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4164" r:id="rId4"/>
  </p:sldMasterIdLst>
  <p:notesMasterIdLst>
    <p:notesMasterId r:id="rId17"/>
  </p:notesMasterIdLst>
  <p:handoutMasterIdLst>
    <p:handoutMasterId r:id="rId18"/>
  </p:handoutMasterIdLst>
  <p:sldIdLst>
    <p:sldId id="997" r:id="rId5"/>
    <p:sldId id="896" r:id="rId6"/>
    <p:sldId id="1009" r:id="rId7"/>
    <p:sldId id="898" r:id="rId8"/>
    <p:sldId id="977" r:id="rId9"/>
    <p:sldId id="983" r:id="rId10"/>
    <p:sldId id="901" r:id="rId11"/>
    <p:sldId id="1013" r:id="rId12"/>
    <p:sldId id="1011" r:id="rId13"/>
    <p:sldId id="1012" r:id="rId14"/>
    <p:sldId id="1010" r:id="rId15"/>
    <p:sldId id="981" r:id="rId16"/>
  </p:sldIdLst>
  <p:sldSz cx="9144000" cy="5143500" type="screen16x9"/>
  <p:notesSz cx="9296400" cy="7010400"/>
  <p:defaultTextStyle>
    <a:defPPr>
      <a:defRPr lang="en-US"/>
    </a:defPPr>
    <a:lvl1pPr marL="0" algn="l" defTabSz="914270" rtl="0" eaLnBrk="1" latinLnBrk="0" hangingPunct="1">
      <a:defRPr sz="1800" kern="1200">
        <a:solidFill>
          <a:schemeClr val="tx1"/>
        </a:solidFill>
        <a:latin typeface="+mn-lt"/>
        <a:ea typeface="+mn-ea"/>
        <a:cs typeface="+mn-cs"/>
      </a:defRPr>
    </a:lvl1pPr>
    <a:lvl2pPr marL="457133" algn="l" defTabSz="914270" rtl="0" eaLnBrk="1" latinLnBrk="0" hangingPunct="1">
      <a:defRPr sz="1800" kern="1200">
        <a:solidFill>
          <a:schemeClr val="tx1"/>
        </a:solidFill>
        <a:latin typeface="+mn-lt"/>
        <a:ea typeface="+mn-ea"/>
        <a:cs typeface="+mn-cs"/>
      </a:defRPr>
    </a:lvl2pPr>
    <a:lvl3pPr marL="914270" algn="l" defTabSz="914270" rtl="0" eaLnBrk="1" latinLnBrk="0" hangingPunct="1">
      <a:defRPr sz="1800" kern="1200">
        <a:solidFill>
          <a:schemeClr val="tx1"/>
        </a:solidFill>
        <a:latin typeface="+mn-lt"/>
        <a:ea typeface="+mn-ea"/>
        <a:cs typeface="+mn-cs"/>
      </a:defRPr>
    </a:lvl3pPr>
    <a:lvl4pPr marL="1371404" algn="l" defTabSz="914270" rtl="0" eaLnBrk="1" latinLnBrk="0" hangingPunct="1">
      <a:defRPr sz="1800" kern="1200">
        <a:solidFill>
          <a:schemeClr val="tx1"/>
        </a:solidFill>
        <a:latin typeface="+mn-lt"/>
        <a:ea typeface="+mn-ea"/>
        <a:cs typeface="+mn-cs"/>
      </a:defRPr>
    </a:lvl4pPr>
    <a:lvl5pPr marL="1828538" algn="l" defTabSz="914270" rtl="0" eaLnBrk="1" latinLnBrk="0" hangingPunct="1">
      <a:defRPr sz="1800" kern="1200">
        <a:solidFill>
          <a:schemeClr val="tx1"/>
        </a:solidFill>
        <a:latin typeface="+mn-lt"/>
        <a:ea typeface="+mn-ea"/>
        <a:cs typeface="+mn-cs"/>
      </a:defRPr>
    </a:lvl5pPr>
    <a:lvl6pPr marL="2285672" algn="l" defTabSz="914270" rtl="0" eaLnBrk="1" latinLnBrk="0" hangingPunct="1">
      <a:defRPr sz="1800" kern="1200">
        <a:solidFill>
          <a:schemeClr val="tx1"/>
        </a:solidFill>
        <a:latin typeface="+mn-lt"/>
        <a:ea typeface="+mn-ea"/>
        <a:cs typeface="+mn-cs"/>
      </a:defRPr>
    </a:lvl6pPr>
    <a:lvl7pPr marL="2742806" algn="l" defTabSz="914270" rtl="0" eaLnBrk="1" latinLnBrk="0" hangingPunct="1">
      <a:defRPr sz="1800" kern="1200">
        <a:solidFill>
          <a:schemeClr val="tx1"/>
        </a:solidFill>
        <a:latin typeface="+mn-lt"/>
        <a:ea typeface="+mn-ea"/>
        <a:cs typeface="+mn-cs"/>
      </a:defRPr>
    </a:lvl7pPr>
    <a:lvl8pPr marL="3199940" algn="l" defTabSz="914270" rtl="0" eaLnBrk="1" latinLnBrk="0" hangingPunct="1">
      <a:defRPr sz="1800" kern="1200">
        <a:solidFill>
          <a:schemeClr val="tx1"/>
        </a:solidFill>
        <a:latin typeface="+mn-lt"/>
        <a:ea typeface="+mn-ea"/>
        <a:cs typeface="+mn-cs"/>
      </a:defRPr>
    </a:lvl8pPr>
    <a:lvl9pPr marL="3657074" algn="l" defTabSz="91427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DDB13CE7-AFD0-482F-9AED-FF0E255C3D13}">
          <p14:sldIdLst>
            <p14:sldId id="997"/>
          </p14:sldIdLst>
        </p14:section>
        <p14:section name="Market Context" id="{229F2878-7050-4915-AF10-0DFF9D71EB01}">
          <p14:sldIdLst>
            <p14:sldId id="896"/>
          </p14:sldIdLst>
        </p14:section>
        <p14:section name="The New IP" id="{F2722633-A4AA-4765-8FEC-A8EE755BB5C6}">
          <p14:sldIdLst>
            <p14:sldId id="1009"/>
            <p14:sldId id="898"/>
            <p14:sldId id="977"/>
            <p14:sldId id="983"/>
            <p14:sldId id="901"/>
            <p14:sldId id="1013"/>
            <p14:sldId id="1011"/>
            <p14:sldId id="1012"/>
            <p14:sldId id="1010"/>
          </p14:sldIdLst>
        </p14:section>
        <p14:section name="Where To Get Started" id="{56C6D808-9AA5-4AF5-9440-56E604792017}">
          <p14:sldIdLst>
            <p14:sldId id="981"/>
          </p14:sldIdLst>
        </p14:section>
      </p14:sectionLst>
    </p:ext>
    <p:ext uri="{EFAFB233-063F-42B5-8137-9DF3F51BA10A}">
      <p15:sldGuideLst xmlns:p15="http://schemas.microsoft.com/office/powerpoint/2012/main">
        <p15:guide id="1" orient="horz" pos="1400">
          <p15:clr>
            <a:srgbClr val="A4A3A4"/>
          </p15:clr>
        </p15:guide>
        <p15:guide id="2" orient="horz" pos="2371">
          <p15:clr>
            <a:srgbClr val="A4A3A4"/>
          </p15:clr>
        </p15:guide>
        <p15:guide id="3" orient="horz" pos="413">
          <p15:clr>
            <a:srgbClr val="A4A3A4"/>
          </p15:clr>
        </p15:guide>
        <p15:guide id="4" orient="horz" pos="1838">
          <p15:clr>
            <a:srgbClr val="A4A3A4"/>
          </p15:clr>
        </p15:guide>
        <p15:guide id="5" orient="horz" pos="260">
          <p15:clr>
            <a:srgbClr val="A4A3A4"/>
          </p15:clr>
        </p15:guide>
        <p15:guide id="6" orient="horz" pos="3090">
          <p15:clr>
            <a:srgbClr val="A4A3A4"/>
          </p15:clr>
        </p15:guide>
        <p15:guide id="7" orient="horz">
          <p15:clr>
            <a:srgbClr val="A4A3A4"/>
          </p15:clr>
        </p15:guide>
        <p15:guide id="8" orient="horz" pos="1023">
          <p15:clr>
            <a:srgbClr val="A4A3A4"/>
          </p15:clr>
        </p15:guide>
        <p15:guide id="9" orient="horz" pos="1620">
          <p15:clr>
            <a:srgbClr val="A4A3A4"/>
          </p15:clr>
        </p15:guide>
        <p15:guide id="10" orient="horz" pos="2982">
          <p15:clr>
            <a:srgbClr val="A4A3A4"/>
          </p15:clr>
        </p15:guide>
        <p15:guide id="11" orient="horz" pos="2830">
          <p15:clr>
            <a:srgbClr val="A4A3A4"/>
          </p15:clr>
        </p15:guide>
        <p15:guide id="12" orient="horz" pos="652">
          <p15:clr>
            <a:srgbClr val="A4A3A4"/>
          </p15:clr>
        </p15:guide>
        <p15:guide id="13" pos="229">
          <p15:clr>
            <a:srgbClr val="A4A3A4"/>
          </p15:clr>
        </p15:guide>
        <p15:guide id="14" pos="3871">
          <p15:clr>
            <a:srgbClr val="A4A3A4"/>
          </p15:clr>
        </p15:guide>
        <p15:guide id="15" pos="747">
          <p15:clr>
            <a:srgbClr val="A4A3A4"/>
          </p15:clr>
        </p15:guide>
        <p15:guide id="16" pos="1260">
          <p15:clr>
            <a:srgbClr val="A4A3A4"/>
          </p15:clr>
        </p15:guide>
        <p15:guide id="17" pos="1889">
          <p15:clr>
            <a:srgbClr val="A4A3A4"/>
          </p15:clr>
        </p15:guide>
        <p15:guide id="18" pos="4127">
          <p15:clr>
            <a:srgbClr val="A4A3A4"/>
          </p15:clr>
        </p15:guide>
        <p15:guide id="19" pos="4501">
          <p15:clr>
            <a:srgbClr val="A4A3A4"/>
          </p15:clr>
        </p15:guide>
        <p15:guide id="20" pos="2879">
          <p15:clr>
            <a:srgbClr val="A4A3A4"/>
          </p15:clr>
        </p15:guide>
        <p15:guide id="21" pos="1636">
          <p15:clr>
            <a:srgbClr val="A4A3A4"/>
          </p15:clr>
        </p15:guide>
        <p15:guide id="22" pos="5310">
          <p15:clr>
            <a:srgbClr val="A4A3A4"/>
          </p15:clr>
        </p15:guide>
        <p15:guide id="23" pos="5530">
          <p15:clr>
            <a:srgbClr val="A4A3A4"/>
          </p15:clr>
        </p15:guide>
        <p15:guide id="24" pos="449">
          <p15:clr>
            <a:srgbClr val="A4A3A4"/>
          </p15:clr>
        </p15:guide>
        <p15:guide id="25" orient="horz" pos="1536">
          <p15:clr>
            <a:srgbClr val="A4A3A4"/>
          </p15:clr>
        </p15:guide>
      </p15:sldGuideLst>
    </p:ext>
    <p:ext uri="{2D200454-40CA-4A62-9FC3-DE9A4176ACB9}">
      <p15:notesGuideLst xmlns:p15="http://schemas.microsoft.com/office/powerpoint/2012/main">
        <p15:guide id="1" orient="horz" pos="1955">
          <p15:clr>
            <a:srgbClr val="A4A3A4"/>
          </p15:clr>
        </p15:guide>
        <p15:guide id="2" orient="horz" pos="4355">
          <p15:clr>
            <a:srgbClr val="A4A3A4"/>
          </p15:clr>
        </p15:guide>
        <p15:guide id="3" orient="horz" pos="4356">
          <p15:clr>
            <a:srgbClr val="A4A3A4"/>
          </p15:clr>
        </p15:guide>
        <p15:guide id="4" pos="5410">
          <p15:clr>
            <a:srgbClr val="A4A3A4"/>
          </p15:clr>
        </p15:guide>
        <p15:guide id="5" pos="428">
          <p15:clr>
            <a:srgbClr val="A4A3A4"/>
          </p15:clr>
        </p15:guide>
        <p15:guide id="6" pos="541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2A83"/>
    <a:srgbClr val="758428"/>
    <a:srgbClr val="FFFFFF"/>
    <a:srgbClr val="000000"/>
    <a:srgbClr val="3B42AC"/>
    <a:srgbClr val="232F8C"/>
    <a:srgbClr val="0F3A65"/>
    <a:srgbClr val="284B95"/>
    <a:srgbClr val="DE9900"/>
    <a:srgbClr val="F2A7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93904" autoAdjust="0"/>
  </p:normalViewPr>
  <p:slideViewPr>
    <p:cSldViewPr snapToGrid="0" showGuides="1">
      <p:cViewPr varScale="1">
        <p:scale>
          <a:sx n="56" d="100"/>
          <a:sy n="56" d="100"/>
        </p:scale>
        <p:origin x="942" y="60"/>
      </p:cViewPr>
      <p:guideLst>
        <p:guide orient="horz" pos="1400"/>
        <p:guide orient="horz" pos="2371"/>
        <p:guide orient="horz" pos="413"/>
        <p:guide orient="horz" pos="1838"/>
        <p:guide orient="horz" pos="260"/>
        <p:guide orient="horz" pos="3090"/>
        <p:guide orient="horz"/>
        <p:guide orient="horz" pos="1023"/>
        <p:guide orient="horz" pos="1620"/>
        <p:guide orient="horz" pos="2982"/>
        <p:guide orient="horz" pos="2830"/>
        <p:guide orient="horz" pos="652"/>
        <p:guide pos="229"/>
        <p:guide pos="3871"/>
        <p:guide pos="747"/>
        <p:guide pos="1260"/>
        <p:guide pos="1889"/>
        <p:guide pos="4127"/>
        <p:guide pos="4501"/>
        <p:guide pos="2879"/>
        <p:guide pos="1636"/>
        <p:guide pos="5310"/>
        <p:guide pos="5530"/>
        <p:guide pos="449"/>
        <p:guide orient="horz" pos="1536"/>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91" d="100"/>
          <a:sy n="91" d="100"/>
        </p:scale>
        <p:origin x="1614" y="84"/>
      </p:cViewPr>
      <p:guideLst>
        <p:guide orient="horz" pos="1955"/>
        <p:guide orient="horz" pos="4355"/>
        <p:guide orient="horz" pos="4356"/>
        <p:guide pos="5410"/>
        <p:guide pos="428"/>
        <p:guide pos="541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Header Placeholder 1"/>
          <p:cNvSpPr>
            <a:spLocks noGrp="1"/>
          </p:cNvSpPr>
          <p:nvPr>
            <p:ph type="hdr" sz="quarter"/>
          </p:nvPr>
        </p:nvSpPr>
        <p:spPr>
          <a:xfrm>
            <a:off x="659468" y="66196"/>
            <a:ext cx="6499543" cy="103953"/>
          </a:xfrm>
          <a:prstGeom prst="rect">
            <a:avLst/>
          </a:prstGeom>
        </p:spPr>
        <p:txBody>
          <a:bodyPr vert="horz" lIns="0" tIns="0" rIns="0" bIns="0" rtlCol="0"/>
          <a:lstStyle>
            <a:lvl1pPr algn="l">
              <a:defRPr sz="800"/>
            </a:lvl1pPr>
          </a:lstStyle>
          <a:p>
            <a:r>
              <a:rPr lang="en-US">
                <a:latin typeface="Dual 400" panose="02000603000000020004" pitchFamily="2" charset="0"/>
              </a:rPr>
              <a:t>Title Goes Here</a:t>
            </a:r>
            <a:endParaRPr lang="en-US" dirty="0">
              <a:latin typeface="Dual 400" panose="02000603000000020004" pitchFamily="2" charset="0"/>
            </a:endParaRPr>
          </a:p>
        </p:txBody>
      </p:sp>
      <p:sp>
        <p:nvSpPr>
          <p:cNvPr id="7" name="Date Placeholder 2"/>
          <p:cNvSpPr>
            <a:spLocks noGrp="1"/>
          </p:cNvSpPr>
          <p:nvPr>
            <p:ph type="dt" idx="1"/>
          </p:nvPr>
        </p:nvSpPr>
        <p:spPr>
          <a:xfrm>
            <a:off x="7395339" y="66195"/>
            <a:ext cx="1193072" cy="110328"/>
          </a:xfrm>
          <a:prstGeom prst="rect">
            <a:avLst/>
          </a:prstGeom>
        </p:spPr>
        <p:txBody>
          <a:bodyPr vert="horz" lIns="0" tIns="0" rIns="0" bIns="0" rtlCol="0"/>
          <a:lstStyle>
            <a:lvl1pPr algn="r">
              <a:defRPr sz="800"/>
            </a:lvl1pPr>
          </a:lstStyle>
          <a:p>
            <a:fld id="{9535A4AE-AB74-4BDA-B84A-019528CC2B4D}" type="datetimeFigureOut">
              <a:rPr lang="en-US" smtClean="0">
                <a:latin typeface="Dual 400" panose="02000603000000020004" pitchFamily="2" charset="0"/>
              </a:rPr>
              <a:pPr/>
              <a:t>6/30/2016</a:t>
            </a:fld>
            <a:endParaRPr lang="en-US" dirty="0">
              <a:latin typeface="Dual 400" panose="02000603000000020004" pitchFamily="2" charset="0"/>
            </a:endParaRPr>
          </a:p>
        </p:txBody>
      </p:sp>
      <p:sp>
        <p:nvSpPr>
          <p:cNvPr id="8" name="Slide Number Placeholder 6"/>
          <p:cNvSpPr>
            <a:spLocks noGrp="1"/>
          </p:cNvSpPr>
          <p:nvPr>
            <p:ph type="sldNum" sz="quarter" idx="3"/>
          </p:nvPr>
        </p:nvSpPr>
        <p:spPr>
          <a:xfrm>
            <a:off x="6286908" y="6848855"/>
            <a:ext cx="751113" cy="79419"/>
          </a:xfrm>
          <a:prstGeom prst="rect">
            <a:avLst/>
          </a:prstGeom>
        </p:spPr>
        <p:txBody>
          <a:bodyPr vert="horz" lIns="0" tIns="0" rIns="0" bIns="0" rtlCol="0" anchor="b"/>
          <a:lstStyle>
            <a:lvl1pPr marL="0" algn="l" defTabSz="914400" rtl="0" eaLnBrk="1" latinLnBrk="0" hangingPunct="1">
              <a:defRPr lang="en-US" sz="800" kern="1200" smtClean="0">
                <a:solidFill>
                  <a:schemeClr val="tx1"/>
                </a:solidFill>
                <a:latin typeface="+mn-lt"/>
                <a:ea typeface="+mn-ea"/>
                <a:cs typeface="+mn-cs"/>
              </a:defRPr>
            </a:lvl1pPr>
          </a:lstStyle>
          <a:p>
            <a:r>
              <a:rPr lang="en-US" dirty="0">
                <a:latin typeface="Dual 400" panose="02000603000000020004" pitchFamily="2" charset="0"/>
              </a:rPr>
              <a:t>Page </a:t>
            </a:r>
            <a:fld id="{111E5896-917A-4035-A860-408E1EC3CD51}" type="slidenum">
              <a:rPr lang="en-US" smtClean="0">
                <a:latin typeface="Dual 400" panose="02000603000000020004" pitchFamily="2" charset="0"/>
              </a:rPr>
              <a:pPr/>
              <a:t>‹#›</a:t>
            </a:fld>
            <a:endParaRPr lang="en-US" dirty="0">
              <a:latin typeface="Dual 400" panose="02000603000000020004" pitchFamily="2" charset="0"/>
            </a:endParaRPr>
          </a:p>
        </p:txBody>
      </p:sp>
      <p:sp>
        <p:nvSpPr>
          <p:cNvPr id="11" name="Footer Placeholder 9"/>
          <p:cNvSpPr>
            <a:spLocks noGrp="1"/>
          </p:cNvSpPr>
          <p:nvPr>
            <p:ph type="ftr" sz="quarter" idx="2"/>
          </p:nvPr>
        </p:nvSpPr>
        <p:spPr>
          <a:xfrm>
            <a:off x="659467" y="6848083"/>
            <a:ext cx="5421000" cy="78293"/>
          </a:xfrm>
          <a:prstGeom prst="rect">
            <a:avLst/>
          </a:prstGeom>
        </p:spPr>
        <p:txBody>
          <a:bodyPr vert="horz" lIns="0" tIns="0" rIns="0" bIns="0" rtlCol="0" anchor="b"/>
          <a:lstStyle>
            <a:lvl1pPr algn="l">
              <a:defRPr lang="en-US" sz="800" kern="1200" dirty="0" smtClean="0">
                <a:solidFill>
                  <a:schemeClr val="tx1"/>
                </a:solidFill>
                <a:latin typeface="+mn-lt"/>
                <a:ea typeface="+mn-ea"/>
                <a:cs typeface="+mn-cs"/>
              </a:defRPr>
            </a:lvl1pPr>
          </a:lstStyle>
          <a:p>
            <a:r>
              <a:rPr lang="en-US">
                <a:latin typeface="Dual 400" panose="02000603000000020004" pitchFamily="2" charset="0"/>
              </a:rPr>
              <a:t>© 2015 Brocade Communications Systems, Inc. CONFIDENTIAL—For Internal Use Only</a:t>
            </a:r>
            <a:endParaRPr lang="en-US" dirty="0">
              <a:latin typeface="Dual 400" panose="02000603000000020004" pitchFamily="2" charset="0"/>
            </a:endParaRPr>
          </a:p>
        </p:txBody>
      </p:sp>
      <p:grpSp>
        <p:nvGrpSpPr>
          <p:cNvPr id="12" name="Group 11"/>
          <p:cNvGrpSpPr/>
          <p:nvPr/>
        </p:nvGrpSpPr>
        <p:grpSpPr bwMode="gray">
          <a:xfrm>
            <a:off x="7341536" y="6655807"/>
            <a:ext cx="1287919" cy="247482"/>
            <a:chOff x="12700" y="2816225"/>
            <a:chExt cx="10079038" cy="1936750"/>
          </a:xfrm>
          <a:solidFill>
            <a:schemeClr val="bg1"/>
          </a:solidFill>
        </p:grpSpPr>
        <p:sp>
          <p:nvSpPr>
            <p:cNvPr id="13" name="Freeform 1"/>
            <p:cNvSpPr>
              <a:spLocks noChangeArrowheads="1"/>
            </p:cNvSpPr>
            <p:nvPr/>
          </p:nvSpPr>
          <p:spPr bwMode="gray">
            <a:xfrm>
              <a:off x="12700" y="3257550"/>
              <a:ext cx="1096963" cy="1473200"/>
            </a:xfrm>
            <a:custGeom>
              <a:avLst/>
              <a:gdLst>
                <a:gd name="T0" fmla="*/ 1589 w 3049"/>
                <a:gd name="T1" fmla="*/ 0 h 4091"/>
                <a:gd name="T2" fmla="*/ 1996 w 3049"/>
                <a:gd name="T3" fmla="*/ 23 h 4091"/>
                <a:gd name="T4" fmla="*/ 2294 w 3049"/>
                <a:gd name="T5" fmla="*/ 95 h 4091"/>
                <a:gd name="T6" fmla="*/ 2503 w 3049"/>
                <a:gd name="T7" fmla="*/ 212 h 4091"/>
                <a:gd name="T8" fmla="*/ 2693 w 3049"/>
                <a:gd name="T9" fmla="*/ 393 h 4091"/>
                <a:gd name="T10" fmla="*/ 2809 w 3049"/>
                <a:gd name="T11" fmla="*/ 567 h 4091"/>
                <a:gd name="T12" fmla="*/ 2896 w 3049"/>
                <a:gd name="T13" fmla="*/ 821 h 4091"/>
                <a:gd name="T14" fmla="*/ 2917 w 3049"/>
                <a:gd name="T15" fmla="*/ 1061 h 4091"/>
                <a:gd name="T16" fmla="*/ 2910 w 3049"/>
                <a:gd name="T17" fmla="*/ 1228 h 4091"/>
                <a:gd name="T18" fmla="*/ 2860 w 3049"/>
                <a:gd name="T19" fmla="*/ 1424 h 4091"/>
                <a:gd name="T20" fmla="*/ 2736 w 3049"/>
                <a:gd name="T21" fmla="*/ 1641 h 4091"/>
                <a:gd name="T22" fmla="*/ 2518 w 3049"/>
                <a:gd name="T23" fmla="*/ 1838 h 4091"/>
                <a:gd name="T24" fmla="*/ 2178 w 3049"/>
                <a:gd name="T25" fmla="*/ 1976 h 4091"/>
                <a:gd name="T26" fmla="*/ 2395 w 3049"/>
                <a:gd name="T27" fmla="*/ 2026 h 4091"/>
                <a:gd name="T28" fmla="*/ 2649 w 3049"/>
                <a:gd name="T29" fmla="*/ 2157 h 4091"/>
                <a:gd name="T30" fmla="*/ 2816 w 3049"/>
                <a:gd name="T31" fmla="*/ 2303 h 4091"/>
                <a:gd name="T32" fmla="*/ 2976 w 3049"/>
                <a:gd name="T33" fmla="*/ 2564 h 4091"/>
                <a:gd name="T34" fmla="*/ 3041 w 3049"/>
                <a:gd name="T35" fmla="*/ 2826 h 4091"/>
                <a:gd name="T36" fmla="*/ 3048 w 3049"/>
                <a:gd name="T37" fmla="*/ 2970 h 4091"/>
                <a:gd name="T38" fmla="*/ 3005 w 3049"/>
                <a:gd name="T39" fmla="*/ 3313 h 4091"/>
                <a:gd name="T40" fmla="*/ 2860 w 3049"/>
                <a:gd name="T41" fmla="*/ 3624 h 4091"/>
                <a:gd name="T42" fmla="*/ 2722 w 3049"/>
                <a:gd name="T43" fmla="*/ 3791 h 4091"/>
                <a:gd name="T44" fmla="*/ 2366 w 3049"/>
                <a:gd name="T45" fmla="*/ 4003 h 4091"/>
                <a:gd name="T46" fmla="*/ 2017 w 3049"/>
                <a:gd name="T47" fmla="*/ 4083 h 4091"/>
                <a:gd name="T48" fmla="*/ 0 w 3049"/>
                <a:gd name="T49" fmla="*/ 4090 h 4091"/>
                <a:gd name="T50" fmla="*/ 1597 w 3049"/>
                <a:gd name="T51" fmla="*/ 1722 h 4091"/>
                <a:gd name="T52" fmla="*/ 1728 w 3049"/>
                <a:gd name="T53" fmla="*/ 1714 h 4091"/>
                <a:gd name="T54" fmla="*/ 1894 w 3049"/>
                <a:gd name="T55" fmla="*/ 1656 h 4091"/>
                <a:gd name="T56" fmla="*/ 2025 w 3049"/>
                <a:gd name="T57" fmla="*/ 1561 h 4091"/>
                <a:gd name="T58" fmla="*/ 2127 w 3049"/>
                <a:gd name="T59" fmla="*/ 1424 h 4091"/>
                <a:gd name="T60" fmla="*/ 2178 w 3049"/>
                <a:gd name="T61" fmla="*/ 1257 h 4091"/>
                <a:gd name="T62" fmla="*/ 2192 w 3049"/>
                <a:gd name="T63" fmla="*/ 1126 h 4091"/>
                <a:gd name="T64" fmla="*/ 2148 w 3049"/>
                <a:gd name="T65" fmla="*/ 902 h 4091"/>
                <a:gd name="T66" fmla="*/ 2039 w 3049"/>
                <a:gd name="T67" fmla="*/ 741 h 4091"/>
                <a:gd name="T68" fmla="*/ 1894 w 3049"/>
                <a:gd name="T69" fmla="*/ 647 h 4091"/>
                <a:gd name="T70" fmla="*/ 1654 w 3049"/>
                <a:gd name="T71" fmla="*/ 589 h 4091"/>
                <a:gd name="T72" fmla="*/ 697 w 3049"/>
                <a:gd name="T73" fmla="*/ 1722 h 4091"/>
                <a:gd name="T74" fmla="*/ 1654 w 3049"/>
                <a:gd name="T75" fmla="*/ 3480 h 4091"/>
                <a:gd name="T76" fmla="*/ 1851 w 3049"/>
                <a:gd name="T77" fmla="*/ 3457 h 4091"/>
                <a:gd name="T78" fmla="*/ 2025 w 3049"/>
                <a:gd name="T79" fmla="*/ 3392 h 4091"/>
                <a:gd name="T80" fmla="*/ 2163 w 3049"/>
                <a:gd name="T81" fmla="*/ 3283 h 4091"/>
                <a:gd name="T82" fmla="*/ 2250 w 3049"/>
                <a:gd name="T83" fmla="*/ 3138 h 4091"/>
                <a:gd name="T84" fmla="*/ 2300 w 3049"/>
                <a:gd name="T85" fmla="*/ 2956 h 4091"/>
                <a:gd name="T86" fmla="*/ 2300 w 3049"/>
                <a:gd name="T87" fmla="*/ 2826 h 4091"/>
                <a:gd name="T88" fmla="*/ 2258 w 3049"/>
                <a:gd name="T89" fmla="*/ 2659 h 4091"/>
                <a:gd name="T90" fmla="*/ 2170 w 3049"/>
                <a:gd name="T91" fmla="*/ 2513 h 4091"/>
                <a:gd name="T92" fmla="*/ 2032 w 3049"/>
                <a:gd name="T93" fmla="*/ 2405 h 4091"/>
                <a:gd name="T94" fmla="*/ 1865 w 3049"/>
                <a:gd name="T95" fmla="*/ 2331 h 4091"/>
                <a:gd name="T96" fmla="*/ 1654 w 3049"/>
                <a:gd name="T97" fmla="*/ 2303 h 4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49" h="4091">
                  <a:moveTo>
                    <a:pt x="0" y="0"/>
                  </a:moveTo>
                  <a:lnTo>
                    <a:pt x="1589" y="0"/>
                  </a:lnTo>
                  <a:lnTo>
                    <a:pt x="1589" y="0"/>
                  </a:lnTo>
                  <a:lnTo>
                    <a:pt x="1720" y="0"/>
                  </a:lnTo>
                  <a:lnTo>
                    <a:pt x="1851" y="8"/>
                  </a:lnTo>
                  <a:lnTo>
                    <a:pt x="1996" y="23"/>
                  </a:lnTo>
                  <a:lnTo>
                    <a:pt x="2141" y="44"/>
                  </a:lnTo>
                  <a:lnTo>
                    <a:pt x="2220" y="66"/>
                  </a:lnTo>
                  <a:lnTo>
                    <a:pt x="2294" y="95"/>
                  </a:lnTo>
                  <a:lnTo>
                    <a:pt x="2366" y="125"/>
                  </a:lnTo>
                  <a:lnTo>
                    <a:pt x="2431" y="168"/>
                  </a:lnTo>
                  <a:lnTo>
                    <a:pt x="2503" y="212"/>
                  </a:lnTo>
                  <a:lnTo>
                    <a:pt x="2569" y="262"/>
                  </a:lnTo>
                  <a:lnTo>
                    <a:pt x="2634" y="320"/>
                  </a:lnTo>
                  <a:lnTo>
                    <a:pt x="2693" y="393"/>
                  </a:lnTo>
                  <a:lnTo>
                    <a:pt x="2693" y="393"/>
                  </a:lnTo>
                  <a:lnTo>
                    <a:pt x="2758" y="480"/>
                  </a:lnTo>
                  <a:lnTo>
                    <a:pt x="2809" y="567"/>
                  </a:lnTo>
                  <a:lnTo>
                    <a:pt x="2845" y="654"/>
                  </a:lnTo>
                  <a:lnTo>
                    <a:pt x="2874" y="741"/>
                  </a:lnTo>
                  <a:lnTo>
                    <a:pt x="2896" y="821"/>
                  </a:lnTo>
                  <a:lnTo>
                    <a:pt x="2910" y="908"/>
                  </a:lnTo>
                  <a:lnTo>
                    <a:pt x="2917" y="989"/>
                  </a:lnTo>
                  <a:lnTo>
                    <a:pt x="2917" y="1061"/>
                  </a:lnTo>
                  <a:lnTo>
                    <a:pt x="2917" y="1061"/>
                  </a:lnTo>
                  <a:lnTo>
                    <a:pt x="2917" y="1126"/>
                  </a:lnTo>
                  <a:lnTo>
                    <a:pt x="2910" y="1228"/>
                  </a:lnTo>
                  <a:lnTo>
                    <a:pt x="2896" y="1293"/>
                  </a:lnTo>
                  <a:lnTo>
                    <a:pt x="2881" y="1359"/>
                  </a:lnTo>
                  <a:lnTo>
                    <a:pt x="2860" y="1424"/>
                  </a:lnTo>
                  <a:lnTo>
                    <a:pt x="2824" y="1496"/>
                  </a:lnTo>
                  <a:lnTo>
                    <a:pt x="2787" y="1569"/>
                  </a:lnTo>
                  <a:lnTo>
                    <a:pt x="2736" y="1641"/>
                  </a:lnTo>
                  <a:lnTo>
                    <a:pt x="2678" y="1707"/>
                  </a:lnTo>
                  <a:lnTo>
                    <a:pt x="2606" y="1772"/>
                  </a:lnTo>
                  <a:lnTo>
                    <a:pt x="2518" y="1838"/>
                  </a:lnTo>
                  <a:lnTo>
                    <a:pt x="2424" y="1889"/>
                  </a:lnTo>
                  <a:lnTo>
                    <a:pt x="2308" y="1939"/>
                  </a:lnTo>
                  <a:lnTo>
                    <a:pt x="2178" y="1976"/>
                  </a:lnTo>
                  <a:lnTo>
                    <a:pt x="2178" y="1976"/>
                  </a:lnTo>
                  <a:lnTo>
                    <a:pt x="2315" y="2005"/>
                  </a:lnTo>
                  <a:lnTo>
                    <a:pt x="2395" y="2026"/>
                  </a:lnTo>
                  <a:lnTo>
                    <a:pt x="2482" y="2063"/>
                  </a:lnTo>
                  <a:lnTo>
                    <a:pt x="2562" y="2099"/>
                  </a:lnTo>
                  <a:lnTo>
                    <a:pt x="2649" y="2157"/>
                  </a:lnTo>
                  <a:lnTo>
                    <a:pt x="2736" y="2223"/>
                  </a:lnTo>
                  <a:lnTo>
                    <a:pt x="2816" y="2303"/>
                  </a:lnTo>
                  <a:lnTo>
                    <a:pt x="2816" y="2303"/>
                  </a:lnTo>
                  <a:lnTo>
                    <a:pt x="2881" y="2390"/>
                  </a:lnTo>
                  <a:lnTo>
                    <a:pt x="2932" y="2477"/>
                  </a:lnTo>
                  <a:lnTo>
                    <a:pt x="2976" y="2564"/>
                  </a:lnTo>
                  <a:lnTo>
                    <a:pt x="3005" y="2659"/>
                  </a:lnTo>
                  <a:lnTo>
                    <a:pt x="3027" y="2739"/>
                  </a:lnTo>
                  <a:lnTo>
                    <a:pt x="3041" y="2826"/>
                  </a:lnTo>
                  <a:lnTo>
                    <a:pt x="3048" y="2898"/>
                  </a:lnTo>
                  <a:lnTo>
                    <a:pt x="3048" y="2970"/>
                  </a:lnTo>
                  <a:lnTo>
                    <a:pt x="3048" y="2970"/>
                  </a:lnTo>
                  <a:lnTo>
                    <a:pt x="3041" y="3087"/>
                  </a:lnTo>
                  <a:lnTo>
                    <a:pt x="3027" y="3196"/>
                  </a:lnTo>
                  <a:lnTo>
                    <a:pt x="3005" y="3313"/>
                  </a:lnTo>
                  <a:lnTo>
                    <a:pt x="2961" y="3421"/>
                  </a:lnTo>
                  <a:lnTo>
                    <a:pt x="2917" y="3531"/>
                  </a:lnTo>
                  <a:lnTo>
                    <a:pt x="2860" y="3624"/>
                  </a:lnTo>
                  <a:lnTo>
                    <a:pt x="2794" y="3712"/>
                  </a:lnTo>
                  <a:lnTo>
                    <a:pt x="2722" y="3791"/>
                  </a:lnTo>
                  <a:lnTo>
                    <a:pt x="2722" y="3791"/>
                  </a:lnTo>
                  <a:lnTo>
                    <a:pt x="2598" y="3879"/>
                  </a:lnTo>
                  <a:lnTo>
                    <a:pt x="2482" y="3944"/>
                  </a:lnTo>
                  <a:lnTo>
                    <a:pt x="2366" y="4003"/>
                  </a:lnTo>
                  <a:lnTo>
                    <a:pt x="2250" y="4039"/>
                  </a:lnTo>
                  <a:lnTo>
                    <a:pt x="2134" y="4068"/>
                  </a:lnTo>
                  <a:lnTo>
                    <a:pt x="2017" y="4083"/>
                  </a:lnTo>
                  <a:lnTo>
                    <a:pt x="1901" y="4090"/>
                  </a:lnTo>
                  <a:lnTo>
                    <a:pt x="1785" y="4090"/>
                  </a:lnTo>
                  <a:lnTo>
                    <a:pt x="0" y="4090"/>
                  </a:lnTo>
                  <a:lnTo>
                    <a:pt x="0" y="0"/>
                  </a:lnTo>
                  <a:close/>
                  <a:moveTo>
                    <a:pt x="697" y="1722"/>
                  </a:moveTo>
                  <a:lnTo>
                    <a:pt x="1597" y="1722"/>
                  </a:lnTo>
                  <a:lnTo>
                    <a:pt x="1597" y="1722"/>
                  </a:lnTo>
                  <a:lnTo>
                    <a:pt x="1662" y="1722"/>
                  </a:lnTo>
                  <a:lnTo>
                    <a:pt x="1728" y="1714"/>
                  </a:lnTo>
                  <a:lnTo>
                    <a:pt x="1785" y="1700"/>
                  </a:lnTo>
                  <a:lnTo>
                    <a:pt x="1836" y="1678"/>
                  </a:lnTo>
                  <a:lnTo>
                    <a:pt x="1894" y="1656"/>
                  </a:lnTo>
                  <a:lnTo>
                    <a:pt x="1937" y="1627"/>
                  </a:lnTo>
                  <a:lnTo>
                    <a:pt x="1988" y="1598"/>
                  </a:lnTo>
                  <a:lnTo>
                    <a:pt x="2025" y="1561"/>
                  </a:lnTo>
                  <a:lnTo>
                    <a:pt x="2061" y="1518"/>
                  </a:lnTo>
                  <a:lnTo>
                    <a:pt x="2097" y="1474"/>
                  </a:lnTo>
                  <a:lnTo>
                    <a:pt x="2127" y="1424"/>
                  </a:lnTo>
                  <a:lnTo>
                    <a:pt x="2148" y="1374"/>
                  </a:lnTo>
                  <a:lnTo>
                    <a:pt x="2170" y="1316"/>
                  </a:lnTo>
                  <a:lnTo>
                    <a:pt x="2178" y="1257"/>
                  </a:lnTo>
                  <a:lnTo>
                    <a:pt x="2192" y="1192"/>
                  </a:lnTo>
                  <a:lnTo>
                    <a:pt x="2192" y="1126"/>
                  </a:lnTo>
                  <a:lnTo>
                    <a:pt x="2192" y="1126"/>
                  </a:lnTo>
                  <a:lnTo>
                    <a:pt x="2184" y="1039"/>
                  </a:lnTo>
                  <a:lnTo>
                    <a:pt x="2170" y="967"/>
                  </a:lnTo>
                  <a:lnTo>
                    <a:pt x="2148" y="902"/>
                  </a:lnTo>
                  <a:lnTo>
                    <a:pt x="2119" y="843"/>
                  </a:lnTo>
                  <a:lnTo>
                    <a:pt x="2083" y="792"/>
                  </a:lnTo>
                  <a:lnTo>
                    <a:pt x="2039" y="741"/>
                  </a:lnTo>
                  <a:lnTo>
                    <a:pt x="1996" y="705"/>
                  </a:lnTo>
                  <a:lnTo>
                    <a:pt x="1945" y="676"/>
                  </a:lnTo>
                  <a:lnTo>
                    <a:pt x="1894" y="647"/>
                  </a:lnTo>
                  <a:lnTo>
                    <a:pt x="1844" y="625"/>
                  </a:lnTo>
                  <a:lnTo>
                    <a:pt x="1742" y="597"/>
                  </a:lnTo>
                  <a:lnTo>
                    <a:pt x="1654" y="589"/>
                  </a:lnTo>
                  <a:lnTo>
                    <a:pt x="1575" y="582"/>
                  </a:lnTo>
                  <a:lnTo>
                    <a:pt x="697" y="582"/>
                  </a:lnTo>
                  <a:lnTo>
                    <a:pt x="697" y="1722"/>
                  </a:lnTo>
                  <a:close/>
                  <a:moveTo>
                    <a:pt x="697" y="3480"/>
                  </a:moveTo>
                  <a:lnTo>
                    <a:pt x="1654" y="3480"/>
                  </a:lnTo>
                  <a:lnTo>
                    <a:pt x="1654" y="3480"/>
                  </a:lnTo>
                  <a:lnTo>
                    <a:pt x="1720" y="3472"/>
                  </a:lnTo>
                  <a:lnTo>
                    <a:pt x="1785" y="3465"/>
                  </a:lnTo>
                  <a:lnTo>
                    <a:pt x="1851" y="3457"/>
                  </a:lnTo>
                  <a:lnTo>
                    <a:pt x="1916" y="3436"/>
                  </a:lnTo>
                  <a:lnTo>
                    <a:pt x="1974" y="3414"/>
                  </a:lnTo>
                  <a:lnTo>
                    <a:pt x="2025" y="3392"/>
                  </a:lnTo>
                  <a:lnTo>
                    <a:pt x="2076" y="3363"/>
                  </a:lnTo>
                  <a:lnTo>
                    <a:pt x="2119" y="3327"/>
                  </a:lnTo>
                  <a:lnTo>
                    <a:pt x="2163" y="3283"/>
                  </a:lnTo>
                  <a:lnTo>
                    <a:pt x="2199" y="3239"/>
                  </a:lnTo>
                  <a:lnTo>
                    <a:pt x="2228" y="3196"/>
                  </a:lnTo>
                  <a:lnTo>
                    <a:pt x="2250" y="3138"/>
                  </a:lnTo>
                  <a:lnTo>
                    <a:pt x="2271" y="3080"/>
                  </a:lnTo>
                  <a:lnTo>
                    <a:pt x="2286" y="3021"/>
                  </a:lnTo>
                  <a:lnTo>
                    <a:pt x="2300" y="2956"/>
                  </a:lnTo>
                  <a:lnTo>
                    <a:pt x="2300" y="2891"/>
                  </a:lnTo>
                  <a:lnTo>
                    <a:pt x="2300" y="2891"/>
                  </a:lnTo>
                  <a:lnTo>
                    <a:pt x="2300" y="2826"/>
                  </a:lnTo>
                  <a:lnTo>
                    <a:pt x="2294" y="2767"/>
                  </a:lnTo>
                  <a:lnTo>
                    <a:pt x="2279" y="2710"/>
                  </a:lnTo>
                  <a:lnTo>
                    <a:pt x="2258" y="2659"/>
                  </a:lnTo>
                  <a:lnTo>
                    <a:pt x="2235" y="2608"/>
                  </a:lnTo>
                  <a:lnTo>
                    <a:pt x="2199" y="2557"/>
                  </a:lnTo>
                  <a:lnTo>
                    <a:pt x="2170" y="2513"/>
                  </a:lnTo>
                  <a:lnTo>
                    <a:pt x="2127" y="2470"/>
                  </a:lnTo>
                  <a:lnTo>
                    <a:pt x="2083" y="2433"/>
                  </a:lnTo>
                  <a:lnTo>
                    <a:pt x="2032" y="2405"/>
                  </a:lnTo>
                  <a:lnTo>
                    <a:pt x="1981" y="2375"/>
                  </a:lnTo>
                  <a:lnTo>
                    <a:pt x="1923" y="2346"/>
                  </a:lnTo>
                  <a:lnTo>
                    <a:pt x="1865" y="2331"/>
                  </a:lnTo>
                  <a:lnTo>
                    <a:pt x="1793" y="2317"/>
                  </a:lnTo>
                  <a:lnTo>
                    <a:pt x="1728" y="2310"/>
                  </a:lnTo>
                  <a:lnTo>
                    <a:pt x="1654" y="2303"/>
                  </a:lnTo>
                  <a:lnTo>
                    <a:pt x="697" y="2303"/>
                  </a:lnTo>
                  <a:lnTo>
                    <a:pt x="697" y="3480"/>
                  </a:lnTo>
                  <a:close/>
                </a:path>
              </a:pathLst>
            </a:custGeom>
            <a:solidFill>
              <a:srgbClr val="000000"/>
            </a:solidFill>
            <a:ln>
              <a:noFill/>
            </a:ln>
            <a:effectLst/>
          </p:spPr>
          <p:txBody>
            <a:bodyPr wrap="none" anchor="ctr"/>
            <a:lstStyle/>
            <a:p>
              <a:endParaRPr lang="en-US">
                <a:solidFill>
                  <a:prstClr val="black"/>
                </a:solidFill>
                <a:latin typeface="Dual 400" panose="02000603000000020004" pitchFamily="2" charset="0"/>
              </a:endParaRPr>
            </a:p>
          </p:txBody>
        </p:sp>
        <p:sp>
          <p:nvSpPr>
            <p:cNvPr id="14" name="Freeform 2"/>
            <p:cNvSpPr>
              <a:spLocks noChangeArrowheads="1"/>
            </p:cNvSpPr>
            <p:nvPr/>
          </p:nvSpPr>
          <p:spPr bwMode="gray">
            <a:xfrm>
              <a:off x="1227138" y="3257550"/>
              <a:ext cx="1154112" cy="1473200"/>
            </a:xfrm>
            <a:custGeom>
              <a:avLst/>
              <a:gdLst>
                <a:gd name="T0" fmla="*/ 1771 w 3208"/>
                <a:gd name="T1" fmla="*/ 2411 h 4091"/>
                <a:gd name="T2" fmla="*/ 733 w 3208"/>
                <a:gd name="T3" fmla="*/ 4090 h 4091"/>
                <a:gd name="T4" fmla="*/ 0 w 3208"/>
                <a:gd name="T5" fmla="*/ 0 h 4091"/>
                <a:gd name="T6" fmla="*/ 1771 w 3208"/>
                <a:gd name="T7" fmla="*/ 0 h 4091"/>
                <a:gd name="T8" fmla="*/ 2119 w 3208"/>
                <a:gd name="T9" fmla="*/ 15 h 4091"/>
                <a:gd name="T10" fmla="*/ 2402 w 3208"/>
                <a:gd name="T11" fmla="*/ 74 h 4091"/>
                <a:gd name="T12" fmla="*/ 2634 w 3208"/>
                <a:gd name="T13" fmla="*/ 175 h 4091"/>
                <a:gd name="T14" fmla="*/ 2837 w 3208"/>
                <a:gd name="T15" fmla="*/ 320 h 4091"/>
                <a:gd name="T16" fmla="*/ 2910 w 3208"/>
                <a:gd name="T17" fmla="*/ 393 h 4091"/>
                <a:gd name="T18" fmla="*/ 3048 w 3208"/>
                <a:gd name="T19" fmla="*/ 567 h 4091"/>
                <a:gd name="T20" fmla="*/ 3142 w 3208"/>
                <a:gd name="T21" fmla="*/ 785 h 4091"/>
                <a:gd name="T22" fmla="*/ 3200 w 3208"/>
                <a:gd name="T23" fmla="*/ 1054 h 4091"/>
                <a:gd name="T24" fmla="*/ 3207 w 3208"/>
                <a:gd name="T25" fmla="*/ 1200 h 4091"/>
                <a:gd name="T26" fmla="*/ 3186 w 3208"/>
                <a:gd name="T27" fmla="*/ 1461 h 4091"/>
                <a:gd name="T28" fmla="*/ 3120 w 3208"/>
                <a:gd name="T29" fmla="*/ 1678 h 4091"/>
                <a:gd name="T30" fmla="*/ 3026 w 3208"/>
                <a:gd name="T31" fmla="*/ 1859 h 4091"/>
                <a:gd name="T32" fmla="*/ 2917 w 3208"/>
                <a:gd name="T33" fmla="*/ 1997 h 4091"/>
                <a:gd name="T34" fmla="*/ 2794 w 3208"/>
                <a:gd name="T35" fmla="*/ 2107 h 4091"/>
                <a:gd name="T36" fmla="*/ 2670 w 3208"/>
                <a:gd name="T37" fmla="*/ 2187 h 4091"/>
                <a:gd name="T38" fmla="*/ 2467 w 3208"/>
                <a:gd name="T39" fmla="*/ 2288 h 4091"/>
                <a:gd name="T40" fmla="*/ 2409 w 3208"/>
                <a:gd name="T41" fmla="*/ 4090 h 4091"/>
                <a:gd name="T42" fmla="*/ 1654 w 3208"/>
                <a:gd name="T43" fmla="*/ 1823 h 4091"/>
                <a:gd name="T44" fmla="*/ 1792 w 3208"/>
                <a:gd name="T45" fmla="*/ 1816 h 4091"/>
                <a:gd name="T46" fmla="*/ 1996 w 3208"/>
                <a:gd name="T47" fmla="*/ 1779 h 4091"/>
                <a:gd name="T48" fmla="*/ 2126 w 3208"/>
                <a:gd name="T49" fmla="*/ 1728 h 4091"/>
                <a:gd name="T50" fmla="*/ 2235 w 3208"/>
                <a:gd name="T51" fmla="*/ 1656 h 4091"/>
                <a:gd name="T52" fmla="*/ 2330 w 3208"/>
                <a:gd name="T53" fmla="*/ 1561 h 4091"/>
                <a:gd name="T54" fmla="*/ 2395 w 3208"/>
                <a:gd name="T55" fmla="*/ 1439 h 4091"/>
                <a:gd name="T56" fmla="*/ 2438 w 3208"/>
                <a:gd name="T57" fmla="*/ 1279 h 4091"/>
                <a:gd name="T58" fmla="*/ 2438 w 3208"/>
                <a:gd name="T59" fmla="*/ 1192 h 4091"/>
                <a:gd name="T60" fmla="*/ 2431 w 3208"/>
                <a:gd name="T61" fmla="*/ 1076 h 4091"/>
                <a:gd name="T62" fmla="*/ 2402 w 3208"/>
                <a:gd name="T63" fmla="*/ 967 h 4091"/>
                <a:gd name="T64" fmla="*/ 2351 w 3208"/>
                <a:gd name="T65" fmla="*/ 865 h 4091"/>
                <a:gd name="T66" fmla="*/ 2271 w 3208"/>
                <a:gd name="T67" fmla="*/ 771 h 4091"/>
                <a:gd name="T68" fmla="*/ 2177 w 3208"/>
                <a:gd name="T69" fmla="*/ 698 h 4091"/>
                <a:gd name="T70" fmla="*/ 2047 w 3208"/>
                <a:gd name="T71" fmla="*/ 640 h 4091"/>
                <a:gd name="T72" fmla="*/ 1894 w 3208"/>
                <a:gd name="T73" fmla="*/ 603 h 4091"/>
                <a:gd name="T74" fmla="*/ 1720 w 3208"/>
                <a:gd name="T75" fmla="*/ 589 h 4091"/>
                <a:gd name="T76" fmla="*/ 733 w 3208"/>
                <a:gd name="T77" fmla="*/ 1823 h 4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208" h="4091">
                  <a:moveTo>
                    <a:pt x="2409" y="4090"/>
                  </a:moveTo>
                  <a:lnTo>
                    <a:pt x="1771" y="2411"/>
                  </a:lnTo>
                  <a:lnTo>
                    <a:pt x="733" y="2411"/>
                  </a:lnTo>
                  <a:lnTo>
                    <a:pt x="733" y="4090"/>
                  </a:lnTo>
                  <a:lnTo>
                    <a:pt x="0" y="4090"/>
                  </a:lnTo>
                  <a:lnTo>
                    <a:pt x="0" y="0"/>
                  </a:lnTo>
                  <a:lnTo>
                    <a:pt x="1771" y="0"/>
                  </a:lnTo>
                  <a:lnTo>
                    <a:pt x="1771" y="0"/>
                  </a:lnTo>
                  <a:lnTo>
                    <a:pt x="1952" y="0"/>
                  </a:lnTo>
                  <a:lnTo>
                    <a:pt x="2119" y="15"/>
                  </a:lnTo>
                  <a:lnTo>
                    <a:pt x="2264" y="44"/>
                  </a:lnTo>
                  <a:lnTo>
                    <a:pt x="2402" y="74"/>
                  </a:lnTo>
                  <a:lnTo>
                    <a:pt x="2525" y="117"/>
                  </a:lnTo>
                  <a:lnTo>
                    <a:pt x="2634" y="175"/>
                  </a:lnTo>
                  <a:lnTo>
                    <a:pt x="2743" y="240"/>
                  </a:lnTo>
                  <a:lnTo>
                    <a:pt x="2837" y="320"/>
                  </a:lnTo>
                  <a:lnTo>
                    <a:pt x="2837" y="320"/>
                  </a:lnTo>
                  <a:lnTo>
                    <a:pt x="2910" y="393"/>
                  </a:lnTo>
                  <a:lnTo>
                    <a:pt x="2983" y="480"/>
                  </a:lnTo>
                  <a:lnTo>
                    <a:pt x="3048" y="567"/>
                  </a:lnTo>
                  <a:lnTo>
                    <a:pt x="3099" y="676"/>
                  </a:lnTo>
                  <a:lnTo>
                    <a:pt x="3142" y="785"/>
                  </a:lnTo>
                  <a:lnTo>
                    <a:pt x="3179" y="916"/>
                  </a:lnTo>
                  <a:lnTo>
                    <a:pt x="3200" y="1054"/>
                  </a:lnTo>
                  <a:lnTo>
                    <a:pt x="3207" y="1200"/>
                  </a:lnTo>
                  <a:lnTo>
                    <a:pt x="3207" y="1200"/>
                  </a:lnTo>
                  <a:lnTo>
                    <a:pt x="3200" y="1337"/>
                  </a:lnTo>
                  <a:lnTo>
                    <a:pt x="3186" y="1461"/>
                  </a:lnTo>
                  <a:lnTo>
                    <a:pt x="3157" y="1576"/>
                  </a:lnTo>
                  <a:lnTo>
                    <a:pt x="3120" y="1678"/>
                  </a:lnTo>
                  <a:lnTo>
                    <a:pt x="3077" y="1772"/>
                  </a:lnTo>
                  <a:lnTo>
                    <a:pt x="3026" y="1859"/>
                  </a:lnTo>
                  <a:lnTo>
                    <a:pt x="2975" y="1932"/>
                  </a:lnTo>
                  <a:lnTo>
                    <a:pt x="2917" y="1997"/>
                  </a:lnTo>
                  <a:lnTo>
                    <a:pt x="2859" y="2056"/>
                  </a:lnTo>
                  <a:lnTo>
                    <a:pt x="2794" y="2107"/>
                  </a:lnTo>
                  <a:lnTo>
                    <a:pt x="2736" y="2150"/>
                  </a:lnTo>
                  <a:lnTo>
                    <a:pt x="2670" y="2187"/>
                  </a:lnTo>
                  <a:lnTo>
                    <a:pt x="2562" y="2244"/>
                  </a:lnTo>
                  <a:lnTo>
                    <a:pt x="2467" y="2288"/>
                  </a:lnTo>
                  <a:lnTo>
                    <a:pt x="3186" y="4090"/>
                  </a:lnTo>
                  <a:lnTo>
                    <a:pt x="2409" y="4090"/>
                  </a:lnTo>
                  <a:close/>
                  <a:moveTo>
                    <a:pt x="733" y="1823"/>
                  </a:moveTo>
                  <a:lnTo>
                    <a:pt x="1654" y="1823"/>
                  </a:lnTo>
                  <a:lnTo>
                    <a:pt x="1654" y="1823"/>
                  </a:lnTo>
                  <a:lnTo>
                    <a:pt x="1792" y="1816"/>
                  </a:lnTo>
                  <a:lnTo>
                    <a:pt x="1931" y="1794"/>
                  </a:lnTo>
                  <a:lnTo>
                    <a:pt x="1996" y="1779"/>
                  </a:lnTo>
                  <a:lnTo>
                    <a:pt x="2061" y="1758"/>
                  </a:lnTo>
                  <a:lnTo>
                    <a:pt x="2126" y="1728"/>
                  </a:lnTo>
                  <a:lnTo>
                    <a:pt x="2184" y="1692"/>
                  </a:lnTo>
                  <a:lnTo>
                    <a:pt x="2235" y="1656"/>
                  </a:lnTo>
                  <a:lnTo>
                    <a:pt x="2286" y="1612"/>
                  </a:lnTo>
                  <a:lnTo>
                    <a:pt x="2330" y="1561"/>
                  </a:lnTo>
                  <a:lnTo>
                    <a:pt x="2366" y="1504"/>
                  </a:lnTo>
                  <a:lnTo>
                    <a:pt x="2395" y="1439"/>
                  </a:lnTo>
                  <a:lnTo>
                    <a:pt x="2424" y="1359"/>
                  </a:lnTo>
                  <a:lnTo>
                    <a:pt x="2438" y="1279"/>
                  </a:lnTo>
                  <a:lnTo>
                    <a:pt x="2438" y="1192"/>
                  </a:lnTo>
                  <a:lnTo>
                    <a:pt x="2438" y="1192"/>
                  </a:lnTo>
                  <a:lnTo>
                    <a:pt x="2438" y="1134"/>
                  </a:lnTo>
                  <a:lnTo>
                    <a:pt x="2431" y="1076"/>
                  </a:lnTo>
                  <a:lnTo>
                    <a:pt x="2417" y="1018"/>
                  </a:lnTo>
                  <a:lnTo>
                    <a:pt x="2402" y="967"/>
                  </a:lnTo>
                  <a:lnTo>
                    <a:pt x="2381" y="916"/>
                  </a:lnTo>
                  <a:lnTo>
                    <a:pt x="2351" y="865"/>
                  </a:lnTo>
                  <a:lnTo>
                    <a:pt x="2315" y="815"/>
                  </a:lnTo>
                  <a:lnTo>
                    <a:pt x="2271" y="771"/>
                  </a:lnTo>
                  <a:lnTo>
                    <a:pt x="2228" y="734"/>
                  </a:lnTo>
                  <a:lnTo>
                    <a:pt x="2177" y="698"/>
                  </a:lnTo>
                  <a:lnTo>
                    <a:pt x="2112" y="669"/>
                  </a:lnTo>
                  <a:lnTo>
                    <a:pt x="2047" y="640"/>
                  </a:lnTo>
                  <a:lnTo>
                    <a:pt x="1974" y="618"/>
                  </a:lnTo>
                  <a:lnTo>
                    <a:pt x="1894" y="603"/>
                  </a:lnTo>
                  <a:lnTo>
                    <a:pt x="1807" y="589"/>
                  </a:lnTo>
                  <a:lnTo>
                    <a:pt x="1720" y="589"/>
                  </a:lnTo>
                  <a:lnTo>
                    <a:pt x="733" y="589"/>
                  </a:lnTo>
                  <a:lnTo>
                    <a:pt x="733" y="1823"/>
                  </a:lnTo>
                  <a:close/>
                </a:path>
              </a:pathLst>
            </a:custGeom>
            <a:solidFill>
              <a:srgbClr val="000000"/>
            </a:solidFill>
            <a:ln>
              <a:noFill/>
            </a:ln>
            <a:effectLst/>
          </p:spPr>
          <p:txBody>
            <a:bodyPr wrap="none" anchor="ctr"/>
            <a:lstStyle/>
            <a:p>
              <a:endParaRPr lang="en-US">
                <a:solidFill>
                  <a:prstClr val="black"/>
                </a:solidFill>
                <a:latin typeface="Dual 400" panose="02000603000000020004" pitchFamily="2" charset="0"/>
              </a:endParaRPr>
            </a:p>
          </p:txBody>
        </p:sp>
        <p:sp>
          <p:nvSpPr>
            <p:cNvPr id="15" name="Freeform 3"/>
            <p:cNvSpPr>
              <a:spLocks noChangeArrowheads="1"/>
            </p:cNvSpPr>
            <p:nvPr/>
          </p:nvSpPr>
          <p:spPr bwMode="gray">
            <a:xfrm>
              <a:off x="2436813" y="3233738"/>
              <a:ext cx="1250950" cy="1519237"/>
            </a:xfrm>
            <a:custGeom>
              <a:avLst/>
              <a:gdLst>
                <a:gd name="T0" fmla="*/ 1488 w 3477"/>
                <a:gd name="T1" fmla="*/ 4205 h 4221"/>
                <a:gd name="T2" fmla="*/ 1082 w 3477"/>
                <a:gd name="T3" fmla="*/ 4097 h 4221"/>
                <a:gd name="T4" fmla="*/ 755 w 3477"/>
                <a:gd name="T5" fmla="*/ 3907 h 4221"/>
                <a:gd name="T6" fmla="*/ 487 w 3477"/>
                <a:gd name="T7" fmla="*/ 3653 h 4221"/>
                <a:gd name="T8" fmla="*/ 284 w 3477"/>
                <a:gd name="T9" fmla="*/ 3341 h 4221"/>
                <a:gd name="T10" fmla="*/ 51 w 3477"/>
                <a:gd name="T11" fmla="*/ 2637 h 4221"/>
                <a:gd name="T12" fmla="*/ 0 w 3477"/>
                <a:gd name="T13" fmla="*/ 2091 h 4221"/>
                <a:gd name="T14" fmla="*/ 117 w 3477"/>
                <a:gd name="T15" fmla="*/ 1301 h 4221"/>
                <a:gd name="T16" fmla="*/ 400 w 3477"/>
                <a:gd name="T17" fmla="*/ 705 h 4221"/>
                <a:gd name="T18" fmla="*/ 632 w 3477"/>
                <a:gd name="T19" fmla="*/ 436 h 4221"/>
                <a:gd name="T20" fmla="*/ 922 w 3477"/>
                <a:gd name="T21" fmla="*/ 218 h 4221"/>
                <a:gd name="T22" fmla="*/ 1263 w 3477"/>
                <a:gd name="T23" fmla="*/ 73 h 4221"/>
                <a:gd name="T24" fmla="*/ 1648 w 3477"/>
                <a:gd name="T25" fmla="*/ 8 h 4221"/>
                <a:gd name="T26" fmla="*/ 1959 w 3477"/>
                <a:gd name="T27" fmla="*/ 15 h 4221"/>
                <a:gd name="T28" fmla="*/ 2337 w 3477"/>
                <a:gd name="T29" fmla="*/ 102 h 4221"/>
                <a:gd name="T30" fmla="*/ 2664 w 3477"/>
                <a:gd name="T31" fmla="*/ 269 h 4221"/>
                <a:gd name="T32" fmla="*/ 2932 w 3477"/>
                <a:gd name="T33" fmla="*/ 501 h 4221"/>
                <a:gd name="T34" fmla="*/ 3142 w 3477"/>
                <a:gd name="T35" fmla="*/ 792 h 4221"/>
                <a:gd name="T36" fmla="*/ 3411 w 3477"/>
                <a:gd name="T37" fmla="*/ 1504 h 4221"/>
                <a:gd name="T38" fmla="*/ 3476 w 3477"/>
                <a:gd name="T39" fmla="*/ 2106 h 4221"/>
                <a:gd name="T40" fmla="*/ 3353 w 3477"/>
                <a:gd name="T41" fmla="*/ 2963 h 4221"/>
                <a:gd name="T42" fmla="*/ 3157 w 3477"/>
                <a:gd name="T43" fmla="*/ 3406 h 4221"/>
                <a:gd name="T44" fmla="*/ 2939 w 3477"/>
                <a:gd name="T45" fmla="*/ 3697 h 4221"/>
                <a:gd name="T46" fmla="*/ 2678 w 3477"/>
                <a:gd name="T47" fmla="*/ 3930 h 4221"/>
                <a:gd name="T48" fmla="*/ 2366 w 3477"/>
                <a:gd name="T49" fmla="*/ 4097 h 4221"/>
                <a:gd name="T50" fmla="*/ 2010 w 3477"/>
                <a:gd name="T51" fmla="*/ 4191 h 4221"/>
                <a:gd name="T52" fmla="*/ 2475 w 3477"/>
                <a:gd name="T53" fmla="*/ 1047 h 4221"/>
                <a:gd name="T54" fmla="*/ 2344 w 3477"/>
                <a:gd name="T55" fmla="*/ 850 h 4221"/>
                <a:gd name="T56" fmla="*/ 2141 w 3477"/>
                <a:gd name="T57" fmla="*/ 690 h 4221"/>
                <a:gd name="T58" fmla="*/ 1807 w 3477"/>
                <a:gd name="T59" fmla="*/ 596 h 4221"/>
                <a:gd name="T60" fmla="*/ 1604 w 3477"/>
                <a:gd name="T61" fmla="*/ 603 h 4221"/>
                <a:gd name="T62" fmla="*/ 1365 w 3477"/>
                <a:gd name="T63" fmla="*/ 676 h 4221"/>
                <a:gd name="T64" fmla="*/ 1103 w 3477"/>
                <a:gd name="T65" fmla="*/ 886 h 4221"/>
                <a:gd name="T66" fmla="*/ 893 w 3477"/>
                <a:gd name="T67" fmla="*/ 1315 h 4221"/>
                <a:gd name="T68" fmla="*/ 806 w 3477"/>
                <a:gd name="T69" fmla="*/ 1844 h 4221"/>
                <a:gd name="T70" fmla="*/ 799 w 3477"/>
                <a:gd name="T71" fmla="*/ 2324 h 4221"/>
                <a:gd name="T72" fmla="*/ 864 w 3477"/>
                <a:gd name="T73" fmla="*/ 2804 h 4221"/>
                <a:gd name="T74" fmla="*/ 1059 w 3477"/>
                <a:gd name="T75" fmla="*/ 3276 h 4221"/>
                <a:gd name="T76" fmla="*/ 1270 w 3477"/>
                <a:gd name="T77" fmla="*/ 3494 h 4221"/>
                <a:gd name="T78" fmla="*/ 1509 w 3477"/>
                <a:gd name="T79" fmla="*/ 3596 h 4221"/>
                <a:gd name="T80" fmla="*/ 1727 w 3477"/>
                <a:gd name="T81" fmla="*/ 3624 h 4221"/>
                <a:gd name="T82" fmla="*/ 1982 w 3477"/>
                <a:gd name="T83" fmla="*/ 3581 h 4221"/>
                <a:gd name="T84" fmla="*/ 2293 w 3477"/>
                <a:gd name="T85" fmla="*/ 3406 h 4221"/>
                <a:gd name="T86" fmla="*/ 2497 w 3477"/>
                <a:gd name="T87" fmla="*/ 3152 h 4221"/>
                <a:gd name="T88" fmla="*/ 2620 w 3477"/>
                <a:gd name="T89" fmla="*/ 2767 h 4221"/>
                <a:gd name="T90" fmla="*/ 2678 w 3477"/>
                <a:gd name="T91" fmla="*/ 2099 h 4221"/>
                <a:gd name="T92" fmla="*/ 2649 w 3477"/>
                <a:gd name="T93" fmla="*/ 1656 h 4221"/>
                <a:gd name="T94" fmla="*/ 2511 w 3477"/>
                <a:gd name="T95" fmla="*/ 1119 h 4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77" h="4221">
                  <a:moveTo>
                    <a:pt x="1720" y="4220"/>
                  </a:moveTo>
                  <a:lnTo>
                    <a:pt x="1720" y="4220"/>
                  </a:lnTo>
                  <a:lnTo>
                    <a:pt x="1604" y="4213"/>
                  </a:lnTo>
                  <a:lnTo>
                    <a:pt x="1488" y="4205"/>
                  </a:lnTo>
                  <a:lnTo>
                    <a:pt x="1379" y="4184"/>
                  </a:lnTo>
                  <a:lnTo>
                    <a:pt x="1277" y="4162"/>
                  </a:lnTo>
                  <a:lnTo>
                    <a:pt x="1176" y="4133"/>
                  </a:lnTo>
                  <a:lnTo>
                    <a:pt x="1082" y="4097"/>
                  </a:lnTo>
                  <a:lnTo>
                    <a:pt x="994" y="4060"/>
                  </a:lnTo>
                  <a:lnTo>
                    <a:pt x="907" y="4017"/>
                  </a:lnTo>
                  <a:lnTo>
                    <a:pt x="827" y="3966"/>
                  </a:lnTo>
                  <a:lnTo>
                    <a:pt x="755" y="3907"/>
                  </a:lnTo>
                  <a:lnTo>
                    <a:pt x="683" y="3850"/>
                  </a:lnTo>
                  <a:lnTo>
                    <a:pt x="610" y="3791"/>
                  </a:lnTo>
                  <a:lnTo>
                    <a:pt x="544" y="3719"/>
                  </a:lnTo>
                  <a:lnTo>
                    <a:pt x="487" y="3653"/>
                  </a:lnTo>
                  <a:lnTo>
                    <a:pt x="428" y="3581"/>
                  </a:lnTo>
                  <a:lnTo>
                    <a:pt x="377" y="3501"/>
                  </a:lnTo>
                  <a:lnTo>
                    <a:pt x="326" y="3421"/>
                  </a:lnTo>
                  <a:lnTo>
                    <a:pt x="284" y="3341"/>
                  </a:lnTo>
                  <a:lnTo>
                    <a:pt x="204" y="3174"/>
                  </a:lnTo>
                  <a:lnTo>
                    <a:pt x="138" y="2999"/>
                  </a:lnTo>
                  <a:lnTo>
                    <a:pt x="87" y="2818"/>
                  </a:lnTo>
                  <a:lnTo>
                    <a:pt x="51" y="2637"/>
                  </a:lnTo>
                  <a:lnTo>
                    <a:pt x="22" y="2447"/>
                  </a:lnTo>
                  <a:lnTo>
                    <a:pt x="7" y="2273"/>
                  </a:lnTo>
                  <a:lnTo>
                    <a:pt x="0" y="2091"/>
                  </a:lnTo>
                  <a:lnTo>
                    <a:pt x="0" y="2091"/>
                  </a:lnTo>
                  <a:lnTo>
                    <a:pt x="7" y="1888"/>
                  </a:lnTo>
                  <a:lnTo>
                    <a:pt x="29" y="1685"/>
                  </a:lnTo>
                  <a:lnTo>
                    <a:pt x="65" y="1489"/>
                  </a:lnTo>
                  <a:lnTo>
                    <a:pt x="117" y="1301"/>
                  </a:lnTo>
                  <a:lnTo>
                    <a:pt x="181" y="1119"/>
                  </a:lnTo>
                  <a:lnTo>
                    <a:pt x="254" y="945"/>
                  </a:lnTo>
                  <a:lnTo>
                    <a:pt x="349" y="785"/>
                  </a:lnTo>
                  <a:lnTo>
                    <a:pt x="400" y="705"/>
                  </a:lnTo>
                  <a:lnTo>
                    <a:pt x="450" y="632"/>
                  </a:lnTo>
                  <a:lnTo>
                    <a:pt x="508" y="567"/>
                  </a:lnTo>
                  <a:lnTo>
                    <a:pt x="573" y="495"/>
                  </a:lnTo>
                  <a:lnTo>
                    <a:pt x="632" y="436"/>
                  </a:lnTo>
                  <a:lnTo>
                    <a:pt x="704" y="370"/>
                  </a:lnTo>
                  <a:lnTo>
                    <a:pt x="770" y="320"/>
                  </a:lnTo>
                  <a:lnTo>
                    <a:pt x="842" y="262"/>
                  </a:lnTo>
                  <a:lnTo>
                    <a:pt x="922" y="218"/>
                  </a:lnTo>
                  <a:lnTo>
                    <a:pt x="1002" y="175"/>
                  </a:lnTo>
                  <a:lnTo>
                    <a:pt x="1089" y="139"/>
                  </a:lnTo>
                  <a:lnTo>
                    <a:pt x="1169" y="102"/>
                  </a:lnTo>
                  <a:lnTo>
                    <a:pt x="1263" y="73"/>
                  </a:lnTo>
                  <a:lnTo>
                    <a:pt x="1350" y="44"/>
                  </a:lnTo>
                  <a:lnTo>
                    <a:pt x="1444" y="29"/>
                  </a:lnTo>
                  <a:lnTo>
                    <a:pt x="1546" y="15"/>
                  </a:lnTo>
                  <a:lnTo>
                    <a:pt x="1648" y="8"/>
                  </a:lnTo>
                  <a:lnTo>
                    <a:pt x="1750" y="0"/>
                  </a:lnTo>
                  <a:lnTo>
                    <a:pt x="1750" y="0"/>
                  </a:lnTo>
                  <a:lnTo>
                    <a:pt x="1858" y="8"/>
                  </a:lnTo>
                  <a:lnTo>
                    <a:pt x="1959" y="15"/>
                  </a:lnTo>
                  <a:lnTo>
                    <a:pt x="2061" y="29"/>
                  </a:lnTo>
                  <a:lnTo>
                    <a:pt x="2156" y="51"/>
                  </a:lnTo>
                  <a:lnTo>
                    <a:pt x="2250" y="73"/>
                  </a:lnTo>
                  <a:lnTo>
                    <a:pt x="2337" y="102"/>
                  </a:lnTo>
                  <a:lnTo>
                    <a:pt x="2424" y="139"/>
                  </a:lnTo>
                  <a:lnTo>
                    <a:pt x="2504" y="175"/>
                  </a:lnTo>
                  <a:lnTo>
                    <a:pt x="2584" y="218"/>
                  </a:lnTo>
                  <a:lnTo>
                    <a:pt x="2664" y="269"/>
                  </a:lnTo>
                  <a:lnTo>
                    <a:pt x="2736" y="320"/>
                  </a:lnTo>
                  <a:lnTo>
                    <a:pt x="2802" y="378"/>
                  </a:lnTo>
                  <a:lnTo>
                    <a:pt x="2867" y="436"/>
                  </a:lnTo>
                  <a:lnTo>
                    <a:pt x="2932" y="501"/>
                  </a:lnTo>
                  <a:lnTo>
                    <a:pt x="2990" y="574"/>
                  </a:lnTo>
                  <a:lnTo>
                    <a:pt x="3049" y="639"/>
                  </a:lnTo>
                  <a:lnTo>
                    <a:pt x="3099" y="719"/>
                  </a:lnTo>
                  <a:lnTo>
                    <a:pt x="3142" y="792"/>
                  </a:lnTo>
                  <a:lnTo>
                    <a:pt x="3230" y="959"/>
                  </a:lnTo>
                  <a:lnTo>
                    <a:pt x="3309" y="1134"/>
                  </a:lnTo>
                  <a:lnTo>
                    <a:pt x="3368" y="1315"/>
                  </a:lnTo>
                  <a:lnTo>
                    <a:pt x="3411" y="1504"/>
                  </a:lnTo>
                  <a:lnTo>
                    <a:pt x="3448" y="1700"/>
                  </a:lnTo>
                  <a:lnTo>
                    <a:pt x="3469" y="1903"/>
                  </a:lnTo>
                  <a:lnTo>
                    <a:pt x="3476" y="2106"/>
                  </a:lnTo>
                  <a:lnTo>
                    <a:pt x="3476" y="2106"/>
                  </a:lnTo>
                  <a:lnTo>
                    <a:pt x="3469" y="2339"/>
                  </a:lnTo>
                  <a:lnTo>
                    <a:pt x="3440" y="2557"/>
                  </a:lnTo>
                  <a:lnTo>
                    <a:pt x="3404" y="2767"/>
                  </a:lnTo>
                  <a:lnTo>
                    <a:pt x="3353" y="2963"/>
                  </a:lnTo>
                  <a:lnTo>
                    <a:pt x="3281" y="3152"/>
                  </a:lnTo>
                  <a:lnTo>
                    <a:pt x="3244" y="3239"/>
                  </a:lnTo>
                  <a:lnTo>
                    <a:pt x="3201" y="3327"/>
                  </a:lnTo>
                  <a:lnTo>
                    <a:pt x="3157" y="3406"/>
                  </a:lnTo>
                  <a:lnTo>
                    <a:pt x="3106" y="3486"/>
                  </a:lnTo>
                  <a:lnTo>
                    <a:pt x="3055" y="3559"/>
                  </a:lnTo>
                  <a:lnTo>
                    <a:pt x="2998" y="3632"/>
                  </a:lnTo>
                  <a:lnTo>
                    <a:pt x="2939" y="3697"/>
                  </a:lnTo>
                  <a:lnTo>
                    <a:pt x="2882" y="3763"/>
                  </a:lnTo>
                  <a:lnTo>
                    <a:pt x="2816" y="3820"/>
                  </a:lnTo>
                  <a:lnTo>
                    <a:pt x="2751" y="3879"/>
                  </a:lnTo>
                  <a:lnTo>
                    <a:pt x="2678" y="3930"/>
                  </a:lnTo>
                  <a:lnTo>
                    <a:pt x="2605" y="3981"/>
                  </a:lnTo>
                  <a:lnTo>
                    <a:pt x="2525" y="4024"/>
                  </a:lnTo>
                  <a:lnTo>
                    <a:pt x="2446" y="4060"/>
                  </a:lnTo>
                  <a:lnTo>
                    <a:pt x="2366" y="4097"/>
                  </a:lnTo>
                  <a:lnTo>
                    <a:pt x="2279" y="4125"/>
                  </a:lnTo>
                  <a:lnTo>
                    <a:pt x="2192" y="4155"/>
                  </a:lnTo>
                  <a:lnTo>
                    <a:pt x="2105" y="4176"/>
                  </a:lnTo>
                  <a:lnTo>
                    <a:pt x="2010" y="4191"/>
                  </a:lnTo>
                  <a:lnTo>
                    <a:pt x="1916" y="4205"/>
                  </a:lnTo>
                  <a:lnTo>
                    <a:pt x="1822" y="4213"/>
                  </a:lnTo>
                  <a:lnTo>
                    <a:pt x="1720" y="4220"/>
                  </a:lnTo>
                  <a:close/>
                  <a:moveTo>
                    <a:pt x="2475" y="1047"/>
                  </a:moveTo>
                  <a:lnTo>
                    <a:pt x="2475" y="1047"/>
                  </a:lnTo>
                  <a:lnTo>
                    <a:pt x="2432" y="973"/>
                  </a:lnTo>
                  <a:lnTo>
                    <a:pt x="2388" y="901"/>
                  </a:lnTo>
                  <a:lnTo>
                    <a:pt x="2344" y="850"/>
                  </a:lnTo>
                  <a:lnTo>
                    <a:pt x="2293" y="799"/>
                  </a:lnTo>
                  <a:lnTo>
                    <a:pt x="2242" y="755"/>
                  </a:lnTo>
                  <a:lnTo>
                    <a:pt x="2192" y="719"/>
                  </a:lnTo>
                  <a:lnTo>
                    <a:pt x="2141" y="690"/>
                  </a:lnTo>
                  <a:lnTo>
                    <a:pt x="2090" y="662"/>
                  </a:lnTo>
                  <a:lnTo>
                    <a:pt x="1989" y="625"/>
                  </a:lnTo>
                  <a:lnTo>
                    <a:pt x="1894" y="611"/>
                  </a:lnTo>
                  <a:lnTo>
                    <a:pt x="1807" y="596"/>
                  </a:lnTo>
                  <a:lnTo>
                    <a:pt x="1742" y="596"/>
                  </a:lnTo>
                  <a:lnTo>
                    <a:pt x="1742" y="596"/>
                  </a:lnTo>
                  <a:lnTo>
                    <a:pt x="1669" y="603"/>
                  </a:lnTo>
                  <a:lnTo>
                    <a:pt x="1604" y="603"/>
                  </a:lnTo>
                  <a:lnTo>
                    <a:pt x="1539" y="618"/>
                  </a:lnTo>
                  <a:lnTo>
                    <a:pt x="1481" y="632"/>
                  </a:lnTo>
                  <a:lnTo>
                    <a:pt x="1423" y="654"/>
                  </a:lnTo>
                  <a:lnTo>
                    <a:pt x="1365" y="676"/>
                  </a:lnTo>
                  <a:lnTo>
                    <a:pt x="1314" y="705"/>
                  </a:lnTo>
                  <a:lnTo>
                    <a:pt x="1263" y="734"/>
                  </a:lnTo>
                  <a:lnTo>
                    <a:pt x="1176" y="806"/>
                  </a:lnTo>
                  <a:lnTo>
                    <a:pt x="1103" y="886"/>
                  </a:lnTo>
                  <a:lnTo>
                    <a:pt x="1038" y="981"/>
                  </a:lnTo>
                  <a:lnTo>
                    <a:pt x="980" y="1083"/>
                  </a:lnTo>
                  <a:lnTo>
                    <a:pt x="929" y="1199"/>
                  </a:lnTo>
                  <a:lnTo>
                    <a:pt x="893" y="1315"/>
                  </a:lnTo>
                  <a:lnTo>
                    <a:pt x="856" y="1446"/>
                  </a:lnTo>
                  <a:lnTo>
                    <a:pt x="835" y="1575"/>
                  </a:lnTo>
                  <a:lnTo>
                    <a:pt x="813" y="1706"/>
                  </a:lnTo>
                  <a:lnTo>
                    <a:pt x="806" y="1844"/>
                  </a:lnTo>
                  <a:lnTo>
                    <a:pt x="799" y="1983"/>
                  </a:lnTo>
                  <a:lnTo>
                    <a:pt x="799" y="2121"/>
                  </a:lnTo>
                  <a:lnTo>
                    <a:pt x="799" y="2121"/>
                  </a:lnTo>
                  <a:lnTo>
                    <a:pt x="799" y="2324"/>
                  </a:lnTo>
                  <a:lnTo>
                    <a:pt x="806" y="2440"/>
                  </a:lnTo>
                  <a:lnTo>
                    <a:pt x="820" y="2557"/>
                  </a:lnTo>
                  <a:lnTo>
                    <a:pt x="842" y="2680"/>
                  </a:lnTo>
                  <a:lnTo>
                    <a:pt x="864" y="2804"/>
                  </a:lnTo>
                  <a:lnTo>
                    <a:pt x="900" y="2934"/>
                  </a:lnTo>
                  <a:lnTo>
                    <a:pt x="943" y="3050"/>
                  </a:lnTo>
                  <a:lnTo>
                    <a:pt x="994" y="3166"/>
                  </a:lnTo>
                  <a:lnTo>
                    <a:pt x="1059" y="3276"/>
                  </a:lnTo>
                  <a:lnTo>
                    <a:pt x="1133" y="3370"/>
                  </a:lnTo>
                  <a:lnTo>
                    <a:pt x="1176" y="3414"/>
                  </a:lnTo>
                  <a:lnTo>
                    <a:pt x="1220" y="3457"/>
                  </a:lnTo>
                  <a:lnTo>
                    <a:pt x="1270" y="3494"/>
                  </a:lnTo>
                  <a:lnTo>
                    <a:pt x="1328" y="3522"/>
                  </a:lnTo>
                  <a:lnTo>
                    <a:pt x="1379" y="3552"/>
                  </a:lnTo>
                  <a:lnTo>
                    <a:pt x="1444" y="3573"/>
                  </a:lnTo>
                  <a:lnTo>
                    <a:pt x="1509" y="3596"/>
                  </a:lnTo>
                  <a:lnTo>
                    <a:pt x="1575" y="3610"/>
                  </a:lnTo>
                  <a:lnTo>
                    <a:pt x="1648" y="3617"/>
                  </a:lnTo>
                  <a:lnTo>
                    <a:pt x="1727" y="3624"/>
                  </a:lnTo>
                  <a:lnTo>
                    <a:pt x="1727" y="3624"/>
                  </a:lnTo>
                  <a:lnTo>
                    <a:pt x="1792" y="3617"/>
                  </a:lnTo>
                  <a:lnTo>
                    <a:pt x="1858" y="3610"/>
                  </a:lnTo>
                  <a:lnTo>
                    <a:pt x="1923" y="3596"/>
                  </a:lnTo>
                  <a:lnTo>
                    <a:pt x="1982" y="3581"/>
                  </a:lnTo>
                  <a:lnTo>
                    <a:pt x="2047" y="3559"/>
                  </a:lnTo>
                  <a:lnTo>
                    <a:pt x="2098" y="3537"/>
                  </a:lnTo>
                  <a:lnTo>
                    <a:pt x="2199" y="3479"/>
                  </a:lnTo>
                  <a:lnTo>
                    <a:pt x="2293" y="3406"/>
                  </a:lnTo>
                  <a:lnTo>
                    <a:pt x="2373" y="3327"/>
                  </a:lnTo>
                  <a:lnTo>
                    <a:pt x="2439" y="3239"/>
                  </a:lnTo>
                  <a:lnTo>
                    <a:pt x="2497" y="3152"/>
                  </a:lnTo>
                  <a:lnTo>
                    <a:pt x="2497" y="3152"/>
                  </a:lnTo>
                  <a:lnTo>
                    <a:pt x="2533" y="3072"/>
                  </a:lnTo>
                  <a:lnTo>
                    <a:pt x="2562" y="2985"/>
                  </a:lnTo>
                  <a:lnTo>
                    <a:pt x="2599" y="2883"/>
                  </a:lnTo>
                  <a:lnTo>
                    <a:pt x="2620" y="2767"/>
                  </a:lnTo>
                  <a:lnTo>
                    <a:pt x="2642" y="2637"/>
                  </a:lnTo>
                  <a:lnTo>
                    <a:pt x="2664" y="2484"/>
                  </a:lnTo>
                  <a:lnTo>
                    <a:pt x="2671" y="2303"/>
                  </a:lnTo>
                  <a:lnTo>
                    <a:pt x="2678" y="2099"/>
                  </a:lnTo>
                  <a:lnTo>
                    <a:pt x="2678" y="2099"/>
                  </a:lnTo>
                  <a:lnTo>
                    <a:pt x="2671" y="1917"/>
                  </a:lnTo>
                  <a:lnTo>
                    <a:pt x="2664" y="1793"/>
                  </a:lnTo>
                  <a:lnTo>
                    <a:pt x="2649" y="1656"/>
                  </a:lnTo>
                  <a:lnTo>
                    <a:pt x="2620" y="1504"/>
                  </a:lnTo>
                  <a:lnTo>
                    <a:pt x="2584" y="1352"/>
                  </a:lnTo>
                  <a:lnTo>
                    <a:pt x="2540" y="1191"/>
                  </a:lnTo>
                  <a:lnTo>
                    <a:pt x="2511" y="1119"/>
                  </a:lnTo>
                  <a:lnTo>
                    <a:pt x="2475" y="1047"/>
                  </a:lnTo>
                  <a:close/>
                </a:path>
              </a:pathLst>
            </a:custGeom>
            <a:solidFill>
              <a:srgbClr val="000000"/>
            </a:solidFill>
            <a:ln>
              <a:noFill/>
            </a:ln>
            <a:effectLst/>
          </p:spPr>
          <p:txBody>
            <a:bodyPr wrap="none" anchor="ctr"/>
            <a:lstStyle/>
            <a:p>
              <a:endParaRPr lang="en-US">
                <a:solidFill>
                  <a:prstClr val="black"/>
                </a:solidFill>
                <a:latin typeface="Dual 400" panose="02000603000000020004" pitchFamily="2" charset="0"/>
              </a:endParaRPr>
            </a:p>
          </p:txBody>
        </p:sp>
        <p:sp>
          <p:nvSpPr>
            <p:cNvPr id="16" name="Freeform 4"/>
            <p:cNvSpPr>
              <a:spLocks noChangeArrowheads="1"/>
            </p:cNvSpPr>
            <p:nvPr/>
          </p:nvSpPr>
          <p:spPr bwMode="gray">
            <a:xfrm>
              <a:off x="3756025" y="3233738"/>
              <a:ext cx="1147763" cy="1519237"/>
            </a:xfrm>
            <a:custGeom>
              <a:avLst/>
              <a:gdLst>
                <a:gd name="T0" fmla="*/ 3150 w 3187"/>
                <a:gd name="T1" fmla="*/ 3007 h 4221"/>
                <a:gd name="T2" fmla="*/ 2969 w 3187"/>
                <a:gd name="T3" fmla="*/ 3486 h 4221"/>
                <a:gd name="T4" fmla="*/ 2700 w 3187"/>
                <a:gd name="T5" fmla="*/ 3828 h 4221"/>
                <a:gd name="T6" fmla="*/ 2366 w 3187"/>
                <a:gd name="T7" fmla="*/ 4053 h 4221"/>
                <a:gd name="T8" fmla="*/ 2003 w 3187"/>
                <a:gd name="T9" fmla="*/ 4176 h 4221"/>
                <a:gd name="T10" fmla="*/ 1633 w 3187"/>
                <a:gd name="T11" fmla="*/ 4220 h 4221"/>
                <a:gd name="T12" fmla="*/ 1394 w 3187"/>
                <a:gd name="T13" fmla="*/ 4199 h 4221"/>
                <a:gd name="T14" fmla="*/ 1067 w 3187"/>
                <a:gd name="T15" fmla="*/ 4118 h 4221"/>
                <a:gd name="T16" fmla="*/ 799 w 3187"/>
                <a:gd name="T17" fmla="*/ 3987 h 4221"/>
                <a:gd name="T18" fmla="*/ 581 w 3187"/>
                <a:gd name="T19" fmla="*/ 3806 h 4221"/>
                <a:gd name="T20" fmla="*/ 400 w 3187"/>
                <a:gd name="T21" fmla="*/ 3588 h 4221"/>
                <a:gd name="T22" fmla="*/ 218 w 3187"/>
                <a:gd name="T23" fmla="*/ 3253 h 4221"/>
                <a:gd name="T24" fmla="*/ 58 w 3187"/>
                <a:gd name="T25" fmla="*/ 2731 h 4221"/>
                <a:gd name="T26" fmla="*/ 0 w 3187"/>
                <a:gd name="T27" fmla="*/ 2244 h 4221"/>
                <a:gd name="T28" fmla="*/ 7 w 3187"/>
                <a:gd name="T29" fmla="*/ 1910 h 4221"/>
                <a:gd name="T30" fmla="*/ 94 w 3187"/>
                <a:gd name="T31" fmla="*/ 1330 h 4221"/>
                <a:gd name="T32" fmla="*/ 298 w 3187"/>
                <a:gd name="T33" fmla="*/ 806 h 4221"/>
                <a:gd name="T34" fmla="*/ 443 w 3187"/>
                <a:gd name="T35" fmla="*/ 582 h 4221"/>
                <a:gd name="T36" fmla="*/ 617 w 3187"/>
                <a:gd name="T37" fmla="*/ 385 h 4221"/>
                <a:gd name="T38" fmla="*/ 827 w 3187"/>
                <a:gd name="T39" fmla="*/ 226 h 4221"/>
                <a:gd name="T40" fmla="*/ 1074 w 3187"/>
                <a:gd name="T41" fmla="*/ 109 h 4221"/>
                <a:gd name="T42" fmla="*/ 1350 w 3187"/>
                <a:gd name="T43" fmla="*/ 29 h 4221"/>
                <a:gd name="T44" fmla="*/ 1663 w 3187"/>
                <a:gd name="T45" fmla="*/ 0 h 4221"/>
                <a:gd name="T46" fmla="*/ 1967 w 3187"/>
                <a:gd name="T47" fmla="*/ 29 h 4221"/>
                <a:gd name="T48" fmla="*/ 2373 w 3187"/>
                <a:gd name="T49" fmla="*/ 160 h 4221"/>
                <a:gd name="T50" fmla="*/ 2693 w 3187"/>
                <a:gd name="T51" fmla="*/ 393 h 4221"/>
                <a:gd name="T52" fmla="*/ 2939 w 3187"/>
                <a:gd name="T53" fmla="*/ 719 h 4221"/>
                <a:gd name="T54" fmla="*/ 3114 w 3187"/>
                <a:gd name="T55" fmla="*/ 1134 h 4221"/>
                <a:gd name="T56" fmla="*/ 2497 w 3187"/>
                <a:gd name="T57" fmla="*/ 1526 h 4221"/>
                <a:gd name="T58" fmla="*/ 2424 w 3187"/>
                <a:gd name="T59" fmla="*/ 1242 h 4221"/>
                <a:gd name="T60" fmla="*/ 2330 w 3187"/>
                <a:gd name="T61" fmla="*/ 1010 h 4221"/>
                <a:gd name="T62" fmla="*/ 2185 w 3187"/>
                <a:gd name="T63" fmla="*/ 806 h 4221"/>
                <a:gd name="T64" fmla="*/ 1967 w 3187"/>
                <a:gd name="T65" fmla="*/ 654 h 4221"/>
                <a:gd name="T66" fmla="*/ 1669 w 3187"/>
                <a:gd name="T67" fmla="*/ 596 h 4221"/>
                <a:gd name="T68" fmla="*/ 1524 w 3187"/>
                <a:gd name="T69" fmla="*/ 611 h 4221"/>
                <a:gd name="T70" fmla="*/ 1336 w 3187"/>
                <a:gd name="T71" fmla="*/ 676 h 4221"/>
                <a:gd name="T72" fmla="*/ 1183 w 3187"/>
                <a:gd name="T73" fmla="*/ 778 h 4221"/>
                <a:gd name="T74" fmla="*/ 1031 w 3187"/>
                <a:gd name="T75" fmla="*/ 973 h 4221"/>
                <a:gd name="T76" fmla="*/ 886 w 3187"/>
                <a:gd name="T77" fmla="*/ 1330 h 4221"/>
                <a:gd name="T78" fmla="*/ 813 w 3187"/>
                <a:gd name="T79" fmla="*/ 1700 h 4221"/>
                <a:gd name="T80" fmla="*/ 799 w 3187"/>
                <a:gd name="T81" fmla="*/ 2085 h 4221"/>
                <a:gd name="T82" fmla="*/ 842 w 3187"/>
                <a:gd name="T83" fmla="*/ 2665 h 4221"/>
                <a:gd name="T84" fmla="*/ 966 w 3187"/>
                <a:gd name="T85" fmla="*/ 3079 h 4221"/>
                <a:gd name="T86" fmla="*/ 1147 w 3187"/>
                <a:gd name="T87" fmla="*/ 3363 h 4221"/>
                <a:gd name="T88" fmla="*/ 1372 w 3187"/>
                <a:gd name="T89" fmla="*/ 3522 h 4221"/>
                <a:gd name="T90" fmla="*/ 1612 w 3187"/>
                <a:gd name="T91" fmla="*/ 3596 h 4221"/>
                <a:gd name="T92" fmla="*/ 1764 w 3187"/>
                <a:gd name="T93" fmla="*/ 3596 h 4221"/>
                <a:gd name="T94" fmla="*/ 1974 w 3187"/>
                <a:gd name="T95" fmla="*/ 3537 h 4221"/>
                <a:gd name="T96" fmla="*/ 2163 w 3187"/>
                <a:gd name="T97" fmla="*/ 3428 h 4221"/>
                <a:gd name="T98" fmla="*/ 2316 w 3187"/>
                <a:gd name="T99" fmla="*/ 3253 h 4221"/>
                <a:gd name="T100" fmla="*/ 2439 w 3187"/>
                <a:gd name="T101" fmla="*/ 3021 h 4221"/>
                <a:gd name="T102" fmla="*/ 2497 w 3187"/>
                <a:gd name="T103" fmla="*/ 2731 h 4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87" h="4221">
                  <a:moveTo>
                    <a:pt x="3186" y="2811"/>
                  </a:moveTo>
                  <a:lnTo>
                    <a:pt x="3186" y="2811"/>
                  </a:lnTo>
                  <a:lnTo>
                    <a:pt x="3150" y="3007"/>
                  </a:lnTo>
                  <a:lnTo>
                    <a:pt x="3099" y="3181"/>
                  </a:lnTo>
                  <a:lnTo>
                    <a:pt x="3041" y="3341"/>
                  </a:lnTo>
                  <a:lnTo>
                    <a:pt x="2969" y="3486"/>
                  </a:lnTo>
                  <a:lnTo>
                    <a:pt x="2888" y="3617"/>
                  </a:lnTo>
                  <a:lnTo>
                    <a:pt x="2795" y="3733"/>
                  </a:lnTo>
                  <a:lnTo>
                    <a:pt x="2700" y="3828"/>
                  </a:lnTo>
                  <a:lnTo>
                    <a:pt x="2591" y="3922"/>
                  </a:lnTo>
                  <a:lnTo>
                    <a:pt x="2482" y="3995"/>
                  </a:lnTo>
                  <a:lnTo>
                    <a:pt x="2366" y="4053"/>
                  </a:lnTo>
                  <a:lnTo>
                    <a:pt x="2250" y="4111"/>
                  </a:lnTo>
                  <a:lnTo>
                    <a:pt x="2127" y="4148"/>
                  </a:lnTo>
                  <a:lnTo>
                    <a:pt x="2003" y="4176"/>
                  </a:lnTo>
                  <a:lnTo>
                    <a:pt x="1880" y="4199"/>
                  </a:lnTo>
                  <a:lnTo>
                    <a:pt x="1756" y="4213"/>
                  </a:lnTo>
                  <a:lnTo>
                    <a:pt x="1633" y="4220"/>
                  </a:lnTo>
                  <a:lnTo>
                    <a:pt x="1633" y="4220"/>
                  </a:lnTo>
                  <a:lnTo>
                    <a:pt x="1510" y="4213"/>
                  </a:lnTo>
                  <a:lnTo>
                    <a:pt x="1394" y="4199"/>
                  </a:lnTo>
                  <a:lnTo>
                    <a:pt x="1277" y="4184"/>
                  </a:lnTo>
                  <a:lnTo>
                    <a:pt x="1169" y="4155"/>
                  </a:lnTo>
                  <a:lnTo>
                    <a:pt x="1067" y="4118"/>
                  </a:lnTo>
                  <a:lnTo>
                    <a:pt x="973" y="4082"/>
                  </a:lnTo>
                  <a:lnTo>
                    <a:pt x="886" y="4038"/>
                  </a:lnTo>
                  <a:lnTo>
                    <a:pt x="799" y="3987"/>
                  </a:lnTo>
                  <a:lnTo>
                    <a:pt x="719" y="3930"/>
                  </a:lnTo>
                  <a:lnTo>
                    <a:pt x="646" y="3871"/>
                  </a:lnTo>
                  <a:lnTo>
                    <a:pt x="581" y="3806"/>
                  </a:lnTo>
                  <a:lnTo>
                    <a:pt x="516" y="3733"/>
                  </a:lnTo>
                  <a:lnTo>
                    <a:pt x="457" y="3661"/>
                  </a:lnTo>
                  <a:lnTo>
                    <a:pt x="400" y="3588"/>
                  </a:lnTo>
                  <a:lnTo>
                    <a:pt x="349" y="3508"/>
                  </a:lnTo>
                  <a:lnTo>
                    <a:pt x="305" y="3428"/>
                  </a:lnTo>
                  <a:lnTo>
                    <a:pt x="218" y="3253"/>
                  </a:lnTo>
                  <a:lnTo>
                    <a:pt x="153" y="3086"/>
                  </a:lnTo>
                  <a:lnTo>
                    <a:pt x="102" y="2906"/>
                  </a:lnTo>
                  <a:lnTo>
                    <a:pt x="58" y="2731"/>
                  </a:lnTo>
                  <a:lnTo>
                    <a:pt x="29" y="2563"/>
                  </a:lnTo>
                  <a:lnTo>
                    <a:pt x="15" y="2396"/>
                  </a:lnTo>
                  <a:lnTo>
                    <a:pt x="0" y="2244"/>
                  </a:lnTo>
                  <a:lnTo>
                    <a:pt x="0" y="2106"/>
                  </a:lnTo>
                  <a:lnTo>
                    <a:pt x="0" y="2106"/>
                  </a:lnTo>
                  <a:lnTo>
                    <a:pt x="7" y="1910"/>
                  </a:lnTo>
                  <a:lnTo>
                    <a:pt x="22" y="1714"/>
                  </a:lnTo>
                  <a:lnTo>
                    <a:pt x="51" y="1519"/>
                  </a:lnTo>
                  <a:lnTo>
                    <a:pt x="94" y="1330"/>
                  </a:lnTo>
                  <a:lnTo>
                    <a:pt x="145" y="1148"/>
                  </a:lnTo>
                  <a:lnTo>
                    <a:pt x="218" y="973"/>
                  </a:lnTo>
                  <a:lnTo>
                    <a:pt x="298" y="806"/>
                  </a:lnTo>
                  <a:lnTo>
                    <a:pt x="341" y="734"/>
                  </a:lnTo>
                  <a:lnTo>
                    <a:pt x="392" y="654"/>
                  </a:lnTo>
                  <a:lnTo>
                    <a:pt x="443" y="582"/>
                  </a:lnTo>
                  <a:lnTo>
                    <a:pt x="501" y="516"/>
                  </a:lnTo>
                  <a:lnTo>
                    <a:pt x="559" y="451"/>
                  </a:lnTo>
                  <a:lnTo>
                    <a:pt x="617" y="385"/>
                  </a:lnTo>
                  <a:lnTo>
                    <a:pt x="690" y="327"/>
                  </a:lnTo>
                  <a:lnTo>
                    <a:pt x="755" y="277"/>
                  </a:lnTo>
                  <a:lnTo>
                    <a:pt x="827" y="226"/>
                  </a:lnTo>
                  <a:lnTo>
                    <a:pt x="907" y="182"/>
                  </a:lnTo>
                  <a:lnTo>
                    <a:pt x="987" y="139"/>
                  </a:lnTo>
                  <a:lnTo>
                    <a:pt x="1074" y="109"/>
                  </a:lnTo>
                  <a:lnTo>
                    <a:pt x="1161" y="73"/>
                  </a:lnTo>
                  <a:lnTo>
                    <a:pt x="1256" y="51"/>
                  </a:lnTo>
                  <a:lnTo>
                    <a:pt x="1350" y="29"/>
                  </a:lnTo>
                  <a:lnTo>
                    <a:pt x="1452" y="15"/>
                  </a:lnTo>
                  <a:lnTo>
                    <a:pt x="1553" y="8"/>
                  </a:lnTo>
                  <a:lnTo>
                    <a:pt x="1663" y="0"/>
                  </a:lnTo>
                  <a:lnTo>
                    <a:pt x="1663" y="0"/>
                  </a:lnTo>
                  <a:lnTo>
                    <a:pt x="1822" y="8"/>
                  </a:lnTo>
                  <a:lnTo>
                    <a:pt x="1967" y="29"/>
                  </a:lnTo>
                  <a:lnTo>
                    <a:pt x="2113" y="59"/>
                  </a:lnTo>
                  <a:lnTo>
                    <a:pt x="2243" y="102"/>
                  </a:lnTo>
                  <a:lnTo>
                    <a:pt x="2373" y="160"/>
                  </a:lnTo>
                  <a:lnTo>
                    <a:pt x="2489" y="226"/>
                  </a:lnTo>
                  <a:lnTo>
                    <a:pt x="2591" y="305"/>
                  </a:lnTo>
                  <a:lnTo>
                    <a:pt x="2693" y="393"/>
                  </a:lnTo>
                  <a:lnTo>
                    <a:pt x="2787" y="487"/>
                  </a:lnTo>
                  <a:lnTo>
                    <a:pt x="2867" y="596"/>
                  </a:lnTo>
                  <a:lnTo>
                    <a:pt x="2939" y="719"/>
                  </a:lnTo>
                  <a:lnTo>
                    <a:pt x="3005" y="843"/>
                  </a:lnTo>
                  <a:lnTo>
                    <a:pt x="3063" y="981"/>
                  </a:lnTo>
                  <a:lnTo>
                    <a:pt x="3114" y="1134"/>
                  </a:lnTo>
                  <a:lnTo>
                    <a:pt x="3157" y="1286"/>
                  </a:lnTo>
                  <a:lnTo>
                    <a:pt x="3186" y="1453"/>
                  </a:lnTo>
                  <a:lnTo>
                    <a:pt x="2497" y="1526"/>
                  </a:lnTo>
                  <a:lnTo>
                    <a:pt x="2497" y="1526"/>
                  </a:lnTo>
                  <a:lnTo>
                    <a:pt x="2468" y="1388"/>
                  </a:lnTo>
                  <a:lnTo>
                    <a:pt x="2424" y="1242"/>
                  </a:lnTo>
                  <a:lnTo>
                    <a:pt x="2396" y="1163"/>
                  </a:lnTo>
                  <a:lnTo>
                    <a:pt x="2366" y="1090"/>
                  </a:lnTo>
                  <a:lnTo>
                    <a:pt x="2330" y="1010"/>
                  </a:lnTo>
                  <a:lnTo>
                    <a:pt x="2286" y="937"/>
                  </a:lnTo>
                  <a:lnTo>
                    <a:pt x="2236" y="872"/>
                  </a:lnTo>
                  <a:lnTo>
                    <a:pt x="2185" y="806"/>
                  </a:lnTo>
                  <a:lnTo>
                    <a:pt x="2119" y="749"/>
                  </a:lnTo>
                  <a:lnTo>
                    <a:pt x="2047" y="698"/>
                  </a:lnTo>
                  <a:lnTo>
                    <a:pt x="1967" y="654"/>
                  </a:lnTo>
                  <a:lnTo>
                    <a:pt x="1880" y="625"/>
                  </a:lnTo>
                  <a:lnTo>
                    <a:pt x="1779" y="603"/>
                  </a:lnTo>
                  <a:lnTo>
                    <a:pt x="1669" y="596"/>
                  </a:lnTo>
                  <a:lnTo>
                    <a:pt x="1669" y="596"/>
                  </a:lnTo>
                  <a:lnTo>
                    <a:pt x="1589" y="603"/>
                  </a:lnTo>
                  <a:lnTo>
                    <a:pt x="1524" y="611"/>
                  </a:lnTo>
                  <a:lnTo>
                    <a:pt x="1452" y="625"/>
                  </a:lnTo>
                  <a:lnTo>
                    <a:pt x="1394" y="647"/>
                  </a:lnTo>
                  <a:lnTo>
                    <a:pt x="1336" y="676"/>
                  </a:lnTo>
                  <a:lnTo>
                    <a:pt x="1277" y="705"/>
                  </a:lnTo>
                  <a:lnTo>
                    <a:pt x="1234" y="741"/>
                  </a:lnTo>
                  <a:lnTo>
                    <a:pt x="1183" y="778"/>
                  </a:lnTo>
                  <a:lnTo>
                    <a:pt x="1139" y="821"/>
                  </a:lnTo>
                  <a:lnTo>
                    <a:pt x="1103" y="872"/>
                  </a:lnTo>
                  <a:lnTo>
                    <a:pt x="1031" y="973"/>
                  </a:lnTo>
                  <a:lnTo>
                    <a:pt x="973" y="1083"/>
                  </a:lnTo>
                  <a:lnTo>
                    <a:pt x="922" y="1206"/>
                  </a:lnTo>
                  <a:lnTo>
                    <a:pt x="886" y="1330"/>
                  </a:lnTo>
                  <a:lnTo>
                    <a:pt x="856" y="1453"/>
                  </a:lnTo>
                  <a:lnTo>
                    <a:pt x="835" y="1575"/>
                  </a:lnTo>
                  <a:lnTo>
                    <a:pt x="813" y="1700"/>
                  </a:lnTo>
                  <a:lnTo>
                    <a:pt x="799" y="1917"/>
                  </a:lnTo>
                  <a:lnTo>
                    <a:pt x="799" y="2085"/>
                  </a:lnTo>
                  <a:lnTo>
                    <a:pt x="799" y="2085"/>
                  </a:lnTo>
                  <a:lnTo>
                    <a:pt x="799" y="2295"/>
                  </a:lnTo>
                  <a:lnTo>
                    <a:pt x="820" y="2491"/>
                  </a:lnTo>
                  <a:lnTo>
                    <a:pt x="842" y="2665"/>
                  </a:lnTo>
                  <a:lnTo>
                    <a:pt x="878" y="2818"/>
                  </a:lnTo>
                  <a:lnTo>
                    <a:pt x="915" y="2956"/>
                  </a:lnTo>
                  <a:lnTo>
                    <a:pt x="966" y="3079"/>
                  </a:lnTo>
                  <a:lnTo>
                    <a:pt x="1023" y="3188"/>
                  </a:lnTo>
                  <a:lnTo>
                    <a:pt x="1082" y="3283"/>
                  </a:lnTo>
                  <a:lnTo>
                    <a:pt x="1147" y="3363"/>
                  </a:lnTo>
                  <a:lnTo>
                    <a:pt x="1219" y="3428"/>
                  </a:lnTo>
                  <a:lnTo>
                    <a:pt x="1292" y="3479"/>
                  </a:lnTo>
                  <a:lnTo>
                    <a:pt x="1372" y="3522"/>
                  </a:lnTo>
                  <a:lnTo>
                    <a:pt x="1452" y="3559"/>
                  </a:lnTo>
                  <a:lnTo>
                    <a:pt x="1532" y="3581"/>
                  </a:lnTo>
                  <a:lnTo>
                    <a:pt x="1612" y="3596"/>
                  </a:lnTo>
                  <a:lnTo>
                    <a:pt x="1691" y="3596"/>
                  </a:lnTo>
                  <a:lnTo>
                    <a:pt x="1691" y="3596"/>
                  </a:lnTo>
                  <a:lnTo>
                    <a:pt x="1764" y="3596"/>
                  </a:lnTo>
                  <a:lnTo>
                    <a:pt x="1836" y="3581"/>
                  </a:lnTo>
                  <a:lnTo>
                    <a:pt x="1902" y="3566"/>
                  </a:lnTo>
                  <a:lnTo>
                    <a:pt x="1974" y="3537"/>
                  </a:lnTo>
                  <a:lnTo>
                    <a:pt x="2039" y="3508"/>
                  </a:lnTo>
                  <a:lnTo>
                    <a:pt x="2098" y="3471"/>
                  </a:lnTo>
                  <a:lnTo>
                    <a:pt x="2163" y="3428"/>
                  </a:lnTo>
                  <a:lnTo>
                    <a:pt x="2214" y="3370"/>
                  </a:lnTo>
                  <a:lnTo>
                    <a:pt x="2272" y="3312"/>
                  </a:lnTo>
                  <a:lnTo>
                    <a:pt x="2316" y="3253"/>
                  </a:lnTo>
                  <a:lnTo>
                    <a:pt x="2366" y="3181"/>
                  </a:lnTo>
                  <a:lnTo>
                    <a:pt x="2402" y="3101"/>
                  </a:lnTo>
                  <a:lnTo>
                    <a:pt x="2439" y="3021"/>
                  </a:lnTo>
                  <a:lnTo>
                    <a:pt x="2461" y="2927"/>
                  </a:lnTo>
                  <a:lnTo>
                    <a:pt x="2482" y="2832"/>
                  </a:lnTo>
                  <a:lnTo>
                    <a:pt x="2497" y="2731"/>
                  </a:lnTo>
                  <a:lnTo>
                    <a:pt x="3186" y="2811"/>
                  </a:lnTo>
                </a:path>
              </a:pathLst>
            </a:custGeom>
            <a:solidFill>
              <a:srgbClr val="000000"/>
            </a:solidFill>
            <a:ln>
              <a:noFill/>
            </a:ln>
            <a:effectLst/>
          </p:spPr>
          <p:txBody>
            <a:bodyPr wrap="none" anchor="ctr"/>
            <a:lstStyle/>
            <a:p>
              <a:endParaRPr lang="en-US">
                <a:solidFill>
                  <a:prstClr val="black"/>
                </a:solidFill>
                <a:latin typeface="Dual 400" panose="02000603000000020004" pitchFamily="2" charset="0"/>
              </a:endParaRPr>
            </a:p>
          </p:txBody>
        </p:sp>
        <p:sp>
          <p:nvSpPr>
            <p:cNvPr id="17" name="Freeform 5"/>
            <p:cNvSpPr>
              <a:spLocks noChangeArrowheads="1"/>
            </p:cNvSpPr>
            <p:nvPr/>
          </p:nvSpPr>
          <p:spPr bwMode="gray">
            <a:xfrm>
              <a:off x="4846638" y="3257550"/>
              <a:ext cx="1309687" cy="1473200"/>
            </a:xfrm>
            <a:custGeom>
              <a:avLst/>
              <a:gdLst>
                <a:gd name="T0" fmla="*/ 3635 w 3636"/>
                <a:gd name="T1" fmla="*/ 4090 h 4091"/>
                <a:gd name="T2" fmla="*/ 2851 w 3636"/>
                <a:gd name="T3" fmla="*/ 4090 h 4091"/>
                <a:gd name="T4" fmla="*/ 2517 w 3636"/>
                <a:gd name="T5" fmla="*/ 3116 h 4091"/>
                <a:gd name="T6" fmla="*/ 950 w 3636"/>
                <a:gd name="T7" fmla="*/ 3116 h 4091"/>
                <a:gd name="T8" fmla="*/ 630 w 3636"/>
                <a:gd name="T9" fmla="*/ 4090 h 4091"/>
                <a:gd name="T10" fmla="*/ 0 w 3636"/>
                <a:gd name="T11" fmla="*/ 4090 h 4091"/>
                <a:gd name="T12" fmla="*/ 1356 w 3636"/>
                <a:gd name="T13" fmla="*/ 0 h 4091"/>
                <a:gd name="T14" fmla="*/ 2263 w 3636"/>
                <a:gd name="T15" fmla="*/ 0 h 4091"/>
                <a:gd name="T16" fmla="*/ 3635 w 3636"/>
                <a:gd name="T17" fmla="*/ 4090 h 4091"/>
                <a:gd name="T18" fmla="*/ 2321 w 3636"/>
                <a:gd name="T19" fmla="*/ 2528 h 4091"/>
                <a:gd name="T20" fmla="*/ 1726 w 3636"/>
                <a:gd name="T21" fmla="*/ 698 h 4091"/>
                <a:gd name="T22" fmla="*/ 1131 w 3636"/>
                <a:gd name="T23" fmla="*/ 2528 h 4091"/>
                <a:gd name="T24" fmla="*/ 2321 w 3636"/>
                <a:gd name="T25" fmla="*/ 2528 h 4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36" h="4091">
                  <a:moveTo>
                    <a:pt x="3635" y="4090"/>
                  </a:moveTo>
                  <a:lnTo>
                    <a:pt x="2851" y="4090"/>
                  </a:lnTo>
                  <a:lnTo>
                    <a:pt x="2517" y="3116"/>
                  </a:lnTo>
                  <a:lnTo>
                    <a:pt x="950" y="3116"/>
                  </a:lnTo>
                  <a:lnTo>
                    <a:pt x="630" y="4090"/>
                  </a:lnTo>
                  <a:lnTo>
                    <a:pt x="0" y="4090"/>
                  </a:lnTo>
                  <a:lnTo>
                    <a:pt x="1356" y="0"/>
                  </a:lnTo>
                  <a:lnTo>
                    <a:pt x="2263" y="0"/>
                  </a:lnTo>
                  <a:lnTo>
                    <a:pt x="3635" y="4090"/>
                  </a:lnTo>
                  <a:close/>
                  <a:moveTo>
                    <a:pt x="2321" y="2528"/>
                  </a:moveTo>
                  <a:lnTo>
                    <a:pt x="1726" y="698"/>
                  </a:lnTo>
                  <a:lnTo>
                    <a:pt x="1131" y="2528"/>
                  </a:lnTo>
                  <a:lnTo>
                    <a:pt x="2321" y="2528"/>
                  </a:lnTo>
                  <a:close/>
                </a:path>
              </a:pathLst>
            </a:custGeom>
            <a:solidFill>
              <a:srgbClr val="000000"/>
            </a:solidFill>
            <a:ln>
              <a:noFill/>
            </a:ln>
            <a:effectLst/>
          </p:spPr>
          <p:txBody>
            <a:bodyPr wrap="none" anchor="ctr"/>
            <a:lstStyle/>
            <a:p>
              <a:endParaRPr lang="en-US">
                <a:solidFill>
                  <a:prstClr val="black"/>
                </a:solidFill>
                <a:latin typeface="Dual 400" panose="02000603000000020004" pitchFamily="2" charset="0"/>
              </a:endParaRPr>
            </a:p>
          </p:txBody>
        </p:sp>
        <p:sp>
          <p:nvSpPr>
            <p:cNvPr id="18" name="Freeform 6"/>
            <p:cNvSpPr>
              <a:spLocks noChangeArrowheads="1"/>
            </p:cNvSpPr>
            <p:nvPr/>
          </p:nvSpPr>
          <p:spPr bwMode="gray">
            <a:xfrm>
              <a:off x="6226175" y="3257550"/>
              <a:ext cx="1208088" cy="1473200"/>
            </a:xfrm>
            <a:custGeom>
              <a:avLst/>
              <a:gdLst>
                <a:gd name="T0" fmla="*/ 1509 w 3354"/>
                <a:gd name="T1" fmla="*/ 0 h 4091"/>
                <a:gd name="T2" fmla="*/ 1604 w 3354"/>
                <a:gd name="T3" fmla="*/ 0 h 4091"/>
                <a:gd name="T4" fmla="*/ 1880 w 3354"/>
                <a:gd name="T5" fmla="*/ 30 h 4091"/>
                <a:gd name="T6" fmla="*/ 2039 w 3354"/>
                <a:gd name="T7" fmla="*/ 66 h 4091"/>
                <a:gd name="T8" fmla="*/ 2214 w 3354"/>
                <a:gd name="T9" fmla="*/ 125 h 4091"/>
                <a:gd name="T10" fmla="*/ 2395 w 3354"/>
                <a:gd name="T11" fmla="*/ 218 h 4091"/>
                <a:gd name="T12" fmla="*/ 2583 w 3354"/>
                <a:gd name="T13" fmla="*/ 342 h 4091"/>
                <a:gd name="T14" fmla="*/ 2772 w 3354"/>
                <a:gd name="T15" fmla="*/ 509 h 4091"/>
                <a:gd name="T16" fmla="*/ 2837 w 3354"/>
                <a:gd name="T17" fmla="*/ 589 h 4091"/>
                <a:gd name="T18" fmla="*/ 2968 w 3354"/>
                <a:gd name="T19" fmla="*/ 749 h 4091"/>
                <a:gd name="T20" fmla="*/ 3077 w 3354"/>
                <a:gd name="T21" fmla="*/ 931 h 4091"/>
                <a:gd name="T22" fmla="*/ 3171 w 3354"/>
                <a:gd name="T23" fmla="*/ 1112 h 4091"/>
                <a:gd name="T24" fmla="*/ 3244 w 3354"/>
                <a:gd name="T25" fmla="*/ 1308 h 4091"/>
                <a:gd name="T26" fmla="*/ 3295 w 3354"/>
                <a:gd name="T27" fmla="*/ 1510 h 4091"/>
                <a:gd name="T28" fmla="*/ 3331 w 3354"/>
                <a:gd name="T29" fmla="*/ 1722 h 4091"/>
                <a:gd name="T30" fmla="*/ 3346 w 3354"/>
                <a:gd name="T31" fmla="*/ 1932 h 4091"/>
                <a:gd name="T32" fmla="*/ 3353 w 3354"/>
                <a:gd name="T33" fmla="*/ 2041 h 4091"/>
                <a:gd name="T34" fmla="*/ 3331 w 3354"/>
                <a:gd name="T35" fmla="*/ 2346 h 4091"/>
                <a:gd name="T36" fmla="*/ 3287 w 3354"/>
                <a:gd name="T37" fmla="*/ 2623 h 4091"/>
                <a:gd name="T38" fmla="*/ 3207 w 3354"/>
                <a:gd name="T39" fmla="*/ 2869 h 4091"/>
                <a:gd name="T40" fmla="*/ 3113 w 3354"/>
                <a:gd name="T41" fmla="*/ 3087 h 4091"/>
                <a:gd name="T42" fmla="*/ 3012 w 3354"/>
                <a:gd name="T43" fmla="*/ 3276 h 4091"/>
                <a:gd name="T44" fmla="*/ 2896 w 3354"/>
                <a:gd name="T45" fmla="*/ 3436 h 4091"/>
                <a:gd name="T46" fmla="*/ 2670 w 3354"/>
                <a:gd name="T47" fmla="*/ 3675 h 4091"/>
                <a:gd name="T48" fmla="*/ 2590 w 3354"/>
                <a:gd name="T49" fmla="*/ 3734 h 4091"/>
                <a:gd name="T50" fmla="*/ 2358 w 3354"/>
                <a:gd name="T51" fmla="*/ 3872 h 4091"/>
                <a:gd name="T52" fmla="*/ 2024 w 3354"/>
                <a:gd name="T53" fmla="*/ 3995 h 4091"/>
                <a:gd name="T54" fmla="*/ 1821 w 3354"/>
                <a:gd name="T55" fmla="*/ 4046 h 4091"/>
                <a:gd name="T56" fmla="*/ 1589 w 3354"/>
                <a:gd name="T57" fmla="*/ 4075 h 4091"/>
                <a:gd name="T58" fmla="*/ 1342 w 3354"/>
                <a:gd name="T59" fmla="*/ 4090 h 4091"/>
                <a:gd name="T60" fmla="*/ 0 w 3354"/>
                <a:gd name="T61" fmla="*/ 0 h 4091"/>
                <a:gd name="T62" fmla="*/ 1371 w 3354"/>
                <a:gd name="T63" fmla="*/ 3487 h 4091"/>
                <a:gd name="T64" fmla="*/ 1487 w 3354"/>
                <a:gd name="T65" fmla="*/ 3480 h 4091"/>
                <a:gd name="T66" fmla="*/ 1720 w 3354"/>
                <a:gd name="T67" fmla="*/ 3436 h 4091"/>
                <a:gd name="T68" fmla="*/ 1930 w 3354"/>
                <a:gd name="T69" fmla="*/ 3341 h 4091"/>
                <a:gd name="T70" fmla="*/ 2119 w 3354"/>
                <a:gd name="T71" fmla="*/ 3203 h 4091"/>
                <a:gd name="T72" fmla="*/ 2279 w 3354"/>
                <a:gd name="T73" fmla="*/ 3021 h 4091"/>
                <a:gd name="T74" fmla="*/ 2409 w 3354"/>
                <a:gd name="T75" fmla="*/ 2790 h 4091"/>
                <a:gd name="T76" fmla="*/ 2497 w 3354"/>
                <a:gd name="T77" fmla="*/ 2513 h 4091"/>
                <a:gd name="T78" fmla="*/ 2547 w 3354"/>
                <a:gd name="T79" fmla="*/ 2187 h 4091"/>
                <a:gd name="T80" fmla="*/ 2554 w 3354"/>
                <a:gd name="T81" fmla="*/ 2012 h 4091"/>
                <a:gd name="T82" fmla="*/ 2533 w 3354"/>
                <a:gd name="T83" fmla="*/ 1736 h 4091"/>
                <a:gd name="T84" fmla="*/ 2482 w 3354"/>
                <a:gd name="T85" fmla="*/ 1474 h 4091"/>
                <a:gd name="T86" fmla="*/ 2395 w 3354"/>
                <a:gd name="T87" fmla="*/ 1228 h 4091"/>
                <a:gd name="T88" fmla="*/ 2271 w 3354"/>
                <a:gd name="T89" fmla="*/ 1018 h 4091"/>
                <a:gd name="T90" fmla="*/ 2112 w 3354"/>
                <a:gd name="T91" fmla="*/ 836 h 4091"/>
                <a:gd name="T92" fmla="*/ 1923 w 3354"/>
                <a:gd name="T93" fmla="*/ 698 h 4091"/>
                <a:gd name="T94" fmla="*/ 1705 w 3354"/>
                <a:gd name="T95" fmla="*/ 611 h 4091"/>
                <a:gd name="T96" fmla="*/ 1458 w 3354"/>
                <a:gd name="T97" fmla="*/ 582 h 4091"/>
                <a:gd name="T98" fmla="*/ 754 w 3354"/>
                <a:gd name="T99" fmla="*/ 3487 h 4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54" h="4091">
                  <a:moveTo>
                    <a:pt x="0" y="0"/>
                  </a:moveTo>
                  <a:lnTo>
                    <a:pt x="1509" y="0"/>
                  </a:lnTo>
                  <a:lnTo>
                    <a:pt x="1509" y="0"/>
                  </a:lnTo>
                  <a:lnTo>
                    <a:pt x="1604" y="0"/>
                  </a:lnTo>
                  <a:lnTo>
                    <a:pt x="1734" y="8"/>
                  </a:lnTo>
                  <a:lnTo>
                    <a:pt x="1880" y="30"/>
                  </a:lnTo>
                  <a:lnTo>
                    <a:pt x="1959" y="44"/>
                  </a:lnTo>
                  <a:lnTo>
                    <a:pt x="2039" y="66"/>
                  </a:lnTo>
                  <a:lnTo>
                    <a:pt x="2126" y="95"/>
                  </a:lnTo>
                  <a:lnTo>
                    <a:pt x="2214" y="125"/>
                  </a:lnTo>
                  <a:lnTo>
                    <a:pt x="2300" y="168"/>
                  </a:lnTo>
                  <a:lnTo>
                    <a:pt x="2395" y="218"/>
                  </a:lnTo>
                  <a:lnTo>
                    <a:pt x="2489" y="277"/>
                  </a:lnTo>
                  <a:lnTo>
                    <a:pt x="2583" y="342"/>
                  </a:lnTo>
                  <a:lnTo>
                    <a:pt x="2678" y="422"/>
                  </a:lnTo>
                  <a:lnTo>
                    <a:pt x="2772" y="509"/>
                  </a:lnTo>
                  <a:lnTo>
                    <a:pt x="2772" y="509"/>
                  </a:lnTo>
                  <a:lnTo>
                    <a:pt x="2837" y="589"/>
                  </a:lnTo>
                  <a:lnTo>
                    <a:pt x="2910" y="669"/>
                  </a:lnTo>
                  <a:lnTo>
                    <a:pt x="2968" y="749"/>
                  </a:lnTo>
                  <a:lnTo>
                    <a:pt x="3026" y="836"/>
                  </a:lnTo>
                  <a:lnTo>
                    <a:pt x="3077" y="931"/>
                  </a:lnTo>
                  <a:lnTo>
                    <a:pt x="3128" y="1018"/>
                  </a:lnTo>
                  <a:lnTo>
                    <a:pt x="3171" y="1112"/>
                  </a:lnTo>
                  <a:lnTo>
                    <a:pt x="3207" y="1214"/>
                  </a:lnTo>
                  <a:lnTo>
                    <a:pt x="3244" y="1308"/>
                  </a:lnTo>
                  <a:lnTo>
                    <a:pt x="3273" y="1410"/>
                  </a:lnTo>
                  <a:lnTo>
                    <a:pt x="3295" y="1510"/>
                  </a:lnTo>
                  <a:lnTo>
                    <a:pt x="3316" y="1620"/>
                  </a:lnTo>
                  <a:lnTo>
                    <a:pt x="3331" y="1722"/>
                  </a:lnTo>
                  <a:lnTo>
                    <a:pt x="3346" y="1830"/>
                  </a:lnTo>
                  <a:lnTo>
                    <a:pt x="3346" y="1932"/>
                  </a:lnTo>
                  <a:lnTo>
                    <a:pt x="3353" y="2041"/>
                  </a:lnTo>
                  <a:lnTo>
                    <a:pt x="3353" y="2041"/>
                  </a:lnTo>
                  <a:lnTo>
                    <a:pt x="3346" y="2201"/>
                  </a:lnTo>
                  <a:lnTo>
                    <a:pt x="3331" y="2346"/>
                  </a:lnTo>
                  <a:lnTo>
                    <a:pt x="3309" y="2492"/>
                  </a:lnTo>
                  <a:lnTo>
                    <a:pt x="3287" y="2623"/>
                  </a:lnTo>
                  <a:lnTo>
                    <a:pt x="3251" y="2753"/>
                  </a:lnTo>
                  <a:lnTo>
                    <a:pt x="3207" y="2869"/>
                  </a:lnTo>
                  <a:lnTo>
                    <a:pt x="3164" y="2985"/>
                  </a:lnTo>
                  <a:lnTo>
                    <a:pt x="3113" y="3087"/>
                  </a:lnTo>
                  <a:lnTo>
                    <a:pt x="3063" y="3182"/>
                  </a:lnTo>
                  <a:lnTo>
                    <a:pt x="3012" y="3276"/>
                  </a:lnTo>
                  <a:lnTo>
                    <a:pt x="2953" y="3356"/>
                  </a:lnTo>
                  <a:lnTo>
                    <a:pt x="2896" y="3436"/>
                  </a:lnTo>
                  <a:lnTo>
                    <a:pt x="2780" y="3567"/>
                  </a:lnTo>
                  <a:lnTo>
                    <a:pt x="2670" y="3675"/>
                  </a:lnTo>
                  <a:lnTo>
                    <a:pt x="2670" y="3675"/>
                  </a:lnTo>
                  <a:lnTo>
                    <a:pt x="2590" y="3734"/>
                  </a:lnTo>
                  <a:lnTo>
                    <a:pt x="2489" y="3799"/>
                  </a:lnTo>
                  <a:lnTo>
                    <a:pt x="2358" y="3872"/>
                  </a:lnTo>
                  <a:lnTo>
                    <a:pt x="2206" y="3937"/>
                  </a:lnTo>
                  <a:lnTo>
                    <a:pt x="2024" y="3995"/>
                  </a:lnTo>
                  <a:lnTo>
                    <a:pt x="1923" y="4024"/>
                  </a:lnTo>
                  <a:lnTo>
                    <a:pt x="1821" y="4046"/>
                  </a:lnTo>
                  <a:lnTo>
                    <a:pt x="1705" y="4068"/>
                  </a:lnTo>
                  <a:lnTo>
                    <a:pt x="1589" y="4075"/>
                  </a:lnTo>
                  <a:lnTo>
                    <a:pt x="1466" y="4090"/>
                  </a:lnTo>
                  <a:lnTo>
                    <a:pt x="1342" y="4090"/>
                  </a:lnTo>
                  <a:lnTo>
                    <a:pt x="0" y="4090"/>
                  </a:lnTo>
                  <a:lnTo>
                    <a:pt x="0" y="0"/>
                  </a:lnTo>
                  <a:close/>
                  <a:moveTo>
                    <a:pt x="754" y="3487"/>
                  </a:moveTo>
                  <a:lnTo>
                    <a:pt x="1371" y="3487"/>
                  </a:lnTo>
                  <a:lnTo>
                    <a:pt x="1371" y="3487"/>
                  </a:lnTo>
                  <a:lnTo>
                    <a:pt x="1487" y="3480"/>
                  </a:lnTo>
                  <a:lnTo>
                    <a:pt x="1604" y="3465"/>
                  </a:lnTo>
                  <a:lnTo>
                    <a:pt x="1720" y="3436"/>
                  </a:lnTo>
                  <a:lnTo>
                    <a:pt x="1829" y="3400"/>
                  </a:lnTo>
                  <a:lnTo>
                    <a:pt x="1930" y="3341"/>
                  </a:lnTo>
                  <a:lnTo>
                    <a:pt x="2024" y="3283"/>
                  </a:lnTo>
                  <a:lnTo>
                    <a:pt x="2119" y="3203"/>
                  </a:lnTo>
                  <a:lnTo>
                    <a:pt x="2199" y="3123"/>
                  </a:lnTo>
                  <a:lnTo>
                    <a:pt x="2279" y="3021"/>
                  </a:lnTo>
                  <a:lnTo>
                    <a:pt x="2351" y="2913"/>
                  </a:lnTo>
                  <a:lnTo>
                    <a:pt x="2409" y="2790"/>
                  </a:lnTo>
                  <a:lnTo>
                    <a:pt x="2460" y="2659"/>
                  </a:lnTo>
                  <a:lnTo>
                    <a:pt x="2497" y="2513"/>
                  </a:lnTo>
                  <a:lnTo>
                    <a:pt x="2533" y="2361"/>
                  </a:lnTo>
                  <a:lnTo>
                    <a:pt x="2547" y="2187"/>
                  </a:lnTo>
                  <a:lnTo>
                    <a:pt x="2554" y="2012"/>
                  </a:lnTo>
                  <a:lnTo>
                    <a:pt x="2554" y="2012"/>
                  </a:lnTo>
                  <a:lnTo>
                    <a:pt x="2547" y="1874"/>
                  </a:lnTo>
                  <a:lnTo>
                    <a:pt x="2533" y="1736"/>
                  </a:lnTo>
                  <a:lnTo>
                    <a:pt x="2511" y="1598"/>
                  </a:lnTo>
                  <a:lnTo>
                    <a:pt x="2482" y="1474"/>
                  </a:lnTo>
                  <a:lnTo>
                    <a:pt x="2438" y="1344"/>
                  </a:lnTo>
                  <a:lnTo>
                    <a:pt x="2395" y="1228"/>
                  </a:lnTo>
                  <a:lnTo>
                    <a:pt x="2337" y="1120"/>
                  </a:lnTo>
                  <a:lnTo>
                    <a:pt x="2271" y="1018"/>
                  </a:lnTo>
                  <a:lnTo>
                    <a:pt x="2191" y="923"/>
                  </a:lnTo>
                  <a:lnTo>
                    <a:pt x="2112" y="836"/>
                  </a:lnTo>
                  <a:lnTo>
                    <a:pt x="2024" y="764"/>
                  </a:lnTo>
                  <a:lnTo>
                    <a:pt x="1923" y="698"/>
                  </a:lnTo>
                  <a:lnTo>
                    <a:pt x="1821" y="647"/>
                  </a:lnTo>
                  <a:lnTo>
                    <a:pt x="1705" y="611"/>
                  </a:lnTo>
                  <a:lnTo>
                    <a:pt x="1582" y="589"/>
                  </a:lnTo>
                  <a:lnTo>
                    <a:pt x="1458" y="582"/>
                  </a:lnTo>
                  <a:lnTo>
                    <a:pt x="754" y="582"/>
                  </a:lnTo>
                  <a:lnTo>
                    <a:pt x="754" y="3487"/>
                  </a:lnTo>
                  <a:close/>
                </a:path>
              </a:pathLst>
            </a:custGeom>
            <a:solidFill>
              <a:srgbClr val="000000"/>
            </a:solidFill>
            <a:ln>
              <a:noFill/>
            </a:ln>
            <a:effectLst/>
          </p:spPr>
          <p:txBody>
            <a:bodyPr wrap="none" anchor="ctr"/>
            <a:lstStyle/>
            <a:p>
              <a:endParaRPr lang="en-US">
                <a:solidFill>
                  <a:prstClr val="black"/>
                </a:solidFill>
                <a:latin typeface="Dual 400" panose="02000603000000020004" pitchFamily="2" charset="0"/>
              </a:endParaRPr>
            </a:p>
          </p:txBody>
        </p:sp>
        <p:sp>
          <p:nvSpPr>
            <p:cNvPr id="19" name="Freeform 7"/>
            <p:cNvSpPr>
              <a:spLocks noChangeArrowheads="1"/>
            </p:cNvSpPr>
            <p:nvPr/>
          </p:nvSpPr>
          <p:spPr bwMode="gray">
            <a:xfrm>
              <a:off x="7521575" y="3257550"/>
              <a:ext cx="957263" cy="1473200"/>
            </a:xfrm>
            <a:custGeom>
              <a:avLst/>
              <a:gdLst>
                <a:gd name="T0" fmla="*/ 0 w 2658"/>
                <a:gd name="T1" fmla="*/ 4090 h 4091"/>
                <a:gd name="T2" fmla="*/ 0 w 2658"/>
                <a:gd name="T3" fmla="*/ 0 h 4091"/>
                <a:gd name="T4" fmla="*/ 2635 w 2658"/>
                <a:gd name="T5" fmla="*/ 0 h 4091"/>
                <a:gd name="T6" fmla="*/ 2635 w 2658"/>
                <a:gd name="T7" fmla="*/ 603 h 4091"/>
                <a:gd name="T8" fmla="*/ 741 w 2658"/>
                <a:gd name="T9" fmla="*/ 603 h 4091"/>
                <a:gd name="T10" fmla="*/ 741 w 2658"/>
                <a:gd name="T11" fmla="*/ 1714 h 4091"/>
                <a:gd name="T12" fmla="*/ 2258 w 2658"/>
                <a:gd name="T13" fmla="*/ 1714 h 4091"/>
                <a:gd name="T14" fmla="*/ 2258 w 2658"/>
                <a:gd name="T15" fmla="*/ 2310 h 4091"/>
                <a:gd name="T16" fmla="*/ 741 w 2658"/>
                <a:gd name="T17" fmla="*/ 2310 h 4091"/>
                <a:gd name="T18" fmla="*/ 741 w 2658"/>
                <a:gd name="T19" fmla="*/ 3457 h 4091"/>
                <a:gd name="T20" fmla="*/ 2657 w 2658"/>
                <a:gd name="T21" fmla="*/ 3457 h 4091"/>
                <a:gd name="T22" fmla="*/ 2657 w 2658"/>
                <a:gd name="T23" fmla="*/ 4090 h 4091"/>
                <a:gd name="T24" fmla="*/ 0 w 2658"/>
                <a:gd name="T25" fmla="*/ 4090 h 4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58" h="4091">
                  <a:moveTo>
                    <a:pt x="0" y="4090"/>
                  </a:moveTo>
                  <a:lnTo>
                    <a:pt x="0" y="0"/>
                  </a:lnTo>
                  <a:lnTo>
                    <a:pt x="2635" y="0"/>
                  </a:lnTo>
                  <a:lnTo>
                    <a:pt x="2635" y="603"/>
                  </a:lnTo>
                  <a:lnTo>
                    <a:pt x="741" y="603"/>
                  </a:lnTo>
                  <a:lnTo>
                    <a:pt x="741" y="1714"/>
                  </a:lnTo>
                  <a:lnTo>
                    <a:pt x="2258" y="1714"/>
                  </a:lnTo>
                  <a:lnTo>
                    <a:pt x="2258" y="2310"/>
                  </a:lnTo>
                  <a:lnTo>
                    <a:pt x="741" y="2310"/>
                  </a:lnTo>
                  <a:lnTo>
                    <a:pt x="741" y="3457"/>
                  </a:lnTo>
                  <a:lnTo>
                    <a:pt x="2657" y="3457"/>
                  </a:lnTo>
                  <a:lnTo>
                    <a:pt x="2657" y="4090"/>
                  </a:lnTo>
                  <a:lnTo>
                    <a:pt x="0" y="4090"/>
                  </a:lnTo>
                </a:path>
              </a:pathLst>
            </a:custGeom>
            <a:solidFill>
              <a:srgbClr val="000000"/>
            </a:solidFill>
            <a:ln>
              <a:noFill/>
            </a:ln>
            <a:effectLst/>
          </p:spPr>
          <p:txBody>
            <a:bodyPr wrap="none" anchor="ctr"/>
            <a:lstStyle/>
            <a:p>
              <a:endParaRPr lang="en-US">
                <a:solidFill>
                  <a:prstClr val="black"/>
                </a:solidFill>
                <a:latin typeface="Dual 400" panose="02000603000000020004" pitchFamily="2" charset="0"/>
              </a:endParaRPr>
            </a:p>
          </p:txBody>
        </p:sp>
        <p:sp>
          <p:nvSpPr>
            <p:cNvPr id="20" name="Freeform 8"/>
            <p:cNvSpPr>
              <a:spLocks noChangeArrowheads="1"/>
            </p:cNvSpPr>
            <p:nvPr/>
          </p:nvSpPr>
          <p:spPr bwMode="gray">
            <a:xfrm>
              <a:off x="9901238" y="2816225"/>
              <a:ext cx="190500" cy="192088"/>
            </a:xfrm>
            <a:custGeom>
              <a:avLst/>
              <a:gdLst>
                <a:gd name="T0" fmla="*/ 530 w 531"/>
                <a:gd name="T1" fmla="*/ 262 h 532"/>
                <a:gd name="T2" fmla="*/ 515 w 531"/>
                <a:gd name="T3" fmla="*/ 364 h 532"/>
                <a:gd name="T4" fmla="*/ 458 w 531"/>
                <a:gd name="T5" fmla="*/ 451 h 532"/>
                <a:gd name="T6" fmla="*/ 414 w 531"/>
                <a:gd name="T7" fmla="*/ 487 h 532"/>
                <a:gd name="T8" fmla="*/ 319 w 531"/>
                <a:gd name="T9" fmla="*/ 523 h 532"/>
                <a:gd name="T10" fmla="*/ 268 w 531"/>
                <a:gd name="T11" fmla="*/ 531 h 532"/>
                <a:gd name="T12" fmla="*/ 167 w 531"/>
                <a:gd name="T13" fmla="*/ 508 h 532"/>
                <a:gd name="T14" fmla="*/ 80 w 531"/>
                <a:gd name="T15" fmla="*/ 451 h 532"/>
                <a:gd name="T16" fmla="*/ 44 w 531"/>
                <a:gd name="T17" fmla="*/ 407 h 532"/>
                <a:gd name="T18" fmla="*/ 8 w 531"/>
                <a:gd name="T19" fmla="*/ 313 h 532"/>
                <a:gd name="T20" fmla="*/ 0 w 531"/>
                <a:gd name="T21" fmla="*/ 262 h 532"/>
                <a:gd name="T22" fmla="*/ 22 w 531"/>
                <a:gd name="T23" fmla="*/ 160 h 532"/>
                <a:gd name="T24" fmla="*/ 80 w 531"/>
                <a:gd name="T25" fmla="*/ 72 h 532"/>
                <a:gd name="T26" fmla="*/ 116 w 531"/>
                <a:gd name="T27" fmla="*/ 44 h 532"/>
                <a:gd name="T28" fmla="*/ 211 w 531"/>
                <a:gd name="T29" fmla="*/ 0 h 532"/>
                <a:gd name="T30" fmla="*/ 268 w 531"/>
                <a:gd name="T31" fmla="*/ 0 h 532"/>
                <a:gd name="T32" fmla="*/ 370 w 531"/>
                <a:gd name="T33" fmla="*/ 15 h 532"/>
                <a:gd name="T34" fmla="*/ 458 w 531"/>
                <a:gd name="T35" fmla="*/ 72 h 532"/>
                <a:gd name="T36" fmla="*/ 486 w 531"/>
                <a:gd name="T37" fmla="*/ 116 h 532"/>
                <a:gd name="T38" fmla="*/ 530 w 531"/>
                <a:gd name="T39" fmla="*/ 211 h 532"/>
                <a:gd name="T40" fmla="*/ 494 w 531"/>
                <a:gd name="T41" fmla="*/ 262 h 532"/>
                <a:gd name="T42" fmla="*/ 494 w 531"/>
                <a:gd name="T43" fmla="*/ 218 h 532"/>
                <a:gd name="T44" fmla="*/ 458 w 531"/>
                <a:gd name="T45" fmla="*/ 138 h 532"/>
                <a:gd name="T46" fmla="*/ 428 w 531"/>
                <a:gd name="T47" fmla="*/ 102 h 532"/>
                <a:gd name="T48" fmla="*/ 356 w 531"/>
                <a:gd name="T49" fmla="*/ 51 h 532"/>
                <a:gd name="T50" fmla="*/ 268 w 531"/>
                <a:gd name="T51" fmla="*/ 36 h 532"/>
                <a:gd name="T52" fmla="*/ 218 w 531"/>
                <a:gd name="T53" fmla="*/ 36 h 532"/>
                <a:gd name="T54" fmla="*/ 138 w 531"/>
                <a:gd name="T55" fmla="*/ 72 h 532"/>
                <a:gd name="T56" fmla="*/ 102 w 531"/>
                <a:gd name="T57" fmla="*/ 102 h 532"/>
                <a:gd name="T58" fmla="*/ 51 w 531"/>
                <a:gd name="T59" fmla="*/ 174 h 532"/>
                <a:gd name="T60" fmla="*/ 36 w 531"/>
                <a:gd name="T61" fmla="*/ 262 h 532"/>
                <a:gd name="T62" fmla="*/ 44 w 531"/>
                <a:gd name="T63" fmla="*/ 305 h 532"/>
                <a:gd name="T64" fmla="*/ 73 w 531"/>
                <a:gd name="T65" fmla="*/ 392 h 532"/>
                <a:gd name="T66" fmla="*/ 102 w 531"/>
                <a:gd name="T67" fmla="*/ 421 h 532"/>
                <a:gd name="T68" fmla="*/ 182 w 531"/>
                <a:gd name="T69" fmla="*/ 472 h 532"/>
                <a:gd name="T70" fmla="*/ 268 w 531"/>
                <a:gd name="T71" fmla="*/ 494 h 532"/>
                <a:gd name="T72" fmla="*/ 312 w 531"/>
                <a:gd name="T73" fmla="*/ 487 h 532"/>
                <a:gd name="T74" fmla="*/ 392 w 531"/>
                <a:gd name="T75" fmla="*/ 451 h 532"/>
                <a:gd name="T76" fmla="*/ 428 w 531"/>
                <a:gd name="T77" fmla="*/ 421 h 532"/>
                <a:gd name="T78" fmla="*/ 479 w 531"/>
                <a:gd name="T79" fmla="*/ 349 h 532"/>
                <a:gd name="T80" fmla="*/ 494 w 531"/>
                <a:gd name="T81" fmla="*/ 262 h 532"/>
                <a:gd name="T82" fmla="*/ 342 w 531"/>
                <a:gd name="T83" fmla="*/ 421 h 532"/>
                <a:gd name="T84" fmla="*/ 196 w 531"/>
                <a:gd name="T85" fmla="*/ 283 h 532"/>
                <a:gd name="T86" fmla="*/ 152 w 531"/>
                <a:gd name="T87" fmla="*/ 421 h 532"/>
                <a:gd name="T88" fmla="*/ 283 w 531"/>
                <a:gd name="T89" fmla="*/ 109 h 532"/>
                <a:gd name="T90" fmla="*/ 327 w 531"/>
                <a:gd name="T91" fmla="*/ 116 h 532"/>
                <a:gd name="T92" fmla="*/ 363 w 531"/>
                <a:gd name="T93" fmla="*/ 138 h 532"/>
                <a:gd name="T94" fmla="*/ 378 w 531"/>
                <a:gd name="T95" fmla="*/ 167 h 532"/>
                <a:gd name="T96" fmla="*/ 385 w 531"/>
                <a:gd name="T97" fmla="*/ 196 h 532"/>
                <a:gd name="T98" fmla="*/ 370 w 531"/>
                <a:gd name="T99" fmla="*/ 239 h 532"/>
                <a:gd name="T100" fmla="*/ 356 w 531"/>
                <a:gd name="T101" fmla="*/ 262 h 532"/>
                <a:gd name="T102" fmla="*/ 392 w 531"/>
                <a:gd name="T103" fmla="*/ 421 h 532"/>
                <a:gd name="T104" fmla="*/ 276 w 531"/>
                <a:gd name="T105" fmla="*/ 247 h 532"/>
                <a:gd name="T106" fmla="*/ 305 w 531"/>
                <a:gd name="T107" fmla="*/ 247 h 532"/>
                <a:gd name="T108" fmla="*/ 327 w 531"/>
                <a:gd name="T109" fmla="*/ 233 h 532"/>
                <a:gd name="T110" fmla="*/ 342 w 531"/>
                <a:gd name="T111" fmla="*/ 196 h 532"/>
                <a:gd name="T112" fmla="*/ 334 w 531"/>
                <a:gd name="T113" fmla="*/ 174 h 532"/>
                <a:gd name="T114" fmla="*/ 319 w 531"/>
                <a:gd name="T115" fmla="*/ 160 h 532"/>
                <a:gd name="T116" fmla="*/ 283 w 531"/>
                <a:gd name="T117" fmla="*/ 146 h 532"/>
                <a:gd name="T118" fmla="*/ 196 w 531"/>
                <a:gd name="T119" fmla="*/ 247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1" h="532">
                  <a:moveTo>
                    <a:pt x="530" y="262"/>
                  </a:moveTo>
                  <a:lnTo>
                    <a:pt x="530" y="262"/>
                  </a:lnTo>
                  <a:lnTo>
                    <a:pt x="530" y="313"/>
                  </a:lnTo>
                  <a:lnTo>
                    <a:pt x="515" y="364"/>
                  </a:lnTo>
                  <a:lnTo>
                    <a:pt x="486" y="407"/>
                  </a:lnTo>
                  <a:lnTo>
                    <a:pt x="458" y="451"/>
                  </a:lnTo>
                  <a:lnTo>
                    <a:pt x="458" y="451"/>
                  </a:lnTo>
                  <a:lnTo>
                    <a:pt x="414" y="487"/>
                  </a:lnTo>
                  <a:lnTo>
                    <a:pt x="370" y="508"/>
                  </a:lnTo>
                  <a:lnTo>
                    <a:pt x="319" y="523"/>
                  </a:lnTo>
                  <a:lnTo>
                    <a:pt x="268" y="531"/>
                  </a:lnTo>
                  <a:lnTo>
                    <a:pt x="268" y="531"/>
                  </a:lnTo>
                  <a:lnTo>
                    <a:pt x="211" y="523"/>
                  </a:lnTo>
                  <a:lnTo>
                    <a:pt x="167" y="508"/>
                  </a:lnTo>
                  <a:lnTo>
                    <a:pt x="116" y="487"/>
                  </a:lnTo>
                  <a:lnTo>
                    <a:pt x="80" y="451"/>
                  </a:lnTo>
                  <a:lnTo>
                    <a:pt x="80" y="451"/>
                  </a:lnTo>
                  <a:lnTo>
                    <a:pt x="44" y="407"/>
                  </a:lnTo>
                  <a:lnTo>
                    <a:pt x="22" y="364"/>
                  </a:lnTo>
                  <a:lnTo>
                    <a:pt x="8" y="313"/>
                  </a:lnTo>
                  <a:lnTo>
                    <a:pt x="0" y="262"/>
                  </a:lnTo>
                  <a:lnTo>
                    <a:pt x="0" y="262"/>
                  </a:lnTo>
                  <a:lnTo>
                    <a:pt x="8" y="211"/>
                  </a:lnTo>
                  <a:lnTo>
                    <a:pt x="22" y="160"/>
                  </a:lnTo>
                  <a:lnTo>
                    <a:pt x="44" y="116"/>
                  </a:lnTo>
                  <a:lnTo>
                    <a:pt x="80" y="72"/>
                  </a:lnTo>
                  <a:lnTo>
                    <a:pt x="80" y="72"/>
                  </a:lnTo>
                  <a:lnTo>
                    <a:pt x="116" y="44"/>
                  </a:lnTo>
                  <a:lnTo>
                    <a:pt x="167" y="15"/>
                  </a:lnTo>
                  <a:lnTo>
                    <a:pt x="211" y="0"/>
                  </a:lnTo>
                  <a:lnTo>
                    <a:pt x="268" y="0"/>
                  </a:lnTo>
                  <a:lnTo>
                    <a:pt x="268" y="0"/>
                  </a:lnTo>
                  <a:lnTo>
                    <a:pt x="319" y="0"/>
                  </a:lnTo>
                  <a:lnTo>
                    <a:pt x="370" y="15"/>
                  </a:lnTo>
                  <a:lnTo>
                    <a:pt x="414" y="44"/>
                  </a:lnTo>
                  <a:lnTo>
                    <a:pt x="458" y="72"/>
                  </a:lnTo>
                  <a:lnTo>
                    <a:pt x="458" y="72"/>
                  </a:lnTo>
                  <a:lnTo>
                    <a:pt x="486" y="116"/>
                  </a:lnTo>
                  <a:lnTo>
                    <a:pt x="515" y="160"/>
                  </a:lnTo>
                  <a:lnTo>
                    <a:pt x="530" y="211"/>
                  </a:lnTo>
                  <a:lnTo>
                    <a:pt x="530" y="262"/>
                  </a:lnTo>
                  <a:close/>
                  <a:moveTo>
                    <a:pt x="494" y="262"/>
                  </a:moveTo>
                  <a:lnTo>
                    <a:pt x="494" y="262"/>
                  </a:lnTo>
                  <a:lnTo>
                    <a:pt x="494" y="218"/>
                  </a:lnTo>
                  <a:lnTo>
                    <a:pt x="479" y="174"/>
                  </a:lnTo>
                  <a:lnTo>
                    <a:pt x="458" y="138"/>
                  </a:lnTo>
                  <a:lnTo>
                    <a:pt x="428" y="102"/>
                  </a:lnTo>
                  <a:lnTo>
                    <a:pt x="428" y="102"/>
                  </a:lnTo>
                  <a:lnTo>
                    <a:pt x="392" y="72"/>
                  </a:lnTo>
                  <a:lnTo>
                    <a:pt x="356" y="51"/>
                  </a:lnTo>
                  <a:lnTo>
                    <a:pt x="312" y="36"/>
                  </a:lnTo>
                  <a:lnTo>
                    <a:pt x="268" y="36"/>
                  </a:lnTo>
                  <a:lnTo>
                    <a:pt x="268" y="36"/>
                  </a:lnTo>
                  <a:lnTo>
                    <a:pt x="218" y="36"/>
                  </a:lnTo>
                  <a:lnTo>
                    <a:pt x="182" y="51"/>
                  </a:lnTo>
                  <a:lnTo>
                    <a:pt x="138" y="72"/>
                  </a:lnTo>
                  <a:lnTo>
                    <a:pt x="102" y="102"/>
                  </a:lnTo>
                  <a:lnTo>
                    <a:pt x="102" y="102"/>
                  </a:lnTo>
                  <a:lnTo>
                    <a:pt x="73" y="138"/>
                  </a:lnTo>
                  <a:lnTo>
                    <a:pt x="51" y="174"/>
                  </a:lnTo>
                  <a:lnTo>
                    <a:pt x="44" y="218"/>
                  </a:lnTo>
                  <a:lnTo>
                    <a:pt x="36" y="262"/>
                  </a:lnTo>
                  <a:lnTo>
                    <a:pt x="36" y="262"/>
                  </a:lnTo>
                  <a:lnTo>
                    <a:pt x="44" y="305"/>
                  </a:lnTo>
                  <a:lnTo>
                    <a:pt x="51" y="349"/>
                  </a:lnTo>
                  <a:lnTo>
                    <a:pt x="73" y="392"/>
                  </a:lnTo>
                  <a:lnTo>
                    <a:pt x="102" y="421"/>
                  </a:lnTo>
                  <a:lnTo>
                    <a:pt x="102" y="421"/>
                  </a:lnTo>
                  <a:lnTo>
                    <a:pt x="138" y="451"/>
                  </a:lnTo>
                  <a:lnTo>
                    <a:pt x="182" y="472"/>
                  </a:lnTo>
                  <a:lnTo>
                    <a:pt x="218" y="487"/>
                  </a:lnTo>
                  <a:lnTo>
                    <a:pt x="268" y="494"/>
                  </a:lnTo>
                  <a:lnTo>
                    <a:pt x="268" y="494"/>
                  </a:lnTo>
                  <a:lnTo>
                    <a:pt x="312" y="487"/>
                  </a:lnTo>
                  <a:lnTo>
                    <a:pt x="356" y="472"/>
                  </a:lnTo>
                  <a:lnTo>
                    <a:pt x="392" y="451"/>
                  </a:lnTo>
                  <a:lnTo>
                    <a:pt x="428" y="421"/>
                  </a:lnTo>
                  <a:lnTo>
                    <a:pt x="428" y="421"/>
                  </a:lnTo>
                  <a:lnTo>
                    <a:pt x="458" y="392"/>
                  </a:lnTo>
                  <a:lnTo>
                    <a:pt x="479" y="349"/>
                  </a:lnTo>
                  <a:lnTo>
                    <a:pt x="494" y="305"/>
                  </a:lnTo>
                  <a:lnTo>
                    <a:pt x="494" y="262"/>
                  </a:lnTo>
                  <a:close/>
                  <a:moveTo>
                    <a:pt x="392" y="421"/>
                  </a:moveTo>
                  <a:lnTo>
                    <a:pt x="342" y="421"/>
                  </a:lnTo>
                  <a:lnTo>
                    <a:pt x="283" y="283"/>
                  </a:lnTo>
                  <a:lnTo>
                    <a:pt x="196" y="283"/>
                  </a:lnTo>
                  <a:lnTo>
                    <a:pt x="196" y="421"/>
                  </a:lnTo>
                  <a:lnTo>
                    <a:pt x="152" y="421"/>
                  </a:lnTo>
                  <a:lnTo>
                    <a:pt x="152" y="109"/>
                  </a:lnTo>
                  <a:lnTo>
                    <a:pt x="283" y="109"/>
                  </a:lnTo>
                  <a:lnTo>
                    <a:pt x="283" y="109"/>
                  </a:lnTo>
                  <a:lnTo>
                    <a:pt x="327" y="116"/>
                  </a:lnTo>
                  <a:lnTo>
                    <a:pt x="348" y="123"/>
                  </a:lnTo>
                  <a:lnTo>
                    <a:pt x="363" y="138"/>
                  </a:lnTo>
                  <a:lnTo>
                    <a:pt x="363" y="138"/>
                  </a:lnTo>
                  <a:lnTo>
                    <a:pt x="378" y="167"/>
                  </a:lnTo>
                  <a:lnTo>
                    <a:pt x="385" y="196"/>
                  </a:lnTo>
                  <a:lnTo>
                    <a:pt x="385" y="196"/>
                  </a:lnTo>
                  <a:lnTo>
                    <a:pt x="385" y="218"/>
                  </a:lnTo>
                  <a:lnTo>
                    <a:pt x="370" y="239"/>
                  </a:lnTo>
                  <a:lnTo>
                    <a:pt x="370" y="239"/>
                  </a:lnTo>
                  <a:lnTo>
                    <a:pt x="356" y="262"/>
                  </a:lnTo>
                  <a:lnTo>
                    <a:pt x="327" y="276"/>
                  </a:lnTo>
                  <a:lnTo>
                    <a:pt x="392" y="421"/>
                  </a:lnTo>
                  <a:close/>
                  <a:moveTo>
                    <a:pt x="196" y="247"/>
                  </a:moveTo>
                  <a:lnTo>
                    <a:pt x="276" y="247"/>
                  </a:lnTo>
                  <a:lnTo>
                    <a:pt x="276" y="247"/>
                  </a:lnTo>
                  <a:lnTo>
                    <a:pt x="305" y="247"/>
                  </a:lnTo>
                  <a:lnTo>
                    <a:pt x="327" y="233"/>
                  </a:lnTo>
                  <a:lnTo>
                    <a:pt x="327" y="233"/>
                  </a:lnTo>
                  <a:lnTo>
                    <a:pt x="334" y="218"/>
                  </a:lnTo>
                  <a:lnTo>
                    <a:pt x="342" y="196"/>
                  </a:lnTo>
                  <a:lnTo>
                    <a:pt x="342" y="196"/>
                  </a:lnTo>
                  <a:lnTo>
                    <a:pt x="334" y="174"/>
                  </a:lnTo>
                  <a:lnTo>
                    <a:pt x="319" y="160"/>
                  </a:lnTo>
                  <a:lnTo>
                    <a:pt x="319" y="160"/>
                  </a:lnTo>
                  <a:lnTo>
                    <a:pt x="305" y="152"/>
                  </a:lnTo>
                  <a:lnTo>
                    <a:pt x="283" y="146"/>
                  </a:lnTo>
                  <a:lnTo>
                    <a:pt x="196" y="146"/>
                  </a:lnTo>
                  <a:lnTo>
                    <a:pt x="196" y="247"/>
                  </a:lnTo>
                  <a:close/>
                </a:path>
              </a:pathLst>
            </a:custGeom>
            <a:solidFill>
              <a:schemeClr val="bg2"/>
            </a:solidFill>
            <a:ln>
              <a:noFill/>
            </a:ln>
            <a:effectLst/>
          </p:spPr>
          <p:txBody>
            <a:bodyPr wrap="none" anchor="ctr"/>
            <a:lstStyle/>
            <a:p>
              <a:endParaRPr lang="en-US">
                <a:solidFill>
                  <a:prstClr val="black"/>
                </a:solidFill>
                <a:latin typeface="Dual 400" panose="02000603000000020004" pitchFamily="2" charset="0"/>
              </a:endParaRPr>
            </a:p>
          </p:txBody>
        </p:sp>
        <p:sp>
          <p:nvSpPr>
            <p:cNvPr id="21" name="Freeform 9"/>
            <p:cNvSpPr>
              <a:spLocks noChangeArrowheads="1"/>
            </p:cNvSpPr>
            <p:nvPr/>
          </p:nvSpPr>
          <p:spPr bwMode="gray">
            <a:xfrm>
              <a:off x="8504238" y="2857500"/>
              <a:ext cx="1392237" cy="1014413"/>
            </a:xfrm>
            <a:custGeom>
              <a:avLst/>
              <a:gdLst>
                <a:gd name="T0" fmla="*/ 3644 w 3869"/>
                <a:gd name="T1" fmla="*/ 1351 h 2819"/>
                <a:gd name="T2" fmla="*/ 3796 w 3869"/>
                <a:gd name="T3" fmla="*/ 1141 h 2819"/>
                <a:gd name="T4" fmla="*/ 3868 w 3869"/>
                <a:gd name="T5" fmla="*/ 887 h 2819"/>
                <a:gd name="T6" fmla="*/ 3868 w 3869"/>
                <a:gd name="T7" fmla="*/ 720 h 2819"/>
                <a:gd name="T8" fmla="*/ 3811 w 3869"/>
                <a:gd name="T9" fmla="*/ 487 h 2819"/>
                <a:gd name="T10" fmla="*/ 3687 w 3869"/>
                <a:gd name="T11" fmla="*/ 291 h 2819"/>
                <a:gd name="T12" fmla="*/ 3520 w 3869"/>
                <a:gd name="T13" fmla="*/ 138 h 2819"/>
                <a:gd name="T14" fmla="*/ 3310 w 3869"/>
                <a:gd name="T15" fmla="*/ 36 h 2819"/>
                <a:gd name="T16" fmla="*/ 3078 w 3869"/>
                <a:gd name="T17" fmla="*/ 0 h 2819"/>
                <a:gd name="T18" fmla="*/ 146 w 3869"/>
                <a:gd name="T19" fmla="*/ 146 h 2819"/>
                <a:gd name="T20" fmla="*/ 581 w 3869"/>
                <a:gd name="T21" fmla="*/ 531 h 2819"/>
                <a:gd name="T22" fmla="*/ 1002 w 3869"/>
                <a:gd name="T23" fmla="*/ 843 h 2819"/>
                <a:gd name="T24" fmla="*/ 1401 w 3869"/>
                <a:gd name="T25" fmla="*/ 1083 h 2819"/>
                <a:gd name="T26" fmla="*/ 2127 w 3869"/>
                <a:gd name="T27" fmla="*/ 1410 h 2819"/>
                <a:gd name="T28" fmla="*/ 1655 w 3869"/>
                <a:gd name="T29" fmla="*/ 1606 h 2819"/>
                <a:gd name="T30" fmla="*/ 1133 w 3869"/>
                <a:gd name="T31" fmla="*/ 1889 h 2819"/>
                <a:gd name="T32" fmla="*/ 719 w 3869"/>
                <a:gd name="T33" fmla="*/ 2180 h 2819"/>
                <a:gd name="T34" fmla="*/ 290 w 3869"/>
                <a:gd name="T35" fmla="*/ 2535 h 2819"/>
                <a:gd name="T36" fmla="*/ 3078 w 3869"/>
                <a:gd name="T37" fmla="*/ 2818 h 2819"/>
                <a:gd name="T38" fmla="*/ 3237 w 3869"/>
                <a:gd name="T39" fmla="*/ 2803 h 2819"/>
                <a:gd name="T40" fmla="*/ 3455 w 3869"/>
                <a:gd name="T41" fmla="*/ 2723 h 2819"/>
                <a:gd name="T42" fmla="*/ 3636 w 3869"/>
                <a:gd name="T43" fmla="*/ 2585 h 2819"/>
                <a:gd name="T44" fmla="*/ 3775 w 3869"/>
                <a:gd name="T45" fmla="*/ 2404 h 2819"/>
                <a:gd name="T46" fmla="*/ 3854 w 3869"/>
                <a:gd name="T47" fmla="*/ 2187 h 2819"/>
                <a:gd name="T48" fmla="*/ 3868 w 3869"/>
                <a:gd name="T49" fmla="*/ 2027 h 2819"/>
                <a:gd name="T50" fmla="*/ 3825 w 3869"/>
                <a:gd name="T51" fmla="*/ 1758 h 2819"/>
                <a:gd name="T52" fmla="*/ 3701 w 3869"/>
                <a:gd name="T53" fmla="*/ 1533 h 2819"/>
                <a:gd name="T54" fmla="*/ 3034 w 3869"/>
                <a:gd name="T55" fmla="*/ 2390 h 2819"/>
                <a:gd name="T56" fmla="*/ 1452 w 3869"/>
                <a:gd name="T57" fmla="*/ 2216 h 2819"/>
                <a:gd name="T58" fmla="*/ 2062 w 3869"/>
                <a:gd name="T59" fmla="*/ 1889 h 2819"/>
                <a:gd name="T60" fmla="*/ 2402 w 3869"/>
                <a:gd name="T61" fmla="*/ 1758 h 2819"/>
                <a:gd name="T62" fmla="*/ 2729 w 3869"/>
                <a:gd name="T63" fmla="*/ 1685 h 2819"/>
                <a:gd name="T64" fmla="*/ 3034 w 3869"/>
                <a:gd name="T65" fmla="*/ 1657 h 2819"/>
                <a:gd name="T66" fmla="*/ 3179 w 3869"/>
                <a:gd name="T67" fmla="*/ 1685 h 2819"/>
                <a:gd name="T68" fmla="*/ 3339 w 3869"/>
                <a:gd name="T69" fmla="*/ 1824 h 2819"/>
                <a:gd name="T70" fmla="*/ 3404 w 3869"/>
                <a:gd name="T71" fmla="*/ 2027 h 2819"/>
                <a:gd name="T72" fmla="*/ 3376 w 3869"/>
                <a:gd name="T73" fmla="*/ 2165 h 2819"/>
                <a:gd name="T74" fmla="*/ 3237 w 3869"/>
                <a:gd name="T75" fmla="*/ 2325 h 2819"/>
                <a:gd name="T76" fmla="*/ 3034 w 3869"/>
                <a:gd name="T77" fmla="*/ 2390 h 2819"/>
                <a:gd name="T78" fmla="*/ 2940 w 3869"/>
                <a:gd name="T79" fmla="*/ 1162 h 2819"/>
                <a:gd name="T80" fmla="*/ 2620 w 3869"/>
                <a:gd name="T81" fmla="*/ 1119 h 2819"/>
                <a:gd name="T82" fmla="*/ 2294 w 3869"/>
                <a:gd name="T83" fmla="*/ 1025 h 2819"/>
                <a:gd name="T84" fmla="*/ 1946 w 3869"/>
                <a:gd name="T85" fmla="*/ 879 h 2819"/>
                <a:gd name="T86" fmla="*/ 1198 w 3869"/>
                <a:gd name="T87" fmla="*/ 436 h 2819"/>
                <a:gd name="T88" fmla="*/ 3114 w 3869"/>
                <a:gd name="T89" fmla="*/ 443 h 2819"/>
                <a:gd name="T90" fmla="*/ 3295 w 3869"/>
                <a:gd name="T91" fmla="*/ 538 h 2819"/>
                <a:gd name="T92" fmla="*/ 3397 w 3869"/>
                <a:gd name="T93" fmla="*/ 726 h 2819"/>
                <a:gd name="T94" fmla="*/ 3397 w 3869"/>
                <a:gd name="T95" fmla="*/ 872 h 2819"/>
                <a:gd name="T96" fmla="*/ 3295 w 3869"/>
                <a:gd name="T97" fmla="*/ 1054 h 2819"/>
                <a:gd name="T98" fmla="*/ 3114 w 3869"/>
                <a:gd name="T99" fmla="*/ 1155 h 2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869" h="2819">
                  <a:moveTo>
                    <a:pt x="3585" y="1410"/>
                  </a:moveTo>
                  <a:lnTo>
                    <a:pt x="3585" y="1410"/>
                  </a:lnTo>
                  <a:lnTo>
                    <a:pt x="3644" y="1351"/>
                  </a:lnTo>
                  <a:lnTo>
                    <a:pt x="3701" y="1286"/>
                  </a:lnTo>
                  <a:lnTo>
                    <a:pt x="3752" y="1221"/>
                  </a:lnTo>
                  <a:lnTo>
                    <a:pt x="3796" y="1141"/>
                  </a:lnTo>
                  <a:lnTo>
                    <a:pt x="3825" y="1061"/>
                  </a:lnTo>
                  <a:lnTo>
                    <a:pt x="3854" y="974"/>
                  </a:lnTo>
                  <a:lnTo>
                    <a:pt x="3868" y="887"/>
                  </a:lnTo>
                  <a:lnTo>
                    <a:pt x="3868" y="800"/>
                  </a:lnTo>
                  <a:lnTo>
                    <a:pt x="3868" y="800"/>
                  </a:lnTo>
                  <a:lnTo>
                    <a:pt x="3868" y="720"/>
                  </a:lnTo>
                  <a:lnTo>
                    <a:pt x="3854" y="639"/>
                  </a:lnTo>
                  <a:lnTo>
                    <a:pt x="3840" y="559"/>
                  </a:lnTo>
                  <a:lnTo>
                    <a:pt x="3811" y="487"/>
                  </a:lnTo>
                  <a:lnTo>
                    <a:pt x="3775" y="422"/>
                  </a:lnTo>
                  <a:lnTo>
                    <a:pt x="3738" y="349"/>
                  </a:lnTo>
                  <a:lnTo>
                    <a:pt x="3687" y="291"/>
                  </a:lnTo>
                  <a:lnTo>
                    <a:pt x="3636" y="233"/>
                  </a:lnTo>
                  <a:lnTo>
                    <a:pt x="3585" y="182"/>
                  </a:lnTo>
                  <a:lnTo>
                    <a:pt x="3520" y="138"/>
                  </a:lnTo>
                  <a:lnTo>
                    <a:pt x="3455" y="95"/>
                  </a:lnTo>
                  <a:lnTo>
                    <a:pt x="3390" y="66"/>
                  </a:lnTo>
                  <a:lnTo>
                    <a:pt x="3310" y="36"/>
                  </a:lnTo>
                  <a:lnTo>
                    <a:pt x="3237" y="15"/>
                  </a:lnTo>
                  <a:lnTo>
                    <a:pt x="3158" y="7"/>
                  </a:lnTo>
                  <a:lnTo>
                    <a:pt x="3078" y="0"/>
                  </a:lnTo>
                  <a:lnTo>
                    <a:pt x="0" y="0"/>
                  </a:lnTo>
                  <a:lnTo>
                    <a:pt x="0" y="0"/>
                  </a:lnTo>
                  <a:lnTo>
                    <a:pt x="146" y="146"/>
                  </a:lnTo>
                  <a:lnTo>
                    <a:pt x="290" y="284"/>
                  </a:lnTo>
                  <a:lnTo>
                    <a:pt x="436" y="407"/>
                  </a:lnTo>
                  <a:lnTo>
                    <a:pt x="581" y="531"/>
                  </a:lnTo>
                  <a:lnTo>
                    <a:pt x="719" y="639"/>
                  </a:lnTo>
                  <a:lnTo>
                    <a:pt x="864" y="741"/>
                  </a:lnTo>
                  <a:lnTo>
                    <a:pt x="1002" y="843"/>
                  </a:lnTo>
                  <a:lnTo>
                    <a:pt x="1133" y="930"/>
                  </a:lnTo>
                  <a:lnTo>
                    <a:pt x="1270" y="1010"/>
                  </a:lnTo>
                  <a:lnTo>
                    <a:pt x="1401" y="1083"/>
                  </a:lnTo>
                  <a:lnTo>
                    <a:pt x="1655" y="1221"/>
                  </a:lnTo>
                  <a:lnTo>
                    <a:pt x="1895" y="1323"/>
                  </a:lnTo>
                  <a:lnTo>
                    <a:pt x="2127" y="1410"/>
                  </a:lnTo>
                  <a:lnTo>
                    <a:pt x="2127" y="1410"/>
                  </a:lnTo>
                  <a:lnTo>
                    <a:pt x="1895" y="1497"/>
                  </a:lnTo>
                  <a:lnTo>
                    <a:pt x="1655" y="1606"/>
                  </a:lnTo>
                  <a:lnTo>
                    <a:pt x="1401" y="1736"/>
                  </a:lnTo>
                  <a:lnTo>
                    <a:pt x="1270" y="1809"/>
                  </a:lnTo>
                  <a:lnTo>
                    <a:pt x="1133" y="1889"/>
                  </a:lnTo>
                  <a:lnTo>
                    <a:pt x="1002" y="1983"/>
                  </a:lnTo>
                  <a:lnTo>
                    <a:pt x="864" y="2078"/>
                  </a:lnTo>
                  <a:lnTo>
                    <a:pt x="719" y="2180"/>
                  </a:lnTo>
                  <a:lnTo>
                    <a:pt x="581" y="2288"/>
                  </a:lnTo>
                  <a:lnTo>
                    <a:pt x="436" y="2412"/>
                  </a:lnTo>
                  <a:lnTo>
                    <a:pt x="290" y="2535"/>
                  </a:lnTo>
                  <a:lnTo>
                    <a:pt x="146" y="2672"/>
                  </a:lnTo>
                  <a:lnTo>
                    <a:pt x="0" y="2818"/>
                  </a:lnTo>
                  <a:lnTo>
                    <a:pt x="3078" y="2818"/>
                  </a:lnTo>
                  <a:lnTo>
                    <a:pt x="3078" y="2818"/>
                  </a:lnTo>
                  <a:lnTo>
                    <a:pt x="3158" y="2818"/>
                  </a:lnTo>
                  <a:lnTo>
                    <a:pt x="3237" y="2803"/>
                  </a:lnTo>
                  <a:lnTo>
                    <a:pt x="3310" y="2782"/>
                  </a:lnTo>
                  <a:lnTo>
                    <a:pt x="3390" y="2760"/>
                  </a:lnTo>
                  <a:lnTo>
                    <a:pt x="3455" y="2723"/>
                  </a:lnTo>
                  <a:lnTo>
                    <a:pt x="3520" y="2680"/>
                  </a:lnTo>
                  <a:lnTo>
                    <a:pt x="3585" y="2636"/>
                  </a:lnTo>
                  <a:lnTo>
                    <a:pt x="3636" y="2585"/>
                  </a:lnTo>
                  <a:lnTo>
                    <a:pt x="3687" y="2529"/>
                  </a:lnTo>
                  <a:lnTo>
                    <a:pt x="3738" y="2470"/>
                  </a:lnTo>
                  <a:lnTo>
                    <a:pt x="3775" y="2404"/>
                  </a:lnTo>
                  <a:lnTo>
                    <a:pt x="3811" y="2332"/>
                  </a:lnTo>
                  <a:lnTo>
                    <a:pt x="3840" y="2260"/>
                  </a:lnTo>
                  <a:lnTo>
                    <a:pt x="3854" y="2187"/>
                  </a:lnTo>
                  <a:lnTo>
                    <a:pt x="3868" y="2107"/>
                  </a:lnTo>
                  <a:lnTo>
                    <a:pt x="3868" y="2027"/>
                  </a:lnTo>
                  <a:lnTo>
                    <a:pt x="3868" y="2027"/>
                  </a:lnTo>
                  <a:lnTo>
                    <a:pt x="3868" y="1932"/>
                  </a:lnTo>
                  <a:lnTo>
                    <a:pt x="3854" y="1845"/>
                  </a:lnTo>
                  <a:lnTo>
                    <a:pt x="3825" y="1758"/>
                  </a:lnTo>
                  <a:lnTo>
                    <a:pt x="3796" y="1678"/>
                  </a:lnTo>
                  <a:lnTo>
                    <a:pt x="3752" y="1606"/>
                  </a:lnTo>
                  <a:lnTo>
                    <a:pt x="3701" y="1533"/>
                  </a:lnTo>
                  <a:lnTo>
                    <a:pt x="3644" y="1467"/>
                  </a:lnTo>
                  <a:lnTo>
                    <a:pt x="3585" y="1410"/>
                  </a:lnTo>
                  <a:close/>
                  <a:moveTo>
                    <a:pt x="3034" y="2390"/>
                  </a:moveTo>
                  <a:lnTo>
                    <a:pt x="1198" y="2390"/>
                  </a:lnTo>
                  <a:lnTo>
                    <a:pt x="1198" y="2390"/>
                  </a:lnTo>
                  <a:lnTo>
                    <a:pt x="1452" y="2216"/>
                  </a:lnTo>
                  <a:lnTo>
                    <a:pt x="1706" y="2070"/>
                  </a:lnTo>
                  <a:lnTo>
                    <a:pt x="1946" y="1940"/>
                  </a:lnTo>
                  <a:lnTo>
                    <a:pt x="2062" y="1889"/>
                  </a:lnTo>
                  <a:lnTo>
                    <a:pt x="2178" y="1838"/>
                  </a:lnTo>
                  <a:lnTo>
                    <a:pt x="2294" y="1795"/>
                  </a:lnTo>
                  <a:lnTo>
                    <a:pt x="2402" y="1758"/>
                  </a:lnTo>
                  <a:lnTo>
                    <a:pt x="2512" y="1729"/>
                  </a:lnTo>
                  <a:lnTo>
                    <a:pt x="2620" y="1708"/>
                  </a:lnTo>
                  <a:lnTo>
                    <a:pt x="2729" y="1685"/>
                  </a:lnTo>
                  <a:lnTo>
                    <a:pt x="2831" y="1671"/>
                  </a:lnTo>
                  <a:lnTo>
                    <a:pt x="2940" y="1664"/>
                  </a:lnTo>
                  <a:lnTo>
                    <a:pt x="3034" y="1657"/>
                  </a:lnTo>
                  <a:lnTo>
                    <a:pt x="3034" y="1657"/>
                  </a:lnTo>
                  <a:lnTo>
                    <a:pt x="3114" y="1664"/>
                  </a:lnTo>
                  <a:lnTo>
                    <a:pt x="3179" y="1685"/>
                  </a:lnTo>
                  <a:lnTo>
                    <a:pt x="3237" y="1722"/>
                  </a:lnTo>
                  <a:lnTo>
                    <a:pt x="3295" y="1765"/>
                  </a:lnTo>
                  <a:lnTo>
                    <a:pt x="3339" y="1824"/>
                  </a:lnTo>
                  <a:lnTo>
                    <a:pt x="3376" y="1882"/>
                  </a:lnTo>
                  <a:lnTo>
                    <a:pt x="3397" y="1954"/>
                  </a:lnTo>
                  <a:lnTo>
                    <a:pt x="3404" y="2027"/>
                  </a:lnTo>
                  <a:lnTo>
                    <a:pt x="3404" y="2027"/>
                  </a:lnTo>
                  <a:lnTo>
                    <a:pt x="3397" y="2100"/>
                  </a:lnTo>
                  <a:lnTo>
                    <a:pt x="3376" y="2165"/>
                  </a:lnTo>
                  <a:lnTo>
                    <a:pt x="3339" y="2231"/>
                  </a:lnTo>
                  <a:lnTo>
                    <a:pt x="3295" y="2281"/>
                  </a:lnTo>
                  <a:lnTo>
                    <a:pt x="3237" y="2325"/>
                  </a:lnTo>
                  <a:lnTo>
                    <a:pt x="3179" y="2361"/>
                  </a:lnTo>
                  <a:lnTo>
                    <a:pt x="3114" y="2383"/>
                  </a:lnTo>
                  <a:lnTo>
                    <a:pt x="3034" y="2390"/>
                  </a:lnTo>
                  <a:close/>
                  <a:moveTo>
                    <a:pt x="3034" y="1162"/>
                  </a:moveTo>
                  <a:lnTo>
                    <a:pt x="3034" y="1162"/>
                  </a:lnTo>
                  <a:lnTo>
                    <a:pt x="2940" y="1162"/>
                  </a:lnTo>
                  <a:lnTo>
                    <a:pt x="2831" y="1148"/>
                  </a:lnTo>
                  <a:lnTo>
                    <a:pt x="2729" y="1134"/>
                  </a:lnTo>
                  <a:lnTo>
                    <a:pt x="2620" y="1119"/>
                  </a:lnTo>
                  <a:lnTo>
                    <a:pt x="2512" y="1090"/>
                  </a:lnTo>
                  <a:lnTo>
                    <a:pt x="2402" y="1061"/>
                  </a:lnTo>
                  <a:lnTo>
                    <a:pt x="2294" y="1025"/>
                  </a:lnTo>
                  <a:lnTo>
                    <a:pt x="2178" y="981"/>
                  </a:lnTo>
                  <a:lnTo>
                    <a:pt x="2062" y="930"/>
                  </a:lnTo>
                  <a:lnTo>
                    <a:pt x="1946" y="879"/>
                  </a:lnTo>
                  <a:lnTo>
                    <a:pt x="1706" y="756"/>
                  </a:lnTo>
                  <a:lnTo>
                    <a:pt x="1452" y="603"/>
                  </a:lnTo>
                  <a:lnTo>
                    <a:pt x="1198" y="436"/>
                  </a:lnTo>
                  <a:lnTo>
                    <a:pt x="3034" y="436"/>
                  </a:lnTo>
                  <a:lnTo>
                    <a:pt x="3034" y="436"/>
                  </a:lnTo>
                  <a:lnTo>
                    <a:pt x="3114" y="443"/>
                  </a:lnTo>
                  <a:lnTo>
                    <a:pt x="3179" y="458"/>
                  </a:lnTo>
                  <a:lnTo>
                    <a:pt x="3237" y="494"/>
                  </a:lnTo>
                  <a:lnTo>
                    <a:pt x="3295" y="538"/>
                  </a:lnTo>
                  <a:lnTo>
                    <a:pt x="3339" y="596"/>
                  </a:lnTo>
                  <a:lnTo>
                    <a:pt x="3376" y="654"/>
                  </a:lnTo>
                  <a:lnTo>
                    <a:pt x="3397" y="726"/>
                  </a:lnTo>
                  <a:lnTo>
                    <a:pt x="3404" y="800"/>
                  </a:lnTo>
                  <a:lnTo>
                    <a:pt x="3404" y="800"/>
                  </a:lnTo>
                  <a:lnTo>
                    <a:pt x="3397" y="872"/>
                  </a:lnTo>
                  <a:lnTo>
                    <a:pt x="3376" y="938"/>
                  </a:lnTo>
                  <a:lnTo>
                    <a:pt x="3339" y="1003"/>
                  </a:lnTo>
                  <a:lnTo>
                    <a:pt x="3295" y="1054"/>
                  </a:lnTo>
                  <a:lnTo>
                    <a:pt x="3237" y="1097"/>
                  </a:lnTo>
                  <a:lnTo>
                    <a:pt x="3179" y="1134"/>
                  </a:lnTo>
                  <a:lnTo>
                    <a:pt x="3114" y="1155"/>
                  </a:lnTo>
                  <a:lnTo>
                    <a:pt x="3034" y="1162"/>
                  </a:lnTo>
                  <a:close/>
                </a:path>
              </a:pathLst>
            </a:custGeom>
            <a:solidFill>
              <a:schemeClr val="bg2"/>
            </a:solidFill>
            <a:ln>
              <a:noFill/>
            </a:ln>
            <a:effectLst/>
          </p:spPr>
          <p:txBody>
            <a:bodyPr wrap="none" anchor="ctr"/>
            <a:lstStyle/>
            <a:p>
              <a:endParaRPr lang="en-US">
                <a:solidFill>
                  <a:prstClr val="black"/>
                </a:solidFill>
                <a:latin typeface="Dual 400" panose="02000603000000020004" pitchFamily="2" charset="0"/>
              </a:endParaRPr>
            </a:p>
          </p:txBody>
        </p:sp>
      </p:grpSp>
    </p:spTree>
    <p:extLst>
      <p:ext uri="{BB962C8B-B14F-4D97-AF65-F5344CB8AC3E}">
        <p14:creationId xmlns:p14="http://schemas.microsoft.com/office/powerpoint/2010/main" val="3097689165"/>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80016" y="66196"/>
            <a:ext cx="6499543" cy="103953"/>
          </a:xfrm>
          <a:prstGeom prst="rect">
            <a:avLst/>
          </a:prstGeom>
        </p:spPr>
        <p:txBody>
          <a:bodyPr vert="horz" lIns="0" tIns="0" rIns="0" bIns="0" rtlCol="0"/>
          <a:lstStyle>
            <a:lvl1pPr algn="l">
              <a:defRPr sz="800">
                <a:latin typeface="Dual 400" panose="02000603000000020004" pitchFamily="2" charset="0"/>
              </a:defRPr>
            </a:lvl1pPr>
          </a:lstStyle>
          <a:p>
            <a:r>
              <a:rPr lang="en-US"/>
              <a:t>Title Goes Here</a:t>
            </a:r>
            <a:endParaRPr lang="en-US" dirty="0"/>
          </a:p>
        </p:txBody>
      </p:sp>
      <p:sp>
        <p:nvSpPr>
          <p:cNvPr id="3" name="Date Placeholder 2"/>
          <p:cNvSpPr>
            <a:spLocks noGrp="1"/>
          </p:cNvSpPr>
          <p:nvPr>
            <p:ph type="dt" idx="1"/>
          </p:nvPr>
        </p:nvSpPr>
        <p:spPr>
          <a:xfrm>
            <a:off x="7395339" y="66195"/>
            <a:ext cx="1193072" cy="110328"/>
          </a:xfrm>
          <a:prstGeom prst="rect">
            <a:avLst/>
          </a:prstGeom>
        </p:spPr>
        <p:txBody>
          <a:bodyPr vert="horz" lIns="0" tIns="0" rIns="0" bIns="0" rtlCol="0"/>
          <a:lstStyle>
            <a:lvl1pPr algn="r">
              <a:defRPr sz="800">
                <a:latin typeface="Dual 400" panose="02000603000000020004" pitchFamily="2" charset="0"/>
              </a:defRPr>
            </a:lvl1pPr>
          </a:lstStyle>
          <a:p>
            <a:fld id="{9535A4AE-AB74-4BDA-B84A-019528CC2B4D}" type="datetimeFigureOut">
              <a:rPr lang="en-US" smtClean="0"/>
              <a:pPr/>
              <a:t>6/30/2016</a:t>
            </a:fld>
            <a:endParaRPr lang="en-US" dirty="0"/>
          </a:p>
        </p:txBody>
      </p:sp>
      <p:sp>
        <p:nvSpPr>
          <p:cNvPr id="4" name="Slide Image Placeholder 3"/>
          <p:cNvSpPr>
            <a:spLocks noGrp="1" noRot="1" noChangeAspect="1"/>
          </p:cNvSpPr>
          <p:nvPr>
            <p:ph type="sldImg" idx="2"/>
          </p:nvPr>
        </p:nvSpPr>
        <p:spPr>
          <a:xfrm>
            <a:off x="2424113" y="301625"/>
            <a:ext cx="4673600" cy="2628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680015" y="3102965"/>
            <a:ext cx="7917004" cy="3378783"/>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Slide Number Placeholder 6"/>
          <p:cNvSpPr>
            <a:spLocks noGrp="1"/>
          </p:cNvSpPr>
          <p:nvPr>
            <p:ph type="sldNum" sz="quarter" idx="5"/>
          </p:nvPr>
        </p:nvSpPr>
        <p:spPr>
          <a:xfrm>
            <a:off x="7845907" y="6848855"/>
            <a:ext cx="751113" cy="79419"/>
          </a:xfrm>
          <a:prstGeom prst="rect">
            <a:avLst/>
          </a:prstGeom>
        </p:spPr>
        <p:txBody>
          <a:bodyPr vert="horz" lIns="0" tIns="0" rIns="0" bIns="0" rtlCol="0" anchor="b"/>
          <a:lstStyle>
            <a:lvl1pPr marL="0" algn="l" defTabSz="914400" rtl="0" eaLnBrk="1" latinLnBrk="0" hangingPunct="1">
              <a:defRPr lang="en-US" sz="800" kern="1200" smtClean="0">
                <a:solidFill>
                  <a:schemeClr val="tx1"/>
                </a:solidFill>
                <a:latin typeface="Dual 400" panose="02000603000000020004" pitchFamily="2" charset="0"/>
                <a:ea typeface="+mn-ea"/>
                <a:cs typeface="+mn-cs"/>
              </a:defRPr>
            </a:lvl1pPr>
          </a:lstStyle>
          <a:p>
            <a:r>
              <a:rPr lang="en-US"/>
              <a:t>Page </a:t>
            </a:r>
            <a:fld id="{111E5896-917A-4035-A860-408E1EC3CD51}" type="slidenum">
              <a:rPr lang="en-US" smtClean="0"/>
              <a:pPr/>
              <a:t>‹#›</a:t>
            </a:fld>
            <a:endParaRPr lang="en-US" dirty="0"/>
          </a:p>
        </p:txBody>
      </p:sp>
      <p:sp>
        <p:nvSpPr>
          <p:cNvPr id="10" name="Footer Placeholder 9"/>
          <p:cNvSpPr>
            <a:spLocks noGrp="1"/>
          </p:cNvSpPr>
          <p:nvPr>
            <p:ph type="ftr" sz="quarter" idx="4"/>
          </p:nvPr>
        </p:nvSpPr>
        <p:spPr>
          <a:xfrm>
            <a:off x="680015" y="6848083"/>
            <a:ext cx="5421000" cy="78293"/>
          </a:xfrm>
          <a:prstGeom prst="rect">
            <a:avLst/>
          </a:prstGeom>
        </p:spPr>
        <p:txBody>
          <a:bodyPr vert="horz" lIns="0" tIns="0" rIns="0" bIns="0" rtlCol="0" anchor="b"/>
          <a:lstStyle>
            <a:lvl1pPr algn="l">
              <a:defRPr lang="en-US" sz="800" kern="1200" dirty="0" smtClean="0">
                <a:solidFill>
                  <a:schemeClr val="tx1"/>
                </a:solidFill>
                <a:latin typeface="Dual 400" panose="02000603000000020004" pitchFamily="2" charset="0"/>
                <a:ea typeface="+mn-ea"/>
                <a:cs typeface="+mn-cs"/>
              </a:defRPr>
            </a:lvl1pPr>
          </a:lstStyle>
          <a:p>
            <a:r>
              <a:rPr lang="en-US"/>
              <a:t>© 2015 Brocade Communications Systems, Inc. CONFIDENTIAL—For Internal Use Only</a:t>
            </a:r>
          </a:p>
        </p:txBody>
      </p:sp>
    </p:spTree>
    <p:extLst>
      <p:ext uri="{BB962C8B-B14F-4D97-AF65-F5344CB8AC3E}">
        <p14:creationId xmlns:p14="http://schemas.microsoft.com/office/powerpoint/2010/main" val="1435114205"/>
      </p:ext>
    </p:extLst>
  </p:cSld>
  <p:clrMap bg1="lt1" tx1="dk1" bg2="lt2" tx2="dk2" accent1="accent1" accent2="accent2" accent3="accent3" accent4="accent4" accent5="accent5" accent6="accent6" hlink="hlink" folHlink="folHlink"/>
  <p:hf/>
  <p:notesStyle>
    <a:lvl1pPr marL="114284" indent="-114284" algn="l" defTabSz="914270" rtl="0" eaLnBrk="1" latinLnBrk="0" hangingPunct="1">
      <a:spcBef>
        <a:spcPts val="800"/>
      </a:spcBef>
      <a:buFont typeface="Arial" pitchFamily="34" charset="0"/>
      <a:buChar char="•"/>
      <a:defRPr sz="1200" kern="1200">
        <a:solidFill>
          <a:schemeClr val="tx1"/>
        </a:solidFill>
        <a:latin typeface="Dual 400" panose="02000603000000020004" pitchFamily="2" charset="0"/>
        <a:ea typeface="+mn-ea"/>
        <a:cs typeface="Arial" pitchFamily="34" charset="0"/>
      </a:defRPr>
    </a:lvl1pPr>
    <a:lvl2pPr marL="285710" indent="-112697" algn="l" defTabSz="914270" rtl="0" eaLnBrk="1" latinLnBrk="0" hangingPunct="1">
      <a:spcBef>
        <a:spcPts val="200"/>
      </a:spcBef>
      <a:buFont typeface="Arial" pitchFamily="34" charset="0"/>
      <a:buChar char="•"/>
      <a:defRPr sz="1100" kern="1200">
        <a:solidFill>
          <a:schemeClr val="tx1"/>
        </a:solidFill>
        <a:latin typeface="Dual 400" panose="02000603000000020004" pitchFamily="2" charset="0"/>
        <a:ea typeface="+mn-ea"/>
        <a:cs typeface="Arial" pitchFamily="34" charset="0"/>
      </a:defRPr>
    </a:lvl2pPr>
    <a:lvl3pPr marL="403167" indent="-117458" algn="l" defTabSz="914270" rtl="0" eaLnBrk="1" latinLnBrk="0" hangingPunct="1">
      <a:spcBef>
        <a:spcPts val="200"/>
      </a:spcBef>
      <a:buFont typeface="Arial" pitchFamily="34" charset="0"/>
      <a:buChar char="•"/>
      <a:defRPr sz="1100" kern="1200">
        <a:solidFill>
          <a:schemeClr val="tx1"/>
        </a:solidFill>
        <a:latin typeface="Dual 400" panose="02000603000000020004" pitchFamily="2" charset="0"/>
        <a:ea typeface="+mn-ea"/>
        <a:cs typeface="Arial" pitchFamily="34" charset="0"/>
      </a:defRPr>
    </a:lvl3pPr>
    <a:lvl4pPr marL="569832" indent="-112697" algn="l" defTabSz="914270" rtl="0" eaLnBrk="1" latinLnBrk="0" hangingPunct="1">
      <a:spcBef>
        <a:spcPts val="200"/>
      </a:spcBef>
      <a:buFont typeface="Arial" pitchFamily="34" charset="0"/>
      <a:buChar char="•"/>
      <a:defRPr sz="1100" kern="1200">
        <a:solidFill>
          <a:schemeClr val="tx1"/>
        </a:solidFill>
        <a:latin typeface="Dual 400" panose="02000603000000020004" pitchFamily="2" charset="0"/>
        <a:ea typeface="+mn-ea"/>
        <a:cs typeface="Arial" pitchFamily="34" charset="0"/>
      </a:defRPr>
    </a:lvl4pPr>
    <a:lvl5pPr marL="457133" indent="114284" algn="l" defTabSz="914270" rtl="0" eaLnBrk="1" latinLnBrk="0" hangingPunct="1">
      <a:buFont typeface="Arial" pitchFamily="34" charset="0"/>
      <a:buChar char="•"/>
      <a:defRPr sz="1100" kern="1200">
        <a:solidFill>
          <a:schemeClr val="tx1"/>
        </a:solidFill>
        <a:latin typeface="+mn-lt"/>
        <a:ea typeface="+mn-ea"/>
        <a:cs typeface="Arial" pitchFamily="34" charset="0"/>
      </a:defRPr>
    </a:lvl5pPr>
    <a:lvl6pPr marL="2285672" algn="l" defTabSz="914270" rtl="0" eaLnBrk="1" latinLnBrk="0" hangingPunct="1">
      <a:defRPr sz="1200" kern="1200">
        <a:solidFill>
          <a:schemeClr val="tx1"/>
        </a:solidFill>
        <a:latin typeface="+mn-lt"/>
        <a:ea typeface="+mn-ea"/>
        <a:cs typeface="+mn-cs"/>
      </a:defRPr>
    </a:lvl6pPr>
    <a:lvl7pPr marL="2742806" algn="l" defTabSz="914270" rtl="0" eaLnBrk="1" latinLnBrk="0" hangingPunct="1">
      <a:defRPr sz="1200" kern="1200">
        <a:solidFill>
          <a:schemeClr val="tx1"/>
        </a:solidFill>
        <a:latin typeface="+mn-lt"/>
        <a:ea typeface="+mn-ea"/>
        <a:cs typeface="+mn-cs"/>
      </a:defRPr>
    </a:lvl7pPr>
    <a:lvl8pPr marL="3199940" algn="l" defTabSz="914270" rtl="0" eaLnBrk="1" latinLnBrk="0" hangingPunct="1">
      <a:defRPr sz="1200" kern="1200">
        <a:solidFill>
          <a:schemeClr val="tx1"/>
        </a:solidFill>
        <a:latin typeface="+mn-lt"/>
        <a:ea typeface="+mn-ea"/>
        <a:cs typeface="+mn-cs"/>
      </a:defRPr>
    </a:lvl8pPr>
    <a:lvl9pPr marL="3657074" algn="l" defTabSz="91427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000" dirty="0"/>
          </a:p>
        </p:txBody>
      </p:sp>
      <p:sp>
        <p:nvSpPr>
          <p:cNvPr id="4" name="Header Placeholder 3"/>
          <p:cNvSpPr>
            <a:spLocks noGrp="1"/>
          </p:cNvSpPr>
          <p:nvPr>
            <p:ph type="hdr" sz="quarter" idx="10"/>
          </p:nvPr>
        </p:nvSpPr>
        <p:spPr/>
        <p:txBody>
          <a:bodyPr/>
          <a:lstStyle/>
          <a:p>
            <a:r>
              <a:rPr lang="en-US"/>
              <a:t>Title Goes Here</a:t>
            </a:r>
            <a:endParaRPr lang="en-US" dirty="0"/>
          </a:p>
        </p:txBody>
      </p:sp>
      <p:sp>
        <p:nvSpPr>
          <p:cNvPr id="5" name="Date Placeholder 4"/>
          <p:cNvSpPr>
            <a:spLocks noGrp="1"/>
          </p:cNvSpPr>
          <p:nvPr>
            <p:ph type="dt" idx="11"/>
          </p:nvPr>
        </p:nvSpPr>
        <p:spPr/>
        <p:txBody>
          <a:bodyPr/>
          <a:lstStyle/>
          <a:p>
            <a:fld id="{7D9FA741-9409-405F-956D-B528F2DA4B4D}" type="datetime1">
              <a:rPr lang="en-US" smtClean="0"/>
              <a:t>6/30/2016</a:t>
            </a:fld>
            <a:endParaRPr lang="en-US" dirty="0"/>
          </a:p>
        </p:txBody>
      </p:sp>
      <p:sp>
        <p:nvSpPr>
          <p:cNvPr id="6" name="Slide Number Placeholder 5"/>
          <p:cNvSpPr>
            <a:spLocks noGrp="1"/>
          </p:cNvSpPr>
          <p:nvPr>
            <p:ph type="sldNum" sz="quarter" idx="12"/>
          </p:nvPr>
        </p:nvSpPr>
        <p:spPr/>
        <p:txBody>
          <a:bodyPr/>
          <a:lstStyle/>
          <a:p>
            <a:r>
              <a:rPr lang="en-US"/>
              <a:t>Page </a:t>
            </a:r>
            <a:fld id="{111E5896-917A-4035-A860-408E1EC3CD51}" type="slidenum">
              <a:rPr lang="en-US" smtClean="0"/>
              <a:pPr/>
              <a:t>1</a:t>
            </a:fld>
            <a:endParaRPr lang="en-US" dirty="0"/>
          </a:p>
        </p:txBody>
      </p:sp>
      <p:sp>
        <p:nvSpPr>
          <p:cNvPr id="7" name="Footer Placeholder 6"/>
          <p:cNvSpPr>
            <a:spLocks noGrp="1"/>
          </p:cNvSpPr>
          <p:nvPr>
            <p:ph type="ftr" sz="quarter" idx="13"/>
          </p:nvPr>
        </p:nvSpPr>
        <p:spPr/>
        <p:txBody>
          <a:bodyPr/>
          <a:lstStyle/>
          <a:p>
            <a:r>
              <a:rPr lang="en-US"/>
              <a:t>© 2015 Brocade Communications Systems, Inc. CONFIDENTIAL—For Internal Use Only</a:t>
            </a:r>
          </a:p>
        </p:txBody>
      </p:sp>
    </p:spTree>
    <p:extLst>
      <p:ext uri="{BB962C8B-B14F-4D97-AF65-F5344CB8AC3E}">
        <p14:creationId xmlns:p14="http://schemas.microsoft.com/office/powerpoint/2010/main" val="3266845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270" rtl="0" eaLnBrk="1" fontAlgn="auto" latinLnBrk="0" hangingPunct="1">
              <a:lnSpc>
                <a:spcPct val="100000"/>
              </a:lnSpc>
              <a:spcBef>
                <a:spcPts val="800"/>
              </a:spcBef>
              <a:spcAft>
                <a:spcPts val="0"/>
              </a:spcAft>
              <a:buClrTx/>
              <a:buSzTx/>
              <a:buFont typeface="Arial" pitchFamily="34" charset="0"/>
              <a:buNone/>
              <a:tabLst/>
              <a:defRPr/>
            </a:pPr>
            <a:r>
              <a:rPr lang="en-US" sz="1200" kern="1200" dirty="0">
                <a:solidFill>
                  <a:schemeClr val="tx1"/>
                </a:solidFill>
                <a:effectLst/>
                <a:latin typeface="Dual 400" panose="02000603000000020004" pitchFamily="2" charset="0"/>
                <a:ea typeface="+mn-ea"/>
                <a:cs typeface="Arial" pitchFamily="34" charset="0"/>
              </a:rPr>
              <a:t>CHALLENGE STAGE</a:t>
            </a:r>
            <a:r>
              <a:rPr lang="en-US" sz="1200" kern="1200" baseline="0" dirty="0">
                <a:solidFill>
                  <a:schemeClr val="tx1"/>
                </a:solidFill>
                <a:effectLst/>
                <a:latin typeface="Dual 400" panose="02000603000000020004" pitchFamily="2" charset="0"/>
                <a:ea typeface="+mn-ea"/>
                <a:cs typeface="Arial" pitchFamily="34" charset="0"/>
              </a:rPr>
              <a:t> – REFRAME</a:t>
            </a:r>
            <a:endParaRPr lang="en-US" sz="1200" kern="1200" dirty="0">
              <a:solidFill>
                <a:schemeClr val="tx1"/>
              </a:solidFill>
              <a:effectLst/>
              <a:latin typeface="Dual 400" panose="02000603000000020004" pitchFamily="2" charset="0"/>
              <a:ea typeface="+mn-ea"/>
              <a:cs typeface="Arial" pitchFamily="34" charset="0"/>
            </a:endParaRPr>
          </a:p>
          <a:p>
            <a:pPr marL="0" marR="0" lvl="0" indent="0" algn="l" defTabSz="914270" rtl="0" eaLnBrk="1" fontAlgn="auto" latinLnBrk="0" hangingPunct="1">
              <a:lnSpc>
                <a:spcPct val="100000"/>
              </a:lnSpc>
              <a:spcBef>
                <a:spcPts val="800"/>
              </a:spcBef>
              <a:spcAft>
                <a:spcPts val="0"/>
              </a:spcAft>
              <a:buClrTx/>
              <a:buSzTx/>
              <a:buFont typeface="Arial" pitchFamily="34" charset="0"/>
              <a:buNone/>
              <a:tabLst/>
              <a:defRPr/>
            </a:pPr>
            <a:endParaRPr lang="en-US" sz="1200" kern="1200" dirty="0">
              <a:solidFill>
                <a:schemeClr val="tx1"/>
              </a:solidFill>
              <a:effectLst/>
              <a:latin typeface="Dual 400" panose="02000603000000020004" pitchFamily="2" charset="0"/>
              <a:ea typeface="+mn-ea"/>
              <a:cs typeface="Arial" pitchFamily="34" charset="0"/>
            </a:endParaRPr>
          </a:p>
          <a:p>
            <a:pPr marL="0" marR="0" lvl="0" indent="0" algn="l" defTabSz="914270" rtl="0" eaLnBrk="1" fontAlgn="auto" latinLnBrk="0" hangingPunct="1">
              <a:lnSpc>
                <a:spcPct val="100000"/>
              </a:lnSpc>
              <a:spcBef>
                <a:spcPts val="800"/>
              </a:spcBef>
              <a:spcAft>
                <a:spcPts val="0"/>
              </a:spcAft>
              <a:buClrTx/>
              <a:buSzTx/>
              <a:buFont typeface="Arial" pitchFamily="34" charset="0"/>
              <a:buNone/>
              <a:tabLst/>
              <a:defRPr/>
            </a:pPr>
            <a:r>
              <a:rPr lang="en-US" sz="1200" kern="1200" dirty="0">
                <a:solidFill>
                  <a:schemeClr val="tx1"/>
                </a:solidFill>
                <a:effectLst/>
                <a:latin typeface="Dual 400" panose="02000603000000020004" pitchFamily="2" charset="0"/>
                <a:ea typeface="+mn-ea"/>
                <a:cs typeface="Arial" pitchFamily="34" charset="0"/>
              </a:rPr>
              <a:t>Slide Narrative:</a:t>
            </a:r>
          </a:p>
          <a:p>
            <a:pPr lvl="0"/>
            <a:r>
              <a:rPr lang="en-US" sz="1200" kern="1200" dirty="0">
                <a:solidFill>
                  <a:schemeClr val="tx1"/>
                </a:solidFill>
                <a:effectLst/>
                <a:latin typeface="Dual 400" panose="02000603000000020004" pitchFamily="2" charset="0"/>
                <a:ea typeface="+mn-ea"/>
                <a:cs typeface="Arial" pitchFamily="34" charset="0"/>
              </a:rPr>
              <a:t>The growth of cloud computing, data storage needs, and the rise of a mobile workforce are profoundly affecting data centers and IT organizations everywhere</a:t>
            </a:r>
          </a:p>
          <a:p>
            <a:pPr lvl="0"/>
            <a:r>
              <a:rPr lang="en-US" sz="1200" kern="1200" dirty="0">
                <a:solidFill>
                  <a:schemeClr val="tx1"/>
                </a:solidFill>
                <a:effectLst/>
                <a:latin typeface="Dual 400" panose="02000603000000020004" pitchFamily="2" charset="0"/>
                <a:ea typeface="+mn-ea"/>
                <a:cs typeface="Arial" pitchFamily="34" charset="0"/>
              </a:rPr>
              <a:t>The </a:t>
            </a:r>
            <a:r>
              <a:rPr lang="en-US" sz="1200" kern="1200" dirty="0" err="1">
                <a:solidFill>
                  <a:schemeClr val="tx1"/>
                </a:solidFill>
                <a:effectLst/>
                <a:latin typeface="Dual 400" panose="02000603000000020004" pitchFamily="2" charset="0"/>
                <a:ea typeface="+mn-ea"/>
                <a:cs typeface="Arial" pitchFamily="34" charset="0"/>
              </a:rPr>
              <a:t>consumerization</a:t>
            </a:r>
            <a:r>
              <a:rPr lang="en-US" sz="1200" kern="1200" dirty="0">
                <a:solidFill>
                  <a:schemeClr val="tx1"/>
                </a:solidFill>
                <a:effectLst/>
                <a:latin typeface="Dual 400" panose="02000603000000020004" pitchFamily="2" charset="0"/>
                <a:ea typeface="+mn-ea"/>
                <a:cs typeface="Arial" pitchFamily="34" charset="0"/>
              </a:rPr>
              <a:t> of IT has conditioned both employees and customers to expect resources on-demand, always-on, and in a self-service manner, regardless of user or data location. </a:t>
            </a:r>
          </a:p>
          <a:p>
            <a:pPr lvl="0"/>
            <a:r>
              <a:rPr lang="en-US" sz="1200" kern="1200" dirty="0">
                <a:solidFill>
                  <a:schemeClr val="tx1"/>
                </a:solidFill>
                <a:effectLst/>
                <a:latin typeface="Dual 400" panose="02000603000000020004" pitchFamily="2" charset="0"/>
                <a:ea typeface="+mn-ea"/>
                <a:cs typeface="Arial" pitchFamily="34" charset="0"/>
              </a:rPr>
              <a:t>These expectations have resulted in an IT relevance gap, a gap between business users of technology, and IT’s ability to quickly and cost-effectively deliver easily consumable services…</a:t>
            </a:r>
          </a:p>
          <a:p>
            <a:pPr lvl="0"/>
            <a:r>
              <a:rPr lang="en-US" sz="1200" kern="1200" dirty="0">
                <a:solidFill>
                  <a:schemeClr val="tx1"/>
                </a:solidFill>
                <a:effectLst/>
                <a:latin typeface="Dual 400" panose="02000603000000020004" pitchFamily="2" charset="0"/>
                <a:ea typeface="+mn-ea"/>
                <a:cs typeface="Arial" pitchFamily="34" charset="0"/>
              </a:rPr>
              <a:t>…Leading to business users looking to external service providers to supplement IT’s capabilities</a:t>
            </a:r>
          </a:p>
          <a:p>
            <a:pPr marL="0" indent="0" defTabSz="453431">
              <a:lnSpc>
                <a:spcPct val="90000"/>
              </a:lnSpc>
              <a:spcBef>
                <a:spcPts val="1091"/>
              </a:spcBef>
              <a:buClr>
                <a:schemeClr val="bg2"/>
              </a:buClr>
              <a:buNone/>
            </a:pPr>
            <a:endParaRPr lang="en-US" dirty="0"/>
          </a:p>
        </p:txBody>
      </p:sp>
      <p:sp>
        <p:nvSpPr>
          <p:cNvPr id="4" name="Header Placeholder 3"/>
          <p:cNvSpPr>
            <a:spLocks noGrp="1"/>
          </p:cNvSpPr>
          <p:nvPr>
            <p:ph type="hdr" sz="quarter" idx="10"/>
          </p:nvPr>
        </p:nvSpPr>
        <p:spPr/>
        <p:txBody>
          <a:bodyPr/>
          <a:lstStyle/>
          <a:p>
            <a:r>
              <a:rPr lang="en-US"/>
              <a:t>Brocade All Hands Meeting Q4 FY 2013</a:t>
            </a:r>
            <a:endParaRPr lang="en-US" dirty="0"/>
          </a:p>
        </p:txBody>
      </p:sp>
      <p:sp>
        <p:nvSpPr>
          <p:cNvPr id="5" name="Date Placeholder 4"/>
          <p:cNvSpPr>
            <a:spLocks noGrp="1"/>
          </p:cNvSpPr>
          <p:nvPr>
            <p:ph type="dt" idx="11"/>
          </p:nvPr>
        </p:nvSpPr>
        <p:spPr/>
        <p:txBody>
          <a:bodyPr/>
          <a:lstStyle/>
          <a:p>
            <a:fld id="{A93BC3BD-F955-434B-A621-2A30667A0881}" type="datetime1">
              <a:rPr lang="en-US" smtClean="0"/>
              <a:pPr/>
              <a:t>6/30/2016</a:t>
            </a:fld>
            <a:endParaRPr lang="en-US" dirty="0"/>
          </a:p>
        </p:txBody>
      </p:sp>
      <p:sp>
        <p:nvSpPr>
          <p:cNvPr id="6" name="Slide Number Placeholder 5"/>
          <p:cNvSpPr>
            <a:spLocks noGrp="1"/>
          </p:cNvSpPr>
          <p:nvPr>
            <p:ph type="sldNum" sz="quarter" idx="12"/>
          </p:nvPr>
        </p:nvSpPr>
        <p:spPr/>
        <p:txBody>
          <a:bodyPr/>
          <a:lstStyle/>
          <a:p>
            <a:r>
              <a:rPr lang="en-US"/>
              <a:t>Page </a:t>
            </a:r>
            <a:fld id="{111E5896-917A-4035-A860-408E1EC3CD51}" type="slidenum">
              <a:rPr lang="en-US" smtClean="0"/>
              <a:pPr/>
              <a:t>2</a:t>
            </a:fld>
            <a:endParaRPr lang="en-US" dirty="0"/>
          </a:p>
        </p:txBody>
      </p:sp>
      <p:sp>
        <p:nvSpPr>
          <p:cNvPr id="7" name="Footer Placeholder 6"/>
          <p:cNvSpPr>
            <a:spLocks noGrp="1"/>
          </p:cNvSpPr>
          <p:nvPr>
            <p:ph type="ftr" sz="quarter" idx="13"/>
          </p:nvPr>
        </p:nvSpPr>
        <p:spPr/>
        <p:txBody>
          <a:bodyPr/>
          <a:lstStyle/>
          <a:p>
            <a:r>
              <a:rPr lang="en-US"/>
              <a:t>© 2013 Brocade Communications Systems, Inc. CONFIDENTIAL—For Internal Use Only</a:t>
            </a:r>
            <a:endParaRPr lang="en-US" dirty="0"/>
          </a:p>
        </p:txBody>
      </p:sp>
    </p:spTree>
    <p:extLst>
      <p:ext uri="{BB962C8B-B14F-4D97-AF65-F5344CB8AC3E}">
        <p14:creationId xmlns:p14="http://schemas.microsoft.com/office/powerpoint/2010/main" val="111622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1587" marR="0" lvl="0" indent="0" algn="l" defTabSz="914270" rtl="0" eaLnBrk="1" fontAlgn="auto" latinLnBrk="0" hangingPunct="1">
              <a:lnSpc>
                <a:spcPct val="100000"/>
              </a:lnSpc>
              <a:spcBef>
                <a:spcPts val="200"/>
              </a:spcBef>
              <a:spcAft>
                <a:spcPts val="0"/>
              </a:spcAft>
              <a:buClrTx/>
              <a:buSzTx/>
              <a:buFont typeface="Arial" pitchFamily="34" charset="0"/>
              <a:buNone/>
              <a:tabLst/>
              <a:defRPr/>
            </a:pPr>
            <a:r>
              <a:rPr lang="en-US" sz="1200" kern="1200" dirty="0">
                <a:solidFill>
                  <a:schemeClr val="tx1"/>
                </a:solidFill>
                <a:effectLst/>
                <a:latin typeface="Dual 400" panose="02000603000000020004" pitchFamily="2" charset="0"/>
                <a:ea typeface="+mn-ea"/>
                <a:cs typeface="Arial" pitchFamily="34" charset="0"/>
              </a:rPr>
              <a:t>CHALLENGER STAGE – </a:t>
            </a:r>
            <a:r>
              <a:rPr lang="en-US" sz="1200" kern="1200" baseline="0" dirty="0">
                <a:solidFill>
                  <a:schemeClr val="tx1"/>
                </a:solidFill>
                <a:effectLst/>
                <a:latin typeface="Dual 400" panose="02000603000000020004" pitchFamily="2" charset="0"/>
                <a:ea typeface="+mn-ea"/>
                <a:cs typeface="Arial" pitchFamily="34" charset="0"/>
              </a:rPr>
              <a:t>RATIONAL DROWINING/ EMOTIONAL IMPACT (contrarian view of next slide aimed at positioning the risk of not changing)</a:t>
            </a:r>
          </a:p>
          <a:p>
            <a:pPr marL="1587" marR="0" lvl="0" indent="0" algn="l" defTabSz="914270" rtl="0" eaLnBrk="1" fontAlgn="auto" latinLnBrk="0" hangingPunct="1">
              <a:lnSpc>
                <a:spcPct val="100000"/>
              </a:lnSpc>
              <a:spcBef>
                <a:spcPts val="200"/>
              </a:spcBef>
              <a:spcAft>
                <a:spcPts val="0"/>
              </a:spcAft>
              <a:buClrTx/>
              <a:buSzTx/>
              <a:buFont typeface="Arial" pitchFamily="34" charset="0"/>
              <a:buNone/>
              <a:tabLst/>
              <a:defRPr/>
            </a:pPr>
            <a:endParaRPr lang="en-US" sz="1200" kern="1200" baseline="0" dirty="0">
              <a:solidFill>
                <a:schemeClr val="tx1"/>
              </a:solidFill>
              <a:effectLst/>
              <a:latin typeface="Dual 400" panose="02000603000000020004" pitchFamily="2" charset="0"/>
              <a:ea typeface="+mn-ea"/>
              <a:cs typeface="Arial" pitchFamily="34" charset="0"/>
            </a:endParaRPr>
          </a:p>
          <a:p>
            <a:pPr marL="1587" marR="0" lvl="0" indent="0" algn="l" defTabSz="914270" rtl="0" eaLnBrk="1" fontAlgn="auto" latinLnBrk="0" hangingPunct="1">
              <a:lnSpc>
                <a:spcPct val="100000"/>
              </a:lnSpc>
              <a:spcBef>
                <a:spcPts val="200"/>
              </a:spcBef>
              <a:spcAft>
                <a:spcPts val="0"/>
              </a:spcAft>
              <a:buClrTx/>
              <a:buSzTx/>
              <a:buFont typeface="Arial" pitchFamily="34" charset="0"/>
              <a:buNone/>
              <a:tabLst/>
              <a:defRPr/>
            </a:pPr>
            <a:r>
              <a:rPr lang="en-US" sz="1200" kern="1200" baseline="0" dirty="0">
                <a:solidFill>
                  <a:schemeClr val="tx1"/>
                </a:solidFill>
                <a:effectLst/>
                <a:latin typeface="Dual 400" panose="02000603000000020004" pitchFamily="2" charset="0"/>
                <a:ea typeface="+mn-ea"/>
                <a:cs typeface="Arial" pitchFamily="34" charset="0"/>
              </a:rPr>
              <a:t>Slide Narrative</a:t>
            </a:r>
          </a:p>
          <a:p>
            <a:pPr lvl="0"/>
            <a:r>
              <a:rPr lang="en-US" sz="1200" kern="1200" dirty="0">
                <a:solidFill>
                  <a:schemeClr val="tx1"/>
                </a:solidFill>
                <a:effectLst/>
                <a:latin typeface="Dual 400" panose="02000603000000020004" pitchFamily="2" charset="0"/>
                <a:ea typeface="+mn-ea"/>
                <a:cs typeface="Arial" pitchFamily="34" charset="0"/>
              </a:rPr>
              <a:t>The New IP is transforming IT and enabling a new way of doing business, however there is a risk to not acting and staying with the status quo.</a:t>
            </a:r>
          </a:p>
          <a:p>
            <a:pPr lvl="2"/>
            <a:r>
              <a:rPr lang="en-US" sz="1100" kern="1200" dirty="0">
                <a:solidFill>
                  <a:schemeClr val="tx1"/>
                </a:solidFill>
                <a:effectLst/>
                <a:latin typeface="Dual 400" panose="02000603000000020004" pitchFamily="2" charset="0"/>
                <a:ea typeface="+mn-ea"/>
                <a:cs typeface="Arial" pitchFamily="34" charset="0"/>
              </a:rPr>
              <a:t>Let’s look at the four essential elements and how they</a:t>
            </a:r>
            <a:r>
              <a:rPr lang="en-US" sz="1100" kern="1200" baseline="0" dirty="0">
                <a:solidFill>
                  <a:schemeClr val="tx1"/>
                </a:solidFill>
                <a:effectLst/>
                <a:latin typeface="Dual 400" panose="02000603000000020004" pitchFamily="2" charset="0"/>
                <a:ea typeface="+mn-ea"/>
                <a:cs typeface="Arial" pitchFamily="34" charset="0"/>
              </a:rPr>
              <a:t> may play out if no or little action is taken.</a:t>
            </a:r>
            <a:endParaRPr lang="en-US" sz="1100" kern="1200" dirty="0">
              <a:solidFill>
                <a:schemeClr val="tx1"/>
              </a:solidFill>
              <a:effectLst/>
              <a:latin typeface="Dual 400" panose="02000603000000020004" pitchFamily="2" charset="0"/>
              <a:ea typeface="+mn-ea"/>
              <a:cs typeface="Arial" pitchFamily="34" charset="0"/>
            </a:endParaRPr>
          </a:p>
          <a:p>
            <a:pPr lvl="0"/>
            <a:r>
              <a:rPr lang="en-US" sz="1200" kern="1200" dirty="0">
                <a:solidFill>
                  <a:schemeClr val="tx1"/>
                </a:solidFill>
                <a:effectLst/>
                <a:latin typeface="Dual 400" panose="02000603000000020004" pitchFamily="2" charset="0"/>
                <a:ea typeface="+mn-ea"/>
                <a:cs typeface="Arial" pitchFamily="34" charset="0"/>
              </a:rPr>
              <a:t>Element One	</a:t>
            </a:r>
          </a:p>
          <a:p>
            <a:pPr lvl="1"/>
            <a:r>
              <a:rPr lang="en-US" sz="1000" kern="1200" dirty="0">
                <a:solidFill>
                  <a:schemeClr val="tx1"/>
                </a:solidFill>
                <a:effectLst/>
                <a:latin typeface="Dual 400" panose="02000603000000020004" pitchFamily="2" charset="0"/>
                <a:ea typeface="+mn-ea"/>
                <a:cs typeface="Arial" pitchFamily="34" charset="0"/>
              </a:rPr>
              <a:t>Closed approach</a:t>
            </a:r>
            <a:r>
              <a:rPr lang="en-US" sz="1000" kern="1200" baseline="0" dirty="0">
                <a:solidFill>
                  <a:schemeClr val="tx1"/>
                </a:solidFill>
                <a:effectLst/>
                <a:latin typeface="Dual 400" panose="02000603000000020004" pitchFamily="2" charset="0"/>
                <a:ea typeface="+mn-ea"/>
                <a:cs typeface="Arial" pitchFamily="34" charset="0"/>
              </a:rPr>
              <a:t> continues the slower rate of innovation with the vendor dictating the speed of change and controlling the cost and complexity, particularly from a resource perspective. </a:t>
            </a:r>
            <a:endParaRPr lang="en-US" sz="1100" kern="1200" dirty="0">
              <a:solidFill>
                <a:schemeClr val="tx1"/>
              </a:solidFill>
              <a:effectLst/>
              <a:latin typeface="Dual 400" panose="02000603000000020004" pitchFamily="2" charset="0"/>
              <a:ea typeface="+mn-ea"/>
              <a:cs typeface="Arial" pitchFamily="34" charset="0"/>
            </a:endParaRPr>
          </a:p>
          <a:p>
            <a:pPr lvl="0"/>
            <a:r>
              <a:rPr lang="en-US" sz="1200" kern="1200" dirty="0">
                <a:solidFill>
                  <a:schemeClr val="tx1"/>
                </a:solidFill>
                <a:effectLst/>
                <a:latin typeface="Dual 400" panose="02000603000000020004" pitchFamily="2" charset="0"/>
                <a:ea typeface="+mn-ea"/>
                <a:cs typeface="Arial" pitchFamily="34" charset="0"/>
              </a:rPr>
              <a:t>Element Two</a:t>
            </a:r>
          </a:p>
          <a:p>
            <a:pPr lvl="1"/>
            <a:r>
              <a:rPr lang="en-US" sz="1100" kern="1200" dirty="0">
                <a:solidFill>
                  <a:schemeClr val="tx1"/>
                </a:solidFill>
                <a:effectLst/>
                <a:latin typeface="Dual 400" panose="02000603000000020004" pitchFamily="2" charset="0"/>
                <a:ea typeface="+mn-ea"/>
                <a:cs typeface="Arial" pitchFamily="34" charset="0"/>
              </a:rPr>
              <a:t>Staying with a</a:t>
            </a:r>
            <a:r>
              <a:rPr lang="en-US" sz="1100" kern="1200" baseline="0" dirty="0">
                <a:solidFill>
                  <a:schemeClr val="tx1"/>
                </a:solidFill>
                <a:effectLst/>
                <a:latin typeface="Dual 400" panose="02000603000000020004" pitchFamily="2" charset="0"/>
                <a:ea typeface="+mn-ea"/>
                <a:cs typeface="Arial" pitchFamily="34" charset="0"/>
              </a:rPr>
              <a:t> hardware approach stifles </a:t>
            </a:r>
            <a:r>
              <a:rPr lang="en-US" sz="1100" kern="1200" dirty="0">
                <a:solidFill>
                  <a:schemeClr val="tx1"/>
                </a:solidFill>
                <a:effectLst/>
                <a:latin typeface="Dual 400" panose="02000603000000020004" pitchFamily="2" charset="0"/>
                <a:ea typeface="+mn-ea"/>
                <a:cs typeface="Arial" pitchFamily="34" charset="0"/>
              </a:rPr>
              <a:t>innovation,</a:t>
            </a:r>
            <a:r>
              <a:rPr lang="en-US" sz="1100" kern="1200" baseline="0" dirty="0">
                <a:solidFill>
                  <a:schemeClr val="tx1"/>
                </a:solidFill>
                <a:effectLst/>
                <a:latin typeface="Dual 400" panose="02000603000000020004" pitchFamily="2" charset="0"/>
                <a:ea typeface="+mn-ea"/>
                <a:cs typeface="Arial" pitchFamily="34" charset="0"/>
              </a:rPr>
              <a:t> reduces t</a:t>
            </a:r>
            <a:r>
              <a:rPr lang="en-US" sz="1100" kern="1200" dirty="0">
                <a:solidFill>
                  <a:schemeClr val="tx1"/>
                </a:solidFill>
                <a:effectLst/>
                <a:latin typeface="Dual 400" panose="02000603000000020004" pitchFamily="2" charset="0"/>
                <a:ea typeface="+mn-ea"/>
                <a:cs typeface="Arial" pitchFamily="34" charset="0"/>
              </a:rPr>
              <a:t>ime-to-value and impacts</a:t>
            </a:r>
            <a:r>
              <a:rPr lang="en-US" sz="1100" kern="1200" baseline="0" dirty="0">
                <a:solidFill>
                  <a:schemeClr val="tx1"/>
                </a:solidFill>
                <a:effectLst/>
                <a:latin typeface="Dual 400" panose="02000603000000020004" pitchFamily="2" charset="0"/>
                <a:ea typeface="+mn-ea"/>
                <a:cs typeface="Arial" pitchFamily="34" charset="0"/>
              </a:rPr>
              <a:t> the </a:t>
            </a:r>
            <a:r>
              <a:rPr lang="en-US" sz="1100" kern="1200" dirty="0">
                <a:solidFill>
                  <a:schemeClr val="tx1"/>
                </a:solidFill>
                <a:effectLst/>
                <a:latin typeface="Dual 400" panose="02000603000000020004" pitchFamily="2" charset="0"/>
                <a:ea typeface="+mn-ea"/>
                <a:cs typeface="Arial" pitchFamily="34" charset="0"/>
              </a:rPr>
              <a:t>customer experience</a:t>
            </a:r>
          </a:p>
          <a:p>
            <a:pPr lvl="1"/>
            <a:r>
              <a:rPr lang="en-US" sz="1100" kern="1200" dirty="0">
                <a:solidFill>
                  <a:schemeClr val="tx1"/>
                </a:solidFill>
                <a:effectLst/>
                <a:latin typeface="Dual 400" panose="02000603000000020004" pitchFamily="2" charset="0"/>
                <a:ea typeface="+mn-ea"/>
                <a:cs typeface="Arial" pitchFamily="34" charset="0"/>
              </a:rPr>
              <a:t>For the past 20 years, networking innovation has been extremely limited and at the discretion of the dominant vendors. But today’s industries demand innovation to power their growth. </a:t>
            </a:r>
          </a:p>
          <a:p>
            <a:pPr lvl="0"/>
            <a:r>
              <a:rPr lang="en-US" sz="1200" kern="1200" dirty="0">
                <a:solidFill>
                  <a:schemeClr val="tx1"/>
                </a:solidFill>
                <a:effectLst/>
                <a:latin typeface="Dual 400" panose="02000603000000020004" pitchFamily="2" charset="0"/>
                <a:ea typeface="+mn-ea"/>
                <a:cs typeface="Arial" pitchFamily="34" charset="0"/>
              </a:rPr>
              <a:t>Element Three</a:t>
            </a:r>
          </a:p>
          <a:p>
            <a:pPr lvl="1"/>
            <a:r>
              <a:rPr lang="en-US" sz="1100" kern="1200" dirty="0">
                <a:solidFill>
                  <a:schemeClr val="tx1"/>
                </a:solidFill>
                <a:effectLst/>
                <a:latin typeface="Dual 400" panose="02000603000000020004" pitchFamily="2" charset="0"/>
                <a:ea typeface="+mn-ea"/>
                <a:cs typeface="Arial" pitchFamily="34" charset="0"/>
              </a:rPr>
              <a:t>The</a:t>
            </a:r>
            <a:r>
              <a:rPr lang="en-US" sz="1100" kern="1200" baseline="0" dirty="0">
                <a:solidFill>
                  <a:schemeClr val="tx1"/>
                </a:solidFill>
                <a:effectLst/>
                <a:latin typeface="Dual 400" panose="02000603000000020004" pitchFamily="2" charset="0"/>
                <a:ea typeface="+mn-ea"/>
                <a:cs typeface="Arial" pitchFamily="34" charset="0"/>
              </a:rPr>
              <a:t> speed on innovation driven by competition within an ecosystem will always outstrip the ability to deliver transformation compared to a single vendor.</a:t>
            </a:r>
            <a:endParaRPr lang="en-US" sz="1100" kern="1200" dirty="0">
              <a:solidFill>
                <a:schemeClr val="tx1"/>
              </a:solidFill>
              <a:effectLst/>
              <a:latin typeface="Dual 400" panose="02000603000000020004" pitchFamily="2" charset="0"/>
              <a:ea typeface="+mn-ea"/>
              <a:cs typeface="Arial" pitchFamily="34" charset="0"/>
            </a:endParaRPr>
          </a:p>
          <a:p>
            <a:pPr lvl="0"/>
            <a:r>
              <a:rPr lang="en-US" sz="1200" kern="1200" dirty="0">
                <a:solidFill>
                  <a:schemeClr val="tx1"/>
                </a:solidFill>
                <a:effectLst/>
                <a:latin typeface="Dual 400" panose="02000603000000020004" pitchFamily="2" charset="0"/>
                <a:ea typeface="+mn-ea"/>
                <a:cs typeface="Arial" pitchFamily="34" charset="0"/>
              </a:rPr>
              <a:t>Element Four</a:t>
            </a:r>
          </a:p>
          <a:p>
            <a:pPr lvl="1"/>
            <a:r>
              <a:rPr lang="en-US" sz="1100" kern="1200" dirty="0">
                <a:solidFill>
                  <a:schemeClr val="tx1"/>
                </a:solidFill>
                <a:effectLst/>
                <a:latin typeface="Dual 400" panose="02000603000000020004" pitchFamily="2" charset="0"/>
                <a:ea typeface="+mn-ea"/>
                <a:cs typeface="Arial" pitchFamily="34" charset="0"/>
              </a:rPr>
              <a:t>Expensive</a:t>
            </a:r>
            <a:r>
              <a:rPr lang="en-US" sz="1100" kern="1200" baseline="0" dirty="0">
                <a:solidFill>
                  <a:schemeClr val="tx1"/>
                </a:solidFill>
                <a:effectLst/>
                <a:latin typeface="Dual 400" panose="02000603000000020004" pitchFamily="2" charset="0"/>
                <a:ea typeface="+mn-ea"/>
                <a:cs typeface="Arial" pitchFamily="34" charset="0"/>
              </a:rPr>
              <a:t> rip and replace of base architecture is not the way forward. Your ability to fund it and pivot operationally would put effectively be a step backwards.</a:t>
            </a:r>
            <a:endParaRPr lang="en-US" sz="1100" kern="1200" dirty="0">
              <a:solidFill>
                <a:schemeClr val="tx1"/>
              </a:solidFill>
              <a:effectLst/>
              <a:latin typeface="Dual 400" panose="02000603000000020004" pitchFamily="2" charset="0"/>
              <a:ea typeface="+mn-ea"/>
              <a:cs typeface="Arial" pitchFamily="34" charset="0"/>
            </a:endParaRPr>
          </a:p>
        </p:txBody>
      </p:sp>
      <p:sp>
        <p:nvSpPr>
          <p:cNvPr id="4" name="Header Placeholder 3"/>
          <p:cNvSpPr>
            <a:spLocks noGrp="1"/>
          </p:cNvSpPr>
          <p:nvPr>
            <p:ph type="hdr" sz="quarter" idx="10"/>
          </p:nvPr>
        </p:nvSpPr>
        <p:spPr/>
        <p:txBody>
          <a:bodyPr/>
          <a:lstStyle/>
          <a:p>
            <a:r>
              <a:rPr lang="en-US"/>
              <a:t>Brocade All Hands Meeting Q4 FY 2013</a:t>
            </a:r>
            <a:endParaRPr lang="en-US" dirty="0"/>
          </a:p>
        </p:txBody>
      </p:sp>
      <p:sp>
        <p:nvSpPr>
          <p:cNvPr id="5" name="Date Placeholder 4"/>
          <p:cNvSpPr>
            <a:spLocks noGrp="1"/>
          </p:cNvSpPr>
          <p:nvPr>
            <p:ph type="dt" idx="11"/>
          </p:nvPr>
        </p:nvSpPr>
        <p:spPr/>
        <p:txBody>
          <a:bodyPr/>
          <a:lstStyle/>
          <a:p>
            <a:fld id="{A93BC3BD-F955-434B-A621-2A30667A0881}" type="datetime1">
              <a:rPr lang="en-US" smtClean="0"/>
              <a:pPr/>
              <a:t>6/30/2016</a:t>
            </a:fld>
            <a:endParaRPr lang="en-US" dirty="0"/>
          </a:p>
        </p:txBody>
      </p:sp>
      <p:sp>
        <p:nvSpPr>
          <p:cNvPr id="6" name="Slide Number Placeholder 5"/>
          <p:cNvSpPr>
            <a:spLocks noGrp="1"/>
          </p:cNvSpPr>
          <p:nvPr>
            <p:ph type="sldNum" sz="quarter" idx="12"/>
          </p:nvPr>
        </p:nvSpPr>
        <p:spPr/>
        <p:txBody>
          <a:bodyPr/>
          <a:lstStyle/>
          <a:p>
            <a:r>
              <a:rPr lang="en-US"/>
              <a:t>Page </a:t>
            </a:r>
            <a:fld id="{111E5896-917A-4035-A860-408E1EC3CD51}" type="slidenum">
              <a:rPr lang="en-US" smtClean="0"/>
              <a:pPr/>
              <a:t>3</a:t>
            </a:fld>
            <a:endParaRPr lang="en-US" dirty="0"/>
          </a:p>
        </p:txBody>
      </p:sp>
      <p:sp>
        <p:nvSpPr>
          <p:cNvPr id="7" name="Footer Placeholder 6"/>
          <p:cNvSpPr>
            <a:spLocks noGrp="1"/>
          </p:cNvSpPr>
          <p:nvPr>
            <p:ph type="ftr" sz="quarter" idx="13"/>
          </p:nvPr>
        </p:nvSpPr>
        <p:spPr/>
        <p:txBody>
          <a:bodyPr/>
          <a:lstStyle/>
          <a:p>
            <a:r>
              <a:rPr lang="en-US"/>
              <a:t>© 2013 Brocade Communications Systems, Inc. CONFIDENTIAL—For Internal Use Only</a:t>
            </a:r>
            <a:endParaRPr lang="en-US" dirty="0"/>
          </a:p>
        </p:txBody>
      </p:sp>
    </p:spTree>
    <p:extLst>
      <p:ext uri="{BB962C8B-B14F-4D97-AF65-F5344CB8AC3E}">
        <p14:creationId xmlns:p14="http://schemas.microsoft.com/office/powerpoint/2010/main" val="3938021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marL="0" marR="0" lvl="0" indent="0" algn="l" defTabSz="914270" rtl="0" eaLnBrk="1" fontAlgn="auto" latinLnBrk="0" hangingPunct="1">
              <a:lnSpc>
                <a:spcPct val="100000"/>
              </a:lnSpc>
              <a:spcBef>
                <a:spcPts val="800"/>
              </a:spcBef>
              <a:spcAft>
                <a:spcPts val="0"/>
              </a:spcAft>
              <a:buClrTx/>
              <a:buSzTx/>
              <a:buFont typeface="Arial" pitchFamily="34" charset="0"/>
              <a:buNone/>
              <a:tabLst/>
              <a:defRPr/>
            </a:pPr>
            <a:r>
              <a:rPr lang="en-US" sz="1200" kern="1200" dirty="0">
                <a:solidFill>
                  <a:schemeClr val="tx1"/>
                </a:solidFill>
                <a:effectLst/>
                <a:latin typeface="Dual 400" panose="02000603000000020004" pitchFamily="2" charset="0"/>
                <a:ea typeface="+mn-ea"/>
                <a:cs typeface="Arial" pitchFamily="34" charset="0"/>
              </a:rPr>
              <a:t>CHALLENGE STAGE –</a:t>
            </a:r>
            <a:r>
              <a:rPr lang="en-US" sz="1200" kern="1200" baseline="0" dirty="0">
                <a:solidFill>
                  <a:schemeClr val="tx1"/>
                </a:solidFill>
                <a:effectLst/>
                <a:latin typeface="Dual 400" panose="02000603000000020004" pitchFamily="2" charset="0"/>
                <a:ea typeface="+mn-ea"/>
                <a:cs typeface="Arial" pitchFamily="34" charset="0"/>
              </a:rPr>
              <a:t> REFRAME / RATIONAL DROWNING (contrarian view of previous slide aimed at positioning the risk of not changing)</a:t>
            </a:r>
          </a:p>
          <a:p>
            <a:pPr marL="0" indent="0">
              <a:buNone/>
            </a:pPr>
            <a:endParaRPr lang="en-US" dirty="0"/>
          </a:p>
          <a:p>
            <a:r>
              <a:rPr lang="en-US" dirty="0"/>
              <a:t>NOTE: The intent of the circle here is to tie together the seemingly separate pieces to create a bigger picture value proposition</a:t>
            </a:r>
          </a:p>
          <a:p>
            <a:pPr marL="0" marR="0" lvl="0" indent="0" algn="l" defTabSz="914270" rtl="0" eaLnBrk="1" fontAlgn="auto" latinLnBrk="0" hangingPunct="1">
              <a:lnSpc>
                <a:spcPct val="100000"/>
              </a:lnSpc>
              <a:spcBef>
                <a:spcPts val="800"/>
              </a:spcBef>
              <a:spcAft>
                <a:spcPts val="0"/>
              </a:spcAft>
              <a:buClrTx/>
              <a:buSzTx/>
              <a:buFont typeface="Arial" pitchFamily="34" charset="0"/>
              <a:buNone/>
              <a:tabLst/>
              <a:defRPr/>
            </a:pPr>
            <a:endParaRPr lang="en-US" sz="1200" kern="1200" dirty="0">
              <a:solidFill>
                <a:schemeClr val="tx1"/>
              </a:solidFill>
              <a:effectLst/>
              <a:latin typeface="Dual 400" panose="02000603000000020004" pitchFamily="2" charset="0"/>
              <a:ea typeface="+mn-ea"/>
              <a:cs typeface="Arial" pitchFamily="34" charset="0"/>
            </a:endParaRPr>
          </a:p>
          <a:p>
            <a:pPr marL="0" marR="0" lvl="0" indent="0" algn="l" defTabSz="914270" rtl="0" eaLnBrk="1" fontAlgn="auto" latinLnBrk="0" hangingPunct="1">
              <a:lnSpc>
                <a:spcPct val="100000"/>
              </a:lnSpc>
              <a:spcBef>
                <a:spcPts val="800"/>
              </a:spcBef>
              <a:spcAft>
                <a:spcPts val="0"/>
              </a:spcAft>
              <a:buClrTx/>
              <a:buSzTx/>
              <a:buFont typeface="Arial" pitchFamily="34" charset="0"/>
              <a:buNone/>
              <a:tabLst/>
              <a:defRPr/>
            </a:pPr>
            <a:r>
              <a:rPr lang="en-US" sz="1200" kern="1200" dirty="0">
                <a:solidFill>
                  <a:schemeClr val="tx1"/>
                </a:solidFill>
                <a:effectLst/>
                <a:latin typeface="Dual 400" panose="02000603000000020004" pitchFamily="2" charset="0"/>
                <a:ea typeface="+mn-ea"/>
                <a:cs typeface="Arial" pitchFamily="34" charset="0"/>
              </a:rPr>
              <a:t>Slide Narrative:</a:t>
            </a:r>
          </a:p>
          <a:p>
            <a:pPr lvl="0"/>
            <a:r>
              <a:rPr lang="en-US" sz="1200" kern="1200" dirty="0">
                <a:solidFill>
                  <a:schemeClr val="tx1"/>
                </a:solidFill>
                <a:effectLst/>
                <a:latin typeface="Dual 400" panose="02000603000000020004" pitchFamily="2" charset="0"/>
                <a:ea typeface="+mn-ea"/>
                <a:cs typeface="Arial" pitchFamily="34" charset="0"/>
              </a:rPr>
              <a:t>The New IP is transforming IT and enabling a new way of doing business</a:t>
            </a:r>
          </a:p>
          <a:p>
            <a:pPr lvl="2"/>
            <a:r>
              <a:rPr lang="en-US" sz="1100" kern="1200" dirty="0">
                <a:solidFill>
                  <a:schemeClr val="tx1"/>
                </a:solidFill>
                <a:effectLst/>
                <a:latin typeface="Dual 400" panose="02000603000000020004" pitchFamily="2" charset="0"/>
                <a:ea typeface="+mn-ea"/>
                <a:cs typeface="Arial" pitchFamily="34" charset="0"/>
              </a:rPr>
              <a:t>Let’s look at the four essential elements of the New IP that will help you begin your transformation</a:t>
            </a:r>
          </a:p>
          <a:p>
            <a:pPr lvl="0"/>
            <a:r>
              <a:rPr lang="en-US" sz="1200" kern="1200" dirty="0">
                <a:solidFill>
                  <a:schemeClr val="tx1"/>
                </a:solidFill>
                <a:effectLst/>
                <a:latin typeface="Dual 400" panose="02000603000000020004" pitchFamily="2" charset="0"/>
                <a:ea typeface="+mn-ea"/>
                <a:cs typeface="Arial" pitchFamily="34" charset="0"/>
              </a:rPr>
              <a:t>Element One	</a:t>
            </a:r>
          </a:p>
          <a:p>
            <a:pPr lvl="1"/>
            <a:r>
              <a:rPr lang="en-US" sz="1000" kern="1200" dirty="0">
                <a:solidFill>
                  <a:schemeClr val="tx1"/>
                </a:solidFill>
                <a:effectLst/>
                <a:latin typeface="Dual 400" panose="02000603000000020004" pitchFamily="2" charset="0"/>
                <a:ea typeface="+mn-ea"/>
                <a:cs typeface="Arial" pitchFamily="34" charset="0"/>
              </a:rPr>
              <a:t>The New IP is more than just open--</a:t>
            </a:r>
            <a:r>
              <a:rPr lang="en-US" sz="1100" kern="1200" dirty="0">
                <a:solidFill>
                  <a:schemeClr val="tx1"/>
                </a:solidFill>
                <a:effectLst/>
                <a:latin typeface="Dual 400" panose="02000603000000020004" pitchFamily="2" charset="0"/>
                <a:ea typeface="+mn-ea"/>
                <a:cs typeface="Arial" pitchFamily="34" charset="0"/>
              </a:rPr>
              <a:t> it’s open </a:t>
            </a:r>
            <a:r>
              <a:rPr lang="en-US" sz="1100" i="1" kern="1200" dirty="0">
                <a:solidFill>
                  <a:schemeClr val="tx1"/>
                </a:solidFill>
                <a:effectLst/>
                <a:latin typeface="Dual 400" panose="02000603000000020004" pitchFamily="2" charset="0"/>
                <a:ea typeface="+mn-ea"/>
                <a:cs typeface="Arial" pitchFamily="34" charset="0"/>
              </a:rPr>
              <a:t>with a purpose</a:t>
            </a:r>
            <a:endParaRPr lang="en-US" sz="1100" kern="1200" dirty="0">
              <a:solidFill>
                <a:schemeClr val="tx1"/>
              </a:solidFill>
              <a:effectLst/>
              <a:latin typeface="Dual 400" panose="02000603000000020004" pitchFamily="2" charset="0"/>
              <a:ea typeface="+mn-ea"/>
              <a:cs typeface="Arial" pitchFamily="34" charset="0"/>
            </a:endParaRPr>
          </a:p>
          <a:p>
            <a:pPr lvl="1"/>
            <a:r>
              <a:rPr lang="en-US" sz="1100" kern="1200" dirty="0">
                <a:solidFill>
                  <a:schemeClr val="tx1"/>
                </a:solidFill>
                <a:effectLst/>
                <a:latin typeface="Dual 400" panose="02000603000000020004" pitchFamily="2" charset="0"/>
                <a:ea typeface="+mn-ea"/>
                <a:cs typeface="Arial" pitchFamily="34" charset="0"/>
              </a:rPr>
              <a:t>Open accelerates the rate of innovation, reduces vendor lock-in, and reduces cost and complexity</a:t>
            </a:r>
            <a:endParaRPr lang="en-US" sz="1300" kern="1200" dirty="0">
              <a:solidFill>
                <a:schemeClr val="tx1"/>
              </a:solidFill>
              <a:effectLst/>
              <a:latin typeface="Dual 400" panose="02000603000000020004" pitchFamily="2" charset="0"/>
              <a:ea typeface="+mn-ea"/>
              <a:cs typeface="Arial" pitchFamily="34" charset="0"/>
            </a:endParaRPr>
          </a:p>
          <a:p>
            <a:pPr lvl="1"/>
            <a:r>
              <a:rPr lang="en-US" sz="1100" kern="1200" dirty="0">
                <a:solidFill>
                  <a:schemeClr val="tx1"/>
                </a:solidFill>
                <a:effectLst/>
                <a:latin typeface="Dual 400" panose="02000603000000020004" pitchFamily="2" charset="0"/>
                <a:ea typeface="+mn-ea"/>
                <a:cs typeface="Arial" pitchFamily="34" charset="0"/>
              </a:rPr>
              <a:t>Because no one can predict where this innovation cycle will go, New IP allows components and services to be assembled from a broad community of innovators in order to solve challenges in new ways but with the confidence and support only a trusted vendor can provide</a:t>
            </a:r>
          </a:p>
          <a:p>
            <a:pPr lvl="1"/>
            <a:r>
              <a:rPr lang="en-US" sz="1100" kern="1200" dirty="0">
                <a:solidFill>
                  <a:schemeClr val="tx1"/>
                </a:solidFill>
                <a:effectLst/>
                <a:latin typeface="Dual 400" panose="02000603000000020004" pitchFamily="2" charset="0"/>
                <a:ea typeface="+mn-ea"/>
                <a:cs typeface="Arial" pitchFamily="34" charset="0"/>
              </a:rPr>
              <a:t>The New IP is truly open and interoperable with multiple vendors and solutions that in no way seek to create a market advantage at the cost of limiting your choices. The New IP lets you adjust your strategy at the rate of innovation giving you the freedom to choose and the flexibility to change</a:t>
            </a:r>
          </a:p>
          <a:p>
            <a:pPr lvl="0"/>
            <a:r>
              <a:rPr lang="en-US" sz="1200" kern="1200" dirty="0">
                <a:solidFill>
                  <a:schemeClr val="tx1"/>
                </a:solidFill>
                <a:effectLst/>
                <a:latin typeface="Dual 400" panose="02000603000000020004" pitchFamily="2" charset="0"/>
                <a:ea typeface="+mn-ea"/>
                <a:cs typeface="Arial" pitchFamily="34" charset="0"/>
              </a:rPr>
              <a:t>Element Two</a:t>
            </a:r>
          </a:p>
          <a:p>
            <a:pPr lvl="1"/>
            <a:r>
              <a:rPr lang="en-US" sz="1100" kern="1200" dirty="0">
                <a:solidFill>
                  <a:schemeClr val="tx1"/>
                </a:solidFill>
                <a:effectLst/>
                <a:latin typeface="Dual 400" panose="02000603000000020004" pitchFamily="2" charset="0"/>
                <a:ea typeface="+mn-ea"/>
                <a:cs typeface="Arial" pitchFamily="34" charset="0"/>
              </a:rPr>
              <a:t>The New IP is innovation-centric and software-enabled to improve time-to-value and customer experience</a:t>
            </a:r>
          </a:p>
          <a:p>
            <a:pPr lvl="1"/>
            <a:r>
              <a:rPr lang="en-US" sz="1100" kern="1200" dirty="0">
                <a:solidFill>
                  <a:schemeClr val="tx1"/>
                </a:solidFill>
                <a:effectLst/>
                <a:latin typeface="Dual 400" panose="02000603000000020004" pitchFamily="2" charset="0"/>
                <a:ea typeface="+mn-ea"/>
                <a:cs typeface="Arial" pitchFamily="34" charset="0"/>
              </a:rPr>
              <a:t>For the past 20 years, networking innovation has been extremely limited and at the discretion of the dominant vendors. But today’s industries demand innovation to power their growth. The New IP provides a platform for innovations currently being developed and yet to be conceived</a:t>
            </a:r>
          </a:p>
          <a:p>
            <a:pPr lvl="1"/>
            <a:r>
              <a:rPr lang="en-US" sz="1100" kern="1200" dirty="0">
                <a:solidFill>
                  <a:schemeClr val="tx1"/>
                </a:solidFill>
                <a:effectLst/>
                <a:latin typeface="Dual 400" panose="02000603000000020004" pitchFamily="2" charset="0"/>
                <a:ea typeface="+mn-ea"/>
                <a:cs typeface="Arial" pitchFamily="34" charset="0"/>
              </a:rPr>
              <a:t>To unlock the potential and allow your business to pivot quickly, the New IP is software-enabled. Software allows programmatic control over complex tasks freeing IT to focus on strategic challenges to enable business growth</a:t>
            </a:r>
          </a:p>
          <a:p>
            <a:pPr lvl="0"/>
            <a:r>
              <a:rPr lang="en-US" sz="1200" kern="1200" dirty="0">
                <a:solidFill>
                  <a:schemeClr val="tx1"/>
                </a:solidFill>
                <a:effectLst/>
                <a:latin typeface="Dual 400" panose="02000603000000020004" pitchFamily="2" charset="0"/>
                <a:ea typeface="+mn-ea"/>
                <a:cs typeface="Arial" pitchFamily="34" charset="0"/>
              </a:rPr>
              <a:t>Element Three</a:t>
            </a:r>
          </a:p>
          <a:p>
            <a:pPr lvl="1"/>
            <a:r>
              <a:rPr lang="en-US" sz="1100" kern="1200" dirty="0">
                <a:solidFill>
                  <a:schemeClr val="tx1"/>
                </a:solidFill>
                <a:effectLst/>
                <a:latin typeface="Dual 400" panose="02000603000000020004" pitchFamily="2" charset="0"/>
                <a:ea typeface="+mn-ea"/>
                <a:cs typeface="Arial" pitchFamily="34" charset="0"/>
              </a:rPr>
              <a:t>The New IP is ecosystem-driven, enabling a pool of resources that accelerate innovation</a:t>
            </a:r>
          </a:p>
          <a:p>
            <a:pPr lvl="1"/>
            <a:r>
              <a:rPr lang="en-US" sz="1100" kern="1200" dirty="0">
                <a:solidFill>
                  <a:schemeClr val="tx1"/>
                </a:solidFill>
                <a:effectLst/>
                <a:latin typeface="Dual 400" panose="02000603000000020004" pitchFamily="2" charset="0"/>
                <a:ea typeface="+mn-ea"/>
                <a:cs typeface="Arial" pitchFamily="34" charset="0"/>
              </a:rPr>
              <a:t>The New IP goes beyond single-vendor limitations to allow businesses to keep pace with innovation by tapping into and building upon a vast pool of resources</a:t>
            </a:r>
          </a:p>
          <a:p>
            <a:pPr lvl="1"/>
            <a:r>
              <a:rPr lang="en-US" sz="1100" kern="1200" dirty="0">
                <a:solidFill>
                  <a:schemeClr val="tx1"/>
                </a:solidFill>
                <a:effectLst/>
                <a:latin typeface="Dual 400" panose="02000603000000020004" pitchFamily="2" charset="0"/>
                <a:ea typeface="+mn-ea"/>
                <a:cs typeface="Arial" pitchFamily="34" charset="0"/>
              </a:rPr>
              <a:t>With the New IP, innovations and solutions can come from anywhere. For example, best-of-breed security from your preferred security vendor can be built-in to the network instead of “bolted on” –requiring network traffic be routed TO the security appliance for inspection. Or perhaps you’re ready to deploy the latest innovation from an up-and-coming start-up that’s found a revolutionary approach to meeting operational challenges. This is all possible with an ecosystem of the New IP</a:t>
            </a:r>
          </a:p>
          <a:p>
            <a:pPr lvl="0"/>
            <a:r>
              <a:rPr lang="en-US" sz="1200" kern="1200" dirty="0">
                <a:solidFill>
                  <a:schemeClr val="tx1"/>
                </a:solidFill>
                <a:effectLst/>
                <a:latin typeface="Dual 400" panose="02000603000000020004" pitchFamily="2" charset="0"/>
                <a:ea typeface="+mn-ea"/>
                <a:cs typeface="Arial" pitchFamily="34" charset="0"/>
              </a:rPr>
              <a:t>Element Four</a:t>
            </a:r>
          </a:p>
          <a:p>
            <a:pPr lvl="1"/>
            <a:r>
              <a:rPr lang="en-US" sz="1100" kern="1200" dirty="0">
                <a:solidFill>
                  <a:schemeClr val="tx1"/>
                </a:solidFill>
                <a:effectLst/>
                <a:latin typeface="Dual 400" panose="02000603000000020004" pitchFamily="2" charset="0"/>
                <a:ea typeface="+mn-ea"/>
                <a:cs typeface="Arial" pitchFamily="34" charset="0"/>
              </a:rPr>
              <a:t>The New IP enables you to transform on your terms. Because the New IP is evolutionary, you’re not forced into disruptive rip-n-replace or green field build out scenarios. With the New IP you evolve at a pace and approach that matches your timeline, your budget, and your business demands</a:t>
            </a:r>
          </a:p>
          <a:p>
            <a:pPr lvl="1"/>
            <a:r>
              <a:rPr lang="en-US" sz="1100" kern="1200" dirty="0">
                <a:solidFill>
                  <a:schemeClr val="tx1"/>
                </a:solidFill>
                <a:effectLst/>
                <a:latin typeface="Dual 400" panose="02000603000000020004" pitchFamily="2" charset="0"/>
                <a:ea typeface="+mn-ea"/>
                <a:cs typeface="Arial" pitchFamily="34" charset="0"/>
              </a:rPr>
              <a:t>Taking evolutionary steps with the New IP, you can start transforming your infrastructure, your IT organization, and your business to achieve revolutionary results</a:t>
            </a:r>
          </a:p>
          <a:p>
            <a:pPr lvl="1"/>
            <a:r>
              <a:rPr lang="en-US" sz="1100" kern="1200" dirty="0">
                <a:solidFill>
                  <a:schemeClr val="tx1"/>
                </a:solidFill>
                <a:effectLst/>
                <a:latin typeface="Dual 400" panose="02000603000000020004" pitchFamily="2" charset="0"/>
                <a:ea typeface="+mn-ea"/>
                <a:cs typeface="Arial" pitchFamily="34" charset="0"/>
              </a:rPr>
              <a:t>For example, with the New IP enterprise organizations can start deploying applications as much as 90% faster and cut operational expenses as much as 50% by evolving your data center network to an Ethernet Fabric. And cut your infrastructure </a:t>
            </a:r>
            <a:r>
              <a:rPr lang="en-US" sz="1100" kern="1200" dirty="0" err="1">
                <a:solidFill>
                  <a:schemeClr val="tx1"/>
                </a:solidFill>
                <a:effectLst/>
                <a:latin typeface="Dual 400" panose="02000603000000020004" pitchFamily="2" charset="0"/>
                <a:ea typeface="+mn-ea"/>
                <a:cs typeface="Arial" pitchFamily="34" charset="0"/>
              </a:rPr>
              <a:t>CapEx</a:t>
            </a:r>
            <a:r>
              <a:rPr lang="en-US" sz="1100" kern="1200" dirty="0">
                <a:solidFill>
                  <a:schemeClr val="tx1"/>
                </a:solidFill>
                <a:effectLst/>
                <a:latin typeface="Dual 400" panose="02000603000000020004" pitchFamily="2" charset="0"/>
                <a:ea typeface="+mn-ea"/>
                <a:cs typeface="Arial" pitchFamily="34" charset="0"/>
              </a:rPr>
              <a:t> and further increase IT</a:t>
            </a:r>
            <a:r>
              <a:rPr lang="en-US" sz="1100" kern="1200" baseline="0" dirty="0">
                <a:solidFill>
                  <a:schemeClr val="tx1"/>
                </a:solidFill>
                <a:effectLst/>
                <a:latin typeface="Dual 400" panose="02000603000000020004" pitchFamily="2" charset="0"/>
                <a:ea typeface="+mn-ea"/>
                <a:cs typeface="Arial" pitchFamily="34" charset="0"/>
              </a:rPr>
              <a:t> agility </a:t>
            </a:r>
            <a:r>
              <a:rPr lang="en-US" sz="1100" kern="1200" dirty="0">
                <a:solidFill>
                  <a:schemeClr val="tx1"/>
                </a:solidFill>
                <a:effectLst/>
                <a:latin typeface="Dual 400" panose="02000603000000020004" pitchFamily="2" charset="0"/>
                <a:ea typeface="+mn-ea"/>
                <a:cs typeface="Arial" pitchFamily="34" charset="0"/>
              </a:rPr>
              <a:t>by replacing hardware-based appliances with virtualized network functions</a:t>
            </a:r>
          </a:p>
          <a:p>
            <a:pPr lvl="1"/>
            <a:r>
              <a:rPr lang="en-US" sz="1100" kern="1200" dirty="0">
                <a:solidFill>
                  <a:schemeClr val="tx1"/>
                </a:solidFill>
                <a:effectLst/>
                <a:latin typeface="Dual 400" panose="02000603000000020004" pitchFamily="2" charset="0"/>
                <a:ea typeface="+mn-ea"/>
                <a:cs typeface="Arial" pitchFamily="34" charset="0"/>
              </a:rPr>
              <a:t>Regardless of your organization type, the New IP allows you to evolve on </a:t>
            </a:r>
            <a:r>
              <a:rPr lang="en-US" sz="1100" i="1" kern="1200" dirty="0">
                <a:solidFill>
                  <a:schemeClr val="tx1"/>
                </a:solidFill>
                <a:effectLst/>
                <a:latin typeface="Dual 400" panose="02000603000000020004" pitchFamily="2" charset="0"/>
                <a:ea typeface="+mn-ea"/>
                <a:cs typeface="Arial" pitchFamily="34" charset="0"/>
              </a:rPr>
              <a:t>your</a:t>
            </a:r>
            <a:r>
              <a:rPr lang="en-US" sz="1100" kern="1200" dirty="0">
                <a:solidFill>
                  <a:schemeClr val="tx1"/>
                </a:solidFill>
                <a:effectLst/>
                <a:latin typeface="Dual 400" panose="02000603000000020004" pitchFamily="2" charset="0"/>
                <a:ea typeface="+mn-ea"/>
                <a:cs typeface="Arial" pitchFamily="34" charset="0"/>
              </a:rPr>
              <a:t> terms</a:t>
            </a:r>
          </a:p>
          <a:p>
            <a:pPr lvl="0"/>
            <a:r>
              <a:rPr lang="en-US" sz="1200" kern="1200" dirty="0">
                <a:solidFill>
                  <a:schemeClr val="tx1"/>
                </a:solidFill>
                <a:effectLst/>
                <a:latin typeface="Dual 400" panose="02000603000000020004" pitchFamily="2" charset="0"/>
                <a:ea typeface="+mn-ea"/>
                <a:cs typeface="Arial" pitchFamily="34" charset="0"/>
              </a:rPr>
              <a:t>SUMMARY</a:t>
            </a:r>
          </a:p>
          <a:p>
            <a:pPr lvl="1"/>
            <a:r>
              <a:rPr lang="en-US" sz="1100" kern="1200" dirty="0">
                <a:solidFill>
                  <a:schemeClr val="tx1"/>
                </a:solidFill>
                <a:effectLst/>
                <a:latin typeface="Dual 400" panose="02000603000000020004" pitchFamily="2" charset="0"/>
                <a:ea typeface="+mn-ea"/>
                <a:cs typeface="Arial" pitchFamily="34" charset="0"/>
              </a:rPr>
              <a:t>An ecosystem is empowered when open, self-driven evolution, and agility builds on innovation and software-driven flexibility</a:t>
            </a:r>
          </a:p>
          <a:p>
            <a:pPr lvl="1"/>
            <a:r>
              <a:rPr lang="en-US" sz="1100" kern="1200" dirty="0">
                <a:solidFill>
                  <a:schemeClr val="tx1"/>
                </a:solidFill>
                <a:effectLst/>
                <a:latin typeface="Dual 400" panose="02000603000000020004" pitchFamily="2" charset="0"/>
                <a:ea typeface="+mn-ea"/>
                <a:cs typeface="Arial" pitchFamily="34" charset="0"/>
              </a:rPr>
              <a:t>These are the elements of the New IP</a:t>
            </a:r>
          </a:p>
          <a:p>
            <a:pPr lvl="1"/>
            <a:r>
              <a:rPr lang="en-US" sz="1100" kern="1200" dirty="0">
                <a:solidFill>
                  <a:schemeClr val="tx1"/>
                </a:solidFill>
                <a:effectLst/>
                <a:latin typeface="Dual 400" panose="02000603000000020004" pitchFamily="2" charset="0"/>
                <a:ea typeface="+mn-ea"/>
                <a:cs typeface="Arial" pitchFamily="34" charset="0"/>
              </a:rPr>
              <a:t>It’s easy to see why, when you combine these very powerful elements, amazing transformations start to happen</a:t>
            </a:r>
          </a:p>
          <a:p>
            <a:pPr lvl="1"/>
            <a:endParaRPr lang="en-US" dirty="0"/>
          </a:p>
        </p:txBody>
      </p:sp>
      <p:sp>
        <p:nvSpPr>
          <p:cNvPr id="4" name="Header Placeholder 3"/>
          <p:cNvSpPr>
            <a:spLocks noGrp="1"/>
          </p:cNvSpPr>
          <p:nvPr>
            <p:ph type="hdr" sz="quarter" idx="10"/>
          </p:nvPr>
        </p:nvSpPr>
        <p:spPr/>
        <p:txBody>
          <a:bodyPr/>
          <a:lstStyle/>
          <a:p>
            <a:r>
              <a:rPr lang="en-US"/>
              <a:t>Brocade All Hands Meeting Q4 FY 2013</a:t>
            </a:r>
            <a:endParaRPr lang="en-US" dirty="0"/>
          </a:p>
        </p:txBody>
      </p:sp>
      <p:sp>
        <p:nvSpPr>
          <p:cNvPr id="5" name="Date Placeholder 4"/>
          <p:cNvSpPr>
            <a:spLocks noGrp="1"/>
          </p:cNvSpPr>
          <p:nvPr>
            <p:ph type="dt" idx="11"/>
          </p:nvPr>
        </p:nvSpPr>
        <p:spPr/>
        <p:txBody>
          <a:bodyPr/>
          <a:lstStyle/>
          <a:p>
            <a:fld id="{A93BC3BD-F955-434B-A621-2A30667A0881}" type="datetime1">
              <a:rPr lang="en-US" smtClean="0"/>
              <a:pPr/>
              <a:t>6/30/2016</a:t>
            </a:fld>
            <a:endParaRPr lang="en-US" dirty="0"/>
          </a:p>
        </p:txBody>
      </p:sp>
      <p:sp>
        <p:nvSpPr>
          <p:cNvPr id="6" name="Slide Number Placeholder 5"/>
          <p:cNvSpPr>
            <a:spLocks noGrp="1"/>
          </p:cNvSpPr>
          <p:nvPr>
            <p:ph type="sldNum" sz="quarter" idx="12"/>
          </p:nvPr>
        </p:nvSpPr>
        <p:spPr/>
        <p:txBody>
          <a:bodyPr/>
          <a:lstStyle/>
          <a:p>
            <a:r>
              <a:rPr lang="en-US"/>
              <a:t>Page </a:t>
            </a:r>
            <a:fld id="{111E5896-917A-4035-A860-408E1EC3CD51}" type="slidenum">
              <a:rPr lang="en-US" smtClean="0"/>
              <a:pPr/>
              <a:t>4</a:t>
            </a:fld>
            <a:endParaRPr lang="en-US" dirty="0"/>
          </a:p>
        </p:txBody>
      </p:sp>
      <p:sp>
        <p:nvSpPr>
          <p:cNvPr id="7" name="Footer Placeholder 6"/>
          <p:cNvSpPr>
            <a:spLocks noGrp="1"/>
          </p:cNvSpPr>
          <p:nvPr>
            <p:ph type="ftr" sz="quarter" idx="13"/>
          </p:nvPr>
        </p:nvSpPr>
        <p:spPr/>
        <p:txBody>
          <a:bodyPr/>
          <a:lstStyle/>
          <a:p>
            <a:r>
              <a:rPr lang="en-US"/>
              <a:t>© 2013 Brocade Communications Systems, Inc. CONFIDENTIAL—For Internal Use Only</a:t>
            </a:r>
            <a:endParaRPr lang="en-US" dirty="0"/>
          </a:p>
        </p:txBody>
      </p:sp>
    </p:spTree>
    <p:extLst>
      <p:ext uri="{BB962C8B-B14F-4D97-AF65-F5344CB8AC3E}">
        <p14:creationId xmlns:p14="http://schemas.microsoft.com/office/powerpoint/2010/main" val="3903815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270" rtl="0" eaLnBrk="1" fontAlgn="auto" latinLnBrk="0" hangingPunct="1">
              <a:lnSpc>
                <a:spcPct val="100000"/>
              </a:lnSpc>
              <a:spcBef>
                <a:spcPts val="800"/>
              </a:spcBef>
              <a:spcAft>
                <a:spcPts val="0"/>
              </a:spcAft>
              <a:buClrTx/>
              <a:buSzTx/>
              <a:buFont typeface="Arial" pitchFamily="34" charset="0"/>
              <a:buNone/>
              <a:tabLst/>
              <a:defRPr/>
            </a:pPr>
            <a:r>
              <a:rPr lang="en-US" sz="1200" kern="1200" dirty="0">
                <a:solidFill>
                  <a:schemeClr val="tx1"/>
                </a:solidFill>
                <a:effectLst/>
                <a:latin typeface="Dual 400" panose="02000603000000020004" pitchFamily="2" charset="0"/>
                <a:ea typeface="+mn-ea"/>
                <a:cs typeface="Arial" pitchFamily="34" charset="0"/>
              </a:rPr>
              <a:t>CHALLENGE STAGE</a:t>
            </a:r>
            <a:r>
              <a:rPr lang="en-US" sz="1200" kern="1200" baseline="0" dirty="0">
                <a:solidFill>
                  <a:schemeClr val="tx1"/>
                </a:solidFill>
                <a:effectLst/>
                <a:latin typeface="Dual 400" panose="02000603000000020004" pitchFamily="2" charset="0"/>
                <a:ea typeface="+mn-ea"/>
                <a:cs typeface="Arial" pitchFamily="34" charset="0"/>
              </a:rPr>
              <a:t> – REFRAME / RATIONAL DROWNING</a:t>
            </a:r>
            <a:endParaRPr lang="en-US" sz="1200" kern="1200" dirty="0">
              <a:solidFill>
                <a:schemeClr val="tx1"/>
              </a:solidFill>
              <a:effectLst/>
              <a:latin typeface="Dual 400" panose="02000603000000020004" pitchFamily="2" charset="0"/>
              <a:ea typeface="+mn-ea"/>
              <a:cs typeface="Arial" pitchFamily="34" charset="0"/>
            </a:endParaRPr>
          </a:p>
          <a:p>
            <a:pPr marL="0" lvl="0" indent="0">
              <a:buNone/>
            </a:pPr>
            <a:endParaRPr lang="en-US" sz="1200" kern="1200" dirty="0">
              <a:solidFill>
                <a:schemeClr val="tx1"/>
              </a:solidFill>
              <a:effectLst/>
              <a:latin typeface="Dual 400" panose="02000603000000020004" pitchFamily="2" charset="0"/>
              <a:ea typeface="+mn-ea"/>
              <a:cs typeface="Arial" pitchFamily="34" charset="0"/>
            </a:endParaRPr>
          </a:p>
          <a:p>
            <a:pPr marL="0" lvl="0" indent="0">
              <a:buNone/>
            </a:pPr>
            <a:r>
              <a:rPr lang="en-US" sz="1200" kern="1200" dirty="0">
                <a:solidFill>
                  <a:schemeClr val="tx1"/>
                </a:solidFill>
                <a:effectLst/>
                <a:latin typeface="Dual 400" panose="02000603000000020004" pitchFamily="2" charset="0"/>
                <a:ea typeface="+mn-ea"/>
                <a:cs typeface="Arial" pitchFamily="34" charset="0"/>
              </a:rPr>
              <a:t>NOTE to Speaker: You</a:t>
            </a:r>
            <a:r>
              <a:rPr lang="en-US" sz="1200" kern="1200" baseline="0" dirty="0">
                <a:solidFill>
                  <a:schemeClr val="tx1"/>
                </a:solidFill>
                <a:effectLst/>
                <a:latin typeface="Dual 400" panose="02000603000000020004" pitchFamily="2" charset="0"/>
                <a:ea typeface="+mn-ea"/>
                <a:cs typeface="Arial" pitchFamily="34" charset="0"/>
              </a:rPr>
              <a:t> don’t need to cover all the details of this slide. Recommend picking out the key points you think will resonate (based on your audience knowledge) to cover and then let the audience self-select what piques their interest. If they don’t volunteer that information, ask probing questions such as: Are these 3 major business imperatives aligned with you? If not, ask what theirs are and connect those back to how the 4 core elements of New IP help address those imperatives.</a:t>
            </a:r>
          </a:p>
          <a:p>
            <a:pPr marL="0" lvl="0" indent="0">
              <a:buNone/>
            </a:pPr>
            <a:endParaRPr lang="en-US" sz="1200" kern="1200" dirty="0">
              <a:solidFill>
                <a:schemeClr val="tx1"/>
              </a:solidFill>
              <a:effectLst/>
              <a:latin typeface="Dual 400" panose="02000603000000020004" pitchFamily="2" charset="0"/>
              <a:ea typeface="+mn-ea"/>
              <a:cs typeface="Arial" pitchFamily="34" charset="0"/>
            </a:endParaRPr>
          </a:p>
          <a:p>
            <a:pPr marL="0" marR="0" lvl="0" indent="0" algn="l" defTabSz="914270" rtl="0" eaLnBrk="1" fontAlgn="auto" latinLnBrk="0" hangingPunct="1">
              <a:lnSpc>
                <a:spcPct val="100000"/>
              </a:lnSpc>
              <a:spcBef>
                <a:spcPts val="800"/>
              </a:spcBef>
              <a:spcAft>
                <a:spcPts val="0"/>
              </a:spcAft>
              <a:buClrTx/>
              <a:buSzTx/>
              <a:buFont typeface="Arial" pitchFamily="34" charset="0"/>
              <a:buNone/>
              <a:tabLst/>
              <a:defRPr/>
            </a:pPr>
            <a:r>
              <a:rPr lang="en-US" sz="1200" kern="1200" dirty="0">
                <a:solidFill>
                  <a:schemeClr val="tx1"/>
                </a:solidFill>
                <a:effectLst/>
                <a:latin typeface="Dual 400" panose="02000603000000020004" pitchFamily="2" charset="0"/>
                <a:ea typeface="+mn-ea"/>
                <a:cs typeface="Arial" pitchFamily="34" charset="0"/>
              </a:rPr>
              <a:t>Slide Narrative:</a:t>
            </a:r>
          </a:p>
          <a:p>
            <a:pPr lvl="0"/>
            <a:r>
              <a:rPr lang="en-US" sz="1200" kern="1200" dirty="0">
                <a:solidFill>
                  <a:schemeClr val="tx1"/>
                </a:solidFill>
                <a:effectLst/>
                <a:latin typeface="Dual 400" panose="02000603000000020004" pitchFamily="2" charset="0"/>
                <a:ea typeface="+mn-ea"/>
                <a:cs typeface="Arial" pitchFamily="34" charset="0"/>
              </a:rPr>
              <a:t>The new IP provides direct value to the enterprise by reducing costs, improving the customer experience (both internally and externally), and improving enterprise agility</a:t>
            </a:r>
          </a:p>
          <a:p>
            <a:pPr lvl="0"/>
            <a:r>
              <a:rPr lang="en-US" sz="1200" kern="1200" dirty="0">
                <a:solidFill>
                  <a:schemeClr val="tx1"/>
                </a:solidFill>
                <a:effectLst/>
                <a:latin typeface="Dual 400" panose="02000603000000020004" pitchFamily="2" charset="0"/>
                <a:ea typeface="+mn-ea"/>
                <a:cs typeface="Arial" pitchFamily="34" charset="0"/>
              </a:rPr>
              <a:t>Each of these benefits are achieved through the New IP by embracing open architectures, leveraging an ecosystem of best of breed and emerging innovative solutions, and virtualizing physical hardware.  This allows you to realize the full potential of the cloud –whether its private, public or hybrid- and align IT capabilities with business goals</a:t>
            </a:r>
          </a:p>
          <a:p>
            <a:endParaRPr lang="en-US" sz="900" dirty="0"/>
          </a:p>
        </p:txBody>
      </p:sp>
      <p:sp>
        <p:nvSpPr>
          <p:cNvPr id="4" name="Header Placeholder 3"/>
          <p:cNvSpPr>
            <a:spLocks noGrp="1"/>
          </p:cNvSpPr>
          <p:nvPr>
            <p:ph type="hdr" sz="quarter" idx="10"/>
          </p:nvPr>
        </p:nvSpPr>
        <p:spPr/>
        <p:txBody>
          <a:bodyPr/>
          <a:lstStyle/>
          <a:p>
            <a:r>
              <a:rPr lang="en-US"/>
              <a:t>Brocade All Hands Meeting Q4 FY 2013</a:t>
            </a:r>
            <a:endParaRPr lang="en-US" dirty="0"/>
          </a:p>
        </p:txBody>
      </p:sp>
      <p:sp>
        <p:nvSpPr>
          <p:cNvPr id="5" name="Date Placeholder 4"/>
          <p:cNvSpPr>
            <a:spLocks noGrp="1"/>
          </p:cNvSpPr>
          <p:nvPr>
            <p:ph type="dt" idx="11"/>
          </p:nvPr>
        </p:nvSpPr>
        <p:spPr/>
        <p:txBody>
          <a:bodyPr/>
          <a:lstStyle/>
          <a:p>
            <a:fld id="{A93BC3BD-F955-434B-A621-2A30667A0881}" type="datetime1">
              <a:rPr lang="en-US" smtClean="0"/>
              <a:pPr/>
              <a:t>6/30/2016</a:t>
            </a:fld>
            <a:endParaRPr lang="en-US" dirty="0"/>
          </a:p>
        </p:txBody>
      </p:sp>
      <p:sp>
        <p:nvSpPr>
          <p:cNvPr id="6" name="Slide Number Placeholder 5"/>
          <p:cNvSpPr>
            <a:spLocks noGrp="1"/>
          </p:cNvSpPr>
          <p:nvPr>
            <p:ph type="sldNum" sz="quarter" idx="12"/>
          </p:nvPr>
        </p:nvSpPr>
        <p:spPr/>
        <p:txBody>
          <a:bodyPr/>
          <a:lstStyle/>
          <a:p>
            <a:r>
              <a:rPr lang="en-US"/>
              <a:t>Page </a:t>
            </a:r>
            <a:fld id="{111E5896-917A-4035-A860-408E1EC3CD51}" type="slidenum">
              <a:rPr lang="en-US" smtClean="0"/>
              <a:pPr/>
              <a:t>5</a:t>
            </a:fld>
            <a:endParaRPr lang="en-US" dirty="0"/>
          </a:p>
        </p:txBody>
      </p:sp>
      <p:sp>
        <p:nvSpPr>
          <p:cNvPr id="7" name="Footer Placeholder 6"/>
          <p:cNvSpPr>
            <a:spLocks noGrp="1"/>
          </p:cNvSpPr>
          <p:nvPr>
            <p:ph type="ftr" sz="quarter" idx="13"/>
          </p:nvPr>
        </p:nvSpPr>
        <p:spPr/>
        <p:txBody>
          <a:bodyPr/>
          <a:lstStyle/>
          <a:p>
            <a:r>
              <a:rPr lang="en-US"/>
              <a:t>© 2013 Brocade Communications Systems, Inc. CONFIDENTIAL—For Internal Use Only</a:t>
            </a:r>
            <a:endParaRPr lang="en-US" dirty="0"/>
          </a:p>
        </p:txBody>
      </p:sp>
    </p:spTree>
    <p:extLst>
      <p:ext uri="{BB962C8B-B14F-4D97-AF65-F5344CB8AC3E}">
        <p14:creationId xmlns:p14="http://schemas.microsoft.com/office/powerpoint/2010/main" val="1981698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indent="0">
              <a:buNone/>
            </a:pPr>
            <a:r>
              <a:rPr lang="en-US" sz="1200" b="0" kern="1200" dirty="0">
                <a:solidFill>
                  <a:schemeClr val="tx1"/>
                </a:solidFill>
                <a:effectLst/>
                <a:latin typeface="Dual 400" panose="02000603000000020004" pitchFamily="2" charset="0"/>
                <a:ea typeface="+mn-ea"/>
                <a:cs typeface="Arial" pitchFamily="34" charset="0"/>
              </a:rPr>
              <a:t>CHALLENGE STAGE – REFRAME / RATIONAL DROWNING</a:t>
            </a:r>
          </a:p>
          <a:p>
            <a:pPr marL="0" indent="0">
              <a:buNone/>
            </a:pPr>
            <a:endParaRPr lang="en-US" sz="1200" b="1" kern="1200" dirty="0">
              <a:solidFill>
                <a:schemeClr val="tx1"/>
              </a:solidFill>
              <a:effectLst/>
              <a:latin typeface="Dual 400" panose="02000603000000020004" pitchFamily="2" charset="0"/>
              <a:ea typeface="+mn-ea"/>
              <a:cs typeface="Arial" pitchFamily="34" charset="0"/>
            </a:endParaRPr>
          </a:p>
          <a:p>
            <a:pPr marL="0" marR="0" lvl="0" indent="0" algn="l" defTabSz="914270" rtl="0" eaLnBrk="1" fontAlgn="auto" latinLnBrk="0" hangingPunct="1">
              <a:lnSpc>
                <a:spcPct val="100000"/>
              </a:lnSpc>
              <a:spcBef>
                <a:spcPts val="800"/>
              </a:spcBef>
              <a:spcAft>
                <a:spcPts val="0"/>
              </a:spcAft>
              <a:buClrTx/>
              <a:buSzTx/>
              <a:buFont typeface="Arial" pitchFamily="34" charset="0"/>
              <a:buNone/>
              <a:tabLst/>
              <a:defRPr/>
            </a:pPr>
            <a:r>
              <a:rPr lang="en-US" sz="1200" kern="1200" baseline="0" dirty="0">
                <a:solidFill>
                  <a:schemeClr val="tx1"/>
                </a:solidFill>
                <a:effectLst/>
                <a:latin typeface="Dual 400" panose="02000603000000020004" pitchFamily="2" charset="0"/>
                <a:ea typeface="+mn-ea"/>
                <a:cs typeface="Arial" pitchFamily="34" charset="0"/>
              </a:rPr>
              <a:t>Slide Narrative</a:t>
            </a:r>
          </a:p>
          <a:p>
            <a:pPr marL="0" indent="0">
              <a:buNone/>
            </a:pPr>
            <a:r>
              <a:rPr lang="en-US" sz="1200" b="1" kern="1200" dirty="0">
                <a:solidFill>
                  <a:schemeClr val="tx1"/>
                </a:solidFill>
                <a:effectLst/>
                <a:latin typeface="Dual 400" panose="02000603000000020004" pitchFamily="2" charset="0"/>
                <a:ea typeface="+mn-ea"/>
                <a:cs typeface="Arial" pitchFamily="34" charset="0"/>
              </a:rPr>
              <a:t>New IP:  Sets a High Bar for Counter-Attacks of Cybersecurity Threats</a:t>
            </a:r>
          </a:p>
          <a:p>
            <a:r>
              <a:rPr lang="en-US" sz="1200" kern="1200" dirty="0">
                <a:solidFill>
                  <a:schemeClr val="tx1"/>
                </a:solidFill>
                <a:effectLst/>
                <a:latin typeface="Dual 400" panose="02000603000000020004" pitchFamily="2" charset="0"/>
                <a:ea typeface="+mn-ea"/>
                <a:cs typeface="Arial" pitchFamily="34" charset="0"/>
              </a:rPr>
              <a:t>IDC identified the Third Platform as an area of innovation and growth, defining it as technology built on the pillars of mobile computing, cloud services, big data and analytics, and social networking.  Cybersecurity counter measures become increasingly critical as the Third Platform era enters the critical innovation stage.</a:t>
            </a:r>
          </a:p>
          <a:p>
            <a:r>
              <a:rPr lang="en-US" sz="1200" kern="1200" dirty="0">
                <a:solidFill>
                  <a:schemeClr val="tx1"/>
                </a:solidFill>
                <a:effectLst/>
                <a:latin typeface="Dual 400" panose="02000603000000020004" pitchFamily="2" charset="0"/>
                <a:ea typeface="+mn-ea"/>
                <a:cs typeface="Arial" pitchFamily="34" charset="0"/>
              </a:rPr>
              <a:t>The New IP is a networking approach that emphasizes open, automated, software-defined elements to increase agility and reduce costs while meeting the challenges of the Third Platform.  And the great news is that the New IP provides you with a new way to architect networks, in support of the Third Platform, that enables accelerating business changes and growth while maintaining or increasing high levels of security.</a:t>
            </a:r>
          </a:p>
          <a:p>
            <a:endParaRPr lang="en-US" sz="1200" kern="1200" dirty="0">
              <a:solidFill>
                <a:schemeClr val="tx1"/>
              </a:solidFill>
              <a:effectLst/>
              <a:latin typeface="Dual 400" panose="02000603000000020004" pitchFamily="2" charset="0"/>
              <a:ea typeface="+mn-ea"/>
              <a:cs typeface="Arial" pitchFamily="34" charset="0"/>
            </a:endParaRPr>
          </a:p>
          <a:p>
            <a:pPr marL="0" indent="0">
              <a:buNone/>
            </a:pPr>
            <a:r>
              <a:rPr lang="en-US" sz="1200" b="1" kern="1200" dirty="0">
                <a:solidFill>
                  <a:schemeClr val="tx1"/>
                </a:solidFill>
                <a:effectLst/>
                <a:latin typeface="Dual 400" panose="02000603000000020004" pitchFamily="2" charset="0"/>
                <a:ea typeface="+mn-ea"/>
                <a:cs typeface="Arial" pitchFamily="34" charset="0"/>
              </a:rPr>
              <a:t>New IP Security Principles</a:t>
            </a:r>
          </a:p>
          <a:p>
            <a:r>
              <a:rPr lang="en-US" sz="1200" kern="1200" dirty="0">
                <a:solidFill>
                  <a:schemeClr val="tx1"/>
                </a:solidFill>
                <a:effectLst/>
                <a:latin typeface="Dual 400" panose="02000603000000020004" pitchFamily="2" charset="0"/>
                <a:ea typeface="+mn-ea"/>
                <a:cs typeface="Arial" pitchFamily="34" charset="0"/>
              </a:rPr>
              <a:t>Old IP networks are highly vulnerable to security attacks due to their relatively static nature and cost and inefficiencies of hardware only-based security.  Layered security for defense-in-depth is significantly enhanced with a New IP architecture because security is:</a:t>
            </a:r>
          </a:p>
          <a:p>
            <a:pPr lvl="0"/>
            <a:r>
              <a:rPr lang="en-US" sz="1200" kern="1200" dirty="0">
                <a:solidFill>
                  <a:schemeClr val="tx1"/>
                </a:solidFill>
                <a:effectLst/>
                <a:latin typeface="Dual 400" panose="02000603000000020004" pitchFamily="2" charset="0"/>
                <a:ea typeface="+mn-ea"/>
                <a:cs typeface="Arial" pitchFamily="34" charset="0"/>
              </a:rPr>
              <a:t>Designed in, not bolted on.</a:t>
            </a:r>
          </a:p>
          <a:p>
            <a:pPr lvl="0"/>
            <a:r>
              <a:rPr lang="en-US" sz="1200" kern="1200" dirty="0">
                <a:solidFill>
                  <a:schemeClr val="tx1"/>
                </a:solidFill>
                <a:effectLst/>
                <a:latin typeface="Dual 400" panose="02000603000000020004" pitchFamily="2" charset="0"/>
                <a:ea typeface="+mn-ea"/>
                <a:cs typeface="Arial" pitchFamily="34" charset="0"/>
              </a:rPr>
              <a:t>Open, not closed.</a:t>
            </a:r>
          </a:p>
          <a:p>
            <a:pPr lvl="0"/>
            <a:r>
              <a:rPr lang="en-US" sz="1200" kern="1200" dirty="0">
                <a:solidFill>
                  <a:schemeClr val="tx1"/>
                </a:solidFill>
                <a:effectLst/>
                <a:latin typeface="Dual 400" panose="02000603000000020004" pitchFamily="2" charset="0"/>
                <a:ea typeface="+mn-ea"/>
                <a:cs typeface="Arial" pitchFamily="34" charset="0"/>
              </a:rPr>
              <a:t>Based on behavior, not just identity.</a:t>
            </a:r>
          </a:p>
          <a:p>
            <a:pPr lvl="0"/>
            <a:r>
              <a:rPr lang="en-US" sz="1200" kern="1200" dirty="0">
                <a:solidFill>
                  <a:schemeClr val="tx1"/>
                </a:solidFill>
                <a:effectLst/>
                <a:latin typeface="Dual 400" panose="02000603000000020004" pitchFamily="2" charset="0"/>
                <a:ea typeface="+mn-ea"/>
                <a:cs typeface="Arial" pitchFamily="34" charset="0"/>
              </a:rPr>
              <a:t>Self-learning, not static.</a:t>
            </a:r>
          </a:p>
          <a:p>
            <a:endParaRPr lang="en-US" dirty="0"/>
          </a:p>
        </p:txBody>
      </p:sp>
      <p:sp>
        <p:nvSpPr>
          <p:cNvPr id="4" name="Header Placeholder 3"/>
          <p:cNvSpPr>
            <a:spLocks noGrp="1"/>
          </p:cNvSpPr>
          <p:nvPr>
            <p:ph type="hdr" sz="quarter" idx="10"/>
          </p:nvPr>
        </p:nvSpPr>
        <p:spPr/>
        <p:txBody>
          <a:bodyPr/>
          <a:lstStyle/>
          <a:p>
            <a:r>
              <a:rPr lang="en-US"/>
              <a:t>Title Goes Here</a:t>
            </a:r>
            <a:endParaRPr lang="en-US" dirty="0"/>
          </a:p>
        </p:txBody>
      </p:sp>
      <p:sp>
        <p:nvSpPr>
          <p:cNvPr id="5" name="Date Placeholder 4"/>
          <p:cNvSpPr>
            <a:spLocks noGrp="1"/>
          </p:cNvSpPr>
          <p:nvPr>
            <p:ph type="dt" idx="11"/>
          </p:nvPr>
        </p:nvSpPr>
        <p:spPr/>
        <p:txBody>
          <a:bodyPr/>
          <a:lstStyle/>
          <a:p>
            <a:fld id="{D14EF909-3661-45F6-8451-11E1E2FC9241}" type="datetime1">
              <a:rPr lang="en-US" smtClean="0"/>
              <a:t>6/30/2016</a:t>
            </a:fld>
            <a:endParaRPr lang="en-US" dirty="0"/>
          </a:p>
        </p:txBody>
      </p:sp>
      <p:sp>
        <p:nvSpPr>
          <p:cNvPr id="6" name="Slide Number Placeholder 5"/>
          <p:cNvSpPr>
            <a:spLocks noGrp="1"/>
          </p:cNvSpPr>
          <p:nvPr>
            <p:ph type="sldNum" sz="quarter" idx="12"/>
          </p:nvPr>
        </p:nvSpPr>
        <p:spPr/>
        <p:txBody>
          <a:bodyPr/>
          <a:lstStyle/>
          <a:p>
            <a:r>
              <a:rPr lang="en-US"/>
              <a:t>Page </a:t>
            </a:r>
            <a:fld id="{111E5896-917A-4035-A860-408E1EC3CD51}" type="slidenum">
              <a:rPr lang="en-US" smtClean="0"/>
              <a:pPr/>
              <a:t>6</a:t>
            </a:fld>
            <a:endParaRPr lang="en-US" dirty="0"/>
          </a:p>
        </p:txBody>
      </p:sp>
      <p:sp>
        <p:nvSpPr>
          <p:cNvPr id="7" name="Footer Placeholder 6"/>
          <p:cNvSpPr>
            <a:spLocks noGrp="1"/>
          </p:cNvSpPr>
          <p:nvPr>
            <p:ph type="ftr" sz="quarter" idx="13"/>
          </p:nvPr>
        </p:nvSpPr>
        <p:spPr/>
        <p:txBody>
          <a:bodyPr/>
          <a:lstStyle/>
          <a:p>
            <a:r>
              <a:rPr lang="en-US"/>
              <a:t>© 2015 Brocade Communications Systems, Inc. CONFIDENTIAL—For Internal Use Only</a:t>
            </a:r>
          </a:p>
        </p:txBody>
      </p:sp>
    </p:spTree>
    <p:extLst>
      <p:ext uri="{BB962C8B-B14F-4D97-AF65-F5344CB8AC3E}">
        <p14:creationId xmlns:p14="http://schemas.microsoft.com/office/powerpoint/2010/main" val="2056966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marR="0" lvl="0" indent="0" algn="l" defTabSz="914270" rtl="0" eaLnBrk="1" fontAlgn="auto" latinLnBrk="0" hangingPunct="1">
              <a:lnSpc>
                <a:spcPct val="100000"/>
              </a:lnSpc>
              <a:spcBef>
                <a:spcPts val="800"/>
              </a:spcBef>
              <a:spcAft>
                <a:spcPts val="0"/>
              </a:spcAft>
              <a:buClrTx/>
              <a:buSzTx/>
              <a:buFont typeface="Arial" pitchFamily="34" charset="0"/>
              <a:buNone/>
              <a:tabLst/>
              <a:defRPr/>
            </a:pPr>
            <a:r>
              <a:rPr lang="en-US" sz="1200" kern="1200" dirty="0">
                <a:solidFill>
                  <a:schemeClr val="tx1"/>
                </a:solidFill>
                <a:effectLst/>
                <a:latin typeface="Dual 400" panose="02000603000000020004" pitchFamily="2" charset="0"/>
                <a:ea typeface="+mn-ea"/>
                <a:cs typeface="Arial" pitchFamily="34" charset="0"/>
              </a:rPr>
              <a:t>Supporting flight deck material URL : https://flightdeck.brocade.com/content/flightdeck/en/sales/the-new-ip.html</a:t>
            </a:r>
          </a:p>
          <a:p>
            <a:pPr marL="0" lvl="0" indent="0">
              <a:buNone/>
            </a:pPr>
            <a:endParaRPr lang="en-US" sz="1200" kern="1200" dirty="0">
              <a:solidFill>
                <a:schemeClr val="tx1"/>
              </a:solidFill>
              <a:effectLst/>
              <a:latin typeface="Dual 400" panose="02000603000000020004" pitchFamily="2" charset="0"/>
              <a:ea typeface="+mn-ea"/>
              <a:cs typeface="Arial" pitchFamily="34" charset="0"/>
            </a:endParaRPr>
          </a:p>
          <a:p>
            <a:pPr marL="0" lvl="0" indent="0">
              <a:buNone/>
            </a:pPr>
            <a:r>
              <a:rPr lang="en-US" sz="1200" kern="1200" dirty="0">
                <a:solidFill>
                  <a:schemeClr val="tx1"/>
                </a:solidFill>
                <a:effectLst/>
                <a:latin typeface="Dual 400" panose="02000603000000020004" pitchFamily="2" charset="0"/>
                <a:ea typeface="+mn-ea"/>
                <a:cs typeface="Arial" pitchFamily="34" charset="0"/>
              </a:rPr>
              <a:t>NOTE TO SPEAKER:</a:t>
            </a:r>
            <a:r>
              <a:rPr lang="en-US" sz="1200" kern="1200" baseline="0" dirty="0">
                <a:solidFill>
                  <a:schemeClr val="tx1"/>
                </a:solidFill>
                <a:effectLst/>
                <a:latin typeface="Dual 400" panose="02000603000000020004" pitchFamily="2" charset="0"/>
                <a:ea typeface="+mn-ea"/>
                <a:cs typeface="Arial" pitchFamily="34" charset="0"/>
              </a:rPr>
              <a:t> This should be your last slide when giving a general / initial presentation. </a:t>
            </a:r>
          </a:p>
          <a:p>
            <a:pPr marL="0" lvl="0" indent="0">
              <a:buNone/>
            </a:pPr>
            <a:r>
              <a:rPr lang="en-US" sz="1200" kern="1200" baseline="0" dirty="0">
                <a:solidFill>
                  <a:schemeClr val="tx1"/>
                </a:solidFill>
                <a:effectLst/>
                <a:latin typeface="Dual 400" panose="02000603000000020004" pitchFamily="2" charset="0"/>
                <a:ea typeface="+mn-ea"/>
                <a:cs typeface="Arial" pitchFamily="34" charset="0"/>
              </a:rPr>
              <a:t>Use this slide to ask the customer: </a:t>
            </a:r>
          </a:p>
          <a:p>
            <a:pPr marL="114284" lvl="0" indent="-114284"/>
            <a:r>
              <a:rPr lang="en-US" sz="1200" kern="1200" baseline="0" dirty="0">
                <a:solidFill>
                  <a:schemeClr val="tx1"/>
                </a:solidFill>
                <a:effectLst/>
                <a:latin typeface="Dual 400" panose="02000603000000020004" pitchFamily="2" charset="0"/>
                <a:ea typeface="+mn-ea"/>
                <a:cs typeface="Arial" pitchFamily="34" charset="0"/>
              </a:rPr>
              <a:t>Any of this make sense?</a:t>
            </a:r>
          </a:p>
          <a:p>
            <a:pPr marL="114284" lvl="0" indent="-114284"/>
            <a:r>
              <a:rPr lang="en-US" sz="1200" kern="1200" baseline="0" dirty="0">
                <a:solidFill>
                  <a:schemeClr val="tx1"/>
                </a:solidFill>
                <a:effectLst/>
                <a:latin typeface="Dual 400" panose="02000603000000020004" pitchFamily="2" charset="0"/>
                <a:ea typeface="+mn-ea"/>
                <a:cs typeface="Arial" pitchFamily="34" charset="0"/>
              </a:rPr>
              <a:t>Does the concept hold together?</a:t>
            </a:r>
          </a:p>
          <a:p>
            <a:pPr marL="114284" lvl="0" indent="-114284"/>
            <a:r>
              <a:rPr lang="en-US" sz="1200" kern="1200" baseline="0" dirty="0">
                <a:solidFill>
                  <a:schemeClr val="tx1"/>
                </a:solidFill>
                <a:effectLst/>
                <a:latin typeface="Dual 400" panose="02000603000000020004" pitchFamily="2" charset="0"/>
                <a:ea typeface="+mn-ea"/>
                <a:cs typeface="Arial" pitchFamily="34" charset="0"/>
              </a:rPr>
              <a:t>What aspects resonated with you more?</a:t>
            </a:r>
          </a:p>
          <a:p>
            <a:pPr marL="0" lvl="0" indent="0">
              <a:buNone/>
            </a:pPr>
            <a:endParaRPr lang="en-US" sz="1200" kern="1200" baseline="0" dirty="0">
              <a:solidFill>
                <a:schemeClr val="tx1"/>
              </a:solidFill>
              <a:effectLst/>
              <a:latin typeface="Dual 400" panose="02000603000000020004" pitchFamily="2" charset="0"/>
              <a:ea typeface="+mn-ea"/>
              <a:cs typeface="Arial" pitchFamily="34" charset="0"/>
            </a:endParaRPr>
          </a:p>
          <a:p>
            <a:pPr marL="0" lvl="0" indent="0">
              <a:buNone/>
            </a:pPr>
            <a:r>
              <a:rPr lang="en-US" sz="1200" kern="1200" baseline="0" dirty="0">
                <a:solidFill>
                  <a:schemeClr val="tx1"/>
                </a:solidFill>
                <a:effectLst/>
                <a:latin typeface="Dual 400" panose="02000603000000020004" pitchFamily="2" charset="0"/>
                <a:ea typeface="+mn-ea"/>
                <a:cs typeface="Arial" pitchFamily="34" charset="0"/>
              </a:rPr>
              <a:t>Slide Narrative:</a:t>
            </a:r>
          </a:p>
          <a:p>
            <a:pPr marL="0" marR="0" lvl="0" indent="0" algn="l" defTabSz="914270" rtl="0" eaLnBrk="1" fontAlgn="auto" latinLnBrk="0" hangingPunct="1">
              <a:lnSpc>
                <a:spcPct val="100000"/>
              </a:lnSpc>
              <a:spcBef>
                <a:spcPts val="800"/>
              </a:spcBef>
              <a:spcAft>
                <a:spcPts val="0"/>
              </a:spcAft>
              <a:buClrTx/>
              <a:buSzTx/>
              <a:buFont typeface="Arial" pitchFamily="34" charset="0"/>
              <a:buNone/>
              <a:tabLst/>
              <a:defRPr/>
            </a:pPr>
            <a:r>
              <a:rPr lang="en-US" sz="1200" kern="1200" baseline="0" dirty="0">
                <a:solidFill>
                  <a:schemeClr val="tx1"/>
                </a:solidFill>
                <a:effectLst/>
                <a:latin typeface="Dual 400" panose="02000603000000020004" pitchFamily="2" charset="0"/>
                <a:ea typeface="+mn-ea"/>
                <a:cs typeface="Arial" pitchFamily="34" charset="0"/>
              </a:rPr>
              <a:t>With these questions, you can start working toward a follow-up meeting where you can learn more about them. In the meantime, leave the “Brocade New IP Point of View” whitepaper with them to gain a better understanding and to see ways for them to move forward. You can find the paper here: http://connect.brocade.com/portal/marketing/NewIP/Shared%20Documents/Strategic%20POV/brocade-new-ip-point-of-view.pdf</a:t>
            </a:r>
          </a:p>
          <a:p>
            <a:pPr marL="0" lvl="0" indent="0">
              <a:buNone/>
            </a:pPr>
            <a:endParaRPr lang="en-US" sz="1200" kern="1200" dirty="0">
              <a:solidFill>
                <a:schemeClr val="tx1"/>
              </a:solidFill>
              <a:effectLst/>
              <a:latin typeface="Dual 400" panose="02000603000000020004" pitchFamily="2" charset="0"/>
              <a:ea typeface="+mn-ea"/>
              <a:cs typeface="Arial" pitchFamily="34" charset="0"/>
            </a:endParaRPr>
          </a:p>
          <a:p>
            <a:pPr lvl="0"/>
            <a:endParaRPr lang="en-US" sz="1200" kern="1200" dirty="0">
              <a:solidFill>
                <a:schemeClr val="tx1"/>
              </a:solidFill>
              <a:effectLst/>
              <a:latin typeface="Dual 400" panose="02000603000000020004" pitchFamily="2" charset="0"/>
              <a:ea typeface="+mn-ea"/>
              <a:cs typeface="Arial" pitchFamily="34" charset="0"/>
            </a:endParaRPr>
          </a:p>
          <a:p>
            <a:pPr marL="0" marR="0" lvl="0" indent="0" algn="l" defTabSz="914270" rtl="0" eaLnBrk="1" fontAlgn="auto" latinLnBrk="0" hangingPunct="1">
              <a:lnSpc>
                <a:spcPct val="100000"/>
              </a:lnSpc>
              <a:spcBef>
                <a:spcPts val="800"/>
              </a:spcBef>
              <a:spcAft>
                <a:spcPts val="0"/>
              </a:spcAft>
              <a:buClrTx/>
              <a:buSzTx/>
              <a:buFont typeface="Arial" pitchFamily="34" charset="0"/>
              <a:buNone/>
              <a:tabLst/>
              <a:defRPr/>
            </a:pPr>
            <a:r>
              <a:rPr lang="en-US" sz="1200" kern="1200" dirty="0">
                <a:solidFill>
                  <a:schemeClr val="tx1"/>
                </a:solidFill>
                <a:effectLst/>
                <a:latin typeface="Dual 400" panose="02000603000000020004" pitchFamily="2" charset="0"/>
                <a:ea typeface="+mn-ea"/>
                <a:cs typeface="Arial" pitchFamily="34" charset="0"/>
              </a:rPr>
              <a:t>Slide Narrative:</a:t>
            </a:r>
          </a:p>
          <a:p>
            <a:pPr lvl="0"/>
            <a:r>
              <a:rPr lang="en-US" sz="1200" kern="1200" dirty="0">
                <a:solidFill>
                  <a:schemeClr val="tx1"/>
                </a:solidFill>
                <a:effectLst/>
                <a:latin typeface="Dual 400" panose="02000603000000020004" pitchFamily="2" charset="0"/>
                <a:ea typeface="+mn-ea"/>
                <a:cs typeface="Arial" pitchFamily="34" charset="0"/>
              </a:rPr>
              <a:t>The New IP Accelerates Service Delivery, Access to Your Data Assets, and Unprecedented Innovation</a:t>
            </a:r>
          </a:p>
          <a:p>
            <a:pPr lvl="1"/>
            <a:r>
              <a:rPr lang="en-US" sz="1100" kern="1200" dirty="0">
                <a:solidFill>
                  <a:schemeClr val="tx1"/>
                </a:solidFill>
                <a:effectLst/>
                <a:latin typeface="Dual 400" panose="02000603000000020004" pitchFamily="2" charset="0"/>
                <a:ea typeface="+mn-ea"/>
                <a:cs typeface="Arial" pitchFamily="34" charset="0"/>
              </a:rPr>
              <a:t>The Old IP hindered innovation, was expensive to buy, run and maintain, and was based on proprietary vendor stacks, whereas the New IP helps to accelerate innovation, reduce costs, and is built on an open architecture</a:t>
            </a:r>
          </a:p>
          <a:p>
            <a:pPr lvl="1"/>
            <a:r>
              <a:rPr lang="en-US" sz="1100" kern="1200" dirty="0">
                <a:solidFill>
                  <a:schemeClr val="tx1"/>
                </a:solidFill>
                <a:effectLst/>
                <a:latin typeface="Dual 400" panose="02000603000000020004" pitchFamily="2" charset="0"/>
                <a:ea typeface="+mn-ea"/>
                <a:cs typeface="Arial" pitchFamily="34" charset="0"/>
              </a:rPr>
              <a:t>The New IP accelerates business changes and growth by providing a new network architecture, fundamentally changing how we think of the network. The New IP accelerates service delivery, heterogeneous access to data assets, and pervasive innovation across your organization, customers, and partners</a:t>
            </a:r>
          </a:p>
          <a:p>
            <a:pPr lvl="1"/>
            <a:r>
              <a:rPr lang="en-US" sz="1100" kern="1200" dirty="0">
                <a:solidFill>
                  <a:schemeClr val="tx1"/>
                </a:solidFill>
                <a:effectLst/>
                <a:latin typeface="Dual 400" panose="02000603000000020004" pitchFamily="2" charset="0"/>
                <a:ea typeface="+mn-ea"/>
                <a:cs typeface="Arial" pitchFamily="34" charset="0"/>
              </a:rPr>
              <a:t>The New IP helps your company move from a world of static, constrained resources, to a future where your IT department positions themselves as a trusted provider of services who can quickly deploy and efficiently manage services wherever and whenever best meets your business objectives, enabling new business models such as </a:t>
            </a:r>
            <a:r>
              <a:rPr lang="en-US" sz="1100" kern="1200" dirty="0" err="1">
                <a:solidFill>
                  <a:schemeClr val="tx1"/>
                </a:solidFill>
                <a:effectLst/>
                <a:latin typeface="Dual 400" panose="02000603000000020004" pitchFamily="2" charset="0"/>
                <a:ea typeface="+mn-ea"/>
                <a:cs typeface="Arial" pitchFamily="34" charset="0"/>
              </a:rPr>
              <a:t>IoT</a:t>
            </a:r>
            <a:r>
              <a:rPr lang="en-US" sz="1100" kern="1200" dirty="0">
                <a:solidFill>
                  <a:schemeClr val="tx1"/>
                </a:solidFill>
                <a:effectLst/>
                <a:latin typeface="Dual 400" panose="02000603000000020004" pitchFamily="2" charset="0"/>
                <a:ea typeface="+mn-ea"/>
                <a:cs typeface="Arial" pitchFamily="34" charset="0"/>
              </a:rPr>
              <a:t>, Cloud, personalization, and digital business</a:t>
            </a:r>
          </a:p>
          <a:p>
            <a:pPr lvl="1"/>
            <a:r>
              <a:rPr lang="en-US" sz="1100" kern="1200" dirty="0">
                <a:solidFill>
                  <a:schemeClr val="tx1"/>
                </a:solidFill>
                <a:effectLst/>
                <a:latin typeface="Dual 400" panose="02000603000000020004" pitchFamily="2" charset="0"/>
                <a:ea typeface="+mn-ea"/>
                <a:cs typeface="Arial" pitchFamily="34" charset="0"/>
              </a:rPr>
              <a:t>…allowing you to innovate at the speed of your business </a:t>
            </a:r>
          </a:p>
          <a:p>
            <a:pPr marL="114295" marR="0" indent="-114295" algn="l" defTabSz="914360" rtl="0" eaLnBrk="1" fontAlgn="auto" latinLnBrk="0" hangingPunct="1">
              <a:lnSpc>
                <a:spcPct val="100000"/>
              </a:lnSpc>
              <a:spcBef>
                <a:spcPts val="800"/>
              </a:spcBef>
              <a:spcAft>
                <a:spcPts val="0"/>
              </a:spcAft>
              <a:buClrTx/>
              <a:buSzTx/>
              <a:buFont typeface="Arial" pitchFamily="34" charset="0"/>
              <a:buChar char="•"/>
              <a:tabLst/>
              <a:defRPr/>
            </a:pPr>
            <a:endParaRPr lang="en-US" sz="800" dirty="0"/>
          </a:p>
        </p:txBody>
      </p:sp>
      <p:sp>
        <p:nvSpPr>
          <p:cNvPr id="4" name="Header Placeholder 3"/>
          <p:cNvSpPr>
            <a:spLocks noGrp="1"/>
          </p:cNvSpPr>
          <p:nvPr>
            <p:ph type="hdr" sz="quarter" idx="10"/>
          </p:nvPr>
        </p:nvSpPr>
        <p:spPr/>
        <p:txBody>
          <a:bodyPr/>
          <a:lstStyle/>
          <a:p>
            <a:r>
              <a:rPr lang="en-US" dirty="0"/>
              <a:t>Brocade All Hands Meeting Q4 FY 2013</a:t>
            </a:r>
          </a:p>
        </p:txBody>
      </p:sp>
      <p:sp>
        <p:nvSpPr>
          <p:cNvPr id="5" name="Date Placeholder 4"/>
          <p:cNvSpPr>
            <a:spLocks noGrp="1"/>
          </p:cNvSpPr>
          <p:nvPr>
            <p:ph type="dt" idx="11"/>
          </p:nvPr>
        </p:nvSpPr>
        <p:spPr/>
        <p:txBody>
          <a:bodyPr/>
          <a:lstStyle/>
          <a:p>
            <a:fld id="{A93BC3BD-F955-434B-A621-2A30667A0881}" type="datetime1">
              <a:rPr lang="en-US" smtClean="0"/>
              <a:pPr/>
              <a:t>6/30/2016</a:t>
            </a:fld>
            <a:endParaRPr lang="en-US" dirty="0"/>
          </a:p>
        </p:txBody>
      </p:sp>
      <p:sp>
        <p:nvSpPr>
          <p:cNvPr id="6" name="Slide Number Placeholder 5"/>
          <p:cNvSpPr>
            <a:spLocks noGrp="1"/>
          </p:cNvSpPr>
          <p:nvPr>
            <p:ph type="sldNum" sz="quarter" idx="12"/>
          </p:nvPr>
        </p:nvSpPr>
        <p:spPr/>
        <p:txBody>
          <a:bodyPr/>
          <a:lstStyle/>
          <a:p>
            <a:r>
              <a:rPr lang="en-US" dirty="0"/>
              <a:t>Page </a:t>
            </a:r>
            <a:fld id="{111E5896-917A-4035-A860-408E1EC3CD51}" type="slidenum">
              <a:rPr lang="en-US" smtClean="0"/>
              <a:pPr/>
              <a:t>7</a:t>
            </a:fld>
            <a:endParaRPr lang="en-US" dirty="0"/>
          </a:p>
        </p:txBody>
      </p:sp>
      <p:sp>
        <p:nvSpPr>
          <p:cNvPr id="7" name="Footer Placeholder 6"/>
          <p:cNvSpPr>
            <a:spLocks noGrp="1"/>
          </p:cNvSpPr>
          <p:nvPr>
            <p:ph type="ftr" sz="quarter" idx="13"/>
          </p:nvPr>
        </p:nvSpPr>
        <p:spPr/>
        <p:txBody>
          <a:bodyPr/>
          <a:lstStyle/>
          <a:p>
            <a:r>
              <a:rPr lang="en-US" dirty="0"/>
              <a:t>© 2013 Brocade Communications Systems, Inc. CONFIDENTIAL—For Internal Use Only</a:t>
            </a:r>
          </a:p>
        </p:txBody>
      </p:sp>
    </p:spTree>
    <p:extLst>
      <p:ext uri="{BB962C8B-B14F-4D97-AF65-F5344CB8AC3E}">
        <p14:creationId xmlns:p14="http://schemas.microsoft.com/office/powerpoint/2010/main" val="533134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sz="1600" b="1" dirty="0"/>
              <a:t>POINTS TO HIGHLIGHT</a:t>
            </a:r>
          </a:p>
          <a:p>
            <a:endParaRPr lang="en-US" sz="1600" dirty="0"/>
          </a:p>
          <a:p>
            <a:pPr marL="171450" indent="-171450">
              <a:buFont typeface="Arial"/>
              <a:buChar char="•"/>
            </a:pPr>
            <a:r>
              <a:rPr lang="en-US" sz="1600" b="0" dirty="0"/>
              <a:t>This</a:t>
            </a:r>
            <a:r>
              <a:rPr lang="en-US" sz="1600" b="0" baseline="0" dirty="0"/>
              <a:t> is an estimate only – every RF environment is different but it gives a rough metric</a:t>
            </a:r>
          </a:p>
          <a:p>
            <a:pPr marL="171450" indent="-171450">
              <a:buFont typeface="Arial"/>
              <a:buChar char="•"/>
            </a:pPr>
            <a:r>
              <a:rPr lang="en-US" sz="1600" b="0" baseline="0" dirty="0"/>
              <a:t>The number of clients an AP can support is based on client throughput requirements and how fast it can transmit that data</a:t>
            </a:r>
          </a:p>
          <a:p>
            <a:pPr marL="171450" indent="-171450">
              <a:buFont typeface="Arial"/>
              <a:buChar char="•"/>
            </a:pPr>
            <a:r>
              <a:rPr lang="en-US" sz="1600" b="0" baseline="0" dirty="0"/>
              <a:t>Keep in mind – this is an estimate for CONCURRENT client usage, not average – it is the worse case</a:t>
            </a:r>
          </a:p>
          <a:p>
            <a:pPr marL="171450" indent="-171450">
              <a:buFont typeface="Arial"/>
              <a:buChar char="•"/>
            </a:pPr>
            <a:r>
              <a:rPr lang="en-US" sz="1600" b="0" baseline="0" dirty="0"/>
              <a:t>Remember, this calculation takes a very simple approach – calculating airtime in one direction – but traffic is bi-directional (80% or so downlink 20% or so uplink). Take this number and then add some additional overhead (capacity) to account for the rest.</a:t>
            </a:r>
          </a:p>
          <a:p>
            <a:pPr marL="0" indent="0">
              <a:buFont typeface="Arial"/>
              <a:buNone/>
            </a:pPr>
            <a:endParaRPr lang="en-US" sz="1600" b="0" baseline="0" dirty="0"/>
          </a:p>
          <a:p>
            <a:pPr marL="0" indent="0">
              <a:buFont typeface="Arial"/>
              <a:buNone/>
            </a:pPr>
            <a:r>
              <a:rPr lang="en-US" sz="1600" b="1" baseline="0" dirty="0"/>
              <a:t>EXAMPLE SHOWN ABOVE</a:t>
            </a:r>
          </a:p>
          <a:p>
            <a:pPr marL="0" indent="0">
              <a:buFont typeface="Arial"/>
              <a:buNone/>
            </a:pPr>
            <a:r>
              <a:rPr lang="en-US" sz="1600" b="0" baseline="0" dirty="0"/>
              <a:t>1 devices that needs to transmit 1 Mbps of video and the max it can achieve is 40 Mbps. This speed is an average or the slowest observed rate (depending on how conservative you want to be). This is not the PHY rate, this is real-world how long does it take.</a:t>
            </a:r>
          </a:p>
          <a:p>
            <a:pPr marL="0" indent="0">
              <a:buFont typeface="Arial"/>
              <a:buNone/>
            </a:pPr>
            <a:r>
              <a:rPr lang="en-US" sz="1600" b="0" baseline="0" dirty="0"/>
              <a:t>Dividing the data stream requirement by the throughput yields the percentage of airtime required to transmit.</a:t>
            </a:r>
          </a:p>
          <a:p>
            <a:pPr marL="0" indent="0">
              <a:buFont typeface="Arial"/>
              <a:buNone/>
            </a:pPr>
            <a:r>
              <a:rPr lang="en-US" sz="1600" b="0" baseline="0" dirty="0"/>
              <a:t>If every client is the same as the first, the AP can probably support 40 devices. If you leave some capacity for headroom, this reduces the number.</a:t>
            </a:r>
          </a:p>
          <a:p>
            <a:pPr marL="0" indent="0">
              <a:buFont typeface="Arial"/>
              <a:buNone/>
            </a:pPr>
            <a:endParaRPr lang="en-US" sz="1600" b="0" baseline="0" dirty="0"/>
          </a:p>
          <a:p>
            <a:pPr marL="0" indent="0">
              <a:buFont typeface="Arial"/>
              <a:buNone/>
            </a:pPr>
            <a:r>
              <a:rPr lang="en-US" sz="1600" b="0" baseline="0" dirty="0"/>
              <a:t>The benefits of faster clients are easily shown:</a:t>
            </a:r>
          </a:p>
          <a:p>
            <a:pPr marL="0" indent="0">
              <a:buFont typeface="Arial"/>
              <a:buNone/>
            </a:pPr>
            <a:endParaRPr lang="en-US" sz="1600" b="0" baseline="0" dirty="0"/>
          </a:p>
          <a:p>
            <a:pPr marL="0" indent="0">
              <a:buFont typeface="Arial"/>
              <a:buNone/>
            </a:pPr>
            <a:r>
              <a:rPr lang="en-US" sz="1600" b="0" baseline="0" dirty="0"/>
              <a:t>The same single-stream client but now an 802.11ac device and capable of an actual observed throughput of 100 Mbps. </a:t>
            </a:r>
          </a:p>
          <a:p>
            <a:pPr marL="0" indent="0">
              <a:buFont typeface="Arial"/>
              <a:buNone/>
            </a:pPr>
            <a:r>
              <a:rPr lang="en-US" b="0" dirty="0"/>
              <a:t>Now requires 1% of airtime for the same 1 Mbps video stream</a:t>
            </a:r>
          </a:p>
          <a:p>
            <a:pPr marL="0" indent="0">
              <a:buFont typeface="Arial"/>
              <a:buNone/>
            </a:pPr>
            <a:r>
              <a:rPr lang="en-US" b="0" dirty="0"/>
              <a:t>New</a:t>
            </a:r>
            <a:r>
              <a:rPr lang="en-US" b="0" baseline="0" dirty="0"/>
              <a:t> max is 100% / 1% airtime = 100 devices max</a:t>
            </a:r>
          </a:p>
          <a:p>
            <a:pPr marL="0" indent="0">
              <a:buFont typeface="Arial"/>
              <a:buNone/>
            </a:pPr>
            <a:r>
              <a:rPr lang="en-US" b="0" baseline="0" dirty="0"/>
              <a:t>70% head room = 70 devices</a:t>
            </a:r>
          </a:p>
          <a:p>
            <a:pPr marL="0" indent="0">
              <a:buFont typeface="Arial"/>
              <a:buNone/>
            </a:pPr>
            <a:endParaRPr lang="en-US" b="0" baseline="0" dirty="0"/>
          </a:p>
          <a:p>
            <a:pPr marL="0" indent="0">
              <a:buFont typeface="Arial"/>
              <a:buNone/>
            </a:pPr>
            <a:r>
              <a:rPr lang="en-US" b="0" baseline="0" dirty="0"/>
              <a:t>Keep in mind, the more clients, the more interference so that will play a factor in the achievable throughput.  70% utilization includes uplink capacity but is not explicitly calculated. You might want to adjust this number. A conservative approach is always better.</a:t>
            </a:r>
          </a:p>
          <a:p>
            <a:pPr marL="0" indent="0">
              <a:buFont typeface="Arial"/>
              <a:buNone/>
            </a:pPr>
            <a:endParaRPr lang="en-US" b="0" baseline="0" dirty="0"/>
          </a:p>
          <a:p>
            <a:pPr marL="0" indent="0">
              <a:buFont typeface="Arial"/>
              <a:buNone/>
            </a:pPr>
            <a:r>
              <a:rPr lang="en-US" b="0" baseline="0" dirty="0"/>
              <a:t>Notice the performance of the AP radio is not the issue here, it is client capabilities and performance. (Assuming the AP can offer the maximum PHY rate each client can support)</a:t>
            </a:r>
          </a:p>
          <a:p>
            <a:pPr marL="0" indent="0">
              <a:buFont typeface="Arial"/>
              <a:buNone/>
            </a:pPr>
            <a:endParaRPr lang="en-US" b="0" dirty="0"/>
          </a:p>
        </p:txBody>
      </p:sp>
      <p:sp>
        <p:nvSpPr>
          <p:cNvPr id="4" name="Slide Number Placeholder 3"/>
          <p:cNvSpPr>
            <a:spLocks noGrp="1"/>
          </p:cNvSpPr>
          <p:nvPr>
            <p:ph type="sldNum" sz="quarter" idx="10"/>
          </p:nvPr>
        </p:nvSpPr>
        <p:spPr/>
        <p:txBody>
          <a:bodyPr/>
          <a:lstStyle/>
          <a:p>
            <a:pPr>
              <a:defRPr/>
            </a:pPr>
            <a:fld id="{56948E6F-1F00-4CE3-8A58-B35B64CFA151}" type="slidenum">
              <a:rPr lang="en-US" smtClean="0">
                <a:solidFill>
                  <a:srgbClr val="000000"/>
                </a:solidFill>
              </a:rPr>
              <a:pPr>
                <a:defRPr/>
              </a:pPr>
              <a:t>10</a:t>
            </a:fld>
            <a:endParaRPr lang="en-US">
              <a:solidFill>
                <a:srgbClr val="000000"/>
              </a:solidFill>
            </a:endParaRPr>
          </a:p>
        </p:txBody>
      </p:sp>
    </p:spTree>
    <p:extLst>
      <p:ext uri="{BB962C8B-B14F-4D97-AF65-F5344CB8AC3E}">
        <p14:creationId xmlns:p14="http://schemas.microsoft.com/office/powerpoint/2010/main" val="40777193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lvl="0" indent="0" algn="l" defTabSz="914270" rtl="0" eaLnBrk="1" fontAlgn="auto" latinLnBrk="0" hangingPunct="1">
              <a:lnSpc>
                <a:spcPct val="100000"/>
              </a:lnSpc>
              <a:spcBef>
                <a:spcPts val="800"/>
              </a:spcBef>
              <a:spcAft>
                <a:spcPts val="0"/>
              </a:spcAft>
              <a:buClrTx/>
              <a:buSzTx/>
              <a:buFont typeface="Arial" pitchFamily="34" charset="0"/>
              <a:buNone/>
              <a:tabLst/>
              <a:defRPr/>
            </a:pPr>
            <a:r>
              <a:rPr lang="en-US" dirty="0"/>
              <a:t>CHALLENGE STAGE – A NEW WAY</a:t>
            </a:r>
            <a:r>
              <a:rPr lang="en-US" sz="1200" kern="1200" dirty="0">
                <a:solidFill>
                  <a:schemeClr val="tx1"/>
                </a:solidFill>
                <a:effectLst/>
                <a:latin typeface="Dual 400" panose="02000603000000020004" pitchFamily="2" charset="0"/>
                <a:ea typeface="+mn-ea"/>
                <a:cs typeface="Arial" pitchFamily="34" charset="0"/>
              </a:rPr>
              <a:t>/OUR</a:t>
            </a:r>
            <a:r>
              <a:rPr lang="en-US" sz="1200" kern="1200" baseline="0" dirty="0">
                <a:solidFill>
                  <a:schemeClr val="tx1"/>
                </a:solidFill>
                <a:effectLst/>
                <a:latin typeface="Dual 400" panose="02000603000000020004" pitchFamily="2" charset="0"/>
                <a:ea typeface="+mn-ea"/>
                <a:cs typeface="Arial" pitchFamily="34" charset="0"/>
              </a:rPr>
              <a:t> SOLUTION</a:t>
            </a:r>
            <a:endParaRPr lang="en-US" sz="1200" kern="1200" dirty="0">
              <a:solidFill>
                <a:schemeClr val="tx1"/>
              </a:solidFill>
              <a:effectLst/>
              <a:latin typeface="Dual 400" panose="02000603000000020004" pitchFamily="2" charset="0"/>
              <a:ea typeface="+mn-ea"/>
              <a:cs typeface="Arial" pitchFamily="34" charset="0"/>
            </a:endParaRPr>
          </a:p>
          <a:p>
            <a:pPr marL="0" indent="0">
              <a:buNone/>
            </a:pPr>
            <a:endParaRPr lang="en-US" dirty="0"/>
          </a:p>
          <a:p>
            <a:pPr marL="0" indent="0">
              <a:buNone/>
            </a:pPr>
            <a:r>
              <a:rPr lang="en-US" dirty="0"/>
              <a:t>Slide Narrative:</a:t>
            </a:r>
          </a:p>
          <a:p>
            <a:pPr marL="0" indent="0">
              <a:buNone/>
            </a:pPr>
            <a:r>
              <a:rPr lang="en-US" dirty="0"/>
              <a:t>Maintaining</a:t>
            </a:r>
            <a:r>
              <a:rPr lang="en-US" baseline="0" dirty="0"/>
              <a:t> hardware-based infrastructure such as routers, load balancers, VPN devices, etc. at remote sites is expensive and time-consuming. </a:t>
            </a:r>
          </a:p>
          <a:p>
            <a:r>
              <a:rPr lang="en-US" baseline="0" dirty="0"/>
              <a:t>Additionally, it’s difficult to maintain regulatory compliance. </a:t>
            </a:r>
          </a:p>
          <a:p>
            <a:r>
              <a:rPr lang="en-US" baseline="0" dirty="0"/>
              <a:t>Consider replacing these expensive devices with software versions running on x86 servers and centrally manage these virtual devices using Brocade Vyatta Controller. </a:t>
            </a:r>
          </a:p>
          <a:p>
            <a:endParaRPr lang="en-US" baseline="0" dirty="0"/>
          </a:p>
          <a:p>
            <a:r>
              <a:rPr lang="en-US" baseline="0" dirty="0"/>
              <a:t>The results: </a:t>
            </a:r>
          </a:p>
          <a:p>
            <a:pPr lvl="1"/>
            <a:r>
              <a:rPr lang="en-US" baseline="0" dirty="0"/>
              <a:t>Dramatic reduction in </a:t>
            </a:r>
            <a:r>
              <a:rPr lang="en-US" baseline="0" dirty="0" err="1"/>
              <a:t>CapEx</a:t>
            </a:r>
            <a:r>
              <a:rPr lang="en-US" baseline="0" dirty="0"/>
              <a:t> as you replace expensive hardware appliances with virtual instances and consolidate all of them on a single server.</a:t>
            </a:r>
          </a:p>
          <a:p>
            <a:pPr lvl="1"/>
            <a:r>
              <a:rPr lang="en-US" baseline="0" dirty="0"/>
              <a:t>Dramatic improvement in agility as it’s much easier to deploy a virtual machine instance of these devices than a physical device</a:t>
            </a:r>
          </a:p>
          <a:p>
            <a:pPr lvl="1"/>
            <a:r>
              <a:rPr lang="en-US" baseline="0" dirty="0"/>
              <a:t>The Brocade Vyatta Controller will improve your visibility and make it easier and more cost-efficient to troubleshoot and fix issues remotely</a:t>
            </a:r>
          </a:p>
          <a:p>
            <a:endParaRPr lang="en-US" baseline="0" dirty="0"/>
          </a:p>
          <a:p>
            <a:pPr lvl="0" defTabSz="457180">
              <a:buClr>
                <a:srgbClr val="AF0007"/>
              </a:buClr>
            </a:pPr>
            <a:r>
              <a:rPr lang="en-US" sz="1200" b="1" dirty="0">
                <a:solidFill>
                  <a:srgbClr val="58595D"/>
                </a:solidFill>
              </a:rPr>
              <a:t>Pain Points</a:t>
            </a:r>
          </a:p>
          <a:p>
            <a:pPr marL="173038" lvl="0" indent="-173038" defTabSz="457180">
              <a:buClr>
                <a:srgbClr val="AF0007"/>
              </a:buClr>
              <a:buFont typeface="Arial" panose="020B0604020202020204" pitchFamily="34" charset="0"/>
              <a:buChar char="•"/>
            </a:pPr>
            <a:r>
              <a:rPr lang="en-US" sz="1200" dirty="0">
                <a:solidFill>
                  <a:srgbClr val="58595D"/>
                </a:solidFill>
              </a:rPr>
              <a:t>Maintaining remote site equipment time consuming and expensive</a:t>
            </a:r>
          </a:p>
          <a:p>
            <a:pPr marL="173038" lvl="0" indent="-173038" defTabSz="457180">
              <a:buClr>
                <a:srgbClr val="AF0007"/>
              </a:buClr>
              <a:buFont typeface="Arial" panose="020B0604020202020204" pitchFamily="34" charset="0"/>
              <a:buChar char="•"/>
            </a:pPr>
            <a:r>
              <a:rPr lang="en-US" sz="1200" dirty="0">
                <a:solidFill>
                  <a:srgbClr val="58595D"/>
                </a:solidFill>
              </a:rPr>
              <a:t>Hard to add VPN, FW, load balancing servers quickly</a:t>
            </a:r>
          </a:p>
          <a:p>
            <a:pPr marL="173038" lvl="0" indent="-173038" defTabSz="457180">
              <a:buClr>
                <a:srgbClr val="AF0007"/>
              </a:buClr>
              <a:buFont typeface="Arial" panose="020B0604020202020204" pitchFamily="34" charset="0"/>
              <a:buChar char="•"/>
            </a:pPr>
            <a:r>
              <a:rPr lang="en-US" sz="1200" dirty="0">
                <a:solidFill>
                  <a:srgbClr val="58595D"/>
                </a:solidFill>
              </a:rPr>
              <a:t>Lack of control over compliance</a:t>
            </a:r>
            <a:endParaRPr lang="en-US" sz="1200" dirty="0">
              <a:latin typeface="Dual 400" panose="02000603000000020004" pitchFamily="2" charset="0"/>
            </a:endParaRPr>
          </a:p>
          <a:p>
            <a:endParaRPr lang="en-US" baseline="0" dirty="0"/>
          </a:p>
        </p:txBody>
      </p:sp>
      <p:sp>
        <p:nvSpPr>
          <p:cNvPr id="4" name="Header Placeholder 3"/>
          <p:cNvSpPr>
            <a:spLocks noGrp="1"/>
          </p:cNvSpPr>
          <p:nvPr>
            <p:ph type="hdr" sz="quarter" idx="10"/>
          </p:nvPr>
        </p:nvSpPr>
        <p:spPr/>
        <p:txBody>
          <a:bodyPr/>
          <a:lstStyle/>
          <a:p>
            <a:r>
              <a:rPr lang="en-US"/>
              <a:t>Title Goes Here</a:t>
            </a:r>
            <a:endParaRPr lang="en-US" dirty="0"/>
          </a:p>
        </p:txBody>
      </p:sp>
      <p:sp>
        <p:nvSpPr>
          <p:cNvPr id="5" name="Date Placeholder 4"/>
          <p:cNvSpPr>
            <a:spLocks noGrp="1"/>
          </p:cNvSpPr>
          <p:nvPr>
            <p:ph type="dt" idx="11"/>
          </p:nvPr>
        </p:nvSpPr>
        <p:spPr/>
        <p:txBody>
          <a:bodyPr/>
          <a:lstStyle/>
          <a:p>
            <a:fld id="{720D496F-2615-47FF-A827-E4BD08D77F6B}" type="datetime1">
              <a:rPr lang="en-US" smtClean="0"/>
              <a:t>6/30/2016</a:t>
            </a:fld>
            <a:endParaRPr lang="en-US" dirty="0"/>
          </a:p>
        </p:txBody>
      </p:sp>
      <p:sp>
        <p:nvSpPr>
          <p:cNvPr id="6" name="Slide Number Placeholder 5"/>
          <p:cNvSpPr>
            <a:spLocks noGrp="1"/>
          </p:cNvSpPr>
          <p:nvPr>
            <p:ph type="sldNum" sz="quarter" idx="12"/>
          </p:nvPr>
        </p:nvSpPr>
        <p:spPr/>
        <p:txBody>
          <a:bodyPr/>
          <a:lstStyle/>
          <a:p>
            <a:r>
              <a:rPr lang="en-US"/>
              <a:t>Page </a:t>
            </a:r>
            <a:fld id="{111E5896-917A-4035-A860-408E1EC3CD51}" type="slidenum">
              <a:rPr lang="en-US" smtClean="0"/>
              <a:pPr/>
              <a:t>12</a:t>
            </a:fld>
            <a:endParaRPr lang="en-US" dirty="0"/>
          </a:p>
        </p:txBody>
      </p:sp>
      <p:sp>
        <p:nvSpPr>
          <p:cNvPr id="7" name="Footer Placeholder 6"/>
          <p:cNvSpPr>
            <a:spLocks noGrp="1"/>
          </p:cNvSpPr>
          <p:nvPr>
            <p:ph type="ftr" sz="quarter" idx="13"/>
          </p:nvPr>
        </p:nvSpPr>
        <p:spPr/>
        <p:txBody>
          <a:bodyPr/>
          <a:lstStyle/>
          <a:p>
            <a:r>
              <a:rPr lang="en-US"/>
              <a:t>© 2015 Brocade Communications Systems, Inc. CONFIDENTIAL—For Internal Use Only</a:t>
            </a:r>
          </a:p>
        </p:txBody>
      </p:sp>
    </p:spTree>
    <p:extLst>
      <p:ext uri="{BB962C8B-B14F-4D97-AF65-F5344CB8AC3E}">
        <p14:creationId xmlns:p14="http://schemas.microsoft.com/office/powerpoint/2010/main" val="6271925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Line1-Red">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pSp>
        <p:nvGrpSpPr>
          <p:cNvPr id="84" name="Group 83"/>
          <p:cNvGrpSpPr/>
          <p:nvPr userDrawn="1"/>
        </p:nvGrpSpPr>
        <p:grpSpPr bwMode="gray">
          <a:xfrm>
            <a:off x="7515472" y="411973"/>
            <a:ext cx="1287919" cy="247482"/>
            <a:chOff x="12700" y="2816225"/>
            <a:chExt cx="10079038" cy="1936750"/>
          </a:xfrm>
          <a:solidFill>
            <a:schemeClr val="bg1"/>
          </a:solidFill>
        </p:grpSpPr>
        <p:sp>
          <p:nvSpPr>
            <p:cNvPr id="85" name="Freeform 1"/>
            <p:cNvSpPr>
              <a:spLocks noChangeArrowheads="1"/>
            </p:cNvSpPr>
            <p:nvPr/>
          </p:nvSpPr>
          <p:spPr bwMode="gray">
            <a:xfrm>
              <a:off x="12700" y="3257550"/>
              <a:ext cx="1096963" cy="1473200"/>
            </a:xfrm>
            <a:custGeom>
              <a:avLst/>
              <a:gdLst>
                <a:gd name="T0" fmla="*/ 1589 w 3049"/>
                <a:gd name="T1" fmla="*/ 0 h 4091"/>
                <a:gd name="T2" fmla="*/ 1996 w 3049"/>
                <a:gd name="T3" fmla="*/ 23 h 4091"/>
                <a:gd name="T4" fmla="*/ 2294 w 3049"/>
                <a:gd name="T5" fmla="*/ 95 h 4091"/>
                <a:gd name="T6" fmla="*/ 2503 w 3049"/>
                <a:gd name="T7" fmla="*/ 212 h 4091"/>
                <a:gd name="T8" fmla="*/ 2693 w 3049"/>
                <a:gd name="T9" fmla="*/ 393 h 4091"/>
                <a:gd name="T10" fmla="*/ 2809 w 3049"/>
                <a:gd name="T11" fmla="*/ 567 h 4091"/>
                <a:gd name="T12" fmla="*/ 2896 w 3049"/>
                <a:gd name="T13" fmla="*/ 821 h 4091"/>
                <a:gd name="T14" fmla="*/ 2917 w 3049"/>
                <a:gd name="T15" fmla="*/ 1061 h 4091"/>
                <a:gd name="T16" fmla="*/ 2910 w 3049"/>
                <a:gd name="T17" fmla="*/ 1228 h 4091"/>
                <a:gd name="T18" fmla="*/ 2860 w 3049"/>
                <a:gd name="T19" fmla="*/ 1424 h 4091"/>
                <a:gd name="T20" fmla="*/ 2736 w 3049"/>
                <a:gd name="T21" fmla="*/ 1641 h 4091"/>
                <a:gd name="T22" fmla="*/ 2518 w 3049"/>
                <a:gd name="T23" fmla="*/ 1838 h 4091"/>
                <a:gd name="T24" fmla="*/ 2178 w 3049"/>
                <a:gd name="T25" fmla="*/ 1976 h 4091"/>
                <a:gd name="T26" fmla="*/ 2395 w 3049"/>
                <a:gd name="T27" fmla="*/ 2026 h 4091"/>
                <a:gd name="T28" fmla="*/ 2649 w 3049"/>
                <a:gd name="T29" fmla="*/ 2157 h 4091"/>
                <a:gd name="T30" fmla="*/ 2816 w 3049"/>
                <a:gd name="T31" fmla="*/ 2303 h 4091"/>
                <a:gd name="T32" fmla="*/ 2976 w 3049"/>
                <a:gd name="T33" fmla="*/ 2564 h 4091"/>
                <a:gd name="T34" fmla="*/ 3041 w 3049"/>
                <a:gd name="T35" fmla="*/ 2826 h 4091"/>
                <a:gd name="T36" fmla="*/ 3048 w 3049"/>
                <a:gd name="T37" fmla="*/ 2970 h 4091"/>
                <a:gd name="T38" fmla="*/ 3005 w 3049"/>
                <a:gd name="T39" fmla="*/ 3313 h 4091"/>
                <a:gd name="T40" fmla="*/ 2860 w 3049"/>
                <a:gd name="T41" fmla="*/ 3624 h 4091"/>
                <a:gd name="T42" fmla="*/ 2722 w 3049"/>
                <a:gd name="T43" fmla="*/ 3791 h 4091"/>
                <a:gd name="T44" fmla="*/ 2366 w 3049"/>
                <a:gd name="T45" fmla="*/ 4003 h 4091"/>
                <a:gd name="T46" fmla="*/ 2017 w 3049"/>
                <a:gd name="T47" fmla="*/ 4083 h 4091"/>
                <a:gd name="T48" fmla="*/ 0 w 3049"/>
                <a:gd name="T49" fmla="*/ 4090 h 4091"/>
                <a:gd name="T50" fmla="*/ 1597 w 3049"/>
                <a:gd name="T51" fmla="*/ 1722 h 4091"/>
                <a:gd name="T52" fmla="*/ 1728 w 3049"/>
                <a:gd name="T53" fmla="*/ 1714 h 4091"/>
                <a:gd name="T54" fmla="*/ 1894 w 3049"/>
                <a:gd name="T55" fmla="*/ 1656 h 4091"/>
                <a:gd name="T56" fmla="*/ 2025 w 3049"/>
                <a:gd name="T57" fmla="*/ 1561 h 4091"/>
                <a:gd name="T58" fmla="*/ 2127 w 3049"/>
                <a:gd name="T59" fmla="*/ 1424 h 4091"/>
                <a:gd name="T60" fmla="*/ 2178 w 3049"/>
                <a:gd name="T61" fmla="*/ 1257 h 4091"/>
                <a:gd name="T62" fmla="*/ 2192 w 3049"/>
                <a:gd name="T63" fmla="*/ 1126 h 4091"/>
                <a:gd name="T64" fmla="*/ 2148 w 3049"/>
                <a:gd name="T65" fmla="*/ 902 h 4091"/>
                <a:gd name="T66" fmla="*/ 2039 w 3049"/>
                <a:gd name="T67" fmla="*/ 741 h 4091"/>
                <a:gd name="T68" fmla="*/ 1894 w 3049"/>
                <a:gd name="T69" fmla="*/ 647 h 4091"/>
                <a:gd name="T70" fmla="*/ 1654 w 3049"/>
                <a:gd name="T71" fmla="*/ 589 h 4091"/>
                <a:gd name="T72" fmla="*/ 697 w 3049"/>
                <a:gd name="T73" fmla="*/ 1722 h 4091"/>
                <a:gd name="T74" fmla="*/ 1654 w 3049"/>
                <a:gd name="T75" fmla="*/ 3480 h 4091"/>
                <a:gd name="T76" fmla="*/ 1851 w 3049"/>
                <a:gd name="T77" fmla="*/ 3457 h 4091"/>
                <a:gd name="T78" fmla="*/ 2025 w 3049"/>
                <a:gd name="T79" fmla="*/ 3392 h 4091"/>
                <a:gd name="T80" fmla="*/ 2163 w 3049"/>
                <a:gd name="T81" fmla="*/ 3283 h 4091"/>
                <a:gd name="T82" fmla="*/ 2250 w 3049"/>
                <a:gd name="T83" fmla="*/ 3138 h 4091"/>
                <a:gd name="T84" fmla="*/ 2300 w 3049"/>
                <a:gd name="T85" fmla="*/ 2956 h 4091"/>
                <a:gd name="T86" fmla="*/ 2300 w 3049"/>
                <a:gd name="T87" fmla="*/ 2826 h 4091"/>
                <a:gd name="T88" fmla="*/ 2258 w 3049"/>
                <a:gd name="T89" fmla="*/ 2659 h 4091"/>
                <a:gd name="T90" fmla="*/ 2170 w 3049"/>
                <a:gd name="T91" fmla="*/ 2513 h 4091"/>
                <a:gd name="T92" fmla="*/ 2032 w 3049"/>
                <a:gd name="T93" fmla="*/ 2405 h 4091"/>
                <a:gd name="T94" fmla="*/ 1865 w 3049"/>
                <a:gd name="T95" fmla="*/ 2331 h 4091"/>
                <a:gd name="T96" fmla="*/ 1654 w 3049"/>
                <a:gd name="T97" fmla="*/ 2303 h 4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49" h="4091">
                  <a:moveTo>
                    <a:pt x="0" y="0"/>
                  </a:moveTo>
                  <a:lnTo>
                    <a:pt x="1589" y="0"/>
                  </a:lnTo>
                  <a:lnTo>
                    <a:pt x="1589" y="0"/>
                  </a:lnTo>
                  <a:lnTo>
                    <a:pt x="1720" y="0"/>
                  </a:lnTo>
                  <a:lnTo>
                    <a:pt x="1851" y="8"/>
                  </a:lnTo>
                  <a:lnTo>
                    <a:pt x="1996" y="23"/>
                  </a:lnTo>
                  <a:lnTo>
                    <a:pt x="2141" y="44"/>
                  </a:lnTo>
                  <a:lnTo>
                    <a:pt x="2220" y="66"/>
                  </a:lnTo>
                  <a:lnTo>
                    <a:pt x="2294" y="95"/>
                  </a:lnTo>
                  <a:lnTo>
                    <a:pt x="2366" y="125"/>
                  </a:lnTo>
                  <a:lnTo>
                    <a:pt x="2431" y="168"/>
                  </a:lnTo>
                  <a:lnTo>
                    <a:pt x="2503" y="212"/>
                  </a:lnTo>
                  <a:lnTo>
                    <a:pt x="2569" y="262"/>
                  </a:lnTo>
                  <a:lnTo>
                    <a:pt x="2634" y="320"/>
                  </a:lnTo>
                  <a:lnTo>
                    <a:pt x="2693" y="393"/>
                  </a:lnTo>
                  <a:lnTo>
                    <a:pt x="2693" y="393"/>
                  </a:lnTo>
                  <a:lnTo>
                    <a:pt x="2758" y="480"/>
                  </a:lnTo>
                  <a:lnTo>
                    <a:pt x="2809" y="567"/>
                  </a:lnTo>
                  <a:lnTo>
                    <a:pt x="2845" y="654"/>
                  </a:lnTo>
                  <a:lnTo>
                    <a:pt x="2874" y="741"/>
                  </a:lnTo>
                  <a:lnTo>
                    <a:pt x="2896" y="821"/>
                  </a:lnTo>
                  <a:lnTo>
                    <a:pt x="2910" y="908"/>
                  </a:lnTo>
                  <a:lnTo>
                    <a:pt x="2917" y="989"/>
                  </a:lnTo>
                  <a:lnTo>
                    <a:pt x="2917" y="1061"/>
                  </a:lnTo>
                  <a:lnTo>
                    <a:pt x="2917" y="1061"/>
                  </a:lnTo>
                  <a:lnTo>
                    <a:pt x="2917" y="1126"/>
                  </a:lnTo>
                  <a:lnTo>
                    <a:pt x="2910" y="1228"/>
                  </a:lnTo>
                  <a:lnTo>
                    <a:pt x="2896" y="1293"/>
                  </a:lnTo>
                  <a:lnTo>
                    <a:pt x="2881" y="1359"/>
                  </a:lnTo>
                  <a:lnTo>
                    <a:pt x="2860" y="1424"/>
                  </a:lnTo>
                  <a:lnTo>
                    <a:pt x="2824" y="1496"/>
                  </a:lnTo>
                  <a:lnTo>
                    <a:pt x="2787" y="1569"/>
                  </a:lnTo>
                  <a:lnTo>
                    <a:pt x="2736" y="1641"/>
                  </a:lnTo>
                  <a:lnTo>
                    <a:pt x="2678" y="1707"/>
                  </a:lnTo>
                  <a:lnTo>
                    <a:pt x="2606" y="1772"/>
                  </a:lnTo>
                  <a:lnTo>
                    <a:pt x="2518" y="1838"/>
                  </a:lnTo>
                  <a:lnTo>
                    <a:pt x="2424" y="1889"/>
                  </a:lnTo>
                  <a:lnTo>
                    <a:pt x="2308" y="1939"/>
                  </a:lnTo>
                  <a:lnTo>
                    <a:pt x="2178" y="1976"/>
                  </a:lnTo>
                  <a:lnTo>
                    <a:pt x="2178" y="1976"/>
                  </a:lnTo>
                  <a:lnTo>
                    <a:pt x="2315" y="2005"/>
                  </a:lnTo>
                  <a:lnTo>
                    <a:pt x="2395" y="2026"/>
                  </a:lnTo>
                  <a:lnTo>
                    <a:pt x="2482" y="2063"/>
                  </a:lnTo>
                  <a:lnTo>
                    <a:pt x="2562" y="2099"/>
                  </a:lnTo>
                  <a:lnTo>
                    <a:pt x="2649" y="2157"/>
                  </a:lnTo>
                  <a:lnTo>
                    <a:pt x="2736" y="2223"/>
                  </a:lnTo>
                  <a:lnTo>
                    <a:pt x="2816" y="2303"/>
                  </a:lnTo>
                  <a:lnTo>
                    <a:pt x="2816" y="2303"/>
                  </a:lnTo>
                  <a:lnTo>
                    <a:pt x="2881" y="2390"/>
                  </a:lnTo>
                  <a:lnTo>
                    <a:pt x="2932" y="2477"/>
                  </a:lnTo>
                  <a:lnTo>
                    <a:pt x="2976" y="2564"/>
                  </a:lnTo>
                  <a:lnTo>
                    <a:pt x="3005" y="2659"/>
                  </a:lnTo>
                  <a:lnTo>
                    <a:pt x="3027" y="2739"/>
                  </a:lnTo>
                  <a:lnTo>
                    <a:pt x="3041" y="2826"/>
                  </a:lnTo>
                  <a:lnTo>
                    <a:pt x="3048" y="2898"/>
                  </a:lnTo>
                  <a:lnTo>
                    <a:pt x="3048" y="2970"/>
                  </a:lnTo>
                  <a:lnTo>
                    <a:pt x="3048" y="2970"/>
                  </a:lnTo>
                  <a:lnTo>
                    <a:pt x="3041" y="3087"/>
                  </a:lnTo>
                  <a:lnTo>
                    <a:pt x="3027" y="3196"/>
                  </a:lnTo>
                  <a:lnTo>
                    <a:pt x="3005" y="3313"/>
                  </a:lnTo>
                  <a:lnTo>
                    <a:pt x="2961" y="3421"/>
                  </a:lnTo>
                  <a:lnTo>
                    <a:pt x="2917" y="3531"/>
                  </a:lnTo>
                  <a:lnTo>
                    <a:pt x="2860" y="3624"/>
                  </a:lnTo>
                  <a:lnTo>
                    <a:pt x="2794" y="3712"/>
                  </a:lnTo>
                  <a:lnTo>
                    <a:pt x="2722" y="3791"/>
                  </a:lnTo>
                  <a:lnTo>
                    <a:pt x="2722" y="3791"/>
                  </a:lnTo>
                  <a:lnTo>
                    <a:pt x="2598" y="3879"/>
                  </a:lnTo>
                  <a:lnTo>
                    <a:pt x="2482" y="3944"/>
                  </a:lnTo>
                  <a:lnTo>
                    <a:pt x="2366" y="4003"/>
                  </a:lnTo>
                  <a:lnTo>
                    <a:pt x="2250" y="4039"/>
                  </a:lnTo>
                  <a:lnTo>
                    <a:pt x="2134" y="4068"/>
                  </a:lnTo>
                  <a:lnTo>
                    <a:pt x="2017" y="4083"/>
                  </a:lnTo>
                  <a:lnTo>
                    <a:pt x="1901" y="4090"/>
                  </a:lnTo>
                  <a:lnTo>
                    <a:pt x="1785" y="4090"/>
                  </a:lnTo>
                  <a:lnTo>
                    <a:pt x="0" y="4090"/>
                  </a:lnTo>
                  <a:lnTo>
                    <a:pt x="0" y="0"/>
                  </a:lnTo>
                  <a:close/>
                  <a:moveTo>
                    <a:pt x="697" y="1722"/>
                  </a:moveTo>
                  <a:lnTo>
                    <a:pt x="1597" y="1722"/>
                  </a:lnTo>
                  <a:lnTo>
                    <a:pt x="1597" y="1722"/>
                  </a:lnTo>
                  <a:lnTo>
                    <a:pt x="1662" y="1722"/>
                  </a:lnTo>
                  <a:lnTo>
                    <a:pt x="1728" y="1714"/>
                  </a:lnTo>
                  <a:lnTo>
                    <a:pt x="1785" y="1700"/>
                  </a:lnTo>
                  <a:lnTo>
                    <a:pt x="1836" y="1678"/>
                  </a:lnTo>
                  <a:lnTo>
                    <a:pt x="1894" y="1656"/>
                  </a:lnTo>
                  <a:lnTo>
                    <a:pt x="1937" y="1627"/>
                  </a:lnTo>
                  <a:lnTo>
                    <a:pt x="1988" y="1598"/>
                  </a:lnTo>
                  <a:lnTo>
                    <a:pt x="2025" y="1561"/>
                  </a:lnTo>
                  <a:lnTo>
                    <a:pt x="2061" y="1518"/>
                  </a:lnTo>
                  <a:lnTo>
                    <a:pt x="2097" y="1474"/>
                  </a:lnTo>
                  <a:lnTo>
                    <a:pt x="2127" y="1424"/>
                  </a:lnTo>
                  <a:lnTo>
                    <a:pt x="2148" y="1374"/>
                  </a:lnTo>
                  <a:lnTo>
                    <a:pt x="2170" y="1316"/>
                  </a:lnTo>
                  <a:lnTo>
                    <a:pt x="2178" y="1257"/>
                  </a:lnTo>
                  <a:lnTo>
                    <a:pt x="2192" y="1192"/>
                  </a:lnTo>
                  <a:lnTo>
                    <a:pt x="2192" y="1126"/>
                  </a:lnTo>
                  <a:lnTo>
                    <a:pt x="2192" y="1126"/>
                  </a:lnTo>
                  <a:lnTo>
                    <a:pt x="2184" y="1039"/>
                  </a:lnTo>
                  <a:lnTo>
                    <a:pt x="2170" y="967"/>
                  </a:lnTo>
                  <a:lnTo>
                    <a:pt x="2148" y="902"/>
                  </a:lnTo>
                  <a:lnTo>
                    <a:pt x="2119" y="843"/>
                  </a:lnTo>
                  <a:lnTo>
                    <a:pt x="2083" y="792"/>
                  </a:lnTo>
                  <a:lnTo>
                    <a:pt x="2039" y="741"/>
                  </a:lnTo>
                  <a:lnTo>
                    <a:pt x="1996" y="705"/>
                  </a:lnTo>
                  <a:lnTo>
                    <a:pt x="1945" y="676"/>
                  </a:lnTo>
                  <a:lnTo>
                    <a:pt x="1894" y="647"/>
                  </a:lnTo>
                  <a:lnTo>
                    <a:pt x="1844" y="625"/>
                  </a:lnTo>
                  <a:lnTo>
                    <a:pt x="1742" y="597"/>
                  </a:lnTo>
                  <a:lnTo>
                    <a:pt x="1654" y="589"/>
                  </a:lnTo>
                  <a:lnTo>
                    <a:pt x="1575" y="582"/>
                  </a:lnTo>
                  <a:lnTo>
                    <a:pt x="697" y="582"/>
                  </a:lnTo>
                  <a:lnTo>
                    <a:pt x="697" y="1722"/>
                  </a:lnTo>
                  <a:close/>
                  <a:moveTo>
                    <a:pt x="697" y="3480"/>
                  </a:moveTo>
                  <a:lnTo>
                    <a:pt x="1654" y="3480"/>
                  </a:lnTo>
                  <a:lnTo>
                    <a:pt x="1654" y="3480"/>
                  </a:lnTo>
                  <a:lnTo>
                    <a:pt x="1720" y="3472"/>
                  </a:lnTo>
                  <a:lnTo>
                    <a:pt x="1785" y="3465"/>
                  </a:lnTo>
                  <a:lnTo>
                    <a:pt x="1851" y="3457"/>
                  </a:lnTo>
                  <a:lnTo>
                    <a:pt x="1916" y="3436"/>
                  </a:lnTo>
                  <a:lnTo>
                    <a:pt x="1974" y="3414"/>
                  </a:lnTo>
                  <a:lnTo>
                    <a:pt x="2025" y="3392"/>
                  </a:lnTo>
                  <a:lnTo>
                    <a:pt x="2076" y="3363"/>
                  </a:lnTo>
                  <a:lnTo>
                    <a:pt x="2119" y="3327"/>
                  </a:lnTo>
                  <a:lnTo>
                    <a:pt x="2163" y="3283"/>
                  </a:lnTo>
                  <a:lnTo>
                    <a:pt x="2199" y="3239"/>
                  </a:lnTo>
                  <a:lnTo>
                    <a:pt x="2228" y="3196"/>
                  </a:lnTo>
                  <a:lnTo>
                    <a:pt x="2250" y="3138"/>
                  </a:lnTo>
                  <a:lnTo>
                    <a:pt x="2271" y="3080"/>
                  </a:lnTo>
                  <a:lnTo>
                    <a:pt x="2286" y="3021"/>
                  </a:lnTo>
                  <a:lnTo>
                    <a:pt x="2300" y="2956"/>
                  </a:lnTo>
                  <a:lnTo>
                    <a:pt x="2300" y="2891"/>
                  </a:lnTo>
                  <a:lnTo>
                    <a:pt x="2300" y="2891"/>
                  </a:lnTo>
                  <a:lnTo>
                    <a:pt x="2300" y="2826"/>
                  </a:lnTo>
                  <a:lnTo>
                    <a:pt x="2294" y="2767"/>
                  </a:lnTo>
                  <a:lnTo>
                    <a:pt x="2279" y="2710"/>
                  </a:lnTo>
                  <a:lnTo>
                    <a:pt x="2258" y="2659"/>
                  </a:lnTo>
                  <a:lnTo>
                    <a:pt x="2235" y="2608"/>
                  </a:lnTo>
                  <a:lnTo>
                    <a:pt x="2199" y="2557"/>
                  </a:lnTo>
                  <a:lnTo>
                    <a:pt x="2170" y="2513"/>
                  </a:lnTo>
                  <a:lnTo>
                    <a:pt x="2127" y="2470"/>
                  </a:lnTo>
                  <a:lnTo>
                    <a:pt x="2083" y="2433"/>
                  </a:lnTo>
                  <a:lnTo>
                    <a:pt x="2032" y="2405"/>
                  </a:lnTo>
                  <a:lnTo>
                    <a:pt x="1981" y="2375"/>
                  </a:lnTo>
                  <a:lnTo>
                    <a:pt x="1923" y="2346"/>
                  </a:lnTo>
                  <a:lnTo>
                    <a:pt x="1865" y="2331"/>
                  </a:lnTo>
                  <a:lnTo>
                    <a:pt x="1793" y="2317"/>
                  </a:lnTo>
                  <a:lnTo>
                    <a:pt x="1728" y="2310"/>
                  </a:lnTo>
                  <a:lnTo>
                    <a:pt x="1654" y="2303"/>
                  </a:lnTo>
                  <a:lnTo>
                    <a:pt x="697" y="2303"/>
                  </a:lnTo>
                  <a:lnTo>
                    <a:pt x="697" y="3480"/>
                  </a:lnTo>
                  <a:close/>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86" name="Freeform 2"/>
            <p:cNvSpPr>
              <a:spLocks noChangeArrowheads="1"/>
            </p:cNvSpPr>
            <p:nvPr/>
          </p:nvSpPr>
          <p:spPr bwMode="gray">
            <a:xfrm>
              <a:off x="1227138" y="3257550"/>
              <a:ext cx="1154112" cy="1473200"/>
            </a:xfrm>
            <a:custGeom>
              <a:avLst/>
              <a:gdLst>
                <a:gd name="T0" fmla="*/ 1771 w 3208"/>
                <a:gd name="T1" fmla="*/ 2411 h 4091"/>
                <a:gd name="T2" fmla="*/ 733 w 3208"/>
                <a:gd name="T3" fmla="*/ 4090 h 4091"/>
                <a:gd name="T4" fmla="*/ 0 w 3208"/>
                <a:gd name="T5" fmla="*/ 0 h 4091"/>
                <a:gd name="T6" fmla="*/ 1771 w 3208"/>
                <a:gd name="T7" fmla="*/ 0 h 4091"/>
                <a:gd name="T8" fmla="*/ 2119 w 3208"/>
                <a:gd name="T9" fmla="*/ 15 h 4091"/>
                <a:gd name="T10" fmla="*/ 2402 w 3208"/>
                <a:gd name="T11" fmla="*/ 74 h 4091"/>
                <a:gd name="T12" fmla="*/ 2634 w 3208"/>
                <a:gd name="T13" fmla="*/ 175 h 4091"/>
                <a:gd name="T14" fmla="*/ 2837 w 3208"/>
                <a:gd name="T15" fmla="*/ 320 h 4091"/>
                <a:gd name="T16" fmla="*/ 2910 w 3208"/>
                <a:gd name="T17" fmla="*/ 393 h 4091"/>
                <a:gd name="T18" fmla="*/ 3048 w 3208"/>
                <a:gd name="T19" fmla="*/ 567 h 4091"/>
                <a:gd name="T20" fmla="*/ 3142 w 3208"/>
                <a:gd name="T21" fmla="*/ 785 h 4091"/>
                <a:gd name="T22" fmla="*/ 3200 w 3208"/>
                <a:gd name="T23" fmla="*/ 1054 h 4091"/>
                <a:gd name="T24" fmla="*/ 3207 w 3208"/>
                <a:gd name="T25" fmla="*/ 1200 h 4091"/>
                <a:gd name="T26" fmla="*/ 3186 w 3208"/>
                <a:gd name="T27" fmla="*/ 1461 h 4091"/>
                <a:gd name="T28" fmla="*/ 3120 w 3208"/>
                <a:gd name="T29" fmla="*/ 1678 h 4091"/>
                <a:gd name="T30" fmla="*/ 3026 w 3208"/>
                <a:gd name="T31" fmla="*/ 1859 h 4091"/>
                <a:gd name="T32" fmla="*/ 2917 w 3208"/>
                <a:gd name="T33" fmla="*/ 1997 h 4091"/>
                <a:gd name="T34" fmla="*/ 2794 w 3208"/>
                <a:gd name="T35" fmla="*/ 2107 h 4091"/>
                <a:gd name="T36" fmla="*/ 2670 w 3208"/>
                <a:gd name="T37" fmla="*/ 2187 h 4091"/>
                <a:gd name="T38" fmla="*/ 2467 w 3208"/>
                <a:gd name="T39" fmla="*/ 2288 h 4091"/>
                <a:gd name="T40" fmla="*/ 2409 w 3208"/>
                <a:gd name="T41" fmla="*/ 4090 h 4091"/>
                <a:gd name="T42" fmla="*/ 1654 w 3208"/>
                <a:gd name="T43" fmla="*/ 1823 h 4091"/>
                <a:gd name="T44" fmla="*/ 1792 w 3208"/>
                <a:gd name="T45" fmla="*/ 1816 h 4091"/>
                <a:gd name="T46" fmla="*/ 1996 w 3208"/>
                <a:gd name="T47" fmla="*/ 1779 h 4091"/>
                <a:gd name="T48" fmla="*/ 2126 w 3208"/>
                <a:gd name="T49" fmla="*/ 1728 h 4091"/>
                <a:gd name="T50" fmla="*/ 2235 w 3208"/>
                <a:gd name="T51" fmla="*/ 1656 h 4091"/>
                <a:gd name="T52" fmla="*/ 2330 w 3208"/>
                <a:gd name="T53" fmla="*/ 1561 h 4091"/>
                <a:gd name="T54" fmla="*/ 2395 w 3208"/>
                <a:gd name="T55" fmla="*/ 1439 h 4091"/>
                <a:gd name="T56" fmla="*/ 2438 w 3208"/>
                <a:gd name="T57" fmla="*/ 1279 h 4091"/>
                <a:gd name="T58" fmla="*/ 2438 w 3208"/>
                <a:gd name="T59" fmla="*/ 1192 h 4091"/>
                <a:gd name="T60" fmla="*/ 2431 w 3208"/>
                <a:gd name="T61" fmla="*/ 1076 h 4091"/>
                <a:gd name="T62" fmla="*/ 2402 w 3208"/>
                <a:gd name="T63" fmla="*/ 967 h 4091"/>
                <a:gd name="T64" fmla="*/ 2351 w 3208"/>
                <a:gd name="T65" fmla="*/ 865 h 4091"/>
                <a:gd name="T66" fmla="*/ 2271 w 3208"/>
                <a:gd name="T67" fmla="*/ 771 h 4091"/>
                <a:gd name="T68" fmla="*/ 2177 w 3208"/>
                <a:gd name="T69" fmla="*/ 698 h 4091"/>
                <a:gd name="T70" fmla="*/ 2047 w 3208"/>
                <a:gd name="T71" fmla="*/ 640 h 4091"/>
                <a:gd name="T72" fmla="*/ 1894 w 3208"/>
                <a:gd name="T73" fmla="*/ 603 h 4091"/>
                <a:gd name="T74" fmla="*/ 1720 w 3208"/>
                <a:gd name="T75" fmla="*/ 589 h 4091"/>
                <a:gd name="T76" fmla="*/ 733 w 3208"/>
                <a:gd name="T77" fmla="*/ 1823 h 4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208" h="4091">
                  <a:moveTo>
                    <a:pt x="2409" y="4090"/>
                  </a:moveTo>
                  <a:lnTo>
                    <a:pt x="1771" y="2411"/>
                  </a:lnTo>
                  <a:lnTo>
                    <a:pt x="733" y="2411"/>
                  </a:lnTo>
                  <a:lnTo>
                    <a:pt x="733" y="4090"/>
                  </a:lnTo>
                  <a:lnTo>
                    <a:pt x="0" y="4090"/>
                  </a:lnTo>
                  <a:lnTo>
                    <a:pt x="0" y="0"/>
                  </a:lnTo>
                  <a:lnTo>
                    <a:pt x="1771" y="0"/>
                  </a:lnTo>
                  <a:lnTo>
                    <a:pt x="1771" y="0"/>
                  </a:lnTo>
                  <a:lnTo>
                    <a:pt x="1952" y="0"/>
                  </a:lnTo>
                  <a:lnTo>
                    <a:pt x="2119" y="15"/>
                  </a:lnTo>
                  <a:lnTo>
                    <a:pt x="2264" y="44"/>
                  </a:lnTo>
                  <a:lnTo>
                    <a:pt x="2402" y="74"/>
                  </a:lnTo>
                  <a:lnTo>
                    <a:pt x="2525" y="117"/>
                  </a:lnTo>
                  <a:lnTo>
                    <a:pt x="2634" y="175"/>
                  </a:lnTo>
                  <a:lnTo>
                    <a:pt x="2743" y="240"/>
                  </a:lnTo>
                  <a:lnTo>
                    <a:pt x="2837" y="320"/>
                  </a:lnTo>
                  <a:lnTo>
                    <a:pt x="2837" y="320"/>
                  </a:lnTo>
                  <a:lnTo>
                    <a:pt x="2910" y="393"/>
                  </a:lnTo>
                  <a:lnTo>
                    <a:pt x="2983" y="480"/>
                  </a:lnTo>
                  <a:lnTo>
                    <a:pt x="3048" y="567"/>
                  </a:lnTo>
                  <a:lnTo>
                    <a:pt x="3099" y="676"/>
                  </a:lnTo>
                  <a:lnTo>
                    <a:pt x="3142" y="785"/>
                  </a:lnTo>
                  <a:lnTo>
                    <a:pt x="3179" y="916"/>
                  </a:lnTo>
                  <a:lnTo>
                    <a:pt x="3200" y="1054"/>
                  </a:lnTo>
                  <a:lnTo>
                    <a:pt x="3207" y="1200"/>
                  </a:lnTo>
                  <a:lnTo>
                    <a:pt x="3207" y="1200"/>
                  </a:lnTo>
                  <a:lnTo>
                    <a:pt x="3200" y="1337"/>
                  </a:lnTo>
                  <a:lnTo>
                    <a:pt x="3186" y="1461"/>
                  </a:lnTo>
                  <a:lnTo>
                    <a:pt x="3157" y="1576"/>
                  </a:lnTo>
                  <a:lnTo>
                    <a:pt x="3120" y="1678"/>
                  </a:lnTo>
                  <a:lnTo>
                    <a:pt x="3077" y="1772"/>
                  </a:lnTo>
                  <a:lnTo>
                    <a:pt x="3026" y="1859"/>
                  </a:lnTo>
                  <a:lnTo>
                    <a:pt x="2975" y="1932"/>
                  </a:lnTo>
                  <a:lnTo>
                    <a:pt x="2917" y="1997"/>
                  </a:lnTo>
                  <a:lnTo>
                    <a:pt x="2859" y="2056"/>
                  </a:lnTo>
                  <a:lnTo>
                    <a:pt x="2794" y="2107"/>
                  </a:lnTo>
                  <a:lnTo>
                    <a:pt x="2736" y="2150"/>
                  </a:lnTo>
                  <a:lnTo>
                    <a:pt x="2670" y="2187"/>
                  </a:lnTo>
                  <a:lnTo>
                    <a:pt x="2562" y="2244"/>
                  </a:lnTo>
                  <a:lnTo>
                    <a:pt x="2467" y="2288"/>
                  </a:lnTo>
                  <a:lnTo>
                    <a:pt x="3186" y="4090"/>
                  </a:lnTo>
                  <a:lnTo>
                    <a:pt x="2409" y="4090"/>
                  </a:lnTo>
                  <a:close/>
                  <a:moveTo>
                    <a:pt x="733" y="1823"/>
                  </a:moveTo>
                  <a:lnTo>
                    <a:pt x="1654" y="1823"/>
                  </a:lnTo>
                  <a:lnTo>
                    <a:pt x="1654" y="1823"/>
                  </a:lnTo>
                  <a:lnTo>
                    <a:pt x="1792" y="1816"/>
                  </a:lnTo>
                  <a:lnTo>
                    <a:pt x="1931" y="1794"/>
                  </a:lnTo>
                  <a:lnTo>
                    <a:pt x="1996" y="1779"/>
                  </a:lnTo>
                  <a:lnTo>
                    <a:pt x="2061" y="1758"/>
                  </a:lnTo>
                  <a:lnTo>
                    <a:pt x="2126" y="1728"/>
                  </a:lnTo>
                  <a:lnTo>
                    <a:pt x="2184" y="1692"/>
                  </a:lnTo>
                  <a:lnTo>
                    <a:pt x="2235" y="1656"/>
                  </a:lnTo>
                  <a:lnTo>
                    <a:pt x="2286" y="1612"/>
                  </a:lnTo>
                  <a:lnTo>
                    <a:pt x="2330" y="1561"/>
                  </a:lnTo>
                  <a:lnTo>
                    <a:pt x="2366" y="1504"/>
                  </a:lnTo>
                  <a:lnTo>
                    <a:pt x="2395" y="1439"/>
                  </a:lnTo>
                  <a:lnTo>
                    <a:pt x="2424" y="1359"/>
                  </a:lnTo>
                  <a:lnTo>
                    <a:pt x="2438" y="1279"/>
                  </a:lnTo>
                  <a:lnTo>
                    <a:pt x="2438" y="1192"/>
                  </a:lnTo>
                  <a:lnTo>
                    <a:pt x="2438" y="1192"/>
                  </a:lnTo>
                  <a:lnTo>
                    <a:pt x="2438" y="1134"/>
                  </a:lnTo>
                  <a:lnTo>
                    <a:pt x="2431" y="1076"/>
                  </a:lnTo>
                  <a:lnTo>
                    <a:pt x="2417" y="1018"/>
                  </a:lnTo>
                  <a:lnTo>
                    <a:pt x="2402" y="967"/>
                  </a:lnTo>
                  <a:lnTo>
                    <a:pt x="2381" y="916"/>
                  </a:lnTo>
                  <a:lnTo>
                    <a:pt x="2351" y="865"/>
                  </a:lnTo>
                  <a:lnTo>
                    <a:pt x="2315" y="815"/>
                  </a:lnTo>
                  <a:lnTo>
                    <a:pt x="2271" y="771"/>
                  </a:lnTo>
                  <a:lnTo>
                    <a:pt x="2228" y="734"/>
                  </a:lnTo>
                  <a:lnTo>
                    <a:pt x="2177" y="698"/>
                  </a:lnTo>
                  <a:lnTo>
                    <a:pt x="2112" y="669"/>
                  </a:lnTo>
                  <a:lnTo>
                    <a:pt x="2047" y="640"/>
                  </a:lnTo>
                  <a:lnTo>
                    <a:pt x="1974" y="618"/>
                  </a:lnTo>
                  <a:lnTo>
                    <a:pt x="1894" y="603"/>
                  </a:lnTo>
                  <a:lnTo>
                    <a:pt x="1807" y="589"/>
                  </a:lnTo>
                  <a:lnTo>
                    <a:pt x="1720" y="589"/>
                  </a:lnTo>
                  <a:lnTo>
                    <a:pt x="733" y="589"/>
                  </a:lnTo>
                  <a:lnTo>
                    <a:pt x="733" y="1823"/>
                  </a:lnTo>
                  <a:close/>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87" name="Freeform 3"/>
            <p:cNvSpPr>
              <a:spLocks noChangeArrowheads="1"/>
            </p:cNvSpPr>
            <p:nvPr/>
          </p:nvSpPr>
          <p:spPr bwMode="gray">
            <a:xfrm>
              <a:off x="2436813" y="3233738"/>
              <a:ext cx="1250950" cy="1519237"/>
            </a:xfrm>
            <a:custGeom>
              <a:avLst/>
              <a:gdLst>
                <a:gd name="T0" fmla="*/ 1488 w 3477"/>
                <a:gd name="T1" fmla="*/ 4205 h 4221"/>
                <a:gd name="T2" fmla="*/ 1082 w 3477"/>
                <a:gd name="T3" fmla="*/ 4097 h 4221"/>
                <a:gd name="T4" fmla="*/ 755 w 3477"/>
                <a:gd name="T5" fmla="*/ 3907 h 4221"/>
                <a:gd name="T6" fmla="*/ 487 w 3477"/>
                <a:gd name="T7" fmla="*/ 3653 h 4221"/>
                <a:gd name="T8" fmla="*/ 284 w 3477"/>
                <a:gd name="T9" fmla="*/ 3341 h 4221"/>
                <a:gd name="T10" fmla="*/ 51 w 3477"/>
                <a:gd name="T11" fmla="*/ 2637 h 4221"/>
                <a:gd name="T12" fmla="*/ 0 w 3477"/>
                <a:gd name="T13" fmla="*/ 2091 h 4221"/>
                <a:gd name="T14" fmla="*/ 117 w 3477"/>
                <a:gd name="T15" fmla="*/ 1301 h 4221"/>
                <a:gd name="T16" fmla="*/ 400 w 3477"/>
                <a:gd name="T17" fmla="*/ 705 h 4221"/>
                <a:gd name="T18" fmla="*/ 632 w 3477"/>
                <a:gd name="T19" fmla="*/ 436 h 4221"/>
                <a:gd name="T20" fmla="*/ 922 w 3477"/>
                <a:gd name="T21" fmla="*/ 218 h 4221"/>
                <a:gd name="T22" fmla="*/ 1263 w 3477"/>
                <a:gd name="T23" fmla="*/ 73 h 4221"/>
                <a:gd name="T24" fmla="*/ 1648 w 3477"/>
                <a:gd name="T25" fmla="*/ 8 h 4221"/>
                <a:gd name="T26" fmla="*/ 1959 w 3477"/>
                <a:gd name="T27" fmla="*/ 15 h 4221"/>
                <a:gd name="T28" fmla="*/ 2337 w 3477"/>
                <a:gd name="T29" fmla="*/ 102 h 4221"/>
                <a:gd name="T30" fmla="*/ 2664 w 3477"/>
                <a:gd name="T31" fmla="*/ 269 h 4221"/>
                <a:gd name="T32" fmla="*/ 2932 w 3477"/>
                <a:gd name="T33" fmla="*/ 501 h 4221"/>
                <a:gd name="T34" fmla="*/ 3142 w 3477"/>
                <a:gd name="T35" fmla="*/ 792 h 4221"/>
                <a:gd name="T36" fmla="*/ 3411 w 3477"/>
                <a:gd name="T37" fmla="*/ 1504 h 4221"/>
                <a:gd name="T38" fmla="*/ 3476 w 3477"/>
                <a:gd name="T39" fmla="*/ 2106 h 4221"/>
                <a:gd name="T40" fmla="*/ 3353 w 3477"/>
                <a:gd name="T41" fmla="*/ 2963 h 4221"/>
                <a:gd name="T42" fmla="*/ 3157 w 3477"/>
                <a:gd name="T43" fmla="*/ 3406 h 4221"/>
                <a:gd name="T44" fmla="*/ 2939 w 3477"/>
                <a:gd name="T45" fmla="*/ 3697 h 4221"/>
                <a:gd name="T46" fmla="*/ 2678 w 3477"/>
                <a:gd name="T47" fmla="*/ 3930 h 4221"/>
                <a:gd name="T48" fmla="*/ 2366 w 3477"/>
                <a:gd name="T49" fmla="*/ 4097 h 4221"/>
                <a:gd name="T50" fmla="*/ 2010 w 3477"/>
                <a:gd name="T51" fmla="*/ 4191 h 4221"/>
                <a:gd name="T52" fmla="*/ 2475 w 3477"/>
                <a:gd name="T53" fmla="*/ 1047 h 4221"/>
                <a:gd name="T54" fmla="*/ 2344 w 3477"/>
                <a:gd name="T55" fmla="*/ 850 h 4221"/>
                <a:gd name="T56" fmla="*/ 2141 w 3477"/>
                <a:gd name="T57" fmla="*/ 690 h 4221"/>
                <a:gd name="T58" fmla="*/ 1807 w 3477"/>
                <a:gd name="T59" fmla="*/ 596 h 4221"/>
                <a:gd name="T60" fmla="*/ 1604 w 3477"/>
                <a:gd name="T61" fmla="*/ 603 h 4221"/>
                <a:gd name="T62" fmla="*/ 1365 w 3477"/>
                <a:gd name="T63" fmla="*/ 676 h 4221"/>
                <a:gd name="T64" fmla="*/ 1103 w 3477"/>
                <a:gd name="T65" fmla="*/ 886 h 4221"/>
                <a:gd name="T66" fmla="*/ 893 w 3477"/>
                <a:gd name="T67" fmla="*/ 1315 h 4221"/>
                <a:gd name="T68" fmla="*/ 806 w 3477"/>
                <a:gd name="T69" fmla="*/ 1844 h 4221"/>
                <a:gd name="T70" fmla="*/ 799 w 3477"/>
                <a:gd name="T71" fmla="*/ 2324 h 4221"/>
                <a:gd name="T72" fmla="*/ 864 w 3477"/>
                <a:gd name="T73" fmla="*/ 2804 h 4221"/>
                <a:gd name="T74" fmla="*/ 1059 w 3477"/>
                <a:gd name="T75" fmla="*/ 3276 h 4221"/>
                <a:gd name="T76" fmla="*/ 1270 w 3477"/>
                <a:gd name="T77" fmla="*/ 3494 h 4221"/>
                <a:gd name="T78" fmla="*/ 1509 w 3477"/>
                <a:gd name="T79" fmla="*/ 3596 h 4221"/>
                <a:gd name="T80" fmla="*/ 1727 w 3477"/>
                <a:gd name="T81" fmla="*/ 3624 h 4221"/>
                <a:gd name="T82" fmla="*/ 1982 w 3477"/>
                <a:gd name="T83" fmla="*/ 3581 h 4221"/>
                <a:gd name="T84" fmla="*/ 2293 w 3477"/>
                <a:gd name="T85" fmla="*/ 3406 h 4221"/>
                <a:gd name="T86" fmla="*/ 2497 w 3477"/>
                <a:gd name="T87" fmla="*/ 3152 h 4221"/>
                <a:gd name="T88" fmla="*/ 2620 w 3477"/>
                <a:gd name="T89" fmla="*/ 2767 h 4221"/>
                <a:gd name="T90" fmla="*/ 2678 w 3477"/>
                <a:gd name="T91" fmla="*/ 2099 h 4221"/>
                <a:gd name="T92" fmla="*/ 2649 w 3477"/>
                <a:gd name="T93" fmla="*/ 1656 h 4221"/>
                <a:gd name="T94" fmla="*/ 2511 w 3477"/>
                <a:gd name="T95" fmla="*/ 1119 h 4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77" h="4221">
                  <a:moveTo>
                    <a:pt x="1720" y="4220"/>
                  </a:moveTo>
                  <a:lnTo>
                    <a:pt x="1720" y="4220"/>
                  </a:lnTo>
                  <a:lnTo>
                    <a:pt x="1604" y="4213"/>
                  </a:lnTo>
                  <a:lnTo>
                    <a:pt x="1488" y="4205"/>
                  </a:lnTo>
                  <a:lnTo>
                    <a:pt x="1379" y="4184"/>
                  </a:lnTo>
                  <a:lnTo>
                    <a:pt x="1277" y="4162"/>
                  </a:lnTo>
                  <a:lnTo>
                    <a:pt x="1176" y="4133"/>
                  </a:lnTo>
                  <a:lnTo>
                    <a:pt x="1082" y="4097"/>
                  </a:lnTo>
                  <a:lnTo>
                    <a:pt x="994" y="4060"/>
                  </a:lnTo>
                  <a:lnTo>
                    <a:pt x="907" y="4017"/>
                  </a:lnTo>
                  <a:lnTo>
                    <a:pt x="827" y="3966"/>
                  </a:lnTo>
                  <a:lnTo>
                    <a:pt x="755" y="3907"/>
                  </a:lnTo>
                  <a:lnTo>
                    <a:pt x="683" y="3850"/>
                  </a:lnTo>
                  <a:lnTo>
                    <a:pt x="610" y="3791"/>
                  </a:lnTo>
                  <a:lnTo>
                    <a:pt x="544" y="3719"/>
                  </a:lnTo>
                  <a:lnTo>
                    <a:pt x="487" y="3653"/>
                  </a:lnTo>
                  <a:lnTo>
                    <a:pt x="428" y="3581"/>
                  </a:lnTo>
                  <a:lnTo>
                    <a:pt x="377" y="3501"/>
                  </a:lnTo>
                  <a:lnTo>
                    <a:pt x="326" y="3421"/>
                  </a:lnTo>
                  <a:lnTo>
                    <a:pt x="284" y="3341"/>
                  </a:lnTo>
                  <a:lnTo>
                    <a:pt x="204" y="3174"/>
                  </a:lnTo>
                  <a:lnTo>
                    <a:pt x="138" y="2999"/>
                  </a:lnTo>
                  <a:lnTo>
                    <a:pt x="87" y="2818"/>
                  </a:lnTo>
                  <a:lnTo>
                    <a:pt x="51" y="2637"/>
                  </a:lnTo>
                  <a:lnTo>
                    <a:pt x="22" y="2447"/>
                  </a:lnTo>
                  <a:lnTo>
                    <a:pt x="7" y="2273"/>
                  </a:lnTo>
                  <a:lnTo>
                    <a:pt x="0" y="2091"/>
                  </a:lnTo>
                  <a:lnTo>
                    <a:pt x="0" y="2091"/>
                  </a:lnTo>
                  <a:lnTo>
                    <a:pt x="7" y="1888"/>
                  </a:lnTo>
                  <a:lnTo>
                    <a:pt x="29" y="1685"/>
                  </a:lnTo>
                  <a:lnTo>
                    <a:pt x="65" y="1489"/>
                  </a:lnTo>
                  <a:lnTo>
                    <a:pt x="117" y="1301"/>
                  </a:lnTo>
                  <a:lnTo>
                    <a:pt x="181" y="1119"/>
                  </a:lnTo>
                  <a:lnTo>
                    <a:pt x="254" y="945"/>
                  </a:lnTo>
                  <a:lnTo>
                    <a:pt x="349" y="785"/>
                  </a:lnTo>
                  <a:lnTo>
                    <a:pt x="400" y="705"/>
                  </a:lnTo>
                  <a:lnTo>
                    <a:pt x="450" y="632"/>
                  </a:lnTo>
                  <a:lnTo>
                    <a:pt x="508" y="567"/>
                  </a:lnTo>
                  <a:lnTo>
                    <a:pt x="573" y="495"/>
                  </a:lnTo>
                  <a:lnTo>
                    <a:pt x="632" y="436"/>
                  </a:lnTo>
                  <a:lnTo>
                    <a:pt x="704" y="370"/>
                  </a:lnTo>
                  <a:lnTo>
                    <a:pt x="770" y="320"/>
                  </a:lnTo>
                  <a:lnTo>
                    <a:pt x="842" y="262"/>
                  </a:lnTo>
                  <a:lnTo>
                    <a:pt x="922" y="218"/>
                  </a:lnTo>
                  <a:lnTo>
                    <a:pt x="1002" y="175"/>
                  </a:lnTo>
                  <a:lnTo>
                    <a:pt x="1089" y="139"/>
                  </a:lnTo>
                  <a:lnTo>
                    <a:pt x="1169" y="102"/>
                  </a:lnTo>
                  <a:lnTo>
                    <a:pt x="1263" y="73"/>
                  </a:lnTo>
                  <a:lnTo>
                    <a:pt x="1350" y="44"/>
                  </a:lnTo>
                  <a:lnTo>
                    <a:pt x="1444" y="29"/>
                  </a:lnTo>
                  <a:lnTo>
                    <a:pt x="1546" y="15"/>
                  </a:lnTo>
                  <a:lnTo>
                    <a:pt x="1648" y="8"/>
                  </a:lnTo>
                  <a:lnTo>
                    <a:pt x="1750" y="0"/>
                  </a:lnTo>
                  <a:lnTo>
                    <a:pt x="1750" y="0"/>
                  </a:lnTo>
                  <a:lnTo>
                    <a:pt x="1858" y="8"/>
                  </a:lnTo>
                  <a:lnTo>
                    <a:pt x="1959" y="15"/>
                  </a:lnTo>
                  <a:lnTo>
                    <a:pt x="2061" y="29"/>
                  </a:lnTo>
                  <a:lnTo>
                    <a:pt x="2156" y="51"/>
                  </a:lnTo>
                  <a:lnTo>
                    <a:pt x="2250" y="73"/>
                  </a:lnTo>
                  <a:lnTo>
                    <a:pt x="2337" y="102"/>
                  </a:lnTo>
                  <a:lnTo>
                    <a:pt x="2424" y="139"/>
                  </a:lnTo>
                  <a:lnTo>
                    <a:pt x="2504" y="175"/>
                  </a:lnTo>
                  <a:lnTo>
                    <a:pt x="2584" y="218"/>
                  </a:lnTo>
                  <a:lnTo>
                    <a:pt x="2664" y="269"/>
                  </a:lnTo>
                  <a:lnTo>
                    <a:pt x="2736" y="320"/>
                  </a:lnTo>
                  <a:lnTo>
                    <a:pt x="2802" y="378"/>
                  </a:lnTo>
                  <a:lnTo>
                    <a:pt x="2867" y="436"/>
                  </a:lnTo>
                  <a:lnTo>
                    <a:pt x="2932" y="501"/>
                  </a:lnTo>
                  <a:lnTo>
                    <a:pt x="2990" y="574"/>
                  </a:lnTo>
                  <a:lnTo>
                    <a:pt x="3049" y="639"/>
                  </a:lnTo>
                  <a:lnTo>
                    <a:pt x="3099" y="719"/>
                  </a:lnTo>
                  <a:lnTo>
                    <a:pt x="3142" y="792"/>
                  </a:lnTo>
                  <a:lnTo>
                    <a:pt x="3230" y="959"/>
                  </a:lnTo>
                  <a:lnTo>
                    <a:pt x="3309" y="1134"/>
                  </a:lnTo>
                  <a:lnTo>
                    <a:pt x="3368" y="1315"/>
                  </a:lnTo>
                  <a:lnTo>
                    <a:pt x="3411" y="1504"/>
                  </a:lnTo>
                  <a:lnTo>
                    <a:pt x="3448" y="1700"/>
                  </a:lnTo>
                  <a:lnTo>
                    <a:pt x="3469" y="1903"/>
                  </a:lnTo>
                  <a:lnTo>
                    <a:pt x="3476" y="2106"/>
                  </a:lnTo>
                  <a:lnTo>
                    <a:pt x="3476" y="2106"/>
                  </a:lnTo>
                  <a:lnTo>
                    <a:pt x="3469" y="2339"/>
                  </a:lnTo>
                  <a:lnTo>
                    <a:pt x="3440" y="2557"/>
                  </a:lnTo>
                  <a:lnTo>
                    <a:pt x="3404" y="2767"/>
                  </a:lnTo>
                  <a:lnTo>
                    <a:pt x="3353" y="2963"/>
                  </a:lnTo>
                  <a:lnTo>
                    <a:pt x="3281" y="3152"/>
                  </a:lnTo>
                  <a:lnTo>
                    <a:pt x="3244" y="3239"/>
                  </a:lnTo>
                  <a:lnTo>
                    <a:pt x="3201" y="3327"/>
                  </a:lnTo>
                  <a:lnTo>
                    <a:pt x="3157" y="3406"/>
                  </a:lnTo>
                  <a:lnTo>
                    <a:pt x="3106" y="3486"/>
                  </a:lnTo>
                  <a:lnTo>
                    <a:pt x="3055" y="3559"/>
                  </a:lnTo>
                  <a:lnTo>
                    <a:pt x="2998" y="3632"/>
                  </a:lnTo>
                  <a:lnTo>
                    <a:pt x="2939" y="3697"/>
                  </a:lnTo>
                  <a:lnTo>
                    <a:pt x="2882" y="3763"/>
                  </a:lnTo>
                  <a:lnTo>
                    <a:pt x="2816" y="3820"/>
                  </a:lnTo>
                  <a:lnTo>
                    <a:pt x="2751" y="3879"/>
                  </a:lnTo>
                  <a:lnTo>
                    <a:pt x="2678" y="3930"/>
                  </a:lnTo>
                  <a:lnTo>
                    <a:pt x="2605" y="3981"/>
                  </a:lnTo>
                  <a:lnTo>
                    <a:pt x="2525" y="4024"/>
                  </a:lnTo>
                  <a:lnTo>
                    <a:pt x="2446" y="4060"/>
                  </a:lnTo>
                  <a:lnTo>
                    <a:pt x="2366" y="4097"/>
                  </a:lnTo>
                  <a:lnTo>
                    <a:pt x="2279" y="4125"/>
                  </a:lnTo>
                  <a:lnTo>
                    <a:pt x="2192" y="4155"/>
                  </a:lnTo>
                  <a:lnTo>
                    <a:pt x="2105" y="4176"/>
                  </a:lnTo>
                  <a:lnTo>
                    <a:pt x="2010" y="4191"/>
                  </a:lnTo>
                  <a:lnTo>
                    <a:pt x="1916" y="4205"/>
                  </a:lnTo>
                  <a:lnTo>
                    <a:pt x="1822" y="4213"/>
                  </a:lnTo>
                  <a:lnTo>
                    <a:pt x="1720" y="4220"/>
                  </a:lnTo>
                  <a:close/>
                  <a:moveTo>
                    <a:pt x="2475" y="1047"/>
                  </a:moveTo>
                  <a:lnTo>
                    <a:pt x="2475" y="1047"/>
                  </a:lnTo>
                  <a:lnTo>
                    <a:pt x="2432" y="973"/>
                  </a:lnTo>
                  <a:lnTo>
                    <a:pt x="2388" y="901"/>
                  </a:lnTo>
                  <a:lnTo>
                    <a:pt x="2344" y="850"/>
                  </a:lnTo>
                  <a:lnTo>
                    <a:pt x="2293" y="799"/>
                  </a:lnTo>
                  <a:lnTo>
                    <a:pt x="2242" y="755"/>
                  </a:lnTo>
                  <a:lnTo>
                    <a:pt x="2192" y="719"/>
                  </a:lnTo>
                  <a:lnTo>
                    <a:pt x="2141" y="690"/>
                  </a:lnTo>
                  <a:lnTo>
                    <a:pt x="2090" y="662"/>
                  </a:lnTo>
                  <a:lnTo>
                    <a:pt x="1989" y="625"/>
                  </a:lnTo>
                  <a:lnTo>
                    <a:pt x="1894" y="611"/>
                  </a:lnTo>
                  <a:lnTo>
                    <a:pt x="1807" y="596"/>
                  </a:lnTo>
                  <a:lnTo>
                    <a:pt x="1742" y="596"/>
                  </a:lnTo>
                  <a:lnTo>
                    <a:pt x="1742" y="596"/>
                  </a:lnTo>
                  <a:lnTo>
                    <a:pt x="1669" y="603"/>
                  </a:lnTo>
                  <a:lnTo>
                    <a:pt x="1604" y="603"/>
                  </a:lnTo>
                  <a:lnTo>
                    <a:pt x="1539" y="618"/>
                  </a:lnTo>
                  <a:lnTo>
                    <a:pt x="1481" y="632"/>
                  </a:lnTo>
                  <a:lnTo>
                    <a:pt x="1423" y="654"/>
                  </a:lnTo>
                  <a:lnTo>
                    <a:pt x="1365" y="676"/>
                  </a:lnTo>
                  <a:lnTo>
                    <a:pt x="1314" y="705"/>
                  </a:lnTo>
                  <a:lnTo>
                    <a:pt x="1263" y="734"/>
                  </a:lnTo>
                  <a:lnTo>
                    <a:pt x="1176" y="806"/>
                  </a:lnTo>
                  <a:lnTo>
                    <a:pt x="1103" y="886"/>
                  </a:lnTo>
                  <a:lnTo>
                    <a:pt x="1038" y="981"/>
                  </a:lnTo>
                  <a:lnTo>
                    <a:pt x="980" y="1083"/>
                  </a:lnTo>
                  <a:lnTo>
                    <a:pt x="929" y="1199"/>
                  </a:lnTo>
                  <a:lnTo>
                    <a:pt x="893" y="1315"/>
                  </a:lnTo>
                  <a:lnTo>
                    <a:pt x="856" y="1446"/>
                  </a:lnTo>
                  <a:lnTo>
                    <a:pt x="835" y="1575"/>
                  </a:lnTo>
                  <a:lnTo>
                    <a:pt x="813" y="1706"/>
                  </a:lnTo>
                  <a:lnTo>
                    <a:pt x="806" y="1844"/>
                  </a:lnTo>
                  <a:lnTo>
                    <a:pt x="799" y="1983"/>
                  </a:lnTo>
                  <a:lnTo>
                    <a:pt x="799" y="2121"/>
                  </a:lnTo>
                  <a:lnTo>
                    <a:pt x="799" y="2121"/>
                  </a:lnTo>
                  <a:lnTo>
                    <a:pt x="799" y="2324"/>
                  </a:lnTo>
                  <a:lnTo>
                    <a:pt x="806" y="2440"/>
                  </a:lnTo>
                  <a:lnTo>
                    <a:pt x="820" y="2557"/>
                  </a:lnTo>
                  <a:lnTo>
                    <a:pt x="842" y="2680"/>
                  </a:lnTo>
                  <a:lnTo>
                    <a:pt x="864" y="2804"/>
                  </a:lnTo>
                  <a:lnTo>
                    <a:pt x="900" y="2934"/>
                  </a:lnTo>
                  <a:lnTo>
                    <a:pt x="943" y="3050"/>
                  </a:lnTo>
                  <a:lnTo>
                    <a:pt x="994" y="3166"/>
                  </a:lnTo>
                  <a:lnTo>
                    <a:pt x="1059" y="3276"/>
                  </a:lnTo>
                  <a:lnTo>
                    <a:pt x="1133" y="3370"/>
                  </a:lnTo>
                  <a:lnTo>
                    <a:pt x="1176" y="3414"/>
                  </a:lnTo>
                  <a:lnTo>
                    <a:pt x="1220" y="3457"/>
                  </a:lnTo>
                  <a:lnTo>
                    <a:pt x="1270" y="3494"/>
                  </a:lnTo>
                  <a:lnTo>
                    <a:pt x="1328" y="3522"/>
                  </a:lnTo>
                  <a:lnTo>
                    <a:pt x="1379" y="3552"/>
                  </a:lnTo>
                  <a:lnTo>
                    <a:pt x="1444" y="3573"/>
                  </a:lnTo>
                  <a:lnTo>
                    <a:pt x="1509" y="3596"/>
                  </a:lnTo>
                  <a:lnTo>
                    <a:pt x="1575" y="3610"/>
                  </a:lnTo>
                  <a:lnTo>
                    <a:pt x="1648" y="3617"/>
                  </a:lnTo>
                  <a:lnTo>
                    <a:pt x="1727" y="3624"/>
                  </a:lnTo>
                  <a:lnTo>
                    <a:pt x="1727" y="3624"/>
                  </a:lnTo>
                  <a:lnTo>
                    <a:pt x="1792" y="3617"/>
                  </a:lnTo>
                  <a:lnTo>
                    <a:pt x="1858" y="3610"/>
                  </a:lnTo>
                  <a:lnTo>
                    <a:pt x="1923" y="3596"/>
                  </a:lnTo>
                  <a:lnTo>
                    <a:pt x="1982" y="3581"/>
                  </a:lnTo>
                  <a:lnTo>
                    <a:pt x="2047" y="3559"/>
                  </a:lnTo>
                  <a:lnTo>
                    <a:pt x="2098" y="3537"/>
                  </a:lnTo>
                  <a:lnTo>
                    <a:pt x="2199" y="3479"/>
                  </a:lnTo>
                  <a:lnTo>
                    <a:pt x="2293" y="3406"/>
                  </a:lnTo>
                  <a:lnTo>
                    <a:pt x="2373" y="3327"/>
                  </a:lnTo>
                  <a:lnTo>
                    <a:pt x="2439" y="3239"/>
                  </a:lnTo>
                  <a:lnTo>
                    <a:pt x="2497" y="3152"/>
                  </a:lnTo>
                  <a:lnTo>
                    <a:pt x="2497" y="3152"/>
                  </a:lnTo>
                  <a:lnTo>
                    <a:pt x="2533" y="3072"/>
                  </a:lnTo>
                  <a:lnTo>
                    <a:pt x="2562" y="2985"/>
                  </a:lnTo>
                  <a:lnTo>
                    <a:pt x="2599" y="2883"/>
                  </a:lnTo>
                  <a:lnTo>
                    <a:pt x="2620" y="2767"/>
                  </a:lnTo>
                  <a:lnTo>
                    <a:pt x="2642" y="2637"/>
                  </a:lnTo>
                  <a:lnTo>
                    <a:pt x="2664" y="2484"/>
                  </a:lnTo>
                  <a:lnTo>
                    <a:pt x="2671" y="2303"/>
                  </a:lnTo>
                  <a:lnTo>
                    <a:pt x="2678" y="2099"/>
                  </a:lnTo>
                  <a:lnTo>
                    <a:pt x="2678" y="2099"/>
                  </a:lnTo>
                  <a:lnTo>
                    <a:pt x="2671" y="1917"/>
                  </a:lnTo>
                  <a:lnTo>
                    <a:pt x="2664" y="1793"/>
                  </a:lnTo>
                  <a:lnTo>
                    <a:pt x="2649" y="1656"/>
                  </a:lnTo>
                  <a:lnTo>
                    <a:pt x="2620" y="1504"/>
                  </a:lnTo>
                  <a:lnTo>
                    <a:pt x="2584" y="1352"/>
                  </a:lnTo>
                  <a:lnTo>
                    <a:pt x="2540" y="1191"/>
                  </a:lnTo>
                  <a:lnTo>
                    <a:pt x="2511" y="1119"/>
                  </a:lnTo>
                  <a:lnTo>
                    <a:pt x="2475" y="1047"/>
                  </a:lnTo>
                  <a:close/>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88" name="Freeform 4"/>
            <p:cNvSpPr>
              <a:spLocks noChangeArrowheads="1"/>
            </p:cNvSpPr>
            <p:nvPr/>
          </p:nvSpPr>
          <p:spPr bwMode="gray">
            <a:xfrm>
              <a:off x="3756025" y="3233738"/>
              <a:ext cx="1147763" cy="1519237"/>
            </a:xfrm>
            <a:custGeom>
              <a:avLst/>
              <a:gdLst>
                <a:gd name="T0" fmla="*/ 3150 w 3187"/>
                <a:gd name="T1" fmla="*/ 3007 h 4221"/>
                <a:gd name="T2" fmla="*/ 2969 w 3187"/>
                <a:gd name="T3" fmla="*/ 3486 h 4221"/>
                <a:gd name="T4" fmla="*/ 2700 w 3187"/>
                <a:gd name="T5" fmla="*/ 3828 h 4221"/>
                <a:gd name="T6" fmla="*/ 2366 w 3187"/>
                <a:gd name="T7" fmla="*/ 4053 h 4221"/>
                <a:gd name="T8" fmla="*/ 2003 w 3187"/>
                <a:gd name="T9" fmla="*/ 4176 h 4221"/>
                <a:gd name="T10" fmla="*/ 1633 w 3187"/>
                <a:gd name="T11" fmla="*/ 4220 h 4221"/>
                <a:gd name="T12" fmla="*/ 1394 w 3187"/>
                <a:gd name="T13" fmla="*/ 4199 h 4221"/>
                <a:gd name="T14" fmla="*/ 1067 w 3187"/>
                <a:gd name="T15" fmla="*/ 4118 h 4221"/>
                <a:gd name="T16" fmla="*/ 799 w 3187"/>
                <a:gd name="T17" fmla="*/ 3987 h 4221"/>
                <a:gd name="T18" fmla="*/ 581 w 3187"/>
                <a:gd name="T19" fmla="*/ 3806 h 4221"/>
                <a:gd name="T20" fmla="*/ 400 w 3187"/>
                <a:gd name="T21" fmla="*/ 3588 h 4221"/>
                <a:gd name="T22" fmla="*/ 218 w 3187"/>
                <a:gd name="T23" fmla="*/ 3253 h 4221"/>
                <a:gd name="T24" fmla="*/ 58 w 3187"/>
                <a:gd name="T25" fmla="*/ 2731 h 4221"/>
                <a:gd name="T26" fmla="*/ 0 w 3187"/>
                <a:gd name="T27" fmla="*/ 2244 h 4221"/>
                <a:gd name="T28" fmla="*/ 7 w 3187"/>
                <a:gd name="T29" fmla="*/ 1910 h 4221"/>
                <a:gd name="T30" fmla="*/ 94 w 3187"/>
                <a:gd name="T31" fmla="*/ 1330 h 4221"/>
                <a:gd name="T32" fmla="*/ 298 w 3187"/>
                <a:gd name="T33" fmla="*/ 806 h 4221"/>
                <a:gd name="T34" fmla="*/ 443 w 3187"/>
                <a:gd name="T35" fmla="*/ 582 h 4221"/>
                <a:gd name="T36" fmla="*/ 617 w 3187"/>
                <a:gd name="T37" fmla="*/ 385 h 4221"/>
                <a:gd name="T38" fmla="*/ 827 w 3187"/>
                <a:gd name="T39" fmla="*/ 226 h 4221"/>
                <a:gd name="T40" fmla="*/ 1074 w 3187"/>
                <a:gd name="T41" fmla="*/ 109 h 4221"/>
                <a:gd name="T42" fmla="*/ 1350 w 3187"/>
                <a:gd name="T43" fmla="*/ 29 h 4221"/>
                <a:gd name="T44" fmla="*/ 1663 w 3187"/>
                <a:gd name="T45" fmla="*/ 0 h 4221"/>
                <a:gd name="T46" fmla="*/ 1967 w 3187"/>
                <a:gd name="T47" fmla="*/ 29 h 4221"/>
                <a:gd name="T48" fmla="*/ 2373 w 3187"/>
                <a:gd name="T49" fmla="*/ 160 h 4221"/>
                <a:gd name="T50" fmla="*/ 2693 w 3187"/>
                <a:gd name="T51" fmla="*/ 393 h 4221"/>
                <a:gd name="T52" fmla="*/ 2939 w 3187"/>
                <a:gd name="T53" fmla="*/ 719 h 4221"/>
                <a:gd name="T54" fmla="*/ 3114 w 3187"/>
                <a:gd name="T55" fmla="*/ 1134 h 4221"/>
                <a:gd name="T56" fmla="*/ 2497 w 3187"/>
                <a:gd name="T57" fmla="*/ 1526 h 4221"/>
                <a:gd name="T58" fmla="*/ 2424 w 3187"/>
                <a:gd name="T59" fmla="*/ 1242 h 4221"/>
                <a:gd name="T60" fmla="*/ 2330 w 3187"/>
                <a:gd name="T61" fmla="*/ 1010 h 4221"/>
                <a:gd name="T62" fmla="*/ 2185 w 3187"/>
                <a:gd name="T63" fmla="*/ 806 h 4221"/>
                <a:gd name="T64" fmla="*/ 1967 w 3187"/>
                <a:gd name="T65" fmla="*/ 654 h 4221"/>
                <a:gd name="T66" fmla="*/ 1669 w 3187"/>
                <a:gd name="T67" fmla="*/ 596 h 4221"/>
                <a:gd name="T68" fmla="*/ 1524 w 3187"/>
                <a:gd name="T69" fmla="*/ 611 h 4221"/>
                <a:gd name="T70" fmla="*/ 1336 w 3187"/>
                <a:gd name="T71" fmla="*/ 676 h 4221"/>
                <a:gd name="T72" fmla="*/ 1183 w 3187"/>
                <a:gd name="T73" fmla="*/ 778 h 4221"/>
                <a:gd name="T74" fmla="*/ 1031 w 3187"/>
                <a:gd name="T75" fmla="*/ 973 h 4221"/>
                <a:gd name="T76" fmla="*/ 886 w 3187"/>
                <a:gd name="T77" fmla="*/ 1330 h 4221"/>
                <a:gd name="T78" fmla="*/ 813 w 3187"/>
                <a:gd name="T79" fmla="*/ 1700 h 4221"/>
                <a:gd name="T80" fmla="*/ 799 w 3187"/>
                <a:gd name="T81" fmla="*/ 2085 h 4221"/>
                <a:gd name="T82" fmla="*/ 842 w 3187"/>
                <a:gd name="T83" fmla="*/ 2665 h 4221"/>
                <a:gd name="T84" fmla="*/ 966 w 3187"/>
                <a:gd name="T85" fmla="*/ 3079 h 4221"/>
                <a:gd name="T86" fmla="*/ 1147 w 3187"/>
                <a:gd name="T87" fmla="*/ 3363 h 4221"/>
                <a:gd name="T88" fmla="*/ 1372 w 3187"/>
                <a:gd name="T89" fmla="*/ 3522 h 4221"/>
                <a:gd name="T90" fmla="*/ 1612 w 3187"/>
                <a:gd name="T91" fmla="*/ 3596 h 4221"/>
                <a:gd name="T92" fmla="*/ 1764 w 3187"/>
                <a:gd name="T93" fmla="*/ 3596 h 4221"/>
                <a:gd name="T94" fmla="*/ 1974 w 3187"/>
                <a:gd name="T95" fmla="*/ 3537 h 4221"/>
                <a:gd name="T96" fmla="*/ 2163 w 3187"/>
                <a:gd name="T97" fmla="*/ 3428 h 4221"/>
                <a:gd name="T98" fmla="*/ 2316 w 3187"/>
                <a:gd name="T99" fmla="*/ 3253 h 4221"/>
                <a:gd name="T100" fmla="*/ 2439 w 3187"/>
                <a:gd name="T101" fmla="*/ 3021 h 4221"/>
                <a:gd name="T102" fmla="*/ 2497 w 3187"/>
                <a:gd name="T103" fmla="*/ 2731 h 4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87" h="4221">
                  <a:moveTo>
                    <a:pt x="3186" y="2811"/>
                  </a:moveTo>
                  <a:lnTo>
                    <a:pt x="3186" y="2811"/>
                  </a:lnTo>
                  <a:lnTo>
                    <a:pt x="3150" y="3007"/>
                  </a:lnTo>
                  <a:lnTo>
                    <a:pt x="3099" y="3181"/>
                  </a:lnTo>
                  <a:lnTo>
                    <a:pt x="3041" y="3341"/>
                  </a:lnTo>
                  <a:lnTo>
                    <a:pt x="2969" y="3486"/>
                  </a:lnTo>
                  <a:lnTo>
                    <a:pt x="2888" y="3617"/>
                  </a:lnTo>
                  <a:lnTo>
                    <a:pt x="2795" y="3733"/>
                  </a:lnTo>
                  <a:lnTo>
                    <a:pt x="2700" y="3828"/>
                  </a:lnTo>
                  <a:lnTo>
                    <a:pt x="2591" y="3922"/>
                  </a:lnTo>
                  <a:lnTo>
                    <a:pt x="2482" y="3995"/>
                  </a:lnTo>
                  <a:lnTo>
                    <a:pt x="2366" y="4053"/>
                  </a:lnTo>
                  <a:lnTo>
                    <a:pt x="2250" y="4111"/>
                  </a:lnTo>
                  <a:lnTo>
                    <a:pt x="2127" y="4148"/>
                  </a:lnTo>
                  <a:lnTo>
                    <a:pt x="2003" y="4176"/>
                  </a:lnTo>
                  <a:lnTo>
                    <a:pt x="1880" y="4199"/>
                  </a:lnTo>
                  <a:lnTo>
                    <a:pt x="1756" y="4213"/>
                  </a:lnTo>
                  <a:lnTo>
                    <a:pt x="1633" y="4220"/>
                  </a:lnTo>
                  <a:lnTo>
                    <a:pt x="1633" y="4220"/>
                  </a:lnTo>
                  <a:lnTo>
                    <a:pt x="1510" y="4213"/>
                  </a:lnTo>
                  <a:lnTo>
                    <a:pt x="1394" y="4199"/>
                  </a:lnTo>
                  <a:lnTo>
                    <a:pt x="1277" y="4184"/>
                  </a:lnTo>
                  <a:lnTo>
                    <a:pt x="1169" y="4155"/>
                  </a:lnTo>
                  <a:lnTo>
                    <a:pt x="1067" y="4118"/>
                  </a:lnTo>
                  <a:lnTo>
                    <a:pt x="973" y="4082"/>
                  </a:lnTo>
                  <a:lnTo>
                    <a:pt x="886" y="4038"/>
                  </a:lnTo>
                  <a:lnTo>
                    <a:pt x="799" y="3987"/>
                  </a:lnTo>
                  <a:lnTo>
                    <a:pt x="719" y="3930"/>
                  </a:lnTo>
                  <a:lnTo>
                    <a:pt x="646" y="3871"/>
                  </a:lnTo>
                  <a:lnTo>
                    <a:pt x="581" y="3806"/>
                  </a:lnTo>
                  <a:lnTo>
                    <a:pt x="516" y="3733"/>
                  </a:lnTo>
                  <a:lnTo>
                    <a:pt x="457" y="3661"/>
                  </a:lnTo>
                  <a:lnTo>
                    <a:pt x="400" y="3588"/>
                  </a:lnTo>
                  <a:lnTo>
                    <a:pt x="349" y="3508"/>
                  </a:lnTo>
                  <a:lnTo>
                    <a:pt x="305" y="3428"/>
                  </a:lnTo>
                  <a:lnTo>
                    <a:pt x="218" y="3253"/>
                  </a:lnTo>
                  <a:lnTo>
                    <a:pt x="153" y="3086"/>
                  </a:lnTo>
                  <a:lnTo>
                    <a:pt x="102" y="2906"/>
                  </a:lnTo>
                  <a:lnTo>
                    <a:pt x="58" y="2731"/>
                  </a:lnTo>
                  <a:lnTo>
                    <a:pt x="29" y="2563"/>
                  </a:lnTo>
                  <a:lnTo>
                    <a:pt x="15" y="2396"/>
                  </a:lnTo>
                  <a:lnTo>
                    <a:pt x="0" y="2244"/>
                  </a:lnTo>
                  <a:lnTo>
                    <a:pt x="0" y="2106"/>
                  </a:lnTo>
                  <a:lnTo>
                    <a:pt x="0" y="2106"/>
                  </a:lnTo>
                  <a:lnTo>
                    <a:pt x="7" y="1910"/>
                  </a:lnTo>
                  <a:lnTo>
                    <a:pt x="22" y="1714"/>
                  </a:lnTo>
                  <a:lnTo>
                    <a:pt x="51" y="1519"/>
                  </a:lnTo>
                  <a:lnTo>
                    <a:pt x="94" y="1330"/>
                  </a:lnTo>
                  <a:lnTo>
                    <a:pt x="145" y="1148"/>
                  </a:lnTo>
                  <a:lnTo>
                    <a:pt x="218" y="973"/>
                  </a:lnTo>
                  <a:lnTo>
                    <a:pt x="298" y="806"/>
                  </a:lnTo>
                  <a:lnTo>
                    <a:pt x="341" y="734"/>
                  </a:lnTo>
                  <a:lnTo>
                    <a:pt x="392" y="654"/>
                  </a:lnTo>
                  <a:lnTo>
                    <a:pt x="443" y="582"/>
                  </a:lnTo>
                  <a:lnTo>
                    <a:pt x="501" y="516"/>
                  </a:lnTo>
                  <a:lnTo>
                    <a:pt x="559" y="451"/>
                  </a:lnTo>
                  <a:lnTo>
                    <a:pt x="617" y="385"/>
                  </a:lnTo>
                  <a:lnTo>
                    <a:pt x="690" y="327"/>
                  </a:lnTo>
                  <a:lnTo>
                    <a:pt x="755" y="277"/>
                  </a:lnTo>
                  <a:lnTo>
                    <a:pt x="827" y="226"/>
                  </a:lnTo>
                  <a:lnTo>
                    <a:pt x="907" y="182"/>
                  </a:lnTo>
                  <a:lnTo>
                    <a:pt x="987" y="139"/>
                  </a:lnTo>
                  <a:lnTo>
                    <a:pt x="1074" y="109"/>
                  </a:lnTo>
                  <a:lnTo>
                    <a:pt x="1161" y="73"/>
                  </a:lnTo>
                  <a:lnTo>
                    <a:pt x="1256" y="51"/>
                  </a:lnTo>
                  <a:lnTo>
                    <a:pt x="1350" y="29"/>
                  </a:lnTo>
                  <a:lnTo>
                    <a:pt x="1452" y="15"/>
                  </a:lnTo>
                  <a:lnTo>
                    <a:pt x="1553" y="8"/>
                  </a:lnTo>
                  <a:lnTo>
                    <a:pt x="1663" y="0"/>
                  </a:lnTo>
                  <a:lnTo>
                    <a:pt x="1663" y="0"/>
                  </a:lnTo>
                  <a:lnTo>
                    <a:pt x="1822" y="8"/>
                  </a:lnTo>
                  <a:lnTo>
                    <a:pt x="1967" y="29"/>
                  </a:lnTo>
                  <a:lnTo>
                    <a:pt x="2113" y="59"/>
                  </a:lnTo>
                  <a:lnTo>
                    <a:pt x="2243" y="102"/>
                  </a:lnTo>
                  <a:lnTo>
                    <a:pt x="2373" y="160"/>
                  </a:lnTo>
                  <a:lnTo>
                    <a:pt x="2489" y="226"/>
                  </a:lnTo>
                  <a:lnTo>
                    <a:pt x="2591" y="305"/>
                  </a:lnTo>
                  <a:lnTo>
                    <a:pt x="2693" y="393"/>
                  </a:lnTo>
                  <a:lnTo>
                    <a:pt x="2787" y="487"/>
                  </a:lnTo>
                  <a:lnTo>
                    <a:pt x="2867" y="596"/>
                  </a:lnTo>
                  <a:lnTo>
                    <a:pt x="2939" y="719"/>
                  </a:lnTo>
                  <a:lnTo>
                    <a:pt x="3005" y="843"/>
                  </a:lnTo>
                  <a:lnTo>
                    <a:pt x="3063" y="981"/>
                  </a:lnTo>
                  <a:lnTo>
                    <a:pt x="3114" y="1134"/>
                  </a:lnTo>
                  <a:lnTo>
                    <a:pt x="3157" y="1286"/>
                  </a:lnTo>
                  <a:lnTo>
                    <a:pt x="3186" y="1453"/>
                  </a:lnTo>
                  <a:lnTo>
                    <a:pt x="2497" y="1526"/>
                  </a:lnTo>
                  <a:lnTo>
                    <a:pt x="2497" y="1526"/>
                  </a:lnTo>
                  <a:lnTo>
                    <a:pt x="2468" y="1388"/>
                  </a:lnTo>
                  <a:lnTo>
                    <a:pt x="2424" y="1242"/>
                  </a:lnTo>
                  <a:lnTo>
                    <a:pt x="2396" y="1163"/>
                  </a:lnTo>
                  <a:lnTo>
                    <a:pt x="2366" y="1090"/>
                  </a:lnTo>
                  <a:lnTo>
                    <a:pt x="2330" y="1010"/>
                  </a:lnTo>
                  <a:lnTo>
                    <a:pt x="2286" y="937"/>
                  </a:lnTo>
                  <a:lnTo>
                    <a:pt x="2236" y="872"/>
                  </a:lnTo>
                  <a:lnTo>
                    <a:pt x="2185" y="806"/>
                  </a:lnTo>
                  <a:lnTo>
                    <a:pt x="2119" y="749"/>
                  </a:lnTo>
                  <a:lnTo>
                    <a:pt x="2047" y="698"/>
                  </a:lnTo>
                  <a:lnTo>
                    <a:pt x="1967" y="654"/>
                  </a:lnTo>
                  <a:lnTo>
                    <a:pt x="1880" y="625"/>
                  </a:lnTo>
                  <a:lnTo>
                    <a:pt x="1779" y="603"/>
                  </a:lnTo>
                  <a:lnTo>
                    <a:pt x="1669" y="596"/>
                  </a:lnTo>
                  <a:lnTo>
                    <a:pt x="1669" y="596"/>
                  </a:lnTo>
                  <a:lnTo>
                    <a:pt x="1589" y="603"/>
                  </a:lnTo>
                  <a:lnTo>
                    <a:pt x="1524" y="611"/>
                  </a:lnTo>
                  <a:lnTo>
                    <a:pt x="1452" y="625"/>
                  </a:lnTo>
                  <a:lnTo>
                    <a:pt x="1394" y="647"/>
                  </a:lnTo>
                  <a:lnTo>
                    <a:pt x="1336" y="676"/>
                  </a:lnTo>
                  <a:lnTo>
                    <a:pt x="1277" y="705"/>
                  </a:lnTo>
                  <a:lnTo>
                    <a:pt x="1234" y="741"/>
                  </a:lnTo>
                  <a:lnTo>
                    <a:pt x="1183" y="778"/>
                  </a:lnTo>
                  <a:lnTo>
                    <a:pt x="1139" y="821"/>
                  </a:lnTo>
                  <a:lnTo>
                    <a:pt x="1103" y="872"/>
                  </a:lnTo>
                  <a:lnTo>
                    <a:pt x="1031" y="973"/>
                  </a:lnTo>
                  <a:lnTo>
                    <a:pt x="973" y="1083"/>
                  </a:lnTo>
                  <a:lnTo>
                    <a:pt x="922" y="1206"/>
                  </a:lnTo>
                  <a:lnTo>
                    <a:pt x="886" y="1330"/>
                  </a:lnTo>
                  <a:lnTo>
                    <a:pt x="856" y="1453"/>
                  </a:lnTo>
                  <a:lnTo>
                    <a:pt x="835" y="1575"/>
                  </a:lnTo>
                  <a:lnTo>
                    <a:pt x="813" y="1700"/>
                  </a:lnTo>
                  <a:lnTo>
                    <a:pt x="799" y="1917"/>
                  </a:lnTo>
                  <a:lnTo>
                    <a:pt x="799" y="2085"/>
                  </a:lnTo>
                  <a:lnTo>
                    <a:pt x="799" y="2085"/>
                  </a:lnTo>
                  <a:lnTo>
                    <a:pt x="799" y="2295"/>
                  </a:lnTo>
                  <a:lnTo>
                    <a:pt x="820" y="2491"/>
                  </a:lnTo>
                  <a:lnTo>
                    <a:pt x="842" y="2665"/>
                  </a:lnTo>
                  <a:lnTo>
                    <a:pt x="878" y="2818"/>
                  </a:lnTo>
                  <a:lnTo>
                    <a:pt x="915" y="2956"/>
                  </a:lnTo>
                  <a:lnTo>
                    <a:pt x="966" y="3079"/>
                  </a:lnTo>
                  <a:lnTo>
                    <a:pt x="1023" y="3188"/>
                  </a:lnTo>
                  <a:lnTo>
                    <a:pt x="1082" y="3283"/>
                  </a:lnTo>
                  <a:lnTo>
                    <a:pt x="1147" y="3363"/>
                  </a:lnTo>
                  <a:lnTo>
                    <a:pt x="1219" y="3428"/>
                  </a:lnTo>
                  <a:lnTo>
                    <a:pt x="1292" y="3479"/>
                  </a:lnTo>
                  <a:lnTo>
                    <a:pt x="1372" y="3522"/>
                  </a:lnTo>
                  <a:lnTo>
                    <a:pt x="1452" y="3559"/>
                  </a:lnTo>
                  <a:lnTo>
                    <a:pt x="1532" y="3581"/>
                  </a:lnTo>
                  <a:lnTo>
                    <a:pt x="1612" y="3596"/>
                  </a:lnTo>
                  <a:lnTo>
                    <a:pt x="1691" y="3596"/>
                  </a:lnTo>
                  <a:lnTo>
                    <a:pt x="1691" y="3596"/>
                  </a:lnTo>
                  <a:lnTo>
                    <a:pt x="1764" y="3596"/>
                  </a:lnTo>
                  <a:lnTo>
                    <a:pt x="1836" y="3581"/>
                  </a:lnTo>
                  <a:lnTo>
                    <a:pt x="1902" y="3566"/>
                  </a:lnTo>
                  <a:lnTo>
                    <a:pt x="1974" y="3537"/>
                  </a:lnTo>
                  <a:lnTo>
                    <a:pt x="2039" y="3508"/>
                  </a:lnTo>
                  <a:lnTo>
                    <a:pt x="2098" y="3471"/>
                  </a:lnTo>
                  <a:lnTo>
                    <a:pt x="2163" y="3428"/>
                  </a:lnTo>
                  <a:lnTo>
                    <a:pt x="2214" y="3370"/>
                  </a:lnTo>
                  <a:lnTo>
                    <a:pt x="2272" y="3312"/>
                  </a:lnTo>
                  <a:lnTo>
                    <a:pt x="2316" y="3253"/>
                  </a:lnTo>
                  <a:lnTo>
                    <a:pt x="2366" y="3181"/>
                  </a:lnTo>
                  <a:lnTo>
                    <a:pt x="2402" y="3101"/>
                  </a:lnTo>
                  <a:lnTo>
                    <a:pt x="2439" y="3021"/>
                  </a:lnTo>
                  <a:lnTo>
                    <a:pt x="2461" y="2927"/>
                  </a:lnTo>
                  <a:lnTo>
                    <a:pt x="2482" y="2832"/>
                  </a:lnTo>
                  <a:lnTo>
                    <a:pt x="2497" y="2731"/>
                  </a:lnTo>
                  <a:lnTo>
                    <a:pt x="3186" y="2811"/>
                  </a:lnTo>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89" name="Freeform 5"/>
            <p:cNvSpPr>
              <a:spLocks noChangeArrowheads="1"/>
            </p:cNvSpPr>
            <p:nvPr/>
          </p:nvSpPr>
          <p:spPr bwMode="gray">
            <a:xfrm>
              <a:off x="4846638" y="3257550"/>
              <a:ext cx="1309687" cy="1473200"/>
            </a:xfrm>
            <a:custGeom>
              <a:avLst/>
              <a:gdLst>
                <a:gd name="T0" fmla="*/ 3635 w 3636"/>
                <a:gd name="T1" fmla="*/ 4090 h 4091"/>
                <a:gd name="T2" fmla="*/ 2851 w 3636"/>
                <a:gd name="T3" fmla="*/ 4090 h 4091"/>
                <a:gd name="T4" fmla="*/ 2517 w 3636"/>
                <a:gd name="T5" fmla="*/ 3116 h 4091"/>
                <a:gd name="T6" fmla="*/ 950 w 3636"/>
                <a:gd name="T7" fmla="*/ 3116 h 4091"/>
                <a:gd name="T8" fmla="*/ 630 w 3636"/>
                <a:gd name="T9" fmla="*/ 4090 h 4091"/>
                <a:gd name="T10" fmla="*/ 0 w 3636"/>
                <a:gd name="T11" fmla="*/ 4090 h 4091"/>
                <a:gd name="T12" fmla="*/ 1356 w 3636"/>
                <a:gd name="T13" fmla="*/ 0 h 4091"/>
                <a:gd name="T14" fmla="*/ 2263 w 3636"/>
                <a:gd name="T15" fmla="*/ 0 h 4091"/>
                <a:gd name="T16" fmla="*/ 3635 w 3636"/>
                <a:gd name="T17" fmla="*/ 4090 h 4091"/>
                <a:gd name="T18" fmla="*/ 2321 w 3636"/>
                <a:gd name="T19" fmla="*/ 2528 h 4091"/>
                <a:gd name="T20" fmla="*/ 1726 w 3636"/>
                <a:gd name="T21" fmla="*/ 698 h 4091"/>
                <a:gd name="T22" fmla="*/ 1131 w 3636"/>
                <a:gd name="T23" fmla="*/ 2528 h 4091"/>
                <a:gd name="T24" fmla="*/ 2321 w 3636"/>
                <a:gd name="T25" fmla="*/ 2528 h 4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36" h="4091">
                  <a:moveTo>
                    <a:pt x="3635" y="4090"/>
                  </a:moveTo>
                  <a:lnTo>
                    <a:pt x="2851" y="4090"/>
                  </a:lnTo>
                  <a:lnTo>
                    <a:pt x="2517" y="3116"/>
                  </a:lnTo>
                  <a:lnTo>
                    <a:pt x="950" y="3116"/>
                  </a:lnTo>
                  <a:lnTo>
                    <a:pt x="630" y="4090"/>
                  </a:lnTo>
                  <a:lnTo>
                    <a:pt x="0" y="4090"/>
                  </a:lnTo>
                  <a:lnTo>
                    <a:pt x="1356" y="0"/>
                  </a:lnTo>
                  <a:lnTo>
                    <a:pt x="2263" y="0"/>
                  </a:lnTo>
                  <a:lnTo>
                    <a:pt x="3635" y="4090"/>
                  </a:lnTo>
                  <a:close/>
                  <a:moveTo>
                    <a:pt x="2321" y="2528"/>
                  </a:moveTo>
                  <a:lnTo>
                    <a:pt x="1726" y="698"/>
                  </a:lnTo>
                  <a:lnTo>
                    <a:pt x="1131" y="2528"/>
                  </a:lnTo>
                  <a:lnTo>
                    <a:pt x="2321" y="2528"/>
                  </a:lnTo>
                  <a:close/>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90" name="Freeform 6"/>
            <p:cNvSpPr>
              <a:spLocks noChangeArrowheads="1"/>
            </p:cNvSpPr>
            <p:nvPr/>
          </p:nvSpPr>
          <p:spPr bwMode="gray">
            <a:xfrm>
              <a:off x="6226175" y="3257550"/>
              <a:ext cx="1208088" cy="1473200"/>
            </a:xfrm>
            <a:custGeom>
              <a:avLst/>
              <a:gdLst>
                <a:gd name="T0" fmla="*/ 1509 w 3354"/>
                <a:gd name="T1" fmla="*/ 0 h 4091"/>
                <a:gd name="T2" fmla="*/ 1604 w 3354"/>
                <a:gd name="T3" fmla="*/ 0 h 4091"/>
                <a:gd name="T4" fmla="*/ 1880 w 3354"/>
                <a:gd name="T5" fmla="*/ 30 h 4091"/>
                <a:gd name="T6" fmla="*/ 2039 w 3354"/>
                <a:gd name="T7" fmla="*/ 66 h 4091"/>
                <a:gd name="T8" fmla="*/ 2214 w 3354"/>
                <a:gd name="T9" fmla="*/ 125 h 4091"/>
                <a:gd name="T10" fmla="*/ 2395 w 3354"/>
                <a:gd name="T11" fmla="*/ 218 h 4091"/>
                <a:gd name="T12" fmla="*/ 2583 w 3354"/>
                <a:gd name="T13" fmla="*/ 342 h 4091"/>
                <a:gd name="T14" fmla="*/ 2772 w 3354"/>
                <a:gd name="T15" fmla="*/ 509 h 4091"/>
                <a:gd name="T16" fmla="*/ 2837 w 3354"/>
                <a:gd name="T17" fmla="*/ 589 h 4091"/>
                <a:gd name="T18" fmla="*/ 2968 w 3354"/>
                <a:gd name="T19" fmla="*/ 749 h 4091"/>
                <a:gd name="T20" fmla="*/ 3077 w 3354"/>
                <a:gd name="T21" fmla="*/ 931 h 4091"/>
                <a:gd name="T22" fmla="*/ 3171 w 3354"/>
                <a:gd name="T23" fmla="*/ 1112 h 4091"/>
                <a:gd name="T24" fmla="*/ 3244 w 3354"/>
                <a:gd name="T25" fmla="*/ 1308 h 4091"/>
                <a:gd name="T26" fmla="*/ 3295 w 3354"/>
                <a:gd name="T27" fmla="*/ 1510 h 4091"/>
                <a:gd name="T28" fmla="*/ 3331 w 3354"/>
                <a:gd name="T29" fmla="*/ 1722 h 4091"/>
                <a:gd name="T30" fmla="*/ 3346 w 3354"/>
                <a:gd name="T31" fmla="*/ 1932 h 4091"/>
                <a:gd name="T32" fmla="*/ 3353 w 3354"/>
                <a:gd name="T33" fmla="*/ 2041 h 4091"/>
                <a:gd name="T34" fmla="*/ 3331 w 3354"/>
                <a:gd name="T35" fmla="*/ 2346 h 4091"/>
                <a:gd name="T36" fmla="*/ 3287 w 3354"/>
                <a:gd name="T37" fmla="*/ 2623 h 4091"/>
                <a:gd name="T38" fmla="*/ 3207 w 3354"/>
                <a:gd name="T39" fmla="*/ 2869 h 4091"/>
                <a:gd name="T40" fmla="*/ 3113 w 3354"/>
                <a:gd name="T41" fmla="*/ 3087 h 4091"/>
                <a:gd name="T42" fmla="*/ 3012 w 3354"/>
                <a:gd name="T43" fmla="*/ 3276 h 4091"/>
                <a:gd name="T44" fmla="*/ 2896 w 3354"/>
                <a:gd name="T45" fmla="*/ 3436 h 4091"/>
                <a:gd name="T46" fmla="*/ 2670 w 3354"/>
                <a:gd name="T47" fmla="*/ 3675 h 4091"/>
                <a:gd name="T48" fmla="*/ 2590 w 3354"/>
                <a:gd name="T49" fmla="*/ 3734 h 4091"/>
                <a:gd name="T50" fmla="*/ 2358 w 3354"/>
                <a:gd name="T51" fmla="*/ 3872 h 4091"/>
                <a:gd name="T52" fmla="*/ 2024 w 3354"/>
                <a:gd name="T53" fmla="*/ 3995 h 4091"/>
                <a:gd name="T54" fmla="*/ 1821 w 3354"/>
                <a:gd name="T55" fmla="*/ 4046 h 4091"/>
                <a:gd name="T56" fmla="*/ 1589 w 3354"/>
                <a:gd name="T57" fmla="*/ 4075 h 4091"/>
                <a:gd name="T58" fmla="*/ 1342 w 3354"/>
                <a:gd name="T59" fmla="*/ 4090 h 4091"/>
                <a:gd name="T60" fmla="*/ 0 w 3354"/>
                <a:gd name="T61" fmla="*/ 0 h 4091"/>
                <a:gd name="T62" fmla="*/ 1371 w 3354"/>
                <a:gd name="T63" fmla="*/ 3487 h 4091"/>
                <a:gd name="T64" fmla="*/ 1487 w 3354"/>
                <a:gd name="T65" fmla="*/ 3480 h 4091"/>
                <a:gd name="T66" fmla="*/ 1720 w 3354"/>
                <a:gd name="T67" fmla="*/ 3436 h 4091"/>
                <a:gd name="T68" fmla="*/ 1930 w 3354"/>
                <a:gd name="T69" fmla="*/ 3341 h 4091"/>
                <a:gd name="T70" fmla="*/ 2119 w 3354"/>
                <a:gd name="T71" fmla="*/ 3203 h 4091"/>
                <a:gd name="T72" fmla="*/ 2279 w 3354"/>
                <a:gd name="T73" fmla="*/ 3021 h 4091"/>
                <a:gd name="T74" fmla="*/ 2409 w 3354"/>
                <a:gd name="T75" fmla="*/ 2790 h 4091"/>
                <a:gd name="T76" fmla="*/ 2497 w 3354"/>
                <a:gd name="T77" fmla="*/ 2513 h 4091"/>
                <a:gd name="T78" fmla="*/ 2547 w 3354"/>
                <a:gd name="T79" fmla="*/ 2187 h 4091"/>
                <a:gd name="T80" fmla="*/ 2554 w 3354"/>
                <a:gd name="T81" fmla="*/ 2012 h 4091"/>
                <a:gd name="T82" fmla="*/ 2533 w 3354"/>
                <a:gd name="T83" fmla="*/ 1736 h 4091"/>
                <a:gd name="T84" fmla="*/ 2482 w 3354"/>
                <a:gd name="T85" fmla="*/ 1474 h 4091"/>
                <a:gd name="T86" fmla="*/ 2395 w 3354"/>
                <a:gd name="T87" fmla="*/ 1228 h 4091"/>
                <a:gd name="T88" fmla="*/ 2271 w 3354"/>
                <a:gd name="T89" fmla="*/ 1018 h 4091"/>
                <a:gd name="T90" fmla="*/ 2112 w 3354"/>
                <a:gd name="T91" fmla="*/ 836 h 4091"/>
                <a:gd name="T92" fmla="*/ 1923 w 3354"/>
                <a:gd name="T93" fmla="*/ 698 h 4091"/>
                <a:gd name="T94" fmla="*/ 1705 w 3354"/>
                <a:gd name="T95" fmla="*/ 611 h 4091"/>
                <a:gd name="T96" fmla="*/ 1458 w 3354"/>
                <a:gd name="T97" fmla="*/ 582 h 4091"/>
                <a:gd name="T98" fmla="*/ 754 w 3354"/>
                <a:gd name="T99" fmla="*/ 3487 h 4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54" h="4091">
                  <a:moveTo>
                    <a:pt x="0" y="0"/>
                  </a:moveTo>
                  <a:lnTo>
                    <a:pt x="1509" y="0"/>
                  </a:lnTo>
                  <a:lnTo>
                    <a:pt x="1509" y="0"/>
                  </a:lnTo>
                  <a:lnTo>
                    <a:pt x="1604" y="0"/>
                  </a:lnTo>
                  <a:lnTo>
                    <a:pt x="1734" y="8"/>
                  </a:lnTo>
                  <a:lnTo>
                    <a:pt x="1880" y="30"/>
                  </a:lnTo>
                  <a:lnTo>
                    <a:pt x="1959" y="44"/>
                  </a:lnTo>
                  <a:lnTo>
                    <a:pt x="2039" y="66"/>
                  </a:lnTo>
                  <a:lnTo>
                    <a:pt x="2126" y="95"/>
                  </a:lnTo>
                  <a:lnTo>
                    <a:pt x="2214" y="125"/>
                  </a:lnTo>
                  <a:lnTo>
                    <a:pt x="2300" y="168"/>
                  </a:lnTo>
                  <a:lnTo>
                    <a:pt x="2395" y="218"/>
                  </a:lnTo>
                  <a:lnTo>
                    <a:pt x="2489" y="277"/>
                  </a:lnTo>
                  <a:lnTo>
                    <a:pt x="2583" y="342"/>
                  </a:lnTo>
                  <a:lnTo>
                    <a:pt x="2678" y="422"/>
                  </a:lnTo>
                  <a:lnTo>
                    <a:pt x="2772" y="509"/>
                  </a:lnTo>
                  <a:lnTo>
                    <a:pt x="2772" y="509"/>
                  </a:lnTo>
                  <a:lnTo>
                    <a:pt x="2837" y="589"/>
                  </a:lnTo>
                  <a:lnTo>
                    <a:pt x="2910" y="669"/>
                  </a:lnTo>
                  <a:lnTo>
                    <a:pt x="2968" y="749"/>
                  </a:lnTo>
                  <a:lnTo>
                    <a:pt x="3026" y="836"/>
                  </a:lnTo>
                  <a:lnTo>
                    <a:pt x="3077" y="931"/>
                  </a:lnTo>
                  <a:lnTo>
                    <a:pt x="3128" y="1018"/>
                  </a:lnTo>
                  <a:lnTo>
                    <a:pt x="3171" y="1112"/>
                  </a:lnTo>
                  <a:lnTo>
                    <a:pt x="3207" y="1214"/>
                  </a:lnTo>
                  <a:lnTo>
                    <a:pt x="3244" y="1308"/>
                  </a:lnTo>
                  <a:lnTo>
                    <a:pt x="3273" y="1410"/>
                  </a:lnTo>
                  <a:lnTo>
                    <a:pt x="3295" y="1510"/>
                  </a:lnTo>
                  <a:lnTo>
                    <a:pt x="3316" y="1620"/>
                  </a:lnTo>
                  <a:lnTo>
                    <a:pt x="3331" y="1722"/>
                  </a:lnTo>
                  <a:lnTo>
                    <a:pt x="3346" y="1830"/>
                  </a:lnTo>
                  <a:lnTo>
                    <a:pt x="3346" y="1932"/>
                  </a:lnTo>
                  <a:lnTo>
                    <a:pt x="3353" y="2041"/>
                  </a:lnTo>
                  <a:lnTo>
                    <a:pt x="3353" y="2041"/>
                  </a:lnTo>
                  <a:lnTo>
                    <a:pt x="3346" y="2201"/>
                  </a:lnTo>
                  <a:lnTo>
                    <a:pt x="3331" y="2346"/>
                  </a:lnTo>
                  <a:lnTo>
                    <a:pt x="3309" y="2492"/>
                  </a:lnTo>
                  <a:lnTo>
                    <a:pt x="3287" y="2623"/>
                  </a:lnTo>
                  <a:lnTo>
                    <a:pt x="3251" y="2753"/>
                  </a:lnTo>
                  <a:lnTo>
                    <a:pt x="3207" y="2869"/>
                  </a:lnTo>
                  <a:lnTo>
                    <a:pt x="3164" y="2985"/>
                  </a:lnTo>
                  <a:lnTo>
                    <a:pt x="3113" y="3087"/>
                  </a:lnTo>
                  <a:lnTo>
                    <a:pt x="3063" y="3182"/>
                  </a:lnTo>
                  <a:lnTo>
                    <a:pt x="3012" y="3276"/>
                  </a:lnTo>
                  <a:lnTo>
                    <a:pt x="2953" y="3356"/>
                  </a:lnTo>
                  <a:lnTo>
                    <a:pt x="2896" y="3436"/>
                  </a:lnTo>
                  <a:lnTo>
                    <a:pt x="2780" y="3567"/>
                  </a:lnTo>
                  <a:lnTo>
                    <a:pt x="2670" y="3675"/>
                  </a:lnTo>
                  <a:lnTo>
                    <a:pt x="2670" y="3675"/>
                  </a:lnTo>
                  <a:lnTo>
                    <a:pt x="2590" y="3734"/>
                  </a:lnTo>
                  <a:lnTo>
                    <a:pt x="2489" y="3799"/>
                  </a:lnTo>
                  <a:lnTo>
                    <a:pt x="2358" y="3872"/>
                  </a:lnTo>
                  <a:lnTo>
                    <a:pt x="2206" y="3937"/>
                  </a:lnTo>
                  <a:lnTo>
                    <a:pt x="2024" y="3995"/>
                  </a:lnTo>
                  <a:lnTo>
                    <a:pt x="1923" y="4024"/>
                  </a:lnTo>
                  <a:lnTo>
                    <a:pt x="1821" y="4046"/>
                  </a:lnTo>
                  <a:lnTo>
                    <a:pt x="1705" y="4068"/>
                  </a:lnTo>
                  <a:lnTo>
                    <a:pt x="1589" y="4075"/>
                  </a:lnTo>
                  <a:lnTo>
                    <a:pt x="1466" y="4090"/>
                  </a:lnTo>
                  <a:lnTo>
                    <a:pt x="1342" y="4090"/>
                  </a:lnTo>
                  <a:lnTo>
                    <a:pt x="0" y="4090"/>
                  </a:lnTo>
                  <a:lnTo>
                    <a:pt x="0" y="0"/>
                  </a:lnTo>
                  <a:close/>
                  <a:moveTo>
                    <a:pt x="754" y="3487"/>
                  </a:moveTo>
                  <a:lnTo>
                    <a:pt x="1371" y="3487"/>
                  </a:lnTo>
                  <a:lnTo>
                    <a:pt x="1371" y="3487"/>
                  </a:lnTo>
                  <a:lnTo>
                    <a:pt x="1487" y="3480"/>
                  </a:lnTo>
                  <a:lnTo>
                    <a:pt x="1604" y="3465"/>
                  </a:lnTo>
                  <a:lnTo>
                    <a:pt x="1720" y="3436"/>
                  </a:lnTo>
                  <a:lnTo>
                    <a:pt x="1829" y="3400"/>
                  </a:lnTo>
                  <a:lnTo>
                    <a:pt x="1930" y="3341"/>
                  </a:lnTo>
                  <a:lnTo>
                    <a:pt x="2024" y="3283"/>
                  </a:lnTo>
                  <a:lnTo>
                    <a:pt x="2119" y="3203"/>
                  </a:lnTo>
                  <a:lnTo>
                    <a:pt x="2199" y="3123"/>
                  </a:lnTo>
                  <a:lnTo>
                    <a:pt x="2279" y="3021"/>
                  </a:lnTo>
                  <a:lnTo>
                    <a:pt x="2351" y="2913"/>
                  </a:lnTo>
                  <a:lnTo>
                    <a:pt x="2409" y="2790"/>
                  </a:lnTo>
                  <a:lnTo>
                    <a:pt x="2460" y="2659"/>
                  </a:lnTo>
                  <a:lnTo>
                    <a:pt x="2497" y="2513"/>
                  </a:lnTo>
                  <a:lnTo>
                    <a:pt x="2533" y="2361"/>
                  </a:lnTo>
                  <a:lnTo>
                    <a:pt x="2547" y="2187"/>
                  </a:lnTo>
                  <a:lnTo>
                    <a:pt x="2554" y="2012"/>
                  </a:lnTo>
                  <a:lnTo>
                    <a:pt x="2554" y="2012"/>
                  </a:lnTo>
                  <a:lnTo>
                    <a:pt x="2547" y="1874"/>
                  </a:lnTo>
                  <a:lnTo>
                    <a:pt x="2533" y="1736"/>
                  </a:lnTo>
                  <a:lnTo>
                    <a:pt x="2511" y="1598"/>
                  </a:lnTo>
                  <a:lnTo>
                    <a:pt x="2482" y="1474"/>
                  </a:lnTo>
                  <a:lnTo>
                    <a:pt x="2438" y="1344"/>
                  </a:lnTo>
                  <a:lnTo>
                    <a:pt x="2395" y="1228"/>
                  </a:lnTo>
                  <a:lnTo>
                    <a:pt x="2337" y="1120"/>
                  </a:lnTo>
                  <a:lnTo>
                    <a:pt x="2271" y="1018"/>
                  </a:lnTo>
                  <a:lnTo>
                    <a:pt x="2191" y="923"/>
                  </a:lnTo>
                  <a:lnTo>
                    <a:pt x="2112" y="836"/>
                  </a:lnTo>
                  <a:lnTo>
                    <a:pt x="2024" y="764"/>
                  </a:lnTo>
                  <a:lnTo>
                    <a:pt x="1923" y="698"/>
                  </a:lnTo>
                  <a:lnTo>
                    <a:pt x="1821" y="647"/>
                  </a:lnTo>
                  <a:lnTo>
                    <a:pt x="1705" y="611"/>
                  </a:lnTo>
                  <a:lnTo>
                    <a:pt x="1582" y="589"/>
                  </a:lnTo>
                  <a:lnTo>
                    <a:pt x="1458" y="582"/>
                  </a:lnTo>
                  <a:lnTo>
                    <a:pt x="754" y="582"/>
                  </a:lnTo>
                  <a:lnTo>
                    <a:pt x="754" y="3487"/>
                  </a:lnTo>
                  <a:close/>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91" name="Freeform 7"/>
            <p:cNvSpPr>
              <a:spLocks noChangeArrowheads="1"/>
            </p:cNvSpPr>
            <p:nvPr/>
          </p:nvSpPr>
          <p:spPr bwMode="gray">
            <a:xfrm>
              <a:off x="7521575" y="3257550"/>
              <a:ext cx="957263" cy="1473200"/>
            </a:xfrm>
            <a:custGeom>
              <a:avLst/>
              <a:gdLst>
                <a:gd name="T0" fmla="*/ 0 w 2658"/>
                <a:gd name="T1" fmla="*/ 4090 h 4091"/>
                <a:gd name="T2" fmla="*/ 0 w 2658"/>
                <a:gd name="T3" fmla="*/ 0 h 4091"/>
                <a:gd name="T4" fmla="*/ 2635 w 2658"/>
                <a:gd name="T5" fmla="*/ 0 h 4091"/>
                <a:gd name="T6" fmla="*/ 2635 w 2658"/>
                <a:gd name="T7" fmla="*/ 603 h 4091"/>
                <a:gd name="T8" fmla="*/ 741 w 2658"/>
                <a:gd name="T9" fmla="*/ 603 h 4091"/>
                <a:gd name="T10" fmla="*/ 741 w 2658"/>
                <a:gd name="T11" fmla="*/ 1714 h 4091"/>
                <a:gd name="T12" fmla="*/ 2258 w 2658"/>
                <a:gd name="T13" fmla="*/ 1714 h 4091"/>
                <a:gd name="T14" fmla="*/ 2258 w 2658"/>
                <a:gd name="T15" fmla="*/ 2310 h 4091"/>
                <a:gd name="T16" fmla="*/ 741 w 2658"/>
                <a:gd name="T17" fmla="*/ 2310 h 4091"/>
                <a:gd name="T18" fmla="*/ 741 w 2658"/>
                <a:gd name="T19" fmla="*/ 3457 h 4091"/>
                <a:gd name="T20" fmla="*/ 2657 w 2658"/>
                <a:gd name="T21" fmla="*/ 3457 h 4091"/>
                <a:gd name="T22" fmla="*/ 2657 w 2658"/>
                <a:gd name="T23" fmla="*/ 4090 h 4091"/>
                <a:gd name="T24" fmla="*/ 0 w 2658"/>
                <a:gd name="T25" fmla="*/ 4090 h 4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58" h="4091">
                  <a:moveTo>
                    <a:pt x="0" y="4090"/>
                  </a:moveTo>
                  <a:lnTo>
                    <a:pt x="0" y="0"/>
                  </a:lnTo>
                  <a:lnTo>
                    <a:pt x="2635" y="0"/>
                  </a:lnTo>
                  <a:lnTo>
                    <a:pt x="2635" y="603"/>
                  </a:lnTo>
                  <a:lnTo>
                    <a:pt x="741" y="603"/>
                  </a:lnTo>
                  <a:lnTo>
                    <a:pt x="741" y="1714"/>
                  </a:lnTo>
                  <a:lnTo>
                    <a:pt x="2258" y="1714"/>
                  </a:lnTo>
                  <a:lnTo>
                    <a:pt x="2258" y="2310"/>
                  </a:lnTo>
                  <a:lnTo>
                    <a:pt x="741" y="2310"/>
                  </a:lnTo>
                  <a:lnTo>
                    <a:pt x="741" y="3457"/>
                  </a:lnTo>
                  <a:lnTo>
                    <a:pt x="2657" y="3457"/>
                  </a:lnTo>
                  <a:lnTo>
                    <a:pt x="2657" y="4090"/>
                  </a:lnTo>
                  <a:lnTo>
                    <a:pt x="0" y="4090"/>
                  </a:lnTo>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92" name="Freeform 8"/>
            <p:cNvSpPr>
              <a:spLocks noChangeArrowheads="1"/>
            </p:cNvSpPr>
            <p:nvPr/>
          </p:nvSpPr>
          <p:spPr bwMode="gray">
            <a:xfrm>
              <a:off x="9901238" y="2816225"/>
              <a:ext cx="190500" cy="192088"/>
            </a:xfrm>
            <a:custGeom>
              <a:avLst/>
              <a:gdLst>
                <a:gd name="T0" fmla="*/ 530 w 531"/>
                <a:gd name="T1" fmla="*/ 262 h 532"/>
                <a:gd name="T2" fmla="*/ 515 w 531"/>
                <a:gd name="T3" fmla="*/ 364 h 532"/>
                <a:gd name="T4" fmla="*/ 458 w 531"/>
                <a:gd name="T5" fmla="*/ 451 h 532"/>
                <a:gd name="T6" fmla="*/ 414 w 531"/>
                <a:gd name="T7" fmla="*/ 487 h 532"/>
                <a:gd name="T8" fmla="*/ 319 w 531"/>
                <a:gd name="T9" fmla="*/ 523 h 532"/>
                <a:gd name="T10" fmla="*/ 268 w 531"/>
                <a:gd name="T11" fmla="*/ 531 h 532"/>
                <a:gd name="T12" fmla="*/ 167 w 531"/>
                <a:gd name="T13" fmla="*/ 508 h 532"/>
                <a:gd name="T14" fmla="*/ 80 w 531"/>
                <a:gd name="T15" fmla="*/ 451 h 532"/>
                <a:gd name="T16" fmla="*/ 44 w 531"/>
                <a:gd name="T17" fmla="*/ 407 h 532"/>
                <a:gd name="T18" fmla="*/ 8 w 531"/>
                <a:gd name="T19" fmla="*/ 313 h 532"/>
                <a:gd name="T20" fmla="*/ 0 w 531"/>
                <a:gd name="T21" fmla="*/ 262 h 532"/>
                <a:gd name="T22" fmla="*/ 22 w 531"/>
                <a:gd name="T23" fmla="*/ 160 h 532"/>
                <a:gd name="T24" fmla="*/ 80 w 531"/>
                <a:gd name="T25" fmla="*/ 72 h 532"/>
                <a:gd name="T26" fmla="*/ 116 w 531"/>
                <a:gd name="T27" fmla="*/ 44 h 532"/>
                <a:gd name="T28" fmla="*/ 211 w 531"/>
                <a:gd name="T29" fmla="*/ 0 h 532"/>
                <a:gd name="T30" fmla="*/ 268 w 531"/>
                <a:gd name="T31" fmla="*/ 0 h 532"/>
                <a:gd name="T32" fmla="*/ 370 w 531"/>
                <a:gd name="T33" fmla="*/ 15 h 532"/>
                <a:gd name="T34" fmla="*/ 458 w 531"/>
                <a:gd name="T35" fmla="*/ 72 h 532"/>
                <a:gd name="T36" fmla="*/ 486 w 531"/>
                <a:gd name="T37" fmla="*/ 116 h 532"/>
                <a:gd name="T38" fmla="*/ 530 w 531"/>
                <a:gd name="T39" fmla="*/ 211 h 532"/>
                <a:gd name="T40" fmla="*/ 494 w 531"/>
                <a:gd name="T41" fmla="*/ 262 h 532"/>
                <a:gd name="T42" fmla="*/ 494 w 531"/>
                <a:gd name="T43" fmla="*/ 218 h 532"/>
                <a:gd name="T44" fmla="*/ 458 w 531"/>
                <a:gd name="T45" fmla="*/ 138 h 532"/>
                <a:gd name="T46" fmla="*/ 428 w 531"/>
                <a:gd name="T47" fmla="*/ 102 h 532"/>
                <a:gd name="T48" fmla="*/ 356 w 531"/>
                <a:gd name="T49" fmla="*/ 51 h 532"/>
                <a:gd name="T50" fmla="*/ 268 w 531"/>
                <a:gd name="T51" fmla="*/ 36 h 532"/>
                <a:gd name="T52" fmla="*/ 218 w 531"/>
                <a:gd name="T53" fmla="*/ 36 h 532"/>
                <a:gd name="T54" fmla="*/ 138 w 531"/>
                <a:gd name="T55" fmla="*/ 72 h 532"/>
                <a:gd name="T56" fmla="*/ 102 w 531"/>
                <a:gd name="T57" fmla="*/ 102 h 532"/>
                <a:gd name="T58" fmla="*/ 51 w 531"/>
                <a:gd name="T59" fmla="*/ 174 h 532"/>
                <a:gd name="T60" fmla="*/ 36 w 531"/>
                <a:gd name="T61" fmla="*/ 262 h 532"/>
                <a:gd name="T62" fmla="*/ 44 w 531"/>
                <a:gd name="T63" fmla="*/ 305 h 532"/>
                <a:gd name="T64" fmla="*/ 73 w 531"/>
                <a:gd name="T65" fmla="*/ 392 h 532"/>
                <a:gd name="T66" fmla="*/ 102 w 531"/>
                <a:gd name="T67" fmla="*/ 421 h 532"/>
                <a:gd name="T68" fmla="*/ 182 w 531"/>
                <a:gd name="T69" fmla="*/ 472 h 532"/>
                <a:gd name="T70" fmla="*/ 268 w 531"/>
                <a:gd name="T71" fmla="*/ 494 h 532"/>
                <a:gd name="T72" fmla="*/ 312 w 531"/>
                <a:gd name="T73" fmla="*/ 487 h 532"/>
                <a:gd name="T74" fmla="*/ 392 w 531"/>
                <a:gd name="T75" fmla="*/ 451 h 532"/>
                <a:gd name="T76" fmla="*/ 428 w 531"/>
                <a:gd name="T77" fmla="*/ 421 h 532"/>
                <a:gd name="T78" fmla="*/ 479 w 531"/>
                <a:gd name="T79" fmla="*/ 349 h 532"/>
                <a:gd name="T80" fmla="*/ 494 w 531"/>
                <a:gd name="T81" fmla="*/ 262 h 532"/>
                <a:gd name="T82" fmla="*/ 342 w 531"/>
                <a:gd name="T83" fmla="*/ 421 h 532"/>
                <a:gd name="T84" fmla="*/ 196 w 531"/>
                <a:gd name="T85" fmla="*/ 283 h 532"/>
                <a:gd name="T86" fmla="*/ 152 w 531"/>
                <a:gd name="T87" fmla="*/ 421 h 532"/>
                <a:gd name="T88" fmla="*/ 283 w 531"/>
                <a:gd name="T89" fmla="*/ 109 h 532"/>
                <a:gd name="T90" fmla="*/ 327 w 531"/>
                <a:gd name="T91" fmla="*/ 116 h 532"/>
                <a:gd name="T92" fmla="*/ 363 w 531"/>
                <a:gd name="T93" fmla="*/ 138 h 532"/>
                <a:gd name="T94" fmla="*/ 378 w 531"/>
                <a:gd name="T95" fmla="*/ 167 h 532"/>
                <a:gd name="T96" fmla="*/ 385 w 531"/>
                <a:gd name="T97" fmla="*/ 196 h 532"/>
                <a:gd name="T98" fmla="*/ 370 w 531"/>
                <a:gd name="T99" fmla="*/ 239 h 532"/>
                <a:gd name="T100" fmla="*/ 356 w 531"/>
                <a:gd name="T101" fmla="*/ 262 h 532"/>
                <a:gd name="T102" fmla="*/ 392 w 531"/>
                <a:gd name="T103" fmla="*/ 421 h 532"/>
                <a:gd name="T104" fmla="*/ 276 w 531"/>
                <a:gd name="T105" fmla="*/ 247 h 532"/>
                <a:gd name="T106" fmla="*/ 305 w 531"/>
                <a:gd name="T107" fmla="*/ 247 h 532"/>
                <a:gd name="T108" fmla="*/ 327 w 531"/>
                <a:gd name="T109" fmla="*/ 233 h 532"/>
                <a:gd name="T110" fmla="*/ 342 w 531"/>
                <a:gd name="T111" fmla="*/ 196 h 532"/>
                <a:gd name="T112" fmla="*/ 334 w 531"/>
                <a:gd name="T113" fmla="*/ 174 h 532"/>
                <a:gd name="T114" fmla="*/ 319 w 531"/>
                <a:gd name="T115" fmla="*/ 160 h 532"/>
                <a:gd name="T116" fmla="*/ 283 w 531"/>
                <a:gd name="T117" fmla="*/ 146 h 532"/>
                <a:gd name="T118" fmla="*/ 196 w 531"/>
                <a:gd name="T119" fmla="*/ 247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1" h="532">
                  <a:moveTo>
                    <a:pt x="530" y="262"/>
                  </a:moveTo>
                  <a:lnTo>
                    <a:pt x="530" y="262"/>
                  </a:lnTo>
                  <a:lnTo>
                    <a:pt x="530" y="313"/>
                  </a:lnTo>
                  <a:lnTo>
                    <a:pt x="515" y="364"/>
                  </a:lnTo>
                  <a:lnTo>
                    <a:pt x="486" y="407"/>
                  </a:lnTo>
                  <a:lnTo>
                    <a:pt x="458" y="451"/>
                  </a:lnTo>
                  <a:lnTo>
                    <a:pt x="458" y="451"/>
                  </a:lnTo>
                  <a:lnTo>
                    <a:pt x="414" y="487"/>
                  </a:lnTo>
                  <a:lnTo>
                    <a:pt x="370" y="508"/>
                  </a:lnTo>
                  <a:lnTo>
                    <a:pt x="319" y="523"/>
                  </a:lnTo>
                  <a:lnTo>
                    <a:pt x="268" y="531"/>
                  </a:lnTo>
                  <a:lnTo>
                    <a:pt x="268" y="531"/>
                  </a:lnTo>
                  <a:lnTo>
                    <a:pt x="211" y="523"/>
                  </a:lnTo>
                  <a:lnTo>
                    <a:pt x="167" y="508"/>
                  </a:lnTo>
                  <a:lnTo>
                    <a:pt x="116" y="487"/>
                  </a:lnTo>
                  <a:lnTo>
                    <a:pt x="80" y="451"/>
                  </a:lnTo>
                  <a:lnTo>
                    <a:pt x="80" y="451"/>
                  </a:lnTo>
                  <a:lnTo>
                    <a:pt x="44" y="407"/>
                  </a:lnTo>
                  <a:lnTo>
                    <a:pt x="22" y="364"/>
                  </a:lnTo>
                  <a:lnTo>
                    <a:pt x="8" y="313"/>
                  </a:lnTo>
                  <a:lnTo>
                    <a:pt x="0" y="262"/>
                  </a:lnTo>
                  <a:lnTo>
                    <a:pt x="0" y="262"/>
                  </a:lnTo>
                  <a:lnTo>
                    <a:pt x="8" y="211"/>
                  </a:lnTo>
                  <a:lnTo>
                    <a:pt x="22" y="160"/>
                  </a:lnTo>
                  <a:lnTo>
                    <a:pt x="44" y="116"/>
                  </a:lnTo>
                  <a:lnTo>
                    <a:pt x="80" y="72"/>
                  </a:lnTo>
                  <a:lnTo>
                    <a:pt x="80" y="72"/>
                  </a:lnTo>
                  <a:lnTo>
                    <a:pt x="116" y="44"/>
                  </a:lnTo>
                  <a:lnTo>
                    <a:pt x="167" y="15"/>
                  </a:lnTo>
                  <a:lnTo>
                    <a:pt x="211" y="0"/>
                  </a:lnTo>
                  <a:lnTo>
                    <a:pt x="268" y="0"/>
                  </a:lnTo>
                  <a:lnTo>
                    <a:pt x="268" y="0"/>
                  </a:lnTo>
                  <a:lnTo>
                    <a:pt x="319" y="0"/>
                  </a:lnTo>
                  <a:lnTo>
                    <a:pt x="370" y="15"/>
                  </a:lnTo>
                  <a:lnTo>
                    <a:pt x="414" y="44"/>
                  </a:lnTo>
                  <a:lnTo>
                    <a:pt x="458" y="72"/>
                  </a:lnTo>
                  <a:lnTo>
                    <a:pt x="458" y="72"/>
                  </a:lnTo>
                  <a:lnTo>
                    <a:pt x="486" y="116"/>
                  </a:lnTo>
                  <a:lnTo>
                    <a:pt x="515" y="160"/>
                  </a:lnTo>
                  <a:lnTo>
                    <a:pt x="530" y="211"/>
                  </a:lnTo>
                  <a:lnTo>
                    <a:pt x="530" y="262"/>
                  </a:lnTo>
                  <a:close/>
                  <a:moveTo>
                    <a:pt x="494" y="262"/>
                  </a:moveTo>
                  <a:lnTo>
                    <a:pt x="494" y="262"/>
                  </a:lnTo>
                  <a:lnTo>
                    <a:pt x="494" y="218"/>
                  </a:lnTo>
                  <a:lnTo>
                    <a:pt x="479" y="174"/>
                  </a:lnTo>
                  <a:lnTo>
                    <a:pt x="458" y="138"/>
                  </a:lnTo>
                  <a:lnTo>
                    <a:pt x="428" y="102"/>
                  </a:lnTo>
                  <a:lnTo>
                    <a:pt x="428" y="102"/>
                  </a:lnTo>
                  <a:lnTo>
                    <a:pt x="392" y="72"/>
                  </a:lnTo>
                  <a:lnTo>
                    <a:pt x="356" y="51"/>
                  </a:lnTo>
                  <a:lnTo>
                    <a:pt x="312" y="36"/>
                  </a:lnTo>
                  <a:lnTo>
                    <a:pt x="268" y="36"/>
                  </a:lnTo>
                  <a:lnTo>
                    <a:pt x="268" y="36"/>
                  </a:lnTo>
                  <a:lnTo>
                    <a:pt x="218" y="36"/>
                  </a:lnTo>
                  <a:lnTo>
                    <a:pt x="182" y="51"/>
                  </a:lnTo>
                  <a:lnTo>
                    <a:pt x="138" y="72"/>
                  </a:lnTo>
                  <a:lnTo>
                    <a:pt x="102" y="102"/>
                  </a:lnTo>
                  <a:lnTo>
                    <a:pt x="102" y="102"/>
                  </a:lnTo>
                  <a:lnTo>
                    <a:pt x="73" y="138"/>
                  </a:lnTo>
                  <a:lnTo>
                    <a:pt x="51" y="174"/>
                  </a:lnTo>
                  <a:lnTo>
                    <a:pt x="44" y="218"/>
                  </a:lnTo>
                  <a:lnTo>
                    <a:pt x="36" y="262"/>
                  </a:lnTo>
                  <a:lnTo>
                    <a:pt x="36" y="262"/>
                  </a:lnTo>
                  <a:lnTo>
                    <a:pt x="44" y="305"/>
                  </a:lnTo>
                  <a:lnTo>
                    <a:pt x="51" y="349"/>
                  </a:lnTo>
                  <a:lnTo>
                    <a:pt x="73" y="392"/>
                  </a:lnTo>
                  <a:lnTo>
                    <a:pt x="102" y="421"/>
                  </a:lnTo>
                  <a:lnTo>
                    <a:pt x="102" y="421"/>
                  </a:lnTo>
                  <a:lnTo>
                    <a:pt x="138" y="451"/>
                  </a:lnTo>
                  <a:lnTo>
                    <a:pt x="182" y="472"/>
                  </a:lnTo>
                  <a:lnTo>
                    <a:pt x="218" y="487"/>
                  </a:lnTo>
                  <a:lnTo>
                    <a:pt x="268" y="494"/>
                  </a:lnTo>
                  <a:lnTo>
                    <a:pt x="268" y="494"/>
                  </a:lnTo>
                  <a:lnTo>
                    <a:pt x="312" y="487"/>
                  </a:lnTo>
                  <a:lnTo>
                    <a:pt x="356" y="472"/>
                  </a:lnTo>
                  <a:lnTo>
                    <a:pt x="392" y="451"/>
                  </a:lnTo>
                  <a:lnTo>
                    <a:pt x="428" y="421"/>
                  </a:lnTo>
                  <a:lnTo>
                    <a:pt x="428" y="421"/>
                  </a:lnTo>
                  <a:lnTo>
                    <a:pt x="458" y="392"/>
                  </a:lnTo>
                  <a:lnTo>
                    <a:pt x="479" y="349"/>
                  </a:lnTo>
                  <a:lnTo>
                    <a:pt x="494" y="305"/>
                  </a:lnTo>
                  <a:lnTo>
                    <a:pt x="494" y="262"/>
                  </a:lnTo>
                  <a:close/>
                  <a:moveTo>
                    <a:pt x="392" y="421"/>
                  </a:moveTo>
                  <a:lnTo>
                    <a:pt x="342" y="421"/>
                  </a:lnTo>
                  <a:lnTo>
                    <a:pt x="283" y="283"/>
                  </a:lnTo>
                  <a:lnTo>
                    <a:pt x="196" y="283"/>
                  </a:lnTo>
                  <a:lnTo>
                    <a:pt x="196" y="421"/>
                  </a:lnTo>
                  <a:lnTo>
                    <a:pt x="152" y="421"/>
                  </a:lnTo>
                  <a:lnTo>
                    <a:pt x="152" y="109"/>
                  </a:lnTo>
                  <a:lnTo>
                    <a:pt x="283" y="109"/>
                  </a:lnTo>
                  <a:lnTo>
                    <a:pt x="283" y="109"/>
                  </a:lnTo>
                  <a:lnTo>
                    <a:pt x="327" y="116"/>
                  </a:lnTo>
                  <a:lnTo>
                    <a:pt x="348" y="123"/>
                  </a:lnTo>
                  <a:lnTo>
                    <a:pt x="363" y="138"/>
                  </a:lnTo>
                  <a:lnTo>
                    <a:pt x="363" y="138"/>
                  </a:lnTo>
                  <a:lnTo>
                    <a:pt x="378" y="167"/>
                  </a:lnTo>
                  <a:lnTo>
                    <a:pt x="385" y="196"/>
                  </a:lnTo>
                  <a:lnTo>
                    <a:pt x="385" y="196"/>
                  </a:lnTo>
                  <a:lnTo>
                    <a:pt x="385" y="218"/>
                  </a:lnTo>
                  <a:lnTo>
                    <a:pt x="370" y="239"/>
                  </a:lnTo>
                  <a:lnTo>
                    <a:pt x="370" y="239"/>
                  </a:lnTo>
                  <a:lnTo>
                    <a:pt x="356" y="262"/>
                  </a:lnTo>
                  <a:lnTo>
                    <a:pt x="327" y="276"/>
                  </a:lnTo>
                  <a:lnTo>
                    <a:pt x="392" y="421"/>
                  </a:lnTo>
                  <a:close/>
                  <a:moveTo>
                    <a:pt x="196" y="247"/>
                  </a:moveTo>
                  <a:lnTo>
                    <a:pt x="276" y="247"/>
                  </a:lnTo>
                  <a:lnTo>
                    <a:pt x="276" y="247"/>
                  </a:lnTo>
                  <a:lnTo>
                    <a:pt x="305" y="247"/>
                  </a:lnTo>
                  <a:lnTo>
                    <a:pt x="327" y="233"/>
                  </a:lnTo>
                  <a:lnTo>
                    <a:pt x="327" y="233"/>
                  </a:lnTo>
                  <a:lnTo>
                    <a:pt x="334" y="218"/>
                  </a:lnTo>
                  <a:lnTo>
                    <a:pt x="342" y="196"/>
                  </a:lnTo>
                  <a:lnTo>
                    <a:pt x="342" y="196"/>
                  </a:lnTo>
                  <a:lnTo>
                    <a:pt x="334" y="174"/>
                  </a:lnTo>
                  <a:lnTo>
                    <a:pt x="319" y="160"/>
                  </a:lnTo>
                  <a:lnTo>
                    <a:pt x="319" y="160"/>
                  </a:lnTo>
                  <a:lnTo>
                    <a:pt x="305" y="152"/>
                  </a:lnTo>
                  <a:lnTo>
                    <a:pt x="283" y="146"/>
                  </a:lnTo>
                  <a:lnTo>
                    <a:pt x="196" y="146"/>
                  </a:lnTo>
                  <a:lnTo>
                    <a:pt x="196" y="247"/>
                  </a:lnTo>
                  <a:close/>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93" name="Freeform 9"/>
            <p:cNvSpPr>
              <a:spLocks noChangeArrowheads="1"/>
            </p:cNvSpPr>
            <p:nvPr/>
          </p:nvSpPr>
          <p:spPr bwMode="gray">
            <a:xfrm>
              <a:off x="8504238" y="2857500"/>
              <a:ext cx="1392237" cy="1014413"/>
            </a:xfrm>
            <a:custGeom>
              <a:avLst/>
              <a:gdLst>
                <a:gd name="T0" fmla="*/ 3644 w 3869"/>
                <a:gd name="T1" fmla="*/ 1351 h 2819"/>
                <a:gd name="T2" fmla="*/ 3796 w 3869"/>
                <a:gd name="T3" fmla="*/ 1141 h 2819"/>
                <a:gd name="T4" fmla="*/ 3868 w 3869"/>
                <a:gd name="T5" fmla="*/ 887 h 2819"/>
                <a:gd name="T6" fmla="*/ 3868 w 3869"/>
                <a:gd name="T7" fmla="*/ 720 h 2819"/>
                <a:gd name="T8" fmla="*/ 3811 w 3869"/>
                <a:gd name="T9" fmla="*/ 487 h 2819"/>
                <a:gd name="T10" fmla="*/ 3687 w 3869"/>
                <a:gd name="T11" fmla="*/ 291 h 2819"/>
                <a:gd name="T12" fmla="*/ 3520 w 3869"/>
                <a:gd name="T13" fmla="*/ 138 h 2819"/>
                <a:gd name="T14" fmla="*/ 3310 w 3869"/>
                <a:gd name="T15" fmla="*/ 36 h 2819"/>
                <a:gd name="T16" fmla="*/ 3078 w 3869"/>
                <a:gd name="T17" fmla="*/ 0 h 2819"/>
                <a:gd name="T18" fmla="*/ 146 w 3869"/>
                <a:gd name="T19" fmla="*/ 146 h 2819"/>
                <a:gd name="T20" fmla="*/ 581 w 3869"/>
                <a:gd name="T21" fmla="*/ 531 h 2819"/>
                <a:gd name="T22" fmla="*/ 1002 w 3869"/>
                <a:gd name="T23" fmla="*/ 843 h 2819"/>
                <a:gd name="T24" fmla="*/ 1401 w 3869"/>
                <a:gd name="T25" fmla="*/ 1083 h 2819"/>
                <a:gd name="T26" fmla="*/ 2127 w 3869"/>
                <a:gd name="T27" fmla="*/ 1410 h 2819"/>
                <a:gd name="T28" fmla="*/ 1655 w 3869"/>
                <a:gd name="T29" fmla="*/ 1606 h 2819"/>
                <a:gd name="T30" fmla="*/ 1133 w 3869"/>
                <a:gd name="T31" fmla="*/ 1889 h 2819"/>
                <a:gd name="T32" fmla="*/ 719 w 3869"/>
                <a:gd name="T33" fmla="*/ 2180 h 2819"/>
                <a:gd name="T34" fmla="*/ 290 w 3869"/>
                <a:gd name="T35" fmla="*/ 2535 h 2819"/>
                <a:gd name="T36" fmla="*/ 3078 w 3869"/>
                <a:gd name="T37" fmla="*/ 2818 h 2819"/>
                <a:gd name="T38" fmla="*/ 3237 w 3869"/>
                <a:gd name="T39" fmla="*/ 2803 h 2819"/>
                <a:gd name="T40" fmla="*/ 3455 w 3869"/>
                <a:gd name="T41" fmla="*/ 2723 h 2819"/>
                <a:gd name="T42" fmla="*/ 3636 w 3869"/>
                <a:gd name="T43" fmla="*/ 2585 h 2819"/>
                <a:gd name="T44" fmla="*/ 3775 w 3869"/>
                <a:gd name="T45" fmla="*/ 2404 h 2819"/>
                <a:gd name="T46" fmla="*/ 3854 w 3869"/>
                <a:gd name="T47" fmla="*/ 2187 h 2819"/>
                <a:gd name="T48" fmla="*/ 3868 w 3869"/>
                <a:gd name="T49" fmla="*/ 2027 h 2819"/>
                <a:gd name="T50" fmla="*/ 3825 w 3869"/>
                <a:gd name="T51" fmla="*/ 1758 h 2819"/>
                <a:gd name="T52" fmla="*/ 3701 w 3869"/>
                <a:gd name="T53" fmla="*/ 1533 h 2819"/>
                <a:gd name="T54" fmla="*/ 3034 w 3869"/>
                <a:gd name="T55" fmla="*/ 2390 h 2819"/>
                <a:gd name="T56" fmla="*/ 1452 w 3869"/>
                <a:gd name="T57" fmla="*/ 2216 h 2819"/>
                <a:gd name="T58" fmla="*/ 2062 w 3869"/>
                <a:gd name="T59" fmla="*/ 1889 h 2819"/>
                <a:gd name="T60" fmla="*/ 2402 w 3869"/>
                <a:gd name="T61" fmla="*/ 1758 h 2819"/>
                <a:gd name="T62" fmla="*/ 2729 w 3869"/>
                <a:gd name="T63" fmla="*/ 1685 h 2819"/>
                <a:gd name="T64" fmla="*/ 3034 w 3869"/>
                <a:gd name="T65" fmla="*/ 1657 h 2819"/>
                <a:gd name="T66" fmla="*/ 3179 w 3869"/>
                <a:gd name="T67" fmla="*/ 1685 h 2819"/>
                <a:gd name="T68" fmla="*/ 3339 w 3869"/>
                <a:gd name="T69" fmla="*/ 1824 h 2819"/>
                <a:gd name="T70" fmla="*/ 3404 w 3869"/>
                <a:gd name="T71" fmla="*/ 2027 h 2819"/>
                <a:gd name="T72" fmla="*/ 3376 w 3869"/>
                <a:gd name="T73" fmla="*/ 2165 h 2819"/>
                <a:gd name="T74" fmla="*/ 3237 w 3869"/>
                <a:gd name="T75" fmla="*/ 2325 h 2819"/>
                <a:gd name="T76" fmla="*/ 3034 w 3869"/>
                <a:gd name="T77" fmla="*/ 2390 h 2819"/>
                <a:gd name="T78" fmla="*/ 2940 w 3869"/>
                <a:gd name="T79" fmla="*/ 1162 h 2819"/>
                <a:gd name="T80" fmla="*/ 2620 w 3869"/>
                <a:gd name="T81" fmla="*/ 1119 h 2819"/>
                <a:gd name="T82" fmla="*/ 2294 w 3869"/>
                <a:gd name="T83" fmla="*/ 1025 h 2819"/>
                <a:gd name="T84" fmla="*/ 1946 w 3869"/>
                <a:gd name="T85" fmla="*/ 879 h 2819"/>
                <a:gd name="T86" fmla="*/ 1198 w 3869"/>
                <a:gd name="T87" fmla="*/ 436 h 2819"/>
                <a:gd name="T88" fmla="*/ 3114 w 3869"/>
                <a:gd name="T89" fmla="*/ 443 h 2819"/>
                <a:gd name="T90" fmla="*/ 3295 w 3869"/>
                <a:gd name="T91" fmla="*/ 538 h 2819"/>
                <a:gd name="T92" fmla="*/ 3397 w 3869"/>
                <a:gd name="T93" fmla="*/ 726 h 2819"/>
                <a:gd name="T94" fmla="*/ 3397 w 3869"/>
                <a:gd name="T95" fmla="*/ 872 h 2819"/>
                <a:gd name="T96" fmla="*/ 3295 w 3869"/>
                <a:gd name="T97" fmla="*/ 1054 h 2819"/>
                <a:gd name="T98" fmla="*/ 3114 w 3869"/>
                <a:gd name="T99" fmla="*/ 1155 h 2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869" h="2819">
                  <a:moveTo>
                    <a:pt x="3585" y="1410"/>
                  </a:moveTo>
                  <a:lnTo>
                    <a:pt x="3585" y="1410"/>
                  </a:lnTo>
                  <a:lnTo>
                    <a:pt x="3644" y="1351"/>
                  </a:lnTo>
                  <a:lnTo>
                    <a:pt x="3701" y="1286"/>
                  </a:lnTo>
                  <a:lnTo>
                    <a:pt x="3752" y="1221"/>
                  </a:lnTo>
                  <a:lnTo>
                    <a:pt x="3796" y="1141"/>
                  </a:lnTo>
                  <a:lnTo>
                    <a:pt x="3825" y="1061"/>
                  </a:lnTo>
                  <a:lnTo>
                    <a:pt x="3854" y="974"/>
                  </a:lnTo>
                  <a:lnTo>
                    <a:pt x="3868" y="887"/>
                  </a:lnTo>
                  <a:lnTo>
                    <a:pt x="3868" y="800"/>
                  </a:lnTo>
                  <a:lnTo>
                    <a:pt x="3868" y="800"/>
                  </a:lnTo>
                  <a:lnTo>
                    <a:pt x="3868" y="720"/>
                  </a:lnTo>
                  <a:lnTo>
                    <a:pt x="3854" y="639"/>
                  </a:lnTo>
                  <a:lnTo>
                    <a:pt x="3840" y="559"/>
                  </a:lnTo>
                  <a:lnTo>
                    <a:pt x="3811" y="487"/>
                  </a:lnTo>
                  <a:lnTo>
                    <a:pt x="3775" y="422"/>
                  </a:lnTo>
                  <a:lnTo>
                    <a:pt x="3738" y="349"/>
                  </a:lnTo>
                  <a:lnTo>
                    <a:pt x="3687" y="291"/>
                  </a:lnTo>
                  <a:lnTo>
                    <a:pt x="3636" y="233"/>
                  </a:lnTo>
                  <a:lnTo>
                    <a:pt x="3585" y="182"/>
                  </a:lnTo>
                  <a:lnTo>
                    <a:pt x="3520" y="138"/>
                  </a:lnTo>
                  <a:lnTo>
                    <a:pt x="3455" y="95"/>
                  </a:lnTo>
                  <a:lnTo>
                    <a:pt x="3390" y="66"/>
                  </a:lnTo>
                  <a:lnTo>
                    <a:pt x="3310" y="36"/>
                  </a:lnTo>
                  <a:lnTo>
                    <a:pt x="3237" y="15"/>
                  </a:lnTo>
                  <a:lnTo>
                    <a:pt x="3158" y="7"/>
                  </a:lnTo>
                  <a:lnTo>
                    <a:pt x="3078" y="0"/>
                  </a:lnTo>
                  <a:lnTo>
                    <a:pt x="0" y="0"/>
                  </a:lnTo>
                  <a:lnTo>
                    <a:pt x="0" y="0"/>
                  </a:lnTo>
                  <a:lnTo>
                    <a:pt x="146" y="146"/>
                  </a:lnTo>
                  <a:lnTo>
                    <a:pt x="290" y="284"/>
                  </a:lnTo>
                  <a:lnTo>
                    <a:pt x="436" y="407"/>
                  </a:lnTo>
                  <a:lnTo>
                    <a:pt x="581" y="531"/>
                  </a:lnTo>
                  <a:lnTo>
                    <a:pt x="719" y="639"/>
                  </a:lnTo>
                  <a:lnTo>
                    <a:pt x="864" y="741"/>
                  </a:lnTo>
                  <a:lnTo>
                    <a:pt x="1002" y="843"/>
                  </a:lnTo>
                  <a:lnTo>
                    <a:pt x="1133" y="930"/>
                  </a:lnTo>
                  <a:lnTo>
                    <a:pt x="1270" y="1010"/>
                  </a:lnTo>
                  <a:lnTo>
                    <a:pt x="1401" y="1083"/>
                  </a:lnTo>
                  <a:lnTo>
                    <a:pt x="1655" y="1221"/>
                  </a:lnTo>
                  <a:lnTo>
                    <a:pt x="1895" y="1323"/>
                  </a:lnTo>
                  <a:lnTo>
                    <a:pt x="2127" y="1410"/>
                  </a:lnTo>
                  <a:lnTo>
                    <a:pt x="2127" y="1410"/>
                  </a:lnTo>
                  <a:lnTo>
                    <a:pt x="1895" y="1497"/>
                  </a:lnTo>
                  <a:lnTo>
                    <a:pt x="1655" y="1606"/>
                  </a:lnTo>
                  <a:lnTo>
                    <a:pt x="1401" y="1736"/>
                  </a:lnTo>
                  <a:lnTo>
                    <a:pt x="1270" y="1809"/>
                  </a:lnTo>
                  <a:lnTo>
                    <a:pt x="1133" y="1889"/>
                  </a:lnTo>
                  <a:lnTo>
                    <a:pt x="1002" y="1983"/>
                  </a:lnTo>
                  <a:lnTo>
                    <a:pt x="864" y="2078"/>
                  </a:lnTo>
                  <a:lnTo>
                    <a:pt x="719" y="2180"/>
                  </a:lnTo>
                  <a:lnTo>
                    <a:pt x="581" y="2288"/>
                  </a:lnTo>
                  <a:lnTo>
                    <a:pt x="436" y="2412"/>
                  </a:lnTo>
                  <a:lnTo>
                    <a:pt x="290" y="2535"/>
                  </a:lnTo>
                  <a:lnTo>
                    <a:pt x="146" y="2672"/>
                  </a:lnTo>
                  <a:lnTo>
                    <a:pt x="0" y="2818"/>
                  </a:lnTo>
                  <a:lnTo>
                    <a:pt x="3078" y="2818"/>
                  </a:lnTo>
                  <a:lnTo>
                    <a:pt x="3078" y="2818"/>
                  </a:lnTo>
                  <a:lnTo>
                    <a:pt x="3158" y="2818"/>
                  </a:lnTo>
                  <a:lnTo>
                    <a:pt x="3237" y="2803"/>
                  </a:lnTo>
                  <a:lnTo>
                    <a:pt x="3310" y="2782"/>
                  </a:lnTo>
                  <a:lnTo>
                    <a:pt x="3390" y="2760"/>
                  </a:lnTo>
                  <a:lnTo>
                    <a:pt x="3455" y="2723"/>
                  </a:lnTo>
                  <a:lnTo>
                    <a:pt x="3520" y="2680"/>
                  </a:lnTo>
                  <a:lnTo>
                    <a:pt x="3585" y="2636"/>
                  </a:lnTo>
                  <a:lnTo>
                    <a:pt x="3636" y="2585"/>
                  </a:lnTo>
                  <a:lnTo>
                    <a:pt x="3687" y="2529"/>
                  </a:lnTo>
                  <a:lnTo>
                    <a:pt x="3738" y="2470"/>
                  </a:lnTo>
                  <a:lnTo>
                    <a:pt x="3775" y="2404"/>
                  </a:lnTo>
                  <a:lnTo>
                    <a:pt x="3811" y="2332"/>
                  </a:lnTo>
                  <a:lnTo>
                    <a:pt x="3840" y="2260"/>
                  </a:lnTo>
                  <a:lnTo>
                    <a:pt x="3854" y="2187"/>
                  </a:lnTo>
                  <a:lnTo>
                    <a:pt x="3868" y="2107"/>
                  </a:lnTo>
                  <a:lnTo>
                    <a:pt x="3868" y="2027"/>
                  </a:lnTo>
                  <a:lnTo>
                    <a:pt x="3868" y="2027"/>
                  </a:lnTo>
                  <a:lnTo>
                    <a:pt x="3868" y="1932"/>
                  </a:lnTo>
                  <a:lnTo>
                    <a:pt x="3854" y="1845"/>
                  </a:lnTo>
                  <a:lnTo>
                    <a:pt x="3825" y="1758"/>
                  </a:lnTo>
                  <a:lnTo>
                    <a:pt x="3796" y="1678"/>
                  </a:lnTo>
                  <a:lnTo>
                    <a:pt x="3752" y="1606"/>
                  </a:lnTo>
                  <a:lnTo>
                    <a:pt x="3701" y="1533"/>
                  </a:lnTo>
                  <a:lnTo>
                    <a:pt x="3644" y="1467"/>
                  </a:lnTo>
                  <a:lnTo>
                    <a:pt x="3585" y="1410"/>
                  </a:lnTo>
                  <a:close/>
                  <a:moveTo>
                    <a:pt x="3034" y="2390"/>
                  </a:moveTo>
                  <a:lnTo>
                    <a:pt x="1198" y="2390"/>
                  </a:lnTo>
                  <a:lnTo>
                    <a:pt x="1198" y="2390"/>
                  </a:lnTo>
                  <a:lnTo>
                    <a:pt x="1452" y="2216"/>
                  </a:lnTo>
                  <a:lnTo>
                    <a:pt x="1706" y="2070"/>
                  </a:lnTo>
                  <a:lnTo>
                    <a:pt x="1946" y="1940"/>
                  </a:lnTo>
                  <a:lnTo>
                    <a:pt x="2062" y="1889"/>
                  </a:lnTo>
                  <a:lnTo>
                    <a:pt x="2178" y="1838"/>
                  </a:lnTo>
                  <a:lnTo>
                    <a:pt x="2294" y="1795"/>
                  </a:lnTo>
                  <a:lnTo>
                    <a:pt x="2402" y="1758"/>
                  </a:lnTo>
                  <a:lnTo>
                    <a:pt x="2512" y="1729"/>
                  </a:lnTo>
                  <a:lnTo>
                    <a:pt x="2620" y="1708"/>
                  </a:lnTo>
                  <a:lnTo>
                    <a:pt x="2729" y="1685"/>
                  </a:lnTo>
                  <a:lnTo>
                    <a:pt x="2831" y="1671"/>
                  </a:lnTo>
                  <a:lnTo>
                    <a:pt x="2940" y="1664"/>
                  </a:lnTo>
                  <a:lnTo>
                    <a:pt x="3034" y="1657"/>
                  </a:lnTo>
                  <a:lnTo>
                    <a:pt x="3034" y="1657"/>
                  </a:lnTo>
                  <a:lnTo>
                    <a:pt x="3114" y="1664"/>
                  </a:lnTo>
                  <a:lnTo>
                    <a:pt x="3179" y="1685"/>
                  </a:lnTo>
                  <a:lnTo>
                    <a:pt x="3237" y="1722"/>
                  </a:lnTo>
                  <a:lnTo>
                    <a:pt x="3295" y="1765"/>
                  </a:lnTo>
                  <a:lnTo>
                    <a:pt x="3339" y="1824"/>
                  </a:lnTo>
                  <a:lnTo>
                    <a:pt x="3376" y="1882"/>
                  </a:lnTo>
                  <a:lnTo>
                    <a:pt x="3397" y="1954"/>
                  </a:lnTo>
                  <a:lnTo>
                    <a:pt x="3404" y="2027"/>
                  </a:lnTo>
                  <a:lnTo>
                    <a:pt x="3404" y="2027"/>
                  </a:lnTo>
                  <a:lnTo>
                    <a:pt x="3397" y="2100"/>
                  </a:lnTo>
                  <a:lnTo>
                    <a:pt x="3376" y="2165"/>
                  </a:lnTo>
                  <a:lnTo>
                    <a:pt x="3339" y="2231"/>
                  </a:lnTo>
                  <a:lnTo>
                    <a:pt x="3295" y="2281"/>
                  </a:lnTo>
                  <a:lnTo>
                    <a:pt x="3237" y="2325"/>
                  </a:lnTo>
                  <a:lnTo>
                    <a:pt x="3179" y="2361"/>
                  </a:lnTo>
                  <a:lnTo>
                    <a:pt x="3114" y="2383"/>
                  </a:lnTo>
                  <a:lnTo>
                    <a:pt x="3034" y="2390"/>
                  </a:lnTo>
                  <a:close/>
                  <a:moveTo>
                    <a:pt x="3034" y="1162"/>
                  </a:moveTo>
                  <a:lnTo>
                    <a:pt x="3034" y="1162"/>
                  </a:lnTo>
                  <a:lnTo>
                    <a:pt x="2940" y="1162"/>
                  </a:lnTo>
                  <a:lnTo>
                    <a:pt x="2831" y="1148"/>
                  </a:lnTo>
                  <a:lnTo>
                    <a:pt x="2729" y="1134"/>
                  </a:lnTo>
                  <a:lnTo>
                    <a:pt x="2620" y="1119"/>
                  </a:lnTo>
                  <a:lnTo>
                    <a:pt x="2512" y="1090"/>
                  </a:lnTo>
                  <a:lnTo>
                    <a:pt x="2402" y="1061"/>
                  </a:lnTo>
                  <a:lnTo>
                    <a:pt x="2294" y="1025"/>
                  </a:lnTo>
                  <a:lnTo>
                    <a:pt x="2178" y="981"/>
                  </a:lnTo>
                  <a:lnTo>
                    <a:pt x="2062" y="930"/>
                  </a:lnTo>
                  <a:lnTo>
                    <a:pt x="1946" y="879"/>
                  </a:lnTo>
                  <a:lnTo>
                    <a:pt x="1706" y="756"/>
                  </a:lnTo>
                  <a:lnTo>
                    <a:pt x="1452" y="603"/>
                  </a:lnTo>
                  <a:lnTo>
                    <a:pt x="1198" y="436"/>
                  </a:lnTo>
                  <a:lnTo>
                    <a:pt x="3034" y="436"/>
                  </a:lnTo>
                  <a:lnTo>
                    <a:pt x="3034" y="436"/>
                  </a:lnTo>
                  <a:lnTo>
                    <a:pt x="3114" y="443"/>
                  </a:lnTo>
                  <a:lnTo>
                    <a:pt x="3179" y="458"/>
                  </a:lnTo>
                  <a:lnTo>
                    <a:pt x="3237" y="494"/>
                  </a:lnTo>
                  <a:lnTo>
                    <a:pt x="3295" y="538"/>
                  </a:lnTo>
                  <a:lnTo>
                    <a:pt x="3339" y="596"/>
                  </a:lnTo>
                  <a:lnTo>
                    <a:pt x="3376" y="654"/>
                  </a:lnTo>
                  <a:lnTo>
                    <a:pt x="3397" y="726"/>
                  </a:lnTo>
                  <a:lnTo>
                    <a:pt x="3404" y="800"/>
                  </a:lnTo>
                  <a:lnTo>
                    <a:pt x="3404" y="800"/>
                  </a:lnTo>
                  <a:lnTo>
                    <a:pt x="3397" y="872"/>
                  </a:lnTo>
                  <a:lnTo>
                    <a:pt x="3376" y="938"/>
                  </a:lnTo>
                  <a:lnTo>
                    <a:pt x="3339" y="1003"/>
                  </a:lnTo>
                  <a:lnTo>
                    <a:pt x="3295" y="1054"/>
                  </a:lnTo>
                  <a:lnTo>
                    <a:pt x="3237" y="1097"/>
                  </a:lnTo>
                  <a:lnTo>
                    <a:pt x="3179" y="1134"/>
                  </a:lnTo>
                  <a:lnTo>
                    <a:pt x="3114" y="1155"/>
                  </a:lnTo>
                  <a:lnTo>
                    <a:pt x="3034" y="1162"/>
                  </a:lnTo>
                  <a:close/>
                </a:path>
              </a:pathLst>
            </a:custGeom>
            <a:grpFill/>
            <a:ln>
              <a:noFill/>
            </a:ln>
            <a:effectLst/>
          </p:spPr>
          <p:txBody>
            <a:bodyPr wrap="none" anchor="ctr"/>
            <a:lstStyle/>
            <a:p>
              <a:endParaRPr lang="en-US">
                <a:solidFill>
                  <a:prstClr val="black"/>
                </a:solidFill>
                <a:latin typeface="Dual 400" panose="02000603000000020004" pitchFamily="2" charset="0"/>
              </a:endParaRPr>
            </a:p>
          </p:txBody>
        </p:sp>
      </p:grpSp>
      <p:sp>
        <p:nvSpPr>
          <p:cNvPr id="70" name="Text Placeholder 69"/>
          <p:cNvSpPr>
            <a:spLocks noGrp="1"/>
          </p:cNvSpPr>
          <p:nvPr>
            <p:ph type="body" sz="quarter" idx="11"/>
          </p:nvPr>
        </p:nvSpPr>
        <p:spPr bwMode="gray">
          <a:xfrm>
            <a:off x="701149" y="2630058"/>
            <a:ext cx="5221670" cy="671794"/>
          </a:xfrm>
        </p:spPr>
        <p:txBody>
          <a:bodyPr lIns="0">
            <a:noAutofit/>
          </a:bodyPr>
          <a:lstStyle>
            <a:lvl1pPr marL="0" indent="0">
              <a:buNone/>
              <a:defRPr sz="2200" b="0" i="0" spc="0">
                <a:solidFill>
                  <a:srgbClr val="FFFFFF">
                    <a:alpha val="75000"/>
                  </a:srgbClr>
                </a:solidFill>
                <a:latin typeface="Dual 400" panose="02000603000000020004" pitchFamily="2" charset="0"/>
                <a:cs typeface="Dual 400" panose="02000603000000020004" pitchFamily="2" charset="0"/>
              </a:defRPr>
            </a:lvl1pPr>
            <a:lvl2pPr marL="0" indent="0">
              <a:spcBef>
                <a:spcPts val="200"/>
              </a:spcBef>
              <a:buNone/>
              <a:defRPr sz="1800" b="0" i="0" spc="0">
                <a:solidFill>
                  <a:srgbClr val="FFFFFF">
                    <a:alpha val="75000"/>
                  </a:srgbClr>
                </a:solidFill>
                <a:latin typeface="Dual 400" panose="02000603000000020004" pitchFamily="2" charset="0"/>
                <a:cs typeface="Dual 400" panose="02000603000000020004" pitchFamily="2" charset="0"/>
              </a:defRPr>
            </a:lvl2pPr>
          </a:lstStyle>
          <a:p>
            <a:pPr lvl="0"/>
            <a:r>
              <a:rPr lang="en-US" dirty="0"/>
              <a:t>Click to edit Master text styles</a:t>
            </a:r>
          </a:p>
          <a:p>
            <a:pPr lvl="1"/>
            <a:r>
              <a:rPr lang="en-US" dirty="0"/>
              <a:t>Second level</a:t>
            </a:r>
          </a:p>
        </p:txBody>
      </p:sp>
      <p:sp>
        <p:nvSpPr>
          <p:cNvPr id="4" name="Title 3"/>
          <p:cNvSpPr>
            <a:spLocks noGrp="1"/>
          </p:cNvSpPr>
          <p:nvPr>
            <p:ph type="title"/>
          </p:nvPr>
        </p:nvSpPr>
        <p:spPr bwMode="gray">
          <a:xfrm>
            <a:off x="701151" y="1827244"/>
            <a:ext cx="5695031" cy="567020"/>
          </a:xfrm>
        </p:spPr>
        <p:txBody>
          <a:bodyPr wrap="square" anchor="b" anchorCtr="0">
            <a:noAutofit/>
          </a:bodyPr>
          <a:lstStyle>
            <a:lvl1pPr>
              <a:lnSpc>
                <a:spcPct val="90000"/>
              </a:lnSpc>
              <a:defRPr lang="en-US" sz="4000" b="0" i="0" spc="-40" baseline="0" dirty="0">
                <a:solidFill>
                  <a:schemeClr val="bg1"/>
                </a:solidFill>
                <a:latin typeface="Dual 400" panose="02000603000000020004" pitchFamily="2" charset="0"/>
                <a:ea typeface="+mn-ea"/>
                <a:cs typeface="Dual 400" panose="02000603000000020004" pitchFamily="2" charset="0"/>
              </a:defRPr>
            </a:lvl1pPr>
          </a:lstStyle>
          <a:p>
            <a:pPr marL="0" lvl="0" defTabSz="914270"/>
            <a:r>
              <a:rPr lang="en-US" dirty="0"/>
              <a:t>Click to edit Master title style</a:t>
            </a:r>
          </a:p>
        </p:txBody>
      </p:sp>
      <p:sp>
        <p:nvSpPr>
          <p:cNvPr id="2" name="Footer Placeholder 1"/>
          <p:cNvSpPr>
            <a:spLocks noGrp="1"/>
          </p:cNvSpPr>
          <p:nvPr>
            <p:ph type="ftr" sz="quarter" idx="12"/>
          </p:nvPr>
        </p:nvSpPr>
        <p:spPr>
          <a:xfrm>
            <a:off x="3859739" y="4906103"/>
            <a:ext cx="4569886" cy="103485"/>
          </a:xfrm>
        </p:spPr>
        <p:txBody>
          <a:bodyPr/>
          <a:lstStyle>
            <a:lvl1pPr>
              <a:defRPr>
                <a:solidFill>
                  <a:srgbClr val="FFFFFF">
                    <a:alpha val="70000"/>
                  </a:srgbClr>
                </a:solidFill>
              </a:defRPr>
            </a:lvl1pPr>
          </a:lstStyle>
          <a:p>
            <a:pPr>
              <a:defRPr/>
            </a:pPr>
            <a:r>
              <a:rPr lang="en-US"/>
              <a:t>© 2015 BROCADE COMMUNICATIONS SYSTEMS, INC. COMPANY PROPRIETARY INFORMATION</a:t>
            </a:r>
            <a:endParaRPr lang="en-US" dirty="0"/>
          </a:p>
        </p:txBody>
      </p:sp>
    </p:spTree>
    <p:extLst>
      <p:ext uri="{BB962C8B-B14F-4D97-AF65-F5344CB8AC3E}">
        <p14:creationId xmlns:p14="http://schemas.microsoft.com/office/powerpoint/2010/main" val="341278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Lines1-Dark Gray">
    <p:spTree>
      <p:nvGrpSpPr>
        <p:cNvPr id="1" name=""/>
        <p:cNvGrpSpPr/>
        <p:nvPr/>
      </p:nvGrpSpPr>
      <p:grpSpPr>
        <a:xfrm>
          <a:off x="0" y="0"/>
          <a:ext cx="0" cy="0"/>
          <a:chOff x="0" y="0"/>
          <a:chExt cx="0" cy="0"/>
        </a:xfrm>
      </p:grpSpPr>
      <p:sp>
        <p:nvSpPr>
          <p:cNvPr id="5" name="Rectangle 4"/>
          <p:cNvSpPr/>
          <p:nvPr userDrawn="1"/>
        </p:nvSpPr>
        <p:spPr>
          <a:xfrm>
            <a:off x="8490857" y="4826000"/>
            <a:ext cx="653143" cy="317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60">
              <a:lnSpc>
                <a:spcPct val="90000"/>
              </a:lnSpc>
              <a:spcBef>
                <a:spcPts val="300"/>
              </a:spcBef>
            </a:pPr>
            <a:endParaRPr lang="en-US" sz="1600" dirty="0">
              <a:solidFill>
                <a:srgbClr val="FFFFFF"/>
              </a:solidFill>
              <a:latin typeface="Dual 300" panose="02000503020000020004" pitchFamily="2" charset="0"/>
            </a:endParaRP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itle 3"/>
          <p:cNvSpPr>
            <a:spLocks noGrp="1"/>
          </p:cNvSpPr>
          <p:nvPr>
            <p:ph type="title"/>
          </p:nvPr>
        </p:nvSpPr>
        <p:spPr bwMode="gray">
          <a:xfrm>
            <a:off x="701151" y="1827244"/>
            <a:ext cx="7911757" cy="567020"/>
          </a:xfrm>
        </p:spPr>
        <p:txBody>
          <a:bodyPr wrap="square" anchor="b" anchorCtr="0">
            <a:noAutofit/>
          </a:bodyPr>
          <a:lstStyle>
            <a:lvl1pPr>
              <a:lnSpc>
                <a:spcPct val="90000"/>
              </a:lnSpc>
              <a:defRPr lang="en-US" sz="4000" b="0" i="0" spc="-40" baseline="0" dirty="0">
                <a:solidFill>
                  <a:schemeClr val="tx1"/>
                </a:solidFill>
                <a:latin typeface="Dual 400" panose="02000603000000020004" pitchFamily="2" charset="0"/>
                <a:ea typeface="+mn-ea"/>
                <a:cs typeface="Dual 400" panose="02000603000000020004" pitchFamily="2" charset="0"/>
              </a:defRPr>
            </a:lvl1pPr>
          </a:lstStyle>
          <a:p>
            <a:pPr marL="0" lvl="0" defTabSz="914270"/>
            <a:r>
              <a:rPr lang="en-US" dirty="0"/>
              <a:t>Click to edit Master title style</a:t>
            </a:r>
          </a:p>
        </p:txBody>
      </p:sp>
      <p:sp>
        <p:nvSpPr>
          <p:cNvPr id="476" name="Text Placeholder 5"/>
          <p:cNvSpPr>
            <a:spLocks noGrp="1"/>
          </p:cNvSpPr>
          <p:nvPr>
            <p:ph type="body" sz="quarter" idx="17"/>
          </p:nvPr>
        </p:nvSpPr>
        <p:spPr>
          <a:xfrm>
            <a:off x="357278" y="4873539"/>
            <a:ext cx="3108846" cy="137160"/>
          </a:xfrm>
        </p:spPr>
        <p:txBody>
          <a:bodyPr lIns="0" tIns="0" rIns="0" bIns="0" anchor="b" anchorCtr="0">
            <a:normAutofit/>
          </a:bodyPr>
          <a:lstStyle>
            <a:lvl1pPr marL="0" indent="0" algn="l">
              <a:buFont typeface="Arial" panose="020B0604020202020204" pitchFamily="34" charset="0"/>
              <a:buChar char="‪"/>
              <a:defRPr sz="700" cap="all">
                <a:solidFill>
                  <a:schemeClr val="bg1">
                    <a:lumMod val="50000"/>
                  </a:schemeClr>
                </a:solidFill>
              </a:defRPr>
            </a:lvl1pPr>
            <a:lvl2pPr marL="173021" indent="0" algn="l">
              <a:buNone/>
              <a:defRPr sz="600">
                <a:solidFill>
                  <a:srgbClr val="FFFFFF"/>
                </a:solidFill>
              </a:defRPr>
            </a:lvl2pPr>
            <a:lvl3pPr marL="346040" indent="0" algn="l">
              <a:buNone/>
              <a:defRPr sz="600">
                <a:solidFill>
                  <a:srgbClr val="FFFFFF"/>
                </a:solidFill>
              </a:defRPr>
            </a:lvl3pPr>
            <a:lvl4pPr marL="512714" indent="0" algn="l">
              <a:buNone/>
              <a:defRPr sz="600">
                <a:solidFill>
                  <a:srgbClr val="FFFFFF"/>
                </a:solidFill>
              </a:defRPr>
            </a:lvl4pPr>
            <a:lvl5pPr marL="685732" indent="0" algn="l">
              <a:buNone/>
              <a:defRPr sz="600">
                <a:solidFill>
                  <a:srgbClr val="FFFFFF"/>
                </a:solidFill>
              </a:defRPr>
            </a:lvl5pPr>
          </a:lstStyle>
          <a:p>
            <a:pPr lvl="0"/>
            <a:endParaRPr lang="en-US" dirty="0"/>
          </a:p>
        </p:txBody>
      </p:sp>
      <p:sp>
        <p:nvSpPr>
          <p:cNvPr id="477" name="Footer Placeholder 5"/>
          <p:cNvSpPr>
            <a:spLocks noGrp="1"/>
          </p:cNvSpPr>
          <p:nvPr>
            <p:ph type="ftr" sz="quarter" idx="3"/>
          </p:nvPr>
        </p:nvSpPr>
        <p:spPr>
          <a:xfrm>
            <a:off x="3544277" y="4906103"/>
            <a:ext cx="4570877" cy="103485"/>
          </a:xfrm>
          <a:prstGeom prst="rect">
            <a:avLst/>
          </a:prstGeom>
        </p:spPr>
        <p:txBody>
          <a:bodyPr vert="horz" wrap="square" lIns="0" tIns="0" rIns="0" bIns="0" rtlCol="0" anchor="b" anchorCtr="0"/>
          <a:lstStyle>
            <a:lvl1pPr marL="0" marR="0" indent="0" algn="r" defTabSz="914270" rtl="0" eaLnBrk="1" fontAlgn="auto" latinLnBrk="0" hangingPunct="1">
              <a:lnSpc>
                <a:spcPct val="100000"/>
              </a:lnSpc>
              <a:spcBef>
                <a:spcPts val="0"/>
              </a:spcBef>
              <a:spcAft>
                <a:spcPts val="0"/>
              </a:spcAft>
              <a:buClrTx/>
              <a:buSzTx/>
              <a:buFontTx/>
              <a:buNone/>
              <a:tabLst/>
              <a:defRPr sz="700" cap="none" spc="-20" baseline="0">
                <a:solidFill>
                  <a:schemeClr val="tx1"/>
                </a:solidFill>
                <a:latin typeface="Dual 400" panose="02000603000000020004" pitchFamily="2" charset="0"/>
              </a:defRPr>
            </a:lvl1pPr>
          </a:lstStyle>
          <a:p>
            <a:pPr>
              <a:defRPr/>
            </a:pPr>
            <a:r>
              <a:rPr lang="en-US"/>
              <a:t>© 2015 BROCADE COMMUNICATIONS SYSTEMS, INC. COMPANY PROPRIETARY INFORMATION</a:t>
            </a:r>
            <a:endParaRPr lang="en-US" dirty="0"/>
          </a:p>
        </p:txBody>
      </p:sp>
      <p:sp>
        <p:nvSpPr>
          <p:cNvPr id="478" name="Slide Number Placeholder 6"/>
          <p:cNvSpPr>
            <a:spLocks noGrp="1"/>
          </p:cNvSpPr>
          <p:nvPr>
            <p:ph type="sldNum" sz="quarter" idx="4"/>
          </p:nvPr>
        </p:nvSpPr>
        <p:spPr>
          <a:xfrm>
            <a:off x="8169598" y="4894737"/>
            <a:ext cx="256801" cy="116425"/>
          </a:xfrm>
          <a:prstGeom prst="rect">
            <a:avLst/>
          </a:prstGeom>
        </p:spPr>
        <p:txBody>
          <a:bodyPr vert="horz" wrap="square" lIns="0" tIns="0" rIns="0" bIns="0" rtlCol="0" anchor="b" anchorCtr="0"/>
          <a:lstStyle>
            <a:lvl1pPr algn="r">
              <a:defRPr sz="700" spc="40" baseline="0">
                <a:solidFill>
                  <a:schemeClr val="tx1"/>
                </a:solidFill>
                <a:latin typeface="Dual 400" panose="02000603000000020004" pitchFamily="2" charset="0"/>
              </a:defRPr>
            </a:lvl1pPr>
          </a:lstStyle>
          <a:p>
            <a:fld id="{7BCC8D0D-EAEC-449D-9161-023DFF90F2E2}" type="slidenum">
              <a:rPr lang="en-US" smtClean="0"/>
              <a:pPr/>
              <a:t>‹#›</a:t>
            </a:fld>
            <a:endParaRPr lang="en-US" dirty="0"/>
          </a:p>
        </p:txBody>
      </p:sp>
      <p:grpSp>
        <p:nvGrpSpPr>
          <p:cNvPr id="479" name="Group 478"/>
          <p:cNvGrpSpPr/>
          <p:nvPr userDrawn="1"/>
        </p:nvGrpSpPr>
        <p:grpSpPr bwMode="gray">
          <a:xfrm>
            <a:off x="7515472" y="411973"/>
            <a:ext cx="1287919" cy="247482"/>
            <a:chOff x="12700" y="2816225"/>
            <a:chExt cx="10079038" cy="1936750"/>
          </a:xfrm>
          <a:solidFill>
            <a:schemeClr val="bg1"/>
          </a:solidFill>
        </p:grpSpPr>
        <p:sp>
          <p:nvSpPr>
            <p:cNvPr id="480" name="Freeform 1"/>
            <p:cNvSpPr>
              <a:spLocks noChangeArrowheads="1"/>
            </p:cNvSpPr>
            <p:nvPr/>
          </p:nvSpPr>
          <p:spPr bwMode="gray">
            <a:xfrm>
              <a:off x="12700" y="3257550"/>
              <a:ext cx="1096963" cy="1473200"/>
            </a:xfrm>
            <a:custGeom>
              <a:avLst/>
              <a:gdLst>
                <a:gd name="T0" fmla="*/ 1589 w 3049"/>
                <a:gd name="T1" fmla="*/ 0 h 4091"/>
                <a:gd name="T2" fmla="*/ 1996 w 3049"/>
                <a:gd name="T3" fmla="*/ 23 h 4091"/>
                <a:gd name="T4" fmla="*/ 2294 w 3049"/>
                <a:gd name="T5" fmla="*/ 95 h 4091"/>
                <a:gd name="T6" fmla="*/ 2503 w 3049"/>
                <a:gd name="T7" fmla="*/ 212 h 4091"/>
                <a:gd name="T8" fmla="*/ 2693 w 3049"/>
                <a:gd name="T9" fmla="*/ 393 h 4091"/>
                <a:gd name="T10" fmla="*/ 2809 w 3049"/>
                <a:gd name="T11" fmla="*/ 567 h 4091"/>
                <a:gd name="T12" fmla="*/ 2896 w 3049"/>
                <a:gd name="T13" fmla="*/ 821 h 4091"/>
                <a:gd name="T14" fmla="*/ 2917 w 3049"/>
                <a:gd name="T15" fmla="*/ 1061 h 4091"/>
                <a:gd name="T16" fmla="*/ 2910 w 3049"/>
                <a:gd name="T17" fmla="*/ 1228 h 4091"/>
                <a:gd name="T18" fmla="*/ 2860 w 3049"/>
                <a:gd name="T19" fmla="*/ 1424 h 4091"/>
                <a:gd name="T20" fmla="*/ 2736 w 3049"/>
                <a:gd name="T21" fmla="*/ 1641 h 4091"/>
                <a:gd name="T22" fmla="*/ 2518 w 3049"/>
                <a:gd name="T23" fmla="*/ 1838 h 4091"/>
                <a:gd name="T24" fmla="*/ 2178 w 3049"/>
                <a:gd name="T25" fmla="*/ 1976 h 4091"/>
                <a:gd name="T26" fmla="*/ 2395 w 3049"/>
                <a:gd name="T27" fmla="*/ 2026 h 4091"/>
                <a:gd name="T28" fmla="*/ 2649 w 3049"/>
                <a:gd name="T29" fmla="*/ 2157 h 4091"/>
                <a:gd name="T30" fmla="*/ 2816 w 3049"/>
                <a:gd name="T31" fmla="*/ 2303 h 4091"/>
                <a:gd name="T32" fmla="*/ 2976 w 3049"/>
                <a:gd name="T33" fmla="*/ 2564 h 4091"/>
                <a:gd name="T34" fmla="*/ 3041 w 3049"/>
                <a:gd name="T35" fmla="*/ 2826 h 4091"/>
                <a:gd name="T36" fmla="*/ 3048 w 3049"/>
                <a:gd name="T37" fmla="*/ 2970 h 4091"/>
                <a:gd name="T38" fmla="*/ 3005 w 3049"/>
                <a:gd name="T39" fmla="*/ 3313 h 4091"/>
                <a:gd name="T40" fmla="*/ 2860 w 3049"/>
                <a:gd name="T41" fmla="*/ 3624 h 4091"/>
                <a:gd name="T42" fmla="*/ 2722 w 3049"/>
                <a:gd name="T43" fmla="*/ 3791 h 4091"/>
                <a:gd name="T44" fmla="*/ 2366 w 3049"/>
                <a:gd name="T45" fmla="*/ 4003 h 4091"/>
                <a:gd name="T46" fmla="*/ 2017 w 3049"/>
                <a:gd name="T47" fmla="*/ 4083 h 4091"/>
                <a:gd name="T48" fmla="*/ 0 w 3049"/>
                <a:gd name="T49" fmla="*/ 4090 h 4091"/>
                <a:gd name="T50" fmla="*/ 1597 w 3049"/>
                <a:gd name="T51" fmla="*/ 1722 h 4091"/>
                <a:gd name="T52" fmla="*/ 1728 w 3049"/>
                <a:gd name="T53" fmla="*/ 1714 h 4091"/>
                <a:gd name="T54" fmla="*/ 1894 w 3049"/>
                <a:gd name="T55" fmla="*/ 1656 h 4091"/>
                <a:gd name="T56" fmla="*/ 2025 w 3049"/>
                <a:gd name="T57" fmla="*/ 1561 h 4091"/>
                <a:gd name="T58" fmla="*/ 2127 w 3049"/>
                <a:gd name="T59" fmla="*/ 1424 h 4091"/>
                <a:gd name="T60" fmla="*/ 2178 w 3049"/>
                <a:gd name="T61" fmla="*/ 1257 h 4091"/>
                <a:gd name="T62" fmla="*/ 2192 w 3049"/>
                <a:gd name="T63" fmla="*/ 1126 h 4091"/>
                <a:gd name="T64" fmla="*/ 2148 w 3049"/>
                <a:gd name="T65" fmla="*/ 902 h 4091"/>
                <a:gd name="T66" fmla="*/ 2039 w 3049"/>
                <a:gd name="T67" fmla="*/ 741 h 4091"/>
                <a:gd name="T68" fmla="*/ 1894 w 3049"/>
                <a:gd name="T69" fmla="*/ 647 h 4091"/>
                <a:gd name="T70" fmla="*/ 1654 w 3049"/>
                <a:gd name="T71" fmla="*/ 589 h 4091"/>
                <a:gd name="T72" fmla="*/ 697 w 3049"/>
                <a:gd name="T73" fmla="*/ 1722 h 4091"/>
                <a:gd name="T74" fmla="*/ 1654 w 3049"/>
                <a:gd name="T75" fmla="*/ 3480 h 4091"/>
                <a:gd name="T76" fmla="*/ 1851 w 3049"/>
                <a:gd name="T77" fmla="*/ 3457 h 4091"/>
                <a:gd name="T78" fmla="*/ 2025 w 3049"/>
                <a:gd name="T79" fmla="*/ 3392 h 4091"/>
                <a:gd name="T80" fmla="*/ 2163 w 3049"/>
                <a:gd name="T81" fmla="*/ 3283 h 4091"/>
                <a:gd name="T82" fmla="*/ 2250 w 3049"/>
                <a:gd name="T83" fmla="*/ 3138 h 4091"/>
                <a:gd name="T84" fmla="*/ 2300 w 3049"/>
                <a:gd name="T85" fmla="*/ 2956 h 4091"/>
                <a:gd name="T86" fmla="*/ 2300 w 3049"/>
                <a:gd name="T87" fmla="*/ 2826 h 4091"/>
                <a:gd name="T88" fmla="*/ 2258 w 3049"/>
                <a:gd name="T89" fmla="*/ 2659 h 4091"/>
                <a:gd name="T90" fmla="*/ 2170 w 3049"/>
                <a:gd name="T91" fmla="*/ 2513 h 4091"/>
                <a:gd name="T92" fmla="*/ 2032 w 3049"/>
                <a:gd name="T93" fmla="*/ 2405 h 4091"/>
                <a:gd name="T94" fmla="*/ 1865 w 3049"/>
                <a:gd name="T95" fmla="*/ 2331 h 4091"/>
                <a:gd name="T96" fmla="*/ 1654 w 3049"/>
                <a:gd name="T97" fmla="*/ 2303 h 4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49" h="4091">
                  <a:moveTo>
                    <a:pt x="0" y="0"/>
                  </a:moveTo>
                  <a:lnTo>
                    <a:pt x="1589" y="0"/>
                  </a:lnTo>
                  <a:lnTo>
                    <a:pt x="1589" y="0"/>
                  </a:lnTo>
                  <a:lnTo>
                    <a:pt x="1720" y="0"/>
                  </a:lnTo>
                  <a:lnTo>
                    <a:pt x="1851" y="8"/>
                  </a:lnTo>
                  <a:lnTo>
                    <a:pt x="1996" y="23"/>
                  </a:lnTo>
                  <a:lnTo>
                    <a:pt x="2141" y="44"/>
                  </a:lnTo>
                  <a:lnTo>
                    <a:pt x="2220" y="66"/>
                  </a:lnTo>
                  <a:lnTo>
                    <a:pt x="2294" y="95"/>
                  </a:lnTo>
                  <a:lnTo>
                    <a:pt x="2366" y="125"/>
                  </a:lnTo>
                  <a:lnTo>
                    <a:pt x="2431" y="168"/>
                  </a:lnTo>
                  <a:lnTo>
                    <a:pt x="2503" y="212"/>
                  </a:lnTo>
                  <a:lnTo>
                    <a:pt x="2569" y="262"/>
                  </a:lnTo>
                  <a:lnTo>
                    <a:pt x="2634" y="320"/>
                  </a:lnTo>
                  <a:lnTo>
                    <a:pt x="2693" y="393"/>
                  </a:lnTo>
                  <a:lnTo>
                    <a:pt x="2693" y="393"/>
                  </a:lnTo>
                  <a:lnTo>
                    <a:pt x="2758" y="480"/>
                  </a:lnTo>
                  <a:lnTo>
                    <a:pt x="2809" y="567"/>
                  </a:lnTo>
                  <a:lnTo>
                    <a:pt x="2845" y="654"/>
                  </a:lnTo>
                  <a:lnTo>
                    <a:pt x="2874" y="741"/>
                  </a:lnTo>
                  <a:lnTo>
                    <a:pt x="2896" y="821"/>
                  </a:lnTo>
                  <a:lnTo>
                    <a:pt x="2910" y="908"/>
                  </a:lnTo>
                  <a:lnTo>
                    <a:pt x="2917" y="989"/>
                  </a:lnTo>
                  <a:lnTo>
                    <a:pt x="2917" y="1061"/>
                  </a:lnTo>
                  <a:lnTo>
                    <a:pt x="2917" y="1061"/>
                  </a:lnTo>
                  <a:lnTo>
                    <a:pt x="2917" y="1126"/>
                  </a:lnTo>
                  <a:lnTo>
                    <a:pt x="2910" y="1228"/>
                  </a:lnTo>
                  <a:lnTo>
                    <a:pt x="2896" y="1293"/>
                  </a:lnTo>
                  <a:lnTo>
                    <a:pt x="2881" y="1359"/>
                  </a:lnTo>
                  <a:lnTo>
                    <a:pt x="2860" y="1424"/>
                  </a:lnTo>
                  <a:lnTo>
                    <a:pt x="2824" y="1496"/>
                  </a:lnTo>
                  <a:lnTo>
                    <a:pt x="2787" y="1569"/>
                  </a:lnTo>
                  <a:lnTo>
                    <a:pt x="2736" y="1641"/>
                  </a:lnTo>
                  <a:lnTo>
                    <a:pt x="2678" y="1707"/>
                  </a:lnTo>
                  <a:lnTo>
                    <a:pt x="2606" y="1772"/>
                  </a:lnTo>
                  <a:lnTo>
                    <a:pt x="2518" y="1838"/>
                  </a:lnTo>
                  <a:lnTo>
                    <a:pt x="2424" y="1889"/>
                  </a:lnTo>
                  <a:lnTo>
                    <a:pt x="2308" y="1939"/>
                  </a:lnTo>
                  <a:lnTo>
                    <a:pt x="2178" y="1976"/>
                  </a:lnTo>
                  <a:lnTo>
                    <a:pt x="2178" y="1976"/>
                  </a:lnTo>
                  <a:lnTo>
                    <a:pt x="2315" y="2005"/>
                  </a:lnTo>
                  <a:lnTo>
                    <a:pt x="2395" y="2026"/>
                  </a:lnTo>
                  <a:lnTo>
                    <a:pt x="2482" y="2063"/>
                  </a:lnTo>
                  <a:lnTo>
                    <a:pt x="2562" y="2099"/>
                  </a:lnTo>
                  <a:lnTo>
                    <a:pt x="2649" y="2157"/>
                  </a:lnTo>
                  <a:lnTo>
                    <a:pt x="2736" y="2223"/>
                  </a:lnTo>
                  <a:lnTo>
                    <a:pt x="2816" y="2303"/>
                  </a:lnTo>
                  <a:lnTo>
                    <a:pt x="2816" y="2303"/>
                  </a:lnTo>
                  <a:lnTo>
                    <a:pt x="2881" y="2390"/>
                  </a:lnTo>
                  <a:lnTo>
                    <a:pt x="2932" y="2477"/>
                  </a:lnTo>
                  <a:lnTo>
                    <a:pt x="2976" y="2564"/>
                  </a:lnTo>
                  <a:lnTo>
                    <a:pt x="3005" y="2659"/>
                  </a:lnTo>
                  <a:lnTo>
                    <a:pt x="3027" y="2739"/>
                  </a:lnTo>
                  <a:lnTo>
                    <a:pt x="3041" y="2826"/>
                  </a:lnTo>
                  <a:lnTo>
                    <a:pt x="3048" y="2898"/>
                  </a:lnTo>
                  <a:lnTo>
                    <a:pt x="3048" y="2970"/>
                  </a:lnTo>
                  <a:lnTo>
                    <a:pt x="3048" y="2970"/>
                  </a:lnTo>
                  <a:lnTo>
                    <a:pt x="3041" y="3087"/>
                  </a:lnTo>
                  <a:lnTo>
                    <a:pt x="3027" y="3196"/>
                  </a:lnTo>
                  <a:lnTo>
                    <a:pt x="3005" y="3313"/>
                  </a:lnTo>
                  <a:lnTo>
                    <a:pt x="2961" y="3421"/>
                  </a:lnTo>
                  <a:lnTo>
                    <a:pt x="2917" y="3531"/>
                  </a:lnTo>
                  <a:lnTo>
                    <a:pt x="2860" y="3624"/>
                  </a:lnTo>
                  <a:lnTo>
                    <a:pt x="2794" y="3712"/>
                  </a:lnTo>
                  <a:lnTo>
                    <a:pt x="2722" y="3791"/>
                  </a:lnTo>
                  <a:lnTo>
                    <a:pt x="2722" y="3791"/>
                  </a:lnTo>
                  <a:lnTo>
                    <a:pt x="2598" y="3879"/>
                  </a:lnTo>
                  <a:lnTo>
                    <a:pt x="2482" y="3944"/>
                  </a:lnTo>
                  <a:lnTo>
                    <a:pt x="2366" y="4003"/>
                  </a:lnTo>
                  <a:lnTo>
                    <a:pt x="2250" y="4039"/>
                  </a:lnTo>
                  <a:lnTo>
                    <a:pt x="2134" y="4068"/>
                  </a:lnTo>
                  <a:lnTo>
                    <a:pt x="2017" y="4083"/>
                  </a:lnTo>
                  <a:lnTo>
                    <a:pt x="1901" y="4090"/>
                  </a:lnTo>
                  <a:lnTo>
                    <a:pt x="1785" y="4090"/>
                  </a:lnTo>
                  <a:lnTo>
                    <a:pt x="0" y="4090"/>
                  </a:lnTo>
                  <a:lnTo>
                    <a:pt x="0" y="0"/>
                  </a:lnTo>
                  <a:close/>
                  <a:moveTo>
                    <a:pt x="697" y="1722"/>
                  </a:moveTo>
                  <a:lnTo>
                    <a:pt x="1597" y="1722"/>
                  </a:lnTo>
                  <a:lnTo>
                    <a:pt x="1597" y="1722"/>
                  </a:lnTo>
                  <a:lnTo>
                    <a:pt x="1662" y="1722"/>
                  </a:lnTo>
                  <a:lnTo>
                    <a:pt x="1728" y="1714"/>
                  </a:lnTo>
                  <a:lnTo>
                    <a:pt x="1785" y="1700"/>
                  </a:lnTo>
                  <a:lnTo>
                    <a:pt x="1836" y="1678"/>
                  </a:lnTo>
                  <a:lnTo>
                    <a:pt x="1894" y="1656"/>
                  </a:lnTo>
                  <a:lnTo>
                    <a:pt x="1937" y="1627"/>
                  </a:lnTo>
                  <a:lnTo>
                    <a:pt x="1988" y="1598"/>
                  </a:lnTo>
                  <a:lnTo>
                    <a:pt x="2025" y="1561"/>
                  </a:lnTo>
                  <a:lnTo>
                    <a:pt x="2061" y="1518"/>
                  </a:lnTo>
                  <a:lnTo>
                    <a:pt x="2097" y="1474"/>
                  </a:lnTo>
                  <a:lnTo>
                    <a:pt x="2127" y="1424"/>
                  </a:lnTo>
                  <a:lnTo>
                    <a:pt x="2148" y="1374"/>
                  </a:lnTo>
                  <a:lnTo>
                    <a:pt x="2170" y="1316"/>
                  </a:lnTo>
                  <a:lnTo>
                    <a:pt x="2178" y="1257"/>
                  </a:lnTo>
                  <a:lnTo>
                    <a:pt x="2192" y="1192"/>
                  </a:lnTo>
                  <a:lnTo>
                    <a:pt x="2192" y="1126"/>
                  </a:lnTo>
                  <a:lnTo>
                    <a:pt x="2192" y="1126"/>
                  </a:lnTo>
                  <a:lnTo>
                    <a:pt x="2184" y="1039"/>
                  </a:lnTo>
                  <a:lnTo>
                    <a:pt x="2170" y="967"/>
                  </a:lnTo>
                  <a:lnTo>
                    <a:pt x="2148" y="902"/>
                  </a:lnTo>
                  <a:lnTo>
                    <a:pt x="2119" y="843"/>
                  </a:lnTo>
                  <a:lnTo>
                    <a:pt x="2083" y="792"/>
                  </a:lnTo>
                  <a:lnTo>
                    <a:pt x="2039" y="741"/>
                  </a:lnTo>
                  <a:lnTo>
                    <a:pt x="1996" y="705"/>
                  </a:lnTo>
                  <a:lnTo>
                    <a:pt x="1945" y="676"/>
                  </a:lnTo>
                  <a:lnTo>
                    <a:pt x="1894" y="647"/>
                  </a:lnTo>
                  <a:lnTo>
                    <a:pt x="1844" y="625"/>
                  </a:lnTo>
                  <a:lnTo>
                    <a:pt x="1742" y="597"/>
                  </a:lnTo>
                  <a:lnTo>
                    <a:pt x="1654" y="589"/>
                  </a:lnTo>
                  <a:lnTo>
                    <a:pt x="1575" y="582"/>
                  </a:lnTo>
                  <a:lnTo>
                    <a:pt x="697" y="582"/>
                  </a:lnTo>
                  <a:lnTo>
                    <a:pt x="697" y="1722"/>
                  </a:lnTo>
                  <a:close/>
                  <a:moveTo>
                    <a:pt x="697" y="3480"/>
                  </a:moveTo>
                  <a:lnTo>
                    <a:pt x="1654" y="3480"/>
                  </a:lnTo>
                  <a:lnTo>
                    <a:pt x="1654" y="3480"/>
                  </a:lnTo>
                  <a:lnTo>
                    <a:pt x="1720" y="3472"/>
                  </a:lnTo>
                  <a:lnTo>
                    <a:pt x="1785" y="3465"/>
                  </a:lnTo>
                  <a:lnTo>
                    <a:pt x="1851" y="3457"/>
                  </a:lnTo>
                  <a:lnTo>
                    <a:pt x="1916" y="3436"/>
                  </a:lnTo>
                  <a:lnTo>
                    <a:pt x="1974" y="3414"/>
                  </a:lnTo>
                  <a:lnTo>
                    <a:pt x="2025" y="3392"/>
                  </a:lnTo>
                  <a:lnTo>
                    <a:pt x="2076" y="3363"/>
                  </a:lnTo>
                  <a:lnTo>
                    <a:pt x="2119" y="3327"/>
                  </a:lnTo>
                  <a:lnTo>
                    <a:pt x="2163" y="3283"/>
                  </a:lnTo>
                  <a:lnTo>
                    <a:pt x="2199" y="3239"/>
                  </a:lnTo>
                  <a:lnTo>
                    <a:pt x="2228" y="3196"/>
                  </a:lnTo>
                  <a:lnTo>
                    <a:pt x="2250" y="3138"/>
                  </a:lnTo>
                  <a:lnTo>
                    <a:pt x="2271" y="3080"/>
                  </a:lnTo>
                  <a:lnTo>
                    <a:pt x="2286" y="3021"/>
                  </a:lnTo>
                  <a:lnTo>
                    <a:pt x="2300" y="2956"/>
                  </a:lnTo>
                  <a:lnTo>
                    <a:pt x="2300" y="2891"/>
                  </a:lnTo>
                  <a:lnTo>
                    <a:pt x="2300" y="2891"/>
                  </a:lnTo>
                  <a:lnTo>
                    <a:pt x="2300" y="2826"/>
                  </a:lnTo>
                  <a:lnTo>
                    <a:pt x="2294" y="2767"/>
                  </a:lnTo>
                  <a:lnTo>
                    <a:pt x="2279" y="2710"/>
                  </a:lnTo>
                  <a:lnTo>
                    <a:pt x="2258" y="2659"/>
                  </a:lnTo>
                  <a:lnTo>
                    <a:pt x="2235" y="2608"/>
                  </a:lnTo>
                  <a:lnTo>
                    <a:pt x="2199" y="2557"/>
                  </a:lnTo>
                  <a:lnTo>
                    <a:pt x="2170" y="2513"/>
                  </a:lnTo>
                  <a:lnTo>
                    <a:pt x="2127" y="2470"/>
                  </a:lnTo>
                  <a:lnTo>
                    <a:pt x="2083" y="2433"/>
                  </a:lnTo>
                  <a:lnTo>
                    <a:pt x="2032" y="2405"/>
                  </a:lnTo>
                  <a:lnTo>
                    <a:pt x="1981" y="2375"/>
                  </a:lnTo>
                  <a:lnTo>
                    <a:pt x="1923" y="2346"/>
                  </a:lnTo>
                  <a:lnTo>
                    <a:pt x="1865" y="2331"/>
                  </a:lnTo>
                  <a:lnTo>
                    <a:pt x="1793" y="2317"/>
                  </a:lnTo>
                  <a:lnTo>
                    <a:pt x="1728" y="2310"/>
                  </a:lnTo>
                  <a:lnTo>
                    <a:pt x="1654" y="2303"/>
                  </a:lnTo>
                  <a:lnTo>
                    <a:pt x="697" y="2303"/>
                  </a:lnTo>
                  <a:lnTo>
                    <a:pt x="697" y="3480"/>
                  </a:lnTo>
                  <a:close/>
                </a:path>
              </a:pathLst>
            </a:custGeom>
            <a:solidFill>
              <a:srgbClr val="000000"/>
            </a:solidFill>
            <a:ln>
              <a:noFill/>
            </a:ln>
            <a:effectLst/>
          </p:spPr>
          <p:txBody>
            <a:bodyPr wrap="none" anchor="ctr"/>
            <a:lstStyle/>
            <a:p>
              <a:endParaRPr lang="en-US">
                <a:solidFill>
                  <a:prstClr val="black"/>
                </a:solidFill>
                <a:latin typeface="Dual 400" panose="02000603000000020004" pitchFamily="2" charset="0"/>
              </a:endParaRPr>
            </a:p>
          </p:txBody>
        </p:sp>
        <p:sp>
          <p:nvSpPr>
            <p:cNvPr id="481" name="Freeform 2"/>
            <p:cNvSpPr>
              <a:spLocks noChangeArrowheads="1"/>
            </p:cNvSpPr>
            <p:nvPr/>
          </p:nvSpPr>
          <p:spPr bwMode="gray">
            <a:xfrm>
              <a:off x="1227138" y="3257550"/>
              <a:ext cx="1154112" cy="1473200"/>
            </a:xfrm>
            <a:custGeom>
              <a:avLst/>
              <a:gdLst>
                <a:gd name="T0" fmla="*/ 1771 w 3208"/>
                <a:gd name="T1" fmla="*/ 2411 h 4091"/>
                <a:gd name="T2" fmla="*/ 733 w 3208"/>
                <a:gd name="T3" fmla="*/ 4090 h 4091"/>
                <a:gd name="T4" fmla="*/ 0 w 3208"/>
                <a:gd name="T5" fmla="*/ 0 h 4091"/>
                <a:gd name="T6" fmla="*/ 1771 w 3208"/>
                <a:gd name="T7" fmla="*/ 0 h 4091"/>
                <a:gd name="T8" fmla="*/ 2119 w 3208"/>
                <a:gd name="T9" fmla="*/ 15 h 4091"/>
                <a:gd name="T10" fmla="*/ 2402 w 3208"/>
                <a:gd name="T11" fmla="*/ 74 h 4091"/>
                <a:gd name="T12" fmla="*/ 2634 w 3208"/>
                <a:gd name="T13" fmla="*/ 175 h 4091"/>
                <a:gd name="T14" fmla="*/ 2837 w 3208"/>
                <a:gd name="T15" fmla="*/ 320 h 4091"/>
                <a:gd name="T16" fmla="*/ 2910 w 3208"/>
                <a:gd name="T17" fmla="*/ 393 h 4091"/>
                <a:gd name="T18" fmla="*/ 3048 w 3208"/>
                <a:gd name="T19" fmla="*/ 567 h 4091"/>
                <a:gd name="T20" fmla="*/ 3142 w 3208"/>
                <a:gd name="T21" fmla="*/ 785 h 4091"/>
                <a:gd name="T22" fmla="*/ 3200 w 3208"/>
                <a:gd name="T23" fmla="*/ 1054 h 4091"/>
                <a:gd name="T24" fmla="*/ 3207 w 3208"/>
                <a:gd name="T25" fmla="*/ 1200 h 4091"/>
                <a:gd name="T26" fmla="*/ 3186 w 3208"/>
                <a:gd name="T27" fmla="*/ 1461 h 4091"/>
                <a:gd name="T28" fmla="*/ 3120 w 3208"/>
                <a:gd name="T29" fmla="*/ 1678 h 4091"/>
                <a:gd name="T30" fmla="*/ 3026 w 3208"/>
                <a:gd name="T31" fmla="*/ 1859 h 4091"/>
                <a:gd name="T32" fmla="*/ 2917 w 3208"/>
                <a:gd name="T33" fmla="*/ 1997 h 4091"/>
                <a:gd name="T34" fmla="*/ 2794 w 3208"/>
                <a:gd name="T35" fmla="*/ 2107 h 4091"/>
                <a:gd name="T36" fmla="*/ 2670 w 3208"/>
                <a:gd name="T37" fmla="*/ 2187 h 4091"/>
                <a:gd name="T38" fmla="*/ 2467 w 3208"/>
                <a:gd name="T39" fmla="*/ 2288 h 4091"/>
                <a:gd name="T40" fmla="*/ 2409 w 3208"/>
                <a:gd name="T41" fmla="*/ 4090 h 4091"/>
                <a:gd name="T42" fmla="*/ 1654 w 3208"/>
                <a:gd name="T43" fmla="*/ 1823 h 4091"/>
                <a:gd name="T44" fmla="*/ 1792 w 3208"/>
                <a:gd name="T45" fmla="*/ 1816 h 4091"/>
                <a:gd name="T46" fmla="*/ 1996 w 3208"/>
                <a:gd name="T47" fmla="*/ 1779 h 4091"/>
                <a:gd name="T48" fmla="*/ 2126 w 3208"/>
                <a:gd name="T49" fmla="*/ 1728 h 4091"/>
                <a:gd name="T50" fmla="*/ 2235 w 3208"/>
                <a:gd name="T51" fmla="*/ 1656 h 4091"/>
                <a:gd name="T52" fmla="*/ 2330 w 3208"/>
                <a:gd name="T53" fmla="*/ 1561 h 4091"/>
                <a:gd name="T54" fmla="*/ 2395 w 3208"/>
                <a:gd name="T55" fmla="*/ 1439 h 4091"/>
                <a:gd name="T56" fmla="*/ 2438 w 3208"/>
                <a:gd name="T57" fmla="*/ 1279 h 4091"/>
                <a:gd name="T58" fmla="*/ 2438 w 3208"/>
                <a:gd name="T59" fmla="*/ 1192 h 4091"/>
                <a:gd name="T60" fmla="*/ 2431 w 3208"/>
                <a:gd name="T61" fmla="*/ 1076 h 4091"/>
                <a:gd name="T62" fmla="*/ 2402 w 3208"/>
                <a:gd name="T63" fmla="*/ 967 h 4091"/>
                <a:gd name="T64" fmla="*/ 2351 w 3208"/>
                <a:gd name="T65" fmla="*/ 865 h 4091"/>
                <a:gd name="T66" fmla="*/ 2271 w 3208"/>
                <a:gd name="T67" fmla="*/ 771 h 4091"/>
                <a:gd name="T68" fmla="*/ 2177 w 3208"/>
                <a:gd name="T69" fmla="*/ 698 h 4091"/>
                <a:gd name="T70" fmla="*/ 2047 w 3208"/>
                <a:gd name="T71" fmla="*/ 640 h 4091"/>
                <a:gd name="T72" fmla="*/ 1894 w 3208"/>
                <a:gd name="T73" fmla="*/ 603 h 4091"/>
                <a:gd name="T74" fmla="*/ 1720 w 3208"/>
                <a:gd name="T75" fmla="*/ 589 h 4091"/>
                <a:gd name="T76" fmla="*/ 733 w 3208"/>
                <a:gd name="T77" fmla="*/ 1823 h 4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208" h="4091">
                  <a:moveTo>
                    <a:pt x="2409" y="4090"/>
                  </a:moveTo>
                  <a:lnTo>
                    <a:pt x="1771" y="2411"/>
                  </a:lnTo>
                  <a:lnTo>
                    <a:pt x="733" y="2411"/>
                  </a:lnTo>
                  <a:lnTo>
                    <a:pt x="733" y="4090"/>
                  </a:lnTo>
                  <a:lnTo>
                    <a:pt x="0" y="4090"/>
                  </a:lnTo>
                  <a:lnTo>
                    <a:pt x="0" y="0"/>
                  </a:lnTo>
                  <a:lnTo>
                    <a:pt x="1771" y="0"/>
                  </a:lnTo>
                  <a:lnTo>
                    <a:pt x="1771" y="0"/>
                  </a:lnTo>
                  <a:lnTo>
                    <a:pt x="1952" y="0"/>
                  </a:lnTo>
                  <a:lnTo>
                    <a:pt x="2119" y="15"/>
                  </a:lnTo>
                  <a:lnTo>
                    <a:pt x="2264" y="44"/>
                  </a:lnTo>
                  <a:lnTo>
                    <a:pt x="2402" y="74"/>
                  </a:lnTo>
                  <a:lnTo>
                    <a:pt x="2525" y="117"/>
                  </a:lnTo>
                  <a:lnTo>
                    <a:pt x="2634" y="175"/>
                  </a:lnTo>
                  <a:lnTo>
                    <a:pt x="2743" y="240"/>
                  </a:lnTo>
                  <a:lnTo>
                    <a:pt x="2837" y="320"/>
                  </a:lnTo>
                  <a:lnTo>
                    <a:pt x="2837" y="320"/>
                  </a:lnTo>
                  <a:lnTo>
                    <a:pt x="2910" y="393"/>
                  </a:lnTo>
                  <a:lnTo>
                    <a:pt x="2983" y="480"/>
                  </a:lnTo>
                  <a:lnTo>
                    <a:pt x="3048" y="567"/>
                  </a:lnTo>
                  <a:lnTo>
                    <a:pt x="3099" y="676"/>
                  </a:lnTo>
                  <a:lnTo>
                    <a:pt x="3142" y="785"/>
                  </a:lnTo>
                  <a:lnTo>
                    <a:pt x="3179" y="916"/>
                  </a:lnTo>
                  <a:lnTo>
                    <a:pt x="3200" y="1054"/>
                  </a:lnTo>
                  <a:lnTo>
                    <a:pt x="3207" y="1200"/>
                  </a:lnTo>
                  <a:lnTo>
                    <a:pt x="3207" y="1200"/>
                  </a:lnTo>
                  <a:lnTo>
                    <a:pt x="3200" y="1337"/>
                  </a:lnTo>
                  <a:lnTo>
                    <a:pt x="3186" y="1461"/>
                  </a:lnTo>
                  <a:lnTo>
                    <a:pt x="3157" y="1576"/>
                  </a:lnTo>
                  <a:lnTo>
                    <a:pt x="3120" y="1678"/>
                  </a:lnTo>
                  <a:lnTo>
                    <a:pt x="3077" y="1772"/>
                  </a:lnTo>
                  <a:lnTo>
                    <a:pt x="3026" y="1859"/>
                  </a:lnTo>
                  <a:lnTo>
                    <a:pt x="2975" y="1932"/>
                  </a:lnTo>
                  <a:lnTo>
                    <a:pt x="2917" y="1997"/>
                  </a:lnTo>
                  <a:lnTo>
                    <a:pt x="2859" y="2056"/>
                  </a:lnTo>
                  <a:lnTo>
                    <a:pt x="2794" y="2107"/>
                  </a:lnTo>
                  <a:lnTo>
                    <a:pt x="2736" y="2150"/>
                  </a:lnTo>
                  <a:lnTo>
                    <a:pt x="2670" y="2187"/>
                  </a:lnTo>
                  <a:lnTo>
                    <a:pt x="2562" y="2244"/>
                  </a:lnTo>
                  <a:lnTo>
                    <a:pt x="2467" y="2288"/>
                  </a:lnTo>
                  <a:lnTo>
                    <a:pt x="3186" y="4090"/>
                  </a:lnTo>
                  <a:lnTo>
                    <a:pt x="2409" y="4090"/>
                  </a:lnTo>
                  <a:close/>
                  <a:moveTo>
                    <a:pt x="733" y="1823"/>
                  </a:moveTo>
                  <a:lnTo>
                    <a:pt x="1654" y="1823"/>
                  </a:lnTo>
                  <a:lnTo>
                    <a:pt x="1654" y="1823"/>
                  </a:lnTo>
                  <a:lnTo>
                    <a:pt x="1792" y="1816"/>
                  </a:lnTo>
                  <a:lnTo>
                    <a:pt x="1931" y="1794"/>
                  </a:lnTo>
                  <a:lnTo>
                    <a:pt x="1996" y="1779"/>
                  </a:lnTo>
                  <a:lnTo>
                    <a:pt x="2061" y="1758"/>
                  </a:lnTo>
                  <a:lnTo>
                    <a:pt x="2126" y="1728"/>
                  </a:lnTo>
                  <a:lnTo>
                    <a:pt x="2184" y="1692"/>
                  </a:lnTo>
                  <a:lnTo>
                    <a:pt x="2235" y="1656"/>
                  </a:lnTo>
                  <a:lnTo>
                    <a:pt x="2286" y="1612"/>
                  </a:lnTo>
                  <a:lnTo>
                    <a:pt x="2330" y="1561"/>
                  </a:lnTo>
                  <a:lnTo>
                    <a:pt x="2366" y="1504"/>
                  </a:lnTo>
                  <a:lnTo>
                    <a:pt x="2395" y="1439"/>
                  </a:lnTo>
                  <a:lnTo>
                    <a:pt x="2424" y="1359"/>
                  </a:lnTo>
                  <a:lnTo>
                    <a:pt x="2438" y="1279"/>
                  </a:lnTo>
                  <a:lnTo>
                    <a:pt x="2438" y="1192"/>
                  </a:lnTo>
                  <a:lnTo>
                    <a:pt x="2438" y="1192"/>
                  </a:lnTo>
                  <a:lnTo>
                    <a:pt x="2438" y="1134"/>
                  </a:lnTo>
                  <a:lnTo>
                    <a:pt x="2431" y="1076"/>
                  </a:lnTo>
                  <a:lnTo>
                    <a:pt x="2417" y="1018"/>
                  </a:lnTo>
                  <a:lnTo>
                    <a:pt x="2402" y="967"/>
                  </a:lnTo>
                  <a:lnTo>
                    <a:pt x="2381" y="916"/>
                  </a:lnTo>
                  <a:lnTo>
                    <a:pt x="2351" y="865"/>
                  </a:lnTo>
                  <a:lnTo>
                    <a:pt x="2315" y="815"/>
                  </a:lnTo>
                  <a:lnTo>
                    <a:pt x="2271" y="771"/>
                  </a:lnTo>
                  <a:lnTo>
                    <a:pt x="2228" y="734"/>
                  </a:lnTo>
                  <a:lnTo>
                    <a:pt x="2177" y="698"/>
                  </a:lnTo>
                  <a:lnTo>
                    <a:pt x="2112" y="669"/>
                  </a:lnTo>
                  <a:lnTo>
                    <a:pt x="2047" y="640"/>
                  </a:lnTo>
                  <a:lnTo>
                    <a:pt x="1974" y="618"/>
                  </a:lnTo>
                  <a:lnTo>
                    <a:pt x="1894" y="603"/>
                  </a:lnTo>
                  <a:lnTo>
                    <a:pt x="1807" y="589"/>
                  </a:lnTo>
                  <a:lnTo>
                    <a:pt x="1720" y="589"/>
                  </a:lnTo>
                  <a:lnTo>
                    <a:pt x="733" y="589"/>
                  </a:lnTo>
                  <a:lnTo>
                    <a:pt x="733" y="1823"/>
                  </a:lnTo>
                  <a:close/>
                </a:path>
              </a:pathLst>
            </a:custGeom>
            <a:solidFill>
              <a:srgbClr val="000000"/>
            </a:solidFill>
            <a:ln>
              <a:noFill/>
            </a:ln>
            <a:effectLst/>
          </p:spPr>
          <p:txBody>
            <a:bodyPr wrap="none" anchor="ctr"/>
            <a:lstStyle/>
            <a:p>
              <a:endParaRPr lang="en-US">
                <a:solidFill>
                  <a:prstClr val="black"/>
                </a:solidFill>
                <a:latin typeface="Dual 400" panose="02000603000000020004" pitchFamily="2" charset="0"/>
              </a:endParaRPr>
            </a:p>
          </p:txBody>
        </p:sp>
        <p:sp>
          <p:nvSpPr>
            <p:cNvPr id="482" name="Freeform 3"/>
            <p:cNvSpPr>
              <a:spLocks noChangeArrowheads="1"/>
            </p:cNvSpPr>
            <p:nvPr/>
          </p:nvSpPr>
          <p:spPr bwMode="gray">
            <a:xfrm>
              <a:off x="2436813" y="3233738"/>
              <a:ext cx="1250950" cy="1519237"/>
            </a:xfrm>
            <a:custGeom>
              <a:avLst/>
              <a:gdLst>
                <a:gd name="T0" fmla="*/ 1488 w 3477"/>
                <a:gd name="T1" fmla="*/ 4205 h 4221"/>
                <a:gd name="T2" fmla="*/ 1082 w 3477"/>
                <a:gd name="T3" fmla="*/ 4097 h 4221"/>
                <a:gd name="T4" fmla="*/ 755 w 3477"/>
                <a:gd name="T5" fmla="*/ 3907 h 4221"/>
                <a:gd name="T6" fmla="*/ 487 w 3477"/>
                <a:gd name="T7" fmla="*/ 3653 h 4221"/>
                <a:gd name="T8" fmla="*/ 284 w 3477"/>
                <a:gd name="T9" fmla="*/ 3341 h 4221"/>
                <a:gd name="T10" fmla="*/ 51 w 3477"/>
                <a:gd name="T11" fmla="*/ 2637 h 4221"/>
                <a:gd name="T12" fmla="*/ 0 w 3477"/>
                <a:gd name="T13" fmla="*/ 2091 h 4221"/>
                <a:gd name="T14" fmla="*/ 117 w 3477"/>
                <a:gd name="T15" fmla="*/ 1301 h 4221"/>
                <a:gd name="T16" fmla="*/ 400 w 3477"/>
                <a:gd name="T17" fmla="*/ 705 h 4221"/>
                <a:gd name="T18" fmla="*/ 632 w 3477"/>
                <a:gd name="T19" fmla="*/ 436 h 4221"/>
                <a:gd name="T20" fmla="*/ 922 w 3477"/>
                <a:gd name="T21" fmla="*/ 218 h 4221"/>
                <a:gd name="T22" fmla="*/ 1263 w 3477"/>
                <a:gd name="T23" fmla="*/ 73 h 4221"/>
                <a:gd name="T24" fmla="*/ 1648 w 3477"/>
                <a:gd name="T25" fmla="*/ 8 h 4221"/>
                <a:gd name="T26" fmla="*/ 1959 w 3477"/>
                <a:gd name="T27" fmla="*/ 15 h 4221"/>
                <a:gd name="T28" fmla="*/ 2337 w 3477"/>
                <a:gd name="T29" fmla="*/ 102 h 4221"/>
                <a:gd name="T30" fmla="*/ 2664 w 3477"/>
                <a:gd name="T31" fmla="*/ 269 h 4221"/>
                <a:gd name="T32" fmla="*/ 2932 w 3477"/>
                <a:gd name="T33" fmla="*/ 501 h 4221"/>
                <a:gd name="T34" fmla="*/ 3142 w 3477"/>
                <a:gd name="T35" fmla="*/ 792 h 4221"/>
                <a:gd name="T36" fmla="*/ 3411 w 3477"/>
                <a:gd name="T37" fmla="*/ 1504 h 4221"/>
                <a:gd name="T38" fmla="*/ 3476 w 3477"/>
                <a:gd name="T39" fmla="*/ 2106 h 4221"/>
                <a:gd name="T40" fmla="*/ 3353 w 3477"/>
                <a:gd name="T41" fmla="*/ 2963 h 4221"/>
                <a:gd name="T42" fmla="*/ 3157 w 3477"/>
                <a:gd name="T43" fmla="*/ 3406 h 4221"/>
                <a:gd name="T44" fmla="*/ 2939 w 3477"/>
                <a:gd name="T45" fmla="*/ 3697 h 4221"/>
                <a:gd name="T46" fmla="*/ 2678 w 3477"/>
                <a:gd name="T47" fmla="*/ 3930 h 4221"/>
                <a:gd name="T48" fmla="*/ 2366 w 3477"/>
                <a:gd name="T49" fmla="*/ 4097 h 4221"/>
                <a:gd name="T50" fmla="*/ 2010 w 3477"/>
                <a:gd name="T51" fmla="*/ 4191 h 4221"/>
                <a:gd name="T52" fmla="*/ 2475 w 3477"/>
                <a:gd name="T53" fmla="*/ 1047 h 4221"/>
                <a:gd name="T54" fmla="*/ 2344 w 3477"/>
                <a:gd name="T55" fmla="*/ 850 h 4221"/>
                <a:gd name="T56" fmla="*/ 2141 w 3477"/>
                <a:gd name="T57" fmla="*/ 690 h 4221"/>
                <a:gd name="T58" fmla="*/ 1807 w 3477"/>
                <a:gd name="T59" fmla="*/ 596 h 4221"/>
                <a:gd name="T60" fmla="*/ 1604 w 3477"/>
                <a:gd name="T61" fmla="*/ 603 h 4221"/>
                <a:gd name="T62" fmla="*/ 1365 w 3477"/>
                <a:gd name="T63" fmla="*/ 676 h 4221"/>
                <a:gd name="T64" fmla="*/ 1103 w 3477"/>
                <a:gd name="T65" fmla="*/ 886 h 4221"/>
                <a:gd name="T66" fmla="*/ 893 w 3477"/>
                <a:gd name="T67" fmla="*/ 1315 h 4221"/>
                <a:gd name="T68" fmla="*/ 806 w 3477"/>
                <a:gd name="T69" fmla="*/ 1844 h 4221"/>
                <a:gd name="T70" fmla="*/ 799 w 3477"/>
                <a:gd name="T71" fmla="*/ 2324 h 4221"/>
                <a:gd name="T72" fmla="*/ 864 w 3477"/>
                <a:gd name="T73" fmla="*/ 2804 h 4221"/>
                <a:gd name="T74" fmla="*/ 1059 w 3477"/>
                <a:gd name="T75" fmla="*/ 3276 h 4221"/>
                <a:gd name="T76" fmla="*/ 1270 w 3477"/>
                <a:gd name="T77" fmla="*/ 3494 h 4221"/>
                <a:gd name="T78" fmla="*/ 1509 w 3477"/>
                <a:gd name="T79" fmla="*/ 3596 h 4221"/>
                <a:gd name="T80" fmla="*/ 1727 w 3477"/>
                <a:gd name="T81" fmla="*/ 3624 h 4221"/>
                <a:gd name="T82" fmla="*/ 1982 w 3477"/>
                <a:gd name="T83" fmla="*/ 3581 h 4221"/>
                <a:gd name="T84" fmla="*/ 2293 w 3477"/>
                <a:gd name="T85" fmla="*/ 3406 h 4221"/>
                <a:gd name="T86" fmla="*/ 2497 w 3477"/>
                <a:gd name="T87" fmla="*/ 3152 h 4221"/>
                <a:gd name="T88" fmla="*/ 2620 w 3477"/>
                <a:gd name="T89" fmla="*/ 2767 h 4221"/>
                <a:gd name="T90" fmla="*/ 2678 w 3477"/>
                <a:gd name="T91" fmla="*/ 2099 h 4221"/>
                <a:gd name="T92" fmla="*/ 2649 w 3477"/>
                <a:gd name="T93" fmla="*/ 1656 h 4221"/>
                <a:gd name="T94" fmla="*/ 2511 w 3477"/>
                <a:gd name="T95" fmla="*/ 1119 h 4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77" h="4221">
                  <a:moveTo>
                    <a:pt x="1720" y="4220"/>
                  </a:moveTo>
                  <a:lnTo>
                    <a:pt x="1720" y="4220"/>
                  </a:lnTo>
                  <a:lnTo>
                    <a:pt x="1604" y="4213"/>
                  </a:lnTo>
                  <a:lnTo>
                    <a:pt x="1488" y="4205"/>
                  </a:lnTo>
                  <a:lnTo>
                    <a:pt x="1379" y="4184"/>
                  </a:lnTo>
                  <a:lnTo>
                    <a:pt x="1277" y="4162"/>
                  </a:lnTo>
                  <a:lnTo>
                    <a:pt x="1176" y="4133"/>
                  </a:lnTo>
                  <a:lnTo>
                    <a:pt x="1082" y="4097"/>
                  </a:lnTo>
                  <a:lnTo>
                    <a:pt x="994" y="4060"/>
                  </a:lnTo>
                  <a:lnTo>
                    <a:pt x="907" y="4017"/>
                  </a:lnTo>
                  <a:lnTo>
                    <a:pt x="827" y="3966"/>
                  </a:lnTo>
                  <a:lnTo>
                    <a:pt x="755" y="3907"/>
                  </a:lnTo>
                  <a:lnTo>
                    <a:pt x="683" y="3850"/>
                  </a:lnTo>
                  <a:lnTo>
                    <a:pt x="610" y="3791"/>
                  </a:lnTo>
                  <a:lnTo>
                    <a:pt x="544" y="3719"/>
                  </a:lnTo>
                  <a:lnTo>
                    <a:pt x="487" y="3653"/>
                  </a:lnTo>
                  <a:lnTo>
                    <a:pt x="428" y="3581"/>
                  </a:lnTo>
                  <a:lnTo>
                    <a:pt x="377" y="3501"/>
                  </a:lnTo>
                  <a:lnTo>
                    <a:pt x="326" y="3421"/>
                  </a:lnTo>
                  <a:lnTo>
                    <a:pt x="284" y="3341"/>
                  </a:lnTo>
                  <a:lnTo>
                    <a:pt x="204" y="3174"/>
                  </a:lnTo>
                  <a:lnTo>
                    <a:pt x="138" y="2999"/>
                  </a:lnTo>
                  <a:lnTo>
                    <a:pt x="87" y="2818"/>
                  </a:lnTo>
                  <a:lnTo>
                    <a:pt x="51" y="2637"/>
                  </a:lnTo>
                  <a:lnTo>
                    <a:pt x="22" y="2447"/>
                  </a:lnTo>
                  <a:lnTo>
                    <a:pt x="7" y="2273"/>
                  </a:lnTo>
                  <a:lnTo>
                    <a:pt x="0" y="2091"/>
                  </a:lnTo>
                  <a:lnTo>
                    <a:pt x="0" y="2091"/>
                  </a:lnTo>
                  <a:lnTo>
                    <a:pt x="7" y="1888"/>
                  </a:lnTo>
                  <a:lnTo>
                    <a:pt x="29" y="1685"/>
                  </a:lnTo>
                  <a:lnTo>
                    <a:pt x="65" y="1489"/>
                  </a:lnTo>
                  <a:lnTo>
                    <a:pt x="117" y="1301"/>
                  </a:lnTo>
                  <a:lnTo>
                    <a:pt x="181" y="1119"/>
                  </a:lnTo>
                  <a:lnTo>
                    <a:pt x="254" y="945"/>
                  </a:lnTo>
                  <a:lnTo>
                    <a:pt x="349" y="785"/>
                  </a:lnTo>
                  <a:lnTo>
                    <a:pt x="400" y="705"/>
                  </a:lnTo>
                  <a:lnTo>
                    <a:pt x="450" y="632"/>
                  </a:lnTo>
                  <a:lnTo>
                    <a:pt x="508" y="567"/>
                  </a:lnTo>
                  <a:lnTo>
                    <a:pt x="573" y="495"/>
                  </a:lnTo>
                  <a:lnTo>
                    <a:pt x="632" y="436"/>
                  </a:lnTo>
                  <a:lnTo>
                    <a:pt x="704" y="370"/>
                  </a:lnTo>
                  <a:lnTo>
                    <a:pt x="770" y="320"/>
                  </a:lnTo>
                  <a:lnTo>
                    <a:pt x="842" y="262"/>
                  </a:lnTo>
                  <a:lnTo>
                    <a:pt x="922" y="218"/>
                  </a:lnTo>
                  <a:lnTo>
                    <a:pt x="1002" y="175"/>
                  </a:lnTo>
                  <a:lnTo>
                    <a:pt x="1089" y="139"/>
                  </a:lnTo>
                  <a:lnTo>
                    <a:pt x="1169" y="102"/>
                  </a:lnTo>
                  <a:lnTo>
                    <a:pt x="1263" y="73"/>
                  </a:lnTo>
                  <a:lnTo>
                    <a:pt x="1350" y="44"/>
                  </a:lnTo>
                  <a:lnTo>
                    <a:pt x="1444" y="29"/>
                  </a:lnTo>
                  <a:lnTo>
                    <a:pt x="1546" y="15"/>
                  </a:lnTo>
                  <a:lnTo>
                    <a:pt x="1648" y="8"/>
                  </a:lnTo>
                  <a:lnTo>
                    <a:pt x="1750" y="0"/>
                  </a:lnTo>
                  <a:lnTo>
                    <a:pt x="1750" y="0"/>
                  </a:lnTo>
                  <a:lnTo>
                    <a:pt x="1858" y="8"/>
                  </a:lnTo>
                  <a:lnTo>
                    <a:pt x="1959" y="15"/>
                  </a:lnTo>
                  <a:lnTo>
                    <a:pt x="2061" y="29"/>
                  </a:lnTo>
                  <a:lnTo>
                    <a:pt x="2156" y="51"/>
                  </a:lnTo>
                  <a:lnTo>
                    <a:pt x="2250" y="73"/>
                  </a:lnTo>
                  <a:lnTo>
                    <a:pt x="2337" y="102"/>
                  </a:lnTo>
                  <a:lnTo>
                    <a:pt x="2424" y="139"/>
                  </a:lnTo>
                  <a:lnTo>
                    <a:pt x="2504" y="175"/>
                  </a:lnTo>
                  <a:lnTo>
                    <a:pt x="2584" y="218"/>
                  </a:lnTo>
                  <a:lnTo>
                    <a:pt x="2664" y="269"/>
                  </a:lnTo>
                  <a:lnTo>
                    <a:pt x="2736" y="320"/>
                  </a:lnTo>
                  <a:lnTo>
                    <a:pt x="2802" y="378"/>
                  </a:lnTo>
                  <a:lnTo>
                    <a:pt x="2867" y="436"/>
                  </a:lnTo>
                  <a:lnTo>
                    <a:pt x="2932" y="501"/>
                  </a:lnTo>
                  <a:lnTo>
                    <a:pt x="2990" y="574"/>
                  </a:lnTo>
                  <a:lnTo>
                    <a:pt x="3049" y="639"/>
                  </a:lnTo>
                  <a:lnTo>
                    <a:pt x="3099" y="719"/>
                  </a:lnTo>
                  <a:lnTo>
                    <a:pt x="3142" y="792"/>
                  </a:lnTo>
                  <a:lnTo>
                    <a:pt x="3230" y="959"/>
                  </a:lnTo>
                  <a:lnTo>
                    <a:pt x="3309" y="1134"/>
                  </a:lnTo>
                  <a:lnTo>
                    <a:pt x="3368" y="1315"/>
                  </a:lnTo>
                  <a:lnTo>
                    <a:pt x="3411" y="1504"/>
                  </a:lnTo>
                  <a:lnTo>
                    <a:pt x="3448" y="1700"/>
                  </a:lnTo>
                  <a:lnTo>
                    <a:pt x="3469" y="1903"/>
                  </a:lnTo>
                  <a:lnTo>
                    <a:pt x="3476" y="2106"/>
                  </a:lnTo>
                  <a:lnTo>
                    <a:pt x="3476" y="2106"/>
                  </a:lnTo>
                  <a:lnTo>
                    <a:pt x="3469" y="2339"/>
                  </a:lnTo>
                  <a:lnTo>
                    <a:pt x="3440" y="2557"/>
                  </a:lnTo>
                  <a:lnTo>
                    <a:pt x="3404" y="2767"/>
                  </a:lnTo>
                  <a:lnTo>
                    <a:pt x="3353" y="2963"/>
                  </a:lnTo>
                  <a:lnTo>
                    <a:pt x="3281" y="3152"/>
                  </a:lnTo>
                  <a:lnTo>
                    <a:pt x="3244" y="3239"/>
                  </a:lnTo>
                  <a:lnTo>
                    <a:pt x="3201" y="3327"/>
                  </a:lnTo>
                  <a:lnTo>
                    <a:pt x="3157" y="3406"/>
                  </a:lnTo>
                  <a:lnTo>
                    <a:pt x="3106" y="3486"/>
                  </a:lnTo>
                  <a:lnTo>
                    <a:pt x="3055" y="3559"/>
                  </a:lnTo>
                  <a:lnTo>
                    <a:pt x="2998" y="3632"/>
                  </a:lnTo>
                  <a:lnTo>
                    <a:pt x="2939" y="3697"/>
                  </a:lnTo>
                  <a:lnTo>
                    <a:pt x="2882" y="3763"/>
                  </a:lnTo>
                  <a:lnTo>
                    <a:pt x="2816" y="3820"/>
                  </a:lnTo>
                  <a:lnTo>
                    <a:pt x="2751" y="3879"/>
                  </a:lnTo>
                  <a:lnTo>
                    <a:pt x="2678" y="3930"/>
                  </a:lnTo>
                  <a:lnTo>
                    <a:pt x="2605" y="3981"/>
                  </a:lnTo>
                  <a:lnTo>
                    <a:pt x="2525" y="4024"/>
                  </a:lnTo>
                  <a:lnTo>
                    <a:pt x="2446" y="4060"/>
                  </a:lnTo>
                  <a:lnTo>
                    <a:pt x="2366" y="4097"/>
                  </a:lnTo>
                  <a:lnTo>
                    <a:pt x="2279" y="4125"/>
                  </a:lnTo>
                  <a:lnTo>
                    <a:pt x="2192" y="4155"/>
                  </a:lnTo>
                  <a:lnTo>
                    <a:pt x="2105" y="4176"/>
                  </a:lnTo>
                  <a:lnTo>
                    <a:pt x="2010" y="4191"/>
                  </a:lnTo>
                  <a:lnTo>
                    <a:pt x="1916" y="4205"/>
                  </a:lnTo>
                  <a:lnTo>
                    <a:pt x="1822" y="4213"/>
                  </a:lnTo>
                  <a:lnTo>
                    <a:pt x="1720" y="4220"/>
                  </a:lnTo>
                  <a:close/>
                  <a:moveTo>
                    <a:pt x="2475" y="1047"/>
                  </a:moveTo>
                  <a:lnTo>
                    <a:pt x="2475" y="1047"/>
                  </a:lnTo>
                  <a:lnTo>
                    <a:pt x="2432" y="973"/>
                  </a:lnTo>
                  <a:lnTo>
                    <a:pt x="2388" y="901"/>
                  </a:lnTo>
                  <a:lnTo>
                    <a:pt x="2344" y="850"/>
                  </a:lnTo>
                  <a:lnTo>
                    <a:pt x="2293" y="799"/>
                  </a:lnTo>
                  <a:lnTo>
                    <a:pt x="2242" y="755"/>
                  </a:lnTo>
                  <a:lnTo>
                    <a:pt x="2192" y="719"/>
                  </a:lnTo>
                  <a:lnTo>
                    <a:pt x="2141" y="690"/>
                  </a:lnTo>
                  <a:lnTo>
                    <a:pt x="2090" y="662"/>
                  </a:lnTo>
                  <a:lnTo>
                    <a:pt x="1989" y="625"/>
                  </a:lnTo>
                  <a:lnTo>
                    <a:pt x="1894" y="611"/>
                  </a:lnTo>
                  <a:lnTo>
                    <a:pt x="1807" y="596"/>
                  </a:lnTo>
                  <a:lnTo>
                    <a:pt x="1742" y="596"/>
                  </a:lnTo>
                  <a:lnTo>
                    <a:pt x="1742" y="596"/>
                  </a:lnTo>
                  <a:lnTo>
                    <a:pt x="1669" y="603"/>
                  </a:lnTo>
                  <a:lnTo>
                    <a:pt x="1604" y="603"/>
                  </a:lnTo>
                  <a:lnTo>
                    <a:pt x="1539" y="618"/>
                  </a:lnTo>
                  <a:lnTo>
                    <a:pt x="1481" y="632"/>
                  </a:lnTo>
                  <a:lnTo>
                    <a:pt x="1423" y="654"/>
                  </a:lnTo>
                  <a:lnTo>
                    <a:pt x="1365" y="676"/>
                  </a:lnTo>
                  <a:lnTo>
                    <a:pt x="1314" y="705"/>
                  </a:lnTo>
                  <a:lnTo>
                    <a:pt x="1263" y="734"/>
                  </a:lnTo>
                  <a:lnTo>
                    <a:pt x="1176" y="806"/>
                  </a:lnTo>
                  <a:lnTo>
                    <a:pt x="1103" y="886"/>
                  </a:lnTo>
                  <a:lnTo>
                    <a:pt x="1038" y="981"/>
                  </a:lnTo>
                  <a:lnTo>
                    <a:pt x="980" y="1083"/>
                  </a:lnTo>
                  <a:lnTo>
                    <a:pt x="929" y="1199"/>
                  </a:lnTo>
                  <a:lnTo>
                    <a:pt x="893" y="1315"/>
                  </a:lnTo>
                  <a:lnTo>
                    <a:pt x="856" y="1446"/>
                  </a:lnTo>
                  <a:lnTo>
                    <a:pt x="835" y="1575"/>
                  </a:lnTo>
                  <a:lnTo>
                    <a:pt x="813" y="1706"/>
                  </a:lnTo>
                  <a:lnTo>
                    <a:pt x="806" y="1844"/>
                  </a:lnTo>
                  <a:lnTo>
                    <a:pt x="799" y="1983"/>
                  </a:lnTo>
                  <a:lnTo>
                    <a:pt x="799" y="2121"/>
                  </a:lnTo>
                  <a:lnTo>
                    <a:pt x="799" y="2121"/>
                  </a:lnTo>
                  <a:lnTo>
                    <a:pt x="799" y="2324"/>
                  </a:lnTo>
                  <a:lnTo>
                    <a:pt x="806" y="2440"/>
                  </a:lnTo>
                  <a:lnTo>
                    <a:pt x="820" y="2557"/>
                  </a:lnTo>
                  <a:lnTo>
                    <a:pt x="842" y="2680"/>
                  </a:lnTo>
                  <a:lnTo>
                    <a:pt x="864" y="2804"/>
                  </a:lnTo>
                  <a:lnTo>
                    <a:pt x="900" y="2934"/>
                  </a:lnTo>
                  <a:lnTo>
                    <a:pt x="943" y="3050"/>
                  </a:lnTo>
                  <a:lnTo>
                    <a:pt x="994" y="3166"/>
                  </a:lnTo>
                  <a:lnTo>
                    <a:pt x="1059" y="3276"/>
                  </a:lnTo>
                  <a:lnTo>
                    <a:pt x="1133" y="3370"/>
                  </a:lnTo>
                  <a:lnTo>
                    <a:pt x="1176" y="3414"/>
                  </a:lnTo>
                  <a:lnTo>
                    <a:pt x="1220" y="3457"/>
                  </a:lnTo>
                  <a:lnTo>
                    <a:pt x="1270" y="3494"/>
                  </a:lnTo>
                  <a:lnTo>
                    <a:pt x="1328" y="3522"/>
                  </a:lnTo>
                  <a:lnTo>
                    <a:pt x="1379" y="3552"/>
                  </a:lnTo>
                  <a:lnTo>
                    <a:pt x="1444" y="3573"/>
                  </a:lnTo>
                  <a:lnTo>
                    <a:pt x="1509" y="3596"/>
                  </a:lnTo>
                  <a:lnTo>
                    <a:pt x="1575" y="3610"/>
                  </a:lnTo>
                  <a:lnTo>
                    <a:pt x="1648" y="3617"/>
                  </a:lnTo>
                  <a:lnTo>
                    <a:pt x="1727" y="3624"/>
                  </a:lnTo>
                  <a:lnTo>
                    <a:pt x="1727" y="3624"/>
                  </a:lnTo>
                  <a:lnTo>
                    <a:pt x="1792" y="3617"/>
                  </a:lnTo>
                  <a:lnTo>
                    <a:pt x="1858" y="3610"/>
                  </a:lnTo>
                  <a:lnTo>
                    <a:pt x="1923" y="3596"/>
                  </a:lnTo>
                  <a:lnTo>
                    <a:pt x="1982" y="3581"/>
                  </a:lnTo>
                  <a:lnTo>
                    <a:pt x="2047" y="3559"/>
                  </a:lnTo>
                  <a:lnTo>
                    <a:pt x="2098" y="3537"/>
                  </a:lnTo>
                  <a:lnTo>
                    <a:pt x="2199" y="3479"/>
                  </a:lnTo>
                  <a:lnTo>
                    <a:pt x="2293" y="3406"/>
                  </a:lnTo>
                  <a:lnTo>
                    <a:pt x="2373" y="3327"/>
                  </a:lnTo>
                  <a:lnTo>
                    <a:pt x="2439" y="3239"/>
                  </a:lnTo>
                  <a:lnTo>
                    <a:pt x="2497" y="3152"/>
                  </a:lnTo>
                  <a:lnTo>
                    <a:pt x="2497" y="3152"/>
                  </a:lnTo>
                  <a:lnTo>
                    <a:pt x="2533" y="3072"/>
                  </a:lnTo>
                  <a:lnTo>
                    <a:pt x="2562" y="2985"/>
                  </a:lnTo>
                  <a:lnTo>
                    <a:pt x="2599" y="2883"/>
                  </a:lnTo>
                  <a:lnTo>
                    <a:pt x="2620" y="2767"/>
                  </a:lnTo>
                  <a:lnTo>
                    <a:pt x="2642" y="2637"/>
                  </a:lnTo>
                  <a:lnTo>
                    <a:pt x="2664" y="2484"/>
                  </a:lnTo>
                  <a:lnTo>
                    <a:pt x="2671" y="2303"/>
                  </a:lnTo>
                  <a:lnTo>
                    <a:pt x="2678" y="2099"/>
                  </a:lnTo>
                  <a:lnTo>
                    <a:pt x="2678" y="2099"/>
                  </a:lnTo>
                  <a:lnTo>
                    <a:pt x="2671" y="1917"/>
                  </a:lnTo>
                  <a:lnTo>
                    <a:pt x="2664" y="1793"/>
                  </a:lnTo>
                  <a:lnTo>
                    <a:pt x="2649" y="1656"/>
                  </a:lnTo>
                  <a:lnTo>
                    <a:pt x="2620" y="1504"/>
                  </a:lnTo>
                  <a:lnTo>
                    <a:pt x="2584" y="1352"/>
                  </a:lnTo>
                  <a:lnTo>
                    <a:pt x="2540" y="1191"/>
                  </a:lnTo>
                  <a:lnTo>
                    <a:pt x="2511" y="1119"/>
                  </a:lnTo>
                  <a:lnTo>
                    <a:pt x="2475" y="1047"/>
                  </a:lnTo>
                  <a:close/>
                </a:path>
              </a:pathLst>
            </a:custGeom>
            <a:solidFill>
              <a:srgbClr val="000000"/>
            </a:solidFill>
            <a:ln>
              <a:noFill/>
            </a:ln>
            <a:effectLst/>
          </p:spPr>
          <p:txBody>
            <a:bodyPr wrap="none" anchor="ctr"/>
            <a:lstStyle/>
            <a:p>
              <a:endParaRPr lang="en-US">
                <a:solidFill>
                  <a:prstClr val="black"/>
                </a:solidFill>
                <a:latin typeface="Dual 400" panose="02000603000000020004" pitchFamily="2" charset="0"/>
              </a:endParaRPr>
            </a:p>
          </p:txBody>
        </p:sp>
        <p:sp>
          <p:nvSpPr>
            <p:cNvPr id="483" name="Freeform 4"/>
            <p:cNvSpPr>
              <a:spLocks noChangeArrowheads="1"/>
            </p:cNvSpPr>
            <p:nvPr/>
          </p:nvSpPr>
          <p:spPr bwMode="gray">
            <a:xfrm>
              <a:off x="3756025" y="3233738"/>
              <a:ext cx="1147763" cy="1519237"/>
            </a:xfrm>
            <a:custGeom>
              <a:avLst/>
              <a:gdLst>
                <a:gd name="T0" fmla="*/ 3150 w 3187"/>
                <a:gd name="T1" fmla="*/ 3007 h 4221"/>
                <a:gd name="T2" fmla="*/ 2969 w 3187"/>
                <a:gd name="T3" fmla="*/ 3486 h 4221"/>
                <a:gd name="T4" fmla="*/ 2700 w 3187"/>
                <a:gd name="T5" fmla="*/ 3828 h 4221"/>
                <a:gd name="T6" fmla="*/ 2366 w 3187"/>
                <a:gd name="T7" fmla="*/ 4053 h 4221"/>
                <a:gd name="T8" fmla="*/ 2003 w 3187"/>
                <a:gd name="T9" fmla="*/ 4176 h 4221"/>
                <a:gd name="T10" fmla="*/ 1633 w 3187"/>
                <a:gd name="T11" fmla="*/ 4220 h 4221"/>
                <a:gd name="T12" fmla="*/ 1394 w 3187"/>
                <a:gd name="T13" fmla="*/ 4199 h 4221"/>
                <a:gd name="T14" fmla="*/ 1067 w 3187"/>
                <a:gd name="T15" fmla="*/ 4118 h 4221"/>
                <a:gd name="T16" fmla="*/ 799 w 3187"/>
                <a:gd name="T17" fmla="*/ 3987 h 4221"/>
                <a:gd name="T18" fmla="*/ 581 w 3187"/>
                <a:gd name="T19" fmla="*/ 3806 h 4221"/>
                <a:gd name="T20" fmla="*/ 400 w 3187"/>
                <a:gd name="T21" fmla="*/ 3588 h 4221"/>
                <a:gd name="T22" fmla="*/ 218 w 3187"/>
                <a:gd name="T23" fmla="*/ 3253 h 4221"/>
                <a:gd name="T24" fmla="*/ 58 w 3187"/>
                <a:gd name="T25" fmla="*/ 2731 h 4221"/>
                <a:gd name="T26" fmla="*/ 0 w 3187"/>
                <a:gd name="T27" fmla="*/ 2244 h 4221"/>
                <a:gd name="T28" fmla="*/ 7 w 3187"/>
                <a:gd name="T29" fmla="*/ 1910 h 4221"/>
                <a:gd name="T30" fmla="*/ 94 w 3187"/>
                <a:gd name="T31" fmla="*/ 1330 h 4221"/>
                <a:gd name="T32" fmla="*/ 298 w 3187"/>
                <a:gd name="T33" fmla="*/ 806 h 4221"/>
                <a:gd name="T34" fmla="*/ 443 w 3187"/>
                <a:gd name="T35" fmla="*/ 582 h 4221"/>
                <a:gd name="T36" fmla="*/ 617 w 3187"/>
                <a:gd name="T37" fmla="*/ 385 h 4221"/>
                <a:gd name="T38" fmla="*/ 827 w 3187"/>
                <a:gd name="T39" fmla="*/ 226 h 4221"/>
                <a:gd name="T40" fmla="*/ 1074 w 3187"/>
                <a:gd name="T41" fmla="*/ 109 h 4221"/>
                <a:gd name="T42" fmla="*/ 1350 w 3187"/>
                <a:gd name="T43" fmla="*/ 29 h 4221"/>
                <a:gd name="T44" fmla="*/ 1663 w 3187"/>
                <a:gd name="T45" fmla="*/ 0 h 4221"/>
                <a:gd name="T46" fmla="*/ 1967 w 3187"/>
                <a:gd name="T47" fmla="*/ 29 h 4221"/>
                <a:gd name="T48" fmla="*/ 2373 w 3187"/>
                <a:gd name="T49" fmla="*/ 160 h 4221"/>
                <a:gd name="T50" fmla="*/ 2693 w 3187"/>
                <a:gd name="T51" fmla="*/ 393 h 4221"/>
                <a:gd name="T52" fmla="*/ 2939 w 3187"/>
                <a:gd name="T53" fmla="*/ 719 h 4221"/>
                <a:gd name="T54" fmla="*/ 3114 w 3187"/>
                <a:gd name="T55" fmla="*/ 1134 h 4221"/>
                <a:gd name="T56" fmla="*/ 2497 w 3187"/>
                <a:gd name="T57" fmla="*/ 1526 h 4221"/>
                <a:gd name="T58" fmla="*/ 2424 w 3187"/>
                <a:gd name="T59" fmla="*/ 1242 h 4221"/>
                <a:gd name="T60" fmla="*/ 2330 w 3187"/>
                <a:gd name="T61" fmla="*/ 1010 h 4221"/>
                <a:gd name="T62" fmla="*/ 2185 w 3187"/>
                <a:gd name="T63" fmla="*/ 806 h 4221"/>
                <a:gd name="T64" fmla="*/ 1967 w 3187"/>
                <a:gd name="T65" fmla="*/ 654 h 4221"/>
                <a:gd name="T66" fmla="*/ 1669 w 3187"/>
                <a:gd name="T67" fmla="*/ 596 h 4221"/>
                <a:gd name="T68" fmla="*/ 1524 w 3187"/>
                <a:gd name="T69" fmla="*/ 611 h 4221"/>
                <a:gd name="T70" fmla="*/ 1336 w 3187"/>
                <a:gd name="T71" fmla="*/ 676 h 4221"/>
                <a:gd name="T72" fmla="*/ 1183 w 3187"/>
                <a:gd name="T73" fmla="*/ 778 h 4221"/>
                <a:gd name="T74" fmla="*/ 1031 w 3187"/>
                <a:gd name="T75" fmla="*/ 973 h 4221"/>
                <a:gd name="T76" fmla="*/ 886 w 3187"/>
                <a:gd name="T77" fmla="*/ 1330 h 4221"/>
                <a:gd name="T78" fmla="*/ 813 w 3187"/>
                <a:gd name="T79" fmla="*/ 1700 h 4221"/>
                <a:gd name="T80" fmla="*/ 799 w 3187"/>
                <a:gd name="T81" fmla="*/ 2085 h 4221"/>
                <a:gd name="T82" fmla="*/ 842 w 3187"/>
                <a:gd name="T83" fmla="*/ 2665 h 4221"/>
                <a:gd name="T84" fmla="*/ 966 w 3187"/>
                <a:gd name="T85" fmla="*/ 3079 h 4221"/>
                <a:gd name="T86" fmla="*/ 1147 w 3187"/>
                <a:gd name="T87" fmla="*/ 3363 h 4221"/>
                <a:gd name="T88" fmla="*/ 1372 w 3187"/>
                <a:gd name="T89" fmla="*/ 3522 h 4221"/>
                <a:gd name="T90" fmla="*/ 1612 w 3187"/>
                <a:gd name="T91" fmla="*/ 3596 h 4221"/>
                <a:gd name="T92" fmla="*/ 1764 w 3187"/>
                <a:gd name="T93" fmla="*/ 3596 h 4221"/>
                <a:gd name="T94" fmla="*/ 1974 w 3187"/>
                <a:gd name="T95" fmla="*/ 3537 h 4221"/>
                <a:gd name="T96" fmla="*/ 2163 w 3187"/>
                <a:gd name="T97" fmla="*/ 3428 h 4221"/>
                <a:gd name="T98" fmla="*/ 2316 w 3187"/>
                <a:gd name="T99" fmla="*/ 3253 h 4221"/>
                <a:gd name="T100" fmla="*/ 2439 w 3187"/>
                <a:gd name="T101" fmla="*/ 3021 h 4221"/>
                <a:gd name="T102" fmla="*/ 2497 w 3187"/>
                <a:gd name="T103" fmla="*/ 2731 h 4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87" h="4221">
                  <a:moveTo>
                    <a:pt x="3186" y="2811"/>
                  </a:moveTo>
                  <a:lnTo>
                    <a:pt x="3186" y="2811"/>
                  </a:lnTo>
                  <a:lnTo>
                    <a:pt x="3150" y="3007"/>
                  </a:lnTo>
                  <a:lnTo>
                    <a:pt x="3099" y="3181"/>
                  </a:lnTo>
                  <a:lnTo>
                    <a:pt x="3041" y="3341"/>
                  </a:lnTo>
                  <a:lnTo>
                    <a:pt x="2969" y="3486"/>
                  </a:lnTo>
                  <a:lnTo>
                    <a:pt x="2888" y="3617"/>
                  </a:lnTo>
                  <a:lnTo>
                    <a:pt x="2795" y="3733"/>
                  </a:lnTo>
                  <a:lnTo>
                    <a:pt x="2700" y="3828"/>
                  </a:lnTo>
                  <a:lnTo>
                    <a:pt x="2591" y="3922"/>
                  </a:lnTo>
                  <a:lnTo>
                    <a:pt x="2482" y="3995"/>
                  </a:lnTo>
                  <a:lnTo>
                    <a:pt x="2366" y="4053"/>
                  </a:lnTo>
                  <a:lnTo>
                    <a:pt x="2250" y="4111"/>
                  </a:lnTo>
                  <a:lnTo>
                    <a:pt x="2127" y="4148"/>
                  </a:lnTo>
                  <a:lnTo>
                    <a:pt x="2003" y="4176"/>
                  </a:lnTo>
                  <a:lnTo>
                    <a:pt x="1880" y="4199"/>
                  </a:lnTo>
                  <a:lnTo>
                    <a:pt x="1756" y="4213"/>
                  </a:lnTo>
                  <a:lnTo>
                    <a:pt x="1633" y="4220"/>
                  </a:lnTo>
                  <a:lnTo>
                    <a:pt x="1633" y="4220"/>
                  </a:lnTo>
                  <a:lnTo>
                    <a:pt x="1510" y="4213"/>
                  </a:lnTo>
                  <a:lnTo>
                    <a:pt x="1394" y="4199"/>
                  </a:lnTo>
                  <a:lnTo>
                    <a:pt x="1277" y="4184"/>
                  </a:lnTo>
                  <a:lnTo>
                    <a:pt x="1169" y="4155"/>
                  </a:lnTo>
                  <a:lnTo>
                    <a:pt x="1067" y="4118"/>
                  </a:lnTo>
                  <a:lnTo>
                    <a:pt x="973" y="4082"/>
                  </a:lnTo>
                  <a:lnTo>
                    <a:pt x="886" y="4038"/>
                  </a:lnTo>
                  <a:lnTo>
                    <a:pt x="799" y="3987"/>
                  </a:lnTo>
                  <a:lnTo>
                    <a:pt x="719" y="3930"/>
                  </a:lnTo>
                  <a:lnTo>
                    <a:pt x="646" y="3871"/>
                  </a:lnTo>
                  <a:lnTo>
                    <a:pt x="581" y="3806"/>
                  </a:lnTo>
                  <a:lnTo>
                    <a:pt x="516" y="3733"/>
                  </a:lnTo>
                  <a:lnTo>
                    <a:pt x="457" y="3661"/>
                  </a:lnTo>
                  <a:lnTo>
                    <a:pt x="400" y="3588"/>
                  </a:lnTo>
                  <a:lnTo>
                    <a:pt x="349" y="3508"/>
                  </a:lnTo>
                  <a:lnTo>
                    <a:pt x="305" y="3428"/>
                  </a:lnTo>
                  <a:lnTo>
                    <a:pt x="218" y="3253"/>
                  </a:lnTo>
                  <a:lnTo>
                    <a:pt x="153" y="3086"/>
                  </a:lnTo>
                  <a:lnTo>
                    <a:pt x="102" y="2906"/>
                  </a:lnTo>
                  <a:lnTo>
                    <a:pt x="58" y="2731"/>
                  </a:lnTo>
                  <a:lnTo>
                    <a:pt x="29" y="2563"/>
                  </a:lnTo>
                  <a:lnTo>
                    <a:pt x="15" y="2396"/>
                  </a:lnTo>
                  <a:lnTo>
                    <a:pt x="0" y="2244"/>
                  </a:lnTo>
                  <a:lnTo>
                    <a:pt x="0" y="2106"/>
                  </a:lnTo>
                  <a:lnTo>
                    <a:pt x="0" y="2106"/>
                  </a:lnTo>
                  <a:lnTo>
                    <a:pt x="7" y="1910"/>
                  </a:lnTo>
                  <a:lnTo>
                    <a:pt x="22" y="1714"/>
                  </a:lnTo>
                  <a:lnTo>
                    <a:pt x="51" y="1519"/>
                  </a:lnTo>
                  <a:lnTo>
                    <a:pt x="94" y="1330"/>
                  </a:lnTo>
                  <a:lnTo>
                    <a:pt x="145" y="1148"/>
                  </a:lnTo>
                  <a:lnTo>
                    <a:pt x="218" y="973"/>
                  </a:lnTo>
                  <a:lnTo>
                    <a:pt x="298" y="806"/>
                  </a:lnTo>
                  <a:lnTo>
                    <a:pt x="341" y="734"/>
                  </a:lnTo>
                  <a:lnTo>
                    <a:pt x="392" y="654"/>
                  </a:lnTo>
                  <a:lnTo>
                    <a:pt x="443" y="582"/>
                  </a:lnTo>
                  <a:lnTo>
                    <a:pt x="501" y="516"/>
                  </a:lnTo>
                  <a:lnTo>
                    <a:pt x="559" y="451"/>
                  </a:lnTo>
                  <a:lnTo>
                    <a:pt x="617" y="385"/>
                  </a:lnTo>
                  <a:lnTo>
                    <a:pt x="690" y="327"/>
                  </a:lnTo>
                  <a:lnTo>
                    <a:pt x="755" y="277"/>
                  </a:lnTo>
                  <a:lnTo>
                    <a:pt x="827" y="226"/>
                  </a:lnTo>
                  <a:lnTo>
                    <a:pt x="907" y="182"/>
                  </a:lnTo>
                  <a:lnTo>
                    <a:pt x="987" y="139"/>
                  </a:lnTo>
                  <a:lnTo>
                    <a:pt x="1074" y="109"/>
                  </a:lnTo>
                  <a:lnTo>
                    <a:pt x="1161" y="73"/>
                  </a:lnTo>
                  <a:lnTo>
                    <a:pt x="1256" y="51"/>
                  </a:lnTo>
                  <a:lnTo>
                    <a:pt x="1350" y="29"/>
                  </a:lnTo>
                  <a:lnTo>
                    <a:pt x="1452" y="15"/>
                  </a:lnTo>
                  <a:lnTo>
                    <a:pt x="1553" y="8"/>
                  </a:lnTo>
                  <a:lnTo>
                    <a:pt x="1663" y="0"/>
                  </a:lnTo>
                  <a:lnTo>
                    <a:pt x="1663" y="0"/>
                  </a:lnTo>
                  <a:lnTo>
                    <a:pt x="1822" y="8"/>
                  </a:lnTo>
                  <a:lnTo>
                    <a:pt x="1967" y="29"/>
                  </a:lnTo>
                  <a:lnTo>
                    <a:pt x="2113" y="59"/>
                  </a:lnTo>
                  <a:lnTo>
                    <a:pt x="2243" y="102"/>
                  </a:lnTo>
                  <a:lnTo>
                    <a:pt x="2373" y="160"/>
                  </a:lnTo>
                  <a:lnTo>
                    <a:pt x="2489" y="226"/>
                  </a:lnTo>
                  <a:lnTo>
                    <a:pt x="2591" y="305"/>
                  </a:lnTo>
                  <a:lnTo>
                    <a:pt x="2693" y="393"/>
                  </a:lnTo>
                  <a:lnTo>
                    <a:pt x="2787" y="487"/>
                  </a:lnTo>
                  <a:lnTo>
                    <a:pt x="2867" y="596"/>
                  </a:lnTo>
                  <a:lnTo>
                    <a:pt x="2939" y="719"/>
                  </a:lnTo>
                  <a:lnTo>
                    <a:pt x="3005" y="843"/>
                  </a:lnTo>
                  <a:lnTo>
                    <a:pt x="3063" y="981"/>
                  </a:lnTo>
                  <a:lnTo>
                    <a:pt x="3114" y="1134"/>
                  </a:lnTo>
                  <a:lnTo>
                    <a:pt x="3157" y="1286"/>
                  </a:lnTo>
                  <a:lnTo>
                    <a:pt x="3186" y="1453"/>
                  </a:lnTo>
                  <a:lnTo>
                    <a:pt x="2497" y="1526"/>
                  </a:lnTo>
                  <a:lnTo>
                    <a:pt x="2497" y="1526"/>
                  </a:lnTo>
                  <a:lnTo>
                    <a:pt x="2468" y="1388"/>
                  </a:lnTo>
                  <a:lnTo>
                    <a:pt x="2424" y="1242"/>
                  </a:lnTo>
                  <a:lnTo>
                    <a:pt x="2396" y="1163"/>
                  </a:lnTo>
                  <a:lnTo>
                    <a:pt x="2366" y="1090"/>
                  </a:lnTo>
                  <a:lnTo>
                    <a:pt x="2330" y="1010"/>
                  </a:lnTo>
                  <a:lnTo>
                    <a:pt x="2286" y="937"/>
                  </a:lnTo>
                  <a:lnTo>
                    <a:pt x="2236" y="872"/>
                  </a:lnTo>
                  <a:lnTo>
                    <a:pt x="2185" y="806"/>
                  </a:lnTo>
                  <a:lnTo>
                    <a:pt x="2119" y="749"/>
                  </a:lnTo>
                  <a:lnTo>
                    <a:pt x="2047" y="698"/>
                  </a:lnTo>
                  <a:lnTo>
                    <a:pt x="1967" y="654"/>
                  </a:lnTo>
                  <a:lnTo>
                    <a:pt x="1880" y="625"/>
                  </a:lnTo>
                  <a:lnTo>
                    <a:pt x="1779" y="603"/>
                  </a:lnTo>
                  <a:lnTo>
                    <a:pt x="1669" y="596"/>
                  </a:lnTo>
                  <a:lnTo>
                    <a:pt x="1669" y="596"/>
                  </a:lnTo>
                  <a:lnTo>
                    <a:pt x="1589" y="603"/>
                  </a:lnTo>
                  <a:lnTo>
                    <a:pt x="1524" y="611"/>
                  </a:lnTo>
                  <a:lnTo>
                    <a:pt x="1452" y="625"/>
                  </a:lnTo>
                  <a:lnTo>
                    <a:pt x="1394" y="647"/>
                  </a:lnTo>
                  <a:lnTo>
                    <a:pt x="1336" y="676"/>
                  </a:lnTo>
                  <a:lnTo>
                    <a:pt x="1277" y="705"/>
                  </a:lnTo>
                  <a:lnTo>
                    <a:pt x="1234" y="741"/>
                  </a:lnTo>
                  <a:lnTo>
                    <a:pt x="1183" y="778"/>
                  </a:lnTo>
                  <a:lnTo>
                    <a:pt x="1139" y="821"/>
                  </a:lnTo>
                  <a:lnTo>
                    <a:pt x="1103" y="872"/>
                  </a:lnTo>
                  <a:lnTo>
                    <a:pt x="1031" y="973"/>
                  </a:lnTo>
                  <a:lnTo>
                    <a:pt x="973" y="1083"/>
                  </a:lnTo>
                  <a:lnTo>
                    <a:pt x="922" y="1206"/>
                  </a:lnTo>
                  <a:lnTo>
                    <a:pt x="886" y="1330"/>
                  </a:lnTo>
                  <a:lnTo>
                    <a:pt x="856" y="1453"/>
                  </a:lnTo>
                  <a:lnTo>
                    <a:pt x="835" y="1575"/>
                  </a:lnTo>
                  <a:lnTo>
                    <a:pt x="813" y="1700"/>
                  </a:lnTo>
                  <a:lnTo>
                    <a:pt x="799" y="1917"/>
                  </a:lnTo>
                  <a:lnTo>
                    <a:pt x="799" y="2085"/>
                  </a:lnTo>
                  <a:lnTo>
                    <a:pt x="799" y="2085"/>
                  </a:lnTo>
                  <a:lnTo>
                    <a:pt x="799" y="2295"/>
                  </a:lnTo>
                  <a:lnTo>
                    <a:pt x="820" y="2491"/>
                  </a:lnTo>
                  <a:lnTo>
                    <a:pt x="842" y="2665"/>
                  </a:lnTo>
                  <a:lnTo>
                    <a:pt x="878" y="2818"/>
                  </a:lnTo>
                  <a:lnTo>
                    <a:pt x="915" y="2956"/>
                  </a:lnTo>
                  <a:lnTo>
                    <a:pt x="966" y="3079"/>
                  </a:lnTo>
                  <a:lnTo>
                    <a:pt x="1023" y="3188"/>
                  </a:lnTo>
                  <a:lnTo>
                    <a:pt x="1082" y="3283"/>
                  </a:lnTo>
                  <a:lnTo>
                    <a:pt x="1147" y="3363"/>
                  </a:lnTo>
                  <a:lnTo>
                    <a:pt x="1219" y="3428"/>
                  </a:lnTo>
                  <a:lnTo>
                    <a:pt x="1292" y="3479"/>
                  </a:lnTo>
                  <a:lnTo>
                    <a:pt x="1372" y="3522"/>
                  </a:lnTo>
                  <a:lnTo>
                    <a:pt x="1452" y="3559"/>
                  </a:lnTo>
                  <a:lnTo>
                    <a:pt x="1532" y="3581"/>
                  </a:lnTo>
                  <a:lnTo>
                    <a:pt x="1612" y="3596"/>
                  </a:lnTo>
                  <a:lnTo>
                    <a:pt x="1691" y="3596"/>
                  </a:lnTo>
                  <a:lnTo>
                    <a:pt x="1691" y="3596"/>
                  </a:lnTo>
                  <a:lnTo>
                    <a:pt x="1764" y="3596"/>
                  </a:lnTo>
                  <a:lnTo>
                    <a:pt x="1836" y="3581"/>
                  </a:lnTo>
                  <a:lnTo>
                    <a:pt x="1902" y="3566"/>
                  </a:lnTo>
                  <a:lnTo>
                    <a:pt x="1974" y="3537"/>
                  </a:lnTo>
                  <a:lnTo>
                    <a:pt x="2039" y="3508"/>
                  </a:lnTo>
                  <a:lnTo>
                    <a:pt x="2098" y="3471"/>
                  </a:lnTo>
                  <a:lnTo>
                    <a:pt x="2163" y="3428"/>
                  </a:lnTo>
                  <a:lnTo>
                    <a:pt x="2214" y="3370"/>
                  </a:lnTo>
                  <a:lnTo>
                    <a:pt x="2272" y="3312"/>
                  </a:lnTo>
                  <a:lnTo>
                    <a:pt x="2316" y="3253"/>
                  </a:lnTo>
                  <a:lnTo>
                    <a:pt x="2366" y="3181"/>
                  </a:lnTo>
                  <a:lnTo>
                    <a:pt x="2402" y="3101"/>
                  </a:lnTo>
                  <a:lnTo>
                    <a:pt x="2439" y="3021"/>
                  </a:lnTo>
                  <a:lnTo>
                    <a:pt x="2461" y="2927"/>
                  </a:lnTo>
                  <a:lnTo>
                    <a:pt x="2482" y="2832"/>
                  </a:lnTo>
                  <a:lnTo>
                    <a:pt x="2497" y="2731"/>
                  </a:lnTo>
                  <a:lnTo>
                    <a:pt x="3186" y="2811"/>
                  </a:lnTo>
                </a:path>
              </a:pathLst>
            </a:custGeom>
            <a:solidFill>
              <a:srgbClr val="000000"/>
            </a:solidFill>
            <a:ln>
              <a:noFill/>
            </a:ln>
            <a:effectLst/>
          </p:spPr>
          <p:txBody>
            <a:bodyPr wrap="none" anchor="ctr"/>
            <a:lstStyle/>
            <a:p>
              <a:endParaRPr lang="en-US">
                <a:solidFill>
                  <a:prstClr val="black"/>
                </a:solidFill>
                <a:latin typeface="Dual 400" panose="02000603000000020004" pitchFamily="2" charset="0"/>
              </a:endParaRPr>
            </a:p>
          </p:txBody>
        </p:sp>
        <p:sp>
          <p:nvSpPr>
            <p:cNvPr id="484" name="Freeform 5"/>
            <p:cNvSpPr>
              <a:spLocks noChangeArrowheads="1"/>
            </p:cNvSpPr>
            <p:nvPr/>
          </p:nvSpPr>
          <p:spPr bwMode="gray">
            <a:xfrm>
              <a:off x="4846638" y="3257550"/>
              <a:ext cx="1309687" cy="1473200"/>
            </a:xfrm>
            <a:custGeom>
              <a:avLst/>
              <a:gdLst>
                <a:gd name="T0" fmla="*/ 3635 w 3636"/>
                <a:gd name="T1" fmla="*/ 4090 h 4091"/>
                <a:gd name="T2" fmla="*/ 2851 w 3636"/>
                <a:gd name="T3" fmla="*/ 4090 h 4091"/>
                <a:gd name="T4" fmla="*/ 2517 w 3636"/>
                <a:gd name="T5" fmla="*/ 3116 h 4091"/>
                <a:gd name="T6" fmla="*/ 950 w 3636"/>
                <a:gd name="T7" fmla="*/ 3116 h 4091"/>
                <a:gd name="T8" fmla="*/ 630 w 3636"/>
                <a:gd name="T9" fmla="*/ 4090 h 4091"/>
                <a:gd name="T10" fmla="*/ 0 w 3636"/>
                <a:gd name="T11" fmla="*/ 4090 h 4091"/>
                <a:gd name="T12" fmla="*/ 1356 w 3636"/>
                <a:gd name="T13" fmla="*/ 0 h 4091"/>
                <a:gd name="T14" fmla="*/ 2263 w 3636"/>
                <a:gd name="T15" fmla="*/ 0 h 4091"/>
                <a:gd name="T16" fmla="*/ 3635 w 3636"/>
                <a:gd name="T17" fmla="*/ 4090 h 4091"/>
                <a:gd name="T18" fmla="*/ 2321 w 3636"/>
                <a:gd name="T19" fmla="*/ 2528 h 4091"/>
                <a:gd name="T20" fmla="*/ 1726 w 3636"/>
                <a:gd name="T21" fmla="*/ 698 h 4091"/>
                <a:gd name="T22" fmla="*/ 1131 w 3636"/>
                <a:gd name="T23" fmla="*/ 2528 h 4091"/>
                <a:gd name="T24" fmla="*/ 2321 w 3636"/>
                <a:gd name="T25" fmla="*/ 2528 h 4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36" h="4091">
                  <a:moveTo>
                    <a:pt x="3635" y="4090"/>
                  </a:moveTo>
                  <a:lnTo>
                    <a:pt x="2851" y="4090"/>
                  </a:lnTo>
                  <a:lnTo>
                    <a:pt x="2517" y="3116"/>
                  </a:lnTo>
                  <a:lnTo>
                    <a:pt x="950" y="3116"/>
                  </a:lnTo>
                  <a:lnTo>
                    <a:pt x="630" y="4090"/>
                  </a:lnTo>
                  <a:lnTo>
                    <a:pt x="0" y="4090"/>
                  </a:lnTo>
                  <a:lnTo>
                    <a:pt x="1356" y="0"/>
                  </a:lnTo>
                  <a:lnTo>
                    <a:pt x="2263" y="0"/>
                  </a:lnTo>
                  <a:lnTo>
                    <a:pt x="3635" y="4090"/>
                  </a:lnTo>
                  <a:close/>
                  <a:moveTo>
                    <a:pt x="2321" y="2528"/>
                  </a:moveTo>
                  <a:lnTo>
                    <a:pt x="1726" y="698"/>
                  </a:lnTo>
                  <a:lnTo>
                    <a:pt x="1131" y="2528"/>
                  </a:lnTo>
                  <a:lnTo>
                    <a:pt x="2321" y="2528"/>
                  </a:lnTo>
                  <a:close/>
                </a:path>
              </a:pathLst>
            </a:custGeom>
            <a:solidFill>
              <a:srgbClr val="000000"/>
            </a:solidFill>
            <a:ln>
              <a:noFill/>
            </a:ln>
            <a:effectLst/>
          </p:spPr>
          <p:txBody>
            <a:bodyPr wrap="none" anchor="ctr"/>
            <a:lstStyle/>
            <a:p>
              <a:endParaRPr lang="en-US">
                <a:solidFill>
                  <a:prstClr val="black"/>
                </a:solidFill>
                <a:latin typeface="Dual 400" panose="02000603000000020004" pitchFamily="2" charset="0"/>
              </a:endParaRPr>
            </a:p>
          </p:txBody>
        </p:sp>
        <p:sp>
          <p:nvSpPr>
            <p:cNvPr id="485" name="Freeform 6"/>
            <p:cNvSpPr>
              <a:spLocks noChangeArrowheads="1"/>
            </p:cNvSpPr>
            <p:nvPr/>
          </p:nvSpPr>
          <p:spPr bwMode="gray">
            <a:xfrm>
              <a:off x="6226175" y="3257550"/>
              <a:ext cx="1208088" cy="1473200"/>
            </a:xfrm>
            <a:custGeom>
              <a:avLst/>
              <a:gdLst>
                <a:gd name="T0" fmla="*/ 1509 w 3354"/>
                <a:gd name="T1" fmla="*/ 0 h 4091"/>
                <a:gd name="T2" fmla="*/ 1604 w 3354"/>
                <a:gd name="T3" fmla="*/ 0 h 4091"/>
                <a:gd name="T4" fmla="*/ 1880 w 3354"/>
                <a:gd name="T5" fmla="*/ 30 h 4091"/>
                <a:gd name="T6" fmla="*/ 2039 w 3354"/>
                <a:gd name="T7" fmla="*/ 66 h 4091"/>
                <a:gd name="T8" fmla="*/ 2214 w 3354"/>
                <a:gd name="T9" fmla="*/ 125 h 4091"/>
                <a:gd name="T10" fmla="*/ 2395 w 3354"/>
                <a:gd name="T11" fmla="*/ 218 h 4091"/>
                <a:gd name="T12" fmla="*/ 2583 w 3354"/>
                <a:gd name="T13" fmla="*/ 342 h 4091"/>
                <a:gd name="T14" fmla="*/ 2772 w 3354"/>
                <a:gd name="T15" fmla="*/ 509 h 4091"/>
                <a:gd name="T16" fmla="*/ 2837 w 3354"/>
                <a:gd name="T17" fmla="*/ 589 h 4091"/>
                <a:gd name="T18" fmla="*/ 2968 w 3354"/>
                <a:gd name="T19" fmla="*/ 749 h 4091"/>
                <a:gd name="T20" fmla="*/ 3077 w 3354"/>
                <a:gd name="T21" fmla="*/ 931 h 4091"/>
                <a:gd name="T22" fmla="*/ 3171 w 3354"/>
                <a:gd name="T23" fmla="*/ 1112 h 4091"/>
                <a:gd name="T24" fmla="*/ 3244 w 3354"/>
                <a:gd name="T25" fmla="*/ 1308 h 4091"/>
                <a:gd name="T26" fmla="*/ 3295 w 3354"/>
                <a:gd name="T27" fmla="*/ 1510 h 4091"/>
                <a:gd name="T28" fmla="*/ 3331 w 3354"/>
                <a:gd name="T29" fmla="*/ 1722 h 4091"/>
                <a:gd name="T30" fmla="*/ 3346 w 3354"/>
                <a:gd name="T31" fmla="*/ 1932 h 4091"/>
                <a:gd name="T32" fmla="*/ 3353 w 3354"/>
                <a:gd name="T33" fmla="*/ 2041 h 4091"/>
                <a:gd name="T34" fmla="*/ 3331 w 3354"/>
                <a:gd name="T35" fmla="*/ 2346 h 4091"/>
                <a:gd name="T36" fmla="*/ 3287 w 3354"/>
                <a:gd name="T37" fmla="*/ 2623 h 4091"/>
                <a:gd name="T38" fmla="*/ 3207 w 3354"/>
                <a:gd name="T39" fmla="*/ 2869 h 4091"/>
                <a:gd name="T40" fmla="*/ 3113 w 3354"/>
                <a:gd name="T41" fmla="*/ 3087 h 4091"/>
                <a:gd name="T42" fmla="*/ 3012 w 3354"/>
                <a:gd name="T43" fmla="*/ 3276 h 4091"/>
                <a:gd name="T44" fmla="*/ 2896 w 3354"/>
                <a:gd name="T45" fmla="*/ 3436 h 4091"/>
                <a:gd name="T46" fmla="*/ 2670 w 3354"/>
                <a:gd name="T47" fmla="*/ 3675 h 4091"/>
                <a:gd name="T48" fmla="*/ 2590 w 3354"/>
                <a:gd name="T49" fmla="*/ 3734 h 4091"/>
                <a:gd name="T50" fmla="*/ 2358 w 3354"/>
                <a:gd name="T51" fmla="*/ 3872 h 4091"/>
                <a:gd name="T52" fmla="*/ 2024 w 3354"/>
                <a:gd name="T53" fmla="*/ 3995 h 4091"/>
                <a:gd name="T54" fmla="*/ 1821 w 3354"/>
                <a:gd name="T55" fmla="*/ 4046 h 4091"/>
                <a:gd name="T56" fmla="*/ 1589 w 3354"/>
                <a:gd name="T57" fmla="*/ 4075 h 4091"/>
                <a:gd name="T58" fmla="*/ 1342 w 3354"/>
                <a:gd name="T59" fmla="*/ 4090 h 4091"/>
                <a:gd name="T60" fmla="*/ 0 w 3354"/>
                <a:gd name="T61" fmla="*/ 0 h 4091"/>
                <a:gd name="T62" fmla="*/ 1371 w 3354"/>
                <a:gd name="T63" fmla="*/ 3487 h 4091"/>
                <a:gd name="T64" fmla="*/ 1487 w 3354"/>
                <a:gd name="T65" fmla="*/ 3480 h 4091"/>
                <a:gd name="T66" fmla="*/ 1720 w 3354"/>
                <a:gd name="T67" fmla="*/ 3436 h 4091"/>
                <a:gd name="T68" fmla="*/ 1930 w 3354"/>
                <a:gd name="T69" fmla="*/ 3341 h 4091"/>
                <a:gd name="T70" fmla="*/ 2119 w 3354"/>
                <a:gd name="T71" fmla="*/ 3203 h 4091"/>
                <a:gd name="T72" fmla="*/ 2279 w 3354"/>
                <a:gd name="T73" fmla="*/ 3021 h 4091"/>
                <a:gd name="T74" fmla="*/ 2409 w 3354"/>
                <a:gd name="T75" fmla="*/ 2790 h 4091"/>
                <a:gd name="T76" fmla="*/ 2497 w 3354"/>
                <a:gd name="T77" fmla="*/ 2513 h 4091"/>
                <a:gd name="T78" fmla="*/ 2547 w 3354"/>
                <a:gd name="T79" fmla="*/ 2187 h 4091"/>
                <a:gd name="T80" fmla="*/ 2554 w 3354"/>
                <a:gd name="T81" fmla="*/ 2012 h 4091"/>
                <a:gd name="T82" fmla="*/ 2533 w 3354"/>
                <a:gd name="T83" fmla="*/ 1736 h 4091"/>
                <a:gd name="T84" fmla="*/ 2482 w 3354"/>
                <a:gd name="T85" fmla="*/ 1474 h 4091"/>
                <a:gd name="T86" fmla="*/ 2395 w 3354"/>
                <a:gd name="T87" fmla="*/ 1228 h 4091"/>
                <a:gd name="T88" fmla="*/ 2271 w 3354"/>
                <a:gd name="T89" fmla="*/ 1018 h 4091"/>
                <a:gd name="T90" fmla="*/ 2112 w 3354"/>
                <a:gd name="T91" fmla="*/ 836 h 4091"/>
                <a:gd name="T92" fmla="*/ 1923 w 3354"/>
                <a:gd name="T93" fmla="*/ 698 h 4091"/>
                <a:gd name="T94" fmla="*/ 1705 w 3354"/>
                <a:gd name="T95" fmla="*/ 611 h 4091"/>
                <a:gd name="T96" fmla="*/ 1458 w 3354"/>
                <a:gd name="T97" fmla="*/ 582 h 4091"/>
                <a:gd name="T98" fmla="*/ 754 w 3354"/>
                <a:gd name="T99" fmla="*/ 3487 h 4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54" h="4091">
                  <a:moveTo>
                    <a:pt x="0" y="0"/>
                  </a:moveTo>
                  <a:lnTo>
                    <a:pt x="1509" y="0"/>
                  </a:lnTo>
                  <a:lnTo>
                    <a:pt x="1509" y="0"/>
                  </a:lnTo>
                  <a:lnTo>
                    <a:pt x="1604" y="0"/>
                  </a:lnTo>
                  <a:lnTo>
                    <a:pt x="1734" y="8"/>
                  </a:lnTo>
                  <a:lnTo>
                    <a:pt x="1880" y="30"/>
                  </a:lnTo>
                  <a:lnTo>
                    <a:pt x="1959" y="44"/>
                  </a:lnTo>
                  <a:lnTo>
                    <a:pt x="2039" y="66"/>
                  </a:lnTo>
                  <a:lnTo>
                    <a:pt x="2126" y="95"/>
                  </a:lnTo>
                  <a:lnTo>
                    <a:pt x="2214" y="125"/>
                  </a:lnTo>
                  <a:lnTo>
                    <a:pt x="2300" y="168"/>
                  </a:lnTo>
                  <a:lnTo>
                    <a:pt x="2395" y="218"/>
                  </a:lnTo>
                  <a:lnTo>
                    <a:pt x="2489" y="277"/>
                  </a:lnTo>
                  <a:lnTo>
                    <a:pt x="2583" y="342"/>
                  </a:lnTo>
                  <a:lnTo>
                    <a:pt x="2678" y="422"/>
                  </a:lnTo>
                  <a:lnTo>
                    <a:pt x="2772" y="509"/>
                  </a:lnTo>
                  <a:lnTo>
                    <a:pt x="2772" y="509"/>
                  </a:lnTo>
                  <a:lnTo>
                    <a:pt x="2837" y="589"/>
                  </a:lnTo>
                  <a:lnTo>
                    <a:pt x="2910" y="669"/>
                  </a:lnTo>
                  <a:lnTo>
                    <a:pt x="2968" y="749"/>
                  </a:lnTo>
                  <a:lnTo>
                    <a:pt x="3026" y="836"/>
                  </a:lnTo>
                  <a:lnTo>
                    <a:pt x="3077" y="931"/>
                  </a:lnTo>
                  <a:lnTo>
                    <a:pt x="3128" y="1018"/>
                  </a:lnTo>
                  <a:lnTo>
                    <a:pt x="3171" y="1112"/>
                  </a:lnTo>
                  <a:lnTo>
                    <a:pt x="3207" y="1214"/>
                  </a:lnTo>
                  <a:lnTo>
                    <a:pt x="3244" y="1308"/>
                  </a:lnTo>
                  <a:lnTo>
                    <a:pt x="3273" y="1410"/>
                  </a:lnTo>
                  <a:lnTo>
                    <a:pt x="3295" y="1510"/>
                  </a:lnTo>
                  <a:lnTo>
                    <a:pt x="3316" y="1620"/>
                  </a:lnTo>
                  <a:lnTo>
                    <a:pt x="3331" y="1722"/>
                  </a:lnTo>
                  <a:lnTo>
                    <a:pt x="3346" y="1830"/>
                  </a:lnTo>
                  <a:lnTo>
                    <a:pt x="3346" y="1932"/>
                  </a:lnTo>
                  <a:lnTo>
                    <a:pt x="3353" y="2041"/>
                  </a:lnTo>
                  <a:lnTo>
                    <a:pt x="3353" y="2041"/>
                  </a:lnTo>
                  <a:lnTo>
                    <a:pt x="3346" y="2201"/>
                  </a:lnTo>
                  <a:lnTo>
                    <a:pt x="3331" y="2346"/>
                  </a:lnTo>
                  <a:lnTo>
                    <a:pt x="3309" y="2492"/>
                  </a:lnTo>
                  <a:lnTo>
                    <a:pt x="3287" y="2623"/>
                  </a:lnTo>
                  <a:lnTo>
                    <a:pt x="3251" y="2753"/>
                  </a:lnTo>
                  <a:lnTo>
                    <a:pt x="3207" y="2869"/>
                  </a:lnTo>
                  <a:lnTo>
                    <a:pt x="3164" y="2985"/>
                  </a:lnTo>
                  <a:lnTo>
                    <a:pt x="3113" y="3087"/>
                  </a:lnTo>
                  <a:lnTo>
                    <a:pt x="3063" y="3182"/>
                  </a:lnTo>
                  <a:lnTo>
                    <a:pt x="3012" y="3276"/>
                  </a:lnTo>
                  <a:lnTo>
                    <a:pt x="2953" y="3356"/>
                  </a:lnTo>
                  <a:lnTo>
                    <a:pt x="2896" y="3436"/>
                  </a:lnTo>
                  <a:lnTo>
                    <a:pt x="2780" y="3567"/>
                  </a:lnTo>
                  <a:lnTo>
                    <a:pt x="2670" y="3675"/>
                  </a:lnTo>
                  <a:lnTo>
                    <a:pt x="2670" y="3675"/>
                  </a:lnTo>
                  <a:lnTo>
                    <a:pt x="2590" y="3734"/>
                  </a:lnTo>
                  <a:lnTo>
                    <a:pt x="2489" y="3799"/>
                  </a:lnTo>
                  <a:lnTo>
                    <a:pt x="2358" y="3872"/>
                  </a:lnTo>
                  <a:lnTo>
                    <a:pt x="2206" y="3937"/>
                  </a:lnTo>
                  <a:lnTo>
                    <a:pt x="2024" y="3995"/>
                  </a:lnTo>
                  <a:lnTo>
                    <a:pt x="1923" y="4024"/>
                  </a:lnTo>
                  <a:lnTo>
                    <a:pt x="1821" y="4046"/>
                  </a:lnTo>
                  <a:lnTo>
                    <a:pt x="1705" y="4068"/>
                  </a:lnTo>
                  <a:lnTo>
                    <a:pt x="1589" y="4075"/>
                  </a:lnTo>
                  <a:lnTo>
                    <a:pt x="1466" y="4090"/>
                  </a:lnTo>
                  <a:lnTo>
                    <a:pt x="1342" y="4090"/>
                  </a:lnTo>
                  <a:lnTo>
                    <a:pt x="0" y="4090"/>
                  </a:lnTo>
                  <a:lnTo>
                    <a:pt x="0" y="0"/>
                  </a:lnTo>
                  <a:close/>
                  <a:moveTo>
                    <a:pt x="754" y="3487"/>
                  </a:moveTo>
                  <a:lnTo>
                    <a:pt x="1371" y="3487"/>
                  </a:lnTo>
                  <a:lnTo>
                    <a:pt x="1371" y="3487"/>
                  </a:lnTo>
                  <a:lnTo>
                    <a:pt x="1487" y="3480"/>
                  </a:lnTo>
                  <a:lnTo>
                    <a:pt x="1604" y="3465"/>
                  </a:lnTo>
                  <a:lnTo>
                    <a:pt x="1720" y="3436"/>
                  </a:lnTo>
                  <a:lnTo>
                    <a:pt x="1829" y="3400"/>
                  </a:lnTo>
                  <a:lnTo>
                    <a:pt x="1930" y="3341"/>
                  </a:lnTo>
                  <a:lnTo>
                    <a:pt x="2024" y="3283"/>
                  </a:lnTo>
                  <a:lnTo>
                    <a:pt x="2119" y="3203"/>
                  </a:lnTo>
                  <a:lnTo>
                    <a:pt x="2199" y="3123"/>
                  </a:lnTo>
                  <a:lnTo>
                    <a:pt x="2279" y="3021"/>
                  </a:lnTo>
                  <a:lnTo>
                    <a:pt x="2351" y="2913"/>
                  </a:lnTo>
                  <a:lnTo>
                    <a:pt x="2409" y="2790"/>
                  </a:lnTo>
                  <a:lnTo>
                    <a:pt x="2460" y="2659"/>
                  </a:lnTo>
                  <a:lnTo>
                    <a:pt x="2497" y="2513"/>
                  </a:lnTo>
                  <a:lnTo>
                    <a:pt x="2533" y="2361"/>
                  </a:lnTo>
                  <a:lnTo>
                    <a:pt x="2547" y="2187"/>
                  </a:lnTo>
                  <a:lnTo>
                    <a:pt x="2554" y="2012"/>
                  </a:lnTo>
                  <a:lnTo>
                    <a:pt x="2554" y="2012"/>
                  </a:lnTo>
                  <a:lnTo>
                    <a:pt x="2547" y="1874"/>
                  </a:lnTo>
                  <a:lnTo>
                    <a:pt x="2533" y="1736"/>
                  </a:lnTo>
                  <a:lnTo>
                    <a:pt x="2511" y="1598"/>
                  </a:lnTo>
                  <a:lnTo>
                    <a:pt x="2482" y="1474"/>
                  </a:lnTo>
                  <a:lnTo>
                    <a:pt x="2438" y="1344"/>
                  </a:lnTo>
                  <a:lnTo>
                    <a:pt x="2395" y="1228"/>
                  </a:lnTo>
                  <a:lnTo>
                    <a:pt x="2337" y="1120"/>
                  </a:lnTo>
                  <a:lnTo>
                    <a:pt x="2271" y="1018"/>
                  </a:lnTo>
                  <a:lnTo>
                    <a:pt x="2191" y="923"/>
                  </a:lnTo>
                  <a:lnTo>
                    <a:pt x="2112" y="836"/>
                  </a:lnTo>
                  <a:lnTo>
                    <a:pt x="2024" y="764"/>
                  </a:lnTo>
                  <a:lnTo>
                    <a:pt x="1923" y="698"/>
                  </a:lnTo>
                  <a:lnTo>
                    <a:pt x="1821" y="647"/>
                  </a:lnTo>
                  <a:lnTo>
                    <a:pt x="1705" y="611"/>
                  </a:lnTo>
                  <a:lnTo>
                    <a:pt x="1582" y="589"/>
                  </a:lnTo>
                  <a:lnTo>
                    <a:pt x="1458" y="582"/>
                  </a:lnTo>
                  <a:lnTo>
                    <a:pt x="754" y="582"/>
                  </a:lnTo>
                  <a:lnTo>
                    <a:pt x="754" y="3487"/>
                  </a:lnTo>
                  <a:close/>
                </a:path>
              </a:pathLst>
            </a:custGeom>
            <a:solidFill>
              <a:srgbClr val="000000"/>
            </a:solidFill>
            <a:ln>
              <a:noFill/>
            </a:ln>
            <a:effectLst/>
          </p:spPr>
          <p:txBody>
            <a:bodyPr wrap="none" anchor="ctr"/>
            <a:lstStyle/>
            <a:p>
              <a:endParaRPr lang="en-US">
                <a:solidFill>
                  <a:prstClr val="black"/>
                </a:solidFill>
                <a:latin typeface="Dual 400" panose="02000603000000020004" pitchFamily="2" charset="0"/>
              </a:endParaRPr>
            </a:p>
          </p:txBody>
        </p:sp>
        <p:sp>
          <p:nvSpPr>
            <p:cNvPr id="486" name="Freeform 7"/>
            <p:cNvSpPr>
              <a:spLocks noChangeArrowheads="1"/>
            </p:cNvSpPr>
            <p:nvPr/>
          </p:nvSpPr>
          <p:spPr bwMode="gray">
            <a:xfrm>
              <a:off x="7521575" y="3257550"/>
              <a:ext cx="957263" cy="1473200"/>
            </a:xfrm>
            <a:custGeom>
              <a:avLst/>
              <a:gdLst>
                <a:gd name="T0" fmla="*/ 0 w 2658"/>
                <a:gd name="T1" fmla="*/ 4090 h 4091"/>
                <a:gd name="T2" fmla="*/ 0 w 2658"/>
                <a:gd name="T3" fmla="*/ 0 h 4091"/>
                <a:gd name="T4" fmla="*/ 2635 w 2658"/>
                <a:gd name="T5" fmla="*/ 0 h 4091"/>
                <a:gd name="T6" fmla="*/ 2635 w 2658"/>
                <a:gd name="T7" fmla="*/ 603 h 4091"/>
                <a:gd name="T8" fmla="*/ 741 w 2658"/>
                <a:gd name="T9" fmla="*/ 603 h 4091"/>
                <a:gd name="T10" fmla="*/ 741 w 2658"/>
                <a:gd name="T11" fmla="*/ 1714 h 4091"/>
                <a:gd name="T12" fmla="*/ 2258 w 2658"/>
                <a:gd name="T13" fmla="*/ 1714 h 4091"/>
                <a:gd name="T14" fmla="*/ 2258 w 2658"/>
                <a:gd name="T15" fmla="*/ 2310 h 4091"/>
                <a:gd name="T16" fmla="*/ 741 w 2658"/>
                <a:gd name="T17" fmla="*/ 2310 h 4091"/>
                <a:gd name="T18" fmla="*/ 741 w 2658"/>
                <a:gd name="T19" fmla="*/ 3457 h 4091"/>
                <a:gd name="T20" fmla="*/ 2657 w 2658"/>
                <a:gd name="T21" fmla="*/ 3457 h 4091"/>
                <a:gd name="T22" fmla="*/ 2657 w 2658"/>
                <a:gd name="T23" fmla="*/ 4090 h 4091"/>
                <a:gd name="T24" fmla="*/ 0 w 2658"/>
                <a:gd name="T25" fmla="*/ 4090 h 4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58" h="4091">
                  <a:moveTo>
                    <a:pt x="0" y="4090"/>
                  </a:moveTo>
                  <a:lnTo>
                    <a:pt x="0" y="0"/>
                  </a:lnTo>
                  <a:lnTo>
                    <a:pt x="2635" y="0"/>
                  </a:lnTo>
                  <a:lnTo>
                    <a:pt x="2635" y="603"/>
                  </a:lnTo>
                  <a:lnTo>
                    <a:pt x="741" y="603"/>
                  </a:lnTo>
                  <a:lnTo>
                    <a:pt x="741" y="1714"/>
                  </a:lnTo>
                  <a:lnTo>
                    <a:pt x="2258" y="1714"/>
                  </a:lnTo>
                  <a:lnTo>
                    <a:pt x="2258" y="2310"/>
                  </a:lnTo>
                  <a:lnTo>
                    <a:pt x="741" y="2310"/>
                  </a:lnTo>
                  <a:lnTo>
                    <a:pt x="741" y="3457"/>
                  </a:lnTo>
                  <a:lnTo>
                    <a:pt x="2657" y="3457"/>
                  </a:lnTo>
                  <a:lnTo>
                    <a:pt x="2657" y="4090"/>
                  </a:lnTo>
                  <a:lnTo>
                    <a:pt x="0" y="4090"/>
                  </a:lnTo>
                </a:path>
              </a:pathLst>
            </a:custGeom>
            <a:solidFill>
              <a:srgbClr val="000000"/>
            </a:solidFill>
            <a:ln>
              <a:noFill/>
            </a:ln>
            <a:effectLst/>
          </p:spPr>
          <p:txBody>
            <a:bodyPr wrap="none" anchor="ctr"/>
            <a:lstStyle/>
            <a:p>
              <a:endParaRPr lang="en-US">
                <a:solidFill>
                  <a:prstClr val="black"/>
                </a:solidFill>
                <a:latin typeface="Dual 400" panose="02000603000000020004" pitchFamily="2" charset="0"/>
              </a:endParaRPr>
            </a:p>
          </p:txBody>
        </p:sp>
        <p:sp>
          <p:nvSpPr>
            <p:cNvPr id="487" name="Freeform 8"/>
            <p:cNvSpPr>
              <a:spLocks noChangeArrowheads="1"/>
            </p:cNvSpPr>
            <p:nvPr/>
          </p:nvSpPr>
          <p:spPr bwMode="gray">
            <a:xfrm>
              <a:off x="9901238" y="2816225"/>
              <a:ext cx="190500" cy="192088"/>
            </a:xfrm>
            <a:custGeom>
              <a:avLst/>
              <a:gdLst>
                <a:gd name="T0" fmla="*/ 530 w 531"/>
                <a:gd name="T1" fmla="*/ 262 h 532"/>
                <a:gd name="T2" fmla="*/ 515 w 531"/>
                <a:gd name="T3" fmla="*/ 364 h 532"/>
                <a:gd name="T4" fmla="*/ 458 w 531"/>
                <a:gd name="T5" fmla="*/ 451 h 532"/>
                <a:gd name="T6" fmla="*/ 414 w 531"/>
                <a:gd name="T7" fmla="*/ 487 h 532"/>
                <a:gd name="T8" fmla="*/ 319 w 531"/>
                <a:gd name="T9" fmla="*/ 523 h 532"/>
                <a:gd name="T10" fmla="*/ 268 w 531"/>
                <a:gd name="T11" fmla="*/ 531 h 532"/>
                <a:gd name="T12" fmla="*/ 167 w 531"/>
                <a:gd name="T13" fmla="*/ 508 h 532"/>
                <a:gd name="T14" fmla="*/ 80 w 531"/>
                <a:gd name="T15" fmla="*/ 451 h 532"/>
                <a:gd name="T16" fmla="*/ 44 w 531"/>
                <a:gd name="T17" fmla="*/ 407 h 532"/>
                <a:gd name="T18" fmla="*/ 8 w 531"/>
                <a:gd name="T19" fmla="*/ 313 h 532"/>
                <a:gd name="T20" fmla="*/ 0 w 531"/>
                <a:gd name="T21" fmla="*/ 262 h 532"/>
                <a:gd name="T22" fmla="*/ 22 w 531"/>
                <a:gd name="T23" fmla="*/ 160 h 532"/>
                <a:gd name="T24" fmla="*/ 80 w 531"/>
                <a:gd name="T25" fmla="*/ 72 h 532"/>
                <a:gd name="T26" fmla="*/ 116 w 531"/>
                <a:gd name="T27" fmla="*/ 44 h 532"/>
                <a:gd name="T28" fmla="*/ 211 w 531"/>
                <a:gd name="T29" fmla="*/ 0 h 532"/>
                <a:gd name="T30" fmla="*/ 268 w 531"/>
                <a:gd name="T31" fmla="*/ 0 h 532"/>
                <a:gd name="T32" fmla="*/ 370 w 531"/>
                <a:gd name="T33" fmla="*/ 15 h 532"/>
                <a:gd name="T34" fmla="*/ 458 w 531"/>
                <a:gd name="T35" fmla="*/ 72 h 532"/>
                <a:gd name="T36" fmla="*/ 486 w 531"/>
                <a:gd name="T37" fmla="*/ 116 h 532"/>
                <a:gd name="T38" fmla="*/ 530 w 531"/>
                <a:gd name="T39" fmla="*/ 211 h 532"/>
                <a:gd name="T40" fmla="*/ 494 w 531"/>
                <a:gd name="T41" fmla="*/ 262 h 532"/>
                <a:gd name="T42" fmla="*/ 494 w 531"/>
                <a:gd name="T43" fmla="*/ 218 h 532"/>
                <a:gd name="T44" fmla="*/ 458 w 531"/>
                <a:gd name="T45" fmla="*/ 138 h 532"/>
                <a:gd name="T46" fmla="*/ 428 w 531"/>
                <a:gd name="T47" fmla="*/ 102 h 532"/>
                <a:gd name="T48" fmla="*/ 356 w 531"/>
                <a:gd name="T49" fmla="*/ 51 h 532"/>
                <a:gd name="T50" fmla="*/ 268 w 531"/>
                <a:gd name="T51" fmla="*/ 36 h 532"/>
                <a:gd name="T52" fmla="*/ 218 w 531"/>
                <a:gd name="T53" fmla="*/ 36 h 532"/>
                <a:gd name="T54" fmla="*/ 138 w 531"/>
                <a:gd name="T55" fmla="*/ 72 h 532"/>
                <a:gd name="T56" fmla="*/ 102 w 531"/>
                <a:gd name="T57" fmla="*/ 102 h 532"/>
                <a:gd name="T58" fmla="*/ 51 w 531"/>
                <a:gd name="T59" fmla="*/ 174 h 532"/>
                <a:gd name="T60" fmla="*/ 36 w 531"/>
                <a:gd name="T61" fmla="*/ 262 h 532"/>
                <a:gd name="T62" fmla="*/ 44 w 531"/>
                <a:gd name="T63" fmla="*/ 305 h 532"/>
                <a:gd name="T64" fmla="*/ 73 w 531"/>
                <a:gd name="T65" fmla="*/ 392 h 532"/>
                <a:gd name="T66" fmla="*/ 102 w 531"/>
                <a:gd name="T67" fmla="*/ 421 h 532"/>
                <a:gd name="T68" fmla="*/ 182 w 531"/>
                <a:gd name="T69" fmla="*/ 472 h 532"/>
                <a:gd name="T70" fmla="*/ 268 w 531"/>
                <a:gd name="T71" fmla="*/ 494 h 532"/>
                <a:gd name="T72" fmla="*/ 312 w 531"/>
                <a:gd name="T73" fmla="*/ 487 h 532"/>
                <a:gd name="T74" fmla="*/ 392 w 531"/>
                <a:gd name="T75" fmla="*/ 451 h 532"/>
                <a:gd name="T76" fmla="*/ 428 w 531"/>
                <a:gd name="T77" fmla="*/ 421 h 532"/>
                <a:gd name="T78" fmla="*/ 479 w 531"/>
                <a:gd name="T79" fmla="*/ 349 h 532"/>
                <a:gd name="T80" fmla="*/ 494 w 531"/>
                <a:gd name="T81" fmla="*/ 262 h 532"/>
                <a:gd name="T82" fmla="*/ 342 w 531"/>
                <a:gd name="T83" fmla="*/ 421 h 532"/>
                <a:gd name="T84" fmla="*/ 196 w 531"/>
                <a:gd name="T85" fmla="*/ 283 h 532"/>
                <a:gd name="T86" fmla="*/ 152 w 531"/>
                <a:gd name="T87" fmla="*/ 421 h 532"/>
                <a:gd name="T88" fmla="*/ 283 w 531"/>
                <a:gd name="T89" fmla="*/ 109 h 532"/>
                <a:gd name="T90" fmla="*/ 327 w 531"/>
                <a:gd name="T91" fmla="*/ 116 h 532"/>
                <a:gd name="T92" fmla="*/ 363 w 531"/>
                <a:gd name="T93" fmla="*/ 138 h 532"/>
                <a:gd name="T94" fmla="*/ 378 w 531"/>
                <a:gd name="T95" fmla="*/ 167 h 532"/>
                <a:gd name="T96" fmla="*/ 385 w 531"/>
                <a:gd name="T97" fmla="*/ 196 h 532"/>
                <a:gd name="T98" fmla="*/ 370 w 531"/>
                <a:gd name="T99" fmla="*/ 239 h 532"/>
                <a:gd name="T100" fmla="*/ 356 w 531"/>
                <a:gd name="T101" fmla="*/ 262 h 532"/>
                <a:gd name="T102" fmla="*/ 392 w 531"/>
                <a:gd name="T103" fmla="*/ 421 h 532"/>
                <a:gd name="T104" fmla="*/ 276 w 531"/>
                <a:gd name="T105" fmla="*/ 247 h 532"/>
                <a:gd name="T106" fmla="*/ 305 w 531"/>
                <a:gd name="T107" fmla="*/ 247 h 532"/>
                <a:gd name="T108" fmla="*/ 327 w 531"/>
                <a:gd name="T109" fmla="*/ 233 h 532"/>
                <a:gd name="T110" fmla="*/ 342 w 531"/>
                <a:gd name="T111" fmla="*/ 196 h 532"/>
                <a:gd name="T112" fmla="*/ 334 w 531"/>
                <a:gd name="T113" fmla="*/ 174 h 532"/>
                <a:gd name="T114" fmla="*/ 319 w 531"/>
                <a:gd name="T115" fmla="*/ 160 h 532"/>
                <a:gd name="T116" fmla="*/ 283 w 531"/>
                <a:gd name="T117" fmla="*/ 146 h 532"/>
                <a:gd name="T118" fmla="*/ 196 w 531"/>
                <a:gd name="T119" fmla="*/ 247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1" h="532">
                  <a:moveTo>
                    <a:pt x="530" y="262"/>
                  </a:moveTo>
                  <a:lnTo>
                    <a:pt x="530" y="262"/>
                  </a:lnTo>
                  <a:lnTo>
                    <a:pt x="530" y="313"/>
                  </a:lnTo>
                  <a:lnTo>
                    <a:pt x="515" y="364"/>
                  </a:lnTo>
                  <a:lnTo>
                    <a:pt x="486" y="407"/>
                  </a:lnTo>
                  <a:lnTo>
                    <a:pt x="458" y="451"/>
                  </a:lnTo>
                  <a:lnTo>
                    <a:pt x="458" y="451"/>
                  </a:lnTo>
                  <a:lnTo>
                    <a:pt x="414" y="487"/>
                  </a:lnTo>
                  <a:lnTo>
                    <a:pt x="370" y="508"/>
                  </a:lnTo>
                  <a:lnTo>
                    <a:pt x="319" y="523"/>
                  </a:lnTo>
                  <a:lnTo>
                    <a:pt x="268" y="531"/>
                  </a:lnTo>
                  <a:lnTo>
                    <a:pt x="268" y="531"/>
                  </a:lnTo>
                  <a:lnTo>
                    <a:pt x="211" y="523"/>
                  </a:lnTo>
                  <a:lnTo>
                    <a:pt x="167" y="508"/>
                  </a:lnTo>
                  <a:lnTo>
                    <a:pt x="116" y="487"/>
                  </a:lnTo>
                  <a:lnTo>
                    <a:pt x="80" y="451"/>
                  </a:lnTo>
                  <a:lnTo>
                    <a:pt x="80" y="451"/>
                  </a:lnTo>
                  <a:lnTo>
                    <a:pt x="44" y="407"/>
                  </a:lnTo>
                  <a:lnTo>
                    <a:pt x="22" y="364"/>
                  </a:lnTo>
                  <a:lnTo>
                    <a:pt x="8" y="313"/>
                  </a:lnTo>
                  <a:lnTo>
                    <a:pt x="0" y="262"/>
                  </a:lnTo>
                  <a:lnTo>
                    <a:pt x="0" y="262"/>
                  </a:lnTo>
                  <a:lnTo>
                    <a:pt x="8" y="211"/>
                  </a:lnTo>
                  <a:lnTo>
                    <a:pt x="22" y="160"/>
                  </a:lnTo>
                  <a:lnTo>
                    <a:pt x="44" y="116"/>
                  </a:lnTo>
                  <a:lnTo>
                    <a:pt x="80" y="72"/>
                  </a:lnTo>
                  <a:lnTo>
                    <a:pt x="80" y="72"/>
                  </a:lnTo>
                  <a:lnTo>
                    <a:pt x="116" y="44"/>
                  </a:lnTo>
                  <a:lnTo>
                    <a:pt x="167" y="15"/>
                  </a:lnTo>
                  <a:lnTo>
                    <a:pt x="211" y="0"/>
                  </a:lnTo>
                  <a:lnTo>
                    <a:pt x="268" y="0"/>
                  </a:lnTo>
                  <a:lnTo>
                    <a:pt x="268" y="0"/>
                  </a:lnTo>
                  <a:lnTo>
                    <a:pt x="319" y="0"/>
                  </a:lnTo>
                  <a:lnTo>
                    <a:pt x="370" y="15"/>
                  </a:lnTo>
                  <a:lnTo>
                    <a:pt x="414" y="44"/>
                  </a:lnTo>
                  <a:lnTo>
                    <a:pt x="458" y="72"/>
                  </a:lnTo>
                  <a:lnTo>
                    <a:pt x="458" y="72"/>
                  </a:lnTo>
                  <a:lnTo>
                    <a:pt x="486" y="116"/>
                  </a:lnTo>
                  <a:lnTo>
                    <a:pt x="515" y="160"/>
                  </a:lnTo>
                  <a:lnTo>
                    <a:pt x="530" y="211"/>
                  </a:lnTo>
                  <a:lnTo>
                    <a:pt x="530" y="262"/>
                  </a:lnTo>
                  <a:close/>
                  <a:moveTo>
                    <a:pt x="494" y="262"/>
                  </a:moveTo>
                  <a:lnTo>
                    <a:pt x="494" y="262"/>
                  </a:lnTo>
                  <a:lnTo>
                    <a:pt x="494" y="218"/>
                  </a:lnTo>
                  <a:lnTo>
                    <a:pt x="479" y="174"/>
                  </a:lnTo>
                  <a:lnTo>
                    <a:pt x="458" y="138"/>
                  </a:lnTo>
                  <a:lnTo>
                    <a:pt x="428" y="102"/>
                  </a:lnTo>
                  <a:lnTo>
                    <a:pt x="428" y="102"/>
                  </a:lnTo>
                  <a:lnTo>
                    <a:pt x="392" y="72"/>
                  </a:lnTo>
                  <a:lnTo>
                    <a:pt x="356" y="51"/>
                  </a:lnTo>
                  <a:lnTo>
                    <a:pt x="312" y="36"/>
                  </a:lnTo>
                  <a:lnTo>
                    <a:pt x="268" y="36"/>
                  </a:lnTo>
                  <a:lnTo>
                    <a:pt x="268" y="36"/>
                  </a:lnTo>
                  <a:lnTo>
                    <a:pt x="218" y="36"/>
                  </a:lnTo>
                  <a:lnTo>
                    <a:pt x="182" y="51"/>
                  </a:lnTo>
                  <a:lnTo>
                    <a:pt x="138" y="72"/>
                  </a:lnTo>
                  <a:lnTo>
                    <a:pt x="102" y="102"/>
                  </a:lnTo>
                  <a:lnTo>
                    <a:pt x="102" y="102"/>
                  </a:lnTo>
                  <a:lnTo>
                    <a:pt x="73" y="138"/>
                  </a:lnTo>
                  <a:lnTo>
                    <a:pt x="51" y="174"/>
                  </a:lnTo>
                  <a:lnTo>
                    <a:pt x="44" y="218"/>
                  </a:lnTo>
                  <a:lnTo>
                    <a:pt x="36" y="262"/>
                  </a:lnTo>
                  <a:lnTo>
                    <a:pt x="36" y="262"/>
                  </a:lnTo>
                  <a:lnTo>
                    <a:pt x="44" y="305"/>
                  </a:lnTo>
                  <a:lnTo>
                    <a:pt x="51" y="349"/>
                  </a:lnTo>
                  <a:lnTo>
                    <a:pt x="73" y="392"/>
                  </a:lnTo>
                  <a:lnTo>
                    <a:pt x="102" y="421"/>
                  </a:lnTo>
                  <a:lnTo>
                    <a:pt x="102" y="421"/>
                  </a:lnTo>
                  <a:lnTo>
                    <a:pt x="138" y="451"/>
                  </a:lnTo>
                  <a:lnTo>
                    <a:pt x="182" y="472"/>
                  </a:lnTo>
                  <a:lnTo>
                    <a:pt x="218" y="487"/>
                  </a:lnTo>
                  <a:lnTo>
                    <a:pt x="268" y="494"/>
                  </a:lnTo>
                  <a:lnTo>
                    <a:pt x="268" y="494"/>
                  </a:lnTo>
                  <a:lnTo>
                    <a:pt x="312" y="487"/>
                  </a:lnTo>
                  <a:lnTo>
                    <a:pt x="356" y="472"/>
                  </a:lnTo>
                  <a:lnTo>
                    <a:pt x="392" y="451"/>
                  </a:lnTo>
                  <a:lnTo>
                    <a:pt x="428" y="421"/>
                  </a:lnTo>
                  <a:lnTo>
                    <a:pt x="428" y="421"/>
                  </a:lnTo>
                  <a:lnTo>
                    <a:pt x="458" y="392"/>
                  </a:lnTo>
                  <a:lnTo>
                    <a:pt x="479" y="349"/>
                  </a:lnTo>
                  <a:lnTo>
                    <a:pt x="494" y="305"/>
                  </a:lnTo>
                  <a:lnTo>
                    <a:pt x="494" y="262"/>
                  </a:lnTo>
                  <a:close/>
                  <a:moveTo>
                    <a:pt x="392" y="421"/>
                  </a:moveTo>
                  <a:lnTo>
                    <a:pt x="342" y="421"/>
                  </a:lnTo>
                  <a:lnTo>
                    <a:pt x="283" y="283"/>
                  </a:lnTo>
                  <a:lnTo>
                    <a:pt x="196" y="283"/>
                  </a:lnTo>
                  <a:lnTo>
                    <a:pt x="196" y="421"/>
                  </a:lnTo>
                  <a:lnTo>
                    <a:pt x="152" y="421"/>
                  </a:lnTo>
                  <a:lnTo>
                    <a:pt x="152" y="109"/>
                  </a:lnTo>
                  <a:lnTo>
                    <a:pt x="283" y="109"/>
                  </a:lnTo>
                  <a:lnTo>
                    <a:pt x="283" y="109"/>
                  </a:lnTo>
                  <a:lnTo>
                    <a:pt x="327" y="116"/>
                  </a:lnTo>
                  <a:lnTo>
                    <a:pt x="348" y="123"/>
                  </a:lnTo>
                  <a:lnTo>
                    <a:pt x="363" y="138"/>
                  </a:lnTo>
                  <a:lnTo>
                    <a:pt x="363" y="138"/>
                  </a:lnTo>
                  <a:lnTo>
                    <a:pt x="378" y="167"/>
                  </a:lnTo>
                  <a:lnTo>
                    <a:pt x="385" y="196"/>
                  </a:lnTo>
                  <a:lnTo>
                    <a:pt x="385" y="196"/>
                  </a:lnTo>
                  <a:lnTo>
                    <a:pt x="385" y="218"/>
                  </a:lnTo>
                  <a:lnTo>
                    <a:pt x="370" y="239"/>
                  </a:lnTo>
                  <a:lnTo>
                    <a:pt x="370" y="239"/>
                  </a:lnTo>
                  <a:lnTo>
                    <a:pt x="356" y="262"/>
                  </a:lnTo>
                  <a:lnTo>
                    <a:pt x="327" y="276"/>
                  </a:lnTo>
                  <a:lnTo>
                    <a:pt x="392" y="421"/>
                  </a:lnTo>
                  <a:close/>
                  <a:moveTo>
                    <a:pt x="196" y="247"/>
                  </a:moveTo>
                  <a:lnTo>
                    <a:pt x="276" y="247"/>
                  </a:lnTo>
                  <a:lnTo>
                    <a:pt x="276" y="247"/>
                  </a:lnTo>
                  <a:lnTo>
                    <a:pt x="305" y="247"/>
                  </a:lnTo>
                  <a:lnTo>
                    <a:pt x="327" y="233"/>
                  </a:lnTo>
                  <a:lnTo>
                    <a:pt x="327" y="233"/>
                  </a:lnTo>
                  <a:lnTo>
                    <a:pt x="334" y="218"/>
                  </a:lnTo>
                  <a:lnTo>
                    <a:pt x="342" y="196"/>
                  </a:lnTo>
                  <a:lnTo>
                    <a:pt x="342" y="196"/>
                  </a:lnTo>
                  <a:lnTo>
                    <a:pt x="334" y="174"/>
                  </a:lnTo>
                  <a:lnTo>
                    <a:pt x="319" y="160"/>
                  </a:lnTo>
                  <a:lnTo>
                    <a:pt x="319" y="160"/>
                  </a:lnTo>
                  <a:lnTo>
                    <a:pt x="305" y="152"/>
                  </a:lnTo>
                  <a:lnTo>
                    <a:pt x="283" y="146"/>
                  </a:lnTo>
                  <a:lnTo>
                    <a:pt x="196" y="146"/>
                  </a:lnTo>
                  <a:lnTo>
                    <a:pt x="196" y="247"/>
                  </a:lnTo>
                  <a:close/>
                </a:path>
              </a:pathLst>
            </a:custGeom>
            <a:solidFill>
              <a:schemeClr val="bg2"/>
            </a:solidFill>
            <a:ln>
              <a:noFill/>
            </a:ln>
            <a:effectLst/>
          </p:spPr>
          <p:txBody>
            <a:bodyPr wrap="none" anchor="ctr"/>
            <a:lstStyle/>
            <a:p>
              <a:endParaRPr lang="en-US">
                <a:solidFill>
                  <a:prstClr val="black"/>
                </a:solidFill>
                <a:latin typeface="Dual 400" panose="02000603000000020004" pitchFamily="2" charset="0"/>
              </a:endParaRPr>
            </a:p>
          </p:txBody>
        </p:sp>
        <p:sp>
          <p:nvSpPr>
            <p:cNvPr id="488" name="Freeform 9"/>
            <p:cNvSpPr>
              <a:spLocks noChangeArrowheads="1"/>
            </p:cNvSpPr>
            <p:nvPr/>
          </p:nvSpPr>
          <p:spPr bwMode="gray">
            <a:xfrm>
              <a:off x="8504238" y="2857500"/>
              <a:ext cx="1392237" cy="1014413"/>
            </a:xfrm>
            <a:custGeom>
              <a:avLst/>
              <a:gdLst>
                <a:gd name="T0" fmla="*/ 3644 w 3869"/>
                <a:gd name="T1" fmla="*/ 1351 h 2819"/>
                <a:gd name="T2" fmla="*/ 3796 w 3869"/>
                <a:gd name="T3" fmla="*/ 1141 h 2819"/>
                <a:gd name="T4" fmla="*/ 3868 w 3869"/>
                <a:gd name="T5" fmla="*/ 887 h 2819"/>
                <a:gd name="T6" fmla="*/ 3868 w 3869"/>
                <a:gd name="T7" fmla="*/ 720 h 2819"/>
                <a:gd name="T8" fmla="*/ 3811 w 3869"/>
                <a:gd name="T9" fmla="*/ 487 h 2819"/>
                <a:gd name="T10" fmla="*/ 3687 w 3869"/>
                <a:gd name="T11" fmla="*/ 291 h 2819"/>
                <a:gd name="T12" fmla="*/ 3520 w 3869"/>
                <a:gd name="T13" fmla="*/ 138 h 2819"/>
                <a:gd name="T14" fmla="*/ 3310 w 3869"/>
                <a:gd name="T15" fmla="*/ 36 h 2819"/>
                <a:gd name="T16" fmla="*/ 3078 w 3869"/>
                <a:gd name="T17" fmla="*/ 0 h 2819"/>
                <a:gd name="T18" fmla="*/ 146 w 3869"/>
                <a:gd name="T19" fmla="*/ 146 h 2819"/>
                <a:gd name="T20" fmla="*/ 581 w 3869"/>
                <a:gd name="T21" fmla="*/ 531 h 2819"/>
                <a:gd name="T22" fmla="*/ 1002 w 3869"/>
                <a:gd name="T23" fmla="*/ 843 h 2819"/>
                <a:gd name="T24" fmla="*/ 1401 w 3869"/>
                <a:gd name="T25" fmla="*/ 1083 h 2819"/>
                <a:gd name="T26" fmla="*/ 2127 w 3869"/>
                <a:gd name="T27" fmla="*/ 1410 h 2819"/>
                <a:gd name="T28" fmla="*/ 1655 w 3869"/>
                <a:gd name="T29" fmla="*/ 1606 h 2819"/>
                <a:gd name="T30" fmla="*/ 1133 w 3869"/>
                <a:gd name="T31" fmla="*/ 1889 h 2819"/>
                <a:gd name="T32" fmla="*/ 719 w 3869"/>
                <a:gd name="T33" fmla="*/ 2180 h 2819"/>
                <a:gd name="T34" fmla="*/ 290 w 3869"/>
                <a:gd name="T35" fmla="*/ 2535 h 2819"/>
                <a:gd name="T36" fmla="*/ 3078 w 3869"/>
                <a:gd name="T37" fmla="*/ 2818 h 2819"/>
                <a:gd name="T38" fmla="*/ 3237 w 3869"/>
                <a:gd name="T39" fmla="*/ 2803 h 2819"/>
                <a:gd name="T40" fmla="*/ 3455 w 3869"/>
                <a:gd name="T41" fmla="*/ 2723 h 2819"/>
                <a:gd name="T42" fmla="*/ 3636 w 3869"/>
                <a:gd name="T43" fmla="*/ 2585 h 2819"/>
                <a:gd name="T44" fmla="*/ 3775 w 3869"/>
                <a:gd name="T45" fmla="*/ 2404 h 2819"/>
                <a:gd name="T46" fmla="*/ 3854 w 3869"/>
                <a:gd name="T47" fmla="*/ 2187 h 2819"/>
                <a:gd name="T48" fmla="*/ 3868 w 3869"/>
                <a:gd name="T49" fmla="*/ 2027 h 2819"/>
                <a:gd name="T50" fmla="*/ 3825 w 3869"/>
                <a:gd name="T51" fmla="*/ 1758 h 2819"/>
                <a:gd name="T52" fmla="*/ 3701 w 3869"/>
                <a:gd name="T53" fmla="*/ 1533 h 2819"/>
                <a:gd name="T54" fmla="*/ 3034 w 3869"/>
                <a:gd name="T55" fmla="*/ 2390 h 2819"/>
                <a:gd name="T56" fmla="*/ 1452 w 3869"/>
                <a:gd name="T57" fmla="*/ 2216 h 2819"/>
                <a:gd name="T58" fmla="*/ 2062 w 3869"/>
                <a:gd name="T59" fmla="*/ 1889 h 2819"/>
                <a:gd name="T60" fmla="*/ 2402 w 3869"/>
                <a:gd name="T61" fmla="*/ 1758 h 2819"/>
                <a:gd name="T62" fmla="*/ 2729 w 3869"/>
                <a:gd name="T63" fmla="*/ 1685 h 2819"/>
                <a:gd name="T64" fmla="*/ 3034 w 3869"/>
                <a:gd name="T65" fmla="*/ 1657 h 2819"/>
                <a:gd name="T66" fmla="*/ 3179 w 3869"/>
                <a:gd name="T67" fmla="*/ 1685 h 2819"/>
                <a:gd name="T68" fmla="*/ 3339 w 3869"/>
                <a:gd name="T69" fmla="*/ 1824 h 2819"/>
                <a:gd name="T70" fmla="*/ 3404 w 3869"/>
                <a:gd name="T71" fmla="*/ 2027 h 2819"/>
                <a:gd name="T72" fmla="*/ 3376 w 3869"/>
                <a:gd name="T73" fmla="*/ 2165 h 2819"/>
                <a:gd name="T74" fmla="*/ 3237 w 3869"/>
                <a:gd name="T75" fmla="*/ 2325 h 2819"/>
                <a:gd name="T76" fmla="*/ 3034 w 3869"/>
                <a:gd name="T77" fmla="*/ 2390 h 2819"/>
                <a:gd name="T78" fmla="*/ 2940 w 3869"/>
                <a:gd name="T79" fmla="*/ 1162 h 2819"/>
                <a:gd name="T80" fmla="*/ 2620 w 3869"/>
                <a:gd name="T81" fmla="*/ 1119 h 2819"/>
                <a:gd name="T82" fmla="*/ 2294 w 3869"/>
                <a:gd name="T83" fmla="*/ 1025 h 2819"/>
                <a:gd name="T84" fmla="*/ 1946 w 3869"/>
                <a:gd name="T85" fmla="*/ 879 h 2819"/>
                <a:gd name="T86" fmla="*/ 1198 w 3869"/>
                <a:gd name="T87" fmla="*/ 436 h 2819"/>
                <a:gd name="T88" fmla="*/ 3114 w 3869"/>
                <a:gd name="T89" fmla="*/ 443 h 2819"/>
                <a:gd name="T90" fmla="*/ 3295 w 3869"/>
                <a:gd name="T91" fmla="*/ 538 h 2819"/>
                <a:gd name="T92" fmla="*/ 3397 w 3869"/>
                <a:gd name="T93" fmla="*/ 726 h 2819"/>
                <a:gd name="T94" fmla="*/ 3397 w 3869"/>
                <a:gd name="T95" fmla="*/ 872 h 2819"/>
                <a:gd name="T96" fmla="*/ 3295 w 3869"/>
                <a:gd name="T97" fmla="*/ 1054 h 2819"/>
                <a:gd name="T98" fmla="*/ 3114 w 3869"/>
                <a:gd name="T99" fmla="*/ 1155 h 2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869" h="2819">
                  <a:moveTo>
                    <a:pt x="3585" y="1410"/>
                  </a:moveTo>
                  <a:lnTo>
                    <a:pt x="3585" y="1410"/>
                  </a:lnTo>
                  <a:lnTo>
                    <a:pt x="3644" y="1351"/>
                  </a:lnTo>
                  <a:lnTo>
                    <a:pt x="3701" y="1286"/>
                  </a:lnTo>
                  <a:lnTo>
                    <a:pt x="3752" y="1221"/>
                  </a:lnTo>
                  <a:lnTo>
                    <a:pt x="3796" y="1141"/>
                  </a:lnTo>
                  <a:lnTo>
                    <a:pt x="3825" y="1061"/>
                  </a:lnTo>
                  <a:lnTo>
                    <a:pt x="3854" y="974"/>
                  </a:lnTo>
                  <a:lnTo>
                    <a:pt x="3868" y="887"/>
                  </a:lnTo>
                  <a:lnTo>
                    <a:pt x="3868" y="800"/>
                  </a:lnTo>
                  <a:lnTo>
                    <a:pt x="3868" y="800"/>
                  </a:lnTo>
                  <a:lnTo>
                    <a:pt x="3868" y="720"/>
                  </a:lnTo>
                  <a:lnTo>
                    <a:pt x="3854" y="639"/>
                  </a:lnTo>
                  <a:lnTo>
                    <a:pt x="3840" y="559"/>
                  </a:lnTo>
                  <a:lnTo>
                    <a:pt x="3811" y="487"/>
                  </a:lnTo>
                  <a:lnTo>
                    <a:pt x="3775" y="422"/>
                  </a:lnTo>
                  <a:lnTo>
                    <a:pt x="3738" y="349"/>
                  </a:lnTo>
                  <a:lnTo>
                    <a:pt x="3687" y="291"/>
                  </a:lnTo>
                  <a:lnTo>
                    <a:pt x="3636" y="233"/>
                  </a:lnTo>
                  <a:lnTo>
                    <a:pt x="3585" y="182"/>
                  </a:lnTo>
                  <a:lnTo>
                    <a:pt x="3520" y="138"/>
                  </a:lnTo>
                  <a:lnTo>
                    <a:pt x="3455" y="95"/>
                  </a:lnTo>
                  <a:lnTo>
                    <a:pt x="3390" y="66"/>
                  </a:lnTo>
                  <a:lnTo>
                    <a:pt x="3310" y="36"/>
                  </a:lnTo>
                  <a:lnTo>
                    <a:pt x="3237" y="15"/>
                  </a:lnTo>
                  <a:lnTo>
                    <a:pt x="3158" y="7"/>
                  </a:lnTo>
                  <a:lnTo>
                    <a:pt x="3078" y="0"/>
                  </a:lnTo>
                  <a:lnTo>
                    <a:pt x="0" y="0"/>
                  </a:lnTo>
                  <a:lnTo>
                    <a:pt x="0" y="0"/>
                  </a:lnTo>
                  <a:lnTo>
                    <a:pt x="146" y="146"/>
                  </a:lnTo>
                  <a:lnTo>
                    <a:pt x="290" y="284"/>
                  </a:lnTo>
                  <a:lnTo>
                    <a:pt x="436" y="407"/>
                  </a:lnTo>
                  <a:lnTo>
                    <a:pt x="581" y="531"/>
                  </a:lnTo>
                  <a:lnTo>
                    <a:pt x="719" y="639"/>
                  </a:lnTo>
                  <a:lnTo>
                    <a:pt x="864" y="741"/>
                  </a:lnTo>
                  <a:lnTo>
                    <a:pt x="1002" y="843"/>
                  </a:lnTo>
                  <a:lnTo>
                    <a:pt x="1133" y="930"/>
                  </a:lnTo>
                  <a:lnTo>
                    <a:pt x="1270" y="1010"/>
                  </a:lnTo>
                  <a:lnTo>
                    <a:pt x="1401" y="1083"/>
                  </a:lnTo>
                  <a:lnTo>
                    <a:pt x="1655" y="1221"/>
                  </a:lnTo>
                  <a:lnTo>
                    <a:pt x="1895" y="1323"/>
                  </a:lnTo>
                  <a:lnTo>
                    <a:pt x="2127" y="1410"/>
                  </a:lnTo>
                  <a:lnTo>
                    <a:pt x="2127" y="1410"/>
                  </a:lnTo>
                  <a:lnTo>
                    <a:pt x="1895" y="1497"/>
                  </a:lnTo>
                  <a:lnTo>
                    <a:pt x="1655" y="1606"/>
                  </a:lnTo>
                  <a:lnTo>
                    <a:pt x="1401" y="1736"/>
                  </a:lnTo>
                  <a:lnTo>
                    <a:pt x="1270" y="1809"/>
                  </a:lnTo>
                  <a:lnTo>
                    <a:pt x="1133" y="1889"/>
                  </a:lnTo>
                  <a:lnTo>
                    <a:pt x="1002" y="1983"/>
                  </a:lnTo>
                  <a:lnTo>
                    <a:pt x="864" y="2078"/>
                  </a:lnTo>
                  <a:lnTo>
                    <a:pt x="719" y="2180"/>
                  </a:lnTo>
                  <a:lnTo>
                    <a:pt x="581" y="2288"/>
                  </a:lnTo>
                  <a:lnTo>
                    <a:pt x="436" y="2412"/>
                  </a:lnTo>
                  <a:lnTo>
                    <a:pt x="290" y="2535"/>
                  </a:lnTo>
                  <a:lnTo>
                    <a:pt x="146" y="2672"/>
                  </a:lnTo>
                  <a:lnTo>
                    <a:pt x="0" y="2818"/>
                  </a:lnTo>
                  <a:lnTo>
                    <a:pt x="3078" y="2818"/>
                  </a:lnTo>
                  <a:lnTo>
                    <a:pt x="3078" y="2818"/>
                  </a:lnTo>
                  <a:lnTo>
                    <a:pt x="3158" y="2818"/>
                  </a:lnTo>
                  <a:lnTo>
                    <a:pt x="3237" y="2803"/>
                  </a:lnTo>
                  <a:lnTo>
                    <a:pt x="3310" y="2782"/>
                  </a:lnTo>
                  <a:lnTo>
                    <a:pt x="3390" y="2760"/>
                  </a:lnTo>
                  <a:lnTo>
                    <a:pt x="3455" y="2723"/>
                  </a:lnTo>
                  <a:lnTo>
                    <a:pt x="3520" y="2680"/>
                  </a:lnTo>
                  <a:lnTo>
                    <a:pt x="3585" y="2636"/>
                  </a:lnTo>
                  <a:lnTo>
                    <a:pt x="3636" y="2585"/>
                  </a:lnTo>
                  <a:lnTo>
                    <a:pt x="3687" y="2529"/>
                  </a:lnTo>
                  <a:lnTo>
                    <a:pt x="3738" y="2470"/>
                  </a:lnTo>
                  <a:lnTo>
                    <a:pt x="3775" y="2404"/>
                  </a:lnTo>
                  <a:lnTo>
                    <a:pt x="3811" y="2332"/>
                  </a:lnTo>
                  <a:lnTo>
                    <a:pt x="3840" y="2260"/>
                  </a:lnTo>
                  <a:lnTo>
                    <a:pt x="3854" y="2187"/>
                  </a:lnTo>
                  <a:lnTo>
                    <a:pt x="3868" y="2107"/>
                  </a:lnTo>
                  <a:lnTo>
                    <a:pt x="3868" y="2027"/>
                  </a:lnTo>
                  <a:lnTo>
                    <a:pt x="3868" y="2027"/>
                  </a:lnTo>
                  <a:lnTo>
                    <a:pt x="3868" y="1932"/>
                  </a:lnTo>
                  <a:lnTo>
                    <a:pt x="3854" y="1845"/>
                  </a:lnTo>
                  <a:lnTo>
                    <a:pt x="3825" y="1758"/>
                  </a:lnTo>
                  <a:lnTo>
                    <a:pt x="3796" y="1678"/>
                  </a:lnTo>
                  <a:lnTo>
                    <a:pt x="3752" y="1606"/>
                  </a:lnTo>
                  <a:lnTo>
                    <a:pt x="3701" y="1533"/>
                  </a:lnTo>
                  <a:lnTo>
                    <a:pt x="3644" y="1467"/>
                  </a:lnTo>
                  <a:lnTo>
                    <a:pt x="3585" y="1410"/>
                  </a:lnTo>
                  <a:close/>
                  <a:moveTo>
                    <a:pt x="3034" y="2390"/>
                  </a:moveTo>
                  <a:lnTo>
                    <a:pt x="1198" y="2390"/>
                  </a:lnTo>
                  <a:lnTo>
                    <a:pt x="1198" y="2390"/>
                  </a:lnTo>
                  <a:lnTo>
                    <a:pt x="1452" y="2216"/>
                  </a:lnTo>
                  <a:lnTo>
                    <a:pt x="1706" y="2070"/>
                  </a:lnTo>
                  <a:lnTo>
                    <a:pt x="1946" y="1940"/>
                  </a:lnTo>
                  <a:lnTo>
                    <a:pt x="2062" y="1889"/>
                  </a:lnTo>
                  <a:lnTo>
                    <a:pt x="2178" y="1838"/>
                  </a:lnTo>
                  <a:lnTo>
                    <a:pt x="2294" y="1795"/>
                  </a:lnTo>
                  <a:lnTo>
                    <a:pt x="2402" y="1758"/>
                  </a:lnTo>
                  <a:lnTo>
                    <a:pt x="2512" y="1729"/>
                  </a:lnTo>
                  <a:lnTo>
                    <a:pt x="2620" y="1708"/>
                  </a:lnTo>
                  <a:lnTo>
                    <a:pt x="2729" y="1685"/>
                  </a:lnTo>
                  <a:lnTo>
                    <a:pt x="2831" y="1671"/>
                  </a:lnTo>
                  <a:lnTo>
                    <a:pt x="2940" y="1664"/>
                  </a:lnTo>
                  <a:lnTo>
                    <a:pt x="3034" y="1657"/>
                  </a:lnTo>
                  <a:lnTo>
                    <a:pt x="3034" y="1657"/>
                  </a:lnTo>
                  <a:lnTo>
                    <a:pt x="3114" y="1664"/>
                  </a:lnTo>
                  <a:lnTo>
                    <a:pt x="3179" y="1685"/>
                  </a:lnTo>
                  <a:lnTo>
                    <a:pt x="3237" y="1722"/>
                  </a:lnTo>
                  <a:lnTo>
                    <a:pt x="3295" y="1765"/>
                  </a:lnTo>
                  <a:lnTo>
                    <a:pt x="3339" y="1824"/>
                  </a:lnTo>
                  <a:lnTo>
                    <a:pt x="3376" y="1882"/>
                  </a:lnTo>
                  <a:lnTo>
                    <a:pt x="3397" y="1954"/>
                  </a:lnTo>
                  <a:lnTo>
                    <a:pt x="3404" y="2027"/>
                  </a:lnTo>
                  <a:lnTo>
                    <a:pt x="3404" y="2027"/>
                  </a:lnTo>
                  <a:lnTo>
                    <a:pt x="3397" y="2100"/>
                  </a:lnTo>
                  <a:lnTo>
                    <a:pt x="3376" y="2165"/>
                  </a:lnTo>
                  <a:lnTo>
                    <a:pt x="3339" y="2231"/>
                  </a:lnTo>
                  <a:lnTo>
                    <a:pt x="3295" y="2281"/>
                  </a:lnTo>
                  <a:lnTo>
                    <a:pt x="3237" y="2325"/>
                  </a:lnTo>
                  <a:lnTo>
                    <a:pt x="3179" y="2361"/>
                  </a:lnTo>
                  <a:lnTo>
                    <a:pt x="3114" y="2383"/>
                  </a:lnTo>
                  <a:lnTo>
                    <a:pt x="3034" y="2390"/>
                  </a:lnTo>
                  <a:close/>
                  <a:moveTo>
                    <a:pt x="3034" y="1162"/>
                  </a:moveTo>
                  <a:lnTo>
                    <a:pt x="3034" y="1162"/>
                  </a:lnTo>
                  <a:lnTo>
                    <a:pt x="2940" y="1162"/>
                  </a:lnTo>
                  <a:lnTo>
                    <a:pt x="2831" y="1148"/>
                  </a:lnTo>
                  <a:lnTo>
                    <a:pt x="2729" y="1134"/>
                  </a:lnTo>
                  <a:lnTo>
                    <a:pt x="2620" y="1119"/>
                  </a:lnTo>
                  <a:lnTo>
                    <a:pt x="2512" y="1090"/>
                  </a:lnTo>
                  <a:lnTo>
                    <a:pt x="2402" y="1061"/>
                  </a:lnTo>
                  <a:lnTo>
                    <a:pt x="2294" y="1025"/>
                  </a:lnTo>
                  <a:lnTo>
                    <a:pt x="2178" y="981"/>
                  </a:lnTo>
                  <a:lnTo>
                    <a:pt x="2062" y="930"/>
                  </a:lnTo>
                  <a:lnTo>
                    <a:pt x="1946" y="879"/>
                  </a:lnTo>
                  <a:lnTo>
                    <a:pt x="1706" y="756"/>
                  </a:lnTo>
                  <a:lnTo>
                    <a:pt x="1452" y="603"/>
                  </a:lnTo>
                  <a:lnTo>
                    <a:pt x="1198" y="436"/>
                  </a:lnTo>
                  <a:lnTo>
                    <a:pt x="3034" y="436"/>
                  </a:lnTo>
                  <a:lnTo>
                    <a:pt x="3034" y="436"/>
                  </a:lnTo>
                  <a:lnTo>
                    <a:pt x="3114" y="443"/>
                  </a:lnTo>
                  <a:lnTo>
                    <a:pt x="3179" y="458"/>
                  </a:lnTo>
                  <a:lnTo>
                    <a:pt x="3237" y="494"/>
                  </a:lnTo>
                  <a:lnTo>
                    <a:pt x="3295" y="538"/>
                  </a:lnTo>
                  <a:lnTo>
                    <a:pt x="3339" y="596"/>
                  </a:lnTo>
                  <a:lnTo>
                    <a:pt x="3376" y="654"/>
                  </a:lnTo>
                  <a:lnTo>
                    <a:pt x="3397" y="726"/>
                  </a:lnTo>
                  <a:lnTo>
                    <a:pt x="3404" y="800"/>
                  </a:lnTo>
                  <a:lnTo>
                    <a:pt x="3404" y="800"/>
                  </a:lnTo>
                  <a:lnTo>
                    <a:pt x="3397" y="872"/>
                  </a:lnTo>
                  <a:lnTo>
                    <a:pt x="3376" y="938"/>
                  </a:lnTo>
                  <a:lnTo>
                    <a:pt x="3339" y="1003"/>
                  </a:lnTo>
                  <a:lnTo>
                    <a:pt x="3295" y="1054"/>
                  </a:lnTo>
                  <a:lnTo>
                    <a:pt x="3237" y="1097"/>
                  </a:lnTo>
                  <a:lnTo>
                    <a:pt x="3179" y="1134"/>
                  </a:lnTo>
                  <a:lnTo>
                    <a:pt x="3114" y="1155"/>
                  </a:lnTo>
                  <a:lnTo>
                    <a:pt x="3034" y="1162"/>
                  </a:lnTo>
                  <a:close/>
                </a:path>
              </a:pathLst>
            </a:custGeom>
            <a:solidFill>
              <a:schemeClr val="bg2"/>
            </a:solidFill>
            <a:ln>
              <a:noFill/>
            </a:ln>
            <a:effectLst/>
          </p:spPr>
          <p:txBody>
            <a:bodyPr wrap="none" anchor="ctr"/>
            <a:lstStyle/>
            <a:p>
              <a:endParaRPr lang="en-US">
                <a:solidFill>
                  <a:prstClr val="black"/>
                </a:solidFill>
                <a:latin typeface="Dual 400" panose="02000603000000020004" pitchFamily="2" charset="0"/>
              </a:endParaRPr>
            </a:p>
          </p:txBody>
        </p:sp>
      </p:grpSp>
    </p:spTree>
    <p:extLst>
      <p:ext uri="{BB962C8B-B14F-4D97-AF65-F5344CB8AC3E}">
        <p14:creationId xmlns:p14="http://schemas.microsoft.com/office/powerpoint/2010/main" val="3620237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7251" y="337253"/>
            <a:ext cx="7727387" cy="509046"/>
          </a:xfrm>
        </p:spPr>
        <p:txBody>
          <a:bodyPr vert="horz" lIns="0" tIns="0" rIns="91432" bIns="45716" rtlCol="0" anchor="t" anchorCtr="0">
            <a:noAutofit/>
          </a:bodyPr>
          <a:lstStyle>
            <a:lvl1pPr algn="l" defTabSz="457154" rtl="0" eaLnBrk="1" latinLnBrk="0" hangingPunct="1">
              <a:lnSpc>
                <a:spcPct val="85000"/>
              </a:lnSpc>
              <a:spcBef>
                <a:spcPct val="0"/>
              </a:spcBef>
              <a:buNone/>
              <a:defRPr lang="en-US" sz="3200" b="0" i="0" kern="1200" spc="-30" dirty="0">
                <a:solidFill>
                  <a:schemeClr val="tx1"/>
                </a:solidFill>
                <a:latin typeface="Dual 400" panose="02000603000000020004" pitchFamily="2" charset="0"/>
                <a:ea typeface="+mj-ea"/>
                <a:cs typeface="Dual 400" panose="02000603000000020004" pitchFamily="2" charset="0"/>
              </a:defRPr>
            </a:lvl1pPr>
          </a:lstStyle>
          <a:p>
            <a:pPr lvl="0"/>
            <a:r>
              <a:rPr lang="en-US" dirty="0"/>
              <a:t>Click to edit Master title style</a:t>
            </a:r>
          </a:p>
        </p:txBody>
      </p:sp>
      <p:sp>
        <p:nvSpPr>
          <p:cNvPr id="8" name="Text Placeholder 7"/>
          <p:cNvSpPr>
            <a:spLocks noGrp="1"/>
          </p:cNvSpPr>
          <p:nvPr>
            <p:ph type="body" sz="quarter" idx="13"/>
          </p:nvPr>
        </p:nvSpPr>
        <p:spPr>
          <a:xfrm>
            <a:off x="686758" y="829995"/>
            <a:ext cx="7742868" cy="271462"/>
          </a:xfrm>
        </p:spPr>
        <p:txBody>
          <a:bodyPr lIns="0" tIns="0" rIns="182863" bIns="0" anchor="t" anchorCtr="0">
            <a:noAutofit/>
          </a:bodyPr>
          <a:lstStyle>
            <a:lvl1pPr marL="0" indent="0">
              <a:buNone/>
              <a:defRPr sz="1800" cap="none">
                <a:solidFill>
                  <a:schemeClr val="tx1"/>
                </a:solidFill>
              </a:defRPr>
            </a:lvl1pPr>
          </a:lstStyle>
          <a:p>
            <a:pPr lvl="0"/>
            <a:endParaRPr lang="en-US" dirty="0"/>
          </a:p>
        </p:txBody>
      </p:sp>
      <p:sp>
        <p:nvSpPr>
          <p:cNvPr id="5" name="Text Placeholder 4"/>
          <p:cNvSpPr>
            <a:spLocks noGrp="1"/>
          </p:cNvSpPr>
          <p:nvPr>
            <p:ph type="body" sz="quarter" idx="14"/>
          </p:nvPr>
        </p:nvSpPr>
        <p:spPr>
          <a:xfrm>
            <a:off x="605219" y="1371600"/>
            <a:ext cx="7816911" cy="2794000"/>
          </a:xfrm>
        </p:spPr>
        <p:txBody>
          <a:bodyPr/>
          <a:lstStyle>
            <a:lvl1pPr>
              <a:lnSpc>
                <a:spcPct val="90000"/>
              </a:lnSpc>
              <a:defRPr>
                <a:solidFill>
                  <a:schemeClr val="tx1"/>
                </a:solidFill>
              </a:defRPr>
            </a:lvl1pPr>
            <a:lvl2pPr>
              <a:lnSpc>
                <a:spcPct val="90000"/>
              </a:lnSpc>
              <a:defRPr>
                <a:solidFill>
                  <a:schemeClr val="tx1"/>
                </a:solidFill>
              </a:defRPr>
            </a:lvl2pPr>
            <a:lvl3pPr>
              <a:lnSpc>
                <a:spcPct val="90000"/>
              </a:lnSpc>
              <a:defRPr>
                <a:solidFill>
                  <a:schemeClr val="tx1"/>
                </a:solidFill>
              </a:defRPr>
            </a:lvl3pPr>
            <a:lvl4pPr>
              <a:lnSpc>
                <a:spcPct val="90000"/>
              </a:lnSpc>
              <a:defRPr>
                <a:solidFill>
                  <a:schemeClr val="tx1"/>
                </a:solidFill>
              </a:defRPr>
            </a:lvl4pPr>
            <a:lvl5pPr>
              <a:lnSpc>
                <a:spcPct val="90000"/>
              </a:lnSpc>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5"/>
          <p:cNvSpPr>
            <a:spLocks noGrp="1"/>
          </p:cNvSpPr>
          <p:nvPr>
            <p:ph type="body" sz="quarter" idx="17"/>
          </p:nvPr>
        </p:nvSpPr>
        <p:spPr>
          <a:xfrm>
            <a:off x="357278" y="4873539"/>
            <a:ext cx="3108846" cy="137160"/>
          </a:xfrm>
        </p:spPr>
        <p:txBody>
          <a:bodyPr lIns="0" tIns="0" rIns="0" bIns="0" anchor="b" anchorCtr="0">
            <a:normAutofit/>
          </a:bodyPr>
          <a:lstStyle>
            <a:lvl1pPr marL="0" indent="0" algn="l">
              <a:buFont typeface="Arial" panose="020B0604020202020204" pitchFamily="34" charset="0"/>
              <a:buChar char="‪"/>
              <a:defRPr sz="700" cap="all">
                <a:solidFill>
                  <a:schemeClr val="bg1">
                    <a:lumMod val="50000"/>
                  </a:schemeClr>
                </a:solidFill>
              </a:defRPr>
            </a:lvl1pPr>
            <a:lvl2pPr marL="173021" indent="0" algn="l">
              <a:buNone/>
              <a:defRPr sz="600">
                <a:solidFill>
                  <a:srgbClr val="FFFFFF"/>
                </a:solidFill>
              </a:defRPr>
            </a:lvl2pPr>
            <a:lvl3pPr marL="346040" indent="0" algn="l">
              <a:buNone/>
              <a:defRPr sz="600">
                <a:solidFill>
                  <a:srgbClr val="FFFFFF"/>
                </a:solidFill>
              </a:defRPr>
            </a:lvl3pPr>
            <a:lvl4pPr marL="512714" indent="0" algn="l">
              <a:buNone/>
              <a:defRPr sz="600">
                <a:solidFill>
                  <a:srgbClr val="FFFFFF"/>
                </a:solidFill>
              </a:defRPr>
            </a:lvl4pPr>
            <a:lvl5pPr marL="685732" indent="0" algn="l">
              <a:buNone/>
              <a:defRPr sz="600">
                <a:solidFill>
                  <a:srgbClr val="FFFFFF"/>
                </a:solidFill>
              </a:defRPr>
            </a:lvl5pPr>
          </a:lstStyle>
          <a:p>
            <a:pPr lvl="0"/>
            <a:endParaRPr lang="en-US" dirty="0"/>
          </a:p>
        </p:txBody>
      </p:sp>
      <p:sp>
        <p:nvSpPr>
          <p:cNvPr id="10" name="Footer Placeholder 5"/>
          <p:cNvSpPr>
            <a:spLocks noGrp="1"/>
          </p:cNvSpPr>
          <p:nvPr>
            <p:ph type="ftr" sz="quarter" idx="3"/>
          </p:nvPr>
        </p:nvSpPr>
        <p:spPr>
          <a:xfrm>
            <a:off x="3544277" y="4906103"/>
            <a:ext cx="4570877" cy="103485"/>
          </a:xfrm>
          <a:prstGeom prst="rect">
            <a:avLst/>
          </a:prstGeom>
        </p:spPr>
        <p:txBody>
          <a:bodyPr vert="horz" wrap="square" lIns="0" tIns="0" rIns="0" bIns="0" rtlCol="0" anchor="b" anchorCtr="0"/>
          <a:lstStyle>
            <a:lvl1pPr marL="0" marR="0" indent="0" algn="r" defTabSz="914270" rtl="0" eaLnBrk="1" fontAlgn="auto" latinLnBrk="0" hangingPunct="1">
              <a:lnSpc>
                <a:spcPct val="100000"/>
              </a:lnSpc>
              <a:spcBef>
                <a:spcPts val="0"/>
              </a:spcBef>
              <a:spcAft>
                <a:spcPts val="0"/>
              </a:spcAft>
              <a:buClrTx/>
              <a:buSzTx/>
              <a:buFontTx/>
              <a:buNone/>
              <a:tabLst/>
              <a:defRPr sz="700" cap="none" spc="-20" baseline="0">
                <a:solidFill>
                  <a:schemeClr val="tx1"/>
                </a:solidFill>
                <a:latin typeface="Dual 400" panose="02000603000000020004" pitchFamily="2" charset="0"/>
              </a:defRPr>
            </a:lvl1pPr>
          </a:lstStyle>
          <a:p>
            <a:pPr>
              <a:defRPr/>
            </a:pPr>
            <a:r>
              <a:rPr lang="en-US"/>
              <a:t>© 2015 BROCADE COMMUNICATIONS SYSTEMS, INC. COMPANY PROPRIETARY INFORMATION</a:t>
            </a:r>
            <a:endParaRPr lang="en-US" dirty="0"/>
          </a:p>
        </p:txBody>
      </p:sp>
      <p:sp>
        <p:nvSpPr>
          <p:cNvPr id="14" name="Slide Number Placeholder 6"/>
          <p:cNvSpPr>
            <a:spLocks noGrp="1"/>
          </p:cNvSpPr>
          <p:nvPr>
            <p:ph type="sldNum" sz="quarter" idx="4"/>
          </p:nvPr>
        </p:nvSpPr>
        <p:spPr>
          <a:xfrm>
            <a:off x="8169598" y="4894737"/>
            <a:ext cx="256801" cy="116425"/>
          </a:xfrm>
          <a:prstGeom prst="rect">
            <a:avLst/>
          </a:prstGeom>
        </p:spPr>
        <p:txBody>
          <a:bodyPr vert="horz" wrap="square" lIns="0" tIns="0" rIns="0" bIns="0" rtlCol="0" anchor="b" anchorCtr="0"/>
          <a:lstStyle>
            <a:lvl1pPr algn="r">
              <a:defRPr sz="700" spc="40" baseline="0">
                <a:solidFill>
                  <a:schemeClr val="tx1"/>
                </a:solidFill>
                <a:latin typeface="Dual 400" panose="02000603000000020004" pitchFamily="2"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8341267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7251" y="337253"/>
            <a:ext cx="7727387" cy="509046"/>
          </a:xfrm>
        </p:spPr>
        <p:txBody>
          <a:bodyPr vert="horz" lIns="0" tIns="0" rIns="91432" bIns="45716" rtlCol="0" anchor="t" anchorCtr="0">
            <a:noAutofit/>
          </a:bodyPr>
          <a:lstStyle>
            <a:lvl1pPr algn="l" defTabSz="457154" rtl="0" eaLnBrk="1" latinLnBrk="0" hangingPunct="1">
              <a:lnSpc>
                <a:spcPct val="85000"/>
              </a:lnSpc>
              <a:spcBef>
                <a:spcPct val="0"/>
              </a:spcBef>
              <a:buNone/>
              <a:defRPr lang="en-US" sz="3200" b="0" i="0" kern="1200" spc="-30" dirty="0">
                <a:solidFill>
                  <a:schemeClr val="tx1"/>
                </a:solidFill>
                <a:latin typeface="Dual 400" panose="02000603000000020004" pitchFamily="2" charset="0"/>
                <a:ea typeface="+mj-ea"/>
                <a:cs typeface="Dual 400" panose="02000603000000020004" pitchFamily="2" charset="0"/>
              </a:defRPr>
            </a:lvl1pPr>
          </a:lstStyle>
          <a:p>
            <a:pPr lvl="0"/>
            <a:r>
              <a:rPr lang="en-US" dirty="0"/>
              <a:t>Click to edit Master title style</a:t>
            </a:r>
          </a:p>
        </p:txBody>
      </p:sp>
      <p:sp>
        <p:nvSpPr>
          <p:cNvPr id="5" name="Text Placeholder 4"/>
          <p:cNvSpPr>
            <a:spLocks noGrp="1"/>
          </p:cNvSpPr>
          <p:nvPr>
            <p:ph type="body" sz="quarter" idx="14"/>
          </p:nvPr>
        </p:nvSpPr>
        <p:spPr>
          <a:xfrm>
            <a:off x="605219" y="1371600"/>
            <a:ext cx="7816911" cy="2794000"/>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5"/>
          <p:cNvSpPr>
            <a:spLocks noGrp="1"/>
          </p:cNvSpPr>
          <p:nvPr>
            <p:ph type="body" sz="quarter" idx="17"/>
          </p:nvPr>
        </p:nvSpPr>
        <p:spPr>
          <a:xfrm>
            <a:off x="357278" y="4873539"/>
            <a:ext cx="3108846" cy="137160"/>
          </a:xfrm>
        </p:spPr>
        <p:txBody>
          <a:bodyPr lIns="0" tIns="0" rIns="0" bIns="0" anchor="b" anchorCtr="0">
            <a:normAutofit/>
          </a:bodyPr>
          <a:lstStyle>
            <a:lvl1pPr marL="0" indent="0" algn="l">
              <a:buFont typeface="Arial" panose="020B0604020202020204" pitchFamily="34" charset="0"/>
              <a:buChar char="‪"/>
              <a:defRPr sz="700" cap="all">
                <a:solidFill>
                  <a:schemeClr val="bg1">
                    <a:lumMod val="50000"/>
                  </a:schemeClr>
                </a:solidFill>
              </a:defRPr>
            </a:lvl1pPr>
            <a:lvl2pPr marL="173021" indent="0" algn="l">
              <a:buNone/>
              <a:defRPr sz="600">
                <a:solidFill>
                  <a:srgbClr val="FFFFFF"/>
                </a:solidFill>
              </a:defRPr>
            </a:lvl2pPr>
            <a:lvl3pPr marL="346040" indent="0" algn="l">
              <a:buNone/>
              <a:defRPr sz="600">
                <a:solidFill>
                  <a:srgbClr val="FFFFFF"/>
                </a:solidFill>
              </a:defRPr>
            </a:lvl3pPr>
            <a:lvl4pPr marL="512714" indent="0" algn="l">
              <a:buNone/>
              <a:defRPr sz="600">
                <a:solidFill>
                  <a:srgbClr val="FFFFFF"/>
                </a:solidFill>
              </a:defRPr>
            </a:lvl4pPr>
            <a:lvl5pPr marL="685732" indent="0" algn="l">
              <a:buNone/>
              <a:defRPr sz="600">
                <a:solidFill>
                  <a:srgbClr val="FFFFFF"/>
                </a:solidFill>
              </a:defRPr>
            </a:lvl5pPr>
          </a:lstStyle>
          <a:p>
            <a:pPr lvl="0"/>
            <a:endParaRPr lang="en-US" dirty="0"/>
          </a:p>
        </p:txBody>
      </p:sp>
      <p:sp>
        <p:nvSpPr>
          <p:cNvPr id="10" name="Footer Placeholder 5"/>
          <p:cNvSpPr>
            <a:spLocks noGrp="1"/>
          </p:cNvSpPr>
          <p:nvPr>
            <p:ph type="ftr" sz="quarter" idx="3"/>
          </p:nvPr>
        </p:nvSpPr>
        <p:spPr>
          <a:xfrm>
            <a:off x="3544277" y="4906103"/>
            <a:ext cx="4570877" cy="103485"/>
          </a:xfrm>
          <a:prstGeom prst="rect">
            <a:avLst/>
          </a:prstGeom>
        </p:spPr>
        <p:txBody>
          <a:bodyPr vert="horz" wrap="square" lIns="0" tIns="0" rIns="0" bIns="0" rtlCol="0" anchor="b" anchorCtr="0"/>
          <a:lstStyle>
            <a:lvl1pPr marL="0" marR="0" indent="0" algn="r" defTabSz="914270" rtl="0" eaLnBrk="1" fontAlgn="auto" latinLnBrk="0" hangingPunct="1">
              <a:lnSpc>
                <a:spcPct val="100000"/>
              </a:lnSpc>
              <a:spcBef>
                <a:spcPts val="0"/>
              </a:spcBef>
              <a:spcAft>
                <a:spcPts val="0"/>
              </a:spcAft>
              <a:buClrTx/>
              <a:buSzTx/>
              <a:buFontTx/>
              <a:buNone/>
              <a:tabLst/>
              <a:defRPr sz="700" cap="none" spc="-20" baseline="0">
                <a:solidFill>
                  <a:schemeClr val="tx1"/>
                </a:solidFill>
                <a:latin typeface="Dual 400" panose="02000603000000020004" pitchFamily="2" charset="0"/>
              </a:defRPr>
            </a:lvl1pPr>
          </a:lstStyle>
          <a:p>
            <a:pPr>
              <a:defRPr/>
            </a:pPr>
            <a:r>
              <a:rPr lang="en-US"/>
              <a:t>© 2015 BROCADE COMMUNICATIONS SYSTEMS, INC. COMPANY PROPRIETARY INFORMATION</a:t>
            </a:r>
            <a:endParaRPr lang="en-US" dirty="0"/>
          </a:p>
        </p:txBody>
      </p:sp>
      <p:sp>
        <p:nvSpPr>
          <p:cNvPr id="11" name="Slide Number Placeholder 6"/>
          <p:cNvSpPr>
            <a:spLocks noGrp="1"/>
          </p:cNvSpPr>
          <p:nvPr>
            <p:ph type="sldNum" sz="quarter" idx="4"/>
          </p:nvPr>
        </p:nvSpPr>
        <p:spPr>
          <a:xfrm>
            <a:off x="8169598" y="4894737"/>
            <a:ext cx="256801" cy="116425"/>
          </a:xfrm>
          <a:prstGeom prst="rect">
            <a:avLst/>
          </a:prstGeom>
        </p:spPr>
        <p:txBody>
          <a:bodyPr vert="horz" wrap="square" lIns="0" tIns="0" rIns="0" bIns="0" rtlCol="0" anchor="b" anchorCtr="0"/>
          <a:lstStyle>
            <a:lvl1pPr algn="r">
              <a:defRPr sz="700" spc="40" baseline="0">
                <a:solidFill>
                  <a:schemeClr val="tx1"/>
                </a:solidFill>
                <a:latin typeface="Dual 400" panose="02000603000000020004" pitchFamily="2"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6354755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d and 2-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687251" y="337253"/>
            <a:ext cx="7727387" cy="509046"/>
          </a:xfrm>
        </p:spPr>
        <p:txBody>
          <a:bodyPr vert="horz" lIns="0" tIns="0" rIns="91432" bIns="45716" rtlCol="0" anchor="t" anchorCtr="0">
            <a:noAutofit/>
          </a:bodyPr>
          <a:lstStyle>
            <a:lvl1pPr algn="l" defTabSz="457154" rtl="0" eaLnBrk="1" latinLnBrk="0" hangingPunct="1">
              <a:lnSpc>
                <a:spcPct val="85000"/>
              </a:lnSpc>
              <a:spcBef>
                <a:spcPct val="0"/>
              </a:spcBef>
              <a:buNone/>
              <a:defRPr lang="en-US" sz="3200" b="0" i="0" kern="1200" spc="-30" dirty="0">
                <a:solidFill>
                  <a:schemeClr val="tx1"/>
                </a:solidFill>
                <a:latin typeface="Dual 400" panose="02000603000000020004" pitchFamily="2" charset="0"/>
                <a:ea typeface="+mj-ea"/>
                <a:cs typeface="Dual 400" panose="02000603000000020004" pitchFamily="2" charset="0"/>
              </a:defRPr>
            </a:lvl1pPr>
          </a:lstStyle>
          <a:p>
            <a:pPr lvl="0"/>
            <a:r>
              <a:rPr lang="en-US" dirty="0"/>
              <a:t>Click to edit Master title style</a:t>
            </a:r>
          </a:p>
        </p:txBody>
      </p:sp>
      <p:sp>
        <p:nvSpPr>
          <p:cNvPr id="8" name="Text Placeholder 7"/>
          <p:cNvSpPr>
            <a:spLocks noGrp="1"/>
          </p:cNvSpPr>
          <p:nvPr>
            <p:ph type="body" sz="quarter" idx="13"/>
          </p:nvPr>
        </p:nvSpPr>
        <p:spPr>
          <a:xfrm>
            <a:off x="686758" y="829995"/>
            <a:ext cx="7742868" cy="271462"/>
          </a:xfrm>
        </p:spPr>
        <p:txBody>
          <a:bodyPr lIns="0" tIns="0" rIns="182863" bIns="0" anchor="t" anchorCtr="0">
            <a:noAutofit/>
          </a:bodyPr>
          <a:lstStyle>
            <a:lvl1pPr marL="0" indent="0">
              <a:buNone/>
              <a:defRPr sz="1800" cap="none">
                <a:solidFill>
                  <a:schemeClr val="tx1"/>
                </a:solidFill>
              </a:defRPr>
            </a:lvl1pPr>
          </a:lstStyle>
          <a:p>
            <a:pPr lvl="0"/>
            <a:endParaRPr lang="en-US" dirty="0"/>
          </a:p>
        </p:txBody>
      </p:sp>
      <p:sp>
        <p:nvSpPr>
          <p:cNvPr id="5" name="Text Placeholder 4"/>
          <p:cNvSpPr>
            <a:spLocks noGrp="1"/>
          </p:cNvSpPr>
          <p:nvPr>
            <p:ph type="body" sz="quarter" idx="14"/>
          </p:nvPr>
        </p:nvSpPr>
        <p:spPr>
          <a:xfrm>
            <a:off x="605219" y="1371600"/>
            <a:ext cx="3866113" cy="2794000"/>
          </a:xfrm>
        </p:spPr>
        <p:txBody>
          <a:bodyPr/>
          <a:lstStyle>
            <a:lvl1pPr>
              <a:lnSpc>
                <a:spcPct val="90000"/>
              </a:lnSpc>
              <a:defRPr>
                <a:solidFill>
                  <a:schemeClr val="tx1"/>
                </a:solidFill>
              </a:defRPr>
            </a:lvl1pPr>
            <a:lvl2pPr>
              <a:lnSpc>
                <a:spcPct val="90000"/>
              </a:lnSpc>
              <a:defRPr>
                <a:solidFill>
                  <a:schemeClr val="tx1"/>
                </a:solidFill>
              </a:defRPr>
            </a:lvl2pPr>
            <a:lvl3pPr>
              <a:lnSpc>
                <a:spcPct val="90000"/>
              </a:lnSpc>
              <a:defRPr>
                <a:solidFill>
                  <a:schemeClr val="tx1"/>
                </a:solidFill>
              </a:defRPr>
            </a:lvl3pPr>
            <a:lvl4pPr>
              <a:lnSpc>
                <a:spcPct val="90000"/>
              </a:lnSpc>
              <a:defRPr>
                <a:solidFill>
                  <a:schemeClr val="tx1"/>
                </a:solidFill>
              </a:defRPr>
            </a:lvl4pPr>
            <a:lvl5pPr>
              <a:lnSpc>
                <a:spcPct val="90000"/>
              </a:lnSpc>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quarter" idx="18"/>
          </p:nvPr>
        </p:nvSpPr>
        <p:spPr>
          <a:xfrm>
            <a:off x="4656138" y="1371600"/>
            <a:ext cx="4051300" cy="2765425"/>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5"/>
          <p:cNvSpPr>
            <a:spLocks noGrp="1"/>
          </p:cNvSpPr>
          <p:nvPr>
            <p:ph type="body" sz="quarter" idx="17"/>
          </p:nvPr>
        </p:nvSpPr>
        <p:spPr>
          <a:xfrm>
            <a:off x="357278" y="4873539"/>
            <a:ext cx="3108846" cy="137160"/>
          </a:xfrm>
        </p:spPr>
        <p:txBody>
          <a:bodyPr lIns="0" tIns="0" rIns="0" bIns="0" anchor="b" anchorCtr="0">
            <a:normAutofit/>
          </a:bodyPr>
          <a:lstStyle>
            <a:lvl1pPr marL="0" indent="0" algn="l">
              <a:buFont typeface="Arial" panose="020B0604020202020204" pitchFamily="34" charset="0"/>
              <a:buChar char="‪"/>
              <a:defRPr sz="700" cap="all">
                <a:solidFill>
                  <a:schemeClr val="bg1">
                    <a:lumMod val="50000"/>
                  </a:schemeClr>
                </a:solidFill>
              </a:defRPr>
            </a:lvl1pPr>
            <a:lvl2pPr marL="173021" indent="0" algn="l">
              <a:buNone/>
              <a:defRPr sz="600">
                <a:solidFill>
                  <a:srgbClr val="FFFFFF"/>
                </a:solidFill>
              </a:defRPr>
            </a:lvl2pPr>
            <a:lvl3pPr marL="346040" indent="0" algn="l">
              <a:buNone/>
              <a:defRPr sz="600">
                <a:solidFill>
                  <a:srgbClr val="FFFFFF"/>
                </a:solidFill>
              </a:defRPr>
            </a:lvl3pPr>
            <a:lvl4pPr marL="512714" indent="0" algn="l">
              <a:buNone/>
              <a:defRPr sz="600">
                <a:solidFill>
                  <a:srgbClr val="FFFFFF"/>
                </a:solidFill>
              </a:defRPr>
            </a:lvl4pPr>
            <a:lvl5pPr marL="685732" indent="0" algn="l">
              <a:buNone/>
              <a:defRPr sz="600">
                <a:solidFill>
                  <a:srgbClr val="FFFFFF"/>
                </a:solidFill>
              </a:defRPr>
            </a:lvl5pPr>
          </a:lstStyle>
          <a:p>
            <a:pPr lvl="0"/>
            <a:endParaRPr lang="en-US" dirty="0"/>
          </a:p>
        </p:txBody>
      </p:sp>
      <p:sp>
        <p:nvSpPr>
          <p:cNvPr id="10" name="Footer Placeholder 5"/>
          <p:cNvSpPr>
            <a:spLocks noGrp="1"/>
          </p:cNvSpPr>
          <p:nvPr>
            <p:ph type="ftr" sz="quarter" idx="3"/>
          </p:nvPr>
        </p:nvSpPr>
        <p:spPr>
          <a:xfrm>
            <a:off x="3544277" y="4906103"/>
            <a:ext cx="4570877" cy="103485"/>
          </a:xfrm>
          <a:prstGeom prst="rect">
            <a:avLst/>
          </a:prstGeom>
        </p:spPr>
        <p:txBody>
          <a:bodyPr vert="horz" wrap="square" lIns="0" tIns="0" rIns="0" bIns="0" rtlCol="0" anchor="b" anchorCtr="0"/>
          <a:lstStyle>
            <a:lvl1pPr marL="0" marR="0" indent="0" algn="r" defTabSz="914270" rtl="0" eaLnBrk="1" fontAlgn="auto" latinLnBrk="0" hangingPunct="1">
              <a:lnSpc>
                <a:spcPct val="100000"/>
              </a:lnSpc>
              <a:spcBef>
                <a:spcPts val="0"/>
              </a:spcBef>
              <a:spcAft>
                <a:spcPts val="0"/>
              </a:spcAft>
              <a:buClrTx/>
              <a:buSzTx/>
              <a:buFontTx/>
              <a:buNone/>
              <a:tabLst/>
              <a:defRPr sz="700" cap="none" spc="-20" baseline="0">
                <a:solidFill>
                  <a:schemeClr val="tx1"/>
                </a:solidFill>
                <a:latin typeface="Dual 400" panose="02000603000000020004" pitchFamily="2" charset="0"/>
              </a:defRPr>
            </a:lvl1pPr>
          </a:lstStyle>
          <a:p>
            <a:pPr>
              <a:defRPr/>
            </a:pPr>
            <a:r>
              <a:rPr lang="en-US"/>
              <a:t>© 2015 BROCADE COMMUNICATIONS SYSTEMS, INC. COMPANY PROPRIETARY INFORMATION</a:t>
            </a:r>
            <a:endParaRPr lang="en-US" dirty="0"/>
          </a:p>
        </p:txBody>
      </p:sp>
      <p:sp>
        <p:nvSpPr>
          <p:cNvPr id="14" name="Slide Number Placeholder 6"/>
          <p:cNvSpPr>
            <a:spLocks noGrp="1"/>
          </p:cNvSpPr>
          <p:nvPr>
            <p:ph type="sldNum" sz="quarter" idx="4"/>
          </p:nvPr>
        </p:nvSpPr>
        <p:spPr>
          <a:xfrm>
            <a:off x="8169598" y="4894737"/>
            <a:ext cx="256801" cy="116425"/>
          </a:xfrm>
          <a:prstGeom prst="rect">
            <a:avLst/>
          </a:prstGeom>
        </p:spPr>
        <p:txBody>
          <a:bodyPr vert="horz" wrap="square" lIns="0" tIns="0" rIns="0" bIns="0" rtlCol="0" anchor="b" anchorCtr="0"/>
          <a:lstStyle>
            <a:lvl1pPr algn="r">
              <a:defRPr sz="700" spc="40" baseline="0">
                <a:solidFill>
                  <a:schemeClr val="tx1"/>
                </a:solidFill>
                <a:latin typeface="Dual 400" panose="02000603000000020004" pitchFamily="2"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0966367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 and Subhead Only">
    <p:spTree>
      <p:nvGrpSpPr>
        <p:cNvPr id="1" name=""/>
        <p:cNvGrpSpPr/>
        <p:nvPr/>
      </p:nvGrpSpPr>
      <p:grpSpPr>
        <a:xfrm>
          <a:off x="0" y="0"/>
          <a:ext cx="0" cy="0"/>
          <a:chOff x="0" y="0"/>
          <a:chExt cx="0" cy="0"/>
        </a:xfrm>
      </p:grpSpPr>
      <p:sp>
        <p:nvSpPr>
          <p:cNvPr id="2" name="Title 1"/>
          <p:cNvSpPr>
            <a:spLocks noGrp="1"/>
          </p:cNvSpPr>
          <p:nvPr>
            <p:ph type="title"/>
          </p:nvPr>
        </p:nvSpPr>
        <p:spPr>
          <a:xfrm>
            <a:off x="687251" y="337253"/>
            <a:ext cx="7727387" cy="509046"/>
          </a:xfrm>
        </p:spPr>
        <p:txBody>
          <a:bodyPr vert="horz" lIns="0" tIns="0" rIns="91432" bIns="45716" rtlCol="0" anchor="t" anchorCtr="0">
            <a:noAutofit/>
          </a:bodyPr>
          <a:lstStyle>
            <a:lvl1pPr algn="l" defTabSz="457154" rtl="0" eaLnBrk="1" latinLnBrk="0" hangingPunct="1">
              <a:lnSpc>
                <a:spcPct val="85000"/>
              </a:lnSpc>
              <a:spcBef>
                <a:spcPct val="0"/>
              </a:spcBef>
              <a:buNone/>
              <a:defRPr lang="en-US" sz="3200" b="0" i="0" kern="1200" spc="-30" dirty="0">
                <a:solidFill>
                  <a:schemeClr val="tx1"/>
                </a:solidFill>
                <a:latin typeface="Dual 400" panose="02000603000000020004" pitchFamily="2" charset="0"/>
                <a:ea typeface="+mj-ea"/>
                <a:cs typeface="Dual 400" panose="02000603000000020004" pitchFamily="2" charset="0"/>
              </a:defRPr>
            </a:lvl1pPr>
          </a:lstStyle>
          <a:p>
            <a:pPr lvl="0"/>
            <a:r>
              <a:rPr lang="en-US" dirty="0"/>
              <a:t>Click to edit Master title style</a:t>
            </a:r>
          </a:p>
        </p:txBody>
      </p:sp>
      <p:sp>
        <p:nvSpPr>
          <p:cNvPr id="8" name="Text Placeholder 7"/>
          <p:cNvSpPr>
            <a:spLocks noGrp="1"/>
          </p:cNvSpPr>
          <p:nvPr>
            <p:ph type="body" sz="quarter" idx="13"/>
          </p:nvPr>
        </p:nvSpPr>
        <p:spPr>
          <a:xfrm>
            <a:off x="686758" y="833571"/>
            <a:ext cx="7742868" cy="271462"/>
          </a:xfrm>
        </p:spPr>
        <p:txBody>
          <a:bodyPr lIns="0" tIns="0" rIns="182863" bIns="0" anchor="t" anchorCtr="0">
            <a:noAutofit/>
          </a:bodyPr>
          <a:lstStyle>
            <a:lvl1pPr marL="0" indent="0">
              <a:buNone/>
              <a:defRPr sz="1800" cap="none">
                <a:solidFill>
                  <a:schemeClr val="tx1"/>
                </a:solidFill>
              </a:defRPr>
            </a:lvl1pPr>
          </a:lstStyle>
          <a:p>
            <a:pPr lvl="0"/>
            <a:endParaRPr lang="en-US" dirty="0"/>
          </a:p>
        </p:txBody>
      </p:sp>
      <p:sp>
        <p:nvSpPr>
          <p:cNvPr id="9" name="Text Placeholder 5"/>
          <p:cNvSpPr>
            <a:spLocks noGrp="1"/>
          </p:cNvSpPr>
          <p:nvPr>
            <p:ph type="body" sz="quarter" idx="17"/>
          </p:nvPr>
        </p:nvSpPr>
        <p:spPr>
          <a:xfrm>
            <a:off x="357278" y="4873539"/>
            <a:ext cx="3108846" cy="137160"/>
          </a:xfrm>
        </p:spPr>
        <p:txBody>
          <a:bodyPr lIns="0" tIns="0" rIns="0" bIns="0" anchor="b" anchorCtr="0">
            <a:normAutofit/>
          </a:bodyPr>
          <a:lstStyle>
            <a:lvl1pPr marL="0" indent="0" algn="l">
              <a:buFont typeface="Arial" panose="020B0604020202020204" pitchFamily="34" charset="0"/>
              <a:buChar char="‪"/>
              <a:defRPr sz="700" cap="all">
                <a:solidFill>
                  <a:schemeClr val="bg1">
                    <a:lumMod val="50000"/>
                  </a:schemeClr>
                </a:solidFill>
              </a:defRPr>
            </a:lvl1pPr>
            <a:lvl2pPr marL="173021" indent="0" algn="l">
              <a:buNone/>
              <a:defRPr sz="600">
                <a:solidFill>
                  <a:srgbClr val="FFFFFF"/>
                </a:solidFill>
              </a:defRPr>
            </a:lvl2pPr>
            <a:lvl3pPr marL="346040" indent="0" algn="l">
              <a:buNone/>
              <a:defRPr sz="600">
                <a:solidFill>
                  <a:srgbClr val="FFFFFF"/>
                </a:solidFill>
              </a:defRPr>
            </a:lvl3pPr>
            <a:lvl4pPr marL="512714" indent="0" algn="l">
              <a:buNone/>
              <a:defRPr sz="600">
                <a:solidFill>
                  <a:srgbClr val="FFFFFF"/>
                </a:solidFill>
              </a:defRPr>
            </a:lvl4pPr>
            <a:lvl5pPr marL="685732" indent="0" algn="l">
              <a:buNone/>
              <a:defRPr sz="600">
                <a:solidFill>
                  <a:srgbClr val="FFFFFF"/>
                </a:solidFill>
              </a:defRPr>
            </a:lvl5pPr>
          </a:lstStyle>
          <a:p>
            <a:pPr lvl="0"/>
            <a:endParaRPr lang="en-US" dirty="0"/>
          </a:p>
        </p:txBody>
      </p:sp>
      <p:sp>
        <p:nvSpPr>
          <p:cNvPr id="10" name="Footer Placeholder 5"/>
          <p:cNvSpPr>
            <a:spLocks noGrp="1"/>
          </p:cNvSpPr>
          <p:nvPr>
            <p:ph type="ftr" sz="quarter" idx="3"/>
          </p:nvPr>
        </p:nvSpPr>
        <p:spPr>
          <a:xfrm>
            <a:off x="3544277" y="4906103"/>
            <a:ext cx="4570877" cy="103485"/>
          </a:xfrm>
          <a:prstGeom prst="rect">
            <a:avLst/>
          </a:prstGeom>
        </p:spPr>
        <p:txBody>
          <a:bodyPr vert="horz" wrap="square" lIns="0" tIns="0" rIns="0" bIns="0" rtlCol="0" anchor="b" anchorCtr="0"/>
          <a:lstStyle>
            <a:lvl1pPr marL="0" marR="0" indent="0" algn="r" defTabSz="914270" rtl="0" eaLnBrk="1" fontAlgn="auto" latinLnBrk="0" hangingPunct="1">
              <a:lnSpc>
                <a:spcPct val="100000"/>
              </a:lnSpc>
              <a:spcBef>
                <a:spcPts val="0"/>
              </a:spcBef>
              <a:spcAft>
                <a:spcPts val="0"/>
              </a:spcAft>
              <a:buClrTx/>
              <a:buSzTx/>
              <a:buFontTx/>
              <a:buNone/>
              <a:tabLst/>
              <a:defRPr sz="700" cap="none" spc="-20" baseline="0">
                <a:solidFill>
                  <a:schemeClr val="tx1"/>
                </a:solidFill>
                <a:latin typeface="Dual 400" panose="02000603000000020004" pitchFamily="2" charset="0"/>
              </a:defRPr>
            </a:lvl1pPr>
          </a:lstStyle>
          <a:p>
            <a:pPr>
              <a:defRPr/>
            </a:pPr>
            <a:r>
              <a:rPr lang="en-US"/>
              <a:t>© 2015 BROCADE COMMUNICATIONS SYSTEMS, INC. COMPANY PROPRIETARY INFORMATION</a:t>
            </a:r>
            <a:endParaRPr lang="en-US" dirty="0"/>
          </a:p>
        </p:txBody>
      </p:sp>
      <p:sp>
        <p:nvSpPr>
          <p:cNvPr id="12" name="Slide Number Placeholder 6"/>
          <p:cNvSpPr>
            <a:spLocks noGrp="1"/>
          </p:cNvSpPr>
          <p:nvPr>
            <p:ph type="sldNum" sz="quarter" idx="4"/>
          </p:nvPr>
        </p:nvSpPr>
        <p:spPr>
          <a:xfrm>
            <a:off x="8169598" y="4894737"/>
            <a:ext cx="256801" cy="116425"/>
          </a:xfrm>
          <a:prstGeom prst="rect">
            <a:avLst/>
          </a:prstGeom>
        </p:spPr>
        <p:txBody>
          <a:bodyPr vert="horz" wrap="square" lIns="0" tIns="0" rIns="0" bIns="0" rtlCol="0" anchor="b" anchorCtr="0"/>
          <a:lstStyle>
            <a:lvl1pPr algn="r">
              <a:defRPr sz="700" spc="40" baseline="0">
                <a:solidFill>
                  <a:schemeClr val="tx1"/>
                </a:solidFill>
                <a:latin typeface="Dual 400" panose="02000603000000020004" pitchFamily="2"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3292389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 Only">
    <p:spTree>
      <p:nvGrpSpPr>
        <p:cNvPr id="1" name=""/>
        <p:cNvGrpSpPr/>
        <p:nvPr/>
      </p:nvGrpSpPr>
      <p:grpSpPr>
        <a:xfrm>
          <a:off x="0" y="0"/>
          <a:ext cx="0" cy="0"/>
          <a:chOff x="0" y="0"/>
          <a:chExt cx="0" cy="0"/>
        </a:xfrm>
      </p:grpSpPr>
      <p:sp>
        <p:nvSpPr>
          <p:cNvPr id="2" name="Title 1"/>
          <p:cNvSpPr>
            <a:spLocks noGrp="1"/>
          </p:cNvSpPr>
          <p:nvPr>
            <p:ph type="title"/>
          </p:nvPr>
        </p:nvSpPr>
        <p:spPr>
          <a:xfrm>
            <a:off x="687251" y="337253"/>
            <a:ext cx="7727387" cy="509046"/>
          </a:xfrm>
        </p:spPr>
        <p:txBody>
          <a:bodyPr vert="horz" lIns="0" tIns="0" rIns="91432" bIns="45716" rtlCol="0" anchor="t" anchorCtr="0">
            <a:noAutofit/>
          </a:bodyPr>
          <a:lstStyle>
            <a:lvl1pPr algn="l" defTabSz="457154" rtl="0" eaLnBrk="1" latinLnBrk="0" hangingPunct="1">
              <a:lnSpc>
                <a:spcPct val="85000"/>
              </a:lnSpc>
              <a:spcBef>
                <a:spcPct val="0"/>
              </a:spcBef>
              <a:buNone/>
              <a:defRPr lang="en-US" sz="3200" b="0" i="0" kern="1200" spc="-30" dirty="0">
                <a:solidFill>
                  <a:schemeClr val="tx1"/>
                </a:solidFill>
                <a:latin typeface="Dual 400" panose="02000603000000020004" pitchFamily="2" charset="0"/>
                <a:ea typeface="+mj-ea"/>
                <a:cs typeface="Dual 400" panose="02000603000000020004" pitchFamily="2" charset="0"/>
              </a:defRPr>
            </a:lvl1pPr>
          </a:lstStyle>
          <a:p>
            <a:pPr lvl="0"/>
            <a:r>
              <a:rPr lang="en-US" dirty="0"/>
              <a:t>Click to edit Master title style</a:t>
            </a:r>
          </a:p>
        </p:txBody>
      </p:sp>
      <p:sp>
        <p:nvSpPr>
          <p:cNvPr id="8" name="Text Placeholder 5"/>
          <p:cNvSpPr>
            <a:spLocks noGrp="1"/>
          </p:cNvSpPr>
          <p:nvPr>
            <p:ph type="body" sz="quarter" idx="17"/>
          </p:nvPr>
        </p:nvSpPr>
        <p:spPr>
          <a:xfrm>
            <a:off x="357278" y="4873539"/>
            <a:ext cx="3108846" cy="137160"/>
          </a:xfrm>
        </p:spPr>
        <p:txBody>
          <a:bodyPr lIns="0" tIns="0" rIns="0" bIns="0" anchor="b" anchorCtr="0">
            <a:normAutofit/>
          </a:bodyPr>
          <a:lstStyle>
            <a:lvl1pPr marL="0" indent="0" algn="l">
              <a:buFont typeface="Arial" panose="020B0604020202020204" pitchFamily="34" charset="0"/>
              <a:buChar char="‪"/>
              <a:defRPr sz="700" cap="all">
                <a:solidFill>
                  <a:schemeClr val="bg1">
                    <a:lumMod val="50000"/>
                  </a:schemeClr>
                </a:solidFill>
              </a:defRPr>
            </a:lvl1pPr>
            <a:lvl2pPr marL="173021" indent="0" algn="l">
              <a:buNone/>
              <a:defRPr sz="600">
                <a:solidFill>
                  <a:srgbClr val="FFFFFF"/>
                </a:solidFill>
              </a:defRPr>
            </a:lvl2pPr>
            <a:lvl3pPr marL="346040" indent="0" algn="l">
              <a:buNone/>
              <a:defRPr sz="600">
                <a:solidFill>
                  <a:srgbClr val="FFFFFF"/>
                </a:solidFill>
              </a:defRPr>
            </a:lvl3pPr>
            <a:lvl4pPr marL="512714" indent="0" algn="l">
              <a:buNone/>
              <a:defRPr sz="600">
                <a:solidFill>
                  <a:srgbClr val="FFFFFF"/>
                </a:solidFill>
              </a:defRPr>
            </a:lvl4pPr>
            <a:lvl5pPr marL="685732" indent="0" algn="l">
              <a:buNone/>
              <a:defRPr sz="600">
                <a:solidFill>
                  <a:srgbClr val="FFFFFF"/>
                </a:solidFill>
              </a:defRPr>
            </a:lvl5pPr>
          </a:lstStyle>
          <a:p>
            <a:pPr lvl="0"/>
            <a:endParaRPr lang="en-US" dirty="0"/>
          </a:p>
        </p:txBody>
      </p:sp>
      <p:sp>
        <p:nvSpPr>
          <p:cNvPr id="9" name="Footer Placeholder 5"/>
          <p:cNvSpPr>
            <a:spLocks noGrp="1"/>
          </p:cNvSpPr>
          <p:nvPr>
            <p:ph type="ftr" sz="quarter" idx="3"/>
          </p:nvPr>
        </p:nvSpPr>
        <p:spPr>
          <a:xfrm>
            <a:off x="3544277" y="4906103"/>
            <a:ext cx="4570877" cy="103485"/>
          </a:xfrm>
          <a:prstGeom prst="rect">
            <a:avLst/>
          </a:prstGeom>
        </p:spPr>
        <p:txBody>
          <a:bodyPr vert="horz" wrap="square" lIns="0" tIns="0" rIns="0" bIns="0" rtlCol="0" anchor="b" anchorCtr="0"/>
          <a:lstStyle>
            <a:lvl1pPr marL="0" marR="0" indent="0" algn="r" defTabSz="914270" rtl="0" eaLnBrk="1" fontAlgn="auto" latinLnBrk="0" hangingPunct="1">
              <a:lnSpc>
                <a:spcPct val="100000"/>
              </a:lnSpc>
              <a:spcBef>
                <a:spcPts val="0"/>
              </a:spcBef>
              <a:spcAft>
                <a:spcPts val="0"/>
              </a:spcAft>
              <a:buClrTx/>
              <a:buSzTx/>
              <a:buFontTx/>
              <a:buNone/>
              <a:tabLst/>
              <a:defRPr sz="700" cap="none" spc="-20" baseline="0">
                <a:solidFill>
                  <a:schemeClr val="tx1"/>
                </a:solidFill>
                <a:latin typeface="Dual 400" panose="02000603000000020004" pitchFamily="2" charset="0"/>
              </a:defRPr>
            </a:lvl1pPr>
          </a:lstStyle>
          <a:p>
            <a:pPr>
              <a:defRPr/>
            </a:pPr>
            <a:r>
              <a:rPr lang="en-US"/>
              <a:t>© 2015 BROCADE COMMUNICATIONS SYSTEMS, INC. COMPANY PROPRIETARY INFORMATION</a:t>
            </a:r>
            <a:endParaRPr lang="en-US" dirty="0"/>
          </a:p>
        </p:txBody>
      </p:sp>
      <p:sp>
        <p:nvSpPr>
          <p:cNvPr id="10" name="Slide Number Placeholder 6"/>
          <p:cNvSpPr>
            <a:spLocks noGrp="1"/>
          </p:cNvSpPr>
          <p:nvPr>
            <p:ph type="sldNum" sz="quarter" idx="4"/>
          </p:nvPr>
        </p:nvSpPr>
        <p:spPr>
          <a:xfrm>
            <a:off x="8169598" y="4894737"/>
            <a:ext cx="256801" cy="116425"/>
          </a:xfrm>
          <a:prstGeom prst="rect">
            <a:avLst/>
          </a:prstGeom>
        </p:spPr>
        <p:txBody>
          <a:bodyPr vert="horz" wrap="square" lIns="0" tIns="0" rIns="0" bIns="0" rtlCol="0" anchor="b" anchorCtr="0"/>
          <a:lstStyle>
            <a:lvl1pPr algn="r">
              <a:defRPr sz="700" spc="40" baseline="0">
                <a:solidFill>
                  <a:schemeClr val="tx1"/>
                </a:solidFill>
                <a:latin typeface="Dual 400" panose="02000603000000020004" pitchFamily="2"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567458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ext Placeholder 5"/>
          <p:cNvSpPr>
            <a:spLocks noGrp="1"/>
          </p:cNvSpPr>
          <p:nvPr>
            <p:ph type="body" sz="quarter" idx="17"/>
          </p:nvPr>
        </p:nvSpPr>
        <p:spPr>
          <a:xfrm>
            <a:off x="357278" y="4873539"/>
            <a:ext cx="3108846" cy="137160"/>
          </a:xfrm>
        </p:spPr>
        <p:txBody>
          <a:bodyPr lIns="0" tIns="0" rIns="0" bIns="0" anchor="b" anchorCtr="0">
            <a:normAutofit/>
          </a:bodyPr>
          <a:lstStyle>
            <a:lvl1pPr marL="0" indent="0" algn="l">
              <a:buFont typeface="Arial" panose="020B0604020202020204" pitchFamily="34" charset="0"/>
              <a:buChar char="‪"/>
              <a:defRPr sz="700" cap="all">
                <a:solidFill>
                  <a:schemeClr val="bg1">
                    <a:lumMod val="50000"/>
                  </a:schemeClr>
                </a:solidFill>
              </a:defRPr>
            </a:lvl1pPr>
            <a:lvl2pPr marL="173021" indent="0" algn="l">
              <a:buNone/>
              <a:defRPr sz="600">
                <a:solidFill>
                  <a:srgbClr val="FFFFFF"/>
                </a:solidFill>
              </a:defRPr>
            </a:lvl2pPr>
            <a:lvl3pPr marL="346040" indent="0" algn="l">
              <a:buNone/>
              <a:defRPr sz="600">
                <a:solidFill>
                  <a:srgbClr val="FFFFFF"/>
                </a:solidFill>
              </a:defRPr>
            </a:lvl3pPr>
            <a:lvl4pPr marL="512714" indent="0" algn="l">
              <a:buNone/>
              <a:defRPr sz="600">
                <a:solidFill>
                  <a:srgbClr val="FFFFFF"/>
                </a:solidFill>
              </a:defRPr>
            </a:lvl4pPr>
            <a:lvl5pPr marL="685732" indent="0" algn="l">
              <a:buNone/>
              <a:defRPr sz="600">
                <a:solidFill>
                  <a:srgbClr val="FFFFFF"/>
                </a:solidFill>
              </a:defRPr>
            </a:lvl5pPr>
          </a:lstStyle>
          <a:p>
            <a:pPr lvl="0"/>
            <a:endParaRPr lang="en-US" dirty="0"/>
          </a:p>
        </p:txBody>
      </p:sp>
      <p:sp>
        <p:nvSpPr>
          <p:cNvPr id="6" name="Footer Placeholder 5"/>
          <p:cNvSpPr>
            <a:spLocks noGrp="1"/>
          </p:cNvSpPr>
          <p:nvPr>
            <p:ph type="ftr" sz="quarter" idx="3"/>
          </p:nvPr>
        </p:nvSpPr>
        <p:spPr>
          <a:xfrm>
            <a:off x="3544277" y="4906103"/>
            <a:ext cx="4570877" cy="103485"/>
          </a:xfrm>
          <a:prstGeom prst="rect">
            <a:avLst/>
          </a:prstGeom>
        </p:spPr>
        <p:txBody>
          <a:bodyPr vert="horz" wrap="square" lIns="0" tIns="0" rIns="0" bIns="0" rtlCol="0" anchor="b" anchorCtr="0"/>
          <a:lstStyle>
            <a:lvl1pPr marL="0" marR="0" indent="0" algn="r" defTabSz="914270" rtl="0" eaLnBrk="1" fontAlgn="auto" latinLnBrk="0" hangingPunct="1">
              <a:lnSpc>
                <a:spcPct val="100000"/>
              </a:lnSpc>
              <a:spcBef>
                <a:spcPts val="0"/>
              </a:spcBef>
              <a:spcAft>
                <a:spcPts val="0"/>
              </a:spcAft>
              <a:buClrTx/>
              <a:buSzTx/>
              <a:buFontTx/>
              <a:buNone/>
              <a:tabLst/>
              <a:defRPr sz="700" cap="none" spc="-20" baseline="0">
                <a:solidFill>
                  <a:schemeClr val="tx1"/>
                </a:solidFill>
                <a:latin typeface="Dual 400" panose="02000603000000020004" pitchFamily="2" charset="0"/>
              </a:defRPr>
            </a:lvl1pPr>
          </a:lstStyle>
          <a:p>
            <a:pPr>
              <a:defRPr/>
            </a:pPr>
            <a:r>
              <a:rPr lang="en-US"/>
              <a:t>© 2015 BROCADE COMMUNICATIONS SYSTEMS, INC. COMPANY PROPRIETARY INFORMATION</a:t>
            </a:r>
            <a:endParaRPr lang="en-US" dirty="0"/>
          </a:p>
        </p:txBody>
      </p:sp>
      <p:sp>
        <p:nvSpPr>
          <p:cNvPr id="9" name="Slide Number Placeholder 6"/>
          <p:cNvSpPr>
            <a:spLocks noGrp="1"/>
          </p:cNvSpPr>
          <p:nvPr>
            <p:ph type="sldNum" sz="quarter" idx="4"/>
          </p:nvPr>
        </p:nvSpPr>
        <p:spPr>
          <a:xfrm>
            <a:off x="8169598" y="4894737"/>
            <a:ext cx="256801" cy="116425"/>
          </a:xfrm>
          <a:prstGeom prst="rect">
            <a:avLst/>
          </a:prstGeom>
        </p:spPr>
        <p:txBody>
          <a:bodyPr vert="horz" wrap="square" lIns="0" tIns="0" rIns="0" bIns="0" rtlCol="0" anchor="b" anchorCtr="0"/>
          <a:lstStyle>
            <a:lvl1pPr algn="r">
              <a:defRPr sz="700" spc="40" baseline="0">
                <a:solidFill>
                  <a:schemeClr val="tx1"/>
                </a:solidFill>
                <a:latin typeface="Dual 400" panose="02000603000000020004" pitchFamily="2"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4001711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 and Content w/ Portrait Photo">
    <p:spTree>
      <p:nvGrpSpPr>
        <p:cNvPr id="1" name=""/>
        <p:cNvGrpSpPr/>
        <p:nvPr/>
      </p:nvGrpSpPr>
      <p:grpSpPr>
        <a:xfrm>
          <a:off x="0" y="0"/>
          <a:ext cx="0" cy="0"/>
          <a:chOff x="0" y="0"/>
          <a:chExt cx="0" cy="0"/>
        </a:xfrm>
      </p:grpSpPr>
      <p:sp>
        <p:nvSpPr>
          <p:cNvPr id="2" name="Title 1"/>
          <p:cNvSpPr>
            <a:spLocks noGrp="1"/>
          </p:cNvSpPr>
          <p:nvPr>
            <p:ph type="title"/>
          </p:nvPr>
        </p:nvSpPr>
        <p:spPr>
          <a:xfrm>
            <a:off x="687251" y="337253"/>
            <a:ext cx="7727387" cy="509046"/>
          </a:xfrm>
        </p:spPr>
        <p:txBody>
          <a:bodyPr vert="horz" lIns="0" tIns="0" rIns="91432" bIns="45716" rtlCol="0" anchor="t" anchorCtr="0">
            <a:noAutofit/>
          </a:bodyPr>
          <a:lstStyle>
            <a:lvl1pPr algn="l" defTabSz="457154" rtl="0" eaLnBrk="1" latinLnBrk="0" hangingPunct="1">
              <a:lnSpc>
                <a:spcPct val="85000"/>
              </a:lnSpc>
              <a:spcBef>
                <a:spcPct val="0"/>
              </a:spcBef>
              <a:buNone/>
              <a:defRPr lang="en-US" sz="3200" b="0" i="0" kern="1200" spc="-30" dirty="0">
                <a:solidFill>
                  <a:schemeClr val="tx1"/>
                </a:solidFill>
                <a:latin typeface="Dual 400" panose="02000603000000020004" pitchFamily="2" charset="0"/>
                <a:ea typeface="+mj-ea"/>
                <a:cs typeface="Dual 400" panose="02000603000000020004" pitchFamily="2" charset="0"/>
              </a:defRPr>
            </a:lvl1pPr>
          </a:lstStyle>
          <a:p>
            <a:pPr lvl="0"/>
            <a:r>
              <a:rPr lang="en-US" dirty="0"/>
              <a:t>Click to edit Master title style</a:t>
            </a:r>
          </a:p>
        </p:txBody>
      </p:sp>
      <p:sp>
        <p:nvSpPr>
          <p:cNvPr id="8" name="Text Placeholder 7"/>
          <p:cNvSpPr>
            <a:spLocks noGrp="1"/>
          </p:cNvSpPr>
          <p:nvPr>
            <p:ph type="body" sz="quarter" idx="13"/>
          </p:nvPr>
        </p:nvSpPr>
        <p:spPr>
          <a:xfrm>
            <a:off x="686758" y="829995"/>
            <a:ext cx="7742868" cy="271462"/>
          </a:xfrm>
        </p:spPr>
        <p:txBody>
          <a:bodyPr lIns="0" tIns="0" rIns="182863" bIns="0" anchor="t" anchorCtr="0">
            <a:noAutofit/>
          </a:bodyPr>
          <a:lstStyle>
            <a:lvl1pPr marL="0" indent="0">
              <a:buNone/>
              <a:defRPr sz="1800" cap="none">
                <a:solidFill>
                  <a:schemeClr val="tx1"/>
                </a:solidFill>
              </a:defRPr>
            </a:lvl1pPr>
          </a:lstStyle>
          <a:p>
            <a:pPr lvl="0"/>
            <a:endParaRPr lang="en-US" dirty="0"/>
          </a:p>
        </p:txBody>
      </p:sp>
      <p:sp>
        <p:nvSpPr>
          <p:cNvPr id="5" name="Text Placeholder 4"/>
          <p:cNvSpPr>
            <a:spLocks noGrp="1"/>
          </p:cNvSpPr>
          <p:nvPr>
            <p:ph type="body" sz="quarter" idx="14"/>
          </p:nvPr>
        </p:nvSpPr>
        <p:spPr>
          <a:xfrm>
            <a:off x="605220" y="1371600"/>
            <a:ext cx="5398342" cy="2794000"/>
          </a:xfrm>
        </p:spPr>
        <p:txBody>
          <a:bodyPr/>
          <a:lstStyle>
            <a:lvl1pPr>
              <a:lnSpc>
                <a:spcPct val="90000"/>
              </a:lnSpc>
              <a:defRPr>
                <a:solidFill>
                  <a:schemeClr val="tx1"/>
                </a:solidFill>
              </a:defRPr>
            </a:lvl1pPr>
            <a:lvl2pPr>
              <a:lnSpc>
                <a:spcPct val="90000"/>
              </a:lnSpc>
              <a:defRPr>
                <a:solidFill>
                  <a:schemeClr val="tx1"/>
                </a:solidFill>
              </a:defRPr>
            </a:lvl2pPr>
            <a:lvl3pPr>
              <a:lnSpc>
                <a:spcPct val="90000"/>
              </a:lnSpc>
              <a:defRPr>
                <a:solidFill>
                  <a:schemeClr val="tx1"/>
                </a:solidFill>
              </a:defRPr>
            </a:lvl3pPr>
            <a:lvl4pPr>
              <a:lnSpc>
                <a:spcPct val="90000"/>
              </a:lnSpc>
              <a:defRPr>
                <a:solidFill>
                  <a:schemeClr val="tx1"/>
                </a:solidFill>
              </a:defRPr>
            </a:lvl4pPr>
            <a:lvl5pPr>
              <a:lnSpc>
                <a:spcPct val="90000"/>
              </a:lnSpc>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3"/>
          <p:cNvSpPr>
            <a:spLocks noGrp="1"/>
          </p:cNvSpPr>
          <p:nvPr>
            <p:ph type="pic" sz="quarter" idx="18"/>
          </p:nvPr>
        </p:nvSpPr>
        <p:spPr>
          <a:xfrm>
            <a:off x="6145213" y="1363285"/>
            <a:ext cx="2633662" cy="3105150"/>
          </a:xfrm>
          <a:solidFill>
            <a:schemeClr val="bg1"/>
          </a:solidFill>
        </p:spPr>
        <p:txBody>
          <a:bodyPr/>
          <a:lstStyle/>
          <a:p>
            <a:endParaRPr lang="en-US" dirty="0"/>
          </a:p>
        </p:txBody>
      </p:sp>
      <p:sp>
        <p:nvSpPr>
          <p:cNvPr id="9" name="Text Placeholder 5"/>
          <p:cNvSpPr>
            <a:spLocks noGrp="1"/>
          </p:cNvSpPr>
          <p:nvPr>
            <p:ph type="body" sz="quarter" idx="17"/>
          </p:nvPr>
        </p:nvSpPr>
        <p:spPr>
          <a:xfrm>
            <a:off x="357278" y="4873539"/>
            <a:ext cx="3108846" cy="137160"/>
          </a:xfrm>
        </p:spPr>
        <p:txBody>
          <a:bodyPr lIns="0" tIns="0" rIns="0" bIns="0" anchor="b" anchorCtr="0">
            <a:normAutofit/>
          </a:bodyPr>
          <a:lstStyle>
            <a:lvl1pPr marL="0" indent="0" algn="l">
              <a:buFont typeface="Arial" panose="020B0604020202020204" pitchFamily="34" charset="0"/>
              <a:buChar char="‪"/>
              <a:defRPr sz="700" cap="all">
                <a:solidFill>
                  <a:schemeClr val="bg1">
                    <a:lumMod val="50000"/>
                  </a:schemeClr>
                </a:solidFill>
              </a:defRPr>
            </a:lvl1pPr>
            <a:lvl2pPr marL="173021" indent="0" algn="l">
              <a:buNone/>
              <a:defRPr sz="600">
                <a:solidFill>
                  <a:srgbClr val="FFFFFF"/>
                </a:solidFill>
              </a:defRPr>
            </a:lvl2pPr>
            <a:lvl3pPr marL="346040" indent="0" algn="l">
              <a:buNone/>
              <a:defRPr sz="600">
                <a:solidFill>
                  <a:srgbClr val="FFFFFF"/>
                </a:solidFill>
              </a:defRPr>
            </a:lvl3pPr>
            <a:lvl4pPr marL="512714" indent="0" algn="l">
              <a:buNone/>
              <a:defRPr sz="600">
                <a:solidFill>
                  <a:srgbClr val="FFFFFF"/>
                </a:solidFill>
              </a:defRPr>
            </a:lvl4pPr>
            <a:lvl5pPr marL="685732" indent="0" algn="l">
              <a:buNone/>
              <a:defRPr sz="600">
                <a:solidFill>
                  <a:srgbClr val="FFFFFF"/>
                </a:solidFill>
              </a:defRPr>
            </a:lvl5pPr>
          </a:lstStyle>
          <a:p>
            <a:pPr lvl="0"/>
            <a:endParaRPr lang="en-US" dirty="0"/>
          </a:p>
        </p:txBody>
      </p:sp>
      <p:sp>
        <p:nvSpPr>
          <p:cNvPr id="10" name="Footer Placeholder 5"/>
          <p:cNvSpPr>
            <a:spLocks noGrp="1"/>
          </p:cNvSpPr>
          <p:nvPr>
            <p:ph type="ftr" sz="quarter" idx="3"/>
          </p:nvPr>
        </p:nvSpPr>
        <p:spPr>
          <a:xfrm>
            <a:off x="3544277" y="4906103"/>
            <a:ext cx="4570877" cy="103485"/>
          </a:xfrm>
          <a:prstGeom prst="rect">
            <a:avLst/>
          </a:prstGeom>
        </p:spPr>
        <p:txBody>
          <a:bodyPr vert="horz" wrap="square" lIns="0" tIns="0" rIns="0" bIns="0" rtlCol="0" anchor="b" anchorCtr="0"/>
          <a:lstStyle>
            <a:lvl1pPr marL="0" marR="0" indent="0" algn="r" defTabSz="914270" rtl="0" eaLnBrk="1" fontAlgn="auto" latinLnBrk="0" hangingPunct="1">
              <a:lnSpc>
                <a:spcPct val="100000"/>
              </a:lnSpc>
              <a:spcBef>
                <a:spcPts val="0"/>
              </a:spcBef>
              <a:spcAft>
                <a:spcPts val="0"/>
              </a:spcAft>
              <a:buClrTx/>
              <a:buSzTx/>
              <a:buFontTx/>
              <a:buNone/>
              <a:tabLst/>
              <a:defRPr sz="700" cap="none" spc="-20" baseline="0">
                <a:solidFill>
                  <a:schemeClr val="tx1"/>
                </a:solidFill>
                <a:latin typeface="Dual 400" panose="02000603000000020004" pitchFamily="2" charset="0"/>
              </a:defRPr>
            </a:lvl1pPr>
          </a:lstStyle>
          <a:p>
            <a:pPr>
              <a:defRPr/>
            </a:pPr>
            <a:r>
              <a:rPr lang="en-US"/>
              <a:t>© 2015 BROCADE COMMUNICATIONS SYSTEMS, INC. COMPANY PROPRIETARY INFORMATION</a:t>
            </a:r>
            <a:endParaRPr lang="en-US" dirty="0"/>
          </a:p>
        </p:txBody>
      </p:sp>
      <p:sp>
        <p:nvSpPr>
          <p:cNvPr id="14" name="Slide Number Placeholder 6"/>
          <p:cNvSpPr>
            <a:spLocks noGrp="1"/>
          </p:cNvSpPr>
          <p:nvPr>
            <p:ph type="sldNum" sz="quarter" idx="4"/>
          </p:nvPr>
        </p:nvSpPr>
        <p:spPr>
          <a:xfrm>
            <a:off x="8169598" y="4894737"/>
            <a:ext cx="256801" cy="116425"/>
          </a:xfrm>
          <a:prstGeom prst="rect">
            <a:avLst/>
          </a:prstGeom>
        </p:spPr>
        <p:txBody>
          <a:bodyPr vert="horz" wrap="square" lIns="0" tIns="0" rIns="0" bIns="0" rtlCol="0" anchor="b" anchorCtr="0"/>
          <a:lstStyle>
            <a:lvl1pPr algn="r">
              <a:defRPr sz="700" spc="40" baseline="0">
                <a:solidFill>
                  <a:schemeClr val="tx1"/>
                </a:solidFill>
                <a:latin typeface="Dual 400" panose="02000603000000020004" pitchFamily="2"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42749147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 and Content w/ Landscape Photo">
    <p:spTree>
      <p:nvGrpSpPr>
        <p:cNvPr id="1" name=""/>
        <p:cNvGrpSpPr/>
        <p:nvPr/>
      </p:nvGrpSpPr>
      <p:grpSpPr>
        <a:xfrm>
          <a:off x="0" y="0"/>
          <a:ext cx="0" cy="0"/>
          <a:chOff x="0" y="0"/>
          <a:chExt cx="0" cy="0"/>
        </a:xfrm>
      </p:grpSpPr>
      <p:sp>
        <p:nvSpPr>
          <p:cNvPr id="2" name="Title 1"/>
          <p:cNvSpPr>
            <a:spLocks noGrp="1"/>
          </p:cNvSpPr>
          <p:nvPr>
            <p:ph type="title"/>
          </p:nvPr>
        </p:nvSpPr>
        <p:spPr>
          <a:xfrm>
            <a:off x="687251" y="337253"/>
            <a:ext cx="7727387" cy="509046"/>
          </a:xfrm>
        </p:spPr>
        <p:txBody>
          <a:bodyPr vert="horz" lIns="0" tIns="0" rIns="91432" bIns="45716" rtlCol="0" anchor="t" anchorCtr="0">
            <a:noAutofit/>
          </a:bodyPr>
          <a:lstStyle>
            <a:lvl1pPr algn="l" defTabSz="457154" rtl="0" eaLnBrk="1" latinLnBrk="0" hangingPunct="1">
              <a:lnSpc>
                <a:spcPct val="85000"/>
              </a:lnSpc>
              <a:spcBef>
                <a:spcPct val="0"/>
              </a:spcBef>
              <a:buNone/>
              <a:defRPr lang="en-US" sz="3200" b="0" i="0" kern="1200" spc="-30" dirty="0">
                <a:solidFill>
                  <a:schemeClr val="tx1"/>
                </a:solidFill>
                <a:latin typeface="Dual 400" panose="02000603000000020004" pitchFamily="2" charset="0"/>
                <a:ea typeface="+mj-ea"/>
                <a:cs typeface="Dual 400" panose="02000603000000020004" pitchFamily="2" charset="0"/>
              </a:defRPr>
            </a:lvl1pPr>
          </a:lstStyle>
          <a:p>
            <a:pPr lvl="0"/>
            <a:r>
              <a:rPr lang="en-US" dirty="0"/>
              <a:t>Click to edit Master title style</a:t>
            </a:r>
          </a:p>
        </p:txBody>
      </p:sp>
      <p:sp>
        <p:nvSpPr>
          <p:cNvPr id="8" name="Text Placeholder 7"/>
          <p:cNvSpPr>
            <a:spLocks noGrp="1"/>
          </p:cNvSpPr>
          <p:nvPr>
            <p:ph type="body" sz="quarter" idx="13"/>
          </p:nvPr>
        </p:nvSpPr>
        <p:spPr>
          <a:xfrm>
            <a:off x="686758" y="829995"/>
            <a:ext cx="7742868" cy="271462"/>
          </a:xfrm>
        </p:spPr>
        <p:txBody>
          <a:bodyPr lIns="0" tIns="0" rIns="182863" bIns="0" anchor="t" anchorCtr="0">
            <a:noAutofit/>
          </a:bodyPr>
          <a:lstStyle>
            <a:lvl1pPr marL="0" indent="0">
              <a:buNone/>
              <a:defRPr sz="1800" cap="none">
                <a:solidFill>
                  <a:schemeClr val="tx1"/>
                </a:solidFill>
              </a:defRPr>
            </a:lvl1pPr>
          </a:lstStyle>
          <a:p>
            <a:pPr lvl="0"/>
            <a:endParaRPr lang="en-US" dirty="0"/>
          </a:p>
        </p:txBody>
      </p:sp>
      <p:sp>
        <p:nvSpPr>
          <p:cNvPr id="5" name="Text Placeholder 4"/>
          <p:cNvSpPr>
            <a:spLocks noGrp="1"/>
          </p:cNvSpPr>
          <p:nvPr>
            <p:ph type="body" sz="quarter" idx="14"/>
          </p:nvPr>
        </p:nvSpPr>
        <p:spPr>
          <a:xfrm>
            <a:off x="605220" y="1371600"/>
            <a:ext cx="3052380" cy="2794000"/>
          </a:xfrm>
        </p:spPr>
        <p:txBody>
          <a:bodyPr/>
          <a:lstStyle>
            <a:lvl1pPr>
              <a:lnSpc>
                <a:spcPct val="90000"/>
              </a:lnSpc>
              <a:defRPr>
                <a:solidFill>
                  <a:schemeClr val="tx1"/>
                </a:solidFill>
              </a:defRPr>
            </a:lvl1pPr>
            <a:lvl2pPr>
              <a:lnSpc>
                <a:spcPct val="90000"/>
              </a:lnSpc>
              <a:defRPr>
                <a:solidFill>
                  <a:schemeClr val="tx1"/>
                </a:solidFill>
              </a:defRPr>
            </a:lvl2pPr>
            <a:lvl3pPr>
              <a:lnSpc>
                <a:spcPct val="90000"/>
              </a:lnSpc>
              <a:defRPr>
                <a:solidFill>
                  <a:schemeClr val="tx1"/>
                </a:solidFill>
              </a:defRPr>
            </a:lvl3pPr>
            <a:lvl4pPr>
              <a:lnSpc>
                <a:spcPct val="90000"/>
              </a:lnSpc>
              <a:defRPr>
                <a:solidFill>
                  <a:schemeClr val="tx1"/>
                </a:solidFill>
              </a:defRPr>
            </a:lvl4pPr>
            <a:lvl5pPr>
              <a:lnSpc>
                <a:spcPct val="90000"/>
              </a:lnSpc>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3"/>
          <p:cNvSpPr>
            <a:spLocks noGrp="1"/>
          </p:cNvSpPr>
          <p:nvPr>
            <p:ph type="pic" sz="quarter" idx="18"/>
          </p:nvPr>
        </p:nvSpPr>
        <p:spPr>
          <a:xfrm>
            <a:off x="3740046" y="1387475"/>
            <a:ext cx="5038829" cy="3105150"/>
          </a:xfrm>
          <a:solidFill>
            <a:schemeClr val="bg1"/>
          </a:solidFill>
        </p:spPr>
        <p:txBody>
          <a:bodyPr/>
          <a:lstStyle/>
          <a:p>
            <a:endParaRPr lang="en-US" dirty="0"/>
          </a:p>
        </p:txBody>
      </p:sp>
      <p:sp>
        <p:nvSpPr>
          <p:cNvPr id="9" name="Text Placeholder 5"/>
          <p:cNvSpPr>
            <a:spLocks noGrp="1"/>
          </p:cNvSpPr>
          <p:nvPr>
            <p:ph type="body" sz="quarter" idx="17"/>
          </p:nvPr>
        </p:nvSpPr>
        <p:spPr>
          <a:xfrm>
            <a:off x="357278" y="4873539"/>
            <a:ext cx="3108846" cy="137160"/>
          </a:xfrm>
        </p:spPr>
        <p:txBody>
          <a:bodyPr lIns="0" tIns="0" rIns="0" bIns="0" anchor="b" anchorCtr="0">
            <a:normAutofit/>
          </a:bodyPr>
          <a:lstStyle>
            <a:lvl1pPr marL="0" indent="0" algn="l">
              <a:buFont typeface="Arial" panose="020B0604020202020204" pitchFamily="34" charset="0"/>
              <a:buChar char="‪"/>
              <a:defRPr sz="700" cap="all">
                <a:solidFill>
                  <a:schemeClr val="bg1">
                    <a:lumMod val="50000"/>
                  </a:schemeClr>
                </a:solidFill>
              </a:defRPr>
            </a:lvl1pPr>
            <a:lvl2pPr marL="173021" indent="0" algn="l">
              <a:buNone/>
              <a:defRPr sz="600">
                <a:solidFill>
                  <a:srgbClr val="FFFFFF"/>
                </a:solidFill>
              </a:defRPr>
            </a:lvl2pPr>
            <a:lvl3pPr marL="346040" indent="0" algn="l">
              <a:buNone/>
              <a:defRPr sz="600">
                <a:solidFill>
                  <a:srgbClr val="FFFFFF"/>
                </a:solidFill>
              </a:defRPr>
            </a:lvl3pPr>
            <a:lvl4pPr marL="512714" indent="0" algn="l">
              <a:buNone/>
              <a:defRPr sz="600">
                <a:solidFill>
                  <a:srgbClr val="FFFFFF"/>
                </a:solidFill>
              </a:defRPr>
            </a:lvl4pPr>
            <a:lvl5pPr marL="685732" indent="0" algn="l">
              <a:buNone/>
              <a:defRPr sz="600">
                <a:solidFill>
                  <a:srgbClr val="FFFFFF"/>
                </a:solidFill>
              </a:defRPr>
            </a:lvl5pPr>
          </a:lstStyle>
          <a:p>
            <a:pPr lvl="0"/>
            <a:endParaRPr lang="en-US" dirty="0"/>
          </a:p>
        </p:txBody>
      </p:sp>
      <p:sp>
        <p:nvSpPr>
          <p:cNvPr id="10" name="Footer Placeholder 5"/>
          <p:cNvSpPr>
            <a:spLocks noGrp="1"/>
          </p:cNvSpPr>
          <p:nvPr>
            <p:ph type="ftr" sz="quarter" idx="3"/>
          </p:nvPr>
        </p:nvSpPr>
        <p:spPr>
          <a:xfrm>
            <a:off x="3544277" y="4906103"/>
            <a:ext cx="4570877" cy="103485"/>
          </a:xfrm>
          <a:prstGeom prst="rect">
            <a:avLst/>
          </a:prstGeom>
        </p:spPr>
        <p:txBody>
          <a:bodyPr vert="horz" wrap="square" lIns="0" tIns="0" rIns="0" bIns="0" rtlCol="0" anchor="b" anchorCtr="0"/>
          <a:lstStyle>
            <a:lvl1pPr marL="0" marR="0" indent="0" algn="r" defTabSz="914270" rtl="0" eaLnBrk="1" fontAlgn="auto" latinLnBrk="0" hangingPunct="1">
              <a:lnSpc>
                <a:spcPct val="100000"/>
              </a:lnSpc>
              <a:spcBef>
                <a:spcPts val="0"/>
              </a:spcBef>
              <a:spcAft>
                <a:spcPts val="0"/>
              </a:spcAft>
              <a:buClrTx/>
              <a:buSzTx/>
              <a:buFontTx/>
              <a:buNone/>
              <a:tabLst/>
              <a:defRPr sz="700" cap="none" spc="-20" baseline="0">
                <a:solidFill>
                  <a:schemeClr val="tx1"/>
                </a:solidFill>
                <a:latin typeface="Dual 400" panose="02000603000000020004" pitchFamily="2" charset="0"/>
              </a:defRPr>
            </a:lvl1pPr>
          </a:lstStyle>
          <a:p>
            <a:pPr>
              <a:defRPr/>
            </a:pPr>
            <a:r>
              <a:rPr lang="en-US"/>
              <a:t>© 2015 BROCADE COMMUNICATIONS SYSTEMS, INC. COMPANY PROPRIETARY INFORMATION</a:t>
            </a:r>
            <a:endParaRPr lang="en-US" dirty="0"/>
          </a:p>
        </p:txBody>
      </p:sp>
      <p:sp>
        <p:nvSpPr>
          <p:cNvPr id="14" name="Slide Number Placeholder 6"/>
          <p:cNvSpPr>
            <a:spLocks noGrp="1"/>
          </p:cNvSpPr>
          <p:nvPr>
            <p:ph type="sldNum" sz="quarter" idx="4"/>
          </p:nvPr>
        </p:nvSpPr>
        <p:spPr>
          <a:xfrm>
            <a:off x="8169598" y="4894737"/>
            <a:ext cx="256801" cy="116425"/>
          </a:xfrm>
          <a:prstGeom prst="rect">
            <a:avLst/>
          </a:prstGeom>
        </p:spPr>
        <p:txBody>
          <a:bodyPr vert="horz" wrap="square" lIns="0" tIns="0" rIns="0" bIns="0" rtlCol="0" anchor="b" anchorCtr="0"/>
          <a:lstStyle>
            <a:lvl1pPr algn="r">
              <a:defRPr sz="700" spc="40" baseline="0">
                <a:solidFill>
                  <a:schemeClr val="tx1"/>
                </a:solidFill>
                <a:latin typeface="Dual 400" panose="02000603000000020004" pitchFamily="2"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8772526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itle 3"/>
          <p:cNvSpPr>
            <a:spLocks noGrp="1"/>
          </p:cNvSpPr>
          <p:nvPr>
            <p:ph type="title"/>
          </p:nvPr>
        </p:nvSpPr>
        <p:spPr bwMode="gray">
          <a:xfrm>
            <a:off x="704088" y="1828800"/>
            <a:ext cx="6900948" cy="567020"/>
          </a:xfrm>
        </p:spPr>
        <p:txBody>
          <a:bodyPr wrap="square" anchor="b" anchorCtr="0">
            <a:noAutofit/>
          </a:bodyPr>
          <a:lstStyle>
            <a:lvl1pPr>
              <a:lnSpc>
                <a:spcPct val="90000"/>
              </a:lnSpc>
              <a:defRPr lang="en-US" sz="4000" b="0" i="0" spc="0" dirty="0">
                <a:solidFill>
                  <a:schemeClr val="bg1"/>
                </a:solidFill>
                <a:latin typeface="Dual 400" panose="02000603000000020004" pitchFamily="2" charset="0"/>
                <a:ea typeface="+mn-ea"/>
                <a:cs typeface="Dual 400" panose="02000603000000020004" pitchFamily="2" charset="0"/>
              </a:defRPr>
            </a:lvl1pPr>
          </a:lstStyle>
          <a:p>
            <a:pPr marL="0" lvl="0" defTabSz="914270"/>
            <a:endParaRPr lang="en-US" dirty="0"/>
          </a:p>
        </p:txBody>
      </p:sp>
      <p:grpSp>
        <p:nvGrpSpPr>
          <p:cNvPr id="19" name="Group 18"/>
          <p:cNvGrpSpPr/>
          <p:nvPr userDrawn="1"/>
        </p:nvGrpSpPr>
        <p:grpSpPr bwMode="gray">
          <a:xfrm>
            <a:off x="7515472" y="411973"/>
            <a:ext cx="1287919" cy="247482"/>
            <a:chOff x="12700" y="2816225"/>
            <a:chExt cx="10079038" cy="1936750"/>
          </a:xfrm>
          <a:solidFill>
            <a:schemeClr val="bg1"/>
          </a:solidFill>
        </p:grpSpPr>
        <p:sp>
          <p:nvSpPr>
            <p:cNvPr id="20" name="Freeform 1"/>
            <p:cNvSpPr>
              <a:spLocks noChangeArrowheads="1"/>
            </p:cNvSpPr>
            <p:nvPr/>
          </p:nvSpPr>
          <p:spPr bwMode="gray">
            <a:xfrm>
              <a:off x="12700" y="3257550"/>
              <a:ext cx="1096963" cy="1473200"/>
            </a:xfrm>
            <a:custGeom>
              <a:avLst/>
              <a:gdLst>
                <a:gd name="T0" fmla="*/ 1589 w 3049"/>
                <a:gd name="T1" fmla="*/ 0 h 4091"/>
                <a:gd name="T2" fmla="*/ 1996 w 3049"/>
                <a:gd name="T3" fmla="*/ 23 h 4091"/>
                <a:gd name="T4" fmla="*/ 2294 w 3049"/>
                <a:gd name="T5" fmla="*/ 95 h 4091"/>
                <a:gd name="T6" fmla="*/ 2503 w 3049"/>
                <a:gd name="T7" fmla="*/ 212 h 4091"/>
                <a:gd name="T8" fmla="*/ 2693 w 3049"/>
                <a:gd name="T9" fmla="*/ 393 h 4091"/>
                <a:gd name="T10" fmla="*/ 2809 w 3049"/>
                <a:gd name="T11" fmla="*/ 567 h 4091"/>
                <a:gd name="T12" fmla="*/ 2896 w 3049"/>
                <a:gd name="T13" fmla="*/ 821 h 4091"/>
                <a:gd name="T14" fmla="*/ 2917 w 3049"/>
                <a:gd name="T15" fmla="*/ 1061 h 4091"/>
                <a:gd name="T16" fmla="*/ 2910 w 3049"/>
                <a:gd name="T17" fmla="*/ 1228 h 4091"/>
                <a:gd name="T18" fmla="*/ 2860 w 3049"/>
                <a:gd name="T19" fmla="*/ 1424 h 4091"/>
                <a:gd name="T20" fmla="*/ 2736 w 3049"/>
                <a:gd name="T21" fmla="*/ 1641 h 4091"/>
                <a:gd name="T22" fmla="*/ 2518 w 3049"/>
                <a:gd name="T23" fmla="*/ 1838 h 4091"/>
                <a:gd name="T24" fmla="*/ 2178 w 3049"/>
                <a:gd name="T25" fmla="*/ 1976 h 4091"/>
                <a:gd name="T26" fmla="*/ 2395 w 3049"/>
                <a:gd name="T27" fmla="*/ 2026 h 4091"/>
                <a:gd name="T28" fmla="*/ 2649 w 3049"/>
                <a:gd name="T29" fmla="*/ 2157 h 4091"/>
                <a:gd name="T30" fmla="*/ 2816 w 3049"/>
                <a:gd name="T31" fmla="*/ 2303 h 4091"/>
                <a:gd name="T32" fmla="*/ 2976 w 3049"/>
                <a:gd name="T33" fmla="*/ 2564 h 4091"/>
                <a:gd name="T34" fmla="*/ 3041 w 3049"/>
                <a:gd name="T35" fmla="*/ 2826 h 4091"/>
                <a:gd name="T36" fmla="*/ 3048 w 3049"/>
                <a:gd name="T37" fmla="*/ 2970 h 4091"/>
                <a:gd name="T38" fmla="*/ 3005 w 3049"/>
                <a:gd name="T39" fmla="*/ 3313 h 4091"/>
                <a:gd name="T40" fmla="*/ 2860 w 3049"/>
                <a:gd name="T41" fmla="*/ 3624 h 4091"/>
                <a:gd name="T42" fmla="*/ 2722 w 3049"/>
                <a:gd name="T43" fmla="*/ 3791 h 4091"/>
                <a:gd name="T44" fmla="*/ 2366 w 3049"/>
                <a:gd name="T45" fmla="*/ 4003 h 4091"/>
                <a:gd name="T46" fmla="*/ 2017 w 3049"/>
                <a:gd name="T47" fmla="*/ 4083 h 4091"/>
                <a:gd name="T48" fmla="*/ 0 w 3049"/>
                <a:gd name="T49" fmla="*/ 4090 h 4091"/>
                <a:gd name="T50" fmla="*/ 1597 w 3049"/>
                <a:gd name="T51" fmla="*/ 1722 h 4091"/>
                <a:gd name="T52" fmla="*/ 1728 w 3049"/>
                <a:gd name="T53" fmla="*/ 1714 h 4091"/>
                <a:gd name="T54" fmla="*/ 1894 w 3049"/>
                <a:gd name="T55" fmla="*/ 1656 h 4091"/>
                <a:gd name="T56" fmla="*/ 2025 w 3049"/>
                <a:gd name="T57" fmla="*/ 1561 h 4091"/>
                <a:gd name="T58" fmla="*/ 2127 w 3049"/>
                <a:gd name="T59" fmla="*/ 1424 h 4091"/>
                <a:gd name="T60" fmla="*/ 2178 w 3049"/>
                <a:gd name="T61" fmla="*/ 1257 h 4091"/>
                <a:gd name="T62" fmla="*/ 2192 w 3049"/>
                <a:gd name="T63" fmla="*/ 1126 h 4091"/>
                <a:gd name="T64" fmla="*/ 2148 w 3049"/>
                <a:gd name="T65" fmla="*/ 902 h 4091"/>
                <a:gd name="T66" fmla="*/ 2039 w 3049"/>
                <a:gd name="T67" fmla="*/ 741 h 4091"/>
                <a:gd name="T68" fmla="*/ 1894 w 3049"/>
                <a:gd name="T69" fmla="*/ 647 h 4091"/>
                <a:gd name="T70" fmla="*/ 1654 w 3049"/>
                <a:gd name="T71" fmla="*/ 589 h 4091"/>
                <a:gd name="T72" fmla="*/ 697 w 3049"/>
                <a:gd name="T73" fmla="*/ 1722 h 4091"/>
                <a:gd name="T74" fmla="*/ 1654 w 3049"/>
                <a:gd name="T75" fmla="*/ 3480 h 4091"/>
                <a:gd name="T76" fmla="*/ 1851 w 3049"/>
                <a:gd name="T77" fmla="*/ 3457 h 4091"/>
                <a:gd name="T78" fmla="*/ 2025 w 3049"/>
                <a:gd name="T79" fmla="*/ 3392 h 4091"/>
                <a:gd name="T80" fmla="*/ 2163 w 3049"/>
                <a:gd name="T81" fmla="*/ 3283 h 4091"/>
                <a:gd name="T82" fmla="*/ 2250 w 3049"/>
                <a:gd name="T83" fmla="*/ 3138 h 4091"/>
                <a:gd name="T84" fmla="*/ 2300 w 3049"/>
                <a:gd name="T85" fmla="*/ 2956 h 4091"/>
                <a:gd name="T86" fmla="*/ 2300 w 3049"/>
                <a:gd name="T87" fmla="*/ 2826 h 4091"/>
                <a:gd name="T88" fmla="*/ 2258 w 3049"/>
                <a:gd name="T89" fmla="*/ 2659 h 4091"/>
                <a:gd name="T90" fmla="*/ 2170 w 3049"/>
                <a:gd name="T91" fmla="*/ 2513 h 4091"/>
                <a:gd name="T92" fmla="*/ 2032 w 3049"/>
                <a:gd name="T93" fmla="*/ 2405 h 4091"/>
                <a:gd name="T94" fmla="*/ 1865 w 3049"/>
                <a:gd name="T95" fmla="*/ 2331 h 4091"/>
                <a:gd name="T96" fmla="*/ 1654 w 3049"/>
                <a:gd name="T97" fmla="*/ 2303 h 4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49" h="4091">
                  <a:moveTo>
                    <a:pt x="0" y="0"/>
                  </a:moveTo>
                  <a:lnTo>
                    <a:pt x="1589" y="0"/>
                  </a:lnTo>
                  <a:lnTo>
                    <a:pt x="1589" y="0"/>
                  </a:lnTo>
                  <a:lnTo>
                    <a:pt x="1720" y="0"/>
                  </a:lnTo>
                  <a:lnTo>
                    <a:pt x="1851" y="8"/>
                  </a:lnTo>
                  <a:lnTo>
                    <a:pt x="1996" y="23"/>
                  </a:lnTo>
                  <a:lnTo>
                    <a:pt x="2141" y="44"/>
                  </a:lnTo>
                  <a:lnTo>
                    <a:pt x="2220" y="66"/>
                  </a:lnTo>
                  <a:lnTo>
                    <a:pt x="2294" y="95"/>
                  </a:lnTo>
                  <a:lnTo>
                    <a:pt x="2366" y="125"/>
                  </a:lnTo>
                  <a:lnTo>
                    <a:pt x="2431" y="168"/>
                  </a:lnTo>
                  <a:lnTo>
                    <a:pt x="2503" y="212"/>
                  </a:lnTo>
                  <a:lnTo>
                    <a:pt x="2569" y="262"/>
                  </a:lnTo>
                  <a:lnTo>
                    <a:pt x="2634" y="320"/>
                  </a:lnTo>
                  <a:lnTo>
                    <a:pt x="2693" y="393"/>
                  </a:lnTo>
                  <a:lnTo>
                    <a:pt x="2693" y="393"/>
                  </a:lnTo>
                  <a:lnTo>
                    <a:pt x="2758" y="480"/>
                  </a:lnTo>
                  <a:lnTo>
                    <a:pt x="2809" y="567"/>
                  </a:lnTo>
                  <a:lnTo>
                    <a:pt x="2845" y="654"/>
                  </a:lnTo>
                  <a:lnTo>
                    <a:pt x="2874" y="741"/>
                  </a:lnTo>
                  <a:lnTo>
                    <a:pt x="2896" y="821"/>
                  </a:lnTo>
                  <a:lnTo>
                    <a:pt x="2910" y="908"/>
                  </a:lnTo>
                  <a:lnTo>
                    <a:pt x="2917" y="989"/>
                  </a:lnTo>
                  <a:lnTo>
                    <a:pt x="2917" y="1061"/>
                  </a:lnTo>
                  <a:lnTo>
                    <a:pt x="2917" y="1061"/>
                  </a:lnTo>
                  <a:lnTo>
                    <a:pt x="2917" y="1126"/>
                  </a:lnTo>
                  <a:lnTo>
                    <a:pt x="2910" y="1228"/>
                  </a:lnTo>
                  <a:lnTo>
                    <a:pt x="2896" y="1293"/>
                  </a:lnTo>
                  <a:lnTo>
                    <a:pt x="2881" y="1359"/>
                  </a:lnTo>
                  <a:lnTo>
                    <a:pt x="2860" y="1424"/>
                  </a:lnTo>
                  <a:lnTo>
                    <a:pt x="2824" y="1496"/>
                  </a:lnTo>
                  <a:lnTo>
                    <a:pt x="2787" y="1569"/>
                  </a:lnTo>
                  <a:lnTo>
                    <a:pt x="2736" y="1641"/>
                  </a:lnTo>
                  <a:lnTo>
                    <a:pt x="2678" y="1707"/>
                  </a:lnTo>
                  <a:lnTo>
                    <a:pt x="2606" y="1772"/>
                  </a:lnTo>
                  <a:lnTo>
                    <a:pt x="2518" y="1838"/>
                  </a:lnTo>
                  <a:lnTo>
                    <a:pt x="2424" y="1889"/>
                  </a:lnTo>
                  <a:lnTo>
                    <a:pt x="2308" y="1939"/>
                  </a:lnTo>
                  <a:lnTo>
                    <a:pt x="2178" y="1976"/>
                  </a:lnTo>
                  <a:lnTo>
                    <a:pt x="2178" y="1976"/>
                  </a:lnTo>
                  <a:lnTo>
                    <a:pt x="2315" y="2005"/>
                  </a:lnTo>
                  <a:lnTo>
                    <a:pt x="2395" y="2026"/>
                  </a:lnTo>
                  <a:lnTo>
                    <a:pt x="2482" y="2063"/>
                  </a:lnTo>
                  <a:lnTo>
                    <a:pt x="2562" y="2099"/>
                  </a:lnTo>
                  <a:lnTo>
                    <a:pt x="2649" y="2157"/>
                  </a:lnTo>
                  <a:lnTo>
                    <a:pt x="2736" y="2223"/>
                  </a:lnTo>
                  <a:lnTo>
                    <a:pt x="2816" y="2303"/>
                  </a:lnTo>
                  <a:lnTo>
                    <a:pt x="2816" y="2303"/>
                  </a:lnTo>
                  <a:lnTo>
                    <a:pt x="2881" y="2390"/>
                  </a:lnTo>
                  <a:lnTo>
                    <a:pt x="2932" y="2477"/>
                  </a:lnTo>
                  <a:lnTo>
                    <a:pt x="2976" y="2564"/>
                  </a:lnTo>
                  <a:lnTo>
                    <a:pt x="3005" y="2659"/>
                  </a:lnTo>
                  <a:lnTo>
                    <a:pt x="3027" y="2739"/>
                  </a:lnTo>
                  <a:lnTo>
                    <a:pt x="3041" y="2826"/>
                  </a:lnTo>
                  <a:lnTo>
                    <a:pt x="3048" y="2898"/>
                  </a:lnTo>
                  <a:lnTo>
                    <a:pt x="3048" y="2970"/>
                  </a:lnTo>
                  <a:lnTo>
                    <a:pt x="3048" y="2970"/>
                  </a:lnTo>
                  <a:lnTo>
                    <a:pt x="3041" y="3087"/>
                  </a:lnTo>
                  <a:lnTo>
                    <a:pt x="3027" y="3196"/>
                  </a:lnTo>
                  <a:lnTo>
                    <a:pt x="3005" y="3313"/>
                  </a:lnTo>
                  <a:lnTo>
                    <a:pt x="2961" y="3421"/>
                  </a:lnTo>
                  <a:lnTo>
                    <a:pt x="2917" y="3531"/>
                  </a:lnTo>
                  <a:lnTo>
                    <a:pt x="2860" y="3624"/>
                  </a:lnTo>
                  <a:lnTo>
                    <a:pt x="2794" y="3712"/>
                  </a:lnTo>
                  <a:lnTo>
                    <a:pt x="2722" y="3791"/>
                  </a:lnTo>
                  <a:lnTo>
                    <a:pt x="2722" y="3791"/>
                  </a:lnTo>
                  <a:lnTo>
                    <a:pt x="2598" y="3879"/>
                  </a:lnTo>
                  <a:lnTo>
                    <a:pt x="2482" y="3944"/>
                  </a:lnTo>
                  <a:lnTo>
                    <a:pt x="2366" y="4003"/>
                  </a:lnTo>
                  <a:lnTo>
                    <a:pt x="2250" y="4039"/>
                  </a:lnTo>
                  <a:lnTo>
                    <a:pt x="2134" y="4068"/>
                  </a:lnTo>
                  <a:lnTo>
                    <a:pt x="2017" y="4083"/>
                  </a:lnTo>
                  <a:lnTo>
                    <a:pt x="1901" y="4090"/>
                  </a:lnTo>
                  <a:lnTo>
                    <a:pt x="1785" y="4090"/>
                  </a:lnTo>
                  <a:lnTo>
                    <a:pt x="0" y="4090"/>
                  </a:lnTo>
                  <a:lnTo>
                    <a:pt x="0" y="0"/>
                  </a:lnTo>
                  <a:close/>
                  <a:moveTo>
                    <a:pt x="697" y="1722"/>
                  </a:moveTo>
                  <a:lnTo>
                    <a:pt x="1597" y="1722"/>
                  </a:lnTo>
                  <a:lnTo>
                    <a:pt x="1597" y="1722"/>
                  </a:lnTo>
                  <a:lnTo>
                    <a:pt x="1662" y="1722"/>
                  </a:lnTo>
                  <a:lnTo>
                    <a:pt x="1728" y="1714"/>
                  </a:lnTo>
                  <a:lnTo>
                    <a:pt x="1785" y="1700"/>
                  </a:lnTo>
                  <a:lnTo>
                    <a:pt x="1836" y="1678"/>
                  </a:lnTo>
                  <a:lnTo>
                    <a:pt x="1894" y="1656"/>
                  </a:lnTo>
                  <a:lnTo>
                    <a:pt x="1937" y="1627"/>
                  </a:lnTo>
                  <a:lnTo>
                    <a:pt x="1988" y="1598"/>
                  </a:lnTo>
                  <a:lnTo>
                    <a:pt x="2025" y="1561"/>
                  </a:lnTo>
                  <a:lnTo>
                    <a:pt x="2061" y="1518"/>
                  </a:lnTo>
                  <a:lnTo>
                    <a:pt x="2097" y="1474"/>
                  </a:lnTo>
                  <a:lnTo>
                    <a:pt x="2127" y="1424"/>
                  </a:lnTo>
                  <a:lnTo>
                    <a:pt x="2148" y="1374"/>
                  </a:lnTo>
                  <a:lnTo>
                    <a:pt x="2170" y="1316"/>
                  </a:lnTo>
                  <a:lnTo>
                    <a:pt x="2178" y="1257"/>
                  </a:lnTo>
                  <a:lnTo>
                    <a:pt x="2192" y="1192"/>
                  </a:lnTo>
                  <a:lnTo>
                    <a:pt x="2192" y="1126"/>
                  </a:lnTo>
                  <a:lnTo>
                    <a:pt x="2192" y="1126"/>
                  </a:lnTo>
                  <a:lnTo>
                    <a:pt x="2184" y="1039"/>
                  </a:lnTo>
                  <a:lnTo>
                    <a:pt x="2170" y="967"/>
                  </a:lnTo>
                  <a:lnTo>
                    <a:pt x="2148" y="902"/>
                  </a:lnTo>
                  <a:lnTo>
                    <a:pt x="2119" y="843"/>
                  </a:lnTo>
                  <a:lnTo>
                    <a:pt x="2083" y="792"/>
                  </a:lnTo>
                  <a:lnTo>
                    <a:pt x="2039" y="741"/>
                  </a:lnTo>
                  <a:lnTo>
                    <a:pt x="1996" y="705"/>
                  </a:lnTo>
                  <a:lnTo>
                    <a:pt x="1945" y="676"/>
                  </a:lnTo>
                  <a:lnTo>
                    <a:pt x="1894" y="647"/>
                  </a:lnTo>
                  <a:lnTo>
                    <a:pt x="1844" y="625"/>
                  </a:lnTo>
                  <a:lnTo>
                    <a:pt x="1742" y="597"/>
                  </a:lnTo>
                  <a:lnTo>
                    <a:pt x="1654" y="589"/>
                  </a:lnTo>
                  <a:lnTo>
                    <a:pt x="1575" y="582"/>
                  </a:lnTo>
                  <a:lnTo>
                    <a:pt x="697" y="582"/>
                  </a:lnTo>
                  <a:lnTo>
                    <a:pt x="697" y="1722"/>
                  </a:lnTo>
                  <a:close/>
                  <a:moveTo>
                    <a:pt x="697" y="3480"/>
                  </a:moveTo>
                  <a:lnTo>
                    <a:pt x="1654" y="3480"/>
                  </a:lnTo>
                  <a:lnTo>
                    <a:pt x="1654" y="3480"/>
                  </a:lnTo>
                  <a:lnTo>
                    <a:pt x="1720" y="3472"/>
                  </a:lnTo>
                  <a:lnTo>
                    <a:pt x="1785" y="3465"/>
                  </a:lnTo>
                  <a:lnTo>
                    <a:pt x="1851" y="3457"/>
                  </a:lnTo>
                  <a:lnTo>
                    <a:pt x="1916" y="3436"/>
                  </a:lnTo>
                  <a:lnTo>
                    <a:pt x="1974" y="3414"/>
                  </a:lnTo>
                  <a:lnTo>
                    <a:pt x="2025" y="3392"/>
                  </a:lnTo>
                  <a:lnTo>
                    <a:pt x="2076" y="3363"/>
                  </a:lnTo>
                  <a:lnTo>
                    <a:pt x="2119" y="3327"/>
                  </a:lnTo>
                  <a:lnTo>
                    <a:pt x="2163" y="3283"/>
                  </a:lnTo>
                  <a:lnTo>
                    <a:pt x="2199" y="3239"/>
                  </a:lnTo>
                  <a:lnTo>
                    <a:pt x="2228" y="3196"/>
                  </a:lnTo>
                  <a:lnTo>
                    <a:pt x="2250" y="3138"/>
                  </a:lnTo>
                  <a:lnTo>
                    <a:pt x="2271" y="3080"/>
                  </a:lnTo>
                  <a:lnTo>
                    <a:pt x="2286" y="3021"/>
                  </a:lnTo>
                  <a:lnTo>
                    <a:pt x="2300" y="2956"/>
                  </a:lnTo>
                  <a:lnTo>
                    <a:pt x="2300" y="2891"/>
                  </a:lnTo>
                  <a:lnTo>
                    <a:pt x="2300" y="2891"/>
                  </a:lnTo>
                  <a:lnTo>
                    <a:pt x="2300" y="2826"/>
                  </a:lnTo>
                  <a:lnTo>
                    <a:pt x="2294" y="2767"/>
                  </a:lnTo>
                  <a:lnTo>
                    <a:pt x="2279" y="2710"/>
                  </a:lnTo>
                  <a:lnTo>
                    <a:pt x="2258" y="2659"/>
                  </a:lnTo>
                  <a:lnTo>
                    <a:pt x="2235" y="2608"/>
                  </a:lnTo>
                  <a:lnTo>
                    <a:pt x="2199" y="2557"/>
                  </a:lnTo>
                  <a:lnTo>
                    <a:pt x="2170" y="2513"/>
                  </a:lnTo>
                  <a:lnTo>
                    <a:pt x="2127" y="2470"/>
                  </a:lnTo>
                  <a:lnTo>
                    <a:pt x="2083" y="2433"/>
                  </a:lnTo>
                  <a:lnTo>
                    <a:pt x="2032" y="2405"/>
                  </a:lnTo>
                  <a:lnTo>
                    <a:pt x="1981" y="2375"/>
                  </a:lnTo>
                  <a:lnTo>
                    <a:pt x="1923" y="2346"/>
                  </a:lnTo>
                  <a:lnTo>
                    <a:pt x="1865" y="2331"/>
                  </a:lnTo>
                  <a:lnTo>
                    <a:pt x="1793" y="2317"/>
                  </a:lnTo>
                  <a:lnTo>
                    <a:pt x="1728" y="2310"/>
                  </a:lnTo>
                  <a:lnTo>
                    <a:pt x="1654" y="2303"/>
                  </a:lnTo>
                  <a:lnTo>
                    <a:pt x="697" y="2303"/>
                  </a:lnTo>
                  <a:lnTo>
                    <a:pt x="697" y="3480"/>
                  </a:lnTo>
                  <a:close/>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21" name="Freeform 2"/>
            <p:cNvSpPr>
              <a:spLocks noChangeArrowheads="1"/>
            </p:cNvSpPr>
            <p:nvPr/>
          </p:nvSpPr>
          <p:spPr bwMode="gray">
            <a:xfrm>
              <a:off x="1227138" y="3257550"/>
              <a:ext cx="1154112" cy="1473200"/>
            </a:xfrm>
            <a:custGeom>
              <a:avLst/>
              <a:gdLst>
                <a:gd name="T0" fmla="*/ 1771 w 3208"/>
                <a:gd name="T1" fmla="*/ 2411 h 4091"/>
                <a:gd name="T2" fmla="*/ 733 w 3208"/>
                <a:gd name="T3" fmla="*/ 4090 h 4091"/>
                <a:gd name="T4" fmla="*/ 0 w 3208"/>
                <a:gd name="T5" fmla="*/ 0 h 4091"/>
                <a:gd name="T6" fmla="*/ 1771 w 3208"/>
                <a:gd name="T7" fmla="*/ 0 h 4091"/>
                <a:gd name="T8" fmla="*/ 2119 w 3208"/>
                <a:gd name="T9" fmla="*/ 15 h 4091"/>
                <a:gd name="T10" fmla="*/ 2402 w 3208"/>
                <a:gd name="T11" fmla="*/ 74 h 4091"/>
                <a:gd name="T12" fmla="*/ 2634 w 3208"/>
                <a:gd name="T13" fmla="*/ 175 h 4091"/>
                <a:gd name="T14" fmla="*/ 2837 w 3208"/>
                <a:gd name="T15" fmla="*/ 320 h 4091"/>
                <a:gd name="T16" fmla="*/ 2910 w 3208"/>
                <a:gd name="T17" fmla="*/ 393 h 4091"/>
                <a:gd name="T18" fmla="*/ 3048 w 3208"/>
                <a:gd name="T19" fmla="*/ 567 h 4091"/>
                <a:gd name="T20" fmla="*/ 3142 w 3208"/>
                <a:gd name="T21" fmla="*/ 785 h 4091"/>
                <a:gd name="T22" fmla="*/ 3200 w 3208"/>
                <a:gd name="T23" fmla="*/ 1054 h 4091"/>
                <a:gd name="T24" fmla="*/ 3207 w 3208"/>
                <a:gd name="T25" fmla="*/ 1200 h 4091"/>
                <a:gd name="T26" fmla="*/ 3186 w 3208"/>
                <a:gd name="T27" fmla="*/ 1461 h 4091"/>
                <a:gd name="T28" fmla="*/ 3120 w 3208"/>
                <a:gd name="T29" fmla="*/ 1678 h 4091"/>
                <a:gd name="T30" fmla="*/ 3026 w 3208"/>
                <a:gd name="T31" fmla="*/ 1859 h 4091"/>
                <a:gd name="T32" fmla="*/ 2917 w 3208"/>
                <a:gd name="T33" fmla="*/ 1997 h 4091"/>
                <a:gd name="T34" fmla="*/ 2794 w 3208"/>
                <a:gd name="T35" fmla="*/ 2107 h 4091"/>
                <a:gd name="T36" fmla="*/ 2670 w 3208"/>
                <a:gd name="T37" fmla="*/ 2187 h 4091"/>
                <a:gd name="T38" fmla="*/ 2467 w 3208"/>
                <a:gd name="T39" fmla="*/ 2288 h 4091"/>
                <a:gd name="T40" fmla="*/ 2409 w 3208"/>
                <a:gd name="T41" fmla="*/ 4090 h 4091"/>
                <a:gd name="T42" fmla="*/ 1654 w 3208"/>
                <a:gd name="T43" fmla="*/ 1823 h 4091"/>
                <a:gd name="T44" fmla="*/ 1792 w 3208"/>
                <a:gd name="T45" fmla="*/ 1816 h 4091"/>
                <a:gd name="T46" fmla="*/ 1996 w 3208"/>
                <a:gd name="T47" fmla="*/ 1779 h 4091"/>
                <a:gd name="T48" fmla="*/ 2126 w 3208"/>
                <a:gd name="T49" fmla="*/ 1728 h 4091"/>
                <a:gd name="T50" fmla="*/ 2235 w 3208"/>
                <a:gd name="T51" fmla="*/ 1656 h 4091"/>
                <a:gd name="T52" fmla="*/ 2330 w 3208"/>
                <a:gd name="T53" fmla="*/ 1561 h 4091"/>
                <a:gd name="T54" fmla="*/ 2395 w 3208"/>
                <a:gd name="T55" fmla="*/ 1439 h 4091"/>
                <a:gd name="T56" fmla="*/ 2438 w 3208"/>
                <a:gd name="T57" fmla="*/ 1279 h 4091"/>
                <a:gd name="T58" fmla="*/ 2438 w 3208"/>
                <a:gd name="T59" fmla="*/ 1192 h 4091"/>
                <a:gd name="T60" fmla="*/ 2431 w 3208"/>
                <a:gd name="T61" fmla="*/ 1076 h 4091"/>
                <a:gd name="T62" fmla="*/ 2402 w 3208"/>
                <a:gd name="T63" fmla="*/ 967 h 4091"/>
                <a:gd name="T64" fmla="*/ 2351 w 3208"/>
                <a:gd name="T65" fmla="*/ 865 h 4091"/>
                <a:gd name="T66" fmla="*/ 2271 w 3208"/>
                <a:gd name="T67" fmla="*/ 771 h 4091"/>
                <a:gd name="T68" fmla="*/ 2177 w 3208"/>
                <a:gd name="T69" fmla="*/ 698 h 4091"/>
                <a:gd name="T70" fmla="*/ 2047 w 3208"/>
                <a:gd name="T71" fmla="*/ 640 h 4091"/>
                <a:gd name="T72" fmla="*/ 1894 w 3208"/>
                <a:gd name="T73" fmla="*/ 603 h 4091"/>
                <a:gd name="T74" fmla="*/ 1720 w 3208"/>
                <a:gd name="T75" fmla="*/ 589 h 4091"/>
                <a:gd name="T76" fmla="*/ 733 w 3208"/>
                <a:gd name="T77" fmla="*/ 1823 h 4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208" h="4091">
                  <a:moveTo>
                    <a:pt x="2409" y="4090"/>
                  </a:moveTo>
                  <a:lnTo>
                    <a:pt x="1771" y="2411"/>
                  </a:lnTo>
                  <a:lnTo>
                    <a:pt x="733" y="2411"/>
                  </a:lnTo>
                  <a:lnTo>
                    <a:pt x="733" y="4090"/>
                  </a:lnTo>
                  <a:lnTo>
                    <a:pt x="0" y="4090"/>
                  </a:lnTo>
                  <a:lnTo>
                    <a:pt x="0" y="0"/>
                  </a:lnTo>
                  <a:lnTo>
                    <a:pt x="1771" y="0"/>
                  </a:lnTo>
                  <a:lnTo>
                    <a:pt x="1771" y="0"/>
                  </a:lnTo>
                  <a:lnTo>
                    <a:pt x="1952" y="0"/>
                  </a:lnTo>
                  <a:lnTo>
                    <a:pt x="2119" y="15"/>
                  </a:lnTo>
                  <a:lnTo>
                    <a:pt x="2264" y="44"/>
                  </a:lnTo>
                  <a:lnTo>
                    <a:pt x="2402" y="74"/>
                  </a:lnTo>
                  <a:lnTo>
                    <a:pt x="2525" y="117"/>
                  </a:lnTo>
                  <a:lnTo>
                    <a:pt x="2634" y="175"/>
                  </a:lnTo>
                  <a:lnTo>
                    <a:pt x="2743" y="240"/>
                  </a:lnTo>
                  <a:lnTo>
                    <a:pt x="2837" y="320"/>
                  </a:lnTo>
                  <a:lnTo>
                    <a:pt x="2837" y="320"/>
                  </a:lnTo>
                  <a:lnTo>
                    <a:pt x="2910" y="393"/>
                  </a:lnTo>
                  <a:lnTo>
                    <a:pt x="2983" y="480"/>
                  </a:lnTo>
                  <a:lnTo>
                    <a:pt x="3048" y="567"/>
                  </a:lnTo>
                  <a:lnTo>
                    <a:pt x="3099" y="676"/>
                  </a:lnTo>
                  <a:lnTo>
                    <a:pt x="3142" y="785"/>
                  </a:lnTo>
                  <a:lnTo>
                    <a:pt x="3179" y="916"/>
                  </a:lnTo>
                  <a:lnTo>
                    <a:pt x="3200" y="1054"/>
                  </a:lnTo>
                  <a:lnTo>
                    <a:pt x="3207" y="1200"/>
                  </a:lnTo>
                  <a:lnTo>
                    <a:pt x="3207" y="1200"/>
                  </a:lnTo>
                  <a:lnTo>
                    <a:pt x="3200" y="1337"/>
                  </a:lnTo>
                  <a:lnTo>
                    <a:pt x="3186" y="1461"/>
                  </a:lnTo>
                  <a:lnTo>
                    <a:pt x="3157" y="1576"/>
                  </a:lnTo>
                  <a:lnTo>
                    <a:pt x="3120" y="1678"/>
                  </a:lnTo>
                  <a:lnTo>
                    <a:pt x="3077" y="1772"/>
                  </a:lnTo>
                  <a:lnTo>
                    <a:pt x="3026" y="1859"/>
                  </a:lnTo>
                  <a:lnTo>
                    <a:pt x="2975" y="1932"/>
                  </a:lnTo>
                  <a:lnTo>
                    <a:pt x="2917" y="1997"/>
                  </a:lnTo>
                  <a:lnTo>
                    <a:pt x="2859" y="2056"/>
                  </a:lnTo>
                  <a:lnTo>
                    <a:pt x="2794" y="2107"/>
                  </a:lnTo>
                  <a:lnTo>
                    <a:pt x="2736" y="2150"/>
                  </a:lnTo>
                  <a:lnTo>
                    <a:pt x="2670" y="2187"/>
                  </a:lnTo>
                  <a:lnTo>
                    <a:pt x="2562" y="2244"/>
                  </a:lnTo>
                  <a:lnTo>
                    <a:pt x="2467" y="2288"/>
                  </a:lnTo>
                  <a:lnTo>
                    <a:pt x="3186" y="4090"/>
                  </a:lnTo>
                  <a:lnTo>
                    <a:pt x="2409" y="4090"/>
                  </a:lnTo>
                  <a:close/>
                  <a:moveTo>
                    <a:pt x="733" y="1823"/>
                  </a:moveTo>
                  <a:lnTo>
                    <a:pt x="1654" y="1823"/>
                  </a:lnTo>
                  <a:lnTo>
                    <a:pt x="1654" y="1823"/>
                  </a:lnTo>
                  <a:lnTo>
                    <a:pt x="1792" y="1816"/>
                  </a:lnTo>
                  <a:lnTo>
                    <a:pt x="1931" y="1794"/>
                  </a:lnTo>
                  <a:lnTo>
                    <a:pt x="1996" y="1779"/>
                  </a:lnTo>
                  <a:lnTo>
                    <a:pt x="2061" y="1758"/>
                  </a:lnTo>
                  <a:lnTo>
                    <a:pt x="2126" y="1728"/>
                  </a:lnTo>
                  <a:lnTo>
                    <a:pt x="2184" y="1692"/>
                  </a:lnTo>
                  <a:lnTo>
                    <a:pt x="2235" y="1656"/>
                  </a:lnTo>
                  <a:lnTo>
                    <a:pt x="2286" y="1612"/>
                  </a:lnTo>
                  <a:lnTo>
                    <a:pt x="2330" y="1561"/>
                  </a:lnTo>
                  <a:lnTo>
                    <a:pt x="2366" y="1504"/>
                  </a:lnTo>
                  <a:lnTo>
                    <a:pt x="2395" y="1439"/>
                  </a:lnTo>
                  <a:lnTo>
                    <a:pt x="2424" y="1359"/>
                  </a:lnTo>
                  <a:lnTo>
                    <a:pt x="2438" y="1279"/>
                  </a:lnTo>
                  <a:lnTo>
                    <a:pt x="2438" y="1192"/>
                  </a:lnTo>
                  <a:lnTo>
                    <a:pt x="2438" y="1192"/>
                  </a:lnTo>
                  <a:lnTo>
                    <a:pt x="2438" y="1134"/>
                  </a:lnTo>
                  <a:lnTo>
                    <a:pt x="2431" y="1076"/>
                  </a:lnTo>
                  <a:lnTo>
                    <a:pt x="2417" y="1018"/>
                  </a:lnTo>
                  <a:lnTo>
                    <a:pt x="2402" y="967"/>
                  </a:lnTo>
                  <a:lnTo>
                    <a:pt x="2381" y="916"/>
                  </a:lnTo>
                  <a:lnTo>
                    <a:pt x="2351" y="865"/>
                  </a:lnTo>
                  <a:lnTo>
                    <a:pt x="2315" y="815"/>
                  </a:lnTo>
                  <a:lnTo>
                    <a:pt x="2271" y="771"/>
                  </a:lnTo>
                  <a:lnTo>
                    <a:pt x="2228" y="734"/>
                  </a:lnTo>
                  <a:lnTo>
                    <a:pt x="2177" y="698"/>
                  </a:lnTo>
                  <a:lnTo>
                    <a:pt x="2112" y="669"/>
                  </a:lnTo>
                  <a:lnTo>
                    <a:pt x="2047" y="640"/>
                  </a:lnTo>
                  <a:lnTo>
                    <a:pt x="1974" y="618"/>
                  </a:lnTo>
                  <a:lnTo>
                    <a:pt x="1894" y="603"/>
                  </a:lnTo>
                  <a:lnTo>
                    <a:pt x="1807" y="589"/>
                  </a:lnTo>
                  <a:lnTo>
                    <a:pt x="1720" y="589"/>
                  </a:lnTo>
                  <a:lnTo>
                    <a:pt x="733" y="589"/>
                  </a:lnTo>
                  <a:lnTo>
                    <a:pt x="733" y="1823"/>
                  </a:lnTo>
                  <a:close/>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22" name="Freeform 3"/>
            <p:cNvSpPr>
              <a:spLocks noChangeArrowheads="1"/>
            </p:cNvSpPr>
            <p:nvPr/>
          </p:nvSpPr>
          <p:spPr bwMode="gray">
            <a:xfrm>
              <a:off x="2436813" y="3233738"/>
              <a:ext cx="1250950" cy="1519237"/>
            </a:xfrm>
            <a:custGeom>
              <a:avLst/>
              <a:gdLst>
                <a:gd name="T0" fmla="*/ 1488 w 3477"/>
                <a:gd name="T1" fmla="*/ 4205 h 4221"/>
                <a:gd name="T2" fmla="*/ 1082 w 3477"/>
                <a:gd name="T3" fmla="*/ 4097 h 4221"/>
                <a:gd name="T4" fmla="*/ 755 w 3477"/>
                <a:gd name="T5" fmla="*/ 3907 h 4221"/>
                <a:gd name="T6" fmla="*/ 487 w 3477"/>
                <a:gd name="T7" fmla="*/ 3653 h 4221"/>
                <a:gd name="T8" fmla="*/ 284 w 3477"/>
                <a:gd name="T9" fmla="*/ 3341 h 4221"/>
                <a:gd name="T10" fmla="*/ 51 w 3477"/>
                <a:gd name="T11" fmla="*/ 2637 h 4221"/>
                <a:gd name="T12" fmla="*/ 0 w 3477"/>
                <a:gd name="T13" fmla="*/ 2091 h 4221"/>
                <a:gd name="T14" fmla="*/ 117 w 3477"/>
                <a:gd name="T15" fmla="*/ 1301 h 4221"/>
                <a:gd name="T16" fmla="*/ 400 w 3477"/>
                <a:gd name="T17" fmla="*/ 705 h 4221"/>
                <a:gd name="T18" fmla="*/ 632 w 3477"/>
                <a:gd name="T19" fmla="*/ 436 h 4221"/>
                <a:gd name="T20" fmla="*/ 922 w 3477"/>
                <a:gd name="T21" fmla="*/ 218 h 4221"/>
                <a:gd name="T22" fmla="*/ 1263 w 3477"/>
                <a:gd name="T23" fmla="*/ 73 h 4221"/>
                <a:gd name="T24" fmla="*/ 1648 w 3477"/>
                <a:gd name="T25" fmla="*/ 8 h 4221"/>
                <a:gd name="T26" fmla="*/ 1959 w 3477"/>
                <a:gd name="T27" fmla="*/ 15 h 4221"/>
                <a:gd name="T28" fmla="*/ 2337 w 3477"/>
                <a:gd name="T29" fmla="*/ 102 h 4221"/>
                <a:gd name="T30" fmla="*/ 2664 w 3477"/>
                <a:gd name="T31" fmla="*/ 269 h 4221"/>
                <a:gd name="T32" fmla="*/ 2932 w 3477"/>
                <a:gd name="T33" fmla="*/ 501 h 4221"/>
                <a:gd name="T34" fmla="*/ 3142 w 3477"/>
                <a:gd name="T35" fmla="*/ 792 h 4221"/>
                <a:gd name="T36" fmla="*/ 3411 w 3477"/>
                <a:gd name="T37" fmla="*/ 1504 h 4221"/>
                <a:gd name="T38" fmla="*/ 3476 w 3477"/>
                <a:gd name="T39" fmla="*/ 2106 h 4221"/>
                <a:gd name="T40" fmla="*/ 3353 w 3477"/>
                <a:gd name="T41" fmla="*/ 2963 h 4221"/>
                <a:gd name="T42" fmla="*/ 3157 w 3477"/>
                <a:gd name="T43" fmla="*/ 3406 h 4221"/>
                <a:gd name="T44" fmla="*/ 2939 w 3477"/>
                <a:gd name="T45" fmla="*/ 3697 h 4221"/>
                <a:gd name="T46" fmla="*/ 2678 w 3477"/>
                <a:gd name="T47" fmla="*/ 3930 h 4221"/>
                <a:gd name="T48" fmla="*/ 2366 w 3477"/>
                <a:gd name="T49" fmla="*/ 4097 h 4221"/>
                <a:gd name="T50" fmla="*/ 2010 w 3477"/>
                <a:gd name="T51" fmla="*/ 4191 h 4221"/>
                <a:gd name="T52" fmla="*/ 2475 w 3477"/>
                <a:gd name="T53" fmla="*/ 1047 h 4221"/>
                <a:gd name="T54" fmla="*/ 2344 w 3477"/>
                <a:gd name="T55" fmla="*/ 850 h 4221"/>
                <a:gd name="T56" fmla="*/ 2141 w 3477"/>
                <a:gd name="T57" fmla="*/ 690 h 4221"/>
                <a:gd name="T58" fmla="*/ 1807 w 3477"/>
                <a:gd name="T59" fmla="*/ 596 h 4221"/>
                <a:gd name="T60" fmla="*/ 1604 w 3477"/>
                <a:gd name="T61" fmla="*/ 603 h 4221"/>
                <a:gd name="T62" fmla="*/ 1365 w 3477"/>
                <a:gd name="T63" fmla="*/ 676 h 4221"/>
                <a:gd name="T64" fmla="*/ 1103 w 3477"/>
                <a:gd name="T65" fmla="*/ 886 h 4221"/>
                <a:gd name="T66" fmla="*/ 893 w 3477"/>
                <a:gd name="T67" fmla="*/ 1315 h 4221"/>
                <a:gd name="T68" fmla="*/ 806 w 3477"/>
                <a:gd name="T69" fmla="*/ 1844 h 4221"/>
                <a:gd name="T70" fmla="*/ 799 w 3477"/>
                <a:gd name="T71" fmla="*/ 2324 h 4221"/>
                <a:gd name="T72" fmla="*/ 864 w 3477"/>
                <a:gd name="T73" fmla="*/ 2804 h 4221"/>
                <a:gd name="T74" fmla="*/ 1059 w 3477"/>
                <a:gd name="T75" fmla="*/ 3276 h 4221"/>
                <a:gd name="T76" fmla="*/ 1270 w 3477"/>
                <a:gd name="T77" fmla="*/ 3494 h 4221"/>
                <a:gd name="T78" fmla="*/ 1509 w 3477"/>
                <a:gd name="T79" fmla="*/ 3596 h 4221"/>
                <a:gd name="T80" fmla="*/ 1727 w 3477"/>
                <a:gd name="T81" fmla="*/ 3624 h 4221"/>
                <a:gd name="T82" fmla="*/ 1982 w 3477"/>
                <a:gd name="T83" fmla="*/ 3581 h 4221"/>
                <a:gd name="T84" fmla="*/ 2293 w 3477"/>
                <a:gd name="T85" fmla="*/ 3406 h 4221"/>
                <a:gd name="T86" fmla="*/ 2497 w 3477"/>
                <a:gd name="T87" fmla="*/ 3152 h 4221"/>
                <a:gd name="T88" fmla="*/ 2620 w 3477"/>
                <a:gd name="T89" fmla="*/ 2767 h 4221"/>
                <a:gd name="T90" fmla="*/ 2678 w 3477"/>
                <a:gd name="T91" fmla="*/ 2099 h 4221"/>
                <a:gd name="T92" fmla="*/ 2649 w 3477"/>
                <a:gd name="T93" fmla="*/ 1656 h 4221"/>
                <a:gd name="T94" fmla="*/ 2511 w 3477"/>
                <a:gd name="T95" fmla="*/ 1119 h 4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77" h="4221">
                  <a:moveTo>
                    <a:pt x="1720" y="4220"/>
                  </a:moveTo>
                  <a:lnTo>
                    <a:pt x="1720" y="4220"/>
                  </a:lnTo>
                  <a:lnTo>
                    <a:pt x="1604" y="4213"/>
                  </a:lnTo>
                  <a:lnTo>
                    <a:pt x="1488" y="4205"/>
                  </a:lnTo>
                  <a:lnTo>
                    <a:pt x="1379" y="4184"/>
                  </a:lnTo>
                  <a:lnTo>
                    <a:pt x="1277" y="4162"/>
                  </a:lnTo>
                  <a:lnTo>
                    <a:pt x="1176" y="4133"/>
                  </a:lnTo>
                  <a:lnTo>
                    <a:pt x="1082" y="4097"/>
                  </a:lnTo>
                  <a:lnTo>
                    <a:pt x="994" y="4060"/>
                  </a:lnTo>
                  <a:lnTo>
                    <a:pt x="907" y="4017"/>
                  </a:lnTo>
                  <a:lnTo>
                    <a:pt x="827" y="3966"/>
                  </a:lnTo>
                  <a:lnTo>
                    <a:pt x="755" y="3907"/>
                  </a:lnTo>
                  <a:lnTo>
                    <a:pt x="683" y="3850"/>
                  </a:lnTo>
                  <a:lnTo>
                    <a:pt x="610" y="3791"/>
                  </a:lnTo>
                  <a:lnTo>
                    <a:pt x="544" y="3719"/>
                  </a:lnTo>
                  <a:lnTo>
                    <a:pt x="487" y="3653"/>
                  </a:lnTo>
                  <a:lnTo>
                    <a:pt x="428" y="3581"/>
                  </a:lnTo>
                  <a:lnTo>
                    <a:pt x="377" y="3501"/>
                  </a:lnTo>
                  <a:lnTo>
                    <a:pt x="326" y="3421"/>
                  </a:lnTo>
                  <a:lnTo>
                    <a:pt x="284" y="3341"/>
                  </a:lnTo>
                  <a:lnTo>
                    <a:pt x="204" y="3174"/>
                  </a:lnTo>
                  <a:lnTo>
                    <a:pt x="138" y="2999"/>
                  </a:lnTo>
                  <a:lnTo>
                    <a:pt x="87" y="2818"/>
                  </a:lnTo>
                  <a:lnTo>
                    <a:pt x="51" y="2637"/>
                  </a:lnTo>
                  <a:lnTo>
                    <a:pt x="22" y="2447"/>
                  </a:lnTo>
                  <a:lnTo>
                    <a:pt x="7" y="2273"/>
                  </a:lnTo>
                  <a:lnTo>
                    <a:pt x="0" y="2091"/>
                  </a:lnTo>
                  <a:lnTo>
                    <a:pt x="0" y="2091"/>
                  </a:lnTo>
                  <a:lnTo>
                    <a:pt x="7" y="1888"/>
                  </a:lnTo>
                  <a:lnTo>
                    <a:pt x="29" y="1685"/>
                  </a:lnTo>
                  <a:lnTo>
                    <a:pt x="65" y="1489"/>
                  </a:lnTo>
                  <a:lnTo>
                    <a:pt x="117" y="1301"/>
                  </a:lnTo>
                  <a:lnTo>
                    <a:pt x="181" y="1119"/>
                  </a:lnTo>
                  <a:lnTo>
                    <a:pt x="254" y="945"/>
                  </a:lnTo>
                  <a:lnTo>
                    <a:pt x="349" y="785"/>
                  </a:lnTo>
                  <a:lnTo>
                    <a:pt x="400" y="705"/>
                  </a:lnTo>
                  <a:lnTo>
                    <a:pt x="450" y="632"/>
                  </a:lnTo>
                  <a:lnTo>
                    <a:pt x="508" y="567"/>
                  </a:lnTo>
                  <a:lnTo>
                    <a:pt x="573" y="495"/>
                  </a:lnTo>
                  <a:lnTo>
                    <a:pt x="632" y="436"/>
                  </a:lnTo>
                  <a:lnTo>
                    <a:pt x="704" y="370"/>
                  </a:lnTo>
                  <a:lnTo>
                    <a:pt x="770" y="320"/>
                  </a:lnTo>
                  <a:lnTo>
                    <a:pt x="842" y="262"/>
                  </a:lnTo>
                  <a:lnTo>
                    <a:pt x="922" y="218"/>
                  </a:lnTo>
                  <a:lnTo>
                    <a:pt x="1002" y="175"/>
                  </a:lnTo>
                  <a:lnTo>
                    <a:pt x="1089" y="139"/>
                  </a:lnTo>
                  <a:lnTo>
                    <a:pt x="1169" y="102"/>
                  </a:lnTo>
                  <a:lnTo>
                    <a:pt x="1263" y="73"/>
                  </a:lnTo>
                  <a:lnTo>
                    <a:pt x="1350" y="44"/>
                  </a:lnTo>
                  <a:lnTo>
                    <a:pt x="1444" y="29"/>
                  </a:lnTo>
                  <a:lnTo>
                    <a:pt x="1546" y="15"/>
                  </a:lnTo>
                  <a:lnTo>
                    <a:pt x="1648" y="8"/>
                  </a:lnTo>
                  <a:lnTo>
                    <a:pt x="1750" y="0"/>
                  </a:lnTo>
                  <a:lnTo>
                    <a:pt x="1750" y="0"/>
                  </a:lnTo>
                  <a:lnTo>
                    <a:pt x="1858" y="8"/>
                  </a:lnTo>
                  <a:lnTo>
                    <a:pt x="1959" y="15"/>
                  </a:lnTo>
                  <a:lnTo>
                    <a:pt x="2061" y="29"/>
                  </a:lnTo>
                  <a:lnTo>
                    <a:pt x="2156" y="51"/>
                  </a:lnTo>
                  <a:lnTo>
                    <a:pt x="2250" y="73"/>
                  </a:lnTo>
                  <a:lnTo>
                    <a:pt x="2337" y="102"/>
                  </a:lnTo>
                  <a:lnTo>
                    <a:pt x="2424" y="139"/>
                  </a:lnTo>
                  <a:lnTo>
                    <a:pt x="2504" y="175"/>
                  </a:lnTo>
                  <a:lnTo>
                    <a:pt x="2584" y="218"/>
                  </a:lnTo>
                  <a:lnTo>
                    <a:pt x="2664" y="269"/>
                  </a:lnTo>
                  <a:lnTo>
                    <a:pt x="2736" y="320"/>
                  </a:lnTo>
                  <a:lnTo>
                    <a:pt x="2802" y="378"/>
                  </a:lnTo>
                  <a:lnTo>
                    <a:pt x="2867" y="436"/>
                  </a:lnTo>
                  <a:lnTo>
                    <a:pt x="2932" y="501"/>
                  </a:lnTo>
                  <a:lnTo>
                    <a:pt x="2990" y="574"/>
                  </a:lnTo>
                  <a:lnTo>
                    <a:pt x="3049" y="639"/>
                  </a:lnTo>
                  <a:lnTo>
                    <a:pt x="3099" y="719"/>
                  </a:lnTo>
                  <a:lnTo>
                    <a:pt x="3142" y="792"/>
                  </a:lnTo>
                  <a:lnTo>
                    <a:pt x="3230" y="959"/>
                  </a:lnTo>
                  <a:lnTo>
                    <a:pt x="3309" y="1134"/>
                  </a:lnTo>
                  <a:lnTo>
                    <a:pt x="3368" y="1315"/>
                  </a:lnTo>
                  <a:lnTo>
                    <a:pt x="3411" y="1504"/>
                  </a:lnTo>
                  <a:lnTo>
                    <a:pt x="3448" y="1700"/>
                  </a:lnTo>
                  <a:lnTo>
                    <a:pt x="3469" y="1903"/>
                  </a:lnTo>
                  <a:lnTo>
                    <a:pt x="3476" y="2106"/>
                  </a:lnTo>
                  <a:lnTo>
                    <a:pt x="3476" y="2106"/>
                  </a:lnTo>
                  <a:lnTo>
                    <a:pt x="3469" y="2339"/>
                  </a:lnTo>
                  <a:lnTo>
                    <a:pt x="3440" y="2557"/>
                  </a:lnTo>
                  <a:lnTo>
                    <a:pt x="3404" y="2767"/>
                  </a:lnTo>
                  <a:lnTo>
                    <a:pt x="3353" y="2963"/>
                  </a:lnTo>
                  <a:lnTo>
                    <a:pt x="3281" y="3152"/>
                  </a:lnTo>
                  <a:lnTo>
                    <a:pt x="3244" y="3239"/>
                  </a:lnTo>
                  <a:lnTo>
                    <a:pt x="3201" y="3327"/>
                  </a:lnTo>
                  <a:lnTo>
                    <a:pt x="3157" y="3406"/>
                  </a:lnTo>
                  <a:lnTo>
                    <a:pt x="3106" y="3486"/>
                  </a:lnTo>
                  <a:lnTo>
                    <a:pt x="3055" y="3559"/>
                  </a:lnTo>
                  <a:lnTo>
                    <a:pt x="2998" y="3632"/>
                  </a:lnTo>
                  <a:lnTo>
                    <a:pt x="2939" y="3697"/>
                  </a:lnTo>
                  <a:lnTo>
                    <a:pt x="2882" y="3763"/>
                  </a:lnTo>
                  <a:lnTo>
                    <a:pt x="2816" y="3820"/>
                  </a:lnTo>
                  <a:lnTo>
                    <a:pt x="2751" y="3879"/>
                  </a:lnTo>
                  <a:lnTo>
                    <a:pt x="2678" y="3930"/>
                  </a:lnTo>
                  <a:lnTo>
                    <a:pt x="2605" y="3981"/>
                  </a:lnTo>
                  <a:lnTo>
                    <a:pt x="2525" y="4024"/>
                  </a:lnTo>
                  <a:lnTo>
                    <a:pt x="2446" y="4060"/>
                  </a:lnTo>
                  <a:lnTo>
                    <a:pt x="2366" y="4097"/>
                  </a:lnTo>
                  <a:lnTo>
                    <a:pt x="2279" y="4125"/>
                  </a:lnTo>
                  <a:lnTo>
                    <a:pt x="2192" y="4155"/>
                  </a:lnTo>
                  <a:lnTo>
                    <a:pt x="2105" y="4176"/>
                  </a:lnTo>
                  <a:lnTo>
                    <a:pt x="2010" y="4191"/>
                  </a:lnTo>
                  <a:lnTo>
                    <a:pt x="1916" y="4205"/>
                  </a:lnTo>
                  <a:lnTo>
                    <a:pt x="1822" y="4213"/>
                  </a:lnTo>
                  <a:lnTo>
                    <a:pt x="1720" y="4220"/>
                  </a:lnTo>
                  <a:close/>
                  <a:moveTo>
                    <a:pt x="2475" y="1047"/>
                  </a:moveTo>
                  <a:lnTo>
                    <a:pt x="2475" y="1047"/>
                  </a:lnTo>
                  <a:lnTo>
                    <a:pt x="2432" y="973"/>
                  </a:lnTo>
                  <a:lnTo>
                    <a:pt x="2388" y="901"/>
                  </a:lnTo>
                  <a:lnTo>
                    <a:pt x="2344" y="850"/>
                  </a:lnTo>
                  <a:lnTo>
                    <a:pt x="2293" y="799"/>
                  </a:lnTo>
                  <a:lnTo>
                    <a:pt x="2242" y="755"/>
                  </a:lnTo>
                  <a:lnTo>
                    <a:pt x="2192" y="719"/>
                  </a:lnTo>
                  <a:lnTo>
                    <a:pt x="2141" y="690"/>
                  </a:lnTo>
                  <a:lnTo>
                    <a:pt x="2090" y="662"/>
                  </a:lnTo>
                  <a:lnTo>
                    <a:pt x="1989" y="625"/>
                  </a:lnTo>
                  <a:lnTo>
                    <a:pt x="1894" y="611"/>
                  </a:lnTo>
                  <a:lnTo>
                    <a:pt x="1807" y="596"/>
                  </a:lnTo>
                  <a:lnTo>
                    <a:pt x="1742" y="596"/>
                  </a:lnTo>
                  <a:lnTo>
                    <a:pt x="1742" y="596"/>
                  </a:lnTo>
                  <a:lnTo>
                    <a:pt x="1669" y="603"/>
                  </a:lnTo>
                  <a:lnTo>
                    <a:pt x="1604" y="603"/>
                  </a:lnTo>
                  <a:lnTo>
                    <a:pt x="1539" y="618"/>
                  </a:lnTo>
                  <a:lnTo>
                    <a:pt x="1481" y="632"/>
                  </a:lnTo>
                  <a:lnTo>
                    <a:pt x="1423" y="654"/>
                  </a:lnTo>
                  <a:lnTo>
                    <a:pt x="1365" y="676"/>
                  </a:lnTo>
                  <a:lnTo>
                    <a:pt x="1314" y="705"/>
                  </a:lnTo>
                  <a:lnTo>
                    <a:pt x="1263" y="734"/>
                  </a:lnTo>
                  <a:lnTo>
                    <a:pt x="1176" y="806"/>
                  </a:lnTo>
                  <a:lnTo>
                    <a:pt x="1103" y="886"/>
                  </a:lnTo>
                  <a:lnTo>
                    <a:pt x="1038" y="981"/>
                  </a:lnTo>
                  <a:lnTo>
                    <a:pt x="980" y="1083"/>
                  </a:lnTo>
                  <a:lnTo>
                    <a:pt x="929" y="1199"/>
                  </a:lnTo>
                  <a:lnTo>
                    <a:pt x="893" y="1315"/>
                  </a:lnTo>
                  <a:lnTo>
                    <a:pt x="856" y="1446"/>
                  </a:lnTo>
                  <a:lnTo>
                    <a:pt x="835" y="1575"/>
                  </a:lnTo>
                  <a:lnTo>
                    <a:pt x="813" y="1706"/>
                  </a:lnTo>
                  <a:lnTo>
                    <a:pt x="806" y="1844"/>
                  </a:lnTo>
                  <a:lnTo>
                    <a:pt x="799" y="1983"/>
                  </a:lnTo>
                  <a:lnTo>
                    <a:pt x="799" y="2121"/>
                  </a:lnTo>
                  <a:lnTo>
                    <a:pt x="799" y="2121"/>
                  </a:lnTo>
                  <a:lnTo>
                    <a:pt x="799" y="2324"/>
                  </a:lnTo>
                  <a:lnTo>
                    <a:pt x="806" y="2440"/>
                  </a:lnTo>
                  <a:lnTo>
                    <a:pt x="820" y="2557"/>
                  </a:lnTo>
                  <a:lnTo>
                    <a:pt x="842" y="2680"/>
                  </a:lnTo>
                  <a:lnTo>
                    <a:pt x="864" y="2804"/>
                  </a:lnTo>
                  <a:lnTo>
                    <a:pt x="900" y="2934"/>
                  </a:lnTo>
                  <a:lnTo>
                    <a:pt x="943" y="3050"/>
                  </a:lnTo>
                  <a:lnTo>
                    <a:pt x="994" y="3166"/>
                  </a:lnTo>
                  <a:lnTo>
                    <a:pt x="1059" y="3276"/>
                  </a:lnTo>
                  <a:lnTo>
                    <a:pt x="1133" y="3370"/>
                  </a:lnTo>
                  <a:lnTo>
                    <a:pt x="1176" y="3414"/>
                  </a:lnTo>
                  <a:lnTo>
                    <a:pt x="1220" y="3457"/>
                  </a:lnTo>
                  <a:lnTo>
                    <a:pt x="1270" y="3494"/>
                  </a:lnTo>
                  <a:lnTo>
                    <a:pt x="1328" y="3522"/>
                  </a:lnTo>
                  <a:lnTo>
                    <a:pt x="1379" y="3552"/>
                  </a:lnTo>
                  <a:lnTo>
                    <a:pt x="1444" y="3573"/>
                  </a:lnTo>
                  <a:lnTo>
                    <a:pt x="1509" y="3596"/>
                  </a:lnTo>
                  <a:lnTo>
                    <a:pt x="1575" y="3610"/>
                  </a:lnTo>
                  <a:lnTo>
                    <a:pt x="1648" y="3617"/>
                  </a:lnTo>
                  <a:lnTo>
                    <a:pt x="1727" y="3624"/>
                  </a:lnTo>
                  <a:lnTo>
                    <a:pt x="1727" y="3624"/>
                  </a:lnTo>
                  <a:lnTo>
                    <a:pt x="1792" y="3617"/>
                  </a:lnTo>
                  <a:lnTo>
                    <a:pt x="1858" y="3610"/>
                  </a:lnTo>
                  <a:lnTo>
                    <a:pt x="1923" y="3596"/>
                  </a:lnTo>
                  <a:lnTo>
                    <a:pt x="1982" y="3581"/>
                  </a:lnTo>
                  <a:lnTo>
                    <a:pt x="2047" y="3559"/>
                  </a:lnTo>
                  <a:lnTo>
                    <a:pt x="2098" y="3537"/>
                  </a:lnTo>
                  <a:lnTo>
                    <a:pt x="2199" y="3479"/>
                  </a:lnTo>
                  <a:lnTo>
                    <a:pt x="2293" y="3406"/>
                  </a:lnTo>
                  <a:lnTo>
                    <a:pt x="2373" y="3327"/>
                  </a:lnTo>
                  <a:lnTo>
                    <a:pt x="2439" y="3239"/>
                  </a:lnTo>
                  <a:lnTo>
                    <a:pt x="2497" y="3152"/>
                  </a:lnTo>
                  <a:lnTo>
                    <a:pt x="2497" y="3152"/>
                  </a:lnTo>
                  <a:lnTo>
                    <a:pt x="2533" y="3072"/>
                  </a:lnTo>
                  <a:lnTo>
                    <a:pt x="2562" y="2985"/>
                  </a:lnTo>
                  <a:lnTo>
                    <a:pt x="2599" y="2883"/>
                  </a:lnTo>
                  <a:lnTo>
                    <a:pt x="2620" y="2767"/>
                  </a:lnTo>
                  <a:lnTo>
                    <a:pt x="2642" y="2637"/>
                  </a:lnTo>
                  <a:lnTo>
                    <a:pt x="2664" y="2484"/>
                  </a:lnTo>
                  <a:lnTo>
                    <a:pt x="2671" y="2303"/>
                  </a:lnTo>
                  <a:lnTo>
                    <a:pt x="2678" y="2099"/>
                  </a:lnTo>
                  <a:lnTo>
                    <a:pt x="2678" y="2099"/>
                  </a:lnTo>
                  <a:lnTo>
                    <a:pt x="2671" y="1917"/>
                  </a:lnTo>
                  <a:lnTo>
                    <a:pt x="2664" y="1793"/>
                  </a:lnTo>
                  <a:lnTo>
                    <a:pt x="2649" y="1656"/>
                  </a:lnTo>
                  <a:lnTo>
                    <a:pt x="2620" y="1504"/>
                  </a:lnTo>
                  <a:lnTo>
                    <a:pt x="2584" y="1352"/>
                  </a:lnTo>
                  <a:lnTo>
                    <a:pt x="2540" y="1191"/>
                  </a:lnTo>
                  <a:lnTo>
                    <a:pt x="2511" y="1119"/>
                  </a:lnTo>
                  <a:lnTo>
                    <a:pt x="2475" y="1047"/>
                  </a:lnTo>
                  <a:close/>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23" name="Freeform 4"/>
            <p:cNvSpPr>
              <a:spLocks noChangeArrowheads="1"/>
            </p:cNvSpPr>
            <p:nvPr/>
          </p:nvSpPr>
          <p:spPr bwMode="gray">
            <a:xfrm>
              <a:off x="3756025" y="3233738"/>
              <a:ext cx="1147763" cy="1519237"/>
            </a:xfrm>
            <a:custGeom>
              <a:avLst/>
              <a:gdLst>
                <a:gd name="T0" fmla="*/ 3150 w 3187"/>
                <a:gd name="T1" fmla="*/ 3007 h 4221"/>
                <a:gd name="T2" fmla="*/ 2969 w 3187"/>
                <a:gd name="T3" fmla="*/ 3486 h 4221"/>
                <a:gd name="T4" fmla="*/ 2700 w 3187"/>
                <a:gd name="T5" fmla="*/ 3828 h 4221"/>
                <a:gd name="T6" fmla="*/ 2366 w 3187"/>
                <a:gd name="T7" fmla="*/ 4053 h 4221"/>
                <a:gd name="T8" fmla="*/ 2003 w 3187"/>
                <a:gd name="T9" fmla="*/ 4176 h 4221"/>
                <a:gd name="T10" fmla="*/ 1633 w 3187"/>
                <a:gd name="T11" fmla="*/ 4220 h 4221"/>
                <a:gd name="T12" fmla="*/ 1394 w 3187"/>
                <a:gd name="T13" fmla="*/ 4199 h 4221"/>
                <a:gd name="T14" fmla="*/ 1067 w 3187"/>
                <a:gd name="T15" fmla="*/ 4118 h 4221"/>
                <a:gd name="T16" fmla="*/ 799 w 3187"/>
                <a:gd name="T17" fmla="*/ 3987 h 4221"/>
                <a:gd name="T18" fmla="*/ 581 w 3187"/>
                <a:gd name="T19" fmla="*/ 3806 h 4221"/>
                <a:gd name="T20" fmla="*/ 400 w 3187"/>
                <a:gd name="T21" fmla="*/ 3588 h 4221"/>
                <a:gd name="T22" fmla="*/ 218 w 3187"/>
                <a:gd name="T23" fmla="*/ 3253 h 4221"/>
                <a:gd name="T24" fmla="*/ 58 w 3187"/>
                <a:gd name="T25" fmla="*/ 2731 h 4221"/>
                <a:gd name="T26" fmla="*/ 0 w 3187"/>
                <a:gd name="T27" fmla="*/ 2244 h 4221"/>
                <a:gd name="T28" fmla="*/ 7 w 3187"/>
                <a:gd name="T29" fmla="*/ 1910 h 4221"/>
                <a:gd name="T30" fmla="*/ 94 w 3187"/>
                <a:gd name="T31" fmla="*/ 1330 h 4221"/>
                <a:gd name="T32" fmla="*/ 298 w 3187"/>
                <a:gd name="T33" fmla="*/ 806 h 4221"/>
                <a:gd name="T34" fmla="*/ 443 w 3187"/>
                <a:gd name="T35" fmla="*/ 582 h 4221"/>
                <a:gd name="T36" fmla="*/ 617 w 3187"/>
                <a:gd name="T37" fmla="*/ 385 h 4221"/>
                <a:gd name="T38" fmla="*/ 827 w 3187"/>
                <a:gd name="T39" fmla="*/ 226 h 4221"/>
                <a:gd name="T40" fmla="*/ 1074 w 3187"/>
                <a:gd name="T41" fmla="*/ 109 h 4221"/>
                <a:gd name="T42" fmla="*/ 1350 w 3187"/>
                <a:gd name="T43" fmla="*/ 29 h 4221"/>
                <a:gd name="T44" fmla="*/ 1663 w 3187"/>
                <a:gd name="T45" fmla="*/ 0 h 4221"/>
                <a:gd name="T46" fmla="*/ 1967 w 3187"/>
                <a:gd name="T47" fmla="*/ 29 h 4221"/>
                <a:gd name="T48" fmla="*/ 2373 w 3187"/>
                <a:gd name="T49" fmla="*/ 160 h 4221"/>
                <a:gd name="T50" fmla="*/ 2693 w 3187"/>
                <a:gd name="T51" fmla="*/ 393 h 4221"/>
                <a:gd name="T52" fmla="*/ 2939 w 3187"/>
                <a:gd name="T53" fmla="*/ 719 h 4221"/>
                <a:gd name="T54" fmla="*/ 3114 w 3187"/>
                <a:gd name="T55" fmla="*/ 1134 h 4221"/>
                <a:gd name="T56" fmla="*/ 2497 w 3187"/>
                <a:gd name="T57" fmla="*/ 1526 h 4221"/>
                <a:gd name="T58" fmla="*/ 2424 w 3187"/>
                <a:gd name="T59" fmla="*/ 1242 h 4221"/>
                <a:gd name="T60" fmla="*/ 2330 w 3187"/>
                <a:gd name="T61" fmla="*/ 1010 h 4221"/>
                <a:gd name="T62" fmla="*/ 2185 w 3187"/>
                <a:gd name="T63" fmla="*/ 806 h 4221"/>
                <a:gd name="T64" fmla="*/ 1967 w 3187"/>
                <a:gd name="T65" fmla="*/ 654 h 4221"/>
                <a:gd name="T66" fmla="*/ 1669 w 3187"/>
                <a:gd name="T67" fmla="*/ 596 h 4221"/>
                <a:gd name="T68" fmla="*/ 1524 w 3187"/>
                <a:gd name="T69" fmla="*/ 611 h 4221"/>
                <a:gd name="T70" fmla="*/ 1336 w 3187"/>
                <a:gd name="T71" fmla="*/ 676 h 4221"/>
                <a:gd name="T72" fmla="*/ 1183 w 3187"/>
                <a:gd name="T73" fmla="*/ 778 h 4221"/>
                <a:gd name="T74" fmla="*/ 1031 w 3187"/>
                <a:gd name="T75" fmla="*/ 973 h 4221"/>
                <a:gd name="T76" fmla="*/ 886 w 3187"/>
                <a:gd name="T77" fmla="*/ 1330 h 4221"/>
                <a:gd name="T78" fmla="*/ 813 w 3187"/>
                <a:gd name="T79" fmla="*/ 1700 h 4221"/>
                <a:gd name="T80" fmla="*/ 799 w 3187"/>
                <a:gd name="T81" fmla="*/ 2085 h 4221"/>
                <a:gd name="T82" fmla="*/ 842 w 3187"/>
                <a:gd name="T83" fmla="*/ 2665 h 4221"/>
                <a:gd name="T84" fmla="*/ 966 w 3187"/>
                <a:gd name="T85" fmla="*/ 3079 h 4221"/>
                <a:gd name="T86" fmla="*/ 1147 w 3187"/>
                <a:gd name="T87" fmla="*/ 3363 h 4221"/>
                <a:gd name="T88" fmla="*/ 1372 w 3187"/>
                <a:gd name="T89" fmla="*/ 3522 h 4221"/>
                <a:gd name="T90" fmla="*/ 1612 w 3187"/>
                <a:gd name="T91" fmla="*/ 3596 h 4221"/>
                <a:gd name="T92" fmla="*/ 1764 w 3187"/>
                <a:gd name="T93" fmla="*/ 3596 h 4221"/>
                <a:gd name="T94" fmla="*/ 1974 w 3187"/>
                <a:gd name="T95" fmla="*/ 3537 h 4221"/>
                <a:gd name="T96" fmla="*/ 2163 w 3187"/>
                <a:gd name="T97" fmla="*/ 3428 h 4221"/>
                <a:gd name="T98" fmla="*/ 2316 w 3187"/>
                <a:gd name="T99" fmla="*/ 3253 h 4221"/>
                <a:gd name="T100" fmla="*/ 2439 w 3187"/>
                <a:gd name="T101" fmla="*/ 3021 h 4221"/>
                <a:gd name="T102" fmla="*/ 2497 w 3187"/>
                <a:gd name="T103" fmla="*/ 2731 h 4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87" h="4221">
                  <a:moveTo>
                    <a:pt x="3186" y="2811"/>
                  </a:moveTo>
                  <a:lnTo>
                    <a:pt x="3186" y="2811"/>
                  </a:lnTo>
                  <a:lnTo>
                    <a:pt x="3150" y="3007"/>
                  </a:lnTo>
                  <a:lnTo>
                    <a:pt x="3099" y="3181"/>
                  </a:lnTo>
                  <a:lnTo>
                    <a:pt x="3041" y="3341"/>
                  </a:lnTo>
                  <a:lnTo>
                    <a:pt x="2969" y="3486"/>
                  </a:lnTo>
                  <a:lnTo>
                    <a:pt x="2888" y="3617"/>
                  </a:lnTo>
                  <a:lnTo>
                    <a:pt x="2795" y="3733"/>
                  </a:lnTo>
                  <a:lnTo>
                    <a:pt x="2700" y="3828"/>
                  </a:lnTo>
                  <a:lnTo>
                    <a:pt x="2591" y="3922"/>
                  </a:lnTo>
                  <a:lnTo>
                    <a:pt x="2482" y="3995"/>
                  </a:lnTo>
                  <a:lnTo>
                    <a:pt x="2366" y="4053"/>
                  </a:lnTo>
                  <a:lnTo>
                    <a:pt x="2250" y="4111"/>
                  </a:lnTo>
                  <a:lnTo>
                    <a:pt x="2127" y="4148"/>
                  </a:lnTo>
                  <a:lnTo>
                    <a:pt x="2003" y="4176"/>
                  </a:lnTo>
                  <a:lnTo>
                    <a:pt x="1880" y="4199"/>
                  </a:lnTo>
                  <a:lnTo>
                    <a:pt x="1756" y="4213"/>
                  </a:lnTo>
                  <a:lnTo>
                    <a:pt x="1633" y="4220"/>
                  </a:lnTo>
                  <a:lnTo>
                    <a:pt x="1633" y="4220"/>
                  </a:lnTo>
                  <a:lnTo>
                    <a:pt x="1510" y="4213"/>
                  </a:lnTo>
                  <a:lnTo>
                    <a:pt x="1394" y="4199"/>
                  </a:lnTo>
                  <a:lnTo>
                    <a:pt x="1277" y="4184"/>
                  </a:lnTo>
                  <a:lnTo>
                    <a:pt x="1169" y="4155"/>
                  </a:lnTo>
                  <a:lnTo>
                    <a:pt x="1067" y="4118"/>
                  </a:lnTo>
                  <a:lnTo>
                    <a:pt x="973" y="4082"/>
                  </a:lnTo>
                  <a:lnTo>
                    <a:pt x="886" y="4038"/>
                  </a:lnTo>
                  <a:lnTo>
                    <a:pt x="799" y="3987"/>
                  </a:lnTo>
                  <a:lnTo>
                    <a:pt x="719" y="3930"/>
                  </a:lnTo>
                  <a:lnTo>
                    <a:pt x="646" y="3871"/>
                  </a:lnTo>
                  <a:lnTo>
                    <a:pt x="581" y="3806"/>
                  </a:lnTo>
                  <a:lnTo>
                    <a:pt x="516" y="3733"/>
                  </a:lnTo>
                  <a:lnTo>
                    <a:pt x="457" y="3661"/>
                  </a:lnTo>
                  <a:lnTo>
                    <a:pt x="400" y="3588"/>
                  </a:lnTo>
                  <a:lnTo>
                    <a:pt x="349" y="3508"/>
                  </a:lnTo>
                  <a:lnTo>
                    <a:pt x="305" y="3428"/>
                  </a:lnTo>
                  <a:lnTo>
                    <a:pt x="218" y="3253"/>
                  </a:lnTo>
                  <a:lnTo>
                    <a:pt x="153" y="3086"/>
                  </a:lnTo>
                  <a:lnTo>
                    <a:pt x="102" y="2906"/>
                  </a:lnTo>
                  <a:lnTo>
                    <a:pt x="58" y="2731"/>
                  </a:lnTo>
                  <a:lnTo>
                    <a:pt x="29" y="2563"/>
                  </a:lnTo>
                  <a:lnTo>
                    <a:pt x="15" y="2396"/>
                  </a:lnTo>
                  <a:lnTo>
                    <a:pt x="0" y="2244"/>
                  </a:lnTo>
                  <a:lnTo>
                    <a:pt x="0" y="2106"/>
                  </a:lnTo>
                  <a:lnTo>
                    <a:pt x="0" y="2106"/>
                  </a:lnTo>
                  <a:lnTo>
                    <a:pt x="7" y="1910"/>
                  </a:lnTo>
                  <a:lnTo>
                    <a:pt x="22" y="1714"/>
                  </a:lnTo>
                  <a:lnTo>
                    <a:pt x="51" y="1519"/>
                  </a:lnTo>
                  <a:lnTo>
                    <a:pt x="94" y="1330"/>
                  </a:lnTo>
                  <a:lnTo>
                    <a:pt x="145" y="1148"/>
                  </a:lnTo>
                  <a:lnTo>
                    <a:pt x="218" y="973"/>
                  </a:lnTo>
                  <a:lnTo>
                    <a:pt x="298" y="806"/>
                  </a:lnTo>
                  <a:lnTo>
                    <a:pt x="341" y="734"/>
                  </a:lnTo>
                  <a:lnTo>
                    <a:pt x="392" y="654"/>
                  </a:lnTo>
                  <a:lnTo>
                    <a:pt x="443" y="582"/>
                  </a:lnTo>
                  <a:lnTo>
                    <a:pt x="501" y="516"/>
                  </a:lnTo>
                  <a:lnTo>
                    <a:pt x="559" y="451"/>
                  </a:lnTo>
                  <a:lnTo>
                    <a:pt x="617" y="385"/>
                  </a:lnTo>
                  <a:lnTo>
                    <a:pt x="690" y="327"/>
                  </a:lnTo>
                  <a:lnTo>
                    <a:pt x="755" y="277"/>
                  </a:lnTo>
                  <a:lnTo>
                    <a:pt x="827" y="226"/>
                  </a:lnTo>
                  <a:lnTo>
                    <a:pt x="907" y="182"/>
                  </a:lnTo>
                  <a:lnTo>
                    <a:pt x="987" y="139"/>
                  </a:lnTo>
                  <a:lnTo>
                    <a:pt x="1074" y="109"/>
                  </a:lnTo>
                  <a:lnTo>
                    <a:pt x="1161" y="73"/>
                  </a:lnTo>
                  <a:lnTo>
                    <a:pt x="1256" y="51"/>
                  </a:lnTo>
                  <a:lnTo>
                    <a:pt x="1350" y="29"/>
                  </a:lnTo>
                  <a:lnTo>
                    <a:pt x="1452" y="15"/>
                  </a:lnTo>
                  <a:lnTo>
                    <a:pt x="1553" y="8"/>
                  </a:lnTo>
                  <a:lnTo>
                    <a:pt x="1663" y="0"/>
                  </a:lnTo>
                  <a:lnTo>
                    <a:pt x="1663" y="0"/>
                  </a:lnTo>
                  <a:lnTo>
                    <a:pt x="1822" y="8"/>
                  </a:lnTo>
                  <a:lnTo>
                    <a:pt x="1967" y="29"/>
                  </a:lnTo>
                  <a:lnTo>
                    <a:pt x="2113" y="59"/>
                  </a:lnTo>
                  <a:lnTo>
                    <a:pt x="2243" y="102"/>
                  </a:lnTo>
                  <a:lnTo>
                    <a:pt x="2373" y="160"/>
                  </a:lnTo>
                  <a:lnTo>
                    <a:pt x="2489" y="226"/>
                  </a:lnTo>
                  <a:lnTo>
                    <a:pt x="2591" y="305"/>
                  </a:lnTo>
                  <a:lnTo>
                    <a:pt x="2693" y="393"/>
                  </a:lnTo>
                  <a:lnTo>
                    <a:pt x="2787" y="487"/>
                  </a:lnTo>
                  <a:lnTo>
                    <a:pt x="2867" y="596"/>
                  </a:lnTo>
                  <a:lnTo>
                    <a:pt x="2939" y="719"/>
                  </a:lnTo>
                  <a:lnTo>
                    <a:pt x="3005" y="843"/>
                  </a:lnTo>
                  <a:lnTo>
                    <a:pt x="3063" y="981"/>
                  </a:lnTo>
                  <a:lnTo>
                    <a:pt x="3114" y="1134"/>
                  </a:lnTo>
                  <a:lnTo>
                    <a:pt x="3157" y="1286"/>
                  </a:lnTo>
                  <a:lnTo>
                    <a:pt x="3186" y="1453"/>
                  </a:lnTo>
                  <a:lnTo>
                    <a:pt x="2497" y="1526"/>
                  </a:lnTo>
                  <a:lnTo>
                    <a:pt x="2497" y="1526"/>
                  </a:lnTo>
                  <a:lnTo>
                    <a:pt x="2468" y="1388"/>
                  </a:lnTo>
                  <a:lnTo>
                    <a:pt x="2424" y="1242"/>
                  </a:lnTo>
                  <a:lnTo>
                    <a:pt x="2396" y="1163"/>
                  </a:lnTo>
                  <a:lnTo>
                    <a:pt x="2366" y="1090"/>
                  </a:lnTo>
                  <a:lnTo>
                    <a:pt x="2330" y="1010"/>
                  </a:lnTo>
                  <a:lnTo>
                    <a:pt x="2286" y="937"/>
                  </a:lnTo>
                  <a:lnTo>
                    <a:pt x="2236" y="872"/>
                  </a:lnTo>
                  <a:lnTo>
                    <a:pt x="2185" y="806"/>
                  </a:lnTo>
                  <a:lnTo>
                    <a:pt x="2119" y="749"/>
                  </a:lnTo>
                  <a:lnTo>
                    <a:pt x="2047" y="698"/>
                  </a:lnTo>
                  <a:lnTo>
                    <a:pt x="1967" y="654"/>
                  </a:lnTo>
                  <a:lnTo>
                    <a:pt x="1880" y="625"/>
                  </a:lnTo>
                  <a:lnTo>
                    <a:pt x="1779" y="603"/>
                  </a:lnTo>
                  <a:lnTo>
                    <a:pt x="1669" y="596"/>
                  </a:lnTo>
                  <a:lnTo>
                    <a:pt x="1669" y="596"/>
                  </a:lnTo>
                  <a:lnTo>
                    <a:pt x="1589" y="603"/>
                  </a:lnTo>
                  <a:lnTo>
                    <a:pt x="1524" y="611"/>
                  </a:lnTo>
                  <a:lnTo>
                    <a:pt x="1452" y="625"/>
                  </a:lnTo>
                  <a:lnTo>
                    <a:pt x="1394" y="647"/>
                  </a:lnTo>
                  <a:lnTo>
                    <a:pt x="1336" y="676"/>
                  </a:lnTo>
                  <a:lnTo>
                    <a:pt x="1277" y="705"/>
                  </a:lnTo>
                  <a:lnTo>
                    <a:pt x="1234" y="741"/>
                  </a:lnTo>
                  <a:lnTo>
                    <a:pt x="1183" y="778"/>
                  </a:lnTo>
                  <a:lnTo>
                    <a:pt x="1139" y="821"/>
                  </a:lnTo>
                  <a:lnTo>
                    <a:pt x="1103" y="872"/>
                  </a:lnTo>
                  <a:lnTo>
                    <a:pt x="1031" y="973"/>
                  </a:lnTo>
                  <a:lnTo>
                    <a:pt x="973" y="1083"/>
                  </a:lnTo>
                  <a:lnTo>
                    <a:pt x="922" y="1206"/>
                  </a:lnTo>
                  <a:lnTo>
                    <a:pt x="886" y="1330"/>
                  </a:lnTo>
                  <a:lnTo>
                    <a:pt x="856" y="1453"/>
                  </a:lnTo>
                  <a:lnTo>
                    <a:pt x="835" y="1575"/>
                  </a:lnTo>
                  <a:lnTo>
                    <a:pt x="813" y="1700"/>
                  </a:lnTo>
                  <a:lnTo>
                    <a:pt x="799" y="1917"/>
                  </a:lnTo>
                  <a:lnTo>
                    <a:pt x="799" y="2085"/>
                  </a:lnTo>
                  <a:lnTo>
                    <a:pt x="799" y="2085"/>
                  </a:lnTo>
                  <a:lnTo>
                    <a:pt x="799" y="2295"/>
                  </a:lnTo>
                  <a:lnTo>
                    <a:pt x="820" y="2491"/>
                  </a:lnTo>
                  <a:lnTo>
                    <a:pt x="842" y="2665"/>
                  </a:lnTo>
                  <a:lnTo>
                    <a:pt x="878" y="2818"/>
                  </a:lnTo>
                  <a:lnTo>
                    <a:pt x="915" y="2956"/>
                  </a:lnTo>
                  <a:lnTo>
                    <a:pt x="966" y="3079"/>
                  </a:lnTo>
                  <a:lnTo>
                    <a:pt x="1023" y="3188"/>
                  </a:lnTo>
                  <a:lnTo>
                    <a:pt x="1082" y="3283"/>
                  </a:lnTo>
                  <a:lnTo>
                    <a:pt x="1147" y="3363"/>
                  </a:lnTo>
                  <a:lnTo>
                    <a:pt x="1219" y="3428"/>
                  </a:lnTo>
                  <a:lnTo>
                    <a:pt x="1292" y="3479"/>
                  </a:lnTo>
                  <a:lnTo>
                    <a:pt x="1372" y="3522"/>
                  </a:lnTo>
                  <a:lnTo>
                    <a:pt x="1452" y="3559"/>
                  </a:lnTo>
                  <a:lnTo>
                    <a:pt x="1532" y="3581"/>
                  </a:lnTo>
                  <a:lnTo>
                    <a:pt x="1612" y="3596"/>
                  </a:lnTo>
                  <a:lnTo>
                    <a:pt x="1691" y="3596"/>
                  </a:lnTo>
                  <a:lnTo>
                    <a:pt x="1691" y="3596"/>
                  </a:lnTo>
                  <a:lnTo>
                    <a:pt x="1764" y="3596"/>
                  </a:lnTo>
                  <a:lnTo>
                    <a:pt x="1836" y="3581"/>
                  </a:lnTo>
                  <a:lnTo>
                    <a:pt x="1902" y="3566"/>
                  </a:lnTo>
                  <a:lnTo>
                    <a:pt x="1974" y="3537"/>
                  </a:lnTo>
                  <a:lnTo>
                    <a:pt x="2039" y="3508"/>
                  </a:lnTo>
                  <a:lnTo>
                    <a:pt x="2098" y="3471"/>
                  </a:lnTo>
                  <a:lnTo>
                    <a:pt x="2163" y="3428"/>
                  </a:lnTo>
                  <a:lnTo>
                    <a:pt x="2214" y="3370"/>
                  </a:lnTo>
                  <a:lnTo>
                    <a:pt x="2272" y="3312"/>
                  </a:lnTo>
                  <a:lnTo>
                    <a:pt x="2316" y="3253"/>
                  </a:lnTo>
                  <a:lnTo>
                    <a:pt x="2366" y="3181"/>
                  </a:lnTo>
                  <a:lnTo>
                    <a:pt x="2402" y="3101"/>
                  </a:lnTo>
                  <a:lnTo>
                    <a:pt x="2439" y="3021"/>
                  </a:lnTo>
                  <a:lnTo>
                    <a:pt x="2461" y="2927"/>
                  </a:lnTo>
                  <a:lnTo>
                    <a:pt x="2482" y="2832"/>
                  </a:lnTo>
                  <a:lnTo>
                    <a:pt x="2497" y="2731"/>
                  </a:lnTo>
                  <a:lnTo>
                    <a:pt x="3186" y="2811"/>
                  </a:lnTo>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24" name="Freeform 5"/>
            <p:cNvSpPr>
              <a:spLocks noChangeArrowheads="1"/>
            </p:cNvSpPr>
            <p:nvPr/>
          </p:nvSpPr>
          <p:spPr bwMode="gray">
            <a:xfrm>
              <a:off x="4846638" y="3257550"/>
              <a:ext cx="1309687" cy="1473200"/>
            </a:xfrm>
            <a:custGeom>
              <a:avLst/>
              <a:gdLst>
                <a:gd name="T0" fmla="*/ 3635 w 3636"/>
                <a:gd name="T1" fmla="*/ 4090 h 4091"/>
                <a:gd name="T2" fmla="*/ 2851 w 3636"/>
                <a:gd name="T3" fmla="*/ 4090 h 4091"/>
                <a:gd name="T4" fmla="*/ 2517 w 3636"/>
                <a:gd name="T5" fmla="*/ 3116 h 4091"/>
                <a:gd name="T6" fmla="*/ 950 w 3636"/>
                <a:gd name="T7" fmla="*/ 3116 h 4091"/>
                <a:gd name="T8" fmla="*/ 630 w 3636"/>
                <a:gd name="T9" fmla="*/ 4090 h 4091"/>
                <a:gd name="T10" fmla="*/ 0 w 3636"/>
                <a:gd name="T11" fmla="*/ 4090 h 4091"/>
                <a:gd name="T12" fmla="*/ 1356 w 3636"/>
                <a:gd name="T13" fmla="*/ 0 h 4091"/>
                <a:gd name="T14" fmla="*/ 2263 w 3636"/>
                <a:gd name="T15" fmla="*/ 0 h 4091"/>
                <a:gd name="T16" fmla="*/ 3635 w 3636"/>
                <a:gd name="T17" fmla="*/ 4090 h 4091"/>
                <a:gd name="T18" fmla="*/ 2321 w 3636"/>
                <a:gd name="T19" fmla="*/ 2528 h 4091"/>
                <a:gd name="T20" fmla="*/ 1726 w 3636"/>
                <a:gd name="T21" fmla="*/ 698 h 4091"/>
                <a:gd name="T22" fmla="*/ 1131 w 3636"/>
                <a:gd name="T23" fmla="*/ 2528 h 4091"/>
                <a:gd name="T24" fmla="*/ 2321 w 3636"/>
                <a:gd name="T25" fmla="*/ 2528 h 4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36" h="4091">
                  <a:moveTo>
                    <a:pt x="3635" y="4090"/>
                  </a:moveTo>
                  <a:lnTo>
                    <a:pt x="2851" y="4090"/>
                  </a:lnTo>
                  <a:lnTo>
                    <a:pt x="2517" y="3116"/>
                  </a:lnTo>
                  <a:lnTo>
                    <a:pt x="950" y="3116"/>
                  </a:lnTo>
                  <a:lnTo>
                    <a:pt x="630" y="4090"/>
                  </a:lnTo>
                  <a:lnTo>
                    <a:pt x="0" y="4090"/>
                  </a:lnTo>
                  <a:lnTo>
                    <a:pt x="1356" y="0"/>
                  </a:lnTo>
                  <a:lnTo>
                    <a:pt x="2263" y="0"/>
                  </a:lnTo>
                  <a:lnTo>
                    <a:pt x="3635" y="4090"/>
                  </a:lnTo>
                  <a:close/>
                  <a:moveTo>
                    <a:pt x="2321" y="2528"/>
                  </a:moveTo>
                  <a:lnTo>
                    <a:pt x="1726" y="698"/>
                  </a:lnTo>
                  <a:lnTo>
                    <a:pt x="1131" y="2528"/>
                  </a:lnTo>
                  <a:lnTo>
                    <a:pt x="2321" y="2528"/>
                  </a:lnTo>
                  <a:close/>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25" name="Freeform 6"/>
            <p:cNvSpPr>
              <a:spLocks noChangeArrowheads="1"/>
            </p:cNvSpPr>
            <p:nvPr/>
          </p:nvSpPr>
          <p:spPr bwMode="gray">
            <a:xfrm>
              <a:off x="6226175" y="3257550"/>
              <a:ext cx="1208088" cy="1473200"/>
            </a:xfrm>
            <a:custGeom>
              <a:avLst/>
              <a:gdLst>
                <a:gd name="T0" fmla="*/ 1509 w 3354"/>
                <a:gd name="T1" fmla="*/ 0 h 4091"/>
                <a:gd name="T2" fmla="*/ 1604 w 3354"/>
                <a:gd name="T3" fmla="*/ 0 h 4091"/>
                <a:gd name="T4" fmla="*/ 1880 w 3354"/>
                <a:gd name="T5" fmla="*/ 30 h 4091"/>
                <a:gd name="T6" fmla="*/ 2039 w 3354"/>
                <a:gd name="T7" fmla="*/ 66 h 4091"/>
                <a:gd name="T8" fmla="*/ 2214 w 3354"/>
                <a:gd name="T9" fmla="*/ 125 h 4091"/>
                <a:gd name="T10" fmla="*/ 2395 w 3354"/>
                <a:gd name="T11" fmla="*/ 218 h 4091"/>
                <a:gd name="T12" fmla="*/ 2583 w 3354"/>
                <a:gd name="T13" fmla="*/ 342 h 4091"/>
                <a:gd name="T14" fmla="*/ 2772 w 3354"/>
                <a:gd name="T15" fmla="*/ 509 h 4091"/>
                <a:gd name="T16" fmla="*/ 2837 w 3354"/>
                <a:gd name="T17" fmla="*/ 589 h 4091"/>
                <a:gd name="T18" fmla="*/ 2968 w 3354"/>
                <a:gd name="T19" fmla="*/ 749 h 4091"/>
                <a:gd name="T20" fmla="*/ 3077 w 3354"/>
                <a:gd name="T21" fmla="*/ 931 h 4091"/>
                <a:gd name="T22" fmla="*/ 3171 w 3354"/>
                <a:gd name="T23" fmla="*/ 1112 h 4091"/>
                <a:gd name="T24" fmla="*/ 3244 w 3354"/>
                <a:gd name="T25" fmla="*/ 1308 h 4091"/>
                <a:gd name="T26" fmla="*/ 3295 w 3354"/>
                <a:gd name="T27" fmla="*/ 1510 h 4091"/>
                <a:gd name="T28" fmla="*/ 3331 w 3354"/>
                <a:gd name="T29" fmla="*/ 1722 h 4091"/>
                <a:gd name="T30" fmla="*/ 3346 w 3354"/>
                <a:gd name="T31" fmla="*/ 1932 h 4091"/>
                <a:gd name="T32" fmla="*/ 3353 w 3354"/>
                <a:gd name="T33" fmla="*/ 2041 h 4091"/>
                <a:gd name="T34" fmla="*/ 3331 w 3354"/>
                <a:gd name="T35" fmla="*/ 2346 h 4091"/>
                <a:gd name="T36" fmla="*/ 3287 w 3354"/>
                <a:gd name="T37" fmla="*/ 2623 h 4091"/>
                <a:gd name="T38" fmla="*/ 3207 w 3354"/>
                <a:gd name="T39" fmla="*/ 2869 h 4091"/>
                <a:gd name="T40" fmla="*/ 3113 w 3354"/>
                <a:gd name="T41" fmla="*/ 3087 h 4091"/>
                <a:gd name="T42" fmla="*/ 3012 w 3354"/>
                <a:gd name="T43" fmla="*/ 3276 h 4091"/>
                <a:gd name="T44" fmla="*/ 2896 w 3354"/>
                <a:gd name="T45" fmla="*/ 3436 h 4091"/>
                <a:gd name="T46" fmla="*/ 2670 w 3354"/>
                <a:gd name="T47" fmla="*/ 3675 h 4091"/>
                <a:gd name="T48" fmla="*/ 2590 w 3354"/>
                <a:gd name="T49" fmla="*/ 3734 h 4091"/>
                <a:gd name="T50" fmla="*/ 2358 w 3354"/>
                <a:gd name="T51" fmla="*/ 3872 h 4091"/>
                <a:gd name="T52" fmla="*/ 2024 w 3354"/>
                <a:gd name="T53" fmla="*/ 3995 h 4091"/>
                <a:gd name="T54" fmla="*/ 1821 w 3354"/>
                <a:gd name="T55" fmla="*/ 4046 h 4091"/>
                <a:gd name="T56" fmla="*/ 1589 w 3354"/>
                <a:gd name="T57" fmla="*/ 4075 h 4091"/>
                <a:gd name="T58" fmla="*/ 1342 w 3354"/>
                <a:gd name="T59" fmla="*/ 4090 h 4091"/>
                <a:gd name="T60" fmla="*/ 0 w 3354"/>
                <a:gd name="T61" fmla="*/ 0 h 4091"/>
                <a:gd name="T62" fmla="*/ 1371 w 3354"/>
                <a:gd name="T63" fmla="*/ 3487 h 4091"/>
                <a:gd name="T64" fmla="*/ 1487 w 3354"/>
                <a:gd name="T65" fmla="*/ 3480 h 4091"/>
                <a:gd name="T66" fmla="*/ 1720 w 3354"/>
                <a:gd name="T67" fmla="*/ 3436 h 4091"/>
                <a:gd name="T68" fmla="*/ 1930 w 3354"/>
                <a:gd name="T69" fmla="*/ 3341 h 4091"/>
                <a:gd name="T70" fmla="*/ 2119 w 3354"/>
                <a:gd name="T71" fmla="*/ 3203 h 4091"/>
                <a:gd name="T72" fmla="*/ 2279 w 3354"/>
                <a:gd name="T73" fmla="*/ 3021 h 4091"/>
                <a:gd name="T74" fmla="*/ 2409 w 3354"/>
                <a:gd name="T75" fmla="*/ 2790 h 4091"/>
                <a:gd name="T76" fmla="*/ 2497 w 3354"/>
                <a:gd name="T77" fmla="*/ 2513 h 4091"/>
                <a:gd name="T78" fmla="*/ 2547 w 3354"/>
                <a:gd name="T79" fmla="*/ 2187 h 4091"/>
                <a:gd name="T80" fmla="*/ 2554 w 3354"/>
                <a:gd name="T81" fmla="*/ 2012 h 4091"/>
                <a:gd name="T82" fmla="*/ 2533 w 3354"/>
                <a:gd name="T83" fmla="*/ 1736 h 4091"/>
                <a:gd name="T84" fmla="*/ 2482 w 3354"/>
                <a:gd name="T85" fmla="*/ 1474 h 4091"/>
                <a:gd name="T86" fmla="*/ 2395 w 3354"/>
                <a:gd name="T87" fmla="*/ 1228 h 4091"/>
                <a:gd name="T88" fmla="*/ 2271 w 3354"/>
                <a:gd name="T89" fmla="*/ 1018 h 4091"/>
                <a:gd name="T90" fmla="*/ 2112 w 3354"/>
                <a:gd name="T91" fmla="*/ 836 h 4091"/>
                <a:gd name="T92" fmla="*/ 1923 w 3354"/>
                <a:gd name="T93" fmla="*/ 698 h 4091"/>
                <a:gd name="T94" fmla="*/ 1705 w 3354"/>
                <a:gd name="T95" fmla="*/ 611 h 4091"/>
                <a:gd name="T96" fmla="*/ 1458 w 3354"/>
                <a:gd name="T97" fmla="*/ 582 h 4091"/>
                <a:gd name="T98" fmla="*/ 754 w 3354"/>
                <a:gd name="T99" fmla="*/ 3487 h 4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54" h="4091">
                  <a:moveTo>
                    <a:pt x="0" y="0"/>
                  </a:moveTo>
                  <a:lnTo>
                    <a:pt x="1509" y="0"/>
                  </a:lnTo>
                  <a:lnTo>
                    <a:pt x="1509" y="0"/>
                  </a:lnTo>
                  <a:lnTo>
                    <a:pt x="1604" y="0"/>
                  </a:lnTo>
                  <a:lnTo>
                    <a:pt x="1734" y="8"/>
                  </a:lnTo>
                  <a:lnTo>
                    <a:pt x="1880" y="30"/>
                  </a:lnTo>
                  <a:lnTo>
                    <a:pt x="1959" y="44"/>
                  </a:lnTo>
                  <a:lnTo>
                    <a:pt x="2039" y="66"/>
                  </a:lnTo>
                  <a:lnTo>
                    <a:pt x="2126" y="95"/>
                  </a:lnTo>
                  <a:lnTo>
                    <a:pt x="2214" y="125"/>
                  </a:lnTo>
                  <a:lnTo>
                    <a:pt x="2300" y="168"/>
                  </a:lnTo>
                  <a:lnTo>
                    <a:pt x="2395" y="218"/>
                  </a:lnTo>
                  <a:lnTo>
                    <a:pt x="2489" y="277"/>
                  </a:lnTo>
                  <a:lnTo>
                    <a:pt x="2583" y="342"/>
                  </a:lnTo>
                  <a:lnTo>
                    <a:pt x="2678" y="422"/>
                  </a:lnTo>
                  <a:lnTo>
                    <a:pt x="2772" y="509"/>
                  </a:lnTo>
                  <a:lnTo>
                    <a:pt x="2772" y="509"/>
                  </a:lnTo>
                  <a:lnTo>
                    <a:pt x="2837" y="589"/>
                  </a:lnTo>
                  <a:lnTo>
                    <a:pt x="2910" y="669"/>
                  </a:lnTo>
                  <a:lnTo>
                    <a:pt x="2968" y="749"/>
                  </a:lnTo>
                  <a:lnTo>
                    <a:pt x="3026" y="836"/>
                  </a:lnTo>
                  <a:lnTo>
                    <a:pt x="3077" y="931"/>
                  </a:lnTo>
                  <a:lnTo>
                    <a:pt x="3128" y="1018"/>
                  </a:lnTo>
                  <a:lnTo>
                    <a:pt x="3171" y="1112"/>
                  </a:lnTo>
                  <a:lnTo>
                    <a:pt x="3207" y="1214"/>
                  </a:lnTo>
                  <a:lnTo>
                    <a:pt x="3244" y="1308"/>
                  </a:lnTo>
                  <a:lnTo>
                    <a:pt x="3273" y="1410"/>
                  </a:lnTo>
                  <a:lnTo>
                    <a:pt x="3295" y="1510"/>
                  </a:lnTo>
                  <a:lnTo>
                    <a:pt x="3316" y="1620"/>
                  </a:lnTo>
                  <a:lnTo>
                    <a:pt x="3331" y="1722"/>
                  </a:lnTo>
                  <a:lnTo>
                    <a:pt x="3346" y="1830"/>
                  </a:lnTo>
                  <a:lnTo>
                    <a:pt x="3346" y="1932"/>
                  </a:lnTo>
                  <a:lnTo>
                    <a:pt x="3353" y="2041"/>
                  </a:lnTo>
                  <a:lnTo>
                    <a:pt x="3353" y="2041"/>
                  </a:lnTo>
                  <a:lnTo>
                    <a:pt x="3346" y="2201"/>
                  </a:lnTo>
                  <a:lnTo>
                    <a:pt x="3331" y="2346"/>
                  </a:lnTo>
                  <a:lnTo>
                    <a:pt x="3309" y="2492"/>
                  </a:lnTo>
                  <a:lnTo>
                    <a:pt x="3287" y="2623"/>
                  </a:lnTo>
                  <a:lnTo>
                    <a:pt x="3251" y="2753"/>
                  </a:lnTo>
                  <a:lnTo>
                    <a:pt x="3207" y="2869"/>
                  </a:lnTo>
                  <a:lnTo>
                    <a:pt x="3164" y="2985"/>
                  </a:lnTo>
                  <a:lnTo>
                    <a:pt x="3113" y="3087"/>
                  </a:lnTo>
                  <a:lnTo>
                    <a:pt x="3063" y="3182"/>
                  </a:lnTo>
                  <a:lnTo>
                    <a:pt x="3012" y="3276"/>
                  </a:lnTo>
                  <a:lnTo>
                    <a:pt x="2953" y="3356"/>
                  </a:lnTo>
                  <a:lnTo>
                    <a:pt x="2896" y="3436"/>
                  </a:lnTo>
                  <a:lnTo>
                    <a:pt x="2780" y="3567"/>
                  </a:lnTo>
                  <a:lnTo>
                    <a:pt x="2670" y="3675"/>
                  </a:lnTo>
                  <a:lnTo>
                    <a:pt x="2670" y="3675"/>
                  </a:lnTo>
                  <a:lnTo>
                    <a:pt x="2590" y="3734"/>
                  </a:lnTo>
                  <a:lnTo>
                    <a:pt x="2489" y="3799"/>
                  </a:lnTo>
                  <a:lnTo>
                    <a:pt x="2358" y="3872"/>
                  </a:lnTo>
                  <a:lnTo>
                    <a:pt x="2206" y="3937"/>
                  </a:lnTo>
                  <a:lnTo>
                    <a:pt x="2024" y="3995"/>
                  </a:lnTo>
                  <a:lnTo>
                    <a:pt x="1923" y="4024"/>
                  </a:lnTo>
                  <a:lnTo>
                    <a:pt x="1821" y="4046"/>
                  </a:lnTo>
                  <a:lnTo>
                    <a:pt x="1705" y="4068"/>
                  </a:lnTo>
                  <a:lnTo>
                    <a:pt x="1589" y="4075"/>
                  </a:lnTo>
                  <a:lnTo>
                    <a:pt x="1466" y="4090"/>
                  </a:lnTo>
                  <a:lnTo>
                    <a:pt x="1342" y="4090"/>
                  </a:lnTo>
                  <a:lnTo>
                    <a:pt x="0" y="4090"/>
                  </a:lnTo>
                  <a:lnTo>
                    <a:pt x="0" y="0"/>
                  </a:lnTo>
                  <a:close/>
                  <a:moveTo>
                    <a:pt x="754" y="3487"/>
                  </a:moveTo>
                  <a:lnTo>
                    <a:pt x="1371" y="3487"/>
                  </a:lnTo>
                  <a:lnTo>
                    <a:pt x="1371" y="3487"/>
                  </a:lnTo>
                  <a:lnTo>
                    <a:pt x="1487" y="3480"/>
                  </a:lnTo>
                  <a:lnTo>
                    <a:pt x="1604" y="3465"/>
                  </a:lnTo>
                  <a:lnTo>
                    <a:pt x="1720" y="3436"/>
                  </a:lnTo>
                  <a:lnTo>
                    <a:pt x="1829" y="3400"/>
                  </a:lnTo>
                  <a:lnTo>
                    <a:pt x="1930" y="3341"/>
                  </a:lnTo>
                  <a:lnTo>
                    <a:pt x="2024" y="3283"/>
                  </a:lnTo>
                  <a:lnTo>
                    <a:pt x="2119" y="3203"/>
                  </a:lnTo>
                  <a:lnTo>
                    <a:pt x="2199" y="3123"/>
                  </a:lnTo>
                  <a:lnTo>
                    <a:pt x="2279" y="3021"/>
                  </a:lnTo>
                  <a:lnTo>
                    <a:pt x="2351" y="2913"/>
                  </a:lnTo>
                  <a:lnTo>
                    <a:pt x="2409" y="2790"/>
                  </a:lnTo>
                  <a:lnTo>
                    <a:pt x="2460" y="2659"/>
                  </a:lnTo>
                  <a:lnTo>
                    <a:pt x="2497" y="2513"/>
                  </a:lnTo>
                  <a:lnTo>
                    <a:pt x="2533" y="2361"/>
                  </a:lnTo>
                  <a:lnTo>
                    <a:pt x="2547" y="2187"/>
                  </a:lnTo>
                  <a:lnTo>
                    <a:pt x="2554" y="2012"/>
                  </a:lnTo>
                  <a:lnTo>
                    <a:pt x="2554" y="2012"/>
                  </a:lnTo>
                  <a:lnTo>
                    <a:pt x="2547" y="1874"/>
                  </a:lnTo>
                  <a:lnTo>
                    <a:pt x="2533" y="1736"/>
                  </a:lnTo>
                  <a:lnTo>
                    <a:pt x="2511" y="1598"/>
                  </a:lnTo>
                  <a:lnTo>
                    <a:pt x="2482" y="1474"/>
                  </a:lnTo>
                  <a:lnTo>
                    <a:pt x="2438" y="1344"/>
                  </a:lnTo>
                  <a:lnTo>
                    <a:pt x="2395" y="1228"/>
                  </a:lnTo>
                  <a:lnTo>
                    <a:pt x="2337" y="1120"/>
                  </a:lnTo>
                  <a:lnTo>
                    <a:pt x="2271" y="1018"/>
                  </a:lnTo>
                  <a:lnTo>
                    <a:pt x="2191" y="923"/>
                  </a:lnTo>
                  <a:lnTo>
                    <a:pt x="2112" y="836"/>
                  </a:lnTo>
                  <a:lnTo>
                    <a:pt x="2024" y="764"/>
                  </a:lnTo>
                  <a:lnTo>
                    <a:pt x="1923" y="698"/>
                  </a:lnTo>
                  <a:lnTo>
                    <a:pt x="1821" y="647"/>
                  </a:lnTo>
                  <a:lnTo>
                    <a:pt x="1705" y="611"/>
                  </a:lnTo>
                  <a:lnTo>
                    <a:pt x="1582" y="589"/>
                  </a:lnTo>
                  <a:lnTo>
                    <a:pt x="1458" y="582"/>
                  </a:lnTo>
                  <a:lnTo>
                    <a:pt x="754" y="582"/>
                  </a:lnTo>
                  <a:lnTo>
                    <a:pt x="754" y="3487"/>
                  </a:lnTo>
                  <a:close/>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26" name="Freeform 7"/>
            <p:cNvSpPr>
              <a:spLocks noChangeArrowheads="1"/>
            </p:cNvSpPr>
            <p:nvPr/>
          </p:nvSpPr>
          <p:spPr bwMode="gray">
            <a:xfrm>
              <a:off x="7521575" y="3257550"/>
              <a:ext cx="957263" cy="1473200"/>
            </a:xfrm>
            <a:custGeom>
              <a:avLst/>
              <a:gdLst>
                <a:gd name="T0" fmla="*/ 0 w 2658"/>
                <a:gd name="T1" fmla="*/ 4090 h 4091"/>
                <a:gd name="T2" fmla="*/ 0 w 2658"/>
                <a:gd name="T3" fmla="*/ 0 h 4091"/>
                <a:gd name="T4" fmla="*/ 2635 w 2658"/>
                <a:gd name="T5" fmla="*/ 0 h 4091"/>
                <a:gd name="T6" fmla="*/ 2635 w 2658"/>
                <a:gd name="T7" fmla="*/ 603 h 4091"/>
                <a:gd name="T8" fmla="*/ 741 w 2658"/>
                <a:gd name="T9" fmla="*/ 603 h 4091"/>
                <a:gd name="T10" fmla="*/ 741 w 2658"/>
                <a:gd name="T11" fmla="*/ 1714 h 4091"/>
                <a:gd name="T12" fmla="*/ 2258 w 2658"/>
                <a:gd name="T13" fmla="*/ 1714 h 4091"/>
                <a:gd name="T14" fmla="*/ 2258 w 2658"/>
                <a:gd name="T15" fmla="*/ 2310 h 4091"/>
                <a:gd name="T16" fmla="*/ 741 w 2658"/>
                <a:gd name="T17" fmla="*/ 2310 h 4091"/>
                <a:gd name="T18" fmla="*/ 741 w 2658"/>
                <a:gd name="T19" fmla="*/ 3457 h 4091"/>
                <a:gd name="T20" fmla="*/ 2657 w 2658"/>
                <a:gd name="T21" fmla="*/ 3457 h 4091"/>
                <a:gd name="T22" fmla="*/ 2657 w 2658"/>
                <a:gd name="T23" fmla="*/ 4090 h 4091"/>
                <a:gd name="T24" fmla="*/ 0 w 2658"/>
                <a:gd name="T25" fmla="*/ 4090 h 4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58" h="4091">
                  <a:moveTo>
                    <a:pt x="0" y="4090"/>
                  </a:moveTo>
                  <a:lnTo>
                    <a:pt x="0" y="0"/>
                  </a:lnTo>
                  <a:lnTo>
                    <a:pt x="2635" y="0"/>
                  </a:lnTo>
                  <a:lnTo>
                    <a:pt x="2635" y="603"/>
                  </a:lnTo>
                  <a:lnTo>
                    <a:pt x="741" y="603"/>
                  </a:lnTo>
                  <a:lnTo>
                    <a:pt x="741" y="1714"/>
                  </a:lnTo>
                  <a:lnTo>
                    <a:pt x="2258" y="1714"/>
                  </a:lnTo>
                  <a:lnTo>
                    <a:pt x="2258" y="2310"/>
                  </a:lnTo>
                  <a:lnTo>
                    <a:pt x="741" y="2310"/>
                  </a:lnTo>
                  <a:lnTo>
                    <a:pt x="741" y="3457"/>
                  </a:lnTo>
                  <a:lnTo>
                    <a:pt x="2657" y="3457"/>
                  </a:lnTo>
                  <a:lnTo>
                    <a:pt x="2657" y="4090"/>
                  </a:lnTo>
                  <a:lnTo>
                    <a:pt x="0" y="4090"/>
                  </a:lnTo>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27" name="Freeform 8"/>
            <p:cNvSpPr>
              <a:spLocks noChangeArrowheads="1"/>
            </p:cNvSpPr>
            <p:nvPr/>
          </p:nvSpPr>
          <p:spPr bwMode="gray">
            <a:xfrm>
              <a:off x="9901238" y="2816225"/>
              <a:ext cx="190500" cy="192088"/>
            </a:xfrm>
            <a:custGeom>
              <a:avLst/>
              <a:gdLst>
                <a:gd name="T0" fmla="*/ 530 w 531"/>
                <a:gd name="T1" fmla="*/ 262 h 532"/>
                <a:gd name="T2" fmla="*/ 515 w 531"/>
                <a:gd name="T3" fmla="*/ 364 h 532"/>
                <a:gd name="T4" fmla="*/ 458 w 531"/>
                <a:gd name="T5" fmla="*/ 451 h 532"/>
                <a:gd name="T6" fmla="*/ 414 w 531"/>
                <a:gd name="T7" fmla="*/ 487 h 532"/>
                <a:gd name="T8" fmla="*/ 319 w 531"/>
                <a:gd name="T9" fmla="*/ 523 h 532"/>
                <a:gd name="T10" fmla="*/ 268 w 531"/>
                <a:gd name="T11" fmla="*/ 531 h 532"/>
                <a:gd name="T12" fmla="*/ 167 w 531"/>
                <a:gd name="T13" fmla="*/ 508 h 532"/>
                <a:gd name="T14" fmla="*/ 80 w 531"/>
                <a:gd name="T15" fmla="*/ 451 h 532"/>
                <a:gd name="T16" fmla="*/ 44 w 531"/>
                <a:gd name="T17" fmla="*/ 407 h 532"/>
                <a:gd name="T18" fmla="*/ 8 w 531"/>
                <a:gd name="T19" fmla="*/ 313 h 532"/>
                <a:gd name="T20" fmla="*/ 0 w 531"/>
                <a:gd name="T21" fmla="*/ 262 h 532"/>
                <a:gd name="T22" fmla="*/ 22 w 531"/>
                <a:gd name="T23" fmla="*/ 160 h 532"/>
                <a:gd name="T24" fmla="*/ 80 w 531"/>
                <a:gd name="T25" fmla="*/ 72 h 532"/>
                <a:gd name="T26" fmla="*/ 116 w 531"/>
                <a:gd name="T27" fmla="*/ 44 h 532"/>
                <a:gd name="T28" fmla="*/ 211 w 531"/>
                <a:gd name="T29" fmla="*/ 0 h 532"/>
                <a:gd name="T30" fmla="*/ 268 w 531"/>
                <a:gd name="T31" fmla="*/ 0 h 532"/>
                <a:gd name="T32" fmla="*/ 370 w 531"/>
                <a:gd name="T33" fmla="*/ 15 h 532"/>
                <a:gd name="T34" fmla="*/ 458 w 531"/>
                <a:gd name="T35" fmla="*/ 72 h 532"/>
                <a:gd name="T36" fmla="*/ 486 w 531"/>
                <a:gd name="T37" fmla="*/ 116 h 532"/>
                <a:gd name="T38" fmla="*/ 530 w 531"/>
                <a:gd name="T39" fmla="*/ 211 h 532"/>
                <a:gd name="T40" fmla="*/ 494 w 531"/>
                <a:gd name="T41" fmla="*/ 262 h 532"/>
                <a:gd name="T42" fmla="*/ 494 w 531"/>
                <a:gd name="T43" fmla="*/ 218 h 532"/>
                <a:gd name="T44" fmla="*/ 458 w 531"/>
                <a:gd name="T45" fmla="*/ 138 h 532"/>
                <a:gd name="T46" fmla="*/ 428 w 531"/>
                <a:gd name="T47" fmla="*/ 102 h 532"/>
                <a:gd name="T48" fmla="*/ 356 w 531"/>
                <a:gd name="T49" fmla="*/ 51 h 532"/>
                <a:gd name="T50" fmla="*/ 268 w 531"/>
                <a:gd name="T51" fmla="*/ 36 h 532"/>
                <a:gd name="T52" fmla="*/ 218 w 531"/>
                <a:gd name="T53" fmla="*/ 36 h 532"/>
                <a:gd name="T54" fmla="*/ 138 w 531"/>
                <a:gd name="T55" fmla="*/ 72 h 532"/>
                <a:gd name="T56" fmla="*/ 102 w 531"/>
                <a:gd name="T57" fmla="*/ 102 h 532"/>
                <a:gd name="T58" fmla="*/ 51 w 531"/>
                <a:gd name="T59" fmla="*/ 174 h 532"/>
                <a:gd name="T60" fmla="*/ 36 w 531"/>
                <a:gd name="T61" fmla="*/ 262 h 532"/>
                <a:gd name="T62" fmla="*/ 44 w 531"/>
                <a:gd name="T63" fmla="*/ 305 h 532"/>
                <a:gd name="T64" fmla="*/ 73 w 531"/>
                <a:gd name="T65" fmla="*/ 392 h 532"/>
                <a:gd name="T66" fmla="*/ 102 w 531"/>
                <a:gd name="T67" fmla="*/ 421 h 532"/>
                <a:gd name="T68" fmla="*/ 182 w 531"/>
                <a:gd name="T69" fmla="*/ 472 h 532"/>
                <a:gd name="T70" fmla="*/ 268 w 531"/>
                <a:gd name="T71" fmla="*/ 494 h 532"/>
                <a:gd name="T72" fmla="*/ 312 w 531"/>
                <a:gd name="T73" fmla="*/ 487 h 532"/>
                <a:gd name="T74" fmla="*/ 392 w 531"/>
                <a:gd name="T75" fmla="*/ 451 h 532"/>
                <a:gd name="T76" fmla="*/ 428 w 531"/>
                <a:gd name="T77" fmla="*/ 421 h 532"/>
                <a:gd name="T78" fmla="*/ 479 w 531"/>
                <a:gd name="T79" fmla="*/ 349 h 532"/>
                <a:gd name="T80" fmla="*/ 494 w 531"/>
                <a:gd name="T81" fmla="*/ 262 h 532"/>
                <a:gd name="T82" fmla="*/ 342 w 531"/>
                <a:gd name="T83" fmla="*/ 421 h 532"/>
                <a:gd name="T84" fmla="*/ 196 w 531"/>
                <a:gd name="T85" fmla="*/ 283 h 532"/>
                <a:gd name="T86" fmla="*/ 152 w 531"/>
                <a:gd name="T87" fmla="*/ 421 h 532"/>
                <a:gd name="T88" fmla="*/ 283 w 531"/>
                <a:gd name="T89" fmla="*/ 109 h 532"/>
                <a:gd name="T90" fmla="*/ 327 w 531"/>
                <a:gd name="T91" fmla="*/ 116 h 532"/>
                <a:gd name="T92" fmla="*/ 363 w 531"/>
                <a:gd name="T93" fmla="*/ 138 h 532"/>
                <a:gd name="T94" fmla="*/ 378 w 531"/>
                <a:gd name="T95" fmla="*/ 167 h 532"/>
                <a:gd name="T96" fmla="*/ 385 w 531"/>
                <a:gd name="T97" fmla="*/ 196 h 532"/>
                <a:gd name="T98" fmla="*/ 370 w 531"/>
                <a:gd name="T99" fmla="*/ 239 h 532"/>
                <a:gd name="T100" fmla="*/ 356 w 531"/>
                <a:gd name="T101" fmla="*/ 262 h 532"/>
                <a:gd name="T102" fmla="*/ 392 w 531"/>
                <a:gd name="T103" fmla="*/ 421 h 532"/>
                <a:gd name="T104" fmla="*/ 276 w 531"/>
                <a:gd name="T105" fmla="*/ 247 h 532"/>
                <a:gd name="T106" fmla="*/ 305 w 531"/>
                <a:gd name="T107" fmla="*/ 247 h 532"/>
                <a:gd name="T108" fmla="*/ 327 w 531"/>
                <a:gd name="T109" fmla="*/ 233 h 532"/>
                <a:gd name="T110" fmla="*/ 342 w 531"/>
                <a:gd name="T111" fmla="*/ 196 h 532"/>
                <a:gd name="T112" fmla="*/ 334 w 531"/>
                <a:gd name="T113" fmla="*/ 174 h 532"/>
                <a:gd name="T114" fmla="*/ 319 w 531"/>
                <a:gd name="T115" fmla="*/ 160 h 532"/>
                <a:gd name="T116" fmla="*/ 283 w 531"/>
                <a:gd name="T117" fmla="*/ 146 h 532"/>
                <a:gd name="T118" fmla="*/ 196 w 531"/>
                <a:gd name="T119" fmla="*/ 247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1" h="532">
                  <a:moveTo>
                    <a:pt x="530" y="262"/>
                  </a:moveTo>
                  <a:lnTo>
                    <a:pt x="530" y="262"/>
                  </a:lnTo>
                  <a:lnTo>
                    <a:pt x="530" y="313"/>
                  </a:lnTo>
                  <a:lnTo>
                    <a:pt x="515" y="364"/>
                  </a:lnTo>
                  <a:lnTo>
                    <a:pt x="486" y="407"/>
                  </a:lnTo>
                  <a:lnTo>
                    <a:pt x="458" y="451"/>
                  </a:lnTo>
                  <a:lnTo>
                    <a:pt x="458" y="451"/>
                  </a:lnTo>
                  <a:lnTo>
                    <a:pt x="414" y="487"/>
                  </a:lnTo>
                  <a:lnTo>
                    <a:pt x="370" y="508"/>
                  </a:lnTo>
                  <a:lnTo>
                    <a:pt x="319" y="523"/>
                  </a:lnTo>
                  <a:lnTo>
                    <a:pt x="268" y="531"/>
                  </a:lnTo>
                  <a:lnTo>
                    <a:pt x="268" y="531"/>
                  </a:lnTo>
                  <a:lnTo>
                    <a:pt x="211" y="523"/>
                  </a:lnTo>
                  <a:lnTo>
                    <a:pt x="167" y="508"/>
                  </a:lnTo>
                  <a:lnTo>
                    <a:pt x="116" y="487"/>
                  </a:lnTo>
                  <a:lnTo>
                    <a:pt x="80" y="451"/>
                  </a:lnTo>
                  <a:lnTo>
                    <a:pt x="80" y="451"/>
                  </a:lnTo>
                  <a:lnTo>
                    <a:pt x="44" y="407"/>
                  </a:lnTo>
                  <a:lnTo>
                    <a:pt x="22" y="364"/>
                  </a:lnTo>
                  <a:lnTo>
                    <a:pt x="8" y="313"/>
                  </a:lnTo>
                  <a:lnTo>
                    <a:pt x="0" y="262"/>
                  </a:lnTo>
                  <a:lnTo>
                    <a:pt x="0" y="262"/>
                  </a:lnTo>
                  <a:lnTo>
                    <a:pt x="8" y="211"/>
                  </a:lnTo>
                  <a:lnTo>
                    <a:pt x="22" y="160"/>
                  </a:lnTo>
                  <a:lnTo>
                    <a:pt x="44" y="116"/>
                  </a:lnTo>
                  <a:lnTo>
                    <a:pt x="80" y="72"/>
                  </a:lnTo>
                  <a:lnTo>
                    <a:pt x="80" y="72"/>
                  </a:lnTo>
                  <a:lnTo>
                    <a:pt x="116" y="44"/>
                  </a:lnTo>
                  <a:lnTo>
                    <a:pt x="167" y="15"/>
                  </a:lnTo>
                  <a:lnTo>
                    <a:pt x="211" y="0"/>
                  </a:lnTo>
                  <a:lnTo>
                    <a:pt x="268" y="0"/>
                  </a:lnTo>
                  <a:lnTo>
                    <a:pt x="268" y="0"/>
                  </a:lnTo>
                  <a:lnTo>
                    <a:pt x="319" y="0"/>
                  </a:lnTo>
                  <a:lnTo>
                    <a:pt x="370" y="15"/>
                  </a:lnTo>
                  <a:lnTo>
                    <a:pt x="414" y="44"/>
                  </a:lnTo>
                  <a:lnTo>
                    <a:pt x="458" y="72"/>
                  </a:lnTo>
                  <a:lnTo>
                    <a:pt x="458" y="72"/>
                  </a:lnTo>
                  <a:lnTo>
                    <a:pt x="486" y="116"/>
                  </a:lnTo>
                  <a:lnTo>
                    <a:pt x="515" y="160"/>
                  </a:lnTo>
                  <a:lnTo>
                    <a:pt x="530" y="211"/>
                  </a:lnTo>
                  <a:lnTo>
                    <a:pt x="530" y="262"/>
                  </a:lnTo>
                  <a:close/>
                  <a:moveTo>
                    <a:pt x="494" y="262"/>
                  </a:moveTo>
                  <a:lnTo>
                    <a:pt x="494" y="262"/>
                  </a:lnTo>
                  <a:lnTo>
                    <a:pt x="494" y="218"/>
                  </a:lnTo>
                  <a:lnTo>
                    <a:pt x="479" y="174"/>
                  </a:lnTo>
                  <a:lnTo>
                    <a:pt x="458" y="138"/>
                  </a:lnTo>
                  <a:lnTo>
                    <a:pt x="428" y="102"/>
                  </a:lnTo>
                  <a:lnTo>
                    <a:pt x="428" y="102"/>
                  </a:lnTo>
                  <a:lnTo>
                    <a:pt x="392" y="72"/>
                  </a:lnTo>
                  <a:lnTo>
                    <a:pt x="356" y="51"/>
                  </a:lnTo>
                  <a:lnTo>
                    <a:pt x="312" y="36"/>
                  </a:lnTo>
                  <a:lnTo>
                    <a:pt x="268" y="36"/>
                  </a:lnTo>
                  <a:lnTo>
                    <a:pt x="268" y="36"/>
                  </a:lnTo>
                  <a:lnTo>
                    <a:pt x="218" y="36"/>
                  </a:lnTo>
                  <a:lnTo>
                    <a:pt x="182" y="51"/>
                  </a:lnTo>
                  <a:lnTo>
                    <a:pt x="138" y="72"/>
                  </a:lnTo>
                  <a:lnTo>
                    <a:pt x="102" y="102"/>
                  </a:lnTo>
                  <a:lnTo>
                    <a:pt x="102" y="102"/>
                  </a:lnTo>
                  <a:lnTo>
                    <a:pt x="73" y="138"/>
                  </a:lnTo>
                  <a:lnTo>
                    <a:pt x="51" y="174"/>
                  </a:lnTo>
                  <a:lnTo>
                    <a:pt x="44" y="218"/>
                  </a:lnTo>
                  <a:lnTo>
                    <a:pt x="36" y="262"/>
                  </a:lnTo>
                  <a:lnTo>
                    <a:pt x="36" y="262"/>
                  </a:lnTo>
                  <a:lnTo>
                    <a:pt x="44" y="305"/>
                  </a:lnTo>
                  <a:lnTo>
                    <a:pt x="51" y="349"/>
                  </a:lnTo>
                  <a:lnTo>
                    <a:pt x="73" y="392"/>
                  </a:lnTo>
                  <a:lnTo>
                    <a:pt x="102" y="421"/>
                  </a:lnTo>
                  <a:lnTo>
                    <a:pt x="102" y="421"/>
                  </a:lnTo>
                  <a:lnTo>
                    <a:pt x="138" y="451"/>
                  </a:lnTo>
                  <a:lnTo>
                    <a:pt x="182" y="472"/>
                  </a:lnTo>
                  <a:lnTo>
                    <a:pt x="218" y="487"/>
                  </a:lnTo>
                  <a:lnTo>
                    <a:pt x="268" y="494"/>
                  </a:lnTo>
                  <a:lnTo>
                    <a:pt x="268" y="494"/>
                  </a:lnTo>
                  <a:lnTo>
                    <a:pt x="312" y="487"/>
                  </a:lnTo>
                  <a:lnTo>
                    <a:pt x="356" y="472"/>
                  </a:lnTo>
                  <a:lnTo>
                    <a:pt x="392" y="451"/>
                  </a:lnTo>
                  <a:lnTo>
                    <a:pt x="428" y="421"/>
                  </a:lnTo>
                  <a:lnTo>
                    <a:pt x="428" y="421"/>
                  </a:lnTo>
                  <a:lnTo>
                    <a:pt x="458" y="392"/>
                  </a:lnTo>
                  <a:lnTo>
                    <a:pt x="479" y="349"/>
                  </a:lnTo>
                  <a:lnTo>
                    <a:pt x="494" y="305"/>
                  </a:lnTo>
                  <a:lnTo>
                    <a:pt x="494" y="262"/>
                  </a:lnTo>
                  <a:close/>
                  <a:moveTo>
                    <a:pt x="392" y="421"/>
                  </a:moveTo>
                  <a:lnTo>
                    <a:pt x="342" y="421"/>
                  </a:lnTo>
                  <a:lnTo>
                    <a:pt x="283" y="283"/>
                  </a:lnTo>
                  <a:lnTo>
                    <a:pt x="196" y="283"/>
                  </a:lnTo>
                  <a:lnTo>
                    <a:pt x="196" y="421"/>
                  </a:lnTo>
                  <a:lnTo>
                    <a:pt x="152" y="421"/>
                  </a:lnTo>
                  <a:lnTo>
                    <a:pt x="152" y="109"/>
                  </a:lnTo>
                  <a:lnTo>
                    <a:pt x="283" y="109"/>
                  </a:lnTo>
                  <a:lnTo>
                    <a:pt x="283" y="109"/>
                  </a:lnTo>
                  <a:lnTo>
                    <a:pt x="327" y="116"/>
                  </a:lnTo>
                  <a:lnTo>
                    <a:pt x="348" y="123"/>
                  </a:lnTo>
                  <a:lnTo>
                    <a:pt x="363" y="138"/>
                  </a:lnTo>
                  <a:lnTo>
                    <a:pt x="363" y="138"/>
                  </a:lnTo>
                  <a:lnTo>
                    <a:pt x="378" y="167"/>
                  </a:lnTo>
                  <a:lnTo>
                    <a:pt x="385" y="196"/>
                  </a:lnTo>
                  <a:lnTo>
                    <a:pt x="385" y="196"/>
                  </a:lnTo>
                  <a:lnTo>
                    <a:pt x="385" y="218"/>
                  </a:lnTo>
                  <a:lnTo>
                    <a:pt x="370" y="239"/>
                  </a:lnTo>
                  <a:lnTo>
                    <a:pt x="370" y="239"/>
                  </a:lnTo>
                  <a:lnTo>
                    <a:pt x="356" y="262"/>
                  </a:lnTo>
                  <a:lnTo>
                    <a:pt x="327" y="276"/>
                  </a:lnTo>
                  <a:lnTo>
                    <a:pt x="392" y="421"/>
                  </a:lnTo>
                  <a:close/>
                  <a:moveTo>
                    <a:pt x="196" y="247"/>
                  </a:moveTo>
                  <a:lnTo>
                    <a:pt x="276" y="247"/>
                  </a:lnTo>
                  <a:lnTo>
                    <a:pt x="276" y="247"/>
                  </a:lnTo>
                  <a:lnTo>
                    <a:pt x="305" y="247"/>
                  </a:lnTo>
                  <a:lnTo>
                    <a:pt x="327" y="233"/>
                  </a:lnTo>
                  <a:lnTo>
                    <a:pt x="327" y="233"/>
                  </a:lnTo>
                  <a:lnTo>
                    <a:pt x="334" y="218"/>
                  </a:lnTo>
                  <a:lnTo>
                    <a:pt x="342" y="196"/>
                  </a:lnTo>
                  <a:lnTo>
                    <a:pt x="342" y="196"/>
                  </a:lnTo>
                  <a:lnTo>
                    <a:pt x="334" y="174"/>
                  </a:lnTo>
                  <a:lnTo>
                    <a:pt x="319" y="160"/>
                  </a:lnTo>
                  <a:lnTo>
                    <a:pt x="319" y="160"/>
                  </a:lnTo>
                  <a:lnTo>
                    <a:pt x="305" y="152"/>
                  </a:lnTo>
                  <a:lnTo>
                    <a:pt x="283" y="146"/>
                  </a:lnTo>
                  <a:lnTo>
                    <a:pt x="196" y="146"/>
                  </a:lnTo>
                  <a:lnTo>
                    <a:pt x="196" y="247"/>
                  </a:lnTo>
                  <a:close/>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28" name="Freeform 9"/>
            <p:cNvSpPr>
              <a:spLocks noChangeArrowheads="1"/>
            </p:cNvSpPr>
            <p:nvPr/>
          </p:nvSpPr>
          <p:spPr bwMode="gray">
            <a:xfrm>
              <a:off x="8504238" y="2857500"/>
              <a:ext cx="1392237" cy="1014413"/>
            </a:xfrm>
            <a:custGeom>
              <a:avLst/>
              <a:gdLst>
                <a:gd name="T0" fmla="*/ 3644 w 3869"/>
                <a:gd name="T1" fmla="*/ 1351 h 2819"/>
                <a:gd name="T2" fmla="*/ 3796 w 3869"/>
                <a:gd name="T3" fmla="*/ 1141 h 2819"/>
                <a:gd name="T4" fmla="*/ 3868 w 3869"/>
                <a:gd name="T5" fmla="*/ 887 h 2819"/>
                <a:gd name="T6" fmla="*/ 3868 w 3869"/>
                <a:gd name="T7" fmla="*/ 720 h 2819"/>
                <a:gd name="T8" fmla="*/ 3811 w 3869"/>
                <a:gd name="T9" fmla="*/ 487 h 2819"/>
                <a:gd name="T10" fmla="*/ 3687 w 3869"/>
                <a:gd name="T11" fmla="*/ 291 h 2819"/>
                <a:gd name="T12" fmla="*/ 3520 w 3869"/>
                <a:gd name="T13" fmla="*/ 138 h 2819"/>
                <a:gd name="T14" fmla="*/ 3310 w 3869"/>
                <a:gd name="T15" fmla="*/ 36 h 2819"/>
                <a:gd name="T16" fmla="*/ 3078 w 3869"/>
                <a:gd name="T17" fmla="*/ 0 h 2819"/>
                <a:gd name="T18" fmla="*/ 146 w 3869"/>
                <a:gd name="T19" fmla="*/ 146 h 2819"/>
                <a:gd name="T20" fmla="*/ 581 w 3869"/>
                <a:gd name="T21" fmla="*/ 531 h 2819"/>
                <a:gd name="T22" fmla="*/ 1002 w 3869"/>
                <a:gd name="T23" fmla="*/ 843 h 2819"/>
                <a:gd name="T24" fmla="*/ 1401 w 3869"/>
                <a:gd name="T25" fmla="*/ 1083 h 2819"/>
                <a:gd name="T26" fmla="*/ 2127 w 3869"/>
                <a:gd name="T27" fmla="*/ 1410 h 2819"/>
                <a:gd name="T28" fmla="*/ 1655 w 3869"/>
                <a:gd name="T29" fmla="*/ 1606 h 2819"/>
                <a:gd name="T30" fmla="*/ 1133 w 3869"/>
                <a:gd name="T31" fmla="*/ 1889 h 2819"/>
                <a:gd name="T32" fmla="*/ 719 w 3869"/>
                <a:gd name="T33" fmla="*/ 2180 h 2819"/>
                <a:gd name="T34" fmla="*/ 290 w 3869"/>
                <a:gd name="T35" fmla="*/ 2535 h 2819"/>
                <a:gd name="T36" fmla="*/ 3078 w 3869"/>
                <a:gd name="T37" fmla="*/ 2818 h 2819"/>
                <a:gd name="T38" fmla="*/ 3237 w 3869"/>
                <a:gd name="T39" fmla="*/ 2803 h 2819"/>
                <a:gd name="T40" fmla="*/ 3455 w 3869"/>
                <a:gd name="T41" fmla="*/ 2723 h 2819"/>
                <a:gd name="T42" fmla="*/ 3636 w 3869"/>
                <a:gd name="T43" fmla="*/ 2585 h 2819"/>
                <a:gd name="T44" fmla="*/ 3775 w 3869"/>
                <a:gd name="T45" fmla="*/ 2404 h 2819"/>
                <a:gd name="T46" fmla="*/ 3854 w 3869"/>
                <a:gd name="T47" fmla="*/ 2187 h 2819"/>
                <a:gd name="T48" fmla="*/ 3868 w 3869"/>
                <a:gd name="T49" fmla="*/ 2027 h 2819"/>
                <a:gd name="T50" fmla="*/ 3825 w 3869"/>
                <a:gd name="T51" fmla="*/ 1758 h 2819"/>
                <a:gd name="T52" fmla="*/ 3701 w 3869"/>
                <a:gd name="T53" fmla="*/ 1533 h 2819"/>
                <a:gd name="T54" fmla="*/ 3034 w 3869"/>
                <a:gd name="T55" fmla="*/ 2390 h 2819"/>
                <a:gd name="T56" fmla="*/ 1452 w 3869"/>
                <a:gd name="T57" fmla="*/ 2216 h 2819"/>
                <a:gd name="T58" fmla="*/ 2062 w 3869"/>
                <a:gd name="T59" fmla="*/ 1889 h 2819"/>
                <a:gd name="T60" fmla="*/ 2402 w 3869"/>
                <a:gd name="T61" fmla="*/ 1758 h 2819"/>
                <a:gd name="T62" fmla="*/ 2729 w 3869"/>
                <a:gd name="T63" fmla="*/ 1685 h 2819"/>
                <a:gd name="T64" fmla="*/ 3034 w 3869"/>
                <a:gd name="T65" fmla="*/ 1657 h 2819"/>
                <a:gd name="T66" fmla="*/ 3179 w 3869"/>
                <a:gd name="T67" fmla="*/ 1685 h 2819"/>
                <a:gd name="T68" fmla="*/ 3339 w 3869"/>
                <a:gd name="T69" fmla="*/ 1824 h 2819"/>
                <a:gd name="T70" fmla="*/ 3404 w 3869"/>
                <a:gd name="T71" fmla="*/ 2027 h 2819"/>
                <a:gd name="T72" fmla="*/ 3376 w 3869"/>
                <a:gd name="T73" fmla="*/ 2165 h 2819"/>
                <a:gd name="T74" fmla="*/ 3237 w 3869"/>
                <a:gd name="T75" fmla="*/ 2325 h 2819"/>
                <a:gd name="T76" fmla="*/ 3034 w 3869"/>
                <a:gd name="T77" fmla="*/ 2390 h 2819"/>
                <a:gd name="T78" fmla="*/ 2940 w 3869"/>
                <a:gd name="T79" fmla="*/ 1162 h 2819"/>
                <a:gd name="T80" fmla="*/ 2620 w 3869"/>
                <a:gd name="T81" fmla="*/ 1119 h 2819"/>
                <a:gd name="T82" fmla="*/ 2294 w 3869"/>
                <a:gd name="T83" fmla="*/ 1025 h 2819"/>
                <a:gd name="T84" fmla="*/ 1946 w 3869"/>
                <a:gd name="T85" fmla="*/ 879 h 2819"/>
                <a:gd name="T86" fmla="*/ 1198 w 3869"/>
                <a:gd name="T87" fmla="*/ 436 h 2819"/>
                <a:gd name="T88" fmla="*/ 3114 w 3869"/>
                <a:gd name="T89" fmla="*/ 443 h 2819"/>
                <a:gd name="T90" fmla="*/ 3295 w 3869"/>
                <a:gd name="T91" fmla="*/ 538 h 2819"/>
                <a:gd name="T92" fmla="*/ 3397 w 3869"/>
                <a:gd name="T93" fmla="*/ 726 h 2819"/>
                <a:gd name="T94" fmla="*/ 3397 w 3869"/>
                <a:gd name="T95" fmla="*/ 872 h 2819"/>
                <a:gd name="T96" fmla="*/ 3295 w 3869"/>
                <a:gd name="T97" fmla="*/ 1054 h 2819"/>
                <a:gd name="T98" fmla="*/ 3114 w 3869"/>
                <a:gd name="T99" fmla="*/ 1155 h 2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869" h="2819">
                  <a:moveTo>
                    <a:pt x="3585" y="1410"/>
                  </a:moveTo>
                  <a:lnTo>
                    <a:pt x="3585" y="1410"/>
                  </a:lnTo>
                  <a:lnTo>
                    <a:pt x="3644" y="1351"/>
                  </a:lnTo>
                  <a:lnTo>
                    <a:pt x="3701" y="1286"/>
                  </a:lnTo>
                  <a:lnTo>
                    <a:pt x="3752" y="1221"/>
                  </a:lnTo>
                  <a:lnTo>
                    <a:pt x="3796" y="1141"/>
                  </a:lnTo>
                  <a:lnTo>
                    <a:pt x="3825" y="1061"/>
                  </a:lnTo>
                  <a:lnTo>
                    <a:pt x="3854" y="974"/>
                  </a:lnTo>
                  <a:lnTo>
                    <a:pt x="3868" y="887"/>
                  </a:lnTo>
                  <a:lnTo>
                    <a:pt x="3868" y="800"/>
                  </a:lnTo>
                  <a:lnTo>
                    <a:pt x="3868" y="800"/>
                  </a:lnTo>
                  <a:lnTo>
                    <a:pt x="3868" y="720"/>
                  </a:lnTo>
                  <a:lnTo>
                    <a:pt x="3854" y="639"/>
                  </a:lnTo>
                  <a:lnTo>
                    <a:pt x="3840" y="559"/>
                  </a:lnTo>
                  <a:lnTo>
                    <a:pt x="3811" y="487"/>
                  </a:lnTo>
                  <a:lnTo>
                    <a:pt x="3775" y="422"/>
                  </a:lnTo>
                  <a:lnTo>
                    <a:pt x="3738" y="349"/>
                  </a:lnTo>
                  <a:lnTo>
                    <a:pt x="3687" y="291"/>
                  </a:lnTo>
                  <a:lnTo>
                    <a:pt x="3636" y="233"/>
                  </a:lnTo>
                  <a:lnTo>
                    <a:pt x="3585" y="182"/>
                  </a:lnTo>
                  <a:lnTo>
                    <a:pt x="3520" y="138"/>
                  </a:lnTo>
                  <a:lnTo>
                    <a:pt x="3455" y="95"/>
                  </a:lnTo>
                  <a:lnTo>
                    <a:pt x="3390" y="66"/>
                  </a:lnTo>
                  <a:lnTo>
                    <a:pt x="3310" y="36"/>
                  </a:lnTo>
                  <a:lnTo>
                    <a:pt x="3237" y="15"/>
                  </a:lnTo>
                  <a:lnTo>
                    <a:pt x="3158" y="7"/>
                  </a:lnTo>
                  <a:lnTo>
                    <a:pt x="3078" y="0"/>
                  </a:lnTo>
                  <a:lnTo>
                    <a:pt x="0" y="0"/>
                  </a:lnTo>
                  <a:lnTo>
                    <a:pt x="0" y="0"/>
                  </a:lnTo>
                  <a:lnTo>
                    <a:pt x="146" y="146"/>
                  </a:lnTo>
                  <a:lnTo>
                    <a:pt x="290" y="284"/>
                  </a:lnTo>
                  <a:lnTo>
                    <a:pt x="436" y="407"/>
                  </a:lnTo>
                  <a:lnTo>
                    <a:pt x="581" y="531"/>
                  </a:lnTo>
                  <a:lnTo>
                    <a:pt x="719" y="639"/>
                  </a:lnTo>
                  <a:lnTo>
                    <a:pt x="864" y="741"/>
                  </a:lnTo>
                  <a:lnTo>
                    <a:pt x="1002" y="843"/>
                  </a:lnTo>
                  <a:lnTo>
                    <a:pt x="1133" y="930"/>
                  </a:lnTo>
                  <a:lnTo>
                    <a:pt x="1270" y="1010"/>
                  </a:lnTo>
                  <a:lnTo>
                    <a:pt x="1401" y="1083"/>
                  </a:lnTo>
                  <a:lnTo>
                    <a:pt x="1655" y="1221"/>
                  </a:lnTo>
                  <a:lnTo>
                    <a:pt x="1895" y="1323"/>
                  </a:lnTo>
                  <a:lnTo>
                    <a:pt x="2127" y="1410"/>
                  </a:lnTo>
                  <a:lnTo>
                    <a:pt x="2127" y="1410"/>
                  </a:lnTo>
                  <a:lnTo>
                    <a:pt x="1895" y="1497"/>
                  </a:lnTo>
                  <a:lnTo>
                    <a:pt x="1655" y="1606"/>
                  </a:lnTo>
                  <a:lnTo>
                    <a:pt x="1401" y="1736"/>
                  </a:lnTo>
                  <a:lnTo>
                    <a:pt x="1270" y="1809"/>
                  </a:lnTo>
                  <a:lnTo>
                    <a:pt x="1133" y="1889"/>
                  </a:lnTo>
                  <a:lnTo>
                    <a:pt x="1002" y="1983"/>
                  </a:lnTo>
                  <a:lnTo>
                    <a:pt x="864" y="2078"/>
                  </a:lnTo>
                  <a:lnTo>
                    <a:pt x="719" y="2180"/>
                  </a:lnTo>
                  <a:lnTo>
                    <a:pt x="581" y="2288"/>
                  </a:lnTo>
                  <a:lnTo>
                    <a:pt x="436" y="2412"/>
                  </a:lnTo>
                  <a:lnTo>
                    <a:pt x="290" y="2535"/>
                  </a:lnTo>
                  <a:lnTo>
                    <a:pt x="146" y="2672"/>
                  </a:lnTo>
                  <a:lnTo>
                    <a:pt x="0" y="2818"/>
                  </a:lnTo>
                  <a:lnTo>
                    <a:pt x="3078" y="2818"/>
                  </a:lnTo>
                  <a:lnTo>
                    <a:pt x="3078" y="2818"/>
                  </a:lnTo>
                  <a:lnTo>
                    <a:pt x="3158" y="2818"/>
                  </a:lnTo>
                  <a:lnTo>
                    <a:pt x="3237" y="2803"/>
                  </a:lnTo>
                  <a:lnTo>
                    <a:pt x="3310" y="2782"/>
                  </a:lnTo>
                  <a:lnTo>
                    <a:pt x="3390" y="2760"/>
                  </a:lnTo>
                  <a:lnTo>
                    <a:pt x="3455" y="2723"/>
                  </a:lnTo>
                  <a:lnTo>
                    <a:pt x="3520" y="2680"/>
                  </a:lnTo>
                  <a:lnTo>
                    <a:pt x="3585" y="2636"/>
                  </a:lnTo>
                  <a:lnTo>
                    <a:pt x="3636" y="2585"/>
                  </a:lnTo>
                  <a:lnTo>
                    <a:pt x="3687" y="2529"/>
                  </a:lnTo>
                  <a:lnTo>
                    <a:pt x="3738" y="2470"/>
                  </a:lnTo>
                  <a:lnTo>
                    <a:pt x="3775" y="2404"/>
                  </a:lnTo>
                  <a:lnTo>
                    <a:pt x="3811" y="2332"/>
                  </a:lnTo>
                  <a:lnTo>
                    <a:pt x="3840" y="2260"/>
                  </a:lnTo>
                  <a:lnTo>
                    <a:pt x="3854" y="2187"/>
                  </a:lnTo>
                  <a:lnTo>
                    <a:pt x="3868" y="2107"/>
                  </a:lnTo>
                  <a:lnTo>
                    <a:pt x="3868" y="2027"/>
                  </a:lnTo>
                  <a:lnTo>
                    <a:pt x="3868" y="2027"/>
                  </a:lnTo>
                  <a:lnTo>
                    <a:pt x="3868" y="1932"/>
                  </a:lnTo>
                  <a:lnTo>
                    <a:pt x="3854" y="1845"/>
                  </a:lnTo>
                  <a:lnTo>
                    <a:pt x="3825" y="1758"/>
                  </a:lnTo>
                  <a:lnTo>
                    <a:pt x="3796" y="1678"/>
                  </a:lnTo>
                  <a:lnTo>
                    <a:pt x="3752" y="1606"/>
                  </a:lnTo>
                  <a:lnTo>
                    <a:pt x="3701" y="1533"/>
                  </a:lnTo>
                  <a:lnTo>
                    <a:pt x="3644" y="1467"/>
                  </a:lnTo>
                  <a:lnTo>
                    <a:pt x="3585" y="1410"/>
                  </a:lnTo>
                  <a:close/>
                  <a:moveTo>
                    <a:pt x="3034" y="2390"/>
                  </a:moveTo>
                  <a:lnTo>
                    <a:pt x="1198" y="2390"/>
                  </a:lnTo>
                  <a:lnTo>
                    <a:pt x="1198" y="2390"/>
                  </a:lnTo>
                  <a:lnTo>
                    <a:pt x="1452" y="2216"/>
                  </a:lnTo>
                  <a:lnTo>
                    <a:pt x="1706" y="2070"/>
                  </a:lnTo>
                  <a:lnTo>
                    <a:pt x="1946" y="1940"/>
                  </a:lnTo>
                  <a:lnTo>
                    <a:pt x="2062" y="1889"/>
                  </a:lnTo>
                  <a:lnTo>
                    <a:pt x="2178" y="1838"/>
                  </a:lnTo>
                  <a:lnTo>
                    <a:pt x="2294" y="1795"/>
                  </a:lnTo>
                  <a:lnTo>
                    <a:pt x="2402" y="1758"/>
                  </a:lnTo>
                  <a:lnTo>
                    <a:pt x="2512" y="1729"/>
                  </a:lnTo>
                  <a:lnTo>
                    <a:pt x="2620" y="1708"/>
                  </a:lnTo>
                  <a:lnTo>
                    <a:pt x="2729" y="1685"/>
                  </a:lnTo>
                  <a:lnTo>
                    <a:pt x="2831" y="1671"/>
                  </a:lnTo>
                  <a:lnTo>
                    <a:pt x="2940" y="1664"/>
                  </a:lnTo>
                  <a:lnTo>
                    <a:pt x="3034" y="1657"/>
                  </a:lnTo>
                  <a:lnTo>
                    <a:pt x="3034" y="1657"/>
                  </a:lnTo>
                  <a:lnTo>
                    <a:pt x="3114" y="1664"/>
                  </a:lnTo>
                  <a:lnTo>
                    <a:pt x="3179" y="1685"/>
                  </a:lnTo>
                  <a:lnTo>
                    <a:pt x="3237" y="1722"/>
                  </a:lnTo>
                  <a:lnTo>
                    <a:pt x="3295" y="1765"/>
                  </a:lnTo>
                  <a:lnTo>
                    <a:pt x="3339" y="1824"/>
                  </a:lnTo>
                  <a:lnTo>
                    <a:pt x="3376" y="1882"/>
                  </a:lnTo>
                  <a:lnTo>
                    <a:pt x="3397" y="1954"/>
                  </a:lnTo>
                  <a:lnTo>
                    <a:pt x="3404" y="2027"/>
                  </a:lnTo>
                  <a:lnTo>
                    <a:pt x="3404" y="2027"/>
                  </a:lnTo>
                  <a:lnTo>
                    <a:pt x="3397" y="2100"/>
                  </a:lnTo>
                  <a:lnTo>
                    <a:pt x="3376" y="2165"/>
                  </a:lnTo>
                  <a:lnTo>
                    <a:pt x="3339" y="2231"/>
                  </a:lnTo>
                  <a:lnTo>
                    <a:pt x="3295" y="2281"/>
                  </a:lnTo>
                  <a:lnTo>
                    <a:pt x="3237" y="2325"/>
                  </a:lnTo>
                  <a:lnTo>
                    <a:pt x="3179" y="2361"/>
                  </a:lnTo>
                  <a:lnTo>
                    <a:pt x="3114" y="2383"/>
                  </a:lnTo>
                  <a:lnTo>
                    <a:pt x="3034" y="2390"/>
                  </a:lnTo>
                  <a:close/>
                  <a:moveTo>
                    <a:pt x="3034" y="1162"/>
                  </a:moveTo>
                  <a:lnTo>
                    <a:pt x="3034" y="1162"/>
                  </a:lnTo>
                  <a:lnTo>
                    <a:pt x="2940" y="1162"/>
                  </a:lnTo>
                  <a:lnTo>
                    <a:pt x="2831" y="1148"/>
                  </a:lnTo>
                  <a:lnTo>
                    <a:pt x="2729" y="1134"/>
                  </a:lnTo>
                  <a:lnTo>
                    <a:pt x="2620" y="1119"/>
                  </a:lnTo>
                  <a:lnTo>
                    <a:pt x="2512" y="1090"/>
                  </a:lnTo>
                  <a:lnTo>
                    <a:pt x="2402" y="1061"/>
                  </a:lnTo>
                  <a:lnTo>
                    <a:pt x="2294" y="1025"/>
                  </a:lnTo>
                  <a:lnTo>
                    <a:pt x="2178" y="981"/>
                  </a:lnTo>
                  <a:lnTo>
                    <a:pt x="2062" y="930"/>
                  </a:lnTo>
                  <a:lnTo>
                    <a:pt x="1946" y="879"/>
                  </a:lnTo>
                  <a:lnTo>
                    <a:pt x="1706" y="756"/>
                  </a:lnTo>
                  <a:lnTo>
                    <a:pt x="1452" y="603"/>
                  </a:lnTo>
                  <a:lnTo>
                    <a:pt x="1198" y="436"/>
                  </a:lnTo>
                  <a:lnTo>
                    <a:pt x="3034" y="436"/>
                  </a:lnTo>
                  <a:lnTo>
                    <a:pt x="3034" y="436"/>
                  </a:lnTo>
                  <a:lnTo>
                    <a:pt x="3114" y="443"/>
                  </a:lnTo>
                  <a:lnTo>
                    <a:pt x="3179" y="458"/>
                  </a:lnTo>
                  <a:lnTo>
                    <a:pt x="3237" y="494"/>
                  </a:lnTo>
                  <a:lnTo>
                    <a:pt x="3295" y="538"/>
                  </a:lnTo>
                  <a:lnTo>
                    <a:pt x="3339" y="596"/>
                  </a:lnTo>
                  <a:lnTo>
                    <a:pt x="3376" y="654"/>
                  </a:lnTo>
                  <a:lnTo>
                    <a:pt x="3397" y="726"/>
                  </a:lnTo>
                  <a:lnTo>
                    <a:pt x="3404" y="800"/>
                  </a:lnTo>
                  <a:lnTo>
                    <a:pt x="3404" y="800"/>
                  </a:lnTo>
                  <a:lnTo>
                    <a:pt x="3397" y="872"/>
                  </a:lnTo>
                  <a:lnTo>
                    <a:pt x="3376" y="938"/>
                  </a:lnTo>
                  <a:lnTo>
                    <a:pt x="3339" y="1003"/>
                  </a:lnTo>
                  <a:lnTo>
                    <a:pt x="3295" y="1054"/>
                  </a:lnTo>
                  <a:lnTo>
                    <a:pt x="3237" y="1097"/>
                  </a:lnTo>
                  <a:lnTo>
                    <a:pt x="3179" y="1134"/>
                  </a:lnTo>
                  <a:lnTo>
                    <a:pt x="3114" y="1155"/>
                  </a:lnTo>
                  <a:lnTo>
                    <a:pt x="3034" y="1162"/>
                  </a:lnTo>
                  <a:close/>
                </a:path>
              </a:pathLst>
            </a:custGeom>
            <a:grpFill/>
            <a:ln>
              <a:noFill/>
            </a:ln>
            <a:effectLst/>
          </p:spPr>
          <p:txBody>
            <a:bodyPr wrap="none" anchor="ctr"/>
            <a:lstStyle/>
            <a:p>
              <a:endParaRPr lang="en-US">
                <a:solidFill>
                  <a:prstClr val="black"/>
                </a:solidFill>
                <a:latin typeface="Dual 400" panose="02000603000000020004" pitchFamily="2" charset="0"/>
              </a:endParaRPr>
            </a:p>
          </p:txBody>
        </p:sp>
      </p:grpSp>
      <p:sp>
        <p:nvSpPr>
          <p:cNvPr id="16" name="Footer Placeholder 6"/>
          <p:cNvSpPr>
            <a:spLocks noGrp="1"/>
          </p:cNvSpPr>
          <p:nvPr>
            <p:ph type="ftr" sz="quarter" idx="12"/>
          </p:nvPr>
        </p:nvSpPr>
        <p:spPr>
          <a:xfrm>
            <a:off x="3859739" y="4906103"/>
            <a:ext cx="4569886" cy="103485"/>
          </a:xfrm>
        </p:spPr>
        <p:txBody>
          <a:bodyPr/>
          <a:lstStyle>
            <a:lvl1pPr>
              <a:defRPr>
                <a:solidFill>
                  <a:schemeClr val="bg1">
                    <a:alpha val="70000"/>
                  </a:schemeClr>
                </a:solidFill>
              </a:defRPr>
            </a:lvl1pPr>
          </a:lstStyle>
          <a:p>
            <a:pPr>
              <a:defRPr/>
            </a:pPr>
            <a:r>
              <a:rPr lang="en-US"/>
              <a:t>© 2015 BROCADE COMMUNICATIONS SYSTEMS, INC. COMPANY PROPRIETARY INFORMATION</a:t>
            </a:r>
            <a:endParaRPr lang="en-US" dirty="0"/>
          </a:p>
        </p:txBody>
      </p:sp>
    </p:spTree>
    <p:extLst>
      <p:ext uri="{BB962C8B-B14F-4D97-AF65-F5344CB8AC3E}">
        <p14:creationId xmlns:p14="http://schemas.microsoft.com/office/powerpoint/2010/main" val="3714439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Lines2-Red">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pSp>
        <p:nvGrpSpPr>
          <p:cNvPr id="84" name="Group 83"/>
          <p:cNvGrpSpPr/>
          <p:nvPr userDrawn="1"/>
        </p:nvGrpSpPr>
        <p:grpSpPr bwMode="gray">
          <a:xfrm>
            <a:off x="7515472" y="411973"/>
            <a:ext cx="1287919" cy="247482"/>
            <a:chOff x="12700" y="2816225"/>
            <a:chExt cx="10079038" cy="1936750"/>
          </a:xfrm>
          <a:solidFill>
            <a:schemeClr val="bg1"/>
          </a:solidFill>
        </p:grpSpPr>
        <p:sp>
          <p:nvSpPr>
            <p:cNvPr id="85" name="Freeform 1"/>
            <p:cNvSpPr>
              <a:spLocks noChangeArrowheads="1"/>
            </p:cNvSpPr>
            <p:nvPr/>
          </p:nvSpPr>
          <p:spPr bwMode="gray">
            <a:xfrm>
              <a:off x="12700" y="3257550"/>
              <a:ext cx="1096963" cy="1473200"/>
            </a:xfrm>
            <a:custGeom>
              <a:avLst/>
              <a:gdLst>
                <a:gd name="T0" fmla="*/ 1589 w 3049"/>
                <a:gd name="T1" fmla="*/ 0 h 4091"/>
                <a:gd name="T2" fmla="*/ 1996 w 3049"/>
                <a:gd name="T3" fmla="*/ 23 h 4091"/>
                <a:gd name="T4" fmla="*/ 2294 w 3049"/>
                <a:gd name="T5" fmla="*/ 95 h 4091"/>
                <a:gd name="T6" fmla="*/ 2503 w 3049"/>
                <a:gd name="T7" fmla="*/ 212 h 4091"/>
                <a:gd name="T8" fmla="*/ 2693 w 3049"/>
                <a:gd name="T9" fmla="*/ 393 h 4091"/>
                <a:gd name="T10" fmla="*/ 2809 w 3049"/>
                <a:gd name="T11" fmla="*/ 567 h 4091"/>
                <a:gd name="T12" fmla="*/ 2896 w 3049"/>
                <a:gd name="T13" fmla="*/ 821 h 4091"/>
                <a:gd name="T14" fmla="*/ 2917 w 3049"/>
                <a:gd name="T15" fmla="*/ 1061 h 4091"/>
                <a:gd name="T16" fmla="*/ 2910 w 3049"/>
                <a:gd name="T17" fmla="*/ 1228 h 4091"/>
                <a:gd name="T18" fmla="*/ 2860 w 3049"/>
                <a:gd name="T19" fmla="*/ 1424 h 4091"/>
                <a:gd name="T20" fmla="*/ 2736 w 3049"/>
                <a:gd name="T21" fmla="*/ 1641 h 4091"/>
                <a:gd name="T22" fmla="*/ 2518 w 3049"/>
                <a:gd name="T23" fmla="*/ 1838 h 4091"/>
                <a:gd name="T24" fmla="*/ 2178 w 3049"/>
                <a:gd name="T25" fmla="*/ 1976 h 4091"/>
                <a:gd name="T26" fmla="*/ 2395 w 3049"/>
                <a:gd name="T27" fmla="*/ 2026 h 4091"/>
                <a:gd name="T28" fmla="*/ 2649 w 3049"/>
                <a:gd name="T29" fmla="*/ 2157 h 4091"/>
                <a:gd name="T30" fmla="*/ 2816 w 3049"/>
                <a:gd name="T31" fmla="*/ 2303 h 4091"/>
                <a:gd name="T32" fmla="*/ 2976 w 3049"/>
                <a:gd name="T33" fmla="*/ 2564 h 4091"/>
                <a:gd name="T34" fmla="*/ 3041 w 3049"/>
                <a:gd name="T35" fmla="*/ 2826 h 4091"/>
                <a:gd name="T36" fmla="*/ 3048 w 3049"/>
                <a:gd name="T37" fmla="*/ 2970 h 4091"/>
                <a:gd name="T38" fmla="*/ 3005 w 3049"/>
                <a:gd name="T39" fmla="*/ 3313 h 4091"/>
                <a:gd name="T40" fmla="*/ 2860 w 3049"/>
                <a:gd name="T41" fmla="*/ 3624 h 4091"/>
                <a:gd name="T42" fmla="*/ 2722 w 3049"/>
                <a:gd name="T43" fmla="*/ 3791 h 4091"/>
                <a:gd name="T44" fmla="*/ 2366 w 3049"/>
                <a:gd name="T45" fmla="*/ 4003 h 4091"/>
                <a:gd name="T46" fmla="*/ 2017 w 3049"/>
                <a:gd name="T47" fmla="*/ 4083 h 4091"/>
                <a:gd name="T48" fmla="*/ 0 w 3049"/>
                <a:gd name="T49" fmla="*/ 4090 h 4091"/>
                <a:gd name="T50" fmla="*/ 1597 w 3049"/>
                <a:gd name="T51" fmla="*/ 1722 h 4091"/>
                <a:gd name="T52" fmla="*/ 1728 w 3049"/>
                <a:gd name="T53" fmla="*/ 1714 h 4091"/>
                <a:gd name="T54" fmla="*/ 1894 w 3049"/>
                <a:gd name="T55" fmla="*/ 1656 h 4091"/>
                <a:gd name="T56" fmla="*/ 2025 w 3049"/>
                <a:gd name="T57" fmla="*/ 1561 h 4091"/>
                <a:gd name="T58" fmla="*/ 2127 w 3049"/>
                <a:gd name="T59" fmla="*/ 1424 h 4091"/>
                <a:gd name="T60" fmla="*/ 2178 w 3049"/>
                <a:gd name="T61" fmla="*/ 1257 h 4091"/>
                <a:gd name="T62" fmla="*/ 2192 w 3049"/>
                <a:gd name="T63" fmla="*/ 1126 h 4091"/>
                <a:gd name="T64" fmla="*/ 2148 w 3049"/>
                <a:gd name="T65" fmla="*/ 902 h 4091"/>
                <a:gd name="T66" fmla="*/ 2039 w 3049"/>
                <a:gd name="T67" fmla="*/ 741 h 4091"/>
                <a:gd name="T68" fmla="*/ 1894 w 3049"/>
                <a:gd name="T69" fmla="*/ 647 h 4091"/>
                <a:gd name="T70" fmla="*/ 1654 w 3049"/>
                <a:gd name="T71" fmla="*/ 589 h 4091"/>
                <a:gd name="T72" fmla="*/ 697 w 3049"/>
                <a:gd name="T73" fmla="*/ 1722 h 4091"/>
                <a:gd name="T74" fmla="*/ 1654 w 3049"/>
                <a:gd name="T75" fmla="*/ 3480 h 4091"/>
                <a:gd name="T76" fmla="*/ 1851 w 3049"/>
                <a:gd name="T77" fmla="*/ 3457 h 4091"/>
                <a:gd name="T78" fmla="*/ 2025 w 3049"/>
                <a:gd name="T79" fmla="*/ 3392 h 4091"/>
                <a:gd name="T80" fmla="*/ 2163 w 3049"/>
                <a:gd name="T81" fmla="*/ 3283 h 4091"/>
                <a:gd name="T82" fmla="*/ 2250 w 3049"/>
                <a:gd name="T83" fmla="*/ 3138 h 4091"/>
                <a:gd name="T84" fmla="*/ 2300 w 3049"/>
                <a:gd name="T85" fmla="*/ 2956 h 4091"/>
                <a:gd name="T86" fmla="*/ 2300 w 3049"/>
                <a:gd name="T87" fmla="*/ 2826 h 4091"/>
                <a:gd name="T88" fmla="*/ 2258 w 3049"/>
                <a:gd name="T89" fmla="*/ 2659 h 4091"/>
                <a:gd name="T90" fmla="*/ 2170 w 3049"/>
                <a:gd name="T91" fmla="*/ 2513 h 4091"/>
                <a:gd name="T92" fmla="*/ 2032 w 3049"/>
                <a:gd name="T93" fmla="*/ 2405 h 4091"/>
                <a:gd name="T94" fmla="*/ 1865 w 3049"/>
                <a:gd name="T95" fmla="*/ 2331 h 4091"/>
                <a:gd name="T96" fmla="*/ 1654 w 3049"/>
                <a:gd name="T97" fmla="*/ 2303 h 4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49" h="4091">
                  <a:moveTo>
                    <a:pt x="0" y="0"/>
                  </a:moveTo>
                  <a:lnTo>
                    <a:pt x="1589" y="0"/>
                  </a:lnTo>
                  <a:lnTo>
                    <a:pt x="1589" y="0"/>
                  </a:lnTo>
                  <a:lnTo>
                    <a:pt x="1720" y="0"/>
                  </a:lnTo>
                  <a:lnTo>
                    <a:pt x="1851" y="8"/>
                  </a:lnTo>
                  <a:lnTo>
                    <a:pt x="1996" y="23"/>
                  </a:lnTo>
                  <a:lnTo>
                    <a:pt x="2141" y="44"/>
                  </a:lnTo>
                  <a:lnTo>
                    <a:pt x="2220" y="66"/>
                  </a:lnTo>
                  <a:lnTo>
                    <a:pt x="2294" y="95"/>
                  </a:lnTo>
                  <a:lnTo>
                    <a:pt x="2366" y="125"/>
                  </a:lnTo>
                  <a:lnTo>
                    <a:pt x="2431" y="168"/>
                  </a:lnTo>
                  <a:lnTo>
                    <a:pt x="2503" y="212"/>
                  </a:lnTo>
                  <a:lnTo>
                    <a:pt x="2569" y="262"/>
                  </a:lnTo>
                  <a:lnTo>
                    <a:pt x="2634" y="320"/>
                  </a:lnTo>
                  <a:lnTo>
                    <a:pt x="2693" y="393"/>
                  </a:lnTo>
                  <a:lnTo>
                    <a:pt x="2693" y="393"/>
                  </a:lnTo>
                  <a:lnTo>
                    <a:pt x="2758" y="480"/>
                  </a:lnTo>
                  <a:lnTo>
                    <a:pt x="2809" y="567"/>
                  </a:lnTo>
                  <a:lnTo>
                    <a:pt x="2845" y="654"/>
                  </a:lnTo>
                  <a:lnTo>
                    <a:pt x="2874" y="741"/>
                  </a:lnTo>
                  <a:lnTo>
                    <a:pt x="2896" y="821"/>
                  </a:lnTo>
                  <a:lnTo>
                    <a:pt x="2910" y="908"/>
                  </a:lnTo>
                  <a:lnTo>
                    <a:pt x="2917" y="989"/>
                  </a:lnTo>
                  <a:lnTo>
                    <a:pt x="2917" y="1061"/>
                  </a:lnTo>
                  <a:lnTo>
                    <a:pt x="2917" y="1061"/>
                  </a:lnTo>
                  <a:lnTo>
                    <a:pt x="2917" y="1126"/>
                  </a:lnTo>
                  <a:lnTo>
                    <a:pt x="2910" y="1228"/>
                  </a:lnTo>
                  <a:lnTo>
                    <a:pt x="2896" y="1293"/>
                  </a:lnTo>
                  <a:lnTo>
                    <a:pt x="2881" y="1359"/>
                  </a:lnTo>
                  <a:lnTo>
                    <a:pt x="2860" y="1424"/>
                  </a:lnTo>
                  <a:lnTo>
                    <a:pt x="2824" y="1496"/>
                  </a:lnTo>
                  <a:lnTo>
                    <a:pt x="2787" y="1569"/>
                  </a:lnTo>
                  <a:lnTo>
                    <a:pt x="2736" y="1641"/>
                  </a:lnTo>
                  <a:lnTo>
                    <a:pt x="2678" y="1707"/>
                  </a:lnTo>
                  <a:lnTo>
                    <a:pt x="2606" y="1772"/>
                  </a:lnTo>
                  <a:lnTo>
                    <a:pt x="2518" y="1838"/>
                  </a:lnTo>
                  <a:lnTo>
                    <a:pt x="2424" y="1889"/>
                  </a:lnTo>
                  <a:lnTo>
                    <a:pt x="2308" y="1939"/>
                  </a:lnTo>
                  <a:lnTo>
                    <a:pt x="2178" y="1976"/>
                  </a:lnTo>
                  <a:lnTo>
                    <a:pt x="2178" y="1976"/>
                  </a:lnTo>
                  <a:lnTo>
                    <a:pt x="2315" y="2005"/>
                  </a:lnTo>
                  <a:lnTo>
                    <a:pt x="2395" y="2026"/>
                  </a:lnTo>
                  <a:lnTo>
                    <a:pt x="2482" y="2063"/>
                  </a:lnTo>
                  <a:lnTo>
                    <a:pt x="2562" y="2099"/>
                  </a:lnTo>
                  <a:lnTo>
                    <a:pt x="2649" y="2157"/>
                  </a:lnTo>
                  <a:lnTo>
                    <a:pt x="2736" y="2223"/>
                  </a:lnTo>
                  <a:lnTo>
                    <a:pt x="2816" y="2303"/>
                  </a:lnTo>
                  <a:lnTo>
                    <a:pt x="2816" y="2303"/>
                  </a:lnTo>
                  <a:lnTo>
                    <a:pt x="2881" y="2390"/>
                  </a:lnTo>
                  <a:lnTo>
                    <a:pt x="2932" y="2477"/>
                  </a:lnTo>
                  <a:lnTo>
                    <a:pt x="2976" y="2564"/>
                  </a:lnTo>
                  <a:lnTo>
                    <a:pt x="3005" y="2659"/>
                  </a:lnTo>
                  <a:lnTo>
                    <a:pt x="3027" y="2739"/>
                  </a:lnTo>
                  <a:lnTo>
                    <a:pt x="3041" y="2826"/>
                  </a:lnTo>
                  <a:lnTo>
                    <a:pt x="3048" y="2898"/>
                  </a:lnTo>
                  <a:lnTo>
                    <a:pt x="3048" y="2970"/>
                  </a:lnTo>
                  <a:lnTo>
                    <a:pt x="3048" y="2970"/>
                  </a:lnTo>
                  <a:lnTo>
                    <a:pt x="3041" y="3087"/>
                  </a:lnTo>
                  <a:lnTo>
                    <a:pt x="3027" y="3196"/>
                  </a:lnTo>
                  <a:lnTo>
                    <a:pt x="3005" y="3313"/>
                  </a:lnTo>
                  <a:lnTo>
                    <a:pt x="2961" y="3421"/>
                  </a:lnTo>
                  <a:lnTo>
                    <a:pt x="2917" y="3531"/>
                  </a:lnTo>
                  <a:lnTo>
                    <a:pt x="2860" y="3624"/>
                  </a:lnTo>
                  <a:lnTo>
                    <a:pt x="2794" y="3712"/>
                  </a:lnTo>
                  <a:lnTo>
                    <a:pt x="2722" y="3791"/>
                  </a:lnTo>
                  <a:lnTo>
                    <a:pt x="2722" y="3791"/>
                  </a:lnTo>
                  <a:lnTo>
                    <a:pt x="2598" y="3879"/>
                  </a:lnTo>
                  <a:lnTo>
                    <a:pt x="2482" y="3944"/>
                  </a:lnTo>
                  <a:lnTo>
                    <a:pt x="2366" y="4003"/>
                  </a:lnTo>
                  <a:lnTo>
                    <a:pt x="2250" y="4039"/>
                  </a:lnTo>
                  <a:lnTo>
                    <a:pt x="2134" y="4068"/>
                  </a:lnTo>
                  <a:lnTo>
                    <a:pt x="2017" y="4083"/>
                  </a:lnTo>
                  <a:lnTo>
                    <a:pt x="1901" y="4090"/>
                  </a:lnTo>
                  <a:lnTo>
                    <a:pt x="1785" y="4090"/>
                  </a:lnTo>
                  <a:lnTo>
                    <a:pt x="0" y="4090"/>
                  </a:lnTo>
                  <a:lnTo>
                    <a:pt x="0" y="0"/>
                  </a:lnTo>
                  <a:close/>
                  <a:moveTo>
                    <a:pt x="697" y="1722"/>
                  </a:moveTo>
                  <a:lnTo>
                    <a:pt x="1597" y="1722"/>
                  </a:lnTo>
                  <a:lnTo>
                    <a:pt x="1597" y="1722"/>
                  </a:lnTo>
                  <a:lnTo>
                    <a:pt x="1662" y="1722"/>
                  </a:lnTo>
                  <a:lnTo>
                    <a:pt x="1728" y="1714"/>
                  </a:lnTo>
                  <a:lnTo>
                    <a:pt x="1785" y="1700"/>
                  </a:lnTo>
                  <a:lnTo>
                    <a:pt x="1836" y="1678"/>
                  </a:lnTo>
                  <a:lnTo>
                    <a:pt x="1894" y="1656"/>
                  </a:lnTo>
                  <a:lnTo>
                    <a:pt x="1937" y="1627"/>
                  </a:lnTo>
                  <a:lnTo>
                    <a:pt x="1988" y="1598"/>
                  </a:lnTo>
                  <a:lnTo>
                    <a:pt x="2025" y="1561"/>
                  </a:lnTo>
                  <a:lnTo>
                    <a:pt x="2061" y="1518"/>
                  </a:lnTo>
                  <a:lnTo>
                    <a:pt x="2097" y="1474"/>
                  </a:lnTo>
                  <a:lnTo>
                    <a:pt x="2127" y="1424"/>
                  </a:lnTo>
                  <a:lnTo>
                    <a:pt x="2148" y="1374"/>
                  </a:lnTo>
                  <a:lnTo>
                    <a:pt x="2170" y="1316"/>
                  </a:lnTo>
                  <a:lnTo>
                    <a:pt x="2178" y="1257"/>
                  </a:lnTo>
                  <a:lnTo>
                    <a:pt x="2192" y="1192"/>
                  </a:lnTo>
                  <a:lnTo>
                    <a:pt x="2192" y="1126"/>
                  </a:lnTo>
                  <a:lnTo>
                    <a:pt x="2192" y="1126"/>
                  </a:lnTo>
                  <a:lnTo>
                    <a:pt x="2184" y="1039"/>
                  </a:lnTo>
                  <a:lnTo>
                    <a:pt x="2170" y="967"/>
                  </a:lnTo>
                  <a:lnTo>
                    <a:pt x="2148" y="902"/>
                  </a:lnTo>
                  <a:lnTo>
                    <a:pt x="2119" y="843"/>
                  </a:lnTo>
                  <a:lnTo>
                    <a:pt x="2083" y="792"/>
                  </a:lnTo>
                  <a:lnTo>
                    <a:pt x="2039" y="741"/>
                  </a:lnTo>
                  <a:lnTo>
                    <a:pt x="1996" y="705"/>
                  </a:lnTo>
                  <a:lnTo>
                    <a:pt x="1945" y="676"/>
                  </a:lnTo>
                  <a:lnTo>
                    <a:pt x="1894" y="647"/>
                  </a:lnTo>
                  <a:lnTo>
                    <a:pt x="1844" y="625"/>
                  </a:lnTo>
                  <a:lnTo>
                    <a:pt x="1742" y="597"/>
                  </a:lnTo>
                  <a:lnTo>
                    <a:pt x="1654" y="589"/>
                  </a:lnTo>
                  <a:lnTo>
                    <a:pt x="1575" y="582"/>
                  </a:lnTo>
                  <a:lnTo>
                    <a:pt x="697" y="582"/>
                  </a:lnTo>
                  <a:lnTo>
                    <a:pt x="697" y="1722"/>
                  </a:lnTo>
                  <a:close/>
                  <a:moveTo>
                    <a:pt x="697" y="3480"/>
                  </a:moveTo>
                  <a:lnTo>
                    <a:pt x="1654" y="3480"/>
                  </a:lnTo>
                  <a:lnTo>
                    <a:pt x="1654" y="3480"/>
                  </a:lnTo>
                  <a:lnTo>
                    <a:pt x="1720" y="3472"/>
                  </a:lnTo>
                  <a:lnTo>
                    <a:pt x="1785" y="3465"/>
                  </a:lnTo>
                  <a:lnTo>
                    <a:pt x="1851" y="3457"/>
                  </a:lnTo>
                  <a:lnTo>
                    <a:pt x="1916" y="3436"/>
                  </a:lnTo>
                  <a:lnTo>
                    <a:pt x="1974" y="3414"/>
                  </a:lnTo>
                  <a:lnTo>
                    <a:pt x="2025" y="3392"/>
                  </a:lnTo>
                  <a:lnTo>
                    <a:pt x="2076" y="3363"/>
                  </a:lnTo>
                  <a:lnTo>
                    <a:pt x="2119" y="3327"/>
                  </a:lnTo>
                  <a:lnTo>
                    <a:pt x="2163" y="3283"/>
                  </a:lnTo>
                  <a:lnTo>
                    <a:pt x="2199" y="3239"/>
                  </a:lnTo>
                  <a:lnTo>
                    <a:pt x="2228" y="3196"/>
                  </a:lnTo>
                  <a:lnTo>
                    <a:pt x="2250" y="3138"/>
                  </a:lnTo>
                  <a:lnTo>
                    <a:pt x="2271" y="3080"/>
                  </a:lnTo>
                  <a:lnTo>
                    <a:pt x="2286" y="3021"/>
                  </a:lnTo>
                  <a:lnTo>
                    <a:pt x="2300" y="2956"/>
                  </a:lnTo>
                  <a:lnTo>
                    <a:pt x="2300" y="2891"/>
                  </a:lnTo>
                  <a:lnTo>
                    <a:pt x="2300" y="2891"/>
                  </a:lnTo>
                  <a:lnTo>
                    <a:pt x="2300" y="2826"/>
                  </a:lnTo>
                  <a:lnTo>
                    <a:pt x="2294" y="2767"/>
                  </a:lnTo>
                  <a:lnTo>
                    <a:pt x="2279" y="2710"/>
                  </a:lnTo>
                  <a:lnTo>
                    <a:pt x="2258" y="2659"/>
                  </a:lnTo>
                  <a:lnTo>
                    <a:pt x="2235" y="2608"/>
                  </a:lnTo>
                  <a:lnTo>
                    <a:pt x="2199" y="2557"/>
                  </a:lnTo>
                  <a:lnTo>
                    <a:pt x="2170" y="2513"/>
                  </a:lnTo>
                  <a:lnTo>
                    <a:pt x="2127" y="2470"/>
                  </a:lnTo>
                  <a:lnTo>
                    <a:pt x="2083" y="2433"/>
                  </a:lnTo>
                  <a:lnTo>
                    <a:pt x="2032" y="2405"/>
                  </a:lnTo>
                  <a:lnTo>
                    <a:pt x="1981" y="2375"/>
                  </a:lnTo>
                  <a:lnTo>
                    <a:pt x="1923" y="2346"/>
                  </a:lnTo>
                  <a:lnTo>
                    <a:pt x="1865" y="2331"/>
                  </a:lnTo>
                  <a:lnTo>
                    <a:pt x="1793" y="2317"/>
                  </a:lnTo>
                  <a:lnTo>
                    <a:pt x="1728" y="2310"/>
                  </a:lnTo>
                  <a:lnTo>
                    <a:pt x="1654" y="2303"/>
                  </a:lnTo>
                  <a:lnTo>
                    <a:pt x="697" y="2303"/>
                  </a:lnTo>
                  <a:lnTo>
                    <a:pt x="697" y="3480"/>
                  </a:lnTo>
                  <a:close/>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86" name="Freeform 2"/>
            <p:cNvSpPr>
              <a:spLocks noChangeArrowheads="1"/>
            </p:cNvSpPr>
            <p:nvPr/>
          </p:nvSpPr>
          <p:spPr bwMode="gray">
            <a:xfrm>
              <a:off x="1227138" y="3257550"/>
              <a:ext cx="1154112" cy="1473200"/>
            </a:xfrm>
            <a:custGeom>
              <a:avLst/>
              <a:gdLst>
                <a:gd name="T0" fmla="*/ 1771 w 3208"/>
                <a:gd name="T1" fmla="*/ 2411 h 4091"/>
                <a:gd name="T2" fmla="*/ 733 w 3208"/>
                <a:gd name="T3" fmla="*/ 4090 h 4091"/>
                <a:gd name="T4" fmla="*/ 0 w 3208"/>
                <a:gd name="T5" fmla="*/ 0 h 4091"/>
                <a:gd name="T6" fmla="*/ 1771 w 3208"/>
                <a:gd name="T7" fmla="*/ 0 h 4091"/>
                <a:gd name="T8" fmla="*/ 2119 w 3208"/>
                <a:gd name="T9" fmla="*/ 15 h 4091"/>
                <a:gd name="T10" fmla="*/ 2402 w 3208"/>
                <a:gd name="T11" fmla="*/ 74 h 4091"/>
                <a:gd name="T12" fmla="*/ 2634 w 3208"/>
                <a:gd name="T13" fmla="*/ 175 h 4091"/>
                <a:gd name="T14" fmla="*/ 2837 w 3208"/>
                <a:gd name="T15" fmla="*/ 320 h 4091"/>
                <a:gd name="T16" fmla="*/ 2910 w 3208"/>
                <a:gd name="T17" fmla="*/ 393 h 4091"/>
                <a:gd name="T18" fmla="*/ 3048 w 3208"/>
                <a:gd name="T19" fmla="*/ 567 h 4091"/>
                <a:gd name="T20" fmla="*/ 3142 w 3208"/>
                <a:gd name="T21" fmla="*/ 785 h 4091"/>
                <a:gd name="T22" fmla="*/ 3200 w 3208"/>
                <a:gd name="T23" fmla="*/ 1054 h 4091"/>
                <a:gd name="T24" fmla="*/ 3207 w 3208"/>
                <a:gd name="T25" fmla="*/ 1200 h 4091"/>
                <a:gd name="T26" fmla="*/ 3186 w 3208"/>
                <a:gd name="T27" fmla="*/ 1461 h 4091"/>
                <a:gd name="T28" fmla="*/ 3120 w 3208"/>
                <a:gd name="T29" fmla="*/ 1678 h 4091"/>
                <a:gd name="T30" fmla="*/ 3026 w 3208"/>
                <a:gd name="T31" fmla="*/ 1859 h 4091"/>
                <a:gd name="T32" fmla="*/ 2917 w 3208"/>
                <a:gd name="T33" fmla="*/ 1997 h 4091"/>
                <a:gd name="T34" fmla="*/ 2794 w 3208"/>
                <a:gd name="T35" fmla="*/ 2107 h 4091"/>
                <a:gd name="T36" fmla="*/ 2670 w 3208"/>
                <a:gd name="T37" fmla="*/ 2187 h 4091"/>
                <a:gd name="T38" fmla="*/ 2467 w 3208"/>
                <a:gd name="T39" fmla="*/ 2288 h 4091"/>
                <a:gd name="T40" fmla="*/ 2409 w 3208"/>
                <a:gd name="T41" fmla="*/ 4090 h 4091"/>
                <a:gd name="T42" fmla="*/ 1654 w 3208"/>
                <a:gd name="T43" fmla="*/ 1823 h 4091"/>
                <a:gd name="T44" fmla="*/ 1792 w 3208"/>
                <a:gd name="T45" fmla="*/ 1816 h 4091"/>
                <a:gd name="T46" fmla="*/ 1996 w 3208"/>
                <a:gd name="T47" fmla="*/ 1779 h 4091"/>
                <a:gd name="T48" fmla="*/ 2126 w 3208"/>
                <a:gd name="T49" fmla="*/ 1728 h 4091"/>
                <a:gd name="T50" fmla="*/ 2235 w 3208"/>
                <a:gd name="T51" fmla="*/ 1656 h 4091"/>
                <a:gd name="T52" fmla="*/ 2330 w 3208"/>
                <a:gd name="T53" fmla="*/ 1561 h 4091"/>
                <a:gd name="T54" fmla="*/ 2395 w 3208"/>
                <a:gd name="T55" fmla="*/ 1439 h 4091"/>
                <a:gd name="T56" fmla="*/ 2438 w 3208"/>
                <a:gd name="T57" fmla="*/ 1279 h 4091"/>
                <a:gd name="T58" fmla="*/ 2438 w 3208"/>
                <a:gd name="T59" fmla="*/ 1192 h 4091"/>
                <a:gd name="T60" fmla="*/ 2431 w 3208"/>
                <a:gd name="T61" fmla="*/ 1076 h 4091"/>
                <a:gd name="T62" fmla="*/ 2402 w 3208"/>
                <a:gd name="T63" fmla="*/ 967 h 4091"/>
                <a:gd name="T64" fmla="*/ 2351 w 3208"/>
                <a:gd name="T65" fmla="*/ 865 h 4091"/>
                <a:gd name="T66" fmla="*/ 2271 w 3208"/>
                <a:gd name="T67" fmla="*/ 771 h 4091"/>
                <a:gd name="T68" fmla="*/ 2177 w 3208"/>
                <a:gd name="T69" fmla="*/ 698 h 4091"/>
                <a:gd name="T70" fmla="*/ 2047 w 3208"/>
                <a:gd name="T71" fmla="*/ 640 h 4091"/>
                <a:gd name="T72" fmla="*/ 1894 w 3208"/>
                <a:gd name="T73" fmla="*/ 603 h 4091"/>
                <a:gd name="T74" fmla="*/ 1720 w 3208"/>
                <a:gd name="T75" fmla="*/ 589 h 4091"/>
                <a:gd name="T76" fmla="*/ 733 w 3208"/>
                <a:gd name="T77" fmla="*/ 1823 h 4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208" h="4091">
                  <a:moveTo>
                    <a:pt x="2409" y="4090"/>
                  </a:moveTo>
                  <a:lnTo>
                    <a:pt x="1771" y="2411"/>
                  </a:lnTo>
                  <a:lnTo>
                    <a:pt x="733" y="2411"/>
                  </a:lnTo>
                  <a:lnTo>
                    <a:pt x="733" y="4090"/>
                  </a:lnTo>
                  <a:lnTo>
                    <a:pt x="0" y="4090"/>
                  </a:lnTo>
                  <a:lnTo>
                    <a:pt x="0" y="0"/>
                  </a:lnTo>
                  <a:lnTo>
                    <a:pt x="1771" y="0"/>
                  </a:lnTo>
                  <a:lnTo>
                    <a:pt x="1771" y="0"/>
                  </a:lnTo>
                  <a:lnTo>
                    <a:pt x="1952" y="0"/>
                  </a:lnTo>
                  <a:lnTo>
                    <a:pt x="2119" y="15"/>
                  </a:lnTo>
                  <a:lnTo>
                    <a:pt x="2264" y="44"/>
                  </a:lnTo>
                  <a:lnTo>
                    <a:pt x="2402" y="74"/>
                  </a:lnTo>
                  <a:lnTo>
                    <a:pt x="2525" y="117"/>
                  </a:lnTo>
                  <a:lnTo>
                    <a:pt x="2634" y="175"/>
                  </a:lnTo>
                  <a:lnTo>
                    <a:pt x="2743" y="240"/>
                  </a:lnTo>
                  <a:lnTo>
                    <a:pt x="2837" y="320"/>
                  </a:lnTo>
                  <a:lnTo>
                    <a:pt x="2837" y="320"/>
                  </a:lnTo>
                  <a:lnTo>
                    <a:pt x="2910" y="393"/>
                  </a:lnTo>
                  <a:lnTo>
                    <a:pt x="2983" y="480"/>
                  </a:lnTo>
                  <a:lnTo>
                    <a:pt x="3048" y="567"/>
                  </a:lnTo>
                  <a:lnTo>
                    <a:pt x="3099" y="676"/>
                  </a:lnTo>
                  <a:lnTo>
                    <a:pt x="3142" y="785"/>
                  </a:lnTo>
                  <a:lnTo>
                    <a:pt x="3179" y="916"/>
                  </a:lnTo>
                  <a:lnTo>
                    <a:pt x="3200" y="1054"/>
                  </a:lnTo>
                  <a:lnTo>
                    <a:pt x="3207" y="1200"/>
                  </a:lnTo>
                  <a:lnTo>
                    <a:pt x="3207" y="1200"/>
                  </a:lnTo>
                  <a:lnTo>
                    <a:pt x="3200" y="1337"/>
                  </a:lnTo>
                  <a:lnTo>
                    <a:pt x="3186" y="1461"/>
                  </a:lnTo>
                  <a:lnTo>
                    <a:pt x="3157" y="1576"/>
                  </a:lnTo>
                  <a:lnTo>
                    <a:pt x="3120" y="1678"/>
                  </a:lnTo>
                  <a:lnTo>
                    <a:pt x="3077" y="1772"/>
                  </a:lnTo>
                  <a:lnTo>
                    <a:pt x="3026" y="1859"/>
                  </a:lnTo>
                  <a:lnTo>
                    <a:pt x="2975" y="1932"/>
                  </a:lnTo>
                  <a:lnTo>
                    <a:pt x="2917" y="1997"/>
                  </a:lnTo>
                  <a:lnTo>
                    <a:pt x="2859" y="2056"/>
                  </a:lnTo>
                  <a:lnTo>
                    <a:pt x="2794" y="2107"/>
                  </a:lnTo>
                  <a:lnTo>
                    <a:pt x="2736" y="2150"/>
                  </a:lnTo>
                  <a:lnTo>
                    <a:pt x="2670" y="2187"/>
                  </a:lnTo>
                  <a:lnTo>
                    <a:pt x="2562" y="2244"/>
                  </a:lnTo>
                  <a:lnTo>
                    <a:pt x="2467" y="2288"/>
                  </a:lnTo>
                  <a:lnTo>
                    <a:pt x="3186" y="4090"/>
                  </a:lnTo>
                  <a:lnTo>
                    <a:pt x="2409" y="4090"/>
                  </a:lnTo>
                  <a:close/>
                  <a:moveTo>
                    <a:pt x="733" y="1823"/>
                  </a:moveTo>
                  <a:lnTo>
                    <a:pt x="1654" y="1823"/>
                  </a:lnTo>
                  <a:lnTo>
                    <a:pt x="1654" y="1823"/>
                  </a:lnTo>
                  <a:lnTo>
                    <a:pt x="1792" y="1816"/>
                  </a:lnTo>
                  <a:lnTo>
                    <a:pt x="1931" y="1794"/>
                  </a:lnTo>
                  <a:lnTo>
                    <a:pt x="1996" y="1779"/>
                  </a:lnTo>
                  <a:lnTo>
                    <a:pt x="2061" y="1758"/>
                  </a:lnTo>
                  <a:lnTo>
                    <a:pt x="2126" y="1728"/>
                  </a:lnTo>
                  <a:lnTo>
                    <a:pt x="2184" y="1692"/>
                  </a:lnTo>
                  <a:lnTo>
                    <a:pt x="2235" y="1656"/>
                  </a:lnTo>
                  <a:lnTo>
                    <a:pt x="2286" y="1612"/>
                  </a:lnTo>
                  <a:lnTo>
                    <a:pt x="2330" y="1561"/>
                  </a:lnTo>
                  <a:lnTo>
                    <a:pt x="2366" y="1504"/>
                  </a:lnTo>
                  <a:lnTo>
                    <a:pt x="2395" y="1439"/>
                  </a:lnTo>
                  <a:lnTo>
                    <a:pt x="2424" y="1359"/>
                  </a:lnTo>
                  <a:lnTo>
                    <a:pt x="2438" y="1279"/>
                  </a:lnTo>
                  <a:lnTo>
                    <a:pt x="2438" y="1192"/>
                  </a:lnTo>
                  <a:lnTo>
                    <a:pt x="2438" y="1192"/>
                  </a:lnTo>
                  <a:lnTo>
                    <a:pt x="2438" y="1134"/>
                  </a:lnTo>
                  <a:lnTo>
                    <a:pt x="2431" y="1076"/>
                  </a:lnTo>
                  <a:lnTo>
                    <a:pt x="2417" y="1018"/>
                  </a:lnTo>
                  <a:lnTo>
                    <a:pt x="2402" y="967"/>
                  </a:lnTo>
                  <a:lnTo>
                    <a:pt x="2381" y="916"/>
                  </a:lnTo>
                  <a:lnTo>
                    <a:pt x="2351" y="865"/>
                  </a:lnTo>
                  <a:lnTo>
                    <a:pt x="2315" y="815"/>
                  </a:lnTo>
                  <a:lnTo>
                    <a:pt x="2271" y="771"/>
                  </a:lnTo>
                  <a:lnTo>
                    <a:pt x="2228" y="734"/>
                  </a:lnTo>
                  <a:lnTo>
                    <a:pt x="2177" y="698"/>
                  </a:lnTo>
                  <a:lnTo>
                    <a:pt x="2112" y="669"/>
                  </a:lnTo>
                  <a:lnTo>
                    <a:pt x="2047" y="640"/>
                  </a:lnTo>
                  <a:lnTo>
                    <a:pt x="1974" y="618"/>
                  </a:lnTo>
                  <a:lnTo>
                    <a:pt x="1894" y="603"/>
                  </a:lnTo>
                  <a:lnTo>
                    <a:pt x="1807" y="589"/>
                  </a:lnTo>
                  <a:lnTo>
                    <a:pt x="1720" y="589"/>
                  </a:lnTo>
                  <a:lnTo>
                    <a:pt x="733" y="589"/>
                  </a:lnTo>
                  <a:lnTo>
                    <a:pt x="733" y="1823"/>
                  </a:lnTo>
                  <a:close/>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87" name="Freeform 3"/>
            <p:cNvSpPr>
              <a:spLocks noChangeArrowheads="1"/>
            </p:cNvSpPr>
            <p:nvPr/>
          </p:nvSpPr>
          <p:spPr bwMode="gray">
            <a:xfrm>
              <a:off x="2436813" y="3233738"/>
              <a:ext cx="1250950" cy="1519237"/>
            </a:xfrm>
            <a:custGeom>
              <a:avLst/>
              <a:gdLst>
                <a:gd name="T0" fmla="*/ 1488 w 3477"/>
                <a:gd name="T1" fmla="*/ 4205 h 4221"/>
                <a:gd name="T2" fmla="*/ 1082 w 3477"/>
                <a:gd name="T3" fmla="*/ 4097 h 4221"/>
                <a:gd name="T4" fmla="*/ 755 w 3477"/>
                <a:gd name="T5" fmla="*/ 3907 h 4221"/>
                <a:gd name="T6" fmla="*/ 487 w 3477"/>
                <a:gd name="T7" fmla="*/ 3653 h 4221"/>
                <a:gd name="T8" fmla="*/ 284 w 3477"/>
                <a:gd name="T9" fmla="*/ 3341 h 4221"/>
                <a:gd name="T10" fmla="*/ 51 w 3477"/>
                <a:gd name="T11" fmla="*/ 2637 h 4221"/>
                <a:gd name="T12" fmla="*/ 0 w 3477"/>
                <a:gd name="T13" fmla="*/ 2091 h 4221"/>
                <a:gd name="T14" fmla="*/ 117 w 3477"/>
                <a:gd name="T15" fmla="*/ 1301 h 4221"/>
                <a:gd name="T16" fmla="*/ 400 w 3477"/>
                <a:gd name="T17" fmla="*/ 705 h 4221"/>
                <a:gd name="T18" fmla="*/ 632 w 3477"/>
                <a:gd name="T19" fmla="*/ 436 h 4221"/>
                <a:gd name="T20" fmla="*/ 922 w 3477"/>
                <a:gd name="T21" fmla="*/ 218 h 4221"/>
                <a:gd name="T22" fmla="*/ 1263 w 3477"/>
                <a:gd name="T23" fmla="*/ 73 h 4221"/>
                <a:gd name="T24" fmla="*/ 1648 w 3477"/>
                <a:gd name="T25" fmla="*/ 8 h 4221"/>
                <a:gd name="T26" fmla="*/ 1959 w 3477"/>
                <a:gd name="T27" fmla="*/ 15 h 4221"/>
                <a:gd name="T28" fmla="*/ 2337 w 3477"/>
                <a:gd name="T29" fmla="*/ 102 h 4221"/>
                <a:gd name="T30" fmla="*/ 2664 w 3477"/>
                <a:gd name="T31" fmla="*/ 269 h 4221"/>
                <a:gd name="T32" fmla="*/ 2932 w 3477"/>
                <a:gd name="T33" fmla="*/ 501 h 4221"/>
                <a:gd name="T34" fmla="*/ 3142 w 3477"/>
                <a:gd name="T35" fmla="*/ 792 h 4221"/>
                <a:gd name="T36" fmla="*/ 3411 w 3477"/>
                <a:gd name="T37" fmla="*/ 1504 h 4221"/>
                <a:gd name="T38" fmla="*/ 3476 w 3477"/>
                <a:gd name="T39" fmla="*/ 2106 h 4221"/>
                <a:gd name="T40" fmla="*/ 3353 w 3477"/>
                <a:gd name="T41" fmla="*/ 2963 h 4221"/>
                <a:gd name="T42" fmla="*/ 3157 w 3477"/>
                <a:gd name="T43" fmla="*/ 3406 h 4221"/>
                <a:gd name="T44" fmla="*/ 2939 w 3477"/>
                <a:gd name="T45" fmla="*/ 3697 h 4221"/>
                <a:gd name="T46" fmla="*/ 2678 w 3477"/>
                <a:gd name="T47" fmla="*/ 3930 h 4221"/>
                <a:gd name="T48" fmla="*/ 2366 w 3477"/>
                <a:gd name="T49" fmla="*/ 4097 h 4221"/>
                <a:gd name="T50" fmla="*/ 2010 w 3477"/>
                <a:gd name="T51" fmla="*/ 4191 h 4221"/>
                <a:gd name="T52" fmla="*/ 2475 w 3477"/>
                <a:gd name="T53" fmla="*/ 1047 h 4221"/>
                <a:gd name="T54" fmla="*/ 2344 w 3477"/>
                <a:gd name="T55" fmla="*/ 850 h 4221"/>
                <a:gd name="T56" fmla="*/ 2141 w 3477"/>
                <a:gd name="T57" fmla="*/ 690 h 4221"/>
                <a:gd name="T58" fmla="*/ 1807 w 3477"/>
                <a:gd name="T59" fmla="*/ 596 h 4221"/>
                <a:gd name="T60" fmla="*/ 1604 w 3477"/>
                <a:gd name="T61" fmla="*/ 603 h 4221"/>
                <a:gd name="T62" fmla="*/ 1365 w 3477"/>
                <a:gd name="T63" fmla="*/ 676 h 4221"/>
                <a:gd name="T64" fmla="*/ 1103 w 3477"/>
                <a:gd name="T65" fmla="*/ 886 h 4221"/>
                <a:gd name="T66" fmla="*/ 893 w 3477"/>
                <a:gd name="T67" fmla="*/ 1315 h 4221"/>
                <a:gd name="T68" fmla="*/ 806 w 3477"/>
                <a:gd name="T69" fmla="*/ 1844 h 4221"/>
                <a:gd name="T70" fmla="*/ 799 w 3477"/>
                <a:gd name="T71" fmla="*/ 2324 h 4221"/>
                <a:gd name="T72" fmla="*/ 864 w 3477"/>
                <a:gd name="T73" fmla="*/ 2804 h 4221"/>
                <a:gd name="T74" fmla="*/ 1059 w 3477"/>
                <a:gd name="T75" fmla="*/ 3276 h 4221"/>
                <a:gd name="T76" fmla="*/ 1270 w 3477"/>
                <a:gd name="T77" fmla="*/ 3494 h 4221"/>
                <a:gd name="T78" fmla="*/ 1509 w 3477"/>
                <a:gd name="T79" fmla="*/ 3596 h 4221"/>
                <a:gd name="T80" fmla="*/ 1727 w 3477"/>
                <a:gd name="T81" fmla="*/ 3624 h 4221"/>
                <a:gd name="T82" fmla="*/ 1982 w 3477"/>
                <a:gd name="T83" fmla="*/ 3581 h 4221"/>
                <a:gd name="T84" fmla="*/ 2293 w 3477"/>
                <a:gd name="T85" fmla="*/ 3406 h 4221"/>
                <a:gd name="T86" fmla="*/ 2497 w 3477"/>
                <a:gd name="T87" fmla="*/ 3152 h 4221"/>
                <a:gd name="T88" fmla="*/ 2620 w 3477"/>
                <a:gd name="T89" fmla="*/ 2767 h 4221"/>
                <a:gd name="T90" fmla="*/ 2678 w 3477"/>
                <a:gd name="T91" fmla="*/ 2099 h 4221"/>
                <a:gd name="T92" fmla="*/ 2649 w 3477"/>
                <a:gd name="T93" fmla="*/ 1656 h 4221"/>
                <a:gd name="T94" fmla="*/ 2511 w 3477"/>
                <a:gd name="T95" fmla="*/ 1119 h 4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77" h="4221">
                  <a:moveTo>
                    <a:pt x="1720" y="4220"/>
                  </a:moveTo>
                  <a:lnTo>
                    <a:pt x="1720" y="4220"/>
                  </a:lnTo>
                  <a:lnTo>
                    <a:pt x="1604" y="4213"/>
                  </a:lnTo>
                  <a:lnTo>
                    <a:pt x="1488" y="4205"/>
                  </a:lnTo>
                  <a:lnTo>
                    <a:pt x="1379" y="4184"/>
                  </a:lnTo>
                  <a:lnTo>
                    <a:pt x="1277" y="4162"/>
                  </a:lnTo>
                  <a:lnTo>
                    <a:pt x="1176" y="4133"/>
                  </a:lnTo>
                  <a:lnTo>
                    <a:pt x="1082" y="4097"/>
                  </a:lnTo>
                  <a:lnTo>
                    <a:pt x="994" y="4060"/>
                  </a:lnTo>
                  <a:lnTo>
                    <a:pt x="907" y="4017"/>
                  </a:lnTo>
                  <a:lnTo>
                    <a:pt x="827" y="3966"/>
                  </a:lnTo>
                  <a:lnTo>
                    <a:pt x="755" y="3907"/>
                  </a:lnTo>
                  <a:lnTo>
                    <a:pt x="683" y="3850"/>
                  </a:lnTo>
                  <a:lnTo>
                    <a:pt x="610" y="3791"/>
                  </a:lnTo>
                  <a:lnTo>
                    <a:pt x="544" y="3719"/>
                  </a:lnTo>
                  <a:lnTo>
                    <a:pt x="487" y="3653"/>
                  </a:lnTo>
                  <a:lnTo>
                    <a:pt x="428" y="3581"/>
                  </a:lnTo>
                  <a:lnTo>
                    <a:pt x="377" y="3501"/>
                  </a:lnTo>
                  <a:lnTo>
                    <a:pt x="326" y="3421"/>
                  </a:lnTo>
                  <a:lnTo>
                    <a:pt x="284" y="3341"/>
                  </a:lnTo>
                  <a:lnTo>
                    <a:pt x="204" y="3174"/>
                  </a:lnTo>
                  <a:lnTo>
                    <a:pt x="138" y="2999"/>
                  </a:lnTo>
                  <a:lnTo>
                    <a:pt x="87" y="2818"/>
                  </a:lnTo>
                  <a:lnTo>
                    <a:pt x="51" y="2637"/>
                  </a:lnTo>
                  <a:lnTo>
                    <a:pt x="22" y="2447"/>
                  </a:lnTo>
                  <a:lnTo>
                    <a:pt x="7" y="2273"/>
                  </a:lnTo>
                  <a:lnTo>
                    <a:pt x="0" y="2091"/>
                  </a:lnTo>
                  <a:lnTo>
                    <a:pt x="0" y="2091"/>
                  </a:lnTo>
                  <a:lnTo>
                    <a:pt x="7" y="1888"/>
                  </a:lnTo>
                  <a:lnTo>
                    <a:pt x="29" y="1685"/>
                  </a:lnTo>
                  <a:lnTo>
                    <a:pt x="65" y="1489"/>
                  </a:lnTo>
                  <a:lnTo>
                    <a:pt x="117" y="1301"/>
                  </a:lnTo>
                  <a:lnTo>
                    <a:pt x="181" y="1119"/>
                  </a:lnTo>
                  <a:lnTo>
                    <a:pt x="254" y="945"/>
                  </a:lnTo>
                  <a:lnTo>
                    <a:pt x="349" y="785"/>
                  </a:lnTo>
                  <a:lnTo>
                    <a:pt x="400" y="705"/>
                  </a:lnTo>
                  <a:lnTo>
                    <a:pt x="450" y="632"/>
                  </a:lnTo>
                  <a:lnTo>
                    <a:pt x="508" y="567"/>
                  </a:lnTo>
                  <a:lnTo>
                    <a:pt x="573" y="495"/>
                  </a:lnTo>
                  <a:lnTo>
                    <a:pt x="632" y="436"/>
                  </a:lnTo>
                  <a:lnTo>
                    <a:pt x="704" y="370"/>
                  </a:lnTo>
                  <a:lnTo>
                    <a:pt x="770" y="320"/>
                  </a:lnTo>
                  <a:lnTo>
                    <a:pt x="842" y="262"/>
                  </a:lnTo>
                  <a:lnTo>
                    <a:pt x="922" y="218"/>
                  </a:lnTo>
                  <a:lnTo>
                    <a:pt x="1002" y="175"/>
                  </a:lnTo>
                  <a:lnTo>
                    <a:pt x="1089" y="139"/>
                  </a:lnTo>
                  <a:lnTo>
                    <a:pt x="1169" y="102"/>
                  </a:lnTo>
                  <a:lnTo>
                    <a:pt x="1263" y="73"/>
                  </a:lnTo>
                  <a:lnTo>
                    <a:pt x="1350" y="44"/>
                  </a:lnTo>
                  <a:lnTo>
                    <a:pt x="1444" y="29"/>
                  </a:lnTo>
                  <a:lnTo>
                    <a:pt x="1546" y="15"/>
                  </a:lnTo>
                  <a:lnTo>
                    <a:pt x="1648" y="8"/>
                  </a:lnTo>
                  <a:lnTo>
                    <a:pt x="1750" y="0"/>
                  </a:lnTo>
                  <a:lnTo>
                    <a:pt x="1750" y="0"/>
                  </a:lnTo>
                  <a:lnTo>
                    <a:pt x="1858" y="8"/>
                  </a:lnTo>
                  <a:lnTo>
                    <a:pt x="1959" y="15"/>
                  </a:lnTo>
                  <a:lnTo>
                    <a:pt x="2061" y="29"/>
                  </a:lnTo>
                  <a:lnTo>
                    <a:pt x="2156" y="51"/>
                  </a:lnTo>
                  <a:lnTo>
                    <a:pt x="2250" y="73"/>
                  </a:lnTo>
                  <a:lnTo>
                    <a:pt x="2337" y="102"/>
                  </a:lnTo>
                  <a:lnTo>
                    <a:pt x="2424" y="139"/>
                  </a:lnTo>
                  <a:lnTo>
                    <a:pt x="2504" y="175"/>
                  </a:lnTo>
                  <a:lnTo>
                    <a:pt x="2584" y="218"/>
                  </a:lnTo>
                  <a:lnTo>
                    <a:pt x="2664" y="269"/>
                  </a:lnTo>
                  <a:lnTo>
                    <a:pt x="2736" y="320"/>
                  </a:lnTo>
                  <a:lnTo>
                    <a:pt x="2802" y="378"/>
                  </a:lnTo>
                  <a:lnTo>
                    <a:pt x="2867" y="436"/>
                  </a:lnTo>
                  <a:lnTo>
                    <a:pt x="2932" y="501"/>
                  </a:lnTo>
                  <a:lnTo>
                    <a:pt x="2990" y="574"/>
                  </a:lnTo>
                  <a:lnTo>
                    <a:pt x="3049" y="639"/>
                  </a:lnTo>
                  <a:lnTo>
                    <a:pt x="3099" y="719"/>
                  </a:lnTo>
                  <a:lnTo>
                    <a:pt x="3142" y="792"/>
                  </a:lnTo>
                  <a:lnTo>
                    <a:pt x="3230" y="959"/>
                  </a:lnTo>
                  <a:lnTo>
                    <a:pt x="3309" y="1134"/>
                  </a:lnTo>
                  <a:lnTo>
                    <a:pt x="3368" y="1315"/>
                  </a:lnTo>
                  <a:lnTo>
                    <a:pt x="3411" y="1504"/>
                  </a:lnTo>
                  <a:lnTo>
                    <a:pt x="3448" y="1700"/>
                  </a:lnTo>
                  <a:lnTo>
                    <a:pt x="3469" y="1903"/>
                  </a:lnTo>
                  <a:lnTo>
                    <a:pt x="3476" y="2106"/>
                  </a:lnTo>
                  <a:lnTo>
                    <a:pt x="3476" y="2106"/>
                  </a:lnTo>
                  <a:lnTo>
                    <a:pt x="3469" y="2339"/>
                  </a:lnTo>
                  <a:lnTo>
                    <a:pt x="3440" y="2557"/>
                  </a:lnTo>
                  <a:lnTo>
                    <a:pt x="3404" y="2767"/>
                  </a:lnTo>
                  <a:lnTo>
                    <a:pt x="3353" y="2963"/>
                  </a:lnTo>
                  <a:lnTo>
                    <a:pt x="3281" y="3152"/>
                  </a:lnTo>
                  <a:lnTo>
                    <a:pt x="3244" y="3239"/>
                  </a:lnTo>
                  <a:lnTo>
                    <a:pt x="3201" y="3327"/>
                  </a:lnTo>
                  <a:lnTo>
                    <a:pt x="3157" y="3406"/>
                  </a:lnTo>
                  <a:lnTo>
                    <a:pt x="3106" y="3486"/>
                  </a:lnTo>
                  <a:lnTo>
                    <a:pt x="3055" y="3559"/>
                  </a:lnTo>
                  <a:lnTo>
                    <a:pt x="2998" y="3632"/>
                  </a:lnTo>
                  <a:lnTo>
                    <a:pt x="2939" y="3697"/>
                  </a:lnTo>
                  <a:lnTo>
                    <a:pt x="2882" y="3763"/>
                  </a:lnTo>
                  <a:lnTo>
                    <a:pt x="2816" y="3820"/>
                  </a:lnTo>
                  <a:lnTo>
                    <a:pt x="2751" y="3879"/>
                  </a:lnTo>
                  <a:lnTo>
                    <a:pt x="2678" y="3930"/>
                  </a:lnTo>
                  <a:lnTo>
                    <a:pt x="2605" y="3981"/>
                  </a:lnTo>
                  <a:lnTo>
                    <a:pt x="2525" y="4024"/>
                  </a:lnTo>
                  <a:lnTo>
                    <a:pt x="2446" y="4060"/>
                  </a:lnTo>
                  <a:lnTo>
                    <a:pt x="2366" y="4097"/>
                  </a:lnTo>
                  <a:lnTo>
                    <a:pt x="2279" y="4125"/>
                  </a:lnTo>
                  <a:lnTo>
                    <a:pt x="2192" y="4155"/>
                  </a:lnTo>
                  <a:lnTo>
                    <a:pt x="2105" y="4176"/>
                  </a:lnTo>
                  <a:lnTo>
                    <a:pt x="2010" y="4191"/>
                  </a:lnTo>
                  <a:lnTo>
                    <a:pt x="1916" y="4205"/>
                  </a:lnTo>
                  <a:lnTo>
                    <a:pt x="1822" y="4213"/>
                  </a:lnTo>
                  <a:lnTo>
                    <a:pt x="1720" y="4220"/>
                  </a:lnTo>
                  <a:close/>
                  <a:moveTo>
                    <a:pt x="2475" y="1047"/>
                  </a:moveTo>
                  <a:lnTo>
                    <a:pt x="2475" y="1047"/>
                  </a:lnTo>
                  <a:lnTo>
                    <a:pt x="2432" y="973"/>
                  </a:lnTo>
                  <a:lnTo>
                    <a:pt x="2388" y="901"/>
                  </a:lnTo>
                  <a:lnTo>
                    <a:pt x="2344" y="850"/>
                  </a:lnTo>
                  <a:lnTo>
                    <a:pt x="2293" y="799"/>
                  </a:lnTo>
                  <a:lnTo>
                    <a:pt x="2242" y="755"/>
                  </a:lnTo>
                  <a:lnTo>
                    <a:pt x="2192" y="719"/>
                  </a:lnTo>
                  <a:lnTo>
                    <a:pt x="2141" y="690"/>
                  </a:lnTo>
                  <a:lnTo>
                    <a:pt x="2090" y="662"/>
                  </a:lnTo>
                  <a:lnTo>
                    <a:pt x="1989" y="625"/>
                  </a:lnTo>
                  <a:lnTo>
                    <a:pt x="1894" y="611"/>
                  </a:lnTo>
                  <a:lnTo>
                    <a:pt x="1807" y="596"/>
                  </a:lnTo>
                  <a:lnTo>
                    <a:pt x="1742" y="596"/>
                  </a:lnTo>
                  <a:lnTo>
                    <a:pt x="1742" y="596"/>
                  </a:lnTo>
                  <a:lnTo>
                    <a:pt x="1669" y="603"/>
                  </a:lnTo>
                  <a:lnTo>
                    <a:pt x="1604" y="603"/>
                  </a:lnTo>
                  <a:lnTo>
                    <a:pt x="1539" y="618"/>
                  </a:lnTo>
                  <a:lnTo>
                    <a:pt x="1481" y="632"/>
                  </a:lnTo>
                  <a:lnTo>
                    <a:pt x="1423" y="654"/>
                  </a:lnTo>
                  <a:lnTo>
                    <a:pt x="1365" y="676"/>
                  </a:lnTo>
                  <a:lnTo>
                    <a:pt x="1314" y="705"/>
                  </a:lnTo>
                  <a:lnTo>
                    <a:pt x="1263" y="734"/>
                  </a:lnTo>
                  <a:lnTo>
                    <a:pt x="1176" y="806"/>
                  </a:lnTo>
                  <a:lnTo>
                    <a:pt x="1103" y="886"/>
                  </a:lnTo>
                  <a:lnTo>
                    <a:pt x="1038" y="981"/>
                  </a:lnTo>
                  <a:lnTo>
                    <a:pt x="980" y="1083"/>
                  </a:lnTo>
                  <a:lnTo>
                    <a:pt x="929" y="1199"/>
                  </a:lnTo>
                  <a:lnTo>
                    <a:pt x="893" y="1315"/>
                  </a:lnTo>
                  <a:lnTo>
                    <a:pt x="856" y="1446"/>
                  </a:lnTo>
                  <a:lnTo>
                    <a:pt x="835" y="1575"/>
                  </a:lnTo>
                  <a:lnTo>
                    <a:pt x="813" y="1706"/>
                  </a:lnTo>
                  <a:lnTo>
                    <a:pt x="806" y="1844"/>
                  </a:lnTo>
                  <a:lnTo>
                    <a:pt x="799" y="1983"/>
                  </a:lnTo>
                  <a:lnTo>
                    <a:pt x="799" y="2121"/>
                  </a:lnTo>
                  <a:lnTo>
                    <a:pt x="799" y="2121"/>
                  </a:lnTo>
                  <a:lnTo>
                    <a:pt x="799" y="2324"/>
                  </a:lnTo>
                  <a:lnTo>
                    <a:pt x="806" y="2440"/>
                  </a:lnTo>
                  <a:lnTo>
                    <a:pt x="820" y="2557"/>
                  </a:lnTo>
                  <a:lnTo>
                    <a:pt x="842" y="2680"/>
                  </a:lnTo>
                  <a:lnTo>
                    <a:pt x="864" y="2804"/>
                  </a:lnTo>
                  <a:lnTo>
                    <a:pt x="900" y="2934"/>
                  </a:lnTo>
                  <a:lnTo>
                    <a:pt x="943" y="3050"/>
                  </a:lnTo>
                  <a:lnTo>
                    <a:pt x="994" y="3166"/>
                  </a:lnTo>
                  <a:lnTo>
                    <a:pt x="1059" y="3276"/>
                  </a:lnTo>
                  <a:lnTo>
                    <a:pt x="1133" y="3370"/>
                  </a:lnTo>
                  <a:lnTo>
                    <a:pt x="1176" y="3414"/>
                  </a:lnTo>
                  <a:lnTo>
                    <a:pt x="1220" y="3457"/>
                  </a:lnTo>
                  <a:lnTo>
                    <a:pt x="1270" y="3494"/>
                  </a:lnTo>
                  <a:lnTo>
                    <a:pt x="1328" y="3522"/>
                  </a:lnTo>
                  <a:lnTo>
                    <a:pt x="1379" y="3552"/>
                  </a:lnTo>
                  <a:lnTo>
                    <a:pt x="1444" y="3573"/>
                  </a:lnTo>
                  <a:lnTo>
                    <a:pt x="1509" y="3596"/>
                  </a:lnTo>
                  <a:lnTo>
                    <a:pt x="1575" y="3610"/>
                  </a:lnTo>
                  <a:lnTo>
                    <a:pt x="1648" y="3617"/>
                  </a:lnTo>
                  <a:lnTo>
                    <a:pt x="1727" y="3624"/>
                  </a:lnTo>
                  <a:lnTo>
                    <a:pt x="1727" y="3624"/>
                  </a:lnTo>
                  <a:lnTo>
                    <a:pt x="1792" y="3617"/>
                  </a:lnTo>
                  <a:lnTo>
                    <a:pt x="1858" y="3610"/>
                  </a:lnTo>
                  <a:lnTo>
                    <a:pt x="1923" y="3596"/>
                  </a:lnTo>
                  <a:lnTo>
                    <a:pt x="1982" y="3581"/>
                  </a:lnTo>
                  <a:lnTo>
                    <a:pt x="2047" y="3559"/>
                  </a:lnTo>
                  <a:lnTo>
                    <a:pt x="2098" y="3537"/>
                  </a:lnTo>
                  <a:lnTo>
                    <a:pt x="2199" y="3479"/>
                  </a:lnTo>
                  <a:lnTo>
                    <a:pt x="2293" y="3406"/>
                  </a:lnTo>
                  <a:lnTo>
                    <a:pt x="2373" y="3327"/>
                  </a:lnTo>
                  <a:lnTo>
                    <a:pt x="2439" y="3239"/>
                  </a:lnTo>
                  <a:lnTo>
                    <a:pt x="2497" y="3152"/>
                  </a:lnTo>
                  <a:lnTo>
                    <a:pt x="2497" y="3152"/>
                  </a:lnTo>
                  <a:lnTo>
                    <a:pt x="2533" y="3072"/>
                  </a:lnTo>
                  <a:lnTo>
                    <a:pt x="2562" y="2985"/>
                  </a:lnTo>
                  <a:lnTo>
                    <a:pt x="2599" y="2883"/>
                  </a:lnTo>
                  <a:lnTo>
                    <a:pt x="2620" y="2767"/>
                  </a:lnTo>
                  <a:lnTo>
                    <a:pt x="2642" y="2637"/>
                  </a:lnTo>
                  <a:lnTo>
                    <a:pt x="2664" y="2484"/>
                  </a:lnTo>
                  <a:lnTo>
                    <a:pt x="2671" y="2303"/>
                  </a:lnTo>
                  <a:lnTo>
                    <a:pt x="2678" y="2099"/>
                  </a:lnTo>
                  <a:lnTo>
                    <a:pt x="2678" y="2099"/>
                  </a:lnTo>
                  <a:lnTo>
                    <a:pt x="2671" y="1917"/>
                  </a:lnTo>
                  <a:lnTo>
                    <a:pt x="2664" y="1793"/>
                  </a:lnTo>
                  <a:lnTo>
                    <a:pt x="2649" y="1656"/>
                  </a:lnTo>
                  <a:lnTo>
                    <a:pt x="2620" y="1504"/>
                  </a:lnTo>
                  <a:lnTo>
                    <a:pt x="2584" y="1352"/>
                  </a:lnTo>
                  <a:lnTo>
                    <a:pt x="2540" y="1191"/>
                  </a:lnTo>
                  <a:lnTo>
                    <a:pt x="2511" y="1119"/>
                  </a:lnTo>
                  <a:lnTo>
                    <a:pt x="2475" y="1047"/>
                  </a:lnTo>
                  <a:close/>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88" name="Freeform 4"/>
            <p:cNvSpPr>
              <a:spLocks noChangeArrowheads="1"/>
            </p:cNvSpPr>
            <p:nvPr/>
          </p:nvSpPr>
          <p:spPr bwMode="gray">
            <a:xfrm>
              <a:off x="3756025" y="3233738"/>
              <a:ext cx="1147763" cy="1519237"/>
            </a:xfrm>
            <a:custGeom>
              <a:avLst/>
              <a:gdLst>
                <a:gd name="T0" fmla="*/ 3150 w 3187"/>
                <a:gd name="T1" fmla="*/ 3007 h 4221"/>
                <a:gd name="T2" fmla="*/ 2969 w 3187"/>
                <a:gd name="T3" fmla="*/ 3486 h 4221"/>
                <a:gd name="T4" fmla="*/ 2700 w 3187"/>
                <a:gd name="T5" fmla="*/ 3828 h 4221"/>
                <a:gd name="T6" fmla="*/ 2366 w 3187"/>
                <a:gd name="T7" fmla="*/ 4053 h 4221"/>
                <a:gd name="T8" fmla="*/ 2003 w 3187"/>
                <a:gd name="T9" fmla="*/ 4176 h 4221"/>
                <a:gd name="T10" fmla="*/ 1633 w 3187"/>
                <a:gd name="T11" fmla="*/ 4220 h 4221"/>
                <a:gd name="T12" fmla="*/ 1394 w 3187"/>
                <a:gd name="T13" fmla="*/ 4199 h 4221"/>
                <a:gd name="T14" fmla="*/ 1067 w 3187"/>
                <a:gd name="T15" fmla="*/ 4118 h 4221"/>
                <a:gd name="T16" fmla="*/ 799 w 3187"/>
                <a:gd name="T17" fmla="*/ 3987 h 4221"/>
                <a:gd name="T18" fmla="*/ 581 w 3187"/>
                <a:gd name="T19" fmla="*/ 3806 h 4221"/>
                <a:gd name="T20" fmla="*/ 400 w 3187"/>
                <a:gd name="T21" fmla="*/ 3588 h 4221"/>
                <a:gd name="T22" fmla="*/ 218 w 3187"/>
                <a:gd name="T23" fmla="*/ 3253 h 4221"/>
                <a:gd name="T24" fmla="*/ 58 w 3187"/>
                <a:gd name="T25" fmla="*/ 2731 h 4221"/>
                <a:gd name="T26" fmla="*/ 0 w 3187"/>
                <a:gd name="T27" fmla="*/ 2244 h 4221"/>
                <a:gd name="T28" fmla="*/ 7 w 3187"/>
                <a:gd name="T29" fmla="*/ 1910 h 4221"/>
                <a:gd name="T30" fmla="*/ 94 w 3187"/>
                <a:gd name="T31" fmla="*/ 1330 h 4221"/>
                <a:gd name="T32" fmla="*/ 298 w 3187"/>
                <a:gd name="T33" fmla="*/ 806 h 4221"/>
                <a:gd name="T34" fmla="*/ 443 w 3187"/>
                <a:gd name="T35" fmla="*/ 582 h 4221"/>
                <a:gd name="T36" fmla="*/ 617 w 3187"/>
                <a:gd name="T37" fmla="*/ 385 h 4221"/>
                <a:gd name="T38" fmla="*/ 827 w 3187"/>
                <a:gd name="T39" fmla="*/ 226 h 4221"/>
                <a:gd name="T40" fmla="*/ 1074 w 3187"/>
                <a:gd name="T41" fmla="*/ 109 h 4221"/>
                <a:gd name="T42" fmla="*/ 1350 w 3187"/>
                <a:gd name="T43" fmla="*/ 29 h 4221"/>
                <a:gd name="T44" fmla="*/ 1663 w 3187"/>
                <a:gd name="T45" fmla="*/ 0 h 4221"/>
                <a:gd name="T46" fmla="*/ 1967 w 3187"/>
                <a:gd name="T47" fmla="*/ 29 h 4221"/>
                <a:gd name="T48" fmla="*/ 2373 w 3187"/>
                <a:gd name="T49" fmla="*/ 160 h 4221"/>
                <a:gd name="T50" fmla="*/ 2693 w 3187"/>
                <a:gd name="T51" fmla="*/ 393 h 4221"/>
                <a:gd name="T52" fmla="*/ 2939 w 3187"/>
                <a:gd name="T53" fmla="*/ 719 h 4221"/>
                <a:gd name="T54" fmla="*/ 3114 w 3187"/>
                <a:gd name="T55" fmla="*/ 1134 h 4221"/>
                <a:gd name="T56" fmla="*/ 2497 w 3187"/>
                <a:gd name="T57" fmla="*/ 1526 h 4221"/>
                <a:gd name="T58" fmla="*/ 2424 w 3187"/>
                <a:gd name="T59" fmla="*/ 1242 h 4221"/>
                <a:gd name="T60" fmla="*/ 2330 w 3187"/>
                <a:gd name="T61" fmla="*/ 1010 h 4221"/>
                <a:gd name="T62" fmla="*/ 2185 w 3187"/>
                <a:gd name="T63" fmla="*/ 806 h 4221"/>
                <a:gd name="T64" fmla="*/ 1967 w 3187"/>
                <a:gd name="T65" fmla="*/ 654 h 4221"/>
                <a:gd name="T66" fmla="*/ 1669 w 3187"/>
                <a:gd name="T67" fmla="*/ 596 h 4221"/>
                <a:gd name="T68" fmla="*/ 1524 w 3187"/>
                <a:gd name="T69" fmla="*/ 611 h 4221"/>
                <a:gd name="T70" fmla="*/ 1336 w 3187"/>
                <a:gd name="T71" fmla="*/ 676 h 4221"/>
                <a:gd name="T72" fmla="*/ 1183 w 3187"/>
                <a:gd name="T73" fmla="*/ 778 h 4221"/>
                <a:gd name="T74" fmla="*/ 1031 w 3187"/>
                <a:gd name="T75" fmla="*/ 973 h 4221"/>
                <a:gd name="T76" fmla="*/ 886 w 3187"/>
                <a:gd name="T77" fmla="*/ 1330 h 4221"/>
                <a:gd name="T78" fmla="*/ 813 w 3187"/>
                <a:gd name="T79" fmla="*/ 1700 h 4221"/>
                <a:gd name="T80" fmla="*/ 799 w 3187"/>
                <a:gd name="T81" fmla="*/ 2085 h 4221"/>
                <a:gd name="T82" fmla="*/ 842 w 3187"/>
                <a:gd name="T83" fmla="*/ 2665 h 4221"/>
                <a:gd name="T84" fmla="*/ 966 w 3187"/>
                <a:gd name="T85" fmla="*/ 3079 h 4221"/>
                <a:gd name="T86" fmla="*/ 1147 w 3187"/>
                <a:gd name="T87" fmla="*/ 3363 h 4221"/>
                <a:gd name="T88" fmla="*/ 1372 w 3187"/>
                <a:gd name="T89" fmla="*/ 3522 h 4221"/>
                <a:gd name="T90" fmla="*/ 1612 w 3187"/>
                <a:gd name="T91" fmla="*/ 3596 h 4221"/>
                <a:gd name="T92" fmla="*/ 1764 w 3187"/>
                <a:gd name="T93" fmla="*/ 3596 h 4221"/>
                <a:gd name="T94" fmla="*/ 1974 w 3187"/>
                <a:gd name="T95" fmla="*/ 3537 h 4221"/>
                <a:gd name="T96" fmla="*/ 2163 w 3187"/>
                <a:gd name="T97" fmla="*/ 3428 h 4221"/>
                <a:gd name="T98" fmla="*/ 2316 w 3187"/>
                <a:gd name="T99" fmla="*/ 3253 h 4221"/>
                <a:gd name="T100" fmla="*/ 2439 w 3187"/>
                <a:gd name="T101" fmla="*/ 3021 h 4221"/>
                <a:gd name="T102" fmla="*/ 2497 w 3187"/>
                <a:gd name="T103" fmla="*/ 2731 h 4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87" h="4221">
                  <a:moveTo>
                    <a:pt x="3186" y="2811"/>
                  </a:moveTo>
                  <a:lnTo>
                    <a:pt x="3186" y="2811"/>
                  </a:lnTo>
                  <a:lnTo>
                    <a:pt x="3150" y="3007"/>
                  </a:lnTo>
                  <a:lnTo>
                    <a:pt x="3099" y="3181"/>
                  </a:lnTo>
                  <a:lnTo>
                    <a:pt x="3041" y="3341"/>
                  </a:lnTo>
                  <a:lnTo>
                    <a:pt x="2969" y="3486"/>
                  </a:lnTo>
                  <a:lnTo>
                    <a:pt x="2888" y="3617"/>
                  </a:lnTo>
                  <a:lnTo>
                    <a:pt x="2795" y="3733"/>
                  </a:lnTo>
                  <a:lnTo>
                    <a:pt x="2700" y="3828"/>
                  </a:lnTo>
                  <a:lnTo>
                    <a:pt x="2591" y="3922"/>
                  </a:lnTo>
                  <a:lnTo>
                    <a:pt x="2482" y="3995"/>
                  </a:lnTo>
                  <a:lnTo>
                    <a:pt x="2366" y="4053"/>
                  </a:lnTo>
                  <a:lnTo>
                    <a:pt x="2250" y="4111"/>
                  </a:lnTo>
                  <a:lnTo>
                    <a:pt x="2127" y="4148"/>
                  </a:lnTo>
                  <a:lnTo>
                    <a:pt x="2003" y="4176"/>
                  </a:lnTo>
                  <a:lnTo>
                    <a:pt x="1880" y="4199"/>
                  </a:lnTo>
                  <a:lnTo>
                    <a:pt x="1756" y="4213"/>
                  </a:lnTo>
                  <a:lnTo>
                    <a:pt x="1633" y="4220"/>
                  </a:lnTo>
                  <a:lnTo>
                    <a:pt x="1633" y="4220"/>
                  </a:lnTo>
                  <a:lnTo>
                    <a:pt x="1510" y="4213"/>
                  </a:lnTo>
                  <a:lnTo>
                    <a:pt x="1394" y="4199"/>
                  </a:lnTo>
                  <a:lnTo>
                    <a:pt x="1277" y="4184"/>
                  </a:lnTo>
                  <a:lnTo>
                    <a:pt x="1169" y="4155"/>
                  </a:lnTo>
                  <a:lnTo>
                    <a:pt x="1067" y="4118"/>
                  </a:lnTo>
                  <a:lnTo>
                    <a:pt x="973" y="4082"/>
                  </a:lnTo>
                  <a:lnTo>
                    <a:pt x="886" y="4038"/>
                  </a:lnTo>
                  <a:lnTo>
                    <a:pt x="799" y="3987"/>
                  </a:lnTo>
                  <a:lnTo>
                    <a:pt x="719" y="3930"/>
                  </a:lnTo>
                  <a:lnTo>
                    <a:pt x="646" y="3871"/>
                  </a:lnTo>
                  <a:lnTo>
                    <a:pt x="581" y="3806"/>
                  </a:lnTo>
                  <a:lnTo>
                    <a:pt x="516" y="3733"/>
                  </a:lnTo>
                  <a:lnTo>
                    <a:pt x="457" y="3661"/>
                  </a:lnTo>
                  <a:lnTo>
                    <a:pt x="400" y="3588"/>
                  </a:lnTo>
                  <a:lnTo>
                    <a:pt x="349" y="3508"/>
                  </a:lnTo>
                  <a:lnTo>
                    <a:pt x="305" y="3428"/>
                  </a:lnTo>
                  <a:lnTo>
                    <a:pt x="218" y="3253"/>
                  </a:lnTo>
                  <a:lnTo>
                    <a:pt x="153" y="3086"/>
                  </a:lnTo>
                  <a:lnTo>
                    <a:pt x="102" y="2906"/>
                  </a:lnTo>
                  <a:lnTo>
                    <a:pt x="58" y="2731"/>
                  </a:lnTo>
                  <a:lnTo>
                    <a:pt x="29" y="2563"/>
                  </a:lnTo>
                  <a:lnTo>
                    <a:pt x="15" y="2396"/>
                  </a:lnTo>
                  <a:lnTo>
                    <a:pt x="0" y="2244"/>
                  </a:lnTo>
                  <a:lnTo>
                    <a:pt x="0" y="2106"/>
                  </a:lnTo>
                  <a:lnTo>
                    <a:pt x="0" y="2106"/>
                  </a:lnTo>
                  <a:lnTo>
                    <a:pt x="7" y="1910"/>
                  </a:lnTo>
                  <a:lnTo>
                    <a:pt x="22" y="1714"/>
                  </a:lnTo>
                  <a:lnTo>
                    <a:pt x="51" y="1519"/>
                  </a:lnTo>
                  <a:lnTo>
                    <a:pt x="94" y="1330"/>
                  </a:lnTo>
                  <a:lnTo>
                    <a:pt x="145" y="1148"/>
                  </a:lnTo>
                  <a:lnTo>
                    <a:pt x="218" y="973"/>
                  </a:lnTo>
                  <a:lnTo>
                    <a:pt x="298" y="806"/>
                  </a:lnTo>
                  <a:lnTo>
                    <a:pt x="341" y="734"/>
                  </a:lnTo>
                  <a:lnTo>
                    <a:pt x="392" y="654"/>
                  </a:lnTo>
                  <a:lnTo>
                    <a:pt x="443" y="582"/>
                  </a:lnTo>
                  <a:lnTo>
                    <a:pt x="501" y="516"/>
                  </a:lnTo>
                  <a:lnTo>
                    <a:pt x="559" y="451"/>
                  </a:lnTo>
                  <a:lnTo>
                    <a:pt x="617" y="385"/>
                  </a:lnTo>
                  <a:lnTo>
                    <a:pt x="690" y="327"/>
                  </a:lnTo>
                  <a:lnTo>
                    <a:pt x="755" y="277"/>
                  </a:lnTo>
                  <a:lnTo>
                    <a:pt x="827" y="226"/>
                  </a:lnTo>
                  <a:lnTo>
                    <a:pt x="907" y="182"/>
                  </a:lnTo>
                  <a:lnTo>
                    <a:pt x="987" y="139"/>
                  </a:lnTo>
                  <a:lnTo>
                    <a:pt x="1074" y="109"/>
                  </a:lnTo>
                  <a:lnTo>
                    <a:pt x="1161" y="73"/>
                  </a:lnTo>
                  <a:lnTo>
                    <a:pt x="1256" y="51"/>
                  </a:lnTo>
                  <a:lnTo>
                    <a:pt x="1350" y="29"/>
                  </a:lnTo>
                  <a:lnTo>
                    <a:pt x="1452" y="15"/>
                  </a:lnTo>
                  <a:lnTo>
                    <a:pt x="1553" y="8"/>
                  </a:lnTo>
                  <a:lnTo>
                    <a:pt x="1663" y="0"/>
                  </a:lnTo>
                  <a:lnTo>
                    <a:pt x="1663" y="0"/>
                  </a:lnTo>
                  <a:lnTo>
                    <a:pt x="1822" y="8"/>
                  </a:lnTo>
                  <a:lnTo>
                    <a:pt x="1967" y="29"/>
                  </a:lnTo>
                  <a:lnTo>
                    <a:pt x="2113" y="59"/>
                  </a:lnTo>
                  <a:lnTo>
                    <a:pt x="2243" y="102"/>
                  </a:lnTo>
                  <a:lnTo>
                    <a:pt x="2373" y="160"/>
                  </a:lnTo>
                  <a:lnTo>
                    <a:pt x="2489" y="226"/>
                  </a:lnTo>
                  <a:lnTo>
                    <a:pt x="2591" y="305"/>
                  </a:lnTo>
                  <a:lnTo>
                    <a:pt x="2693" y="393"/>
                  </a:lnTo>
                  <a:lnTo>
                    <a:pt x="2787" y="487"/>
                  </a:lnTo>
                  <a:lnTo>
                    <a:pt x="2867" y="596"/>
                  </a:lnTo>
                  <a:lnTo>
                    <a:pt x="2939" y="719"/>
                  </a:lnTo>
                  <a:lnTo>
                    <a:pt x="3005" y="843"/>
                  </a:lnTo>
                  <a:lnTo>
                    <a:pt x="3063" y="981"/>
                  </a:lnTo>
                  <a:lnTo>
                    <a:pt x="3114" y="1134"/>
                  </a:lnTo>
                  <a:lnTo>
                    <a:pt x="3157" y="1286"/>
                  </a:lnTo>
                  <a:lnTo>
                    <a:pt x="3186" y="1453"/>
                  </a:lnTo>
                  <a:lnTo>
                    <a:pt x="2497" y="1526"/>
                  </a:lnTo>
                  <a:lnTo>
                    <a:pt x="2497" y="1526"/>
                  </a:lnTo>
                  <a:lnTo>
                    <a:pt x="2468" y="1388"/>
                  </a:lnTo>
                  <a:lnTo>
                    <a:pt x="2424" y="1242"/>
                  </a:lnTo>
                  <a:lnTo>
                    <a:pt x="2396" y="1163"/>
                  </a:lnTo>
                  <a:lnTo>
                    <a:pt x="2366" y="1090"/>
                  </a:lnTo>
                  <a:lnTo>
                    <a:pt x="2330" y="1010"/>
                  </a:lnTo>
                  <a:lnTo>
                    <a:pt x="2286" y="937"/>
                  </a:lnTo>
                  <a:lnTo>
                    <a:pt x="2236" y="872"/>
                  </a:lnTo>
                  <a:lnTo>
                    <a:pt x="2185" y="806"/>
                  </a:lnTo>
                  <a:lnTo>
                    <a:pt x="2119" y="749"/>
                  </a:lnTo>
                  <a:lnTo>
                    <a:pt x="2047" y="698"/>
                  </a:lnTo>
                  <a:lnTo>
                    <a:pt x="1967" y="654"/>
                  </a:lnTo>
                  <a:lnTo>
                    <a:pt x="1880" y="625"/>
                  </a:lnTo>
                  <a:lnTo>
                    <a:pt x="1779" y="603"/>
                  </a:lnTo>
                  <a:lnTo>
                    <a:pt x="1669" y="596"/>
                  </a:lnTo>
                  <a:lnTo>
                    <a:pt x="1669" y="596"/>
                  </a:lnTo>
                  <a:lnTo>
                    <a:pt x="1589" y="603"/>
                  </a:lnTo>
                  <a:lnTo>
                    <a:pt x="1524" y="611"/>
                  </a:lnTo>
                  <a:lnTo>
                    <a:pt x="1452" y="625"/>
                  </a:lnTo>
                  <a:lnTo>
                    <a:pt x="1394" y="647"/>
                  </a:lnTo>
                  <a:lnTo>
                    <a:pt x="1336" y="676"/>
                  </a:lnTo>
                  <a:lnTo>
                    <a:pt x="1277" y="705"/>
                  </a:lnTo>
                  <a:lnTo>
                    <a:pt x="1234" y="741"/>
                  </a:lnTo>
                  <a:lnTo>
                    <a:pt x="1183" y="778"/>
                  </a:lnTo>
                  <a:lnTo>
                    <a:pt x="1139" y="821"/>
                  </a:lnTo>
                  <a:lnTo>
                    <a:pt x="1103" y="872"/>
                  </a:lnTo>
                  <a:lnTo>
                    <a:pt x="1031" y="973"/>
                  </a:lnTo>
                  <a:lnTo>
                    <a:pt x="973" y="1083"/>
                  </a:lnTo>
                  <a:lnTo>
                    <a:pt x="922" y="1206"/>
                  </a:lnTo>
                  <a:lnTo>
                    <a:pt x="886" y="1330"/>
                  </a:lnTo>
                  <a:lnTo>
                    <a:pt x="856" y="1453"/>
                  </a:lnTo>
                  <a:lnTo>
                    <a:pt x="835" y="1575"/>
                  </a:lnTo>
                  <a:lnTo>
                    <a:pt x="813" y="1700"/>
                  </a:lnTo>
                  <a:lnTo>
                    <a:pt x="799" y="1917"/>
                  </a:lnTo>
                  <a:lnTo>
                    <a:pt x="799" y="2085"/>
                  </a:lnTo>
                  <a:lnTo>
                    <a:pt x="799" y="2085"/>
                  </a:lnTo>
                  <a:lnTo>
                    <a:pt x="799" y="2295"/>
                  </a:lnTo>
                  <a:lnTo>
                    <a:pt x="820" y="2491"/>
                  </a:lnTo>
                  <a:lnTo>
                    <a:pt x="842" y="2665"/>
                  </a:lnTo>
                  <a:lnTo>
                    <a:pt x="878" y="2818"/>
                  </a:lnTo>
                  <a:lnTo>
                    <a:pt x="915" y="2956"/>
                  </a:lnTo>
                  <a:lnTo>
                    <a:pt x="966" y="3079"/>
                  </a:lnTo>
                  <a:lnTo>
                    <a:pt x="1023" y="3188"/>
                  </a:lnTo>
                  <a:lnTo>
                    <a:pt x="1082" y="3283"/>
                  </a:lnTo>
                  <a:lnTo>
                    <a:pt x="1147" y="3363"/>
                  </a:lnTo>
                  <a:lnTo>
                    <a:pt x="1219" y="3428"/>
                  </a:lnTo>
                  <a:lnTo>
                    <a:pt x="1292" y="3479"/>
                  </a:lnTo>
                  <a:lnTo>
                    <a:pt x="1372" y="3522"/>
                  </a:lnTo>
                  <a:lnTo>
                    <a:pt x="1452" y="3559"/>
                  </a:lnTo>
                  <a:lnTo>
                    <a:pt x="1532" y="3581"/>
                  </a:lnTo>
                  <a:lnTo>
                    <a:pt x="1612" y="3596"/>
                  </a:lnTo>
                  <a:lnTo>
                    <a:pt x="1691" y="3596"/>
                  </a:lnTo>
                  <a:lnTo>
                    <a:pt x="1691" y="3596"/>
                  </a:lnTo>
                  <a:lnTo>
                    <a:pt x="1764" y="3596"/>
                  </a:lnTo>
                  <a:lnTo>
                    <a:pt x="1836" y="3581"/>
                  </a:lnTo>
                  <a:lnTo>
                    <a:pt x="1902" y="3566"/>
                  </a:lnTo>
                  <a:lnTo>
                    <a:pt x="1974" y="3537"/>
                  </a:lnTo>
                  <a:lnTo>
                    <a:pt x="2039" y="3508"/>
                  </a:lnTo>
                  <a:lnTo>
                    <a:pt x="2098" y="3471"/>
                  </a:lnTo>
                  <a:lnTo>
                    <a:pt x="2163" y="3428"/>
                  </a:lnTo>
                  <a:lnTo>
                    <a:pt x="2214" y="3370"/>
                  </a:lnTo>
                  <a:lnTo>
                    <a:pt x="2272" y="3312"/>
                  </a:lnTo>
                  <a:lnTo>
                    <a:pt x="2316" y="3253"/>
                  </a:lnTo>
                  <a:lnTo>
                    <a:pt x="2366" y="3181"/>
                  </a:lnTo>
                  <a:lnTo>
                    <a:pt x="2402" y="3101"/>
                  </a:lnTo>
                  <a:lnTo>
                    <a:pt x="2439" y="3021"/>
                  </a:lnTo>
                  <a:lnTo>
                    <a:pt x="2461" y="2927"/>
                  </a:lnTo>
                  <a:lnTo>
                    <a:pt x="2482" y="2832"/>
                  </a:lnTo>
                  <a:lnTo>
                    <a:pt x="2497" y="2731"/>
                  </a:lnTo>
                  <a:lnTo>
                    <a:pt x="3186" y="2811"/>
                  </a:lnTo>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89" name="Freeform 5"/>
            <p:cNvSpPr>
              <a:spLocks noChangeArrowheads="1"/>
            </p:cNvSpPr>
            <p:nvPr/>
          </p:nvSpPr>
          <p:spPr bwMode="gray">
            <a:xfrm>
              <a:off x="4846638" y="3257550"/>
              <a:ext cx="1309687" cy="1473200"/>
            </a:xfrm>
            <a:custGeom>
              <a:avLst/>
              <a:gdLst>
                <a:gd name="T0" fmla="*/ 3635 w 3636"/>
                <a:gd name="T1" fmla="*/ 4090 h 4091"/>
                <a:gd name="T2" fmla="*/ 2851 w 3636"/>
                <a:gd name="T3" fmla="*/ 4090 h 4091"/>
                <a:gd name="T4" fmla="*/ 2517 w 3636"/>
                <a:gd name="T5" fmla="*/ 3116 h 4091"/>
                <a:gd name="T6" fmla="*/ 950 w 3636"/>
                <a:gd name="T7" fmla="*/ 3116 h 4091"/>
                <a:gd name="T8" fmla="*/ 630 w 3636"/>
                <a:gd name="T9" fmla="*/ 4090 h 4091"/>
                <a:gd name="T10" fmla="*/ 0 w 3636"/>
                <a:gd name="T11" fmla="*/ 4090 h 4091"/>
                <a:gd name="T12" fmla="*/ 1356 w 3636"/>
                <a:gd name="T13" fmla="*/ 0 h 4091"/>
                <a:gd name="T14" fmla="*/ 2263 w 3636"/>
                <a:gd name="T15" fmla="*/ 0 h 4091"/>
                <a:gd name="T16" fmla="*/ 3635 w 3636"/>
                <a:gd name="T17" fmla="*/ 4090 h 4091"/>
                <a:gd name="T18" fmla="*/ 2321 w 3636"/>
                <a:gd name="T19" fmla="*/ 2528 h 4091"/>
                <a:gd name="T20" fmla="*/ 1726 w 3636"/>
                <a:gd name="T21" fmla="*/ 698 h 4091"/>
                <a:gd name="T22" fmla="*/ 1131 w 3636"/>
                <a:gd name="T23" fmla="*/ 2528 h 4091"/>
                <a:gd name="T24" fmla="*/ 2321 w 3636"/>
                <a:gd name="T25" fmla="*/ 2528 h 4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36" h="4091">
                  <a:moveTo>
                    <a:pt x="3635" y="4090"/>
                  </a:moveTo>
                  <a:lnTo>
                    <a:pt x="2851" y="4090"/>
                  </a:lnTo>
                  <a:lnTo>
                    <a:pt x="2517" y="3116"/>
                  </a:lnTo>
                  <a:lnTo>
                    <a:pt x="950" y="3116"/>
                  </a:lnTo>
                  <a:lnTo>
                    <a:pt x="630" y="4090"/>
                  </a:lnTo>
                  <a:lnTo>
                    <a:pt x="0" y="4090"/>
                  </a:lnTo>
                  <a:lnTo>
                    <a:pt x="1356" y="0"/>
                  </a:lnTo>
                  <a:lnTo>
                    <a:pt x="2263" y="0"/>
                  </a:lnTo>
                  <a:lnTo>
                    <a:pt x="3635" y="4090"/>
                  </a:lnTo>
                  <a:close/>
                  <a:moveTo>
                    <a:pt x="2321" y="2528"/>
                  </a:moveTo>
                  <a:lnTo>
                    <a:pt x="1726" y="698"/>
                  </a:lnTo>
                  <a:lnTo>
                    <a:pt x="1131" y="2528"/>
                  </a:lnTo>
                  <a:lnTo>
                    <a:pt x="2321" y="2528"/>
                  </a:lnTo>
                  <a:close/>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90" name="Freeform 6"/>
            <p:cNvSpPr>
              <a:spLocks noChangeArrowheads="1"/>
            </p:cNvSpPr>
            <p:nvPr/>
          </p:nvSpPr>
          <p:spPr bwMode="gray">
            <a:xfrm>
              <a:off x="6226175" y="3257550"/>
              <a:ext cx="1208088" cy="1473200"/>
            </a:xfrm>
            <a:custGeom>
              <a:avLst/>
              <a:gdLst>
                <a:gd name="T0" fmla="*/ 1509 w 3354"/>
                <a:gd name="T1" fmla="*/ 0 h 4091"/>
                <a:gd name="T2" fmla="*/ 1604 w 3354"/>
                <a:gd name="T3" fmla="*/ 0 h 4091"/>
                <a:gd name="T4" fmla="*/ 1880 w 3354"/>
                <a:gd name="T5" fmla="*/ 30 h 4091"/>
                <a:gd name="T6" fmla="*/ 2039 w 3354"/>
                <a:gd name="T7" fmla="*/ 66 h 4091"/>
                <a:gd name="T8" fmla="*/ 2214 w 3354"/>
                <a:gd name="T9" fmla="*/ 125 h 4091"/>
                <a:gd name="T10" fmla="*/ 2395 w 3354"/>
                <a:gd name="T11" fmla="*/ 218 h 4091"/>
                <a:gd name="T12" fmla="*/ 2583 w 3354"/>
                <a:gd name="T13" fmla="*/ 342 h 4091"/>
                <a:gd name="T14" fmla="*/ 2772 w 3354"/>
                <a:gd name="T15" fmla="*/ 509 h 4091"/>
                <a:gd name="T16" fmla="*/ 2837 w 3354"/>
                <a:gd name="T17" fmla="*/ 589 h 4091"/>
                <a:gd name="T18" fmla="*/ 2968 w 3354"/>
                <a:gd name="T19" fmla="*/ 749 h 4091"/>
                <a:gd name="T20" fmla="*/ 3077 w 3354"/>
                <a:gd name="T21" fmla="*/ 931 h 4091"/>
                <a:gd name="T22" fmla="*/ 3171 w 3354"/>
                <a:gd name="T23" fmla="*/ 1112 h 4091"/>
                <a:gd name="T24" fmla="*/ 3244 w 3354"/>
                <a:gd name="T25" fmla="*/ 1308 h 4091"/>
                <a:gd name="T26" fmla="*/ 3295 w 3354"/>
                <a:gd name="T27" fmla="*/ 1510 h 4091"/>
                <a:gd name="T28" fmla="*/ 3331 w 3354"/>
                <a:gd name="T29" fmla="*/ 1722 h 4091"/>
                <a:gd name="T30" fmla="*/ 3346 w 3354"/>
                <a:gd name="T31" fmla="*/ 1932 h 4091"/>
                <a:gd name="T32" fmla="*/ 3353 w 3354"/>
                <a:gd name="T33" fmla="*/ 2041 h 4091"/>
                <a:gd name="T34" fmla="*/ 3331 w 3354"/>
                <a:gd name="T35" fmla="*/ 2346 h 4091"/>
                <a:gd name="T36" fmla="*/ 3287 w 3354"/>
                <a:gd name="T37" fmla="*/ 2623 h 4091"/>
                <a:gd name="T38" fmla="*/ 3207 w 3354"/>
                <a:gd name="T39" fmla="*/ 2869 h 4091"/>
                <a:gd name="T40" fmla="*/ 3113 w 3354"/>
                <a:gd name="T41" fmla="*/ 3087 h 4091"/>
                <a:gd name="T42" fmla="*/ 3012 w 3354"/>
                <a:gd name="T43" fmla="*/ 3276 h 4091"/>
                <a:gd name="T44" fmla="*/ 2896 w 3354"/>
                <a:gd name="T45" fmla="*/ 3436 h 4091"/>
                <a:gd name="T46" fmla="*/ 2670 w 3354"/>
                <a:gd name="T47" fmla="*/ 3675 h 4091"/>
                <a:gd name="T48" fmla="*/ 2590 w 3354"/>
                <a:gd name="T49" fmla="*/ 3734 h 4091"/>
                <a:gd name="T50" fmla="*/ 2358 w 3354"/>
                <a:gd name="T51" fmla="*/ 3872 h 4091"/>
                <a:gd name="T52" fmla="*/ 2024 w 3354"/>
                <a:gd name="T53" fmla="*/ 3995 h 4091"/>
                <a:gd name="T54" fmla="*/ 1821 w 3354"/>
                <a:gd name="T55" fmla="*/ 4046 h 4091"/>
                <a:gd name="T56" fmla="*/ 1589 w 3354"/>
                <a:gd name="T57" fmla="*/ 4075 h 4091"/>
                <a:gd name="T58" fmla="*/ 1342 w 3354"/>
                <a:gd name="T59" fmla="*/ 4090 h 4091"/>
                <a:gd name="T60" fmla="*/ 0 w 3354"/>
                <a:gd name="T61" fmla="*/ 0 h 4091"/>
                <a:gd name="T62" fmla="*/ 1371 w 3354"/>
                <a:gd name="T63" fmla="*/ 3487 h 4091"/>
                <a:gd name="T64" fmla="*/ 1487 w 3354"/>
                <a:gd name="T65" fmla="*/ 3480 h 4091"/>
                <a:gd name="T66" fmla="*/ 1720 w 3354"/>
                <a:gd name="T67" fmla="*/ 3436 h 4091"/>
                <a:gd name="T68" fmla="*/ 1930 w 3354"/>
                <a:gd name="T69" fmla="*/ 3341 h 4091"/>
                <a:gd name="T70" fmla="*/ 2119 w 3354"/>
                <a:gd name="T71" fmla="*/ 3203 h 4091"/>
                <a:gd name="T72" fmla="*/ 2279 w 3354"/>
                <a:gd name="T73" fmla="*/ 3021 h 4091"/>
                <a:gd name="T74" fmla="*/ 2409 w 3354"/>
                <a:gd name="T75" fmla="*/ 2790 h 4091"/>
                <a:gd name="T76" fmla="*/ 2497 w 3354"/>
                <a:gd name="T77" fmla="*/ 2513 h 4091"/>
                <a:gd name="T78" fmla="*/ 2547 w 3354"/>
                <a:gd name="T79" fmla="*/ 2187 h 4091"/>
                <a:gd name="T80" fmla="*/ 2554 w 3354"/>
                <a:gd name="T81" fmla="*/ 2012 h 4091"/>
                <a:gd name="T82" fmla="*/ 2533 w 3354"/>
                <a:gd name="T83" fmla="*/ 1736 h 4091"/>
                <a:gd name="T84" fmla="*/ 2482 w 3354"/>
                <a:gd name="T85" fmla="*/ 1474 h 4091"/>
                <a:gd name="T86" fmla="*/ 2395 w 3354"/>
                <a:gd name="T87" fmla="*/ 1228 h 4091"/>
                <a:gd name="T88" fmla="*/ 2271 w 3354"/>
                <a:gd name="T89" fmla="*/ 1018 h 4091"/>
                <a:gd name="T90" fmla="*/ 2112 w 3354"/>
                <a:gd name="T91" fmla="*/ 836 h 4091"/>
                <a:gd name="T92" fmla="*/ 1923 w 3354"/>
                <a:gd name="T93" fmla="*/ 698 h 4091"/>
                <a:gd name="T94" fmla="*/ 1705 w 3354"/>
                <a:gd name="T95" fmla="*/ 611 h 4091"/>
                <a:gd name="T96" fmla="*/ 1458 w 3354"/>
                <a:gd name="T97" fmla="*/ 582 h 4091"/>
                <a:gd name="T98" fmla="*/ 754 w 3354"/>
                <a:gd name="T99" fmla="*/ 3487 h 4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54" h="4091">
                  <a:moveTo>
                    <a:pt x="0" y="0"/>
                  </a:moveTo>
                  <a:lnTo>
                    <a:pt x="1509" y="0"/>
                  </a:lnTo>
                  <a:lnTo>
                    <a:pt x="1509" y="0"/>
                  </a:lnTo>
                  <a:lnTo>
                    <a:pt x="1604" y="0"/>
                  </a:lnTo>
                  <a:lnTo>
                    <a:pt x="1734" y="8"/>
                  </a:lnTo>
                  <a:lnTo>
                    <a:pt x="1880" y="30"/>
                  </a:lnTo>
                  <a:lnTo>
                    <a:pt x="1959" y="44"/>
                  </a:lnTo>
                  <a:lnTo>
                    <a:pt x="2039" y="66"/>
                  </a:lnTo>
                  <a:lnTo>
                    <a:pt x="2126" y="95"/>
                  </a:lnTo>
                  <a:lnTo>
                    <a:pt x="2214" y="125"/>
                  </a:lnTo>
                  <a:lnTo>
                    <a:pt x="2300" y="168"/>
                  </a:lnTo>
                  <a:lnTo>
                    <a:pt x="2395" y="218"/>
                  </a:lnTo>
                  <a:lnTo>
                    <a:pt x="2489" y="277"/>
                  </a:lnTo>
                  <a:lnTo>
                    <a:pt x="2583" y="342"/>
                  </a:lnTo>
                  <a:lnTo>
                    <a:pt x="2678" y="422"/>
                  </a:lnTo>
                  <a:lnTo>
                    <a:pt x="2772" y="509"/>
                  </a:lnTo>
                  <a:lnTo>
                    <a:pt x="2772" y="509"/>
                  </a:lnTo>
                  <a:lnTo>
                    <a:pt x="2837" y="589"/>
                  </a:lnTo>
                  <a:lnTo>
                    <a:pt x="2910" y="669"/>
                  </a:lnTo>
                  <a:lnTo>
                    <a:pt x="2968" y="749"/>
                  </a:lnTo>
                  <a:lnTo>
                    <a:pt x="3026" y="836"/>
                  </a:lnTo>
                  <a:lnTo>
                    <a:pt x="3077" y="931"/>
                  </a:lnTo>
                  <a:lnTo>
                    <a:pt x="3128" y="1018"/>
                  </a:lnTo>
                  <a:lnTo>
                    <a:pt x="3171" y="1112"/>
                  </a:lnTo>
                  <a:lnTo>
                    <a:pt x="3207" y="1214"/>
                  </a:lnTo>
                  <a:lnTo>
                    <a:pt x="3244" y="1308"/>
                  </a:lnTo>
                  <a:lnTo>
                    <a:pt x="3273" y="1410"/>
                  </a:lnTo>
                  <a:lnTo>
                    <a:pt x="3295" y="1510"/>
                  </a:lnTo>
                  <a:lnTo>
                    <a:pt x="3316" y="1620"/>
                  </a:lnTo>
                  <a:lnTo>
                    <a:pt x="3331" y="1722"/>
                  </a:lnTo>
                  <a:lnTo>
                    <a:pt x="3346" y="1830"/>
                  </a:lnTo>
                  <a:lnTo>
                    <a:pt x="3346" y="1932"/>
                  </a:lnTo>
                  <a:lnTo>
                    <a:pt x="3353" y="2041"/>
                  </a:lnTo>
                  <a:lnTo>
                    <a:pt x="3353" y="2041"/>
                  </a:lnTo>
                  <a:lnTo>
                    <a:pt x="3346" y="2201"/>
                  </a:lnTo>
                  <a:lnTo>
                    <a:pt x="3331" y="2346"/>
                  </a:lnTo>
                  <a:lnTo>
                    <a:pt x="3309" y="2492"/>
                  </a:lnTo>
                  <a:lnTo>
                    <a:pt x="3287" y="2623"/>
                  </a:lnTo>
                  <a:lnTo>
                    <a:pt x="3251" y="2753"/>
                  </a:lnTo>
                  <a:lnTo>
                    <a:pt x="3207" y="2869"/>
                  </a:lnTo>
                  <a:lnTo>
                    <a:pt x="3164" y="2985"/>
                  </a:lnTo>
                  <a:lnTo>
                    <a:pt x="3113" y="3087"/>
                  </a:lnTo>
                  <a:lnTo>
                    <a:pt x="3063" y="3182"/>
                  </a:lnTo>
                  <a:lnTo>
                    <a:pt x="3012" y="3276"/>
                  </a:lnTo>
                  <a:lnTo>
                    <a:pt x="2953" y="3356"/>
                  </a:lnTo>
                  <a:lnTo>
                    <a:pt x="2896" y="3436"/>
                  </a:lnTo>
                  <a:lnTo>
                    <a:pt x="2780" y="3567"/>
                  </a:lnTo>
                  <a:lnTo>
                    <a:pt x="2670" y="3675"/>
                  </a:lnTo>
                  <a:lnTo>
                    <a:pt x="2670" y="3675"/>
                  </a:lnTo>
                  <a:lnTo>
                    <a:pt x="2590" y="3734"/>
                  </a:lnTo>
                  <a:lnTo>
                    <a:pt x="2489" y="3799"/>
                  </a:lnTo>
                  <a:lnTo>
                    <a:pt x="2358" y="3872"/>
                  </a:lnTo>
                  <a:lnTo>
                    <a:pt x="2206" y="3937"/>
                  </a:lnTo>
                  <a:lnTo>
                    <a:pt x="2024" y="3995"/>
                  </a:lnTo>
                  <a:lnTo>
                    <a:pt x="1923" y="4024"/>
                  </a:lnTo>
                  <a:lnTo>
                    <a:pt x="1821" y="4046"/>
                  </a:lnTo>
                  <a:lnTo>
                    <a:pt x="1705" y="4068"/>
                  </a:lnTo>
                  <a:lnTo>
                    <a:pt x="1589" y="4075"/>
                  </a:lnTo>
                  <a:lnTo>
                    <a:pt x="1466" y="4090"/>
                  </a:lnTo>
                  <a:lnTo>
                    <a:pt x="1342" y="4090"/>
                  </a:lnTo>
                  <a:lnTo>
                    <a:pt x="0" y="4090"/>
                  </a:lnTo>
                  <a:lnTo>
                    <a:pt x="0" y="0"/>
                  </a:lnTo>
                  <a:close/>
                  <a:moveTo>
                    <a:pt x="754" y="3487"/>
                  </a:moveTo>
                  <a:lnTo>
                    <a:pt x="1371" y="3487"/>
                  </a:lnTo>
                  <a:lnTo>
                    <a:pt x="1371" y="3487"/>
                  </a:lnTo>
                  <a:lnTo>
                    <a:pt x="1487" y="3480"/>
                  </a:lnTo>
                  <a:lnTo>
                    <a:pt x="1604" y="3465"/>
                  </a:lnTo>
                  <a:lnTo>
                    <a:pt x="1720" y="3436"/>
                  </a:lnTo>
                  <a:lnTo>
                    <a:pt x="1829" y="3400"/>
                  </a:lnTo>
                  <a:lnTo>
                    <a:pt x="1930" y="3341"/>
                  </a:lnTo>
                  <a:lnTo>
                    <a:pt x="2024" y="3283"/>
                  </a:lnTo>
                  <a:lnTo>
                    <a:pt x="2119" y="3203"/>
                  </a:lnTo>
                  <a:lnTo>
                    <a:pt x="2199" y="3123"/>
                  </a:lnTo>
                  <a:lnTo>
                    <a:pt x="2279" y="3021"/>
                  </a:lnTo>
                  <a:lnTo>
                    <a:pt x="2351" y="2913"/>
                  </a:lnTo>
                  <a:lnTo>
                    <a:pt x="2409" y="2790"/>
                  </a:lnTo>
                  <a:lnTo>
                    <a:pt x="2460" y="2659"/>
                  </a:lnTo>
                  <a:lnTo>
                    <a:pt x="2497" y="2513"/>
                  </a:lnTo>
                  <a:lnTo>
                    <a:pt x="2533" y="2361"/>
                  </a:lnTo>
                  <a:lnTo>
                    <a:pt x="2547" y="2187"/>
                  </a:lnTo>
                  <a:lnTo>
                    <a:pt x="2554" y="2012"/>
                  </a:lnTo>
                  <a:lnTo>
                    <a:pt x="2554" y="2012"/>
                  </a:lnTo>
                  <a:lnTo>
                    <a:pt x="2547" y="1874"/>
                  </a:lnTo>
                  <a:lnTo>
                    <a:pt x="2533" y="1736"/>
                  </a:lnTo>
                  <a:lnTo>
                    <a:pt x="2511" y="1598"/>
                  </a:lnTo>
                  <a:lnTo>
                    <a:pt x="2482" y="1474"/>
                  </a:lnTo>
                  <a:lnTo>
                    <a:pt x="2438" y="1344"/>
                  </a:lnTo>
                  <a:lnTo>
                    <a:pt x="2395" y="1228"/>
                  </a:lnTo>
                  <a:lnTo>
                    <a:pt x="2337" y="1120"/>
                  </a:lnTo>
                  <a:lnTo>
                    <a:pt x="2271" y="1018"/>
                  </a:lnTo>
                  <a:lnTo>
                    <a:pt x="2191" y="923"/>
                  </a:lnTo>
                  <a:lnTo>
                    <a:pt x="2112" y="836"/>
                  </a:lnTo>
                  <a:lnTo>
                    <a:pt x="2024" y="764"/>
                  </a:lnTo>
                  <a:lnTo>
                    <a:pt x="1923" y="698"/>
                  </a:lnTo>
                  <a:lnTo>
                    <a:pt x="1821" y="647"/>
                  </a:lnTo>
                  <a:lnTo>
                    <a:pt x="1705" y="611"/>
                  </a:lnTo>
                  <a:lnTo>
                    <a:pt x="1582" y="589"/>
                  </a:lnTo>
                  <a:lnTo>
                    <a:pt x="1458" y="582"/>
                  </a:lnTo>
                  <a:lnTo>
                    <a:pt x="754" y="582"/>
                  </a:lnTo>
                  <a:lnTo>
                    <a:pt x="754" y="3487"/>
                  </a:lnTo>
                  <a:close/>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91" name="Freeform 7"/>
            <p:cNvSpPr>
              <a:spLocks noChangeArrowheads="1"/>
            </p:cNvSpPr>
            <p:nvPr/>
          </p:nvSpPr>
          <p:spPr bwMode="gray">
            <a:xfrm>
              <a:off x="7521575" y="3257550"/>
              <a:ext cx="957263" cy="1473200"/>
            </a:xfrm>
            <a:custGeom>
              <a:avLst/>
              <a:gdLst>
                <a:gd name="T0" fmla="*/ 0 w 2658"/>
                <a:gd name="T1" fmla="*/ 4090 h 4091"/>
                <a:gd name="T2" fmla="*/ 0 w 2658"/>
                <a:gd name="T3" fmla="*/ 0 h 4091"/>
                <a:gd name="T4" fmla="*/ 2635 w 2658"/>
                <a:gd name="T5" fmla="*/ 0 h 4091"/>
                <a:gd name="T6" fmla="*/ 2635 w 2658"/>
                <a:gd name="T7" fmla="*/ 603 h 4091"/>
                <a:gd name="T8" fmla="*/ 741 w 2658"/>
                <a:gd name="T9" fmla="*/ 603 h 4091"/>
                <a:gd name="T10" fmla="*/ 741 w 2658"/>
                <a:gd name="T11" fmla="*/ 1714 h 4091"/>
                <a:gd name="T12" fmla="*/ 2258 w 2658"/>
                <a:gd name="T13" fmla="*/ 1714 h 4091"/>
                <a:gd name="T14" fmla="*/ 2258 w 2658"/>
                <a:gd name="T15" fmla="*/ 2310 h 4091"/>
                <a:gd name="T16" fmla="*/ 741 w 2658"/>
                <a:gd name="T17" fmla="*/ 2310 h 4091"/>
                <a:gd name="T18" fmla="*/ 741 w 2658"/>
                <a:gd name="T19" fmla="*/ 3457 h 4091"/>
                <a:gd name="T20" fmla="*/ 2657 w 2658"/>
                <a:gd name="T21" fmla="*/ 3457 h 4091"/>
                <a:gd name="T22" fmla="*/ 2657 w 2658"/>
                <a:gd name="T23" fmla="*/ 4090 h 4091"/>
                <a:gd name="T24" fmla="*/ 0 w 2658"/>
                <a:gd name="T25" fmla="*/ 4090 h 4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58" h="4091">
                  <a:moveTo>
                    <a:pt x="0" y="4090"/>
                  </a:moveTo>
                  <a:lnTo>
                    <a:pt x="0" y="0"/>
                  </a:lnTo>
                  <a:lnTo>
                    <a:pt x="2635" y="0"/>
                  </a:lnTo>
                  <a:lnTo>
                    <a:pt x="2635" y="603"/>
                  </a:lnTo>
                  <a:lnTo>
                    <a:pt x="741" y="603"/>
                  </a:lnTo>
                  <a:lnTo>
                    <a:pt x="741" y="1714"/>
                  </a:lnTo>
                  <a:lnTo>
                    <a:pt x="2258" y="1714"/>
                  </a:lnTo>
                  <a:lnTo>
                    <a:pt x="2258" y="2310"/>
                  </a:lnTo>
                  <a:lnTo>
                    <a:pt x="741" y="2310"/>
                  </a:lnTo>
                  <a:lnTo>
                    <a:pt x="741" y="3457"/>
                  </a:lnTo>
                  <a:lnTo>
                    <a:pt x="2657" y="3457"/>
                  </a:lnTo>
                  <a:lnTo>
                    <a:pt x="2657" y="4090"/>
                  </a:lnTo>
                  <a:lnTo>
                    <a:pt x="0" y="4090"/>
                  </a:lnTo>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92" name="Freeform 8"/>
            <p:cNvSpPr>
              <a:spLocks noChangeArrowheads="1"/>
            </p:cNvSpPr>
            <p:nvPr/>
          </p:nvSpPr>
          <p:spPr bwMode="gray">
            <a:xfrm>
              <a:off x="9901238" y="2816225"/>
              <a:ext cx="190500" cy="192088"/>
            </a:xfrm>
            <a:custGeom>
              <a:avLst/>
              <a:gdLst>
                <a:gd name="T0" fmla="*/ 530 w 531"/>
                <a:gd name="T1" fmla="*/ 262 h 532"/>
                <a:gd name="T2" fmla="*/ 515 w 531"/>
                <a:gd name="T3" fmla="*/ 364 h 532"/>
                <a:gd name="T4" fmla="*/ 458 w 531"/>
                <a:gd name="T5" fmla="*/ 451 h 532"/>
                <a:gd name="T6" fmla="*/ 414 w 531"/>
                <a:gd name="T7" fmla="*/ 487 h 532"/>
                <a:gd name="T8" fmla="*/ 319 w 531"/>
                <a:gd name="T9" fmla="*/ 523 h 532"/>
                <a:gd name="T10" fmla="*/ 268 w 531"/>
                <a:gd name="T11" fmla="*/ 531 h 532"/>
                <a:gd name="T12" fmla="*/ 167 w 531"/>
                <a:gd name="T13" fmla="*/ 508 h 532"/>
                <a:gd name="T14" fmla="*/ 80 w 531"/>
                <a:gd name="T15" fmla="*/ 451 h 532"/>
                <a:gd name="T16" fmla="*/ 44 w 531"/>
                <a:gd name="T17" fmla="*/ 407 h 532"/>
                <a:gd name="T18" fmla="*/ 8 w 531"/>
                <a:gd name="T19" fmla="*/ 313 h 532"/>
                <a:gd name="T20" fmla="*/ 0 w 531"/>
                <a:gd name="T21" fmla="*/ 262 h 532"/>
                <a:gd name="T22" fmla="*/ 22 w 531"/>
                <a:gd name="T23" fmla="*/ 160 h 532"/>
                <a:gd name="T24" fmla="*/ 80 w 531"/>
                <a:gd name="T25" fmla="*/ 72 h 532"/>
                <a:gd name="T26" fmla="*/ 116 w 531"/>
                <a:gd name="T27" fmla="*/ 44 h 532"/>
                <a:gd name="T28" fmla="*/ 211 w 531"/>
                <a:gd name="T29" fmla="*/ 0 h 532"/>
                <a:gd name="T30" fmla="*/ 268 w 531"/>
                <a:gd name="T31" fmla="*/ 0 h 532"/>
                <a:gd name="T32" fmla="*/ 370 w 531"/>
                <a:gd name="T33" fmla="*/ 15 h 532"/>
                <a:gd name="T34" fmla="*/ 458 w 531"/>
                <a:gd name="T35" fmla="*/ 72 h 532"/>
                <a:gd name="T36" fmla="*/ 486 w 531"/>
                <a:gd name="T37" fmla="*/ 116 h 532"/>
                <a:gd name="T38" fmla="*/ 530 w 531"/>
                <a:gd name="T39" fmla="*/ 211 h 532"/>
                <a:gd name="T40" fmla="*/ 494 w 531"/>
                <a:gd name="T41" fmla="*/ 262 h 532"/>
                <a:gd name="T42" fmla="*/ 494 w 531"/>
                <a:gd name="T43" fmla="*/ 218 h 532"/>
                <a:gd name="T44" fmla="*/ 458 w 531"/>
                <a:gd name="T45" fmla="*/ 138 h 532"/>
                <a:gd name="T46" fmla="*/ 428 w 531"/>
                <a:gd name="T47" fmla="*/ 102 h 532"/>
                <a:gd name="T48" fmla="*/ 356 w 531"/>
                <a:gd name="T49" fmla="*/ 51 h 532"/>
                <a:gd name="T50" fmla="*/ 268 w 531"/>
                <a:gd name="T51" fmla="*/ 36 h 532"/>
                <a:gd name="T52" fmla="*/ 218 w 531"/>
                <a:gd name="T53" fmla="*/ 36 h 532"/>
                <a:gd name="T54" fmla="*/ 138 w 531"/>
                <a:gd name="T55" fmla="*/ 72 h 532"/>
                <a:gd name="T56" fmla="*/ 102 w 531"/>
                <a:gd name="T57" fmla="*/ 102 h 532"/>
                <a:gd name="T58" fmla="*/ 51 w 531"/>
                <a:gd name="T59" fmla="*/ 174 h 532"/>
                <a:gd name="T60" fmla="*/ 36 w 531"/>
                <a:gd name="T61" fmla="*/ 262 h 532"/>
                <a:gd name="T62" fmla="*/ 44 w 531"/>
                <a:gd name="T63" fmla="*/ 305 h 532"/>
                <a:gd name="T64" fmla="*/ 73 w 531"/>
                <a:gd name="T65" fmla="*/ 392 h 532"/>
                <a:gd name="T66" fmla="*/ 102 w 531"/>
                <a:gd name="T67" fmla="*/ 421 h 532"/>
                <a:gd name="T68" fmla="*/ 182 w 531"/>
                <a:gd name="T69" fmla="*/ 472 h 532"/>
                <a:gd name="T70" fmla="*/ 268 w 531"/>
                <a:gd name="T71" fmla="*/ 494 h 532"/>
                <a:gd name="T72" fmla="*/ 312 w 531"/>
                <a:gd name="T73" fmla="*/ 487 h 532"/>
                <a:gd name="T74" fmla="*/ 392 w 531"/>
                <a:gd name="T75" fmla="*/ 451 h 532"/>
                <a:gd name="T76" fmla="*/ 428 w 531"/>
                <a:gd name="T77" fmla="*/ 421 h 532"/>
                <a:gd name="T78" fmla="*/ 479 w 531"/>
                <a:gd name="T79" fmla="*/ 349 h 532"/>
                <a:gd name="T80" fmla="*/ 494 w 531"/>
                <a:gd name="T81" fmla="*/ 262 h 532"/>
                <a:gd name="T82" fmla="*/ 342 w 531"/>
                <a:gd name="T83" fmla="*/ 421 h 532"/>
                <a:gd name="T84" fmla="*/ 196 w 531"/>
                <a:gd name="T85" fmla="*/ 283 h 532"/>
                <a:gd name="T86" fmla="*/ 152 w 531"/>
                <a:gd name="T87" fmla="*/ 421 h 532"/>
                <a:gd name="T88" fmla="*/ 283 w 531"/>
                <a:gd name="T89" fmla="*/ 109 h 532"/>
                <a:gd name="T90" fmla="*/ 327 w 531"/>
                <a:gd name="T91" fmla="*/ 116 h 532"/>
                <a:gd name="T92" fmla="*/ 363 w 531"/>
                <a:gd name="T93" fmla="*/ 138 h 532"/>
                <a:gd name="T94" fmla="*/ 378 w 531"/>
                <a:gd name="T95" fmla="*/ 167 h 532"/>
                <a:gd name="T96" fmla="*/ 385 w 531"/>
                <a:gd name="T97" fmla="*/ 196 h 532"/>
                <a:gd name="T98" fmla="*/ 370 w 531"/>
                <a:gd name="T99" fmla="*/ 239 h 532"/>
                <a:gd name="T100" fmla="*/ 356 w 531"/>
                <a:gd name="T101" fmla="*/ 262 h 532"/>
                <a:gd name="T102" fmla="*/ 392 w 531"/>
                <a:gd name="T103" fmla="*/ 421 h 532"/>
                <a:gd name="T104" fmla="*/ 276 w 531"/>
                <a:gd name="T105" fmla="*/ 247 h 532"/>
                <a:gd name="T106" fmla="*/ 305 w 531"/>
                <a:gd name="T107" fmla="*/ 247 h 532"/>
                <a:gd name="T108" fmla="*/ 327 w 531"/>
                <a:gd name="T109" fmla="*/ 233 h 532"/>
                <a:gd name="T110" fmla="*/ 342 w 531"/>
                <a:gd name="T111" fmla="*/ 196 h 532"/>
                <a:gd name="T112" fmla="*/ 334 w 531"/>
                <a:gd name="T113" fmla="*/ 174 h 532"/>
                <a:gd name="T114" fmla="*/ 319 w 531"/>
                <a:gd name="T115" fmla="*/ 160 h 532"/>
                <a:gd name="T116" fmla="*/ 283 w 531"/>
                <a:gd name="T117" fmla="*/ 146 h 532"/>
                <a:gd name="T118" fmla="*/ 196 w 531"/>
                <a:gd name="T119" fmla="*/ 247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1" h="532">
                  <a:moveTo>
                    <a:pt x="530" y="262"/>
                  </a:moveTo>
                  <a:lnTo>
                    <a:pt x="530" y="262"/>
                  </a:lnTo>
                  <a:lnTo>
                    <a:pt x="530" y="313"/>
                  </a:lnTo>
                  <a:lnTo>
                    <a:pt x="515" y="364"/>
                  </a:lnTo>
                  <a:lnTo>
                    <a:pt x="486" y="407"/>
                  </a:lnTo>
                  <a:lnTo>
                    <a:pt x="458" y="451"/>
                  </a:lnTo>
                  <a:lnTo>
                    <a:pt x="458" y="451"/>
                  </a:lnTo>
                  <a:lnTo>
                    <a:pt x="414" y="487"/>
                  </a:lnTo>
                  <a:lnTo>
                    <a:pt x="370" y="508"/>
                  </a:lnTo>
                  <a:lnTo>
                    <a:pt x="319" y="523"/>
                  </a:lnTo>
                  <a:lnTo>
                    <a:pt x="268" y="531"/>
                  </a:lnTo>
                  <a:lnTo>
                    <a:pt x="268" y="531"/>
                  </a:lnTo>
                  <a:lnTo>
                    <a:pt x="211" y="523"/>
                  </a:lnTo>
                  <a:lnTo>
                    <a:pt x="167" y="508"/>
                  </a:lnTo>
                  <a:lnTo>
                    <a:pt x="116" y="487"/>
                  </a:lnTo>
                  <a:lnTo>
                    <a:pt x="80" y="451"/>
                  </a:lnTo>
                  <a:lnTo>
                    <a:pt x="80" y="451"/>
                  </a:lnTo>
                  <a:lnTo>
                    <a:pt x="44" y="407"/>
                  </a:lnTo>
                  <a:lnTo>
                    <a:pt x="22" y="364"/>
                  </a:lnTo>
                  <a:lnTo>
                    <a:pt x="8" y="313"/>
                  </a:lnTo>
                  <a:lnTo>
                    <a:pt x="0" y="262"/>
                  </a:lnTo>
                  <a:lnTo>
                    <a:pt x="0" y="262"/>
                  </a:lnTo>
                  <a:lnTo>
                    <a:pt x="8" y="211"/>
                  </a:lnTo>
                  <a:lnTo>
                    <a:pt x="22" y="160"/>
                  </a:lnTo>
                  <a:lnTo>
                    <a:pt x="44" y="116"/>
                  </a:lnTo>
                  <a:lnTo>
                    <a:pt x="80" y="72"/>
                  </a:lnTo>
                  <a:lnTo>
                    <a:pt x="80" y="72"/>
                  </a:lnTo>
                  <a:lnTo>
                    <a:pt x="116" y="44"/>
                  </a:lnTo>
                  <a:lnTo>
                    <a:pt x="167" y="15"/>
                  </a:lnTo>
                  <a:lnTo>
                    <a:pt x="211" y="0"/>
                  </a:lnTo>
                  <a:lnTo>
                    <a:pt x="268" y="0"/>
                  </a:lnTo>
                  <a:lnTo>
                    <a:pt x="268" y="0"/>
                  </a:lnTo>
                  <a:lnTo>
                    <a:pt x="319" y="0"/>
                  </a:lnTo>
                  <a:lnTo>
                    <a:pt x="370" y="15"/>
                  </a:lnTo>
                  <a:lnTo>
                    <a:pt x="414" y="44"/>
                  </a:lnTo>
                  <a:lnTo>
                    <a:pt x="458" y="72"/>
                  </a:lnTo>
                  <a:lnTo>
                    <a:pt x="458" y="72"/>
                  </a:lnTo>
                  <a:lnTo>
                    <a:pt x="486" y="116"/>
                  </a:lnTo>
                  <a:lnTo>
                    <a:pt x="515" y="160"/>
                  </a:lnTo>
                  <a:lnTo>
                    <a:pt x="530" y="211"/>
                  </a:lnTo>
                  <a:lnTo>
                    <a:pt x="530" y="262"/>
                  </a:lnTo>
                  <a:close/>
                  <a:moveTo>
                    <a:pt x="494" y="262"/>
                  </a:moveTo>
                  <a:lnTo>
                    <a:pt x="494" y="262"/>
                  </a:lnTo>
                  <a:lnTo>
                    <a:pt x="494" y="218"/>
                  </a:lnTo>
                  <a:lnTo>
                    <a:pt x="479" y="174"/>
                  </a:lnTo>
                  <a:lnTo>
                    <a:pt x="458" y="138"/>
                  </a:lnTo>
                  <a:lnTo>
                    <a:pt x="428" y="102"/>
                  </a:lnTo>
                  <a:lnTo>
                    <a:pt x="428" y="102"/>
                  </a:lnTo>
                  <a:lnTo>
                    <a:pt x="392" y="72"/>
                  </a:lnTo>
                  <a:lnTo>
                    <a:pt x="356" y="51"/>
                  </a:lnTo>
                  <a:lnTo>
                    <a:pt x="312" y="36"/>
                  </a:lnTo>
                  <a:lnTo>
                    <a:pt x="268" y="36"/>
                  </a:lnTo>
                  <a:lnTo>
                    <a:pt x="268" y="36"/>
                  </a:lnTo>
                  <a:lnTo>
                    <a:pt x="218" y="36"/>
                  </a:lnTo>
                  <a:lnTo>
                    <a:pt x="182" y="51"/>
                  </a:lnTo>
                  <a:lnTo>
                    <a:pt x="138" y="72"/>
                  </a:lnTo>
                  <a:lnTo>
                    <a:pt x="102" y="102"/>
                  </a:lnTo>
                  <a:lnTo>
                    <a:pt x="102" y="102"/>
                  </a:lnTo>
                  <a:lnTo>
                    <a:pt x="73" y="138"/>
                  </a:lnTo>
                  <a:lnTo>
                    <a:pt x="51" y="174"/>
                  </a:lnTo>
                  <a:lnTo>
                    <a:pt x="44" y="218"/>
                  </a:lnTo>
                  <a:lnTo>
                    <a:pt x="36" y="262"/>
                  </a:lnTo>
                  <a:lnTo>
                    <a:pt x="36" y="262"/>
                  </a:lnTo>
                  <a:lnTo>
                    <a:pt x="44" y="305"/>
                  </a:lnTo>
                  <a:lnTo>
                    <a:pt x="51" y="349"/>
                  </a:lnTo>
                  <a:lnTo>
                    <a:pt x="73" y="392"/>
                  </a:lnTo>
                  <a:lnTo>
                    <a:pt x="102" y="421"/>
                  </a:lnTo>
                  <a:lnTo>
                    <a:pt x="102" y="421"/>
                  </a:lnTo>
                  <a:lnTo>
                    <a:pt x="138" y="451"/>
                  </a:lnTo>
                  <a:lnTo>
                    <a:pt x="182" y="472"/>
                  </a:lnTo>
                  <a:lnTo>
                    <a:pt x="218" y="487"/>
                  </a:lnTo>
                  <a:lnTo>
                    <a:pt x="268" y="494"/>
                  </a:lnTo>
                  <a:lnTo>
                    <a:pt x="268" y="494"/>
                  </a:lnTo>
                  <a:lnTo>
                    <a:pt x="312" y="487"/>
                  </a:lnTo>
                  <a:lnTo>
                    <a:pt x="356" y="472"/>
                  </a:lnTo>
                  <a:lnTo>
                    <a:pt x="392" y="451"/>
                  </a:lnTo>
                  <a:lnTo>
                    <a:pt x="428" y="421"/>
                  </a:lnTo>
                  <a:lnTo>
                    <a:pt x="428" y="421"/>
                  </a:lnTo>
                  <a:lnTo>
                    <a:pt x="458" y="392"/>
                  </a:lnTo>
                  <a:lnTo>
                    <a:pt x="479" y="349"/>
                  </a:lnTo>
                  <a:lnTo>
                    <a:pt x="494" y="305"/>
                  </a:lnTo>
                  <a:lnTo>
                    <a:pt x="494" y="262"/>
                  </a:lnTo>
                  <a:close/>
                  <a:moveTo>
                    <a:pt x="392" y="421"/>
                  </a:moveTo>
                  <a:lnTo>
                    <a:pt x="342" y="421"/>
                  </a:lnTo>
                  <a:lnTo>
                    <a:pt x="283" y="283"/>
                  </a:lnTo>
                  <a:lnTo>
                    <a:pt x="196" y="283"/>
                  </a:lnTo>
                  <a:lnTo>
                    <a:pt x="196" y="421"/>
                  </a:lnTo>
                  <a:lnTo>
                    <a:pt x="152" y="421"/>
                  </a:lnTo>
                  <a:lnTo>
                    <a:pt x="152" y="109"/>
                  </a:lnTo>
                  <a:lnTo>
                    <a:pt x="283" y="109"/>
                  </a:lnTo>
                  <a:lnTo>
                    <a:pt x="283" y="109"/>
                  </a:lnTo>
                  <a:lnTo>
                    <a:pt x="327" y="116"/>
                  </a:lnTo>
                  <a:lnTo>
                    <a:pt x="348" y="123"/>
                  </a:lnTo>
                  <a:lnTo>
                    <a:pt x="363" y="138"/>
                  </a:lnTo>
                  <a:lnTo>
                    <a:pt x="363" y="138"/>
                  </a:lnTo>
                  <a:lnTo>
                    <a:pt x="378" y="167"/>
                  </a:lnTo>
                  <a:lnTo>
                    <a:pt x="385" y="196"/>
                  </a:lnTo>
                  <a:lnTo>
                    <a:pt x="385" y="196"/>
                  </a:lnTo>
                  <a:lnTo>
                    <a:pt x="385" y="218"/>
                  </a:lnTo>
                  <a:lnTo>
                    <a:pt x="370" y="239"/>
                  </a:lnTo>
                  <a:lnTo>
                    <a:pt x="370" y="239"/>
                  </a:lnTo>
                  <a:lnTo>
                    <a:pt x="356" y="262"/>
                  </a:lnTo>
                  <a:lnTo>
                    <a:pt x="327" y="276"/>
                  </a:lnTo>
                  <a:lnTo>
                    <a:pt x="392" y="421"/>
                  </a:lnTo>
                  <a:close/>
                  <a:moveTo>
                    <a:pt x="196" y="247"/>
                  </a:moveTo>
                  <a:lnTo>
                    <a:pt x="276" y="247"/>
                  </a:lnTo>
                  <a:lnTo>
                    <a:pt x="276" y="247"/>
                  </a:lnTo>
                  <a:lnTo>
                    <a:pt x="305" y="247"/>
                  </a:lnTo>
                  <a:lnTo>
                    <a:pt x="327" y="233"/>
                  </a:lnTo>
                  <a:lnTo>
                    <a:pt x="327" y="233"/>
                  </a:lnTo>
                  <a:lnTo>
                    <a:pt x="334" y="218"/>
                  </a:lnTo>
                  <a:lnTo>
                    <a:pt x="342" y="196"/>
                  </a:lnTo>
                  <a:lnTo>
                    <a:pt x="342" y="196"/>
                  </a:lnTo>
                  <a:lnTo>
                    <a:pt x="334" y="174"/>
                  </a:lnTo>
                  <a:lnTo>
                    <a:pt x="319" y="160"/>
                  </a:lnTo>
                  <a:lnTo>
                    <a:pt x="319" y="160"/>
                  </a:lnTo>
                  <a:lnTo>
                    <a:pt x="305" y="152"/>
                  </a:lnTo>
                  <a:lnTo>
                    <a:pt x="283" y="146"/>
                  </a:lnTo>
                  <a:lnTo>
                    <a:pt x="196" y="146"/>
                  </a:lnTo>
                  <a:lnTo>
                    <a:pt x="196" y="247"/>
                  </a:lnTo>
                  <a:close/>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93" name="Freeform 9"/>
            <p:cNvSpPr>
              <a:spLocks noChangeArrowheads="1"/>
            </p:cNvSpPr>
            <p:nvPr/>
          </p:nvSpPr>
          <p:spPr bwMode="gray">
            <a:xfrm>
              <a:off x="8504238" y="2857500"/>
              <a:ext cx="1392237" cy="1014413"/>
            </a:xfrm>
            <a:custGeom>
              <a:avLst/>
              <a:gdLst>
                <a:gd name="T0" fmla="*/ 3644 w 3869"/>
                <a:gd name="T1" fmla="*/ 1351 h 2819"/>
                <a:gd name="T2" fmla="*/ 3796 w 3869"/>
                <a:gd name="T3" fmla="*/ 1141 h 2819"/>
                <a:gd name="T4" fmla="*/ 3868 w 3869"/>
                <a:gd name="T5" fmla="*/ 887 h 2819"/>
                <a:gd name="T6" fmla="*/ 3868 w 3869"/>
                <a:gd name="T7" fmla="*/ 720 h 2819"/>
                <a:gd name="T8" fmla="*/ 3811 w 3869"/>
                <a:gd name="T9" fmla="*/ 487 h 2819"/>
                <a:gd name="T10" fmla="*/ 3687 w 3869"/>
                <a:gd name="T11" fmla="*/ 291 h 2819"/>
                <a:gd name="T12" fmla="*/ 3520 w 3869"/>
                <a:gd name="T13" fmla="*/ 138 h 2819"/>
                <a:gd name="T14" fmla="*/ 3310 w 3869"/>
                <a:gd name="T15" fmla="*/ 36 h 2819"/>
                <a:gd name="T16" fmla="*/ 3078 w 3869"/>
                <a:gd name="T17" fmla="*/ 0 h 2819"/>
                <a:gd name="T18" fmla="*/ 146 w 3869"/>
                <a:gd name="T19" fmla="*/ 146 h 2819"/>
                <a:gd name="T20" fmla="*/ 581 w 3869"/>
                <a:gd name="T21" fmla="*/ 531 h 2819"/>
                <a:gd name="T22" fmla="*/ 1002 w 3869"/>
                <a:gd name="T23" fmla="*/ 843 h 2819"/>
                <a:gd name="T24" fmla="*/ 1401 w 3869"/>
                <a:gd name="T25" fmla="*/ 1083 h 2819"/>
                <a:gd name="T26" fmla="*/ 2127 w 3869"/>
                <a:gd name="T27" fmla="*/ 1410 h 2819"/>
                <a:gd name="T28" fmla="*/ 1655 w 3869"/>
                <a:gd name="T29" fmla="*/ 1606 h 2819"/>
                <a:gd name="T30" fmla="*/ 1133 w 3869"/>
                <a:gd name="T31" fmla="*/ 1889 h 2819"/>
                <a:gd name="T32" fmla="*/ 719 w 3869"/>
                <a:gd name="T33" fmla="*/ 2180 h 2819"/>
                <a:gd name="T34" fmla="*/ 290 w 3869"/>
                <a:gd name="T35" fmla="*/ 2535 h 2819"/>
                <a:gd name="T36" fmla="*/ 3078 w 3869"/>
                <a:gd name="T37" fmla="*/ 2818 h 2819"/>
                <a:gd name="T38" fmla="*/ 3237 w 3869"/>
                <a:gd name="T39" fmla="*/ 2803 h 2819"/>
                <a:gd name="T40" fmla="*/ 3455 w 3869"/>
                <a:gd name="T41" fmla="*/ 2723 h 2819"/>
                <a:gd name="T42" fmla="*/ 3636 w 3869"/>
                <a:gd name="T43" fmla="*/ 2585 h 2819"/>
                <a:gd name="T44" fmla="*/ 3775 w 3869"/>
                <a:gd name="T45" fmla="*/ 2404 h 2819"/>
                <a:gd name="T46" fmla="*/ 3854 w 3869"/>
                <a:gd name="T47" fmla="*/ 2187 h 2819"/>
                <a:gd name="T48" fmla="*/ 3868 w 3869"/>
                <a:gd name="T49" fmla="*/ 2027 h 2819"/>
                <a:gd name="T50" fmla="*/ 3825 w 3869"/>
                <a:gd name="T51" fmla="*/ 1758 h 2819"/>
                <a:gd name="T52" fmla="*/ 3701 w 3869"/>
                <a:gd name="T53" fmla="*/ 1533 h 2819"/>
                <a:gd name="T54" fmla="*/ 3034 w 3869"/>
                <a:gd name="T55" fmla="*/ 2390 h 2819"/>
                <a:gd name="T56" fmla="*/ 1452 w 3869"/>
                <a:gd name="T57" fmla="*/ 2216 h 2819"/>
                <a:gd name="T58" fmla="*/ 2062 w 3869"/>
                <a:gd name="T59" fmla="*/ 1889 h 2819"/>
                <a:gd name="T60" fmla="*/ 2402 w 3869"/>
                <a:gd name="T61" fmla="*/ 1758 h 2819"/>
                <a:gd name="T62" fmla="*/ 2729 w 3869"/>
                <a:gd name="T63" fmla="*/ 1685 h 2819"/>
                <a:gd name="T64" fmla="*/ 3034 w 3869"/>
                <a:gd name="T65" fmla="*/ 1657 h 2819"/>
                <a:gd name="T66" fmla="*/ 3179 w 3869"/>
                <a:gd name="T67" fmla="*/ 1685 h 2819"/>
                <a:gd name="T68" fmla="*/ 3339 w 3869"/>
                <a:gd name="T69" fmla="*/ 1824 h 2819"/>
                <a:gd name="T70" fmla="*/ 3404 w 3869"/>
                <a:gd name="T71" fmla="*/ 2027 h 2819"/>
                <a:gd name="T72" fmla="*/ 3376 w 3869"/>
                <a:gd name="T73" fmla="*/ 2165 h 2819"/>
                <a:gd name="T74" fmla="*/ 3237 w 3869"/>
                <a:gd name="T75" fmla="*/ 2325 h 2819"/>
                <a:gd name="T76" fmla="*/ 3034 w 3869"/>
                <a:gd name="T77" fmla="*/ 2390 h 2819"/>
                <a:gd name="T78" fmla="*/ 2940 w 3869"/>
                <a:gd name="T79" fmla="*/ 1162 h 2819"/>
                <a:gd name="T80" fmla="*/ 2620 w 3869"/>
                <a:gd name="T81" fmla="*/ 1119 h 2819"/>
                <a:gd name="T82" fmla="*/ 2294 w 3869"/>
                <a:gd name="T83" fmla="*/ 1025 h 2819"/>
                <a:gd name="T84" fmla="*/ 1946 w 3869"/>
                <a:gd name="T85" fmla="*/ 879 h 2819"/>
                <a:gd name="T86" fmla="*/ 1198 w 3869"/>
                <a:gd name="T87" fmla="*/ 436 h 2819"/>
                <a:gd name="T88" fmla="*/ 3114 w 3869"/>
                <a:gd name="T89" fmla="*/ 443 h 2819"/>
                <a:gd name="T90" fmla="*/ 3295 w 3869"/>
                <a:gd name="T91" fmla="*/ 538 h 2819"/>
                <a:gd name="T92" fmla="*/ 3397 w 3869"/>
                <a:gd name="T93" fmla="*/ 726 h 2819"/>
                <a:gd name="T94" fmla="*/ 3397 w 3869"/>
                <a:gd name="T95" fmla="*/ 872 h 2819"/>
                <a:gd name="T96" fmla="*/ 3295 w 3869"/>
                <a:gd name="T97" fmla="*/ 1054 h 2819"/>
                <a:gd name="T98" fmla="*/ 3114 w 3869"/>
                <a:gd name="T99" fmla="*/ 1155 h 2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869" h="2819">
                  <a:moveTo>
                    <a:pt x="3585" y="1410"/>
                  </a:moveTo>
                  <a:lnTo>
                    <a:pt x="3585" y="1410"/>
                  </a:lnTo>
                  <a:lnTo>
                    <a:pt x="3644" y="1351"/>
                  </a:lnTo>
                  <a:lnTo>
                    <a:pt x="3701" y="1286"/>
                  </a:lnTo>
                  <a:lnTo>
                    <a:pt x="3752" y="1221"/>
                  </a:lnTo>
                  <a:lnTo>
                    <a:pt x="3796" y="1141"/>
                  </a:lnTo>
                  <a:lnTo>
                    <a:pt x="3825" y="1061"/>
                  </a:lnTo>
                  <a:lnTo>
                    <a:pt x="3854" y="974"/>
                  </a:lnTo>
                  <a:lnTo>
                    <a:pt x="3868" y="887"/>
                  </a:lnTo>
                  <a:lnTo>
                    <a:pt x="3868" y="800"/>
                  </a:lnTo>
                  <a:lnTo>
                    <a:pt x="3868" y="800"/>
                  </a:lnTo>
                  <a:lnTo>
                    <a:pt x="3868" y="720"/>
                  </a:lnTo>
                  <a:lnTo>
                    <a:pt x="3854" y="639"/>
                  </a:lnTo>
                  <a:lnTo>
                    <a:pt x="3840" y="559"/>
                  </a:lnTo>
                  <a:lnTo>
                    <a:pt x="3811" y="487"/>
                  </a:lnTo>
                  <a:lnTo>
                    <a:pt x="3775" y="422"/>
                  </a:lnTo>
                  <a:lnTo>
                    <a:pt x="3738" y="349"/>
                  </a:lnTo>
                  <a:lnTo>
                    <a:pt x="3687" y="291"/>
                  </a:lnTo>
                  <a:lnTo>
                    <a:pt x="3636" y="233"/>
                  </a:lnTo>
                  <a:lnTo>
                    <a:pt x="3585" y="182"/>
                  </a:lnTo>
                  <a:lnTo>
                    <a:pt x="3520" y="138"/>
                  </a:lnTo>
                  <a:lnTo>
                    <a:pt x="3455" y="95"/>
                  </a:lnTo>
                  <a:lnTo>
                    <a:pt x="3390" y="66"/>
                  </a:lnTo>
                  <a:lnTo>
                    <a:pt x="3310" y="36"/>
                  </a:lnTo>
                  <a:lnTo>
                    <a:pt x="3237" y="15"/>
                  </a:lnTo>
                  <a:lnTo>
                    <a:pt x="3158" y="7"/>
                  </a:lnTo>
                  <a:lnTo>
                    <a:pt x="3078" y="0"/>
                  </a:lnTo>
                  <a:lnTo>
                    <a:pt x="0" y="0"/>
                  </a:lnTo>
                  <a:lnTo>
                    <a:pt x="0" y="0"/>
                  </a:lnTo>
                  <a:lnTo>
                    <a:pt x="146" y="146"/>
                  </a:lnTo>
                  <a:lnTo>
                    <a:pt x="290" y="284"/>
                  </a:lnTo>
                  <a:lnTo>
                    <a:pt x="436" y="407"/>
                  </a:lnTo>
                  <a:lnTo>
                    <a:pt x="581" y="531"/>
                  </a:lnTo>
                  <a:lnTo>
                    <a:pt x="719" y="639"/>
                  </a:lnTo>
                  <a:lnTo>
                    <a:pt x="864" y="741"/>
                  </a:lnTo>
                  <a:lnTo>
                    <a:pt x="1002" y="843"/>
                  </a:lnTo>
                  <a:lnTo>
                    <a:pt x="1133" y="930"/>
                  </a:lnTo>
                  <a:lnTo>
                    <a:pt x="1270" y="1010"/>
                  </a:lnTo>
                  <a:lnTo>
                    <a:pt x="1401" y="1083"/>
                  </a:lnTo>
                  <a:lnTo>
                    <a:pt x="1655" y="1221"/>
                  </a:lnTo>
                  <a:lnTo>
                    <a:pt x="1895" y="1323"/>
                  </a:lnTo>
                  <a:lnTo>
                    <a:pt x="2127" y="1410"/>
                  </a:lnTo>
                  <a:lnTo>
                    <a:pt x="2127" y="1410"/>
                  </a:lnTo>
                  <a:lnTo>
                    <a:pt x="1895" y="1497"/>
                  </a:lnTo>
                  <a:lnTo>
                    <a:pt x="1655" y="1606"/>
                  </a:lnTo>
                  <a:lnTo>
                    <a:pt x="1401" y="1736"/>
                  </a:lnTo>
                  <a:lnTo>
                    <a:pt x="1270" y="1809"/>
                  </a:lnTo>
                  <a:lnTo>
                    <a:pt x="1133" y="1889"/>
                  </a:lnTo>
                  <a:lnTo>
                    <a:pt x="1002" y="1983"/>
                  </a:lnTo>
                  <a:lnTo>
                    <a:pt x="864" y="2078"/>
                  </a:lnTo>
                  <a:lnTo>
                    <a:pt x="719" y="2180"/>
                  </a:lnTo>
                  <a:lnTo>
                    <a:pt x="581" y="2288"/>
                  </a:lnTo>
                  <a:lnTo>
                    <a:pt x="436" y="2412"/>
                  </a:lnTo>
                  <a:lnTo>
                    <a:pt x="290" y="2535"/>
                  </a:lnTo>
                  <a:lnTo>
                    <a:pt x="146" y="2672"/>
                  </a:lnTo>
                  <a:lnTo>
                    <a:pt x="0" y="2818"/>
                  </a:lnTo>
                  <a:lnTo>
                    <a:pt x="3078" y="2818"/>
                  </a:lnTo>
                  <a:lnTo>
                    <a:pt x="3078" y="2818"/>
                  </a:lnTo>
                  <a:lnTo>
                    <a:pt x="3158" y="2818"/>
                  </a:lnTo>
                  <a:lnTo>
                    <a:pt x="3237" y="2803"/>
                  </a:lnTo>
                  <a:lnTo>
                    <a:pt x="3310" y="2782"/>
                  </a:lnTo>
                  <a:lnTo>
                    <a:pt x="3390" y="2760"/>
                  </a:lnTo>
                  <a:lnTo>
                    <a:pt x="3455" y="2723"/>
                  </a:lnTo>
                  <a:lnTo>
                    <a:pt x="3520" y="2680"/>
                  </a:lnTo>
                  <a:lnTo>
                    <a:pt x="3585" y="2636"/>
                  </a:lnTo>
                  <a:lnTo>
                    <a:pt x="3636" y="2585"/>
                  </a:lnTo>
                  <a:lnTo>
                    <a:pt x="3687" y="2529"/>
                  </a:lnTo>
                  <a:lnTo>
                    <a:pt x="3738" y="2470"/>
                  </a:lnTo>
                  <a:lnTo>
                    <a:pt x="3775" y="2404"/>
                  </a:lnTo>
                  <a:lnTo>
                    <a:pt x="3811" y="2332"/>
                  </a:lnTo>
                  <a:lnTo>
                    <a:pt x="3840" y="2260"/>
                  </a:lnTo>
                  <a:lnTo>
                    <a:pt x="3854" y="2187"/>
                  </a:lnTo>
                  <a:lnTo>
                    <a:pt x="3868" y="2107"/>
                  </a:lnTo>
                  <a:lnTo>
                    <a:pt x="3868" y="2027"/>
                  </a:lnTo>
                  <a:lnTo>
                    <a:pt x="3868" y="2027"/>
                  </a:lnTo>
                  <a:lnTo>
                    <a:pt x="3868" y="1932"/>
                  </a:lnTo>
                  <a:lnTo>
                    <a:pt x="3854" y="1845"/>
                  </a:lnTo>
                  <a:lnTo>
                    <a:pt x="3825" y="1758"/>
                  </a:lnTo>
                  <a:lnTo>
                    <a:pt x="3796" y="1678"/>
                  </a:lnTo>
                  <a:lnTo>
                    <a:pt x="3752" y="1606"/>
                  </a:lnTo>
                  <a:lnTo>
                    <a:pt x="3701" y="1533"/>
                  </a:lnTo>
                  <a:lnTo>
                    <a:pt x="3644" y="1467"/>
                  </a:lnTo>
                  <a:lnTo>
                    <a:pt x="3585" y="1410"/>
                  </a:lnTo>
                  <a:close/>
                  <a:moveTo>
                    <a:pt x="3034" y="2390"/>
                  </a:moveTo>
                  <a:lnTo>
                    <a:pt x="1198" y="2390"/>
                  </a:lnTo>
                  <a:lnTo>
                    <a:pt x="1198" y="2390"/>
                  </a:lnTo>
                  <a:lnTo>
                    <a:pt x="1452" y="2216"/>
                  </a:lnTo>
                  <a:lnTo>
                    <a:pt x="1706" y="2070"/>
                  </a:lnTo>
                  <a:lnTo>
                    <a:pt x="1946" y="1940"/>
                  </a:lnTo>
                  <a:lnTo>
                    <a:pt x="2062" y="1889"/>
                  </a:lnTo>
                  <a:lnTo>
                    <a:pt x="2178" y="1838"/>
                  </a:lnTo>
                  <a:lnTo>
                    <a:pt x="2294" y="1795"/>
                  </a:lnTo>
                  <a:lnTo>
                    <a:pt x="2402" y="1758"/>
                  </a:lnTo>
                  <a:lnTo>
                    <a:pt x="2512" y="1729"/>
                  </a:lnTo>
                  <a:lnTo>
                    <a:pt x="2620" y="1708"/>
                  </a:lnTo>
                  <a:lnTo>
                    <a:pt x="2729" y="1685"/>
                  </a:lnTo>
                  <a:lnTo>
                    <a:pt x="2831" y="1671"/>
                  </a:lnTo>
                  <a:lnTo>
                    <a:pt x="2940" y="1664"/>
                  </a:lnTo>
                  <a:lnTo>
                    <a:pt x="3034" y="1657"/>
                  </a:lnTo>
                  <a:lnTo>
                    <a:pt x="3034" y="1657"/>
                  </a:lnTo>
                  <a:lnTo>
                    <a:pt x="3114" y="1664"/>
                  </a:lnTo>
                  <a:lnTo>
                    <a:pt x="3179" y="1685"/>
                  </a:lnTo>
                  <a:lnTo>
                    <a:pt x="3237" y="1722"/>
                  </a:lnTo>
                  <a:lnTo>
                    <a:pt x="3295" y="1765"/>
                  </a:lnTo>
                  <a:lnTo>
                    <a:pt x="3339" y="1824"/>
                  </a:lnTo>
                  <a:lnTo>
                    <a:pt x="3376" y="1882"/>
                  </a:lnTo>
                  <a:lnTo>
                    <a:pt x="3397" y="1954"/>
                  </a:lnTo>
                  <a:lnTo>
                    <a:pt x="3404" y="2027"/>
                  </a:lnTo>
                  <a:lnTo>
                    <a:pt x="3404" y="2027"/>
                  </a:lnTo>
                  <a:lnTo>
                    <a:pt x="3397" y="2100"/>
                  </a:lnTo>
                  <a:lnTo>
                    <a:pt x="3376" y="2165"/>
                  </a:lnTo>
                  <a:lnTo>
                    <a:pt x="3339" y="2231"/>
                  </a:lnTo>
                  <a:lnTo>
                    <a:pt x="3295" y="2281"/>
                  </a:lnTo>
                  <a:lnTo>
                    <a:pt x="3237" y="2325"/>
                  </a:lnTo>
                  <a:lnTo>
                    <a:pt x="3179" y="2361"/>
                  </a:lnTo>
                  <a:lnTo>
                    <a:pt x="3114" y="2383"/>
                  </a:lnTo>
                  <a:lnTo>
                    <a:pt x="3034" y="2390"/>
                  </a:lnTo>
                  <a:close/>
                  <a:moveTo>
                    <a:pt x="3034" y="1162"/>
                  </a:moveTo>
                  <a:lnTo>
                    <a:pt x="3034" y="1162"/>
                  </a:lnTo>
                  <a:lnTo>
                    <a:pt x="2940" y="1162"/>
                  </a:lnTo>
                  <a:lnTo>
                    <a:pt x="2831" y="1148"/>
                  </a:lnTo>
                  <a:lnTo>
                    <a:pt x="2729" y="1134"/>
                  </a:lnTo>
                  <a:lnTo>
                    <a:pt x="2620" y="1119"/>
                  </a:lnTo>
                  <a:lnTo>
                    <a:pt x="2512" y="1090"/>
                  </a:lnTo>
                  <a:lnTo>
                    <a:pt x="2402" y="1061"/>
                  </a:lnTo>
                  <a:lnTo>
                    <a:pt x="2294" y="1025"/>
                  </a:lnTo>
                  <a:lnTo>
                    <a:pt x="2178" y="981"/>
                  </a:lnTo>
                  <a:lnTo>
                    <a:pt x="2062" y="930"/>
                  </a:lnTo>
                  <a:lnTo>
                    <a:pt x="1946" y="879"/>
                  </a:lnTo>
                  <a:lnTo>
                    <a:pt x="1706" y="756"/>
                  </a:lnTo>
                  <a:lnTo>
                    <a:pt x="1452" y="603"/>
                  </a:lnTo>
                  <a:lnTo>
                    <a:pt x="1198" y="436"/>
                  </a:lnTo>
                  <a:lnTo>
                    <a:pt x="3034" y="436"/>
                  </a:lnTo>
                  <a:lnTo>
                    <a:pt x="3034" y="436"/>
                  </a:lnTo>
                  <a:lnTo>
                    <a:pt x="3114" y="443"/>
                  </a:lnTo>
                  <a:lnTo>
                    <a:pt x="3179" y="458"/>
                  </a:lnTo>
                  <a:lnTo>
                    <a:pt x="3237" y="494"/>
                  </a:lnTo>
                  <a:lnTo>
                    <a:pt x="3295" y="538"/>
                  </a:lnTo>
                  <a:lnTo>
                    <a:pt x="3339" y="596"/>
                  </a:lnTo>
                  <a:lnTo>
                    <a:pt x="3376" y="654"/>
                  </a:lnTo>
                  <a:lnTo>
                    <a:pt x="3397" y="726"/>
                  </a:lnTo>
                  <a:lnTo>
                    <a:pt x="3404" y="800"/>
                  </a:lnTo>
                  <a:lnTo>
                    <a:pt x="3404" y="800"/>
                  </a:lnTo>
                  <a:lnTo>
                    <a:pt x="3397" y="872"/>
                  </a:lnTo>
                  <a:lnTo>
                    <a:pt x="3376" y="938"/>
                  </a:lnTo>
                  <a:lnTo>
                    <a:pt x="3339" y="1003"/>
                  </a:lnTo>
                  <a:lnTo>
                    <a:pt x="3295" y="1054"/>
                  </a:lnTo>
                  <a:lnTo>
                    <a:pt x="3237" y="1097"/>
                  </a:lnTo>
                  <a:lnTo>
                    <a:pt x="3179" y="1134"/>
                  </a:lnTo>
                  <a:lnTo>
                    <a:pt x="3114" y="1155"/>
                  </a:lnTo>
                  <a:lnTo>
                    <a:pt x="3034" y="1162"/>
                  </a:lnTo>
                  <a:close/>
                </a:path>
              </a:pathLst>
            </a:custGeom>
            <a:grpFill/>
            <a:ln>
              <a:noFill/>
            </a:ln>
            <a:effectLst/>
          </p:spPr>
          <p:txBody>
            <a:bodyPr wrap="none" anchor="ctr"/>
            <a:lstStyle/>
            <a:p>
              <a:endParaRPr lang="en-US">
                <a:solidFill>
                  <a:prstClr val="black"/>
                </a:solidFill>
                <a:latin typeface="Dual 400" panose="02000603000000020004" pitchFamily="2" charset="0"/>
              </a:endParaRPr>
            </a:p>
          </p:txBody>
        </p:sp>
      </p:grpSp>
      <p:sp>
        <p:nvSpPr>
          <p:cNvPr id="70" name="Text Placeholder 69"/>
          <p:cNvSpPr>
            <a:spLocks noGrp="1"/>
          </p:cNvSpPr>
          <p:nvPr>
            <p:ph type="body" sz="quarter" idx="11"/>
          </p:nvPr>
        </p:nvSpPr>
        <p:spPr bwMode="gray">
          <a:xfrm>
            <a:off x="701148" y="2630058"/>
            <a:ext cx="4575125" cy="671794"/>
          </a:xfrm>
        </p:spPr>
        <p:txBody>
          <a:bodyPr lIns="0">
            <a:noAutofit/>
          </a:bodyPr>
          <a:lstStyle>
            <a:lvl1pPr marL="0" indent="0">
              <a:buNone/>
              <a:defRPr sz="2200" b="0" i="0" spc="0">
                <a:solidFill>
                  <a:srgbClr val="FFFFFF">
                    <a:alpha val="75000"/>
                  </a:srgbClr>
                </a:solidFill>
                <a:latin typeface="Dual 400" panose="02000603000000020004" pitchFamily="2" charset="0"/>
                <a:cs typeface="Dual 400" panose="02000603000000020004" pitchFamily="2" charset="0"/>
              </a:defRPr>
            </a:lvl1pPr>
            <a:lvl2pPr marL="0" indent="0">
              <a:spcBef>
                <a:spcPts val="200"/>
              </a:spcBef>
              <a:buNone/>
              <a:defRPr sz="1800" b="0" i="0" spc="0">
                <a:solidFill>
                  <a:srgbClr val="FFFFFF">
                    <a:alpha val="75000"/>
                  </a:srgbClr>
                </a:solidFill>
                <a:latin typeface="Dual 400" panose="02000603000000020004" pitchFamily="2" charset="0"/>
                <a:cs typeface="Dual 400" panose="02000603000000020004" pitchFamily="2" charset="0"/>
              </a:defRPr>
            </a:lvl2pPr>
          </a:lstStyle>
          <a:p>
            <a:pPr lvl="0"/>
            <a:r>
              <a:rPr lang="en-US" dirty="0"/>
              <a:t>Click to edit Master text styles</a:t>
            </a:r>
          </a:p>
          <a:p>
            <a:pPr lvl="1"/>
            <a:r>
              <a:rPr lang="en-US" dirty="0"/>
              <a:t>Second level</a:t>
            </a:r>
          </a:p>
        </p:txBody>
      </p:sp>
      <p:sp>
        <p:nvSpPr>
          <p:cNvPr id="4" name="Title 3"/>
          <p:cNvSpPr>
            <a:spLocks noGrp="1"/>
          </p:cNvSpPr>
          <p:nvPr>
            <p:ph type="title"/>
          </p:nvPr>
        </p:nvSpPr>
        <p:spPr bwMode="gray">
          <a:xfrm>
            <a:off x="701151" y="1827244"/>
            <a:ext cx="5696712" cy="567020"/>
          </a:xfrm>
        </p:spPr>
        <p:txBody>
          <a:bodyPr wrap="square" anchor="b" anchorCtr="0">
            <a:noAutofit/>
          </a:bodyPr>
          <a:lstStyle>
            <a:lvl1pPr>
              <a:lnSpc>
                <a:spcPct val="90000"/>
              </a:lnSpc>
              <a:defRPr lang="en-US" sz="4000" b="0" i="0" spc="-40" baseline="0" dirty="0">
                <a:solidFill>
                  <a:schemeClr val="bg1"/>
                </a:solidFill>
                <a:latin typeface="Dual 400" panose="02000603000000020004" pitchFamily="2" charset="0"/>
                <a:ea typeface="+mn-ea"/>
                <a:cs typeface="Dual 400" panose="02000603000000020004" pitchFamily="2" charset="0"/>
              </a:defRPr>
            </a:lvl1pPr>
          </a:lstStyle>
          <a:p>
            <a:pPr marL="0" lvl="0" defTabSz="914270"/>
            <a:r>
              <a:rPr lang="en-US" dirty="0"/>
              <a:t>Click to edit Master title style</a:t>
            </a:r>
          </a:p>
        </p:txBody>
      </p:sp>
      <p:sp>
        <p:nvSpPr>
          <p:cNvPr id="7" name="Footer Placeholder 6"/>
          <p:cNvSpPr>
            <a:spLocks noGrp="1"/>
          </p:cNvSpPr>
          <p:nvPr>
            <p:ph type="ftr" sz="quarter" idx="12"/>
          </p:nvPr>
        </p:nvSpPr>
        <p:spPr>
          <a:xfrm>
            <a:off x="3859739" y="4906103"/>
            <a:ext cx="4569886" cy="103485"/>
          </a:xfrm>
        </p:spPr>
        <p:txBody>
          <a:bodyPr/>
          <a:lstStyle>
            <a:lvl1pPr>
              <a:defRPr>
                <a:solidFill>
                  <a:schemeClr val="bg1">
                    <a:alpha val="70000"/>
                  </a:schemeClr>
                </a:solidFill>
              </a:defRPr>
            </a:lvl1pPr>
          </a:lstStyle>
          <a:p>
            <a:pPr>
              <a:defRPr/>
            </a:pPr>
            <a:r>
              <a:rPr lang="en-US"/>
              <a:t>© 2015 BROCADE COMMUNICATIONS SYSTEMS, INC. COMPANY PROPRIETARY INFORMATION</a:t>
            </a:r>
            <a:endParaRPr lang="en-US" dirty="0"/>
          </a:p>
        </p:txBody>
      </p:sp>
    </p:spTree>
    <p:extLst>
      <p:ext uri="{BB962C8B-B14F-4D97-AF65-F5344CB8AC3E}">
        <p14:creationId xmlns:p14="http://schemas.microsoft.com/office/powerpoint/2010/main" val="4939928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osing Slide_Purp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itle 3"/>
          <p:cNvSpPr>
            <a:spLocks noGrp="1"/>
          </p:cNvSpPr>
          <p:nvPr>
            <p:ph type="title"/>
          </p:nvPr>
        </p:nvSpPr>
        <p:spPr bwMode="gray">
          <a:xfrm>
            <a:off x="704088" y="1828800"/>
            <a:ext cx="6900948" cy="567020"/>
          </a:xfrm>
        </p:spPr>
        <p:txBody>
          <a:bodyPr wrap="square" anchor="b" anchorCtr="0">
            <a:noAutofit/>
          </a:bodyPr>
          <a:lstStyle>
            <a:lvl1pPr>
              <a:lnSpc>
                <a:spcPct val="90000"/>
              </a:lnSpc>
              <a:defRPr lang="en-US" sz="4000" b="0" i="0" spc="0" dirty="0">
                <a:solidFill>
                  <a:schemeClr val="bg1"/>
                </a:solidFill>
                <a:latin typeface="Dual 400" panose="02000603000000020004" pitchFamily="2" charset="0"/>
                <a:ea typeface="+mn-ea"/>
                <a:cs typeface="Dual 400" panose="02000603000000020004" pitchFamily="2" charset="0"/>
              </a:defRPr>
            </a:lvl1pPr>
          </a:lstStyle>
          <a:p>
            <a:pPr marL="0" lvl="0" defTabSz="914270"/>
            <a:endParaRPr lang="en-US" dirty="0"/>
          </a:p>
        </p:txBody>
      </p:sp>
      <p:grpSp>
        <p:nvGrpSpPr>
          <p:cNvPr id="19" name="Group 18"/>
          <p:cNvGrpSpPr/>
          <p:nvPr userDrawn="1"/>
        </p:nvGrpSpPr>
        <p:grpSpPr bwMode="gray">
          <a:xfrm>
            <a:off x="7515472" y="411973"/>
            <a:ext cx="1287919" cy="247482"/>
            <a:chOff x="12700" y="2816225"/>
            <a:chExt cx="10079038" cy="1936750"/>
          </a:xfrm>
          <a:solidFill>
            <a:schemeClr val="bg1"/>
          </a:solidFill>
        </p:grpSpPr>
        <p:sp>
          <p:nvSpPr>
            <p:cNvPr id="20" name="Freeform 1"/>
            <p:cNvSpPr>
              <a:spLocks noChangeArrowheads="1"/>
            </p:cNvSpPr>
            <p:nvPr/>
          </p:nvSpPr>
          <p:spPr bwMode="gray">
            <a:xfrm>
              <a:off x="12700" y="3257550"/>
              <a:ext cx="1096963" cy="1473200"/>
            </a:xfrm>
            <a:custGeom>
              <a:avLst/>
              <a:gdLst>
                <a:gd name="T0" fmla="*/ 1589 w 3049"/>
                <a:gd name="T1" fmla="*/ 0 h 4091"/>
                <a:gd name="T2" fmla="*/ 1996 w 3049"/>
                <a:gd name="T3" fmla="*/ 23 h 4091"/>
                <a:gd name="T4" fmla="*/ 2294 w 3049"/>
                <a:gd name="T5" fmla="*/ 95 h 4091"/>
                <a:gd name="T6" fmla="*/ 2503 w 3049"/>
                <a:gd name="T7" fmla="*/ 212 h 4091"/>
                <a:gd name="T8" fmla="*/ 2693 w 3049"/>
                <a:gd name="T9" fmla="*/ 393 h 4091"/>
                <a:gd name="T10" fmla="*/ 2809 w 3049"/>
                <a:gd name="T11" fmla="*/ 567 h 4091"/>
                <a:gd name="T12" fmla="*/ 2896 w 3049"/>
                <a:gd name="T13" fmla="*/ 821 h 4091"/>
                <a:gd name="T14" fmla="*/ 2917 w 3049"/>
                <a:gd name="T15" fmla="*/ 1061 h 4091"/>
                <a:gd name="T16" fmla="*/ 2910 w 3049"/>
                <a:gd name="T17" fmla="*/ 1228 h 4091"/>
                <a:gd name="T18" fmla="*/ 2860 w 3049"/>
                <a:gd name="T19" fmla="*/ 1424 h 4091"/>
                <a:gd name="T20" fmla="*/ 2736 w 3049"/>
                <a:gd name="T21" fmla="*/ 1641 h 4091"/>
                <a:gd name="T22" fmla="*/ 2518 w 3049"/>
                <a:gd name="T23" fmla="*/ 1838 h 4091"/>
                <a:gd name="T24" fmla="*/ 2178 w 3049"/>
                <a:gd name="T25" fmla="*/ 1976 h 4091"/>
                <a:gd name="T26" fmla="*/ 2395 w 3049"/>
                <a:gd name="T27" fmla="*/ 2026 h 4091"/>
                <a:gd name="T28" fmla="*/ 2649 w 3049"/>
                <a:gd name="T29" fmla="*/ 2157 h 4091"/>
                <a:gd name="T30" fmla="*/ 2816 w 3049"/>
                <a:gd name="T31" fmla="*/ 2303 h 4091"/>
                <a:gd name="T32" fmla="*/ 2976 w 3049"/>
                <a:gd name="T33" fmla="*/ 2564 h 4091"/>
                <a:gd name="T34" fmla="*/ 3041 w 3049"/>
                <a:gd name="T35" fmla="*/ 2826 h 4091"/>
                <a:gd name="T36" fmla="*/ 3048 w 3049"/>
                <a:gd name="T37" fmla="*/ 2970 h 4091"/>
                <a:gd name="T38" fmla="*/ 3005 w 3049"/>
                <a:gd name="T39" fmla="*/ 3313 h 4091"/>
                <a:gd name="T40" fmla="*/ 2860 w 3049"/>
                <a:gd name="T41" fmla="*/ 3624 h 4091"/>
                <a:gd name="T42" fmla="*/ 2722 w 3049"/>
                <a:gd name="T43" fmla="*/ 3791 h 4091"/>
                <a:gd name="T44" fmla="*/ 2366 w 3049"/>
                <a:gd name="T45" fmla="*/ 4003 h 4091"/>
                <a:gd name="T46" fmla="*/ 2017 w 3049"/>
                <a:gd name="T47" fmla="*/ 4083 h 4091"/>
                <a:gd name="T48" fmla="*/ 0 w 3049"/>
                <a:gd name="T49" fmla="*/ 4090 h 4091"/>
                <a:gd name="T50" fmla="*/ 1597 w 3049"/>
                <a:gd name="T51" fmla="*/ 1722 h 4091"/>
                <a:gd name="T52" fmla="*/ 1728 w 3049"/>
                <a:gd name="T53" fmla="*/ 1714 h 4091"/>
                <a:gd name="T54" fmla="*/ 1894 w 3049"/>
                <a:gd name="T55" fmla="*/ 1656 h 4091"/>
                <a:gd name="T56" fmla="*/ 2025 w 3049"/>
                <a:gd name="T57" fmla="*/ 1561 h 4091"/>
                <a:gd name="T58" fmla="*/ 2127 w 3049"/>
                <a:gd name="T59" fmla="*/ 1424 h 4091"/>
                <a:gd name="T60" fmla="*/ 2178 w 3049"/>
                <a:gd name="T61" fmla="*/ 1257 h 4091"/>
                <a:gd name="T62" fmla="*/ 2192 w 3049"/>
                <a:gd name="T63" fmla="*/ 1126 h 4091"/>
                <a:gd name="T64" fmla="*/ 2148 w 3049"/>
                <a:gd name="T65" fmla="*/ 902 h 4091"/>
                <a:gd name="T66" fmla="*/ 2039 w 3049"/>
                <a:gd name="T67" fmla="*/ 741 h 4091"/>
                <a:gd name="T68" fmla="*/ 1894 w 3049"/>
                <a:gd name="T69" fmla="*/ 647 h 4091"/>
                <a:gd name="T70" fmla="*/ 1654 w 3049"/>
                <a:gd name="T71" fmla="*/ 589 h 4091"/>
                <a:gd name="T72" fmla="*/ 697 w 3049"/>
                <a:gd name="T73" fmla="*/ 1722 h 4091"/>
                <a:gd name="T74" fmla="*/ 1654 w 3049"/>
                <a:gd name="T75" fmla="*/ 3480 h 4091"/>
                <a:gd name="T76" fmla="*/ 1851 w 3049"/>
                <a:gd name="T77" fmla="*/ 3457 h 4091"/>
                <a:gd name="T78" fmla="*/ 2025 w 3049"/>
                <a:gd name="T79" fmla="*/ 3392 h 4091"/>
                <a:gd name="T80" fmla="*/ 2163 w 3049"/>
                <a:gd name="T81" fmla="*/ 3283 h 4091"/>
                <a:gd name="T82" fmla="*/ 2250 w 3049"/>
                <a:gd name="T83" fmla="*/ 3138 h 4091"/>
                <a:gd name="T84" fmla="*/ 2300 w 3049"/>
                <a:gd name="T85" fmla="*/ 2956 h 4091"/>
                <a:gd name="T86" fmla="*/ 2300 w 3049"/>
                <a:gd name="T87" fmla="*/ 2826 h 4091"/>
                <a:gd name="T88" fmla="*/ 2258 w 3049"/>
                <a:gd name="T89" fmla="*/ 2659 h 4091"/>
                <a:gd name="T90" fmla="*/ 2170 w 3049"/>
                <a:gd name="T91" fmla="*/ 2513 h 4091"/>
                <a:gd name="T92" fmla="*/ 2032 w 3049"/>
                <a:gd name="T93" fmla="*/ 2405 h 4091"/>
                <a:gd name="T94" fmla="*/ 1865 w 3049"/>
                <a:gd name="T95" fmla="*/ 2331 h 4091"/>
                <a:gd name="T96" fmla="*/ 1654 w 3049"/>
                <a:gd name="T97" fmla="*/ 2303 h 4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49" h="4091">
                  <a:moveTo>
                    <a:pt x="0" y="0"/>
                  </a:moveTo>
                  <a:lnTo>
                    <a:pt x="1589" y="0"/>
                  </a:lnTo>
                  <a:lnTo>
                    <a:pt x="1589" y="0"/>
                  </a:lnTo>
                  <a:lnTo>
                    <a:pt x="1720" y="0"/>
                  </a:lnTo>
                  <a:lnTo>
                    <a:pt x="1851" y="8"/>
                  </a:lnTo>
                  <a:lnTo>
                    <a:pt x="1996" y="23"/>
                  </a:lnTo>
                  <a:lnTo>
                    <a:pt x="2141" y="44"/>
                  </a:lnTo>
                  <a:lnTo>
                    <a:pt x="2220" y="66"/>
                  </a:lnTo>
                  <a:lnTo>
                    <a:pt x="2294" y="95"/>
                  </a:lnTo>
                  <a:lnTo>
                    <a:pt x="2366" y="125"/>
                  </a:lnTo>
                  <a:lnTo>
                    <a:pt x="2431" y="168"/>
                  </a:lnTo>
                  <a:lnTo>
                    <a:pt x="2503" y="212"/>
                  </a:lnTo>
                  <a:lnTo>
                    <a:pt x="2569" y="262"/>
                  </a:lnTo>
                  <a:lnTo>
                    <a:pt x="2634" y="320"/>
                  </a:lnTo>
                  <a:lnTo>
                    <a:pt x="2693" y="393"/>
                  </a:lnTo>
                  <a:lnTo>
                    <a:pt x="2693" y="393"/>
                  </a:lnTo>
                  <a:lnTo>
                    <a:pt x="2758" y="480"/>
                  </a:lnTo>
                  <a:lnTo>
                    <a:pt x="2809" y="567"/>
                  </a:lnTo>
                  <a:lnTo>
                    <a:pt x="2845" y="654"/>
                  </a:lnTo>
                  <a:lnTo>
                    <a:pt x="2874" y="741"/>
                  </a:lnTo>
                  <a:lnTo>
                    <a:pt x="2896" y="821"/>
                  </a:lnTo>
                  <a:lnTo>
                    <a:pt x="2910" y="908"/>
                  </a:lnTo>
                  <a:lnTo>
                    <a:pt x="2917" y="989"/>
                  </a:lnTo>
                  <a:lnTo>
                    <a:pt x="2917" y="1061"/>
                  </a:lnTo>
                  <a:lnTo>
                    <a:pt x="2917" y="1061"/>
                  </a:lnTo>
                  <a:lnTo>
                    <a:pt x="2917" y="1126"/>
                  </a:lnTo>
                  <a:lnTo>
                    <a:pt x="2910" y="1228"/>
                  </a:lnTo>
                  <a:lnTo>
                    <a:pt x="2896" y="1293"/>
                  </a:lnTo>
                  <a:lnTo>
                    <a:pt x="2881" y="1359"/>
                  </a:lnTo>
                  <a:lnTo>
                    <a:pt x="2860" y="1424"/>
                  </a:lnTo>
                  <a:lnTo>
                    <a:pt x="2824" y="1496"/>
                  </a:lnTo>
                  <a:lnTo>
                    <a:pt x="2787" y="1569"/>
                  </a:lnTo>
                  <a:lnTo>
                    <a:pt x="2736" y="1641"/>
                  </a:lnTo>
                  <a:lnTo>
                    <a:pt x="2678" y="1707"/>
                  </a:lnTo>
                  <a:lnTo>
                    <a:pt x="2606" y="1772"/>
                  </a:lnTo>
                  <a:lnTo>
                    <a:pt x="2518" y="1838"/>
                  </a:lnTo>
                  <a:lnTo>
                    <a:pt x="2424" y="1889"/>
                  </a:lnTo>
                  <a:lnTo>
                    <a:pt x="2308" y="1939"/>
                  </a:lnTo>
                  <a:lnTo>
                    <a:pt x="2178" y="1976"/>
                  </a:lnTo>
                  <a:lnTo>
                    <a:pt x="2178" y="1976"/>
                  </a:lnTo>
                  <a:lnTo>
                    <a:pt x="2315" y="2005"/>
                  </a:lnTo>
                  <a:lnTo>
                    <a:pt x="2395" y="2026"/>
                  </a:lnTo>
                  <a:lnTo>
                    <a:pt x="2482" y="2063"/>
                  </a:lnTo>
                  <a:lnTo>
                    <a:pt x="2562" y="2099"/>
                  </a:lnTo>
                  <a:lnTo>
                    <a:pt x="2649" y="2157"/>
                  </a:lnTo>
                  <a:lnTo>
                    <a:pt x="2736" y="2223"/>
                  </a:lnTo>
                  <a:lnTo>
                    <a:pt x="2816" y="2303"/>
                  </a:lnTo>
                  <a:lnTo>
                    <a:pt x="2816" y="2303"/>
                  </a:lnTo>
                  <a:lnTo>
                    <a:pt x="2881" y="2390"/>
                  </a:lnTo>
                  <a:lnTo>
                    <a:pt x="2932" y="2477"/>
                  </a:lnTo>
                  <a:lnTo>
                    <a:pt x="2976" y="2564"/>
                  </a:lnTo>
                  <a:lnTo>
                    <a:pt x="3005" y="2659"/>
                  </a:lnTo>
                  <a:lnTo>
                    <a:pt x="3027" y="2739"/>
                  </a:lnTo>
                  <a:lnTo>
                    <a:pt x="3041" y="2826"/>
                  </a:lnTo>
                  <a:lnTo>
                    <a:pt x="3048" y="2898"/>
                  </a:lnTo>
                  <a:lnTo>
                    <a:pt x="3048" y="2970"/>
                  </a:lnTo>
                  <a:lnTo>
                    <a:pt x="3048" y="2970"/>
                  </a:lnTo>
                  <a:lnTo>
                    <a:pt x="3041" y="3087"/>
                  </a:lnTo>
                  <a:lnTo>
                    <a:pt x="3027" y="3196"/>
                  </a:lnTo>
                  <a:lnTo>
                    <a:pt x="3005" y="3313"/>
                  </a:lnTo>
                  <a:lnTo>
                    <a:pt x="2961" y="3421"/>
                  </a:lnTo>
                  <a:lnTo>
                    <a:pt x="2917" y="3531"/>
                  </a:lnTo>
                  <a:lnTo>
                    <a:pt x="2860" y="3624"/>
                  </a:lnTo>
                  <a:lnTo>
                    <a:pt x="2794" y="3712"/>
                  </a:lnTo>
                  <a:lnTo>
                    <a:pt x="2722" y="3791"/>
                  </a:lnTo>
                  <a:lnTo>
                    <a:pt x="2722" y="3791"/>
                  </a:lnTo>
                  <a:lnTo>
                    <a:pt x="2598" y="3879"/>
                  </a:lnTo>
                  <a:lnTo>
                    <a:pt x="2482" y="3944"/>
                  </a:lnTo>
                  <a:lnTo>
                    <a:pt x="2366" y="4003"/>
                  </a:lnTo>
                  <a:lnTo>
                    <a:pt x="2250" y="4039"/>
                  </a:lnTo>
                  <a:lnTo>
                    <a:pt x="2134" y="4068"/>
                  </a:lnTo>
                  <a:lnTo>
                    <a:pt x="2017" y="4083"/>
                  </a:lnTo>
                  <a:lnTo>
                    <a:pt x="1901" y="4090"/>
                  </a:lnTo>
                  <a:lnTo>
                    <a:pt x="1785" y="4090"/>
                  </a:lnTo>
                  <a:lnTo>
                    <a:pt x="0" y="4090"/>
                  </a:lnTo>
                  <a:lnTo>
                    <a:pt x="0" y="0"/>
                  </a:lnTo>
                  <a:close/>
                  <a:moveTo>
                    <a:pt x="697" y="1722"/>
                  </a:moveTo>
                  <a:lnTo>
                    <a:pt x="1597" y="1722"/>
                  </a:lnTo>
                  <a:lnTo>
                    <a:pt x="1597" y="1722"/>
                  </a:lnTo>
                  <a:lnTo>
                    <a:pt x="1662" y="1722"/>
                  </a:lnTo>
                  <a:lnTo>
                    <a:pt x="1728" y="1714"/>
                  </a:lnTo>
                  <a:lnTo>
                    <a:pt x="1785" y="1700"/>
                  </a:lnTo>
                  <a:lnTo>
                    <a:pt x="1836" y="1678"/>
                  </a:lnTo>
                  <a:lnTo>
                    <a:pt x="1894" y="1656"/>
                  </a:lnTo>
                  <a:lnTo>
                    <a:pt x="1937" y="1627"/>
                  </a:lnTo>
                  <a:lnTo>
                    <a:pt x="1988" y="1598"/>
                  </a:lnTo>
                  <a:lnTo>
                    <a:pt x="2025" y="1561"/>
                  </a:lnTo>
                  <a:lnTo>
                    <a:pt x="2061" y="1518"/>
                  </a:lnTo>
                  <a:lnTo>
                    <a:pt x="2097" y="1474"/>
                  </a:lnTo>
                  <a:lnTo>
                    <a:pt x="2127" y="1424"/>
                  </a:lnTo>
                  <a:lnTo>
                    <a:pt x="2148" y="1374"/>
                  </a:lnTo>
                  <a:lnTo>
                    <a:pt x="2170" y="1316"/>
                  </a:lnTo>
                  <a:lnTo>
                    <a:pt x="2178" y="1257"/>
                  </a:lnTo>
                  <a:lnTo>
                    <a:pt x="2192" y="1192"/>
                  </a:lnTo>
                  <a:lnTo>
                    <a:pt x="2192" y="1126"/>
                  </a:lnTo>
                  <a:lnTo>
                    <a:pt x="2192" y="1126"/>
                  </a:lnTo>
                  <a:lnTo>
                    <a:pt x="2184" y="1039"/>
                  </a:lnTo>
                  <a:lnTo>
                    <a:pt x="2170" y="967"/>
                  </a:lnTo>
                  <a:lnTo>
                    <a:pt x="2148" y="902"/>
                  </a:lnTo>
                  <a:lnTo>
                    <a:pt x="2119" y="843"/>
                  </a:lnTo>
                  <a:lnTo>
                    <a:pt x="2083" y="792"/>
                  </a:lnTo>
                  <a:lnTo>
                    <a:pt x="2039" y="741"/>
                  </a:lnTo>
                  <a:lnTo>
                    <a:pt x="1996" y="705"/>
                  </a:lnTo>
                  <a:lnTo>
                    <a:pt x="1945" y="676"/>
                  </a:lnTo>
                  <a:lnTo>
                    <a:pt x="1894" y="647"/>
                  </a:lnTo>
                  <a:lnTo>
                    <a:pt x="1844" y="625"/>
                  </a:lnTo>
                  <a:lnTo>
                    <a:pt x="1742" y="597"/>
                  </a:lnTo>
                  <a:lnTo>
                    <a:pt x="1654" y="589"/>
                  </a:lnTo>
                  <a:lnTo>
                    <a:pt x="1575" y="582"/>
                  </a:lnTo>
                  <a:lnTo>
                    <a:pt x="697" y="582"/>
                  </a:lnTo>
                  <a:lnTo>
                    <a:pt x="697" y="1722"/>
                  </a:lnTo>
                  <a:close/>
                  <a:moveTo>
                    <a:pt x="697" y="3480"/>
                  </a:moveTo>
                  <a:lnTo>
                    <a:pt x="1654" y="3480"/>
                  </a:lnTo>
                  <a:lnTo>
                    <a:pt x="1654" y="3480"/>
                  </a:lnTo>
                  <a:lnTo>
                    <a:pt x="1720" y="3472"/>
                  </a:lnTo>
                  <a:lnTo>
                    <a:pt x="1785" y="3465"/>
                  </a:lnTo>
                  <a:lnTo>
                    <a:pt x="1851" y="3457"/>
                  </a:lnTo>
                  <a:lnTo>
                    <a:pt x="1916" y="3436"/>
                  </a:lnTo>
                  <a:lnTo>
                    <a:pt x="1974" y="3414"/>
                  </a:lnTo>
                  <a:lnTo>
                    <a:pt x="2025" y="3392"/>
                  </a:lnTo>
                  <a:lnTo>
                    <a:pt x="2076" y="3363"/>
                  </a:lnTo>
                  <a:lnTo>
                    <a:pt x="2119" y="3327"/>
                  </a:lnTo>
                  <a:lnTo>
                    <a:pt x="2163" y="3283"/>
                  </a:lnTo>
                  <a:lnTo>
                    <a:pt x="2199" y="3239"/>
                  </a:lnTo>
                  <a:lnTo>
                    <a:pt x="2228" y="3196"/>
                  </a:lnTo>
                  <a:lnTo>
                    <a:pt x="2250" y="3138"/>
                  </a:lnTo>
                  <a:lnTo>
                    <a:pt x="2271" y="3080"/>
                  </a:lnTo>
                  <a:lnTo>
                    <a:pt x="2286" y="3021"/>
                  </a:lnTo>
                  <a:lnTo>
                    <a:pt x="2300" y="2956"/>
                  </a:lnTo>
                  <a:lnTo>
                    <a:pt x="2300" y="2891"/>
                  </a:lnTo>
                  <a:lnTo>
                    <a:pt x="2300" y="2891"/>
                  </a:lnTo>
                  <a:lnTo>
                    <a:pt x="2300" y="2826"/>
                  </a:lnTo>
                  <a:lnTo>
                    <a:pt x="2294" y="2767"/>
                  </a:lnTo>
                  <a:lnTo>
                    <a:pt x="2279" y="2710"/>
                  </a:lnTo>
                  <a:lnTo>
                    <a:pt x="2258" y="2659"/>
                  </a:lnTo>
                  <a:lnTo>
                    <a:pt x="2235" y="2608"/>
                  </a:lnTo>
                  <a:lnTo>
                    <a:pt x="2199" y="2557"/>
                  </a:lnTo>
                  <a:lnTo>
                    <a:pt x="2170" y="2513"/>
                  </a:lnTo>
                  <a:lnTo>
                    <a:pt x="2127" y="2470"/>
                  </a:lnTo>
                  <a:lnTo>
                    <a:pt x="2083" y="2433"/>
                  </a:lnTo>
                  <a:lnTo>
                    <a:pt x="2032" y="2405"/>
                  </a:lnTo>
                  <a:lnTo>
                    <a:pt x="1981" y="2375"/>
                  </a:lnTo>
                  <a:lnTo>
                    <a:pt x="1923" y="2346"/>
                  </a:lnTo>
                  <a:lnTo>
                    <a:pt x="1865" y="2331"/>
                  </a:lnTo>
                  <a:lnTo>
                    <a:pt x="1793" y="2317"/>
                  </a:lnTo>
                  <a:lnTo>
                    <a:pt x="1728" y="2310"/>
                  </a:lnTo>
                  <a:lnTo>
                    <a:pt x="1654" y="2303"/>
                  </a:lnTo>
                  <a:lnTo>
                    <a:pt x="697" y="2303"/>
                  </a:lnTo>
                  <a:lnTo>
                    <a:pt x="697" y="3480"/>
                  </a:lnTo>
                  <a:close/>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21" name="Freeform 2"/>
            <p:cNvSpPr>
              <a:spLocks noChangeArrowheads="1"/>
            </p:cNvSpPr>
            <p:nvPr/>
          </p:nvSpPr>
          <p:spPr bwMode="gray">
            <a:xfrm>
              <a:off x="1227138" y="3257550"/>
              <a:ext cx="1154112" cy="1473200"/>
            </a:xfrm>
            <a:custGeom>
              <a:avLst/>
              <a:gdLst>
                <a:gd name="T0" fmla="*/ 1771 w 3208"/>
                <a:gd name="T1" fmla="*/ 2411 h 4091"/>
                <a:gd name="T2" fmla="*/ 733 w 3208"/>
                <a:gd name="T3" fmla="*/ 4090 h 4091"/>
                <a:gd name="T4" fmla="*/ 0 w 3208"/>
                <a:gd name="T5" fmla="*/ 0 h 4091"/>
                <a:gd name="T6" fmla="*/ 1771 w 3208"/>
                <a:gd name="T7" fmla="*/ 0 h 4091"/>
                <a:gd name="T8" fmla="*/ 2119 w 3208"/>
                <a:gd name="T9" fmla="*/ 15 h 4091"/>
                <a:gd name="T10" fmla="*/ 2402 w 3208"/>
                <a:gd name="T11" fmla="*/ 74 h 4091"/>
                <a:gd name="T12" fmla="*/ 2634 w 3208"/>
                <a:gd name="T13" fmla="*/ 175 h 4091"/>
                <a:gd name="T14" fmla="*/ 2837 w 3208"/>
                <a:gd name="T15" fmla="*/ 320 h 4091"/>
                <a:gd name="T16" fmla="*/ 2910 w 3208"/>
                <a:gd name="T17" fmla="*/ 393 h 4091"/>
                <a:gd name="T18" fmla="*/ 3048 w 3208"/>
                <a:gd name="T19" fmla="*/ 567 h 4091"/>
                <a:gd name="T20" fmla="*/ 3142 w 3208"/>
                <a:gd name="T21" fmla="*/ 785 h 4091"/>
                <a:gd name="T22" fmla="*/ 3200 w 3208"/>
                <a:gd name="T23" fmla="*/ 1054 h 4091"/>
                <a:gd name="T24" fmla="*/ 3207 w 3208"/>
                <a:gd name="T25" fmla="*/ 1200 h 4091"/>
                <a:gd name="T26" fmla="*/ 3186 w 3208"/>
                <a:gd name="T27" fmla="*/ 1461 h 4091"/>
                <a:gd name="T28" fmla="*/ 3120 w 3208"/>
                <a:gd name="T29" fmla="*/ 1678 h 4091"/>
                <a:gd name="T30" fmla="*/ 3026 w 3208"/>
                <a:gd name="T31" fmla="*/ 1859 h 4091"/>
                <a:gd name="T32" fmla="*/ 2917 w 3208"/>
                <a:gd name="T33" fmla="*/ 1997 h 4091"/>
                <a:gd name="T34" fmla="*/ 2794 w 3208"/>
                <a:gd name="T35" fmla="*/ 2107 h 4091"/>
                <a:gd name="T36" fmla="*/ 2670 w 3208"/>
                <a:gd name="T37" fmla="*/ 2187 h 4091"/>
                <a:gd name="T38" fmla="*/ 2467 w 3208"/>
                <a:gd name="T39" fmla="*/ 2288 h 4091"/>
                <a:gd name="T40" fmla="*/ 2409 w 3208"/>
                <a:gd name="T41" fmla="*/ 4090 h 4091"/>
                <a:gd name="T42" fmla="*/ 1654 w 3208"/>
                <a:gd name="T43" fmla="*/ 1823 h 4091"/>
                <a:gd name="T44" fmla="*/ 1792 w 3208"/>
                <a:gd name="T45" fmla="*/ 1816 h 4091"/>
                <a:gd name="T46" fmla="*/ 1996 w 3208"/>
                <a:gd name="T47" fmla="*/ 1779 h 4091"/>
                <a:gd name="T48" fmla="*/ 2126 w 3208"/>
                <a:gd name="T49" fmla="*/ 1728 h 4091"/>
                <a:gd name="T50" fmla="*/ 2235 w 3208"/>
                <a:gd name="T51" fmla="*/ 1656 h 4091"/>
                <a:gd name="T52" fmla="*/ 2330 w 3208"/>
                <a:gd name="T53" fmla="*/ 1561 h 4091"/>
                <a:gd name="T54" fmla="*/ 2395 w 3208"/>
                <a:gd name="T55" fmla="*/ 1439 h 4091"/>
                <a:gd name="T56" fmla="*/ 2438 w 3208"/>
                <a:gd name="T57" fmla="*/ 1279 h 4091"/>
                <a:gd name="T58" fmla="*/ 2438 w 3208"/>
                <a:gd name="T59" fmla="*/ 1192 h 4091"/>
                <a:gd name="T60" fmla="*/ 2431 w 3208"/>
                <a:gd name="T61" fmla="*/ 1076 h 4091"/>
                <a:gd name="T62" fmla="*/ 2402 w 3208"/>
                <a:gd name="T63" fmla="*/ 967 h 4091"/>
                <a:gd name="T64" fmla="*/ 2351 w 3208"/>
                <a:gd name="T65" fmla="*/ 865 h 4091"/>
                <a:gd name="T66" fmla="*/ 2271 w 3208"/>
                <a:gd name="T67" fmla="*/ 771 h 4091"/>
                <a:gd name="T68" fmla="*/ 2177 w 3208"/>
                <a:gd name="T69" fmla="*/ 698 h 4091"/>
                <a:gd name="T70" fmla="*/ 2047 w 3208"/>
                <a:gd name="T71" fmla="*/ 640 h 4091"/>
                <a:gd name="T72" fmla="*/ 1894 w 3208"/>
                <a:gd name="T73" fmla="*/ 603 h 4091"/>
                <a:gd name="T74" fmla="*/ 1720 w 3208"/>
                <a:gd name="T75" fmla="*/ 589 h 4091"/>
                <a:gd name="T76" fmla="*/ 733 w 3208"/>
                <a:gd name="T77" fmla="*/ 1823 h 4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208" h="4091">
                  <a:moveTo>
                    <a:pt x="2409" y="4090"/>
                  </a:moveTo>
                  <a:lnTo>
                    <a:pt x="1771" y="2411"/>
                  </a:lnTo>
                  <a:lnTo>
                    <a:pt x="733" y="2411"/>
                  </a:lnTo>
                  <a:lnTo>
                    <a:pt x="733" y="4090"/>
                  </a:lnTo>
                  <a:lnTo>
                    <a:pt x="0" y="4090"/>
                  </a:lnTo>
                  <a:lnTo>
                    <a:pt x="0" y="0"/>
                  </a:lnTo>
                  <a:lnTo>
                    <a:pt x="1771" y="0"/>
                  </a:lnTo>
                  <a:lnTo>
                    <a:pt x="1771" y="0"/>
                  </a:lnTo>
                  <a:lnTo>
                    <a:pt x="1952" y="0"/>
                  </a:lnTo>
                  <a:lnTo>
                    <a:pt x="2119" y="15"/>
                  </a:lnTo>
                  <a:lnTo>
                    <a:pt x="2264" y="44"/>
                  </a:lnTo>
                  <a:lnTo>
                    <a:pt x="2402" y="74"/>
                  </a:lnTo>
                  <a:lnTo>
                    <a:pt x="2525" y="117"/>
                  </a:lnTo>
                  <a:lnTo>
                    <a:pt x="2634" y="175"/>
                  </a:lnTo>
                  <a:lnTo>
                    <a:pt x="2743" y="240"/>
                  </a:lnTo>
                  <a:lnTo>
                    <a:pt x="2837" y="320"/>
                  </a:lnTo>
                  <a:lnTo>
                    <a:pt x="2837" y="320"/>
                  </a:lnTo>
                  <a:lnTo>
                    <a:pt x="2910" y="393"/>
                  </a:lnTo>
                  <a:lnTo>
                    <a:pt x="2983" y="480"/>
                  </a:lnTo>
                  <a:lnTo>
                    <a:pt x="3048" y="567"/>
                  </a:lnTo>
                  <a:lnTo>
                    <a:pt x="3099" y="676"/>
                  </a:lnTo>
                  <a:lnTo>
                    <a:pt x="3142" y="785"/>
                  </a:lnTo>
                  <a:lnTo>
                    <a:pt x="3179" y="916"/>
                  </a:lnTo>
                  <a:lnTo>
                    <a:pt x="3200" y="1054"/>
                  </a:lnTo>
                  <a:lnTo>
                    <a:pt x="3207" y="1200"/>
                  </a:lnTo>
                  <a:lnTo>
                    <a:pt x="3207" y="1200"/>
                  </a:lnTo>
                  <a:lnTo>
                    <a:pt x="3200" y="1337"/>
                  </a:lnTo>
                  <a:lnTo>
                    <a:pt x="3186" y="1461"/>
                  </a:lnTo>
                  <a:lnTo>
                    <a:pt x="3157" y="1576"/>
                  </a:lnTo>
                  <a:lnTo>
                    <a:pt x="3120" y="1678"/>
                  </a:lnTo>
                  <a:lnTo>
                    <a:pt x="3077" y="1772"/>
                  </a:lnTo>
                  <a:lnTo>
                    <a:pt x="3026" y="1859"/>
                  </a:lnTo>
                  <a:lnTo>
                    <a:pt x="2975" y="1932"/>
                  </a:lnTo>
                  <a:lnTo>
                    <a:pt x="2917" y="1997"/>
                  </a:lnTo>
                  <a:lnTo>
                    <a:pt x="2859" y="2056"/>
                  </a:lnTo>
                  <a:lnTo>
                    <a:pt x="2794" y="2107"/>
                  </a:lnTo>
                  <a:lnTo>
                    <a:pt x="2736" y="2150"/>
                  </a:lnTo>
                  <a:lnTo>
                    <a:pt x="2670" y="2187"/>
                  </a:lnTo>
                  <a:lnTo>
                    <a:pt x="2562" y="2244"/>
                  </a:lnTo>
                  <a:lnTo>
                    <a:pt x="2467" y="2288"/>
                  </a:lnTo>
                  <a:lnTo>
                    <a:pt x="3186" y="4090"/>
                  </a:lnTo>
                  <a:lnTo>
                    <a:pt x="2409" y="4090"/>
                  </a:lnTo>
                  <a:close/>
                  <a:moveTo>
                    <a:pt x="733" y="1823"/>
                  </a:moveTo>
                  <a:lnTo>
                    <a:pt x="1654" y="1823"/>
                  </a:lnTo>
                  <a:lnTo>
                    <a:pt x="1654" y="1823"/>
                  </a:lnTo>
                  <a:lnTo>
                    <a:pt x="1792" y="1816"/>
                  </a:lnTo>
                  <a:lnTo>
                    <a:pt x="1931" y="1794"/>
                  </a:lnTo>
                  <a:lnTo>
                    <a:pt x="1996" y="1779"/>
                  </a:lnTo>
                  <a:lnTo>
                    <a:pt x="2061" y="1758"/>
                  </a:lnTo>
                  <a:lnTo>
                    <a:pt x="2126" y="1728"/>
                  </a:lnTo>
                  <a:lnTo>
                    <a:pt x="2184" y="1692"/>
                  </a:lnTo>
                  <a:lnTo>
                    <a:pt x="2235" y="1656"/>
                  </a:lnTo>
                  <a:lnTo>
                    <a:pt x="2286" y="1612"/>
                  </a:lnTo>
                  <a:lnTo>
                    <a:pt x="2330" y="1561"/>
                  </a:lnTo>
                  <a:lnTo>
                    <a:pt x="2366" y="1504"/>
                  </a:lnTo>
                  <a:lnTo>
                    <a:pt x="2395" y="1439"/>
                  </a:lnTo>
                  <a:lnTo>
                    <a:pt x="2424" y="1359"/>
                  </a:lnTo>
                  <a:lnTo>
                    <a:pt x="2438" y="1279"/>
                  </a:lnTo>
                  <a:lnTo>
                    <a:pt x="2438" y="1192"/>
                  </a:lnTo>
                  <a:lnTo>
                    <a:pt x="2438" y="1192"/>
                  </a:lnTo>
                  <a:lnTo>
                    <a:pt x="2438" y="1134"/>
                  </a:lnTo>
                  <a:lnTo>
                    <a:pt x="2431" y="1076"/>
                  </a:lnTo>
                  <a:lnTo>
                    <a:pt x="2417" y="1018"/>
                  </a:lnTo>
                  <a:lnTo>
                    <a:pt x="2402" y="967"/>
                  </a:lnTo>
                  <a:lnTo>
                    <a:pt x="2381" y="916"/>
                  </a:lnTo>
                  <a:lnTo>
                    <a:pt x="2351" y="865"/>
                  </a:lnTo>
                  <a:lnTo>
                    <a:pt x="2315" y="815"/>
                  </a:lnTo>
                  <a:lnTo>
                    <a:pt x="2271" y="771"/>
                  </a:lnTo>
                  <a:lnTo>
                    <a:pt x="2228" y="734"/>
                  </a:lnTo>
                  <a:lnTo>
                    <a:pt x="2177" y="698"/>
                  </a:lnTo>
                  <a:lnTo>
                    <a:pt x="2112" y="669"/>
                  </a:lnTo>
                  <a:lnTo>
                    <a:pt x="2047" y="640"/>
                  </a:lnTo>
                  <a:lnTo>
                    <a:pt x="1974" y="618"/>
                  </a:lnTo>
                  <a:lnTo>
                    <a:pt x="1894" y="603"/>
                  </a:lnTo>
                  <a:lnTo>
                    <a:pt x="1807" y="589"/>
                  </a:lnTo>
                  <a:lnTo>
                    <a:pt x="1720" y="589"/>
                  </a:lnTo>
                  <a:lnTo>
                    <a:pt x="733" y="589"/>
                  </a:lnTo>
                  <a:lnTo>
                    <a:pt x="733" y="1823"/>
                  </a:lnTo>
                  <a:close/>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22" name="Freeform 3"/>
            <p:cNvSpPr>
              <a:spLocks noChangeArrowheads="1"/>
            </p:cNvSpPr>
            <p:nvPr/>
          </p:nvSpPr>
          <p:spPr bwMode="gray">
            <a:xfrm>
              <a:off x="2436813" y="3233738"/>
              <a:ext cx="1250950" cy="1519237"/>
            </a:xfrm>
            <a:custGeom>
              <a:avLst/>
              <a:gdLst>
                <a:gd name="T0" fmla="*/ 1488 w 3477"/>
                <a:gd name="T1" fmla="*/ 4205 h 4221"/>
                <a:gd name="T2" fmla="*/ 1082 w 3477"/>
                <a:gd name="T3" fmla="*/ 4097 h 4221"/>
                <a:gd name="T4" fmla="*/ 755 w 3477"/>
                <a:gd name="T5" fmla="*/ 3907 h 4221"/>
                <a:gd name="T6" fmla="*/ 487 w 3477"/>
                <a:gd name="T7" fmla="*/ 3653 h 4221"/>
                <a:gd name="T8" fmla="*/ 284 w 3477"/>
                <a:gd name="T9" fmla="*/ 3341 h 4221"/>
                <a:gd name="T10" fmla="*/ 51 w 3477"/>
                <a:gd name="T11" fmla="*/ 2637 h 4221"/>
                <a:gd name="T12" fmla="*/ 0 w 3477"/>
                <a:gd name="T13" fmla="*/ 2091 h 4221"/>
                <a:gd name="T14" fmla="*/ 117 w 3477"/>
                <a:gd name="T15" fmla="*/ 1301 h 4221"/>
                <a:gd name="T16" fmla="*/ 400 w 3477"/>
                <a:gd name="T17" fmla="*/ 705 h 4221"/>
                <a:gd name="T18" fmla="*/ 632 w 3477"/>
                <a:gd name="T19" fmla="*/ 436 h 4221"/>
                <a:gd name="T20" fmla="*/ 922 w 3477"/>
                <a:gd name="T21" fmla="*/ 218 h 4221"/>
                <a:gd name="T22" fmla="*/ 1263 w 3477"/>
                <a:gd name="T23" fmla="*/ 73 h 4221"/>
                <a:gd name="T24" fmla="*/ 1648 w 3477"/>
                <a:gd name="T25" fmla="*/ 8 h 4221"/>
                <a:gd name="T26" fmla="*/ 1959 w 3477"/>
                <a:gd name="T27" fmla="*/ 15 h 4221"/>
                <a:gd name="T28" fmla="*/ 2337 w 3477"/>
                <a:gd name="T29" fmla="*/ 102 h 4221"/>
                <a:gd name="T30" fmla="*/ 2664 w 3477"/>
                <a:gd name="T31" fmla="*/ 269 h 4221"/>
                <a:gd name="T32" fmla="*/ 2932 w 3477"/>
                <a:gd name="T33" fmla="*/ 501 h 4221"/>
                <a:gd name="T34" fmla="*/ 3142 w 3477"/>
                <a:gd name="T35" fmla="*/ 792 h 4221"/>
                <a:gd name="T36" fmla="*/ 3411 w 3477"/>
                <a:gd name="T37" fmla="*/ 1504 h 4221"/>
                <a:gd name="T38" fmla="*/ 3476 w 3477"/>
                <a:gd name="T39" fmla="*/ 2106 h 4221"/>
                <a:gd name="T40" fmla="*/ 3353 w 3477"/>
                <a:gd name="T41" fmla="*/ 2963 h 4221"/>
                <a:gd name="T42" fmla="*/ 3157 w 3477"/>
                <a:gd name="T43" fmla="*/ 3406 h 4221"/>
                <a:gd name="T44" fmla="*/ 2939 w 3477"/>
                <a:gd name="T45" fmla="*/ 3697 h 4221"/>
                <a:gd name="T46" fmla="*/ 2678 w 3477"/>
                <a:gd name="T47" fmla="*/ 3930 h 4221"/>
                <a:gd name="T48" fmla="*/ 2366 w 3477"/>
                <a:gd name="T49" fmla="*/ 4097 h 4221"/>
                <a:gd name="T50" fmla="*/ 2010 w 3477"/>
                <a:gd name="T51" fmla="*/ 4191 h 4221"/>
                <a:gd name="T52" fmla="*/ 2475 w 3477"/>
                <a:gd name="T53" fmla="*/ 1047 h 4221"/>
                <a:gd name="T54" fmla="*/ 2344 w 3477"/>
                <a:gd name="T55" fmla="*/ 850 h 4221"/>
                <a:gd name="T56" fmla="*/ 2141 w 3477"/>
                <a:gd name="T57" fmla="*/ 690 h 4221"/>
                <a:gd name="T58" fmla="*/ 1807 w 3477"/>
                <a:gd name="T59" fmla="*/ 596 h 4221"/>
                <a:gd name="T60" fmla="*/ 1604 w 3477"/>
                <a:gd name="T61" fmla="*/ 603 h 4221"/>
                <a:gd name="T62" fmla="*/ 1365 w 3477"/>
                <a:gd name="T63" fmla="*/ 676 h 4221"/>
                <a:gd name="T64" fmla="*/ 1103 w 3477"/>
                <a:gd name="T65" fmla="*/ 886 h 4221"/>
                <a:gd name="T66" fmla="*/ 893 w 3477"/>
                <a:gd name="T67" fmla="*/ 1315 h 4221"/>
                <a:gd name="T68" fmla="*/ 806 w 3477"/>
                <a:gd name="T69" fmla="*/ 1844 h 4221"/>
                <a:gd name="T70" fmla="*/ 799 w 3477"/>
                <a:gd name="T71" fmla="*/ 2324 h 4221"/>
                <a:gd name="T72" fmla="*/ 864 w 3477"/>
                <a:gd name="T73" fmla="*/ 2804 h 4221"/>
                <a:gd name="T74" fmla="*/ 1059 w 3477"/>
                <a:gd name="T75" fmla="*/ 3276 h 4221"/>
                <a:gd name="T76" fmla="*/ 1270 w 3477"/>
                <a:gd name="T77" fmla="*/ 3494 h 4221"/>
                <a:gd name="T78" fmla="*/ 1509 w 3477"/>
                <a:gd name="T79" fmla="*/ 3596 h 4221"/>
                <a:gd name="T80" fmla="*/ 1727 w 3477"/>
                <a:gd name="T81" fmla="*/ 3624 h 4221"/>
                <a:gd name="T82" fmla="*/ 1982 w 3477"/>
                <a:gd name="T83" fmla="*/ 3581 h 4221"/>
                <a:gd name="T84" fmla="*/ 2293 w 3477"/>
                <a:gd name="T85" fmla="*/ 3406 h 4221"/>
                <a:gd name="T86" fmla="*/ 2497 w 3477"/>
                <a:gd name="T87" fmla="*/ 3152 h 4221"/>
                <a:gd name="T88" fmla="*/ 2620 w 3477"/>
                <a:gd name="T89" fmla="*/ 2767 h 4221"/>
                <a:gd name="T90" fmla="*/ 2678 w 3477"/>
                <a:gd name="T91" fmla="*/ 2099 h 4221"/>
                <a:gd name="T92" fmla="*/ 2649 w 3477"/>
                <a:gd name="T93" fmla="*/ 1656 h 4221"/>
                <a:gd name="T94" fmla="*/ 2511 w 3477"/>
                <a:gd name="T95" fmla="*/ 1119 h 4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77" h="4221">
                  <a:moveTo>
                    <a:pt x="1720" y="4220"/>
                  </a:moveTo>
                  <a:lnTo>
                    <a:pt x="1720" y="4220"/>
                  </a:lnTo>
                  <a:lnTo>
                    <a:pt x="1604" y="4213"/>
                  </a:lnTo>
                  <a:lnTo>
                    <a:pt x="1488" y="4205"/>
                  </a:lnTo>
                  <a:lnTo>
                    <a:pt x="1379" y="4184"/>
                  </a:lnTo>
                  <a:lnTo>
                    <a:pt x="1277" y="4162"/>
                  </a:lnTo>
                  <a:lnTo>
                    <a:pt x="1176" y="4133"/>
                  </a:lnTo>
                  <a:lnTo>
                    <a:pt x="1082" y="4097"/>
                  </a:lnTo>
                  <a:lnTo>
                    <a:pt x="994" y="4060"/>
                  </a:lnTo>
                  <a:lnTo>
                    <a:pt x="907" y="4017"/>
                  </a:lnTo>
                  <a:lnTo>
                    <a:pt x="827" y="3966"/>
                  </a:lnTo>
                  <a:lnTo>
                    <a:pt x="755" y="3907"/>
                  </a:lnTo>
                  <a:lnTo>
                    <a:pt x="683" y="3850"/>
                  </a:lnTo>
                  <a:lnTo>
                    <a:pt x="610" y="3791"/>
                  </a:lnTo>
                  <a:lnTo>
                    <a:pt x="544" y="3719"/>
                  </a:lnTo>
                  <a:lnTo>
                    <a:pt x="487" y="3653"/>
                  </a:lnTo>
                  <a:lnTo>
                    <a:pt x="428" y="3581"/>
                  </a:lnTo>
                  <a:lnTo>
                    <a:pt x="377" y="3501"/>
                  </a:lnTo>
                  <a:lnTo>
                    <a:pt x="326" y="3421"/>
                  </a:lnTo>
                  <a:lnTo>
                    <a:pt x="284" y="3341"/>
                  </a:lnTo>
                  <a:lnTo>
                    <a:pt x="204" y="3174"/>
                  </a:lnTo>
                  <a:lnTo>
                    <a:pt x="138" y="2999"/>
                  </a:lnTo>
                  <a:lnTo>
                    <a:pt x="87" y="2818"/>
                  </a:lnTo>
                  <a:lnTo>
                    <a:pt x="51" y="2637"/>
                  </a:lnTo>
                  <a:lnTo>
                    <a:pt x="22" y="2447"/>
                  </a:lnTo>
                  <a:lnTo>
                    <a:pt x="7" y="2273"/>
                  </a:lnTo>
                  <a:lnTo>
                    <a:pt x="0" y="2091"/>
                  </a:lnTo>
                  <a:lnTo>
                    <a:pt x="0" y="2091"/>
                  </a:lnTo>
                  <a:lnTo>
                    <a:pt x="7" y="1888"/>
                  </a:lnTo>
                  <a:lnTo>
                    <a:pt x="29" y="1685"/>
                  </a:lnTo>
                  <a:lnTo>
                    <a:pt x="65" y="1489"/>
                  </a:lnTo>
                  <a:lnTo>
                    <a:pt x="117" y="1301"/>
                  </a:lnTo>
                  <a:lnTo>
                    <a:pt x="181" y="1119"/>
                  </a:lnTo>
                  <a:lnTo>
                    <a:pt x="254" y="945"/>
                  </a:lnTo>
                  <a:lnTo>
                    <a:pt x="349" y="785"/>
                  </a:lnTo>
                  <a:lnTo>
                    <a:pt x="400" y="705"/>
                  </a:lnTo>
                  <a:lnTo>
                    <a:pt x="450" y="632"/>
                  </a:lnTo>
                  <a:lnTo>
                    <a:pt x="508" y="567"/>
                  </a:lnTo>
                  <a:lnTo>
                    <a:pt x="573" y="495"/>
                  </a:lnTo>
                  <a:lnTo>
                    <a:pt x="632" y="436"/>
                  </a:lnTo>
                  <a:lnTo>
                    <a:pt x="704" y="370"/>
                  </a:lnTo>
                  <a:lnTo>
                    <a:pt x="770" y="320"/>
                  </a:lnTo>
                  <a:lnTo>
                    <a:pt x="842" y="262"/>
                  </a:lnTo>
                  <a:lnTo>
                    <a:pt x="922" y="218"/>
                  </a:lnTo>
                  <a:lnTo>
                    <a:pt x="1002" y="175"/>
                  </a:lnTo>
                  <a:lnTo>
                    <a:pt x="1089" y="139"/>
                  </a:lnTo>
                  <a:lnTo>
                    <a:pt x="1169" y="102"/>
                  </a:lnTo>
                  <a:lnTo>
                    <a:pt x="1263" y="73"/>
                  </a:lnTo>
                  <a:lnTo>
                    <a:pt x="1350" y="44"/>
                  </a:lnTo>
                  <a:lnTo>
                    <a:pt x="1444" y="29"/>
                  </a:lnTo>
                  <a:lnTo>
                    <a:pt x="1546" y="15"/>
                  </a:lnTo>
                  <a:lnTo>
                    <a:pt x="1648" y="8"/>
                  </a:lnTo>
                  <a:lnTo>
                    <a:pt x="1750" y="0"/>
                  </a:lnTo>
                  <a:lnTo>
                    <a:pt x="1750" y="0"/>
                  </a:lnTo>
                  <a:lnTo>
                    <a:pt x="1858" y="8"/>
                  </a:lnTo>
                  <a:lnTo>
                    <a:pt x="1959" y="15"/>
                  </a:lnTo>
                  <a:lnTo>
                    <a:pt x="2061" y="29"/>
                  </a:lnTo>
                  <a:lnTo>
                    <a:pt x="2156" y="51"/>
                  </a:lnTo>
                  <a:lnTo>
                    <a:pt x="2250" y="73"/>
                  </a:lnTo>
                  <a:lnTo>
                    <a:pt x="2337" y="102"/>
                  </a:lnTo>
                  <a:lnTo>
                    <a:pt x="2424" y="139"/>
                  </a:lnTo>
                  <a:lnTo>
                    <a:pt x="2504" y="175"/>
                  </a:lnTo>
                  <a:lnTo>
                    <a:pt x="2584" y="218"/>
                  </a:lnTo>
                  <a:lnTo>
                    <a:pt x="2664" y="269"/>
                  </a:lnTo>
                  <a:lnTo>
                    <a:pt x="2736" y="320"/>
                  </a:lnTo>
                  <a:lnTo>
                    <a:pt x="2802" y="378"/>
                  </a:lnTo>
                  <a:lnTo>
                    <a:pt x="2867" y="436"/>
                  </a:lnTo>
                  <a:lnTo>
                    <a:pt x="2932" y="501"/>
                  </a:lnTo>
                  <a:lnTo>
                    <a:pt x="2990" y="574"/>
                  </a:lnTo>
                  <a:lnTo>
                    <a:pt x="3049" y="639"/>
                  </a:lnTo>
                  <a:lnTo>
                    <a:pt x="3099" y="719"/>
                  </a:lnTo>
                  <a:lnTo>
                    <a:pt x="3142" y="792"/>
                  </a:lnTo>
                  <a:lnTo>
                    <a:pt x="3230" y="959"/>
                  </a:lnTo>
                  <a:lnTo>
                    <a:pt x="3309" y="1134"/>
                  </a:lnTo>
                  <a:lnTo>
                    <a:pt x="3368" y="1315"/>
                  </a:lnTo>
                  <a:lnTo>
                    <a:pt x="3411" y="1504"/>
                  </a:lnTo>
                  <a:lnTo>
                    <a:pt x="3448" y="1700"/>
                  </a:lnTo>
                  <a:lnTo>
                    <a:pt x="3469" y="1903"/>
                  </a:lnTo>
                  <a:lnTo>
                    <a:pt x="3476" y="2106"/>
                  </a:lnTo>
                  <a:lnTo>
                    <a:pt x="3476" y="2106"/>
                  </a:lnTo>
                  <a:lnTo>
                    <a:pt x="3469" y="2339"/>
                  </a:lnTo>
                  <a:lnTo>
                    <a:pt x="3440" y="2557"/>
                  </a:lnTo>
                  <a:lnTo>
                    <a:pt x="3404" y="2767"/>
                  </a:lnTo>
                  <a:lnTo>
                    <a:pt x="3353" y="2963"/>
                  </a:lnTo>
                  <a:lnTo>
                    <a:pt x="3281" y="3152"/>
                  </a:lnTo>
                  <a:lnTo>
                    <a:pt x="3244" y="3239"/>
                  </a:lnTo>
                  <a:lnTo>
                    <a:pt x="3201" y="3327"/>
                  </a:lnTo>
                  <a:lnTo>
                    <a:pt x="3157" y="3406"/>
                  </a:lnTo>
                  <a:lnTo>
                    <a:pt x="3106" y="3486"/>
                  </a:lnTo>
                  <a:lnTo>
                    <a:pt x="3055" y="3559"/>
                  </a:lnTo>
                  <a:lnTo>
                    <a:pt x="2998" y="3632"/>
                  </a:lnTo>
                  <a:lnTo>
                    <a:pt x="2939" y="3697"/>
                  </a:lnTo>
                  <a:lnTo>
                    <a:pt x="2882" y="3763"/>
                  </a:lnTo>
                  <a:lnTo>
                    <a:pt x="2816" y="3820"/>
                  </a:lnTo>
                  <a:lnTo>
                    <a:pt x="2751" y="3879"/>
                  </a:lnTo>
                  <a:lnTo>
                    <a:pt x="2678" y="3930"/>
                  </a:lnTo>
                  <a:lnTo>
                    <a:pt x="2605" y="3981"/>
                  </a:lnTo>
                  <a:lnTo>
                    <a:pt x="2525" y="4024"/>
                  </a:lnTo>
                  <a:lnTo>
                    <a:pt x="2446" y="4060"/>
                  </a:lnTo>
                  <a:lnTo>
                    <a:pt x="2366" y="4097"/>
                  </a:lnTo>
                  <a:lnTo>
                    <a:pt x="2279" y="4125"/>
                  </a:lnTo>
                  <a:lnTo>
                    <a:pt x="2192" y="4155"/>
                  </a:lnTo>
                  <a:lnTo>
                    <a:pt x="2105" y="4176"/>
                  </a:lnTo>
                  <a:lnTo>
                    <a:pt x="2010" y="4191"/>
                  </a:lnTo>
                  <a:lnTo>
                    <a:pt x="1916" y="4205"/>
                  </a:lnTo>
                  <a:lnTo>
                    <a:pt x="1822" y="4213"/>
                  </a:lnTo>
                  <a:lnTo>
                    <a:pt x="1720" y="4220"/>
                  </a:lnTo>
                  <a:close/>
                  <a:moveTo>
                    <a:pt x="2475" y="1047"/>
                  </a:moveTo>
                  <a:lnTo>
                    <a:pt x="2475" y="1047"/>
                  </a:lnTo>
                  <a:lnTo>
                    <a:pt x="2432" y="973"/>
                  </a:lnTo>
                  <a:lnTo>
                    <a:pt x="2388" y="901"/>
                  </a:lnTo>
                  <a:lnTo>
                    <a:pt x="2344" y="850"/>
                  </a:lnTo>
                  <a:lnTo>
                    <a:pt x="2293" y="799"/>
                  </a:lnTo>
                  <a:lnTo>
                    <a:pt x="2242" y="755"/>
                  </a:lnTo>
                  <a:lnTo>
                    <a:pt x="2192" y="719"/>
                  </a:lnTo>
                  <a:lnTo>
                    <a:pt x="2141" y="690"/>
                  </a:lnTo>
                  <a:lnTo>
                    <a:pt x="2090" y="662"/>
                  </a:lnTo>
                  <a:lnTo>
                    <a:pt x="1989" y="625"/>
                  </a:lnTo>
                  <a:lnTo>
                    <a:pt x="1894" y="611"/>
                  </a:lnTo>
                  <a:lnTo>
                    <a:pt x="1807" y="596"/>
                  </a:lnTo>
                  <a:lnTo>
                    <a:pt x="1742" y="596"/>
                  </a:lnTo>
                  <a:lnTo>
                    <a:pt x="1742" y="596"/>
                  </a:lnTo>
                  <a:lnTo>
                    <a:pt x="1669" y="603"/>
                  </a:lnTo>
                  <a:lnTo>
                    <a:pt x="1604" y="603"/>
                  </a:lnTo>
                  <a:lnTo>
                    <a:pt x="1539" y="618"/>
                  </a:lnTo>
                  <a:lnTo>
                    <a:pt x="1481" y="632"/>
                  </a:lnTo>
                  <a:lnTo>
                    <a:pt x="1423" y="654"/>
                  </a:lnTo>
                  <a:lnTo>
                    <a:pt x="1365" y="676"/>
                  </a:lnTo>
                  <a:lnTo>
                    <a:pt x="1314" y="705"/>
                  </a:lnTo>
                  <a:lnTo>
                    <a:pt x="1263" y="734"/>
                  </a:lnTo>
                  <a:lnTo>
                    <a:pt x="1176" y="806"/>
                  </a:lnTo>
                  <a:lnTo>
                    <a:pt x="1103" y="886"/>
                  </a:lnTo>
                  <a:lnTo>
                    <a:pt x="1038" y="981"/>
                  </a:lnTo>
                  <a:lnTo>
                    <a:pt x="980" y="1083"/>
                  </a:lnTo>
                  <a:lnTo>
                    <a:pt x="929" y="1199"/>
                  </a:lnTo>
                  <a:lnTo>
                    <a:pt x="893" y="1315"/>
                  </a:lnTo>
                  <a:lnTo>
                    <a:pt x="856" y="1446"/>
                  </a:lnTo>
                  <a:lnTo>
                    <a:pt x="835" y="1575"/>
                  </a:lnTo>
                  <a:lnTo>
                    <a:pt x="813" y="1706"/>
                  </a:lnTo>
                  <a:lnTo>
                    <a:pt x="806" y="1844"/>
                  </a:lnTo>
                  <a:lnTo>
                    <a:pt x="799" y="1983"/>
                  </a:lnTo>
                  <a:lnTo>
                    <a:pt x="799" y="2121"/>
                  </a:lnTo>
                  <a:lnTo>
                    <a:pt x="799" y="2121"/>
                  </a:lnTo>
                  <a:lnTo>
                    <a:pt x="799" y="2324"/>
                  </a:lnTo>
                  <a:lnTo>
                    <a:pt x="806" y="2440"/>
                  </a:lnTo>
                  <a:lnTo>
                    <a:pt x="820" y="2557"/>
                  </a:lnTo>
                  <a:lnTo>
                    <a:pt x="842" y="2680"/>
                  </a:lnTo>
                  <a:lnTo>
                    <a:pt x="864" y="2804"/>
                  </a:lnTo>
                  <a:lnTo>
                    <a:pt x="900" y="2934"/>
                  </a:lnTo>
                  <a:lnTo>
                    <a:pt x="943" y="3050"/>
                  </a:lnTo>
                  <a:lnTo>
                    <a:pt x="994" y="3166"/>
                  </a:lnTo>
                  <a:lnTo>
                    <a:pt x="1059" y="3276"/>
                  </a:lnTo>
                  <a:lnTo>
                    <a:pt x="1133" y="3370"/>
                  </a:lnTo>
                  <a:lnTo>
                    <a:pt x="1176" y="3414"/>
                  </a:lnTo>
                  <a:lnTo>
                    <a:pt x="1220" y="3457"/>
                  </a:lnTo>
                  <a:lnTo>
                    <a:pt x="1270" y="3494"/>
                  </a:lnTo>
                  <a:lnTo>
                    <a:pt x="1328" y="3522"/>
                  </a:lnTo>
                  <a:lnTo>
                    <a:pt x="1379" y="3552"/>
                  </a:lnTo>
                  <a:lnTo>
                    <a:pt x="1444" y="3573"/>
                  </a:lnTo>
                  <a:lnTo>
                    <a:pt x="1509" y="3596"/>
                  </a:lnTo>
                  <a:lnTo>
                    <a:pt x="1575" y="3610"/>
                  </a:lnTo>
                  <a:lnTo>
                    <a:pt x="1648" y="3617"/>
                  </a:lnTo>
                  <a:lnTo>
                    <a:pt x="1727" y="3624"/>
                  </a:lnTo>
                  <a:lnTo>
                    <a:pt x="1727" y="3624"/>
                  </a:lnTo>
                  <a:lnTo>
                    <a:pt x="1792" y="3617"/>
                  </a:lnTo>
                  <a:lnTo>
                    <a:pt x="1858" y="3610"/>
                  </a:lnTo>
                  <a:lnTo>
                    <a:pt x="1923" y="3596"/>
                  </a:lnTo>
                  <a:lnTo>
                    <a:pt x="1982" y="3581"/>
                  </a:lnTo>
                  <a:lnTo>
                    <a:pt x="2047" y="3559"/>
                  </a:lnTo>
                  <a:lnTo>
                    <a:pt x="2098" y="3537"/>
                  </a:lnTo>
                  <a:lnTo>
                    <a:pt x="2199" y="3479"/>
                  </a:lnTo>
                  <a:lnTo>
                    <a:pt x="2293" y="3406"/>
                  </a:lnTo>
                  <a:lnTo>
                    <a:pt x="2373" y="3327"/>
                  </a:lnTo>
                  <a:lnTo>
                    <a:pt x="2439" y="3239"/>
                  </a:lnTo>
                  <a:lnTo>
                    <a:pt x="2497" y="3152"/>
                  </a:lnTo>
                  <a:lnTo>
                    <a:pt x="2497" y="3152"/>
                  </a:lnTo>
                  <a:lnTo>
                    <a:pt x="2533" y="3072"/>
                  </a:lnTo>
                  <a:lnTo>
                    <a:pt x="2562" y="2985"/>
                  </a:lnTo>
                  <a:lnTo>
                    <a:pt x="2599" y="2883"/>
                  </a:lnTo>
                  <a:lnTo>
                    <a:pt x="2620" y="2767"/>
                  </a:lnTo>
                  <a:lnTo>
                    <a:pt x="2642" y="2637"/>
                  </a:lnTo>
                  <a:lnTo>
                    <a:pt x="2664" y="2484"/>
                  </a:lnTo>
                  <a:lnTo>
                    <a:pt x="2671" y="2303"/>
                  </a:lnTo>
                  <a:lnTo>
                    <a:pt x="2678" y="2099"/>
                  </a:lnTo>
                  <a:lnTo>
                    <a:pt x="2678" y="2099"/>
                  </a:lnTo>
                  <a:lnTo>
                    <a:pt x="2671" y="1917"/>
                  </a:lnTo>
                  <a:lnTo>
                    <a:pt x="2664" y="1793"/>
                  </a:lnTo>
                  <a:lnTo>
                    <a:pt x="2649" y="1656"/>
                  </a:lnTo>
                  <a:lnTo>
                    <a:pt x="2620" y="1504"/>
                  </a:lnTo>
                  <a:lnTo>
                    <a:pt x="2584" y="1352"/>
                  </a:lnTo>
                  <a:lnTo>
                    <a:pt x="2540" y="1191"/>
                  </a:lnTo>
                  <a:lnTo>
                    <a:pt x="2511" y="1119"/>
                  </a:lnTo>
                  <a:lnTo>
                    <a:pt x="2475" y="1047"/>
                  </a:lnTo>
                  <a:close/>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23" name="Freeform 4"/>
            <p:cNvSpPr>
              <a:spLocks noChangeArrowheads="1"/>
            </p:cNvSpPr>
            <p:nvPr/>
          </p:nvSpPr>
          <p:spPr bwMode="gray">
            <a:xfrm>
              <a:off x="3756025" y="3233738"/>
              <a:ext cx="1147763" cy="1519237"/>
            </a:xfrm>
            <a:custGeom>
              <a:avLst/>
              <a:gdLst>
                <a:gd name="T0" fmla="*/ 3150 w 3187"/>
                <a:gd name="T1" fmla="*/ 3007 h 4221"/>
                <a:gd name="T2" fmla="*/ 2969 w 3187"/>
                <a:gd name="T3" fmla="*/ 3486 h 4221"/>
                <a:gd name="T4" fmla="*/ 2700 w 3187"/>
                <a:gd name="T5" fmla="*/ 3828 h 4221"/>
                <a:gd name="T6" fmla="*/ 2366 w 3187"/>
                <a:gd name="T7" fmla="*/ 4053 h 4221"/>
                <a:gd name="T8" fmla="*/ 2003 w 3187"/>
                <a:gd name="T9" fmla="*/ 4176 h 4221"/>
                <a:gd name="T10" fmla="*/ 1633 w 3187"/>
                <a:gd name="T11" fmla="*/ 4220 h 4221"/>
                <a:gd name="T12" fmla="*/ 1394 w 3187"/>
                <a:gd name="T13" fmla="*/ 4199 h 4221"/>
                <a:gd name="T14" fmla="*/ 1067 w 3187"/>
                <a:gd name="T15" fmla="*/ 4118 h 4221"/>
                <a:gd name="T16" fmla="*/ 799 w 3187"/>
                <a:gd name="T17" fmla="*/ 3987 h 4221"/>
                <a:gd name="T18" fmla="*/ 581 w 3187"/>
                <a:gd name="T19" fmla="*/ 3806 h 4221"/>
                <a:gd name="T20" fmla="*/ 400 w 3187"/>
                <a:gd name="T21" fmla="*/ 3588 h 4221"/>
                <a:gd name="T22" fmla="*/ 218 w 3187"/>
                <a:gd name="T23" fmla="*/ 3253 h 4221"/>
                <a:gd name="T24" fmla="*/ 58 w 3187"/>
                <a:gd name="T25" fmla="*/ 2731 h 4221"/>
                <a:gd name="T26" fmla="*/ 0 w 3187"/>
                <a:gd name="T27" fmla="*/ 2244 h 4221"/>
                <a:gd name="T28" fmla="*/ 7 w 3187"/>
                <a:gd name="T29" fmla="*/ 1910 h 4221"/>
                <a:gd name="T30" fmla="*/ 94 w 3187"/>
                <a:gd name="T31" fmla="*/ 1330 h 4221"/>
                <a:gd name="T32" fmla="*/ 298 w 3187"/>
                <a:gd name="T33" fmla="*/ 806 h 4221"/>
                <a:gd name="T34" fmla="*/ 443 w 3187"/>
                <a:gd name="T35" fmla="*/ 582 h 4221"/>
                <a:gd name="T36" fmla="*/ 617 w 3187"/>
                <a:gd name="T37" fmla="*/ 385 h 4221"/>
                <a:gd name="T38" fmla="*/ 827 w 3187"/>
                <a:gd name="T39" fmla="*/ 226 h 4221"/>
                <a:gd name="T40" fmla="*/ 1074 w 3187"/>
                <a:gd name="T41" fmla="*/ 109 h 4221"/>
                <a:gd name="T42" fmla="*/ 1350 w 3187"/>
                <a:gd name="T43" fmla="*/ 29 h 4221"/>
                <a:gd name="T44" fmla="*/ 1663 w 3187"/>
                <a:gd name="T45" fmla="*/ 0 h 4221"/>
                <a:gd name="T46" fmla="*/ 1967 w 3187"/>
                <a:gd name="T47" fmla="*/ 29 h 4221"/>
                <a:gd name="T48" fmla="*/ 2373 w 3187"/>
                <a:gd name="T49" fmla="*/ 160 h 4221"/>
                <a:gd name="T50" fmla="*/ 2693 w 3187"/>
                <a:gd name="T51" fmla="*/ 393 h 4221"/>
                <a:gd name="T52" fmla="*/ 2939 w 3187"/>
                <a:gd name="T53" fmla="*/ 719 h 4221"/>
                <a:gd name="T54" fmla="*/ 3114 w 3187"/>
                <a:gd name="T55" fmla="*/ 1134 h 4221"/>
                <a:gd name="T56" fmla="*/ 2497 w 3187"/>
                <a:gd name="T57" fmla="*/ 1526 h 4221"/>
                <a:gd name="T58" fmla="*/ 2424 w 3187"/>
                <a:gd name="T59" fmla="*/ 1242 h 4221"/>
                <a:gd name="T60" fmla="*/ 2330 w 3187"/>
                <a:gd name="T61" fmla="*/ 1010 h 4221"/>
                <a:gd name="T62" fmla="*/ 2185 w 3187"/>
                <a:gd name="T63" fmla="*/ 806 h 4221"/>
                <a:gd name="T64" fmla="*/ 1967 w 3187"/>
                <a:gd name="T65" fmla="*/ 654 h 4221"/>
                <a:gd name="T66" fmla="*/ 1669 w 3187"/>
                <a:gd name="T67" fmla="*/ 596 h 4221"/>
                <a:gd name="T68" fmla="*/ 1524 w 3187"/>
                <a:gd name="T69" fmla="*/ 611 h 4221"/>
                <a:gd name="T70" fmla="*/ 1336 w 3187"/>
                <a:gd name="T71" fmla="*/ 676 h 4221"/>
                <a:gd name="T72" fmla="*/ 1183 w 3187"/>
                <a:gd name="T73" fmla="*/ 778 h 4221"/>
                <a:gd name="T74" fmla="*/ 1031 w 3187"/>
                <a:gd name="T75" fmla="*/ 973 h 4221"/>
                <a:gd name="T76" fmla="*/ 886 w 3187"/>
                <a:gd name="T77" fmla="*/ 1330 h 4221"/>
                <a:gd name="T78" fmla="*/ 813 w 3187"/>
                <a:gd name="T79" fmla="*/ 1700 h 4221"/>
                <a:gd name="T80" fmla="*/ 799 w 3187"/>
                <a:gd name="T81" fmla="*/ 2085 h 4221"/>
                <a:gd name="T82" fmla="*/ 842 w 3187"/>
                <a:gd name="T83" fmla="*/ 2665 h 4221"/>
                <a:gd name="T84" fmla="*/ 966 w 3187"/>
                <a:gd name="T85" fmla="*/ 3079 h 4221"/>
                <a:gd name="T86" fmla="*/ 1147 w 3187"/>
                <a:gd name="T87" fmla="*/ 3363 h 4221"/>
                <a:gd name="T88" fmla="*/ 1372 w 3187"/>
                <a:gd name="T89" fmla="*/ 3522 h 4221"/>
                <a:gd name="T90" fmla="*/ 1612 w 3187"/>
                <a:gd name="T91" fmla="*/ 3596 h 4221"/>
                <a:gd name="T92" fmla="*/ 1764 w 3187"/>
                <a:gd name="T93" fmla="*/ 3596 h 4221"/>
                <a:gd name="T94" fmla="*/ 1974 w 3187"/>
                <a:gd name="T95" fmla="*/ 3537 h 4221"/>
                <a:gd name="T96" fmla="*/ 2163 w 3187"/>
                <a:gd name="T97" fmla="*/ 3428 h 4221"/>
                <a:gd name="T98" fmla="*/ 2316 w 3187"/>
                <a:gd name="T99" fmla="*/ 3253 h 4221"/>
                <a:gd name="T100" fmla="*/ 2439 w 3187"/>
                <a:gd name="T101" fmla="*/ 3021 h 4221"/>
                <a:gd name="T102" fmla="*/ 2497 w 3187"/>
                <a:gd name="T103" fmla="*/ 2731 h 4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87" h="4221">
                  <a:moveTo>
                    <a:pt x="3186" y="2811"/>
                  </a:moveTo>
                  <a:lnTo>
                    <a:pt x="3186" y="2811"/>
                  </a:lnTo>
                  <a:lnTo>
                    <a:pt x="3150" y="3007"/>
                  </a:lnTo>
                  <a:lnTo>
                    <a:pt x="3099" y="3181"/>
                  </a:lnTo>
                  <a:lnTo>
                    <a:pt x="3041" y="3341"/>
                  </a:lnTo>
                  <a:lnTo>
                    <a:pt x="2969" y="3486"/>
                  </a:lnTo>
                  <a:lnTo>
                    <a:pt x="2888" y="3617"/>
                  </a:lnTo>
                  <a:lnTo>
                    <a:pt x="2795" y="3733"/>
                  </a:lnTo>
                  <a:lnTo>
                    <a:pt x="2700" y="3828"/>
                  </a:lnTo>
                  <a:lnTo>
                    <a:pt x="2591" y="3922"/>
                  </a:lnTo>
                  <a:lnTo>
                    <a:pt x="2482" y="3995"/>
                  </a:lnTo>
                  <a:lnTo>
                    <a:pt x="2366" y="4053"/>
                  </a:lnTo>
                  <a:lnTo>
                    <a:pt x="2250" y="4111"/>
                  </a:lnTo>
                  <a:lnTo>
                    <a:pt x="2127" y="4148"/>
                  </a:lnTo>
                  <a:lnTo>
                    <a:pt x="2003" y="4176"/>
                  </a:lnTo>
                  <a:lnTo>
                    <a:pt x="1880" y="4199"/>
                  </a:lnTo>
                  <a:lnTo>
                    <a:pt x="1756" y="4213"/>
                  </a:lnTo>
                  <a:lnTo>
                    <a:pt x="1633" y="4220"/>
                  </a:lnTo>
                  <a:lnTo>
                    <a:pt x="1633" y="4220"/>
                  </a:lnTo>
                  <a:lnTo>
                    <a:pt x="1510" y="4213"/>
                  </a:lnTo>
                  <a:lnTo>
                    <a:pt x="1394" y="4199"/>
                  </a:lnTo>
                  <a:lnTo>
                    <a:pt x="1277" y="4184"/>
                  </a:lnTo>
                  <a:lnTo>
                    <a:pt x="1169" y="4155"/>
                  </a:lnTo>
                  <a:lnTo>
                    <a:pt x="1067" y="4118"/>
                  </a:lnTo>
                  <a:lnTo>
                    <a:pt x="973" y="4082"/>
                  </a:lnTo>
                  <a:lnTo>
                    <a:pt x="886" y="4038"/>
                  </a:lnTo>
                  <a:lnTo>
                    <a:pt x="799" y="3987"/>
                  </a:lnTo>
                  <a:lnTo>
                    <a:pt x="719" y="3930"/>
                  </a:lnTo>
                  <a:lnTo>
                    <a:pt x="646" y="3871"/>
                  </a:lnTo>
                  <a:lnTo>
                    <a:pt x="581" y="3806"/>
                  </a:lnTo>
                  <a:lnTo>
                    <a:pt x="516" y="3733"/>
                  </a:lnTo>
                  <a:lnTo>
                    <a:pt x="457" y="3661"/>
                  </a:lnTo>
                  <a:lnTo>
                    <a:pt x="400" y="3588"/>
                  </a:lnTo>
                  <a:lnTo>
                    <a:pt x="349" y="3508"/>
                  </a:lnTo>
                  <a:lnTo>
                    <a:pt x="305" y="3428"/>
                  </a:lnTo>
                  <a:lnTo>
                    <a:pt x="218" y="3253"/>
                  </a:lnTo>
                  <a:lnTo>
                    <a:pt x="153" y="3086"/>
                  </a:lnTo>
                  <a:lnTo>
                    <a:pt x="102" y="2906"/>
                  </a:lnTo>
                  <a:lnTo>
                    <a:pt x="58" y="2731"/>
                  </a:lnTo>
                  <a:lnTo>
                    <a:pt x="29" y="2563"/>
                  </a:lnTo>
                  <a:lnTo>
                    <a:pt x="15" y="2396"/>
                  </a:lnTo>
                  <a:lnTo>
                    <a:pt x="0" y="2244"/>
                  </a:lnTo>
                  <a:lnTo>
                    <a:pt x="0" y="2106"/>
                  </a:lnTo>
                  <a:lnTo>
                    <a:pt x="0" y="2106"/>
                  </a:lnTo>
                  <a:lnTo>
                    <a:pt x="7" y="1910"/>
                  </a:lnTo>
                  <a:lnTo>
                    <a:pt x="22" y="1714"/>
                  </a:lnTo>
                  <a:lnTo>
                    <a:pt x="51" y="1519"/>
                  </a:lnTo>
                  <a:lnTo>
                    <a:pt x="94" y="1330"/>
                  </a:lnTo>
                  <a:lnTo>
                    <a:pt x="145" y="1148"/>
                  </a:lnTo>
                  <a:lnTo>
                    <a:pt x="218" y="973"/>
                  </a:lnTo>
                  <a:lnTo>
                    <a:pt x="298" y="806"/>
                  </a:lnTo>
                  <a:lnTo>
                    <a:pt x="341" y="734"/>
                  </a:lnTo>
                  <a:lnTo>
                    <a:pt x="392" y="654"/>
                  </a:lnTo>
                  <a:lnTo>
                    <a:pt x="443" y="582"/>
                  </a:lnTo>
                  <a:lnTo>
                    <a:pt x="501" y="516"/>
                  </a:lnTo>
                  <a:lnTo>
                    <a:pt x="559" y="451"/>
                  </a:lnTo>
                  <a:lnTo>
                    <a:pt x="617" y="385"/>
                  </a:lnTo>
                  <a:lnTo>
                    <a:pt x="690" y="327"/>
                  </a:lnTo>
                  <a:lnTo>
                    <a:pt x="755" y="277"/>
                  </a:lnTo>
                  <a:lnTo>
                    <a:pt x="827" y="226"/>
                  </a:lnTo>
                  <a:lnTo>
                    <a:pt x="907" y="182"/>
                  </a:lnTo>
                  <a:lnTo>
                    <a:pt x="987" y="139"/>
                  </a:lnTo>
                  <a:lnTo>
                    <a:pt x="1074" y="109"/>
                  </a:lnTo>
                  <a:lnTo>
                    <a:pt x="1161" y="73"/>
                  </a:lnTo>
                  <a:lnTo>
                    <a:pt x="1256" y="51"/>
                  </a:lnTo>
                  <a:lnTo>
                    <a:pt x="1350" y="29"/>
                  </a:lnTo>
                  <a:lnTo>
                    <a:pt x="1452" y="15"/>
                  </a:lnTo>
                  <a:lnTo>
                    <a:pt x="1553" y="8"/>
                  </a:lnTo>
                  <a:lnTo>
                    <a:pt x="1663" y="0"/>
                  </a:lnTo>
                  <a:lnTo>
                    <a:pt x="1663" y="0"/>
                  </a:lnTo>
                  <a:lnTo>
                    <a:pt x="1822" y="8"/>
                  </a:lnTo>
                  <a:lnTo>
                    <a:pt x="1967" y="29"/>
                  </a:lnTo>
                  <a:lnTo>
                    <a:pt x="2113" y="59"/>
                  </a:lnTo>
                  <a:lnTo>
                    <a:pt x="2243" y="102"/>
                  </a:lnTo>
                  <a:lnTo>
                    <a:pt x="2373" y="160"/>
                  </a:lnTo>
                  <a:lnTo>
                    <a:pt x="2489" y="226"/>
                  </a:lnTo>
                  <a:lnTo>
                    <a:pt x="2591" y="305"/>
                  </a:lnTo>
                  <a:lnTo>
                    <a:pt x="2693" y="393"/>
                  </a:lnTo>
                  <a:lnTo>
                    <a:pt x="2787" y="487"/>
                  </a:lnTo>
                  <a:lnTo>
                    <a:pt x="2867" y="596"/>
                  </a:lnTo>
                  <a:lnTo>
                    <a:pt x="2939" y="719"/>
                  </a:lnTo>
                  <a:lnTo>
                    <a:pt x="3005" y="843"/>
                  </a:lnTo>
                  <a:lnTo>
                    <a:pt x="3063" y="981"/>
                  </a:lnTo>
                  <a:lnTo>
                    <a:pt x="3114" y="1134"/>
                  </a:lnTo>
                  <a:lnTo>
                    <a:pt x="3157" y="1286"/>
                  </a:lnTo>
                  <a:lnTo>
                    <a:pt x="3186" y="1453"/>
                  </a:lnTo>
                  <a:lnTo>
                    <a:pt x="2497" y="1526"/>
                  </a:lnTo>
                  <a:lnTo>
                    <a:pt x="2497" y="1526"/>
                  </a:lnTo>
                  <a:lnTo>
                    <a:pt x="2468" y="1388"/>
                  </a:lnTo>
                  <a:lnTo>
                    <a:pt x="2424" y="1242"/>
                  </a:lnTo>
                  <a:lnTo>
                    <a:pt x="2396" y="1163"/>
                  </a:lnTo>
                  <a:lnTo>
                    <a:pt x="2366" y="1090"/>
                  </a:lnTo>
                  <a:lnTo>
                    <a:pt x="2330" y="1010"/>
                  </a:lnTo>
                  <a:lnTo>
                    <a:pt x="2286" y="937"/>
                  </a:lnTo>
                  <a:lnTo>
                    <a:pt x="2236" y="872"/>
                  </a:lnTo>
                  <a:lnTo>
                    <a:pt x="2185" y="806"/>
                  </a:lnTo>
                  <a:lnTo>
                    <a:pt x="2119" y="749"/>
                  </a:lnTo>
                  <a:lnTo>
                    <a:pt x="2047" y="698"/>
                  </a:lnTo>
                  <a:lnTo>
                    <a:pt x="1967" y="654"/>
                  </a:lnTo>
                  <a:lnTo>
                    <a:pt x="1880" y="625"/>
                  </a:lnTo>
                  <a:lnTo>
                    <a:pt x="1779" y="603"/>
                  </a:lnTo>
                  <a:lnTo>
                    <a:pt x="1669" y="596"/>
                  </a:lnTo>
                  <a:lnTo>
                    <a:pt x="1669" y="596"/>
                  </a:lnTo>
                  <a:lnTo>
                    <a:pt x="1589" y="603"/>
                  </a:lnTo>
                  <a:lnTo>
                    <a:pt x="1524" y="611"/>
                  </a:lnTo>
                  <a:lnTo>
                    <a:pt x="1452" y="625"/>
                  </a:lnTo>
                  <a:lnTo>
                    <a:pt x="1394" y="647"/>
                  </a:lnTo>
                  <a:lnTo>
                    <a:pt x="1336" y="676"/>
                  </a:lnTo>
                  <a:lnTo>
                    <a:pt x="1277" y="705"/>
                  </a:lnTo>
                  <a:lnTo>
                    <a:pt x="1234" y="741"/>
                  </a:lnTo>
                  <a:lnTo>
                    <a:pt x="1183" y="778"/>
                  </a:lnTo>
                  <a:lnTo>
                    <a:pt x="1139" y="821"/>
                  </a:lnTo>
                  <a:lnTo>
                    <a:pt x="1103" y="872"/>
                  </a:lnTo>
                  <a:lnTo>
                    <a:pt x="1031" y="973"/>
                  </a:lnTo>
                  <a:lnTo>
                    <a:pt x="973" y="1083"/>
                  </a:lnTo>
                  <a:lnTo>
                    <a:pt x="922" y="1206"/>
                  </a:lnTo>
                  <a:lnTo>
                    <a:pt x="886" y="1330"/>
                  </a:lnTo>
                  <a:lnTo>
                    <a:pt x="856" y="1453"/>
                  </a:lnTo>
                  <a:lnTo>
                    <a:pt x="835" y="1575"/>
                  </a:lnTo>
                  <a:lnTo>
                    <a:pt x="813" y="1700"/>
                  </a:lnTo>
                  <a:lnTo>
                    <a:pt x="799" y="1917"/>
                  </a:lnTo>
                  <a:lnTo>
                    <a:pt x="799" y="2085"/>
                  </a:lnTo>
                  <a:lnTo>
                    <a:pt x="799" y="2085"/>
                  </a:lnTo>
                  <a:lnTo>
                    <a:pt x="799" y="2295"/>
                  </a:lnTo>
                  <a:lnTo>
                    <a:pt x="820" y="2491"/>
                  </a:lnTo>
                  <a:lnTo>
                    <a:pt x="842" y="2665"/>
                  </a:lnTo>
                  <a:lnTo>
                    <a:pt x="878" y="2818"/>
                  </a:lnTo>
                  <a:lnTo>
                    <a:pt x="915" y="2956"/>
                  </a:lnTo>
                  <a:lnTo>
                    <a:pt x="966" y="3079"/>
                  </a:lnTo>
                  <a:lnTo>
                    <a:pt x="1023" y="3188"/>
                  </a:lnTo>
                  <a:lnTo>
                    <a:pt x="1082" y="3283"/>
                  </a:lnTo>
                  <a:lnTo>
                    <a:pt x="1147" y="3363"/>
                  </a:lnTo>
                  <a:lnTo>
                    <a:pt x="1219" y="3428"/>
                  </a:lnTo>
                  <a:lnTo>
                    <a:pt x="1292" y="3479"/>
                  </a:lnTo>
                  <a:lnTo>
                    <a:pt x="1372" y="3522"/>
                  </a:lnTo>
                  <a:lnTo>
                    <a:pt x="1452" y="3559"/>
                  </a:lnTo>
                  <a:lnTo>
                    <a:pt x="1532" y="3581"/>
                  </a:lnTo>
                  <a:lnTo>
                    <a:pt x="1612" y="3596"/>
                  </a:lnTo>
                  <a:lnTo>
                    <a:pt x="1691" y="3596"/>
                  </a:lnTo>
                  <a:lnTo>
                    <a:pt x="1691" y="3596"/>
                  </a:lnTo>
                  <a:lnTo>
                    <a:pt x="1764" y="3596"/>
                  </a:lnTo>
                  <a:lnTo>
                    <a:pt x="1836" y="3581"/>
                  </a:lnTo>
                  <a:lnTo>
                    <a:pt x="1902" y="3566"/>
                  </a:lnTo>
                  <a:lnTo>
                    <a:pt x="1974" y="3537"/>
                  </a:lnTo>
                  <a:lnTo>
                    <a:pt x="2039" y="3508"/>
                  </a:lnTo>
                  <a:lnTo>
                    <a:pt x="2098" y="3471"/>
                  </a:lnTo>
                  <a:lnTo>
                    <a:pt x="2163" y="3428"/>
                  </a:lnTo>
                  <a:lnTo>
                    <a:pt x="2214" y="3370"/>
                  </a:lnTo>
                  <a:lnTo>
                    <a:pt x="2272" y="3312"/>
                  </a:lnTo>
                  <a:lnTo>
                    <a:pt x="2316" y="3253"/>
                  </a:lnTo>
                  <a:lnTo>
                    <a:pt x="2366" y="3181"/>
                  </a:lnTo>
                  <a:lnTo>
                    <a:pt x="2402" y="3101"/>
                  </a:lnTo>
                  <a:lnTo>
                    <a:pt x="2439" y="3021"/>
                  </a:lnTo>
                  <a:lnTo>
                    <a:pt x="2461" y="2927"/>
                  </a:lnTo>
                  <a:lnTo>
                    <a:pt x="2482" y="2832"/>
                  </a:lnTo>
                  <a:lnTo>
                    <a:pt x="2497" y="2731"/>
                  </a:lnTo>
                  <a:lnTo>
                    <a:pt x="3186" y="2811"/>
                  </a:lnTo>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24" name="Freeform 5"/>
            <p:cNvSpPr>
              <a:spLocks noChangeArrowheads="1"/>
            </p:cNvSpPr>
            <p:nvPr/>
          </p:nvSpPr>
          <p:spPr bwMode="gray">
            <a:xfrm>
              <a:off x="4846638" y="3257550"/>
              <a:ext cx="1309687" cy="1473200"/>
            </a:xfrm>
            <a:custGeom>
              <a:avLst/>
              <a:gdLst>
                <a:gd name="T0" fmla="*/ 3635 w 3636"/>
                <a:gd name="T1" fmla="*/ 4090 h 4091"/>
                <a:gd name="T2" fmla="*/ 2851 w 3636"/>
                <a:gd name="T3" fmla="*/ 4090 h 4091"/>
                <a:gd name="T4" fmla="*/ 2517 w 3636"/>
                <a:gd name="T5" fmla="*/ 3116 h 4091"/>
                <a:gd name="T6" fmla="*/ 950 w 3636"/>
                <a:gd name="T7" fmla="*/ 3116 h 4091"/>
                <a:gd name="T8" fmla="*/ 630 w 3636"/>
                <a:gd name="T9" fmla="*/ 4090 h 4091"/>
                <a:gd name="T10" fmla="*/ 0 w 3636"/>
                <a:gd name="T11" fmla="*/ 4090 h 4091"/>
                <a:gd name="T12" fmla="*/ 1356 w 3636"/>
                <a:gd name="T13" fmla="*/ 0 h 4091"/>
                <a:gd name="T14" fmla="*/ 2263 w 3636"/>
                <a:gd name="T15" fmla="*/ 0 h 4091"/>
                <a:gd name="T16" fmla="*/ 3635 w 3636"/>
                <a:gd name="T17" fmla="*/ 4090 h 4091"/>
                <a:gd name="T18" fmla="*/ 2321 w 3636"/>
                <a:gd name="T19" fmla="*/ 2528 h 4091"/>
                <a:gd name="T20" fmla="*/ 1726 w 3636"/>
                <a:gd name="T21" fmla="*/ 698 h 4091"/>
                <a:gd name="T22" fmla="*/ 1131 w 3636"/>
                <a:gd name="T23" fmla="*/ 2528 h 4091"/>
                <a:gd name="T24" fmla="*/ 2321 w 3636"/>
                <a:gd name="T25" fmla="*/ 2528 h 4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36" h="4091">
                  <a:moveTo>
                    <a:pt x="3635" y="4090"/>
                  </a:moveTo>
                  <a:lnTo>
                    <a:pt x="2851" y="4090"/>
                  </a:lnTo>
                  <a:lnTo>
                    <a:pt x="2517" y="3116"/>
                  </a:lnTo>
                  <a:lnTo>
                    <a:pt x="950" y="3116"/>
                  </a:lnTo>
                  <a:lnTo>
                    <a:pt x="630" y="4090"/>
                  </a:lnTo>
                  <a:lnTo>
                    <a:pt x="0" y="4090"/>
                  </a:lnTo>
                  <a:lnTo>
                    <a:pt x="1356" y="0"/>
                  </a:lnTo>
                  <a:lnTo>
                    <a:pt x="2263" y="0"/>
                  </a:lnTo>
                  <a:lnTo>
                    <a:pt x="3635" y="4090"/>
                  </a:lnTo>
                  <a:close/>
                  <a:moveTo>
                    <a:pt x="2321" y="2528"/>
                  </a:moveTo>
                  <a:lnTo>
                    <a:pt x="1726" y="698"/>
                  </a:lnTo>
                  <a:lnTo>
                    <a:pt x="1131" y="2528"/>
                  </a:lnTo>
                  <a:lnTo>
                    <a:pt x="2321" y="2528"/>
                  </a:lnTo>
                  <a:close/>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25" name="Freeform 6"/>
            <p:cNvSpPr>
              <a:spLocks noChangeArrowheads="1"/>
            </p:cNvSpPr>
            <p:nvPr/>
          </p:nvSpPr>
          <p:spPr bwMode="gray">
            <a:xfrm>
              <a:off x="6226175" y="3257550"/>
              <a:ext cx="1208088" cy="1473200"/>
            </a:xfrm>
            <a:custGeom>
              <a:avLst/>
              <a:gdLst>
                <a:gd name="T0" fmla="*/ 1509 w 3354"/>
                <a:gd name="T1" fmla="*/ 0 h 4091"/>
                <a:gd name="T2" fmla="*/ 1604 w 3354"/>
                <a:gd name="T3" fmla="*/ 0 h 4091"/>
                <a:gd name="T4" fmla="*/ 1880 w 3354"/>
                <a:gd name="T5" fmla="*/ 30 h 4091"/>
                <a:gd name="T6" fmla="*/ 2039 w 3354"/>
                <a:gd name="T7" fmla="*/ 66 h 4091"/>
                <a:gd name="T8" fmla="*/ 2214 w 3354"/>
                <a:gd name="T9" fmla="*/ 125 h 4091"/>
                <a:gd name="T10" fmla="*/ 2395 w 3354"/>
                <a:gd name="T11" fmla="*/ 218 h 4091"/>
                <a:gd name="T12" fmla="*/ 2583 w 3354"/>
                <a:gd name="T13" fmla="*/ 342 h 4091"/>
                <a:gd name="T14" fmla="*/ 2772 w 3354"/>
                <a:gd name="T15" fmla="*/ 509 h 4091"/>
                <a:gd name="T16" fmla="*/ 2837 w 3354"/>
                <a:gd name="T17" fmla="*/ 589 h 4091"/>
                <a:gd name="T18" fmla="*/ 2968 w 3354"/>
                <a:gd name="T19" fmla="*/ 749 h 4091"/>
                <a:gd name="T20" fmla="*/ 3077 w 3354"/>
                <a:gd name="T21" fmla="*/ 931 h 4091"/>
                <a:gd name="T22" fmla="*/ 3171 w 3354"/>
                <a:gd name="T23" fmla="*/ 1112 h 4091"/>
                <a:gd name="T24" fmla="*/ 3244 w 3354"/>
                <a:gd name="T25" fmla="*/ 1308 h 4091"/>
                <a:gd name="T26" fmla="*/ 3295 w 3354"/>
                <a:gd name="T27" fmla="*/ 1510 h 4091"/>
                <a:gd name="T28" fmla="*/ 3331 w 3354"/>
                <a:gd name="T29" fmla="*/ 1722 h 4091"/>
                <a:gd name="T30" fmla="*/ 3346 w 3354"/>
                <a:gd name="T31" fmla="*/ 1932 h 4091"/>
                <a:gd name="T32" fmla="*/ 3353 w 3354"/>
                <a:gd name="T33" fmla="*/ 2041 h 4091"/>
                <a:gd name="T34" fmla="*/ 3331 w 3354"/>
                <a:gd name="T35" fmla="*/ 2346 h 4091"/>
                <a:gd name="T36" fmla="*/ 3287 w 3354"/>
                <a:gd name="T37" fmla="*/ 2623 h 4091"/>
                <a:gd name="T38" fmla="*/ 3207 w 3354"/>
                <a:gd name="T39" fmla="*/ 2869 h 4091"/>
                <a:gd name="T40" fmla="*/ 3113 w 3354"/>
                <a:gd name="T41" fmla="*/ 3087 h 4091"/>
                <a:gd name="T42" fmla="*/ 3012 w 3354"/>
                <a:gd name="T43" fmla="*/ 3276 h 4091"/>
                <a:gd name="T44" fmla="*/ 2896 w 3354"/>
                <a:gd name="T45" fmla="*/ 3436 h 4091"/>
                <a:gd name="T46" fmla="*/ 2670 w 3354"/>
                <a:gd name="T47" fmla="*/ 3675 h 4091"/>
                <a:gd name="T48" fmla="*/ 2590 w 3354"/>
                <a:gd name="T49" fmla="*/ 3734 h 4091"/>
                <a:gd name="T50" fmla="*/ 2358 w 3354"/>
                <a:gd name="T51" fmla="*/ 3872 h 4091"/>
                <a:gd name="T52" fmla="*/ 2024 w 3354"/>
                <a:gd name="T53" fmla="*/ 3995 h 4091"/>
                <a:gd name="T54" fmla="*/ 1821 w 3354"/>
                <a:gd name="T55" fmla="*/ 4046 h 4091"/>
                <a:gd name="T56" fmla="*/ 1589 w 3354"/>
                <a:gd name="T57" fmla="*/ 4075 h 4091"/>
                <a:gd name="T58" fmla="*/ 1342 w 3354"/>
                <a:gd name="T59" fmla="*/ 4090 h 4091"/>
                <a:gd name="T60" fmla="*/ 0 w 3354"/>
                <a:gd name="T61" fmla="*/ 0 h 4091"/>
                <a:gd name="T62" fmla="*/ 1371 w 3354"/>
                <a:gd name="T63" fmla="*/ 3487 h 4091"/>
                <a:gd name="T64" fmla="*/ 1487 w 3354"/>
                <a:gd name="T65" fmla="*/ 3480 h 4091"/>
                <a:gd name="T66" fmla="*/ 1720 w 3354"/>
                <a:gd name="T67" fmla="*/ 3436 h 4091"/>
                <a:gd name="T68" fmla="*/ 1930 w 3354"/>
                <a:gd name="T69" fmla="*/ 3341 h 4091"/>
                <a:gd name="T70" fmla="*/ 2119 w 3354"/>
                <a:gd name="T71" fmla="*/ 3203 h 4091"/>
                <a:gd name="T72" fmla="*/ 2279 w 3354"/>
                <a:gd name="T73" fmla="*/ 3021 h 4091"/>
                <a:gd name="T74" fmla="*/ 2409 w 3354"/>
                <a:gd name="T75" fmla="*/ 2790 h 4091"/>
                <a:gd name="T76" fmla="*/ 2497 w 3354"/>
                <a:gd name="T77" fmla="*/ 2513 h 4091"/>
                <a:gd name="T78" fmla="*/ 2547 w 3354"/>
                <a:gd name="T79" fmla="*/ 2187 h 4091"/>
                <a:gd name="T80" fmla="*/ 2554 w 3354"/>
                <a:gd name="T81" fmla="*/ 2012 h 4091"/>
                <a:gd name="T82" fmla="*/ 2533 w 3354"/>
                <a:gd name="T83" fmla="*/ 1736 h 4091"/>
                <a:gd name="T84" fmla="*/ 2482 w 3354"/>
                <a:gd name="T85" fmla="*/ 1474 h 4091"/>
                <a:gd name="T86" fmla="*/ 2395 w 3354"/>
                <a:gd name="T87" fmla="*/ 1228 h 4091"/>
                <a:gd name="T88" fmla="*/ 2271 w 3354"/>
                <a:gd name="T89" fmla="*/ 1018 h 4091"/>
                <a:gd name="T90" fmla="*/ 2112 w 3354"/>
                <a:gd name="T91" fmla="*/ 836 h 4091"/>
                <a:gd name="T92" fmla="*/ 1923 w 3354"/>
                <a:gd name="T93" fmla="*/ 698 h 4091"/>
                <a:gd name="T94" fmla="*/ 1705 w 3354"/>
                <a:gd name="T95" fmla="*/ 611 h 4091"/>
                <a:gd name="T96" fmla="*/ 1458 w 3354"/>
                <a:gd name="T97" fmla="*/ 582 h 4091"/>
                <a:gd name="T98" fmla="*/ 754 w 3354"/>
                <a:gd name="T99" fmla="*/ 3487 h 4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54" h="4091">
                  <a:moveTo>
                    <a:pt x="0" y="0"/>
                  </a:moveTo>
                  <a:lnTo>
                    <a:pt x="1509" y="0"/>
                  </a:lnTo>
                  <a:lnTo>
                    <a:pt x="1509" y="0"/>
                  </a:lnTo>
                  <a:lnTo>
                    <a:pt x="1604" y="0"/>
                  </a:lnTo>
                  <a:lnTo>
                    <a:pt x="1734" y="8"/>
                  </a:lnTo>
                  <a:lnTo>
                    <a:pt x="1880" y="30"/>
                  </a:lnTo>
                  <a:lnTo>
                    <a:pt x="1959" y="44"/>
                  </a:lnTo>
                  <a:lnTo>
                    <a:pt x="2039" y="66"/>
                  </a:lnTo>
                  <a:lnTo>
                    <a:pt x="2126" y="95"/>
                  </a:lnTo>
                  <a:lnTo>
                    <a:pt x="2214" y="125"/>
                  </a:lnTo>
                  <a:lnTo>
                    <a:pt x="2300" y="168"/>
                  </a:lnTo>
                  <a:lnTo>
                    <a:pt x="2395" y="218"/>
                  </a:lnTo>
                  <a:lnTo>
                    <a:pt x="2489" y="277"/>
                  </a:lnTo>
                  <a:lnTo>
                    <a:pt x="2583" y="342"/>
                  </a:lnTo>
                  <a:lnTo>
                    <a:pt x="2678" y="422"/>
                  </a:lnTo>
                  <a:lnTo>
                    <a:pt x="2772" y="509"/>
                  </a:lnTo>
                  <a:lnTo>
                    <a:pt x="2772" y="509"/>
                  </a:lnTo>
                  <a:lnTo>
                    <a:pt x="2837" y="589"/>
                  </a:lnTo>
                  <a:lnTo>
                    <a:pt x="2910" y="669"/>
                  </a:lnTo>
                  <a:lnTo>
                    <a:pt x="2968" y="749"/>
                  </a:lnTo>
                  <a:lnTo>
                    <a:pt x="3026" y="836"/>
                  </a:lnTo>
                  <a:lnTo>
                    <a:pt x="3077" y="931"/>
                  </a:lnTo>
                  <a:lnTo>
                    <a:pt x="3128" y="1018"/>
                  </a:lnTo>
                  <a:lnTo>
                    <a:pt x="3171" y="1112"/>
                  </a:lnTo>
                  <a:lnTo>
                    <a:pt x="3207" y="1214"/>
                  </a:lnTo>
                  <a:lnTo>
                    <a:pt x="3244" y="1308"/>
                  </a:lnTo>
                  <a:lnTo>
                    <a:pt x="3273" y="1410"/>
                  </a:lnTo>
                  <a:lnTo>
                    <a:pt x="3295" y="1510"/>
                  </a:lnTo>
                  <a:lnTo>
                    <a:pt x="3316" y="1620"/>
                  </a:lnTo>
                  <a:lnTo>
                    <a:pt x="3331" y="1722"/>
                  </a:lnTo>
                  <a:lnTo>
                    <a:pt x="3346" y="1830"/>
                  </a:lnTo>
                  <a:lnTo>
                    <a:pt x="3346" y="1932"/>
                  </a:lnTo>
                  <a:lnTo>
                    <a:pt x="3353" y="2041"/>
                  </a:lnTo>
                  <a:lnTo>
                    <a:pt x="3353" y="2041"/>
                  </a:lnTo>
                  <a:lnTo>
                    <a:pt x="3346" y="2201"/>
                  </a:lnTo>
                  <a:lnTo>
                    <a:pt x="3331" y="2346"/>
                  </a:lnTo>
                  <a:lnTo>
                    <a:pt x="3309" y="2492"/>
                  </a:lnTo>
                  <a:lnTo>
                    <a:pt x="3287" y="2623"/>
                  </a:lnTo>
                  <a:lnTo>
                    <a:pt x="3251" y="2753"/>
                  </a:lnTo>
                  <a:lnTo>
                    <a:pt x="3207" y="2869"/>
                  </a:lnTo>
                  <a:lnTo>
                    <a:pt x="3164" y="2985"/>
                  </a:lnTo>
                  <a:lnTo>
                    <a:pt x="3113" y="3087"/>
                  </a:lnTo>
                  <a:lnTo>
                    <a:pt x="3063" y="3182"/>
                  </a:lnTo>
                  <a:lnTo>
                    <a:pt x="3012" y="3276"/>
                  </a:lnTo>
                  <a:lnTo>
                    <a:pt x="2953" y="3356"/>
                  </a:lnTo>
                  <a:lnTo>
                    <a:pt x="2896" y="3436"/>
                  </a:lnTo>
                  <a:lnTo>
                    <a:pt x="2780" y="3567"/>
                  </a:lnTo>
                  <a:lnTo>
                    <a:pt x="2670" y="3675"/>
                  </a:lnTo>
                  <a:lnTo>
                    <a:pt x="2670" y="3675"/>
                  </a:lnTo>
                  <a:lnTo>
                    <a:pt x="2590" y="3734"/>
                  </a:lnTo>
                  <a:lnTo>
                    <a:pt x="2489" y="3799"/>
                  </a:lnTo>
                  <a:lnTo>
                    <a:pt x="2358" y="3872"/>
                  </a:lnTo>
                  <a:lnTo>
                    <a:pt x="2206" y="3937"/>
                  </a:lnTo>
                  <a:lnTo>
                    <a:pt x="2024" y="3995"/>
                  </a:lnTo>
                  <a:lnTo>
                    <a:pt x="1923" y="4024"/>
                  </a:lnTo>
                  <a:lnTo>
                    <a:pt x="1821" y="4046"/>
                  </a:lnTo>
                  <a:lnTo>
                    <a:pt x="1705" y="4068"/>
                  </a:lnTo>
                  <a:lnTo>
                    <a:pt x="1589" y="4075"/>
                  </a:lnTo>
                  <a:lnTo>
                    <a:pt x="1466" y="4090"/>
                  </a:lnTo>
                  <a:lnTo>
                    <a:pt x="1342" y="4090"/>
                  </a:lnTo>
                  <a:lnTo>
                    <a:pt x="0" y="4090"/>
                  </a:lnTo>
                  <a:lnTo>
                    <a:pt x="0" y="0"/>
                  </a:lnTo>
                  <a:close/>
                  <a:moveTo>
                    <a:pt x="754" y="3487"/>
                  </a:moveTo>
                  <a:lnTo>
                    <a:pt x="1371" y="3487"/>
                  </a:lnTo>
                  <a:lnTo>
                    <a:pt x="1371" y="3487"/>
                  </a:lnTo>
                  <a:lnTo>
                    <a:pt x="1487" y="3480"/>
                  </a:lnTo>
                  <a:lnTo>
                    <a:pt x="1604" y="3465"/>
                  </a:lnTo>
                  <a:lnTo>
                    <a:pt x="1720" y="3436"/>
                  </a:lnTo>
                  <a:lnTo>
                    <a:pt x="1829" y="3400"/>
                  </a:lnTo>
                  <a:lnTo>
                    <a:pt x="1930" y="3341"/>
                  </a:lnTo>
                  <a:lnTo>
                    <a:pt x="2024" y="3283"/>
                  </a:lnTo>
                  <a:lnTo>
                    <a:pt x="2119" y="3203"/>
                  </a:lnTo>
                  <a:lnTo>
                    <a:pt x="2199" y="3123"/>
                  </a:lnTo>
                  <a:lnTo>
                    <a:pt x="2279" y="3021"/>
                  </a:lnTo>
                  <a:lnTo>
                    <a:pt x="2351" y="2913"/>
                  </a:lnTo>
                  <a:lnTo>
                    <a:pt x="2409" y="2790"/>
                  </a:lnTo>
                  <a:lnTo>
                    <a:pt x="2460" y="2659"/>
                  </a:lnTo>
                  <a:lnTo>
                    <a:pt x="2497" y="2513"/>
                  </a:lnTo>
                  <a:lnTo>
                    <a:pt x="2533" y="2361"/>
                  </a:lnTo>
                  <a:lnTo>
                    <a:pt x="2547" y="2187"/>
                  </a:lnTo>
                  <a:lnTo>
                    <a:pt x="2554" y="2012"/>
                  </a:lnTo>
                  <a:lnTo>
                    <a:pt x="2554" y="2012"/>
                  </a:lnTo>
                  <a:lnTo>
                    <a:pt x="2547" y="1874"/>
                  </a:lnTo>
                  <a:lnTo>
                    <a:pt x="2533" y="1736"/>
                  </a:lnTo>
                  <a:lnTo>
                    <a:pt x="2511" y="1598"/>
                  </a:lnTo>
                  <a:lnTo>
                    <a:pt x="2482" y="1474"/>
                  </a:lnTo>
                  <a:lnTo>
                    <a:pt x="2438" y="1344"/>
                  </a:lnTo>
                  <a:lnTo>
                    <a:pt x="2395" y="1228"/>
                  </a:lnTo>
                  <a:lnTo>
                    <a:pt x="2337" y="1120"/>
                  </a:lnTo>
                  <a:lnTo>
                    <a:pt x="2271" y="1018"/>
                  </a:lnTo>
                  <a:lnTo>
                    <a:pt x="2191" y="923"/>
                  </a:lnTo>
                  <a:lnTo>
                    <a:pt x="2112" y="836"/>
                  </a:lnTo>
                  <a:lnTo>
                    <a:pt x="2024" y="764"/>
                  </a:lnTo>
                  <a:lnTo>
                    <a:pt x="1923" y="698"/>
                  </a:lnTo>
                  <a:lnTo>
                    <a:pt x="1821" y="647"/>
                  </a:lnTo>
                  <a:lnTo>
                    <a:pt x="1705" y="611"/>
                  </a:lnTo>
                  <a:lnTo>
                    <a:pt x="1582" y="589"/>
                  </a:lnTo>
                  <a:lnTo>
                    <a:pt x="1458" y="582"/>
                  </a:lnTo>
                  <a:lnTo>
                    <a:pt x="754" y="582"/>
                  </a:lnTo>
                  <a:lnTo>
                    <a:pt x="754" y="3487"/>
                  </a:lnTo>
                  <a:close/>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26" name="Freeform 7"/>
            <p:cNvSpPr>
              <a:spLocks noChangeArrowheads="1"/>
            </p:cNvSpPr>
            <p:nvPr/>
          </p:nvSpPr>
          <p:spPr bwMode="gray">
            <a:xfrm>
              <a:off x="7521575" y="3257550"/>
              <a:ext cx="957263" cy="1473200"/>
            </a:xfrm>
            <a:custGeom>
              <a:avLst/>
              <a:gdLst>
                <a:gd name="T0" fmla="*/ 0 w 2658"/>
                <a:gd name="T1" fmla="*/ 4090 h 4091"/>
                <a:gd name="T2" fmla="*/ 0 w 2658"/>
                <a:gd name="T3" fmla="*/ 0 h 4091"/>
                <a:gd name="T4" fmla="*/ 2635 w 2658"/>
                <a:gd name="T5" fmla="*/ 0 h 4091"/>
                <a:gd name="T6" fmla="*/ 2635 w 2658"/>
                <a:gd name="T7" fmla="*/ 603 h 4091"/>
                <a:gd name="T8" fmla="*/ 741 w 2658"/>
                <a:gd name="T9" fmla="*/ 603 h 4091"/>
                <a:gd name="T10" fmla="*/ 741 w 2658"/>
                <a:gd name="T11" fmla="*/ 1714 h 4091"/>
                <a:gd name="T12" fmla="*/ 2258 w 2658"/>
                <a:gd name="T13" fmla="*/ 1714 h 4091"/>
                <a:gd name="T14" fmla="*/ 2258 w 2658"/>
                <a:gd name="T15" fmla="*/ 2310 h 4091"/>
                <a:gd name="T16" fmla="*/ 741 w 2658"/>
                <a:gd name="T17" fmla="*/ 2310 h 4091"/>
                <a:gd name="T18" fmla="*/ 741 w 2658"/>
                <a:gd name="T19" fmla="*/ 3457 h 4091"/>
                <a:gd name="T20" fmla="*/ 2657 w 2658"/>
                <a:gd name="T21" fmla="*/ 3457 h 4091"/>
                <a:gd name="T22" fmla="*/ 2657 w 2658"/>
                <a:gd name="T23" fmla="*/ 4090 h 4091"/>
                <a:gd name="T24" fmla="*/ 0 w 2658"/>
                <a:gd name="T25" fmla="*/ 4090 h 4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58" h="4091">
                  <a:moveTo>
                    <a:pt x="0" y="4090"/>
                  </a:moveTo>
                  <a:lnTo>
                    <a:pt x="0" y="0"/>
                  </a:lnTo>
                  <a:lnTo>
                    <a:pt x="2635" y="0"/>
                  </a:lnTo>
                  <a:lnTo>
                    <a:pt x="2635" y="603"/>
                  </a:lnTo>
                  <a:lnTo>
                    <a:pt x="741" y="603"/>
                  </a:lnTo>
                  <a:lnTo>
                    <a:pt x="741" y="1714"/>
                  </a:lnTo>
                  <a:lnTo>
                    <a:pt x="2258" y="1714"/>
                  </a:lnTo>
                  <a:lnTo>
                    <a:pt x="2258" y="2310"/>
                  </a:lnTo>
                  <a:lnTo>
                    <a:pt x="741" y="2310"/>
                  </a:lnTo>
                  <a:lnTo>
                    <a:pt x="741" y="3457"/>
                  </a:lnTo>
                  <a:lnTo>
                    <a:pt x="2657" y="3457"/>
                  </a:lnTo>
                  <a:lnTo>
                    <a:pt x="2657" y="4090"/>
                  </a:lnTo>
                  <a:lnTo>
                    <a:pt x="0" y="4090"/>
                  </a:lnTo>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27" name="Freeform 8"/>
            <p:cNvSpPr>
              <a:spLocks noChangeArrowheads="1"/>
            </p:cNvSpPr>
            <p:nvPr/>
          </p:nvSpPr>
          <p:spPr bwMode="gray">
            <a:xfrm>
              <a:off x="9901238" y="2816225"/>
              <a:ext cx="190500" cy="192088"/>
            </a:xfrm>
            <a:custGeom>
              <a:avLst/>
              <a:gdLst>
                <a:gd name="T0" fmla="*/ 530 w 531"/>
                <a:gd name="T1" fmla="*/ 262 h 532"/>
                <a:gd name="T2" fmla="*/ 515 w 531"/>
                <a:gd name="T3" fmla="*/ 364 h 532"/>
                <a:gd name="T4" fmla="*/ 458 w 531"/>
                <a:gd name="T5" fmla="*/ 451 h 532"/>
                <a:gd name="T6" fmla="*/ 414 w 531"/>
                <a:gd name="T7" fmla="*/ 487 h 532"/>
                <a:gd name="T8" fmla="*/ 319 w 531"/>
                <a:gd name="T9" fmla="*/ 523 h 532"/>
                <a:gd name="T10" fmla="*/ 268 w 531"/>
                <a:gd name="T11" fmla="*/ 531 h 532"/>
                <a:gd name="T12" fmla="*/ 167 w 531"/>
                <a:gd name="T13" fmla="*/ 508 h 532"/>
                <a:gd name="T14" fmla="*/ 80 w 531"/>
                <a:gd name="T15" fmla="*/ 451 h 532"/>
                <a:gd name="T16" fmla="*/ 44 w 531"/>
                <a:gd name="T17" fmla="*/ 407 h 532"/>
                <a:gd name="T18" fmla="*/ 8 w 531"/>
                <a:gd name="T19" fmla="*/ 313 h 532"/>
                <a:gd name="T20" fmla="*/ 0 w 531"/>
                <a:gd name="T21" fmla="*/ 262 h 532"/>
                <a:gd name="T22" fmla="*/ 22 w 531"/>
                <a:gd name="T23" fmla="*/ 160 h 532"/>
                <a:gd name="T24" fmla="*/ 80 w 531"/>
                <a:gd name="T25" fmla="*/ 72 h 532"/>
                <a:gd name="T26" fmla="*/ 116 w 531"/>
                <a:gd name="T27" fmla="*/ 44 h 532"/>
                <a:gd name="T28" fmla="*/ 211 w 531"/>
                <a:gd name="T29" fmla="*/ 0 h 532"/>
                <a:gd name="T30" fmla="*/ 268 w 531"/>
                <a:gd name="T31" fmla="*/ 0 h 532"/>
                <a:gd name="T32" fmla="*/ 370 w 531"/>
                <a:gd name="T33" fmla="*/ 15 h 532"/>
                <a:gd name="T34" fmla="*/ 458 w 531"/>
                <a:gd name="T35" fmla="*/ 72 h 532"/>
                <a:gd name="T36" fmla="*/ 486 w 531"/>
                <a:gd name="T37" fmla="*/ 116 h 532"/>
                <a:gd name="T38" fmla="*/ 530 w 531"/>
                <a:gd name="T39" fmla="*/ 211 h 532"/>
                <a:gd name="T40" fmla="*/ 494 w 531"/>
                <a:gd name="T41" fmla="*/ 262 h 532"/>
                <a:gd name="T42" fmla="*/ 494 w 531"/>
                <a:gd name="T43" fmla="*/ 218 h 532"/>
                <a:gd name="T44" fmla="*/ 458 w 531"/>
                <a:gd name="T45" fmla="*/ 138 h 532"/>
                <a:gd name="T46" fmla="*/ 428 w 531"/>
                <a:gd name="T47" fmla="*/ 102 h 532"/>
                <a:gd name="T48" fmla="*/ 356 w 531"/>
                <a:gd name="T49" fmla="*/ 51 h 532"/>
                <a:gd name="T50" fmla="*/ 268 w 531"/>
                <a:gd name="T51" fmla="*/ 36 h 532"/>
                <a:gd name="T52" fmla="*/ 218 w 531"/>
                <a:gd name="T53" fmla="*/ 36 h 532"/>
                <a:gd name="T54" fmla="*/ 138 w 531"/>
                <a:gd name="T55" fmla="*/ 72 h 532"/>
                <a:gd name="T56" fmla="*/ 102 w 531"/>
                <a:gd name="T57" fmla="*/ 102 h 532"/>
                <a:gd name="T58" fmla="*/ 51 w 531"/>
                <a:gd name="T59" fmla="*/ 174 h 532"/>
                <a:gd name="T60" fmla="*/ 36 w 531"/>
                <a:gd name="T61" fmla="*/ 262 h 532"/>
                <a:gd name="T62" fmla="*/ 44 w 531"/>
                <a:gd name="T63" fmla="*/ 305 h 532"/>
                <a:gd name="T64" fmla="*/ 73 w 531"/>
                <a:gd name="T65" fmla="*/ 392 h 532"/>
                <a:gd name="T66" fmla="*/ 102 w 531"/>
                <a:gd name="T67" fmla="*/ 421 h 532"/>
                <a:gd name="T68" fmla="*/ 182 w 531"/>
                <a:gd name="T69" fmla="*/ 472 h 532"/>
                <a:gd name="T70" fmla="*/ 268 w 531"/>
                <a:gd name="T71" fmla="*/ 494 h 532"/>
                <a:gd name="T72" fmla="*/ 312 w 531"/>
                <a:gd name="T73" fmla="*/ 487 h 532"/>
                <a:gd name="T74" fmla="*/ 392 w 531"/>
                <a:gd name="T75" fmla="*/ 451 h 532"/>
                <a:gd name="T76" fmla="*/ 428 w 531"/>
                <a:gd name="T77" fmla="*/ 421 h 532"/>
                <a:gd name="T78" fmla="*/ 479 w 531"/>
                <a:gd name="T79" fmla="*/ 349 h 532"/>
                <a:gd name="T80" fmla="*/ 494 w 531"/>
                <a:gd name="T81" fmla="*/ 262 h 532"/>
                <a:gd name="T82" fmla="*/ 342 w 531"/>
                <a:gd name="T83" fmla="*/ 421 h 532"/>
                <a:gd name="T84" fmla="*/ 196 w 531"/>
                <a:gd name="T85" fmla="*/ 283 h 532"/>
                <a:gd name="T86" fmla="*/ 152 w 531"/>
                <a:gd name="T87" fmla="*/ 421 h 532"/>
                <a:gd name="T88" fmla="*/ 283 w 531"/>
                <a:gd name="T89" fmla="*/ 109 h 532"/>
                <a:gd name="T90" fmla="*/ 327 w 531"/>
                <a:gd name="T91" fmla="*/ 116 h 532"/>
                <a:gd name="T92" fmla="*/ 363 w 531"/>
                <a:gd name="T93" fmla="*/ 138 h 532"/>
                <a:gd name="T94" fmla="*/ 378 w 531"/>
                <a:gd name="T95" fmla="*/ 167 h 532"/>
                <a:gd name="T96" fmla="*/ 385 w 531"/>
                <a:gd name="T97" fmla="*/ 196 h 532"/>
                <a:gd name="T98" fmla="*/ 370 w 531"/>
                <a:gd name="T99" fmla="*/ 239 h 532"/>
                <a:gd name="T100" fmla="*/ 356 w 531"/>
                <a:gd name="T101" fmla="*/ 262 h 532"/>
                <a:gd name="T102" fmla="*/ 392 w 531"/>
                <a:gd name="T103" fmla="*/ 421 h 532"/>
                <a:gd name="T104" fmla="*/ 276 w 531"/>
                <a:gd name="T105" fmla="*/ 247 h 532"/>
                <a:gd name="T106" fmla="*/ 305 w 531"/>
                <a:gd name="T107" fmla="*/ 247 h 532"/>
                <a:gd name="T108" fmla="*/ 327 w 531"/>
                <a:gd name="T109" fmla="*/ 233 h 532"/>
                <a:gd name="T110" fmla="*/ 342 w 531"/>
                <a:gd name="T111" fmla="*/ 196 h 532"/>
                <a:gd name="T112" fmla="*/ 334 w 531"/>
                <a:gd name="T113" fmla="*/ 174 h 532"/>
                <a:gd name="T114" fmla="*/ 319 w 531"/>
                <a:gd name="T115" fmla="*/ 160 h 532"/>
                <a:gd name="T116" fmla="*/ 283 w 531"/>
                <a:gd name="T117" fmla="*/ 146 h 532"/>
                <a:gd name="T118" fmla="*/ 196 w 531"/>
                <a:gd name="T119" fmla="*/ 247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1" h="532">
                  <a:moveTo>
                    <a:pt x="530" y="262"/>
                  </a:moveTo>
                  <a:lnTo>
                    <a:pt x="530" y="262"/>
                  </a:lnTo>
                  <a:lnTo>
                    <a:pt x="530" y="313"/>
                  </a:lnTo>
                  <a:lnTo>
                    <a:pt x="515" y="364"/>
                  </a:lnTo>
                  <a:lnTo>
                    <a:pt x="486" y="407"/>
                  </a:lnTo>
                  <a:lnTo>
                    <a:pt x="458" y="451"/>
                  </a:lnTo>
                  <a:lnTo>
                    <a:pt x="458" y="451"/>
                  </a:lnTo>
                  <a:lnTo>
                    <a:pt x="414" y="487"/>
                  </a:lnTo>
                  <a:lnTo>
                    <a:pt x="370" y="508"/>
                  </a:lnTo>
                  <a:lnTo>
                    <a:pt x="319" y="523"/>
                  </a:lnTo>
                  <a:lnTo>
                    <a:pt x="268" y="531"/>
                  </a:lnTo>
                  <a:lnTo>
                    <a:pt x="268" y="531"/>
                  </a:lnTo>
                  <a:lnTo>
                    <a:pt x="211" y="523"/>
                  </a:lnTo>
                  <a:lnTo>
                    <a:pt x="167" y="508"/>
                  </a:lnTo>
                  <a:lnTo>
                    <a:pt x="116" y="487"/>
                  </a:lnTo>
                  <a:lnTo>
                    <a:pt x="80" y="451"/>
                  </a:lnTo>
                  <a:lnTo>
                    <a:pt x="80" y="451"/>
                  </a:lnTo>
                  <a:lnTo>
                    <a:pt x="44" y="407"/>
                  </a:lnTo>
                  <a:lnTo>
                    <a:pt x="22" y="364"/>
                  </a:lnTo>
                  <a:lnTo>
                    <a:pt x="8" y="313"/>
                  </a:lnTo>
                  <a:lnTo>
                    <a:pt x="0" y="262"/>
                  </a:lnTo>
                  <a:lnTo>
                    <a:pt x="0" y="262"/>
                  </a:lnTo>
                  <a:lnTo>
                    <a:pt x="8" y="211"/>
                  </a:lnTo>
                  <a:lnTo>
                    <a:pt x="22" y="160"/>
                  </a:lnTo>
                  <a:lnTo>
                    <a:pt x="44" y="116"/>
                  </a:lnTo>
                  <a:lnTo>
                    <a:pt x="80" y="72"/>
                  </a:lnTo>
                  <a:lnTo>
                    <a:pt x="80" y="72"/>
                  </a:lnTo>
                  <a:lnTo>
                    <a:pt x="116" y="44"/>
                  </a:lnTo>
                  <a:lnTo>
                    <a:pt x="167" y="15"/>
                  </a:lnTo>
                  <a:lnTo>
                    <a:pt x="211" y="0"/>
                  </a:lnTo>
                  <a:lnTo>
                    <a:pt x="268" y="0"/>
                  </a:lnTo>
                  <a:lnTo>
                    <a:pt x="268" y="0"/>
                  </a:lnTo>
                  <a:lnTo>
                    <a:pt x="319" y="0"/>
                  </a:lnTo>
                  <a:lnTo>
                    <a:pt x="370" y="15"/>
                  </a:lnTo>
                  <a:lnTo>
                    <a:pt x="414" y="44"/>
                  </a:lnTo>
                  <a:lnTo>
                    <a:pt x="458" y="72"/>
                  </a:lnTo>
                  <a:lnTo>
                    <a:pt x="458" y="72"/>
                  </a:lnTo>
                  <a:lnTo>
                    <a:pt x="486" y="116"/>
                  </a:lnTo>
                  <a:lnTo>
                    <a:pt x="515" y="160"/>
                  </a:lnTo>
                  <a:lnTo>
                    <a:pt x="530" y="211"/>
                  </a:lnTo>
                  <a:lnTo>
                    <a:pt x="530" y="262"/>
                  </a:lnTo>
                  <a:close/>
                  <a:moveTo>
                    <a:pt x="494" y="262"/>
                  </a:moveTo>
                  <a:lnTo>
                    <a:pt x="494" y="262"/>
                  </a:lnTo>
                  <a:lnTo>
                    <a:pt x="494" y="218"/>
                  </a:lnTo>
                  <a:lnTo>
                    <a:pt x="479" y="174"/>
                  </a:lnTo>
                  <a:lnTo>
                    <a:pt x="458" y="138"/>
                  </a:lnTo>
                  <a:lnTo>
                    <a:pt x="428" y="102"/>
                  </a:lnTo>
                  <a:lnTo>
                    <a:pt x="428" y="102"/>
                  </a:lnTo>
                  <a:lnTo>
                    <a:pt x="392" y="72"/>
                  </a:lnTo>
                  <a:lnTo>
                    <a:pt x="356" y="51"/>
                  </a:lnTo>
                  <a:lnTo>
                    <a:pt x="312" y="36"/>
                  </a:lnTo>
                  <a:lnTo>
                    <a:pt x="268" y="36"/>
                  </a:lnTo>
                  <a:lnTo>
                    <a:pt x="268" y="36"/>
                  </a:lnTo>
                  <a:lnTo>
                    <a:pt x="218" y="36"/>
                  </a:lnTo>
                  <a:lnTo>
                    <a:pt x="182" y="51"/>
                  </a:lnTo>
                  <a:lnTo>
                    <a:pt x="138" y="72"/>
                  </a:lnTo>
                  <a:lnTo>
                    <a:pt x="102" y="102"/>
                  </a:lnTo>
                  <a:lnTo>
                    <a:pt x="102" y="102"/>
                  </a:lnTo>
                  <a:lnTo>
                    <a:pt x="73" y="138"/>
                  </a:lnTo>
                  <a:lnTo>
                    <a:pt x="51" y="174"/>
                  </a:lnTo>
                  <a:lnTo>
                    <a:pt x="44" y="218"/>
                  </a:lnTo>
                  <a:lnTo>
                    <a:pt x="36" y="262"/>
                  </a:lnTo>
                  <a:lnTo>
                    <a:pt x="36" y="262"/>
                  </a:lnTo>
                  <a:lnTo>
                    <a:pt x="44" y="305"/>
                  </a:lnTo>
                  <a:lnTo>
                    <a:pt x="51" y="349"/>
                  </a:lnTo>
                  <a:lnTo>
                    <a:pt x="73" y="392"/>
                  </a:lnTo>
                  <a:lnTo>
                    <a:pt x="102" y="421"/>
                  </a:lnTo>
                  <a:lnTo>
                    <a:pt x="102" y="421"/>
                  </a:lnTo>
                  <a:lnTo>
                    <a:pt x="138" y="451"/>
                  </a:lnTo>
                  <a:lnTo>
                    <a:pt x="182" y="472"/>
                  </a:lnTo>
                  <a:lnTo>
                    <a:pt x="218" y="487"/>
                  </a:lnTo>
                  <a:lnTo>
                    <a:pt x="268" y="494"/>
                  </a:lnTo>
                  <a:lnTo>
                    <a:pt x="268" y="494"/>
                  </a:lnTo>
                  <a:lnTo>
                    <a:pt x="312" y="487"/>
                  </a:lnTo>
                  <a:lnTo>
                    <a:pt x="356" y="472"/>
                  </a:lnTo>
                  <a:lnTo>
                    <a:pt x="392" y="451"/>
                  </a:lnTo>
                  <a:lnTo>
                    <a:pt x="428" y="421"/>
                  </a:lnTo>
                  <a:lnTo>
                    <a:pt x="428" y="421"/>
                  </a:lnTo>
                  <a:lnTo>
                    <a:pt x="458" y="392"/>
                  </a:lnTo>
                  <a:lnTo>
                    <a:pt x="479" y="349"/>
                  </a:lnTo>
                  <a:lnTo>
                    <a:pt x="494" y="305"/>
                  </a:lnTo>
                  <a:lnTo>
                    <a:pt x="494" y="262"/>
                  </a:lnTo>
                  <a:close/>
                  <a:moveTo>
                    <a:pt x="392" y="421"/>
                  </a:moveTo>
                  <a:lnTo>
                    <a:pt x="342" y="421"/>
                  </a:lnTo>
                  <a:lnTo>
                    <a:pt x="283" y="283"/>
                  </a:lnTo>
                  <a:lnTo>
                    <a:pt x="196" y="283"/>
                  </a:lnTo>
                  <a:lnTo>
                    <a:pt x="196" y="421"/>
                  </a:lnTo>
                  <a:lnTo>
                    <a:pt x="152" y="421"/>
                  </a:lnTo>
                  <a:lnTo>
                    <a:pt x="152" y="109"/>
                  </a:lnTo>
                  <a:lnTo>
                    <a:pt x="283" y="109"/>
                  </a:lnTo>
                  <a:lnTo>
                    <a:pt x="283" y="109"/>
                  </a:lnTo>
                  <a:lnTo>
                    <a:pt x="327" y="116"/>
                  </a:lnTo>
                  <a:lnTo>
                    <a:pt x="348" y="123"/>
                  </a:lnTo>
                  <a:lnTo>
                    <a:pt x="363" y="138"/>
                  </a:lnTo>
                  <a:lnTo>
                    <a:pt x="363" y="138"/>
                  </a:lnTo>
                  <a:lnTo>
                    <a:pt x="378" y="167"/>
                  </a:lnTo>
                  <a:lnTo>
                    <a:pt x="385" y="196"/>
                  </a:lnTo>
                  <a:lnTo>
                    <a:pt x="385" y="196"/>
                  </a:lnTo>
                  <a:lnTo>
                    <a:pt x="385" y="218"/>
                  </a:lnTo>
                  <a:lnTo>
                    <a:pt x="370" y="239"/>
                  </a:lnTo>
                  <a:lnTo>
                    <a:pt x="370" y="239"/>
                  </a:lnTo>
                  <a:lnTo>
                    <a:pt x="356" y="262"/>
                  </a:lnTo>
                  <a:lnTo>
                    <a:pt x="327" y="276"/>
                  </a:lnTo>
                  <a:lnTo>
                    <a:pt x="392" y="421"/>
                  </a:lnTo>
                  <a:close/>
                  <a:moveTo>
                    <a:pt x="196" y="247"/>
                  </a:moveTo>
                  <a:lnTo>
                    <a:pt x="276" y="247"/>
                  </a:lnTo>
                  <a:lnTo>
                    <a:pt x="276" y="247"/>
                  </a:lnTo>
                  <a:lnTo>
                    <a:pt x="305" y="247"/>
                  </a:lnTo>
                  <a:lnTo>
                    <a:pt x="327" y="233"/>
                  </a:lnTo>
                  <a:lnTo>
                    <a:pt x="327" y="233"/>
                  </a:lnTo>
                  <a:lnTo>
                    <a:pt x="334" y="218"/>
                  </a:lnTo>
                  <a:lnTo>
                    <a:pt x="342" y="196"/>
                  </a:lnTo>
                  <a:lnTo>
                    <a:pt x="342" y="196"/>
                  </a:lnTo>
                  <a:lnTo>
                    <a:pt x="334" y="174"/>
                  </a:lnTo>
                  <a:lnTo>
                    <a:pt x="319" y="160"/>
                  </a:lnTo>
                  <a:lnTo>
                    <a:pt x="319" y="160"/>
                  </a:lnTo>
                  <a:lnTo>
                    <a:pt x="305" y="152"/>
                  </a:lnTo>
                  <a:lnTo>
                    <a:pt x="283" y="146"/>
                  </a:lnTo>
                  <a:lnTo>
                    <a:pt x="196" y="146"/>
                  </a:lnTo>
                  <a:lnTo>
                    <a:pt x="196" y="247"/>
                  </a:lnTo>
                  <a:close/>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28" name="Freeform 9"/>
            <p:cNvSpPr>
              <a:spLocks noChangeArrowheads="1"/>
            </p:cNvSpPr>
            <p:nvPr/>
          </p:nvSpPr>
          <p:spPr bwMode="gray">
            <a:xfrm>
              <a:off x="8504238" y="2857500"/>
              <a:ext cx="1392237" cy="1014413"/>
            </a:xfrm>
            <a:custGeom>
              <a:avLst/>
              <a:gdLst>
                <a:gd name="T0" fmla="*/ 3644 w 3869"/>
                <a:gd name="T1" fmla="*/ 1351 h 2819"/>
                <a:gd name="T2" fmla="*/ 3796 w 3869"/>
                <a:gd name="T3" fmla="*/ 1141 h 2819"/>
                <a:gd name="T4" fmla="*/ 3868 w 3869"/>
                <a:gd name="T5" fmla="*/ 887 h 2819"/>
                <a:gd name="T6" fmla="*/ 3868 w 3869"/>
                <a:gd name="T7" fmla="*/ 720 h 2819"/>
                <a:gd name="T8" fmla="*/ 3811 w 3869"/>
                <a:gd name="T9" fmla="*/ 487 h 2819"/>
                <a:gd name="T10" fmla="*/ 3687 w 3869"/>
                <a:gd name="T11" fmla="*/ 291 h 2819"/>
                <a:gd name="T12" fmla="*/ 3520 w 3869"/>
                <a:gd name="T13" fmla="*/ 138 h 2819"/>
                <a:gd name="T14" fmla="*/ 3310 w 3869"/>
                <a:gd name="T15" fmla="*/ 36 h 2819"/>
                <a:gd name="T16" fmla="*/ 3078 w 3869"/>
                <a:gd name="T17" fmla="*/ 0 h 2819"/>
                <a:gd name="T18" fmla="*/ 146 w 3869"/>
                <a:gd name="T19" fmla="*/ 146 h 2819"/>
                <a:gd name="T20" fmla="*/ 581 w 3869"/>
                <a:gd name="T21" fmla="*/ 531 h 2819"/>
                <a:gd name="T22" fmla="*/ 1002 w 3869"/>
                <a:gd name="T23" fmla="*/ 843 h 2819"/>
                <a:gd name="T24" fmla="*/ 1401 w 3869"/>
                <a:gd name="T25" fmla="*/ 1083 h 2819"/>
                <a:gd name="T26" fmla="*/ 2127 w 3869"/>
                <a:gd name="T27" fmla="*/ 1410 h 2819"/>
                <a:gd name="T28" fmla="*/ 1655 w 3869"/>
                <a:gd name="T29" fmla="*/ 1606 h 2819"/>
                <a:gd name="T30" fmla="*/ 1133 w 3869"/>
                <a:gd name="T31" fmla="*/ 1889 h 2819"/>
                <a:gd name="T32" fmla="*/ 719 w 3869"/>
                <a:gd name="T33" fmla="*/ 2180 h 2819"/>
                <a:gd name="T34" fmla="*/ 290 w 3869"/>
                <a:gd name="T35" fmla="*/ 2535 h 2819"/>
                <a:gd name="T36" fmla="*/ 3078 w 3869"/>
                <a:gd name="T37" fmla="*/ 2818 h 2819"/>
                <a:gd name="T38" fmla="*/ 3237 w 3869"/>
                <a:gd name="T39" fmla="*/ 2803 h 2819"/>
                <a:gd name="T40" fmla="*/ 3455 w 3869"/>
                <a:gd name="T41" fmla="*/ 2723 h 2819"/>
                <a:gd name="T42" fmla="*/ 3636 w 3869"/>
                <a:gd name="T43" fmla="*/ 2585 h 2819"/>
                <a:gd name="T44" fmla="*/ 3775 w 3869"/>
                <a:gd name="T45" fmla="*/ 2404 h 2819"/>
                <a:gd name="T46" fmla="*/ 3854 w 3869"/>
                <a:gd name="T47" fmla="*/ 2187 h 2819"/>
                <a:gd name="T48" fmla="*/ 3868 w 3869"/>
                <a:gd name="T49" fmla="*/ 2027 h 2819"/>
                <a:gd name="T50" fmla="*/ 3825 w 3869"/>
                <a:gd name="T51" fmla="*/ 1758 h 2819"/>
                <a:gd name="T52" fmla="*/ 3701 w 3869"/>
                <a:gd name="T53" fmla="*/ 1533 h 2819"/>
                <a:gd name="T54" fmla="*/ 3034 w 3869"/>
                <a:gd name="T55" fmla="*/ 2390 h 2819"/>
                <a:gd name="T56" fmla="*/ 1452 w 3869"/>
                <a:gd name="T57" fmla="*/ 2216 h 2819"/>
                <a:gd name="T58" fmla="*/ 2062 w 3869"/>
                <a:gd name="T59" fmla="*/ 1889 h 2819"/>
                <a:gd name="T60" fmla="*/ 2402 w 3869"/>
                <a:gd name="T61" fmla="*/ 1758 h 2819"/>
                <a:gd name="T62" fmla="*/ 2729 w 3869"/>
                <a:gd name="T63" fmla="*/ 1685 h 2819"/>
                <a:gd name="T64" fmla="*/ 3034 w 3869"/>
                <a:gd name="T65" fmla="*/ 1657 h 2819"/>
                <a:gd name="T66" fmla="*/ 3179 w 3869"/>
                <a:gd name="T67" fmla="*/ 1685 h 2819"/>
                <a:gd name="T68" fmla="*/ 3339 w 3869"/>
                <a:gd name="T69" fmla="*/ 1824 h 2819"/>
                <a:gd name="T70" fmla="*/ 3404 w 3869"/>
                <a:gd name="T71" fmla="*/ 2027 h 2819"/>
                <a:gd name="T72" fmla="*/ 3376 w 3869"/>
                <a:gd name="T73" fmla="*/ 2165 h 2819"/>
                <a:gd name="T74" fmla="*/ 3237 w 3869"/>
                <a:gd name="T75" fmla="*/ 2325 h 2819"/>
                <a:gd name="T76" fmla="*/ 3034 w 3869"/>
                <a:gd name="T77" fmla="*/ 2390 h 2819"/>
                <a:gd name="T78" fmla="*/ 2940 w 3869"/>
                <a:gd name="T79" fmla="*/ 1162 h 2819"/>
                <a:gd name="T80" fmla="*/ 2620 w 3869"/>
                <a:gd name="T81" fmla="*/ 1119 h 2819"/>
                <a:gd name="T82" fmla="*/ 2294 w 3869"/>
                <a:gd name="T83" fmla="*/ 1025 h 2819"/>
                <a:gd name="T84" fmla="*/ 1946 w 3869"/>
                <a:gd name="T85" fmla="*/ 879 h 2819"/>
                <a:gd name="T86" fmla="*/ 1198 w 3869"/>
                <a:gd name="T87" fmla="*/ 436 h 2819"/>
                <a:gd name="T88" fmla="*/ 3114 w 3869"/>
                <a:gd name="T89" fmla="*/ 443 h 2819"/>
                <a:gd name="T90" fmla="*/ 3295 w 3869"/>
                <a:gd name="T91" fmla="*/ 538 h 2819"/>
                <a:gd name="T92" fmla="*/ 3397 w 3869"/>
                <a:gd name="T93" fmla="*/ 726 h 2819"/>
                <a:gd name="T94" fmla="*/ 3397 w 3869"/>
                <a:gd name="T95" fmla="*/ 872 h 2819"/>
                <a:gd name="T96" fmla="*/ 3295 w 3869"/>
                <a:gd name="T97" fmla="*/ 1054 h 2819"/>
                <a:gd name="T98" fmla="*/ 3114 w 3869"/>
                <a:gd name="T99" fmla="*/ 1155 h 2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869" h="2819">
                  <a:moveTo>
                    <a:pt x="3585" y="1410"/>
                  </a:moveTo>
                  <a:lnTo>
                    <a:pt x="3585" y="1410"/>
                  </a:lnTo>
                  <a:lnTo>
                    <a:pt x="3644" y="1351"/>
                  </a:lnTo>
                  <a:lnTo>
                    <a:pt x="3701" y="1286"/>
                  </a:lnTo>
                  <a:lnTo>
                    <a:pt x="3752" y="1221"/>
                  </a:lnTo>
                  <a:lnTo>
                    <a:pt x="3796" y="1141"/>
                  </a:lnTo>
                  <a:lnTo>
                    <a:pt x="3825" y="1061"/>
                  </a:lnTo>
                  <a:lnTo>
                    <a:pt x="3854" y="974"/>
                  </a:lnTo>
                  <a:lnTo>
                    <a:pt x="3868" y="887"/>
                  </a:lnTo>
                  <a:lnTo>
                    <a:pt x="3868" y="800"/>
                  </a:lnTo>
                  <a:lnTo>
                    <a:pt x="3868" y="800"/>
                  </a:lnTo>
                  <a:lnTo>
                    <a:pt x="3868" y="720"/>
                  </a:lnTo>
                  <a:lnTo>
                    <a:pt x="3854" y="639"/>
                  </a:lnTo>
                  <a:lnTo>
                    <a:pt x="3840" y="559"/>
                  </a:lnTo>
                  <a:lnTo>
                    <a:pt x="3811" y="487"/>
                  </a:lnTo>
                  <a:lnTo>
                    <a:pt x="3775" y="422"/>
                  </a:lnTo>
                  <a:lnTo>
                    <a:pt x="3738" y="349"/>
                  </a:lnTo>
                  <a:lnTo>
                    <a:pt x="3687" y="291"/>
                  </a:lnTo>
                  <a:lnTo>
                    <a:pt x="3636" y="233"/>
                  </a:lnTo>
                  <a:lnTo>
                    <a:pt x="3585" y="182"/>
                  </a:lnTo>
                  <a:lnTo>
                    <a:pt x="3520" y="138"/>
                  </a:lnTo>
                  <a:lnTo>
                    <a:pt x="3455" y="95"/>
                  </a:lnTo>
                  <a:lnTo>
                    <a:pt x="3390" y="66"/>
                  </a:lnTo>
                  <a:lnTo>
                    <a:pt x="3310" y="36"/>
                  </a:lnTo>
                  <a:lnTo>
                    <a:pt x="3237" y="15"/>
                  </a:lnTo>
                  <a:lnTo>
                    <a:pt x="3158" y="7"/>
                  </a:lnTo>
                  <a:lnTo>
                    <a:pt x="3078" y="0"/>
                  </a:lnTo>
                  <a:lnTo>
                    <a:pt x="0" y="0"/>
                  </a:lnTo>
                  <a:lnTo>
                    <a:pt x="0" y="0"/>
                  </a:lnTo>
                  <a:lnTo>
                    <a:pt x="146" y="146"/>
                  </a:lnTo>
                  <a:lnTo>
                    <a:pt x="290" y="284"/>
                  </a:lnTo>
                  <a:lnTo>
                    <a:pt x="436" y="407"/>
                  </a:lnTo>
                  <a:lnTo>
                    <a:pt x="581" y="531"/>
                  </a:lnTo>
                  <a:lnTo>
                    <a:pt x="719" y="639"/>
                  </a:lnTo>
                  <a:lnTo>
                    <a:pt x="864" y="741"/>
                  </a:lnTo>
                  <a:lnTo>
                    <a:pt x="1002" y="843"/>
                  </a:lnTo>
                  <a:lnTo>
                    <a:pt x="1133" y="930"/>
                  </a:lnTo>
                  <a:lnTo>
                    <a:pt x="1270" y="1010"/>
                  </a:lnTo>
                  <a:lnTo>
                    <a:pt x="1401" y="1083"/>
                  </a:lnTo>
                  <a:lnTo>
                    <a:pt x="1655" y="1221"/>
                  </a:lnTo>
                  <a:lnTo>
                    <a:pt x="1895" y="1323"/>
                  </a:lnTo>
                  <a:lnTo>
                    <a:pt x="2127" y="1410"/>
                  </a:lnTo>
                  <a:lnTo>
                    <a:pt x="2127" y="1410"/>
                  </a:lnTo>
                  <a:lnTo>
                    <a:pt x="1895" y="1497"/>
                  </a:lnTo>
                  <a:lnTo>
                    <a:pt x="1655" y="1606"/>
                  </a:lnTo>
                  <a:lnTo>
                    <a:pt x="1401" y="1736"/>
                  </a:lnTo>
                  <a:lnTo>
                    <a:pt x="1270" y="1809"/>
                  </a:lnTo>
                  <a:lnTo>
                    <a:pt x="1133" y="1889"/>
                  </a:lnTo>
                  <a:lnTo>
                    <a:pt x="1002" y="1983"/>
                  </a:lnTo>
                  <a:lnTo>
                    <a:pt x="864" y="2078"/>
                  </a:lnTo>
                  <a:lnTo>
                    <a:pt x="719" y="2180"/>
                  </a:lnTo>
                  <a:lnTo>
                    <a:pt x="581" y="2288"/>
                  </a:lnTo>
                  <a:lnTo>
                    <a:pt x="436" y="2412"/>
                  </a:lnTo>
                  <a:lnTo>
                    <a:pt x="290" y="2535"/>
                  </a:lnTo>
                  <a:lnTo>
                    <a:pt x="146" y="2672"/>
                  </a:lnTo>
                  <a:lnTo>
                    <a:pt x="0" y="2818"/>
                  </a:lnTo>
                  <a:lnTo>
                    <a:pt x="3078" y="2818"/>
                  </a:lnTo>
                  <a:lnTo>
                    <a:pt x="3078" y="2818"/>
                  </a:lnTo>
                  <a:lnTo>
                    <a:pt x="3158" y="2818"/>
                  </a:lnTo>
                  <a:lnTo>
                    <a:pt x="3237" y="2803"/>
                  </a:lnTo>
                  <a:lnTo>
                    <a:pt x="3310" y="2782"/>
                  </a:lnTo>
                  <a:lnTo>
                    <a:pt x="3390" y="2760"/>
                  </a:lnTo>
                  <a:lnTo>
                    <a:pt x="3455" y="2723"/>
                  </a:lnTo>
                  <a:lnTo>
                    <a:pt x="3520" y="2680"/>
                  </a:lnTo>
                  <a:lnTo>
                    <a:pt x="3585" y="2636"/>
                  </a:lnTo>
                  <a:lnTo>
                    <a:pt x="3636" y="2585"/>
                  </a:lnTo>
                  <a:lnTo>
                    <a:pt x="3687" y="2529"/>
                  </a:lnTo>
                  <a:lnTo>
                    <a:pt x="3738" y="2470"/>
                  </a:lnTo>
                  <a:lnTo>
                    <a:pt x="3775" y="2404"/>
                  </a:lnTo>
                  <a:lnTo>
                    <a:pt x="3811" y="2332"/>
                  </a:lnTo>
                  <a:lnTo>
                    <a:pt x="3840" y="2260"/>
                  </a:lnTo>
                  <a:lnTo>
                    <a:pt x="3854" y="2187"/>
                  </a:lnTo>
                  <a:lnTo>
                    <a:pt x="3868" y="2107"/>
                  </a:lnTo>
                  <a:lnTo>
                    <a:pt x="3868" y="2027"/>
                  </a:lnTo>
                  <a:lnTo>
                    <a:pt x="3868" y="2027"/>
                  </a:lnTo>
                  <a:lnTo>
                    <a:pt x="3868" y="1932"/>
                  </a:lnTo>
                  <a:lnTo>
                    <a:pt x="3854" y="1845"/>
                  </a:lnTo>
                  <a:lnTo>
                    <a:pt x="3825" y="1758"/>
                  </a:lnTo>
                  <a:lnTo>
                    <a:pt x="3796" y="1678"/>
                  </a:lnTo>
                  <a:lnTo>
                    <a:pt x="3752" y="1606"/>
                  </a:lnTo>
                  <a:lnTo>
                    <a:pt x="3701" y="1533"/>
                  </a:lnTo>
                  <a:lnTo>
                    <a:pt x="3644" y="1467"/>
                  </a:lnTo>
                  <a:lnTo>
                    <a:pt x="3585" y="1410"/>
                  </a:lnTo>
                  <a:close/>
                  <a:moveTo>
                    <a:pt x="3034" y="2390"/>
                  </a:moveTo>
                  <a:lnTo>
                    <a:pt x="1198" y="2390"/>
                  </a:lnTo>
                  <a:lnTo>
                    <a:pt x="1198" y="2390"/>
                  </a:lnTo>
                  <a:lnTo>
                    <a:pt x="1452" y="2216"/>
                  </a:lnTo>
                  <a:lnTo>
                    <a:pt x="1706" y="2070"/>
                  </a:lnTo>
                  <a:lnTo>
                    <a:pt x="1946" y="1940"/>
                  </a:lnTo>
                  <a:lnTo>
                    <a:pt x="2062" y="1889"/>
                  </a:lnTo>
                  <a:lnTo>
                    <a:pt x="2178" y="1838"/>
                  </a:lnTo>
                  <a:lnTo>
                    <a:pt x="2294" y="1795"/>
                  </a:lnTo>
                  <a:lnTo>
                    <a:pt x="2402" y="1758"/>
                  </a:lnTo>
                  <a:lnTo>
                    <a:pt x="2512" y="1729"/>
                  </a:lnTo>
                  <a:lnTo>
                    <a:pt x="2620" y="1708"/>
                  </a:lnTo>
                  <a:lnTo>
                    <a:pt x="2729" y="1685"/>
                  </a:lnTo>
                  <a:lnTo>
                    <a:pt x="2831" y="1671"/>
                  </a:lnTo>
                  <a:lnTo>
                    <a:pt x="2940" y="1664"/>
                  </a:lnTo>
                  <a:lnTo>
                    <a:pt x="3034" y="1657"/>
                  </a:lnTo>
                  <a:lnTo>
                    <a:pt x="3034" y="1657"/>
                  </a:lnTo>
                  <a:lnTo>
                    <a:pt x="3114" y="1664"/>
                  </a:lnTo>
                  <a:lnTo>
                    <a:pt x="3179" y="1685"/>
                  </a:lnTo>
                  <a:lnTo>
                    <a:pt x="3237" y="1722"/>
                  </a:lnTo>
                  <a:lnTo>
                    <a:pt x="3295" y="1765"/>
                  </a:lnTo>
                  <a:lnTo>
                    <a:pt x="3339" y="1824"/>
                  </a:lnTo>
                  <a:lnTo>
                    <a:pt x="3376" y="1882"/>
                  </a:lnTo>
                  <a:lnTo>
                    <a:pt x="3397" y="1954"/>
                  </a:lnTo>
                  <a:lnTo>
                    <a:pt x="3404" y="2027"/>
                  </a:lnTo>
                  <a:lnTo>
                    <a:pt x="3404" y="2027"/>
                  </a:lnTo>
                  <a:lnTo>
                    <a:pt x="3397" y="2100"/>
                  </a:lnTo>
                  <a:lnTo>
                    <a:pt x="3376" y="2165"/>
                  </a:lnTo>
                  <a:lnTo>
                    <a:pt x="3339" y="2231"/>
                  </a:lnTo>
                  <a:lnTo>
                    <a:pt x="3295" y="2281"/>
                  </a:lnTo>
                  <a:lnTo>
                    <a:pt x="3237" y="2325"/>
                  </a:lnTo>
                  <a:lnTo>
                    <a:pt x="3179" y="2361"/>
                  </a:lnTo>
                  <a:lnTo>
                    <a:pt x="3114" y="2383"/>
                  </a:lnTo>
                  <a:lnTo>
                    <a:pt x="3034" y="2390"/>
                  </a:lnTo>
                  <a:close/>
                  <a:moveTo>
                    <a:pt x="3034" y="1162"/>
                  </a:moveTo>
                  <a:lnTo>
                    <a:pt x="3034" y="1162"/>
                  </a:lnTo>
                  <a:lnTo>
                    <a:pt x="2940" y="1162"/>
                  </a:lnTo>
                  <a:lnTo>
                    <a:pt x="2831" y="1148"/>
                  </a:lnTo>
                  <a:lnTo>
                    <a:pt x="2729" y="1134"/>
                  </a:lnTo>
                  <a:lnTo>
                    <a:pt x="2620" y="1119"/>
                  </a:lnTo>
                  <a:lnTo>
                    <a:pt x="2512" y="1090"/>
                  </a:lnTo>
                  <a:lnTo>
                    <a:pt x="2402" y="1061"/>
                  </a:lnTo>
                  <a:lnTo>
                    <a:pt x="2294" y="1025"/>
                  </a:lnTo>
                  <a:lnTo>
                    <a:pt x="2178" y="981"/>
                  </a:lnTo>
                  <a:lnTo>
                    <a:pt x="2062" y="930"/>
                  </a:lnTo>
                  <a:lnTo>
                    <a:pt x="1946" y="879"/>
                  </a:lnTo>
                  <a:lnTo>
                    <a:pt x="1706" y="756"/>
                  </a:lnTo>
                  <a:lnTo>
                    <a:pt x="1452" y="603"/>
                  </a:lnTo>
                  <a:lnTo>
                    <a:pt x="1198" y="436"/>
                  </a:lnTo>
                  <a:lnTo>
                    <a:pt x="3034" y="436"/>
                  </a:lnTo>
                  <a:lnTo>
                    <a:pt x="3034" y="436"/>
                  </a:lnTo>
                  <a:lnTo>
                    <a:pt x="3114" y="443"/>
                  </a:lnTo>
                  <a:lnTo>
                    <a:pt x="3179" y="458"/>
                  </a:lnTo>
                  <a:lnTo>
                    <a:pt x="3237" y="494"/>
                  </a:lnTo>
                  <a:lnTo>
                    <a:pt x="3295" y="538"/>
                  </a:lnTo>
                  <a:lnTo>
                    <a:pt x="3339" y="596"/>
                  </a:lnTo>
                  <a:lnTo>
                    <a:pt x="3376" y="654"/>
                  </a:lnTo>
                  <a:lnTo>
                    <a:pt x="3397" y="726"/>
                  </a:lnTo>
                  <a:lnTo>
                    <a:pt x="3404" y="800"/>
                  </a:lnTo>
                  <a:lnTo>
                    <a:pt x="3404" y="800"/>
                  </a:lnTo>
                  <a:lnTo>
                    <a:pt x="3397" y="872"/>
                  </a:lnTo>
                  <a:lnTo>
                    <a:pt x="3376" y="938"/>
                  </a:lnTo>
                  <a:lnTo>
                    <a:pt x="3339" y="1003"/>
                  </a:lnTo>
                  <a:lnTo>
                    <a:pt x="3295" y="1054"/>
                  </a:lnTo>
                  <a:lnTo>
                    <a:pt x="3237" y="1097"/>
                  </a:lnTo>
                  <a:lnTo>
                    <a:pt x="3179" y="1134"/>
                  </a:lnTo>
                  <a:lnTo>
                    <a:pt x="3114" y="1155"/>
                  </a:lnTo>
                  <a:lnTo>
                    <a:pt x="3034" y="1162"/>
                  </a:lnTo>
                  <a:close/>
                </a:path>
              </a:pathLst>
            </a:custGeom>
            <a:grpFill/>
            <a:ln>
              <a:noFill/>
            </a:ln>
            <a:effectLst/>
          </p:spPr>
          <p:txBody>
            <a:bodyPr wrap="none" anchor="ctr"/>
            <a:lstStyle/>
            <a:p>
              <a:endParaRPr lang="en-US">
                <a:solidFill>
                  <a:prstClr val="black"/>
                </a:solidFill>
                <a:latin typeface="Dual 400" panose="02000603000000020004" pitchFamily="2" charset="0"/>
              </a:endParaRPr>
            </a:p>
          </p:txBody>
        </p:sp>
      </p:grpSp>
      <p:sp>
        <p:nvSpPr>
          <p:cNvPr id="15" name="Footer Placeholder 6"/>
          <p:cNvSpPr>
            <a:spLocks noGrp="1"/>
          </p:cNvSpPr>
          <p:nvPr>
            <p:ph type="ftr" sz="quarter" idx="12"/>
          </p:nvPr>
        </p:nvSpPr>
        <p:spPr>
          <a:xfrm>
            <a:off x="3859739" y="4906103"/>
            <a:ext cx="4569886" cy="103485"/>
          </a:xfrm>
        </p:spPr>
        <p:txBody>
          <a:bodyPr/>
          <a:lstStyle>
            <a:lvl1pPr>
              <a:defRPr>
                <a:solidFill>
                  <a:schemeClr val="bg1">
                    <a:alpha val="70000"/>
                  </a:schemeClr>
                </a:solidFill>
              </a:defRPr>
            </a:lvl1pPr>
          </a:lstStyle>
          <a:p>
            <a:pPr>
              <a:defRPr/>
            </a:pPr>
            <a:r>
              <a:rPr lang="en-US"/>
              <a:t>© 2015 BROCADE COMMUNICATIONS SYSTEMS, INC. COMPANY PROPRIETARY INFORMATION</a:t>
            </a:r>
            <a:endParaRPr lang="en-US" dirty="0"/>
          </a:p>
        </p:txBody>
      </p:sp>
    </p:spTree>
    <p:extLst>
      <p:ext uri="{BB962C8B-B14F-4D97-AF65-F5344CB8AC3E}">
        <p14:creationId xmlns:p14="http://schemas.microsoft.com/office/powerpoint/2010/main" val="11775282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osing Slide_Blu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itle 3"/>
          <p:cNvSpPr>
            <a:spLocks noGrp="1"/>
          </p:cNvSpPr>
          <p:nvPr>
            <p:ph type="title"/>
          </p:nvPr>
        </p:nvSpPr>
        <p:spPr bwMode="gray">
          <a:xfrm>
            <a:off x="704088" y="1828800"/>
            <a:ext cx="6900948" cy="567020"/>
          </a:xfrm>
        </p:spPr>
        <p:txBody>
          <a:bodyPr wrap="square" anchor="b" anchorCtr="0">
            <a:noAutofit/>
          </a:bodyPr>
          <a:lstStyle>
            <a:lvl1pPr>
              <a:lnSpc>
                <a:spcPct val="90000"/>
              </a:lnSpc>
              <a:defRPr lang="en-US" sz="4000" b="0" i="0" spc="0" dirty="0">
                <a:solidFill>
                  <a:schemeClr val="bg1"/>
                </a:solidFill>
                <a:latin typeface="Dual 400" panose="02000603000000020004" pitchFamily="2" charset="0"/>
                <a:ea typeface="+mn-ea"/>
                <a:cs typeface="Dual 400" panose="02000603000000020004" pitchFamily="2" charset="0"/>
              </a:defRPr>
            </a:lvl1pPr>
          </a:lstStyle>
          <a:p>
            <a:pPr marL="0" lvl="0" defTabSz="914270"/>
            <a:endParaRPr lang="en-US" dirty="0"/>
          </a:p>
        </p:txBody>
      </p:sp>
      <p:grpSp>
        <p:nvGrpSpPr>
          <p:cNvPr id="19" name="Group 18"/>
          <p:cNvGrpSpPr/>
          <p:nvPr userDrawn="1"/>
        </p:nvGrpSpPr>
        <p:grpSpPr bwMode="gray">
          <a:xfrm>
            <a:off x="7515472" y="411973"/>
            <a:ext cx="1287919" cy="247482"/>
            <a:chOff x="12700" y="2816225"/>
            <a:chExt cx="10079038" cy="1936750"/>
          </a:xfrm>
          <a:solidFill>
            <a:schemeClr val="bg1"/>
          </a:solidFill>
        </p:grpSpPr>
        <p:sp>
          <p:nvSpPr>
            <p:cNvPr id="20" name="Freeform 1"/>
            <p:cNvSpPr>
              <a:spLocks noChangeArrowheads="1"/>
            </p:cNvSpPr>
            <p:nvPr/>
          </p:nvSpPr>
          <p:spPr bwMode="gray">
            <a:xfrm>
              <a:off x="12700" y="3257550"/>
              <a:ext cx="1096963" cy="1473200"/>
            </a:xfrm>
            <a:custGeom>
              <a:avLst/>
              <a:gdLst>
                <a:gd name="T0" fmla="*/ 1589 w 3049"/>
                <a:gd name="T1" fmla="*/ 0 h 4091"/>
                <a:gd name="T2" fmla="*/ 1996 w 3049"/>
                <a:gd name="T3" fmla="*/ 23 h 4091"/>
                <a:gd name="T4" fmla="*/ 2294 w 3049"/>
                <a:gd name="T5" fmla="*/ 95 h 4091"/>
                <a:gd name="T6" fmla="*/ 2503 w 3049"/>
                <a:gd name="T7" fmla="*/ 212 h 4091"/>
                <a:gd name="T8" fmla="*/ 2693 w 3049"/>
                <a:gd name="T9" fmla="*/ 393 h 4091"/>
                <a:gd name="T10" fmla="*/ 2809 w 3049"/>
                <a:gd name="T11" fmla="*/ 567 h 4091"/>
                <a:gd name="T12" fmla="*/ 2896 w 3049"/>
                <a:gd name="T13" fmla="*/ 821 h 4091"/>
                <a:gd name="T14" fmla="*/ 2917 w 3049"/>
                <a:gd name="T15" fmla="*/ 1061 h 4091"/>
                <a:gd name="T16" fmla="*/ 2910 w 3049"/>
                <a:gd name="T17" fmla="*/ 1228 h 4091"/>
                <a:gd name="T18" fmla="*/ 2860 w 3049"/>
                <a:gd name="T19" fmla="*/ 1424 h 4091"/>
                <a:gd name="T20" fmla="*/ 2736 w 3049"/>
                <a:gd name="T21" fmla="*/ 1641 h 4091"/>
                <a:gd name="T22" fmla="*/ 2518 w 3049"/>
                <a:gd name="T23" fmla="*/ 1838 h 4091"/>
                <a:gd name="T24" fmla="*/ 2178 w 3049"/>
                <a:gd name="T25" fmla="*/ 1976 h 4091"/>
                <a:gd name="T26" fmla="*/ 2395 w 3049"/>
                <a:gd name="T27" fmla="*/ 2026 h 4091"/>
                <a:gd name="T28" fmla="*/ 2649 w 3049"/>
                <a:gd name="T29" fmla="*/ 2157 h 4091"/>
                <a:gd name="T30" fmla="*/ 2816 w 3049"/>
                <a:gd name="T31" fmla="*/ 2303 h 4091"/>
                <a:gd name="T32" fmla="*/ 2976 w 3049"/>
                <a:gd name="T33" fmla="*/ 2564 h 4091"/>
                <a:gd name="T34" fmla="*/ 3041 w 3049"/>
                <a:gd name="T35" fmla="*/ 2826 h 4091"/>
                <a:gd name="T36" fmla="*/ 3048 w 3049"/>
                <a:gd name="T37" fmla="*/ 2970 h 4091"/>
                <a:gd name="T38" fmla="*/ 3005 w 3049"/>
                <a:gd name="T39" fmla="*/ 3313 h 4091"/>
                <a:gd name="T40" fmla="*/ 2860 w 3049"/>
                <a:gd name="T41" fmla="*/ 3624 h 4091"/>
                <a:gd name="T42" fmla="*/ 2722 w 3049"/>
                <a:gd name="T43" fmla="*/ 3791 h 4091"/>
                <a:gd name="T44" fmla="*/ 2366 w 3049"/>
                <a:gd name="T45" fmla="*/ 4003 h 4091"/>
                <a:gd name="T46" fmla="*/ 2017 w 3049"/>
                <a:gd name="T47" fmla="*/ 4083 h 4091"/>
                <a:gd name="T48" fmla="*/ 0 w 3049"/>
                <a:gd name="T49" fmla="*/ 4090 h 4091"/>
                <a:gd name="T50" fmla="*/ 1597 w 3049"/>
                <a:gd name="T51" fmla="*/ 1722 h 4091"/>
                <a:gd name="T52" fmla="*/ 1728 w 3049"/>
                <a:gd name="T53" fmla="*/ 1714 h 4091"/>
                <a:gd name="T54" fmla="*/ 1894 w 3049"/>
                <a:gd name="T55" fmla="*/ 1656 h 4091"/>
                <a:gd name="T56" fmla="*/ 2025 w 3049"/>
                <a:gd name="T57" fmla="*/ 1561 h 4091"/>
                <a:gd name="T58" fmla="*/ 2127 w 3049"/>
                <a:gd name="T59" fmla="*/ 1424 h 4091"/>
                <a:gd name="T60" fmla="*/ 2178 w 3049"/>
                <a:gd name="T61" fmla="*/ 1257 h 4091"/>
                <a:gd name="T62" fmla="*/ 2192 w 3049"/>
                <a:gd name="T63" fmla="*/ 1126 h 4091"/>
                <a:gd name="T64" fmla="*/ 2148 w 3049"/>
                <a:gd name="T65" fmla="*/ 902 h 4091"/>
                <a:gd name="T66" fmla="*/ 2039 w 3049"/>
                <a:gd name="T67" fmla="*/ 741 h 4091"/>
                <a:gd name="T68" fmla="*/ 1894 w 3049"/>
                <a:gd name="T69" fmla="*/ 647 h 4091"/>
                <a:gd name="T70" fmla="*/ 1654 w 3049"/>
                <a:gd name="T71" fmla="*/ 589 h 4091"/>
                <a:gd name="T72" fmla="*/ 697 w 3049"/>
                <a:gd name="T73" fmla="*/ 1722 h 4091"/>
                <a:gd name="T74" fmla="*/ 1654 w 3049"/>
                <a:gd name="T75" fmla="*/ 3480 h 4091"/>
                <a:gd name="T76" fmla="*/ 1851 w 3049"/>
                <a:gd name="T77" fmla="*/ 3457 h 4091"/>
                <a:gd name="T78" fmla="*/ 2025 w 3049"/>
                <a:gd name="T79" fmla="*/ 3392 h 4091"/>
                <a:gd name="T80" fmla="*/ 2163 w 3049"/>
                <a:gd name="T81" fmla="*/ 3283 h 4091"/>
                <a:gd name="T82" fmla="*/ 2250 w 3049"/>
                <a:gd name="T83" fmla="*/ 3138 h 4091"/>
                <a:gd name="T84" fmla="*/ 2300 w 3049"/>
                <a:gd name="T85" fmla="*/ 2956 h 4091"/>
                <a:gd name="T86" fmla="*/ 2300 w 3049"/>
                <a:gd name="T87" fmla="*/ 2826 h 4091"/>
                <a:gd name="T88" fmla="*/ 2258 w 3049"/>
                <a:gd name="T89" fmla="*/ 2659 h 4091"/>
                <a:gd name="T90" fmla="*/ 2170 w 3049"/>
                <a:gd name="T91" fmla="*/ 2513 h 4091"/>
                <a:gd name="T92" fmla="*/ 2032 w 3049"/>
                <a:gd name="T93" fmla="*/ 2405 h 4091"/>
                <a:gd name="T94" fmla="*/ 1865 w 3049"/>
                <a:gd name="T95" fmla="*/ 2331 h 4091"/>
                <a:gd name="T96" fmla="*/ 1654 w 3049"/>
                <a:gd name="T97" fmla="*/ 2303 h 4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49" h="4091">
                  <a:moveTo>
                    <a:pt x="0" y="0"/>
                  </a:moveTo>
                  <a:lnTo>
                    <a:pt x="1589" y="0"/>
                  </a:lnTo>
                  <a:lnTo>
                    <a:pt x="1589" y="0"/>
                  </a:lnTo>
                  <a:lnTo>
                    <a:pt x="1720" y="0"/>
                  </a:lnTo>
                  <a:lnTo>
                    <a:pt x="1851" y="8"/>
                  </a:lnTo>
                  <a:lnTo>
                    <a:pt x="1996" y="23"/>
                  </a:lnTo>
                  <a:lnTo>
                    <a:pt x="2141" y="44"/>
                  </a:lnTo>
                  <a:lnTo>
                    <a:pt x="2220" y="66"/>
                  </a:lnTo>
                  <a:lnTo>
                    <a:pt x="2294" y="95"/>
                  </a:lnTo>
                  <a:lnTo>
                    <a:pt x="2366" y="125"/>
                  </a:lnTo>
                  <a:lnTo>
                    <a:pt x="2431" y="168"/>
                  </a:lnTo>
                  <a:lnTo>
                    <a:pt x="2503" y="212"/>
                  </a:lnTo>
                  <a:lnTo>
                    <a:pt x="2569" y="262"/>
                  </a:lnTo>
                  <a:lnTo>
                    <a:pt x="2634" y="320"/>
                  </a:lnTo>
                  <a:lnTo>
                    <a:pt x="2693" y="393"/>
                  </a:lnTo>
                  <a:lnTo>
                    <a:pt x="2693" y="393"/>
                  </a:lnTo>
                  <a:lnTo>
                    <a:pt x="2758" y="480"/>
                  </a:lnTo>
                  <a:lnTo>
                    <a:pt x="2809" y="567"/>
                  </a:lnTo>
                  <a:lnTo>
                    <a:pt x="2845" y="654"/>
                  </a:lnTo>
                  <a:lnTo>
                    <a:pt x="2874" y="741"/>
                  </a:lnTo>
                  <a:lnTo>
                    <a:pt x="2896" y="821"/>
                  </a:lnTo>
                  <a:lnTo>
                    <a:pt x="2910" y="908"/>
                  </a:lnTo>
                  <a:lnTo>
                    <a:pt x="2917" y="989"/>
                  </a:lnTo>
                  <a:lnTo>
                    <a:pt x="2917" y="1061"/>
                  </a:lnTo>
                  <a:lnTo>
                    <a:pt x="2917" y="1061"/>
                  </a:lnTo>
                  <a:lnTo>
                    <a:pt x="2917" y="1126"/>
                  </a:lnTo>
                  <a:lnTo>
                    <a:pt x="2910" y="1228"/>
                  </a:lnTo>
                  <a:lnTo>
                    <a:pt x="2896" y="1293"/>
                  </a:lnTo>
                  <a:lnTo>
                    <a:pt x="2881" y="1359"/>
                  </a:lnTo>
                  <a:lnTo>
                    <a:pt x="2860" y="1424"/>
                  </a:lnTo>
                  <a:lnTo>
                    <a:pt x="2824" y="1496"/>
                  </a:lnTo>
                  <a:lnTo>
                    <a:pt x="2787" y="1569"/>
                  </a:lnTo>
                  <a:lnTo>
                    <a:pt x="2736" y="1641"/>
                  </a:lnTo>
                  <a:lnTo>
                    <a:pt x="2678" y="1707"/>
                  </a:lnTo>
                  <a:lnTo>
                    <a:pt x="2606" y="1772"/>
                  </a:lnTo>
                  <a:lnTo>
                    <a:pt x="2518" y="1838"/>
                  </a:lnTo>
                  <a:lnTo>
                    <a:pt x="2424" y="1889"/>
                  </a:lnTo>
                  <a:lnTo>
                    <a:pt x="2308" y="1939"/>
                  </a:lnTo>
                  <a:lnTo>
                    <a:pt x="2178" y="1976"/>
                  </a:lnTo>
                  <a:lnTo>
                    <a:pt x="2178" y="1976"/>
                  </a:lnTo>
                  <a:lnTo>
                    <a:pt x="2315" y="2005"/>
                  </a:lnTo>
                  <a:lnTo>
                    <a:pt x="2395" y="2026"/>
                  </a:lnTo>
                  <a:lnTo>
                    <a:pt x="2482" y="2063"/>
                  </a:lnTo>
                  <a:lnTo>
                    <a:pt x="2562" y="2099"/>
                  </a:lnTo>
                  <a:lnTo>
                    <a:pt x="2649" y="2157"/>
                  </a:lnTo>
                  <a:lnTo>
                    <a:pt x="2736" y="2223"/>
                  </a:lnTo>
                  <a:lnTo>
                    <a:pt x="2816" y="2303"/>
                  </a:lnTo>
                  <a:lnTo>
                    <a:pt x="2816" y="2303"/>
                  </a:lnTo>
                  <a:lnTo>
                    <a:pt x="2881" y="2390"/>
                  </a:lnTo>
                  <a:lnTo>
                    <a:pt x="2932" y="2477"/>
                  </a:lnTo>
                  <a:lnTo>
                    <a:pt x="2976" y="2564"/>
                  </a:lnTo>
                  <a:lnTo>
                    <a:pt x="3005" y="2659"/>
                  </a:lnTo>
                  <a:lnTo>
                    <a:pt x="3027" y="2739"/>
                  </a:lnTo>
                  <a:lnTo>
                    <a:pt x="3041" y="2826"/>
                  </a:lnTo>
                  <a:lnTo>
                    <a:pt x="3048" y="2898"/>
                  </a:lnTo>
                  <a:lnTo>
                    <a:pt x="3048" y="2970"/>
                  </a:lnTo>
                  <a:lnTo>
                    <a:pt x="3048" y="2970"/>
                  </a:lnTo>
                  <a:lnTo>
                    <a:pt x="3041" y="3087"/>
                  </a:lnTo>
                  <a:lnTo>
                    <a:pt x="3027" y="3196"/>
                  </a:lnTo>
                  <a:lnTo>
                    <a:pt x="3005" y="3313"/>
                  </a:lnTo>
                  <a:lnTo>
                    <a:pt x="2961" y="3421"/>
                  </a:lnTo>
                  <a:lnTo>
                    <a:pt x="2917" y="3531"/>
                  </a:lnTo>
                  <a:lnTo>
                    <a:pt x="2860" y="3624"/>
                  </a:lnTo>
                  <a:lnTo>
                    <a:pt x="2794" y="3712"/>
                  </a:lnTo>
                  <a:lnTo>
                    <a:pt x="2722" y="3791"/>
                  </a:lnTo>
                  <a:lnTo>
                    <a:pt x="2722" y="3791"/>
                  </a:lnTo>
                  <a:lnTo>
                    <a:pt x="2598" y="3879"/>
                  </a:lnTo>
                  <a:lnTo>
                    <a:pt x="2482" y="3944"/>
                  </a:lnTo>
                  <a:lnTo>
                    <a:pt x="2366" y="4003"/>
                  </a:lnTo>
                  <a:lnTo>
                    <a:pt x="2250" y="4039"/>
                  </a:lnTo>
                  <a:lnTo>
                    <a:pt x="2134" y="4068"/>
                  </a:lnTo>
                  <a:lnTo>
                    <a:pt x="2017" y="4083"/>
                  </a:lnTo>
                  <a:lnTo>
                    <a:pt x="1901" y="4090"/>
                  </a:lnTo>
                  <a:lnTo>
                    <a:pt x="1785" y="4090"/>
                  </a:lnTo>
                  <a:lnTo>
                    <a:pt x="0" y="4090"/>
                  </a:lnTo>
                  <a:lnTo>
                    <a:pt x="0" y="0"/>
                  </a:lnTo>
                  <a:close/>
                  <a:moveTo>
                    <a:pt x="697" y="1722"/>
                  </a:moveTo>
                  <a:lnTo>
                    <a:pt x="1597" y="1722"/>
                  </a:lnTo>
                  <a:lnTo>
                    <a:pt x="1597" y="1722"/>
                  </a:lnTo>
                  <a:lnTo>
                    <a:pt x="1662" y="1722"/>
                  </a:lnTo>
                  <a:lnTo>
                    <a:pt x="1728" y="1714"/>
                  </a:lnTo>
                  <a:lnTo>
                    <a:pt x="1785" y="1700"/>
                  </a:lnTo>
                  <a:lnTo>
                    <a:pt x="1836" y="1678"/>
                  </a:lnTo>
                  <a:lnTo>
                    <a:pt x="1894" y="1656"/>
                  </a:lnTo>
                  <a:lnTo>
                    <a:pt x="1937" y="1627"/>
                  </a:lnTo>
                  <a:lnTo>
                    <a:pt x="1988" y="1598"/>
                  </a:lnTo>
                  <a:lnTo>
                    <a:pt x="2025" y="1561"/>
                  </a:lnTo>
                  <a:lnTo>
                    <a:pt x="2061" y="1518"/>
                  </a:lnTo>
                  <a:lnTo>
                    <a:pt x="2097" y="1474"/>
                  </a:lnTo>
                  <a:lnTo>
                    <a:pt x="2127" y="1424"/>
                  </a:lnTo>
                  <a:lnTo>
                    <a:pt x="2148" y="1374"/>
                  </a:lnTo>
                  <a:lnTo>
                    <a:pt x="2170" y="1316"/>
                  </a:lnTo>
                  <a:lnTo>
                    <a:pt x="2178" y="1257"/>
                  </a:lnTo>
                  <a:lnTo>
                    <a:pt x="2192" y="1192"/>
                  </a:lnTo>
                  <a:lnTo>
                    <a:pt x="2192" y="1126"/>
                  </a:lnTo>
                  <a:lnTo>
                    <a:pt x="2192" y="1126"/>
                  </a:lnTo>
                  <a:lnTo>
                    <a:pt x="2184" y="1039"/>
                  </a:lnTo>
                  <a:lnTo>
                    <a:pt x="2170" y="967"/>
                  </a:lnTo>
                  <a:lnTo>
                    <a:pt x="2148" y="902"/>
                  </a:lnTo>
                  <a:lnTo>
                    <a:pt x="2119" y="843"/>
                  </a:lnTo>
                  <a:lnTo>
                    <a:pt x="2083" y="792"/>
                  </a:lnTo>
                  <a:lnTo>
                    <a:pt x="2039" y="741"/>
                  </a:lnTo>
                  <a:lnTo>
                    <a:pt x="1996" y="705"/>
                  </a:lnTo>
                  <a:lnTo>
                    <a:pt x="1945" y="676"/>
                  </a:lnTo>
                  <a:lnTo>
                    <a:pt x="1894" y="647"/>
                  </a:lnTo>
                  <a:lnTo>
                    <a:pt x="1844" y="625"/>
                  </a:lnTo>
                  <a:lnTo>
                    <a:pt x="1742" y="597"/>
                  </a:lnTo>
                  <a:lnTo>
                    <a:pt x="1654" y="589"/>
                  </a:lnTo>
                  <a:lnTo>
                    <a:pt x="1575" y="582"/>
                  </a:lnTo>
                  <a:lnTo>
                    <a:pt x="697" y="582"/>
                  </a:lnTo>
                  <a:lnTo>
                    <a:pt x="697" y="1722"/>
                  </a:lnTo>
                  <a:close/>
                  <a:moveTo>
                    <a:pt x="697" y="3480"/>
                  </a:moveTo>
                  <a:lnTo>
                    <a:pt x="1654" y="3480"/>
                  </a:lnTo>
                  <a:lnTo>
                    <a:pt x="1654" y="3480"/>
                  </a:lnTo>
                  <a:lnTo>
                    <a:pt x="1720" y="3472"/>
                  </a:lnTo>
                  <a:lnTo>
                    <a:pt x="1785" y="3465"/>
                  </a:lnTo>
                  <a:lnTo>
                    <a:pt x="1851" y="3457"/>
                  </a:lnTo>
                  <a:lnTo>
                    <a:pt x="1916" y="3436"/>
                  </a:lnTo>
                  <a:lnTo>
                    <a:pt x="1974" y="3414"/>
                  </a:lnTo>
                  <a:lnTo>
                    <a:pt x="2025" y="3392"/>
                  </a:lnTo>
                  <a:lnTo>
                    <a:pt x="2076" y="3363"/>
                  </a:lnTo>
                  <a:lnTo>
                    <a:pt x="2119" y="3327"/>
                  </a:lnTo>
                  <a:lnTo>
                    <a:pt x="2163" y="3283"/>
                  </a:lnTo>
                  <a:lnTo>
                    <a:pt x="2199" y="3239"/>
                  </a:lnTo>
                  <a:lnTo>
                    <a:pt x="2228" y="3196"/>
                  </a:lnTo>
                  <a:lnTo>
                    <a:pt x="2250" y="3138"/>
                  </a:lnTo>
                  <a:lnTo>
                    <a:pt x="2271" y="3080"/>
                  </a:lnTo>
                  <a:lnTo>
                    <a:pt x="2286" y="3021"/>
                  </a:lnTo>
                  <a:lnTo>
                    <a:pt x="2300" y="2956"/>
                  </a:lnTo>
                  <a:lnTo>
                    <a:pt x="2300" y="2891"/>
                  </a:lnTo>
                  <a:lnTo>
                    <a:pt x="2300" y="2891"/>
                  </a:lnTo>
                  <a:lnTo>
                    <a:pt x="2300" y="2826"/>
                  </a:lnTo>
                  <a:lnTo>
                    <a:pt x="2294" y="2767"/>
                  </a:lnTo>
                  <a:lnTo>
                    <a:pt x="2279" y="2710"/>
                  </a:lnTo>
                  <a:lnTo>
                    <a:pt x="2258" y="2659"/>
                  </a:lnTo>
                  <a:lnTo>
                    <a:pt x="2235" y="2608"/>
                  </a:lnTo>
                  <a:lnTo>
                    <a:pt x="2199" y="2557"/>
                  </a:lnTo>
                  <a:lnTo>
                    <a:pt x="2170" y="2513"/>
                  </a:lnTo>
                  <a:lnTo>
                    <a:pt x="2127" y="2470"/>
                  </a:lnTo>
                  <a:lnTo>
                    <a:pt x="2083" y="2433"/>
                  </a:lnTo>
                  <a:lnTo>
                    <a:pt x="2032" y="2405"/>
                  </a:lnTo>
                  <a:lnTo>
                    <a:pt x="1981" y="2375"/>
                  </a:lnTo>
                  <a:lnTo>
                    <a:pt x="1923" y="2346"/>
                  </a:lnTo>
                  <a:lnTo>
                    <a:pt x="1865" y="2331"/>
                  </a:lnTo>
                  <a:lnTo>
                    <a:pt x="1793" y="2317"/>
                  </a:lnTo>
                  <a:lnTo>
                    <a:pt x="1728" y="2310"/>
                  </a:lnTo>
                  <a:lnTo>
                    <a:pt x="1654" y="2303"/>
                  </a:lnTo>
                  <a:lnTo>
                    <a:pt x="697" y="2303"/>
                  </a:lnTo>
                  <a:lnTo>
                    <a:pt x="697" y="3480"/>
                  </a:lnTo>
                  <a:close/>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21" name="Freeform 2"/>
            <p:cNvSpPr>
              <a:spLocks noChangeArrowheads="1"/>
            </p:cNvSpPr>
            <p:nvPr/>
          </p:nvSpPr>
          <p:spPr bwMode="gray">
            <a:xfrm>
              <a:off x="1227138" y="3257550"/>
              <a:ext cx="1154112" cy="1473200"/>
            </a:xfrm>
            <a:custGeom>
              <a:avLst/>
              <a:gdLst>
                <a:gd name="T0" fmla="*/ 1771 w 3208"/>
                <a:gd name="T1" fmla="*/ 2411 h 4091"/>
                <a:gd name="T2" fmla="*/ 733 w 3208"/>
                <a:gd name="T3" fmla="*/ 4090 h 4091"/>
                <a:gd name="T4" fmla="*/ 0 w 3208"/>
                <a:gd name="T5" fmla="*/ 0 h 4091"/>
                <a:gd name="T6" fmla="*/ 1771 w 3208"/>
                <a:gd name="T7" fmla="*/ 0 h 4091"/>
                <a:gd name="T8" fmla="*/ 2119 w 3208"/>
                <a:gd name="T9" fmla="*/ 15 h 4091"/>
                <a:gd name="T10" fmla="*/ 2402 w 3208"/>
                <a:gd name="T11" fmla="*/ 74 h 4091"/>
                <a:gd name="T12" fmla="*/ 2634 w 3208"/>
                <a:gd name="T13" fmla="*/ 175 h 4091"/>
                <a:gd name="T14" fmla="*/ 2837 w 3208"/>
                <a:gd name="T15" fmla="*/ 320 h 4091"/>
                <a:gd name="T16" fmla="*/ 2910 w 3208"/>
                <a:gd name="T17" fmla="*/ 393 h 4091"/>
                <a:gd name="T18" fmla="*/ 3048 w 3208"/>
                <a:gd name="T19" fmla="*/ 567 h 4091"/>
                <a:gd name="T20" fmla="*/ 3142 w 3208"/>
                <a:gd name="T21" fmla="*/ 785 h 4091"/>
                <a:gd name="T22" fmla="*/ 3200 w 3208"/>
                <a:gd name="T23" fmla="*/ 1054 h 4091"/>
                <a:gd name="T24" fmla="*/ 3207 w 3208"/>
                <a:gd name="T25" fmla="*/ 1200 h 4091"/>
                <a:gd name="T26" fmla="*/ 3186 w 3208"/>
                <a:gd name="T27" fmla="*/ 1461 h 4091"/>
                <a:gd name="T28" fmla="*/ 3120 w 3208"/>
                <a:gd name="T29" fmla="*/ 1678 h 4091"/>
                <a:gd name="T30" fmla="*/ 3026 w 3208"/>
                <a:gd name="T31" fmla="*/ 1859 h 4091"/>
                <a:gd name="T32" fmla="*/ 2917 w 3208"/>
                <a:gd name="T33" fmla="*/ 1997 h 4091"/>
                <a:gd name="T34" fmla="*/ 2794 w 3208"/>
                <a:gd name="T35" fmla="*/ 2107 h 4091"/>
                <a:gd name="T36" fmla="*/ 2670 w 3208"/>
                <a:gd name="T37" fmla="*/ 2187 h 4091"/>
                <a:gd name="T38" fmla="*/ 2467 w 3208"/>
                <a:gd name="T39" fmla="*/ 2288 h 4091"/>
                <a:gd name="T40" fmla="*/ 2409 w 3208"/>
                <a:gd name="T41" fmla="*/ 4090 h 4091"/>
                <a:gd name="T42" fmla="*/ 1654 w 3208"/>
                <a:gd name="T43" fmla="*/ 1823 h 4091"/>
                <a:gd name="T44" fmla="*/ 1792 w 3208"/>
                <a:gd name="T45" fmla="*/ 1816 h 4091"/>
                <a:gd name="T46" fmla="*/ 1996 w 3208"/>
                <a:gd name="T47" fmla="*/ 1779 h 4091"/>
                <a:gd name="T48" fmla="*/ 2126 w 3208"/>
                <a:gd name="T49" fmla="*/ 1728 h 4091"/>
                <a:gd name="T50" fmla="*/ 2235 w 3208"/>
                <a:gd name="T51" fmla="*/ 1656 h 4091"/>
                <a:gd name="T52" fmla="*/ 2330 w 3208"/>
                <a:gd name="T53" fmla="*/ 1561 h 4091"/>
                <a:gd name="T54" fmla="*/ 2395 w 3208"/>
                <a:gd name="T55" fmla="*/ 1439 h 4091"/>
                <a:gd name="T56" fmla="*/ 2438 w 3208"/>
                <a:gd name="T57" fmla="*/ 1279 h 4091"/>
                <a:gd name="T58" fmla="*/ 2438 w 3208"/>
                <a:gd name="T59" fmla="*/ 1192 h 4091"/>
                <a:gd name="T60" fmla="*/ 2431 w 3208"/>
                <a:gd name="T61" fmla="*/ 1076 h 4091"/>
                <a:gd name="T62" fmla="*/ 2402 w 3208"/>
                <a:gd name="T63" fmla="*/ 967 h 4091"/>
                <a:gd name="T64" fmla="*/ 2351 w 3208"/>
                <a:gd name="T65" fmla="*/ 865 h 4091"/>
                <a:gd name="T66" fmla="*/ 2271 w 3208"/>
                <a:gd name="T67" fmla="*/ 771 h 4091"/>
                <a:gd name="T68" fmla="*/ 2177 w 3208"/>
                <a:gd name="T69" fmla="*/ 698 h 4091"/>
                <a:gd name="T70" fmla="*/ 2047 w 3208"/>
                <a:gd name="T71" fmla="*/ 640 h 4091"/>
                <a:gd name="T72" fmla="*/ 1894 w 3208"/>
                <a:gd name="T73" fmla="*/ 603 h 4091"/>
                <a:gd name="T74" fmla="*/ 1720 w 3208"/>
                <a:gd name="T75" fmla="*/ 589 h 4091"/>
                <a:gd name="T76" fmla="*/ 733 w 3208"/>
                <a:gd name="T77" fmla="*/ 1823 h 4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208" h="4091">
                  <a:moveTo>
                    <a:pt x="2409" y="4090"/>
                  </a:moveTo>
                  <a:lnTo>
                    <a:pt x="1771" y="2411"/>
                  </a:lnTo>
                  <a:lnTo>
                    <a:pt x="733" y="2411"/>
                  </a:lnTo>
                  <a:lnTo>
                    <a:pt x="733" y="4090"/>
                  </a:lnTo>
                  <a:lnTo>
                    <a:pt x="0" y="4090"/>
                  </a:lnTo>
                  <a:lnTo>
                    <a:pt x="0" y="0"/>
                  </a:lnTo>
                  <a:lnTo>
                    <a:pt x="1771" y="0"/>
                  </a:lnTo>
                  <a:lnTo>
                    <a:pt x="1771" y="0"/>
                  </a:lnTo>
                  <a:lnTo>
                    <a:pt x="1952" y="0"/>
                  </a:lnTo>
                  <a:lnTo>
                    <a:pt x="2119" y="15"/>
                  </a:lnTo>
                  <a:lnTo>
                    <a:pt x="2264" y="44"/>
                  </a:lnTo>
                  <a:lnTo>
                    <a:pt x="2402" y="74"/>
                  </a:lnTo>
                  <a:lnTo>
                    <a:pt x="2525" y="117"/>
                  </a:lnTo>
                  <a:lnTo>
                    <a:pt x="2634" y="175"/>
                  </a:lnTo>
                  <a:lnTo>
                    <a:pt x="2743" y="240"/>
                  </a:lnTo>
                  <a:lnTo>
                    <a:pt x="2837" y="320"/>
                  </a:lnTo>
                  <a:lnTo>
                    <a:pt x="2837" y="320"/>
                  </a:lnTo>
                  <a:lnTo>
                    <a:pt x="2910" y="393"/>
                  </a:lnTo>
                  <a:lnTo>
                    <a:pt x="2983" y="480"/>
                  </a:lnTo>
                  <a:lnTo>
                    <a:pt x="3048" y="567"/>
                  </a:lnTo>
                  <a:lnTo>
                    <a:pt x="3099" y="676"/>
                  </a:lnTo>
                  <a:lnTo>
                    <a:pt x="3142" y="785"/>
                  </a:lnTo>
                  <a:lnTo>
                    <a:pt x="3179" y="916"/>
                  </a:lnTo>
                  <a:lnTo>
                    <a:pt x="3200" y="1054"/>
                  </a:lnTo>
                  <a:lnTo>
                    <a:pt x="3207" y="1200"/>
                  </a:lnTo>
                  <a:lnTo>
                    <a:pt x="3207" y="1200"/>
                  </a:lnTo>
                  <a:lnTo>
                    <a:pt x="3200" y="1337"/>
                  </a:lnTo>
                  <a:lnTo>
                    <a:pt x="3186" y="1461"/>
                  </a:lnTo>
                  <a:lnTo>
                    <a:pt x="3157" y="1576"/>
                  </a:lnTo>
                  <a:lnTo>
                    <a:pt x="3120" y="1678"/>
                  </a:lnTo>
                  <a:lnTo>
                    <a:pt x="3077" y="1772"/>
                  </a:lnTo>
                  <a:lnTo>
                    <a:pt x="3026" y="1859"/>
                  </a:lnTo>
                  <a:lnTo>
                    <a:pt x="2975" y="1932"/>
                  </a:lnTo>
                  <a:lnTo>
                    <a:pt x="2917" y="1997"/>
                  </a:lnTo>
                  <a:lnTo>
                    <a:pt x="2859" y="2056"/>
                  </a:lnTo>
                  <a:lnTo>
                    <a:pt x="2794" y="2107"/>
                  </a:lnTo>
                  <a:lnTo>
                    <a:pt x="2736" y="2150"/>
                  </a:lnTo>
                  <a:lnTo>
                    <a:pt x="2670" y="2187"/>
                  </a:lnTo>
                  <a:lnTo>
                    <a:pt x="2562" y="2244"/>
                  </a:lnTo>
                  <a:lnTo>
                    <a:pt x="2467" y="2288"/>
                  </a:lnTo>
                  <a:lnTo>
                    <a:pt x="3186" y="4090"/>
                  </a:lnTo>
                  <a:lnTo>
                    <a:pt x="2409" y="4090"/>
                  </a:lnTo>
                  <a:close/>
                  <a:moveTo>
                    <a:pt x="733" y="1823"/>
                  </a:moveTo>
                  <a:lnTo>
                    <a:pt x="1654" y="1823"/>
                  </a:lnTo>
                  <a:lnTo>
                    <a:pt x="1654" y="1823"/>
                  </a:lnTo>
                  <a:lnTo>
                    <a:pt x="1792" y="1816"/>
                  </a:lnTo>
                  <a:lnTo>
                    <a:pt x="1931" y="1794"/>
                  </a:lnTo>
                  <a:lnTo>
                    <a:pt x="1996" y="1779"/>
                  </a:lnTo>
                  <a:lnTo>
                    <a:pt x="2061" y="1758"/>
                  </a:lnTo>
                  <a:lnTo>
                    <a:pt x="2126" y="1728"/>
                  </a:lnTo>
                  <a:lnTo>
                    <a:pt x="2184" y="1692"/>
                  </a:lnTo>
                  <a:lnTo>
                    <a:pt x="2235" y="1656"/>
                  </a:lnTo>
                  <a:lnTo>
                    <a:pt x="2286" y="1612"/>
                  </a:lnTo>
                  <a:lnTo>
                    <a:pt x="2330" y="1561"/>
                  </a:lnTo>
                  <a:lnTo>
                    <a:pt x="2366" y="1504"/>
                  </a:lnTo>
                  <a:lnTo>
                    <a:pt x="2395" y="1439"/>
                  </a:lnTo>
                  <a:lnTo>
                    <a:pt x="2424" y="1359"/>
                  </a:lnTo>
                  <a:lnTo>
                    <a:pt x="2438" y="1279"/>
                  </a:lnTo>
                  <a:lnTo>
                    <a:pt x="2438" y="1192"/>
                  </a:lnTo>
                  <a:lnTo>
                    <a:pt x="2438" y="1192"/>
                  </a:lnTo>
                  <a:lnTo>
                    <a:pt x="2438" y="1134"/>
                  </a:lnTo>
                  <a:lnTo>
                    <a:pt x="2431" y="1076"/>
                  </a:lnTo>
                  <a:lnTo>
                    <a:pt x="2417" y="1018"/>
                  </a:lnTo>
                  <a:lnTo>
                    <a:pt x="2402" y="967"/>
                  </a:lnTo>
                  <a:lnTo>
                    <a:pt x="2381" y="916"/>
                  </a:lnTo>
                  <a:lnTo>
                    <a:pt x="2351" y="865"/>
                  </a:lnTo>
                  <a:lnTo>
                    <a:pt x="2315" y="815"/>
                  </a:lnTo>
                  <a:lnTo>
                    <a:pt x="2271" y="771"/>
                  </a:lnTo>
                  <a:lnTo>
                    <a:pt x="2228" y="734"/>
                  </a:lnTo>
                  <a:lnTo>
                    <a:pt x="2177" y="698"/>
                  </a:lnTo>
                  <a:lnTo>
                    <a:pt x="2112" y="669"/>
                  </a:lnTo>
                  <a:lnTo>
                    <a:pt x="2047" y="640"/>
                  </a:lnTo>
                  <a:lnTo>
                    <a:pt x="1974" y="618"/>
                  </a:lnTo>
                  <a:lnTo>
                    <a:pt x="1894" y="603"/>
                  </a:lnTo>
                  <a:lnTo>
                    <a:pt x="1807" y="589"/>
                  </a:lnTo>
                  <a:lnTo>
                    <a:pt x="1720" y="589"/>
                  </a:lnTo>
                  <a:lnTo>
                    <a:pt x="733" y="589"/>
                  </a:lnTo>
                  <a:lnTo>
                    <a:pt x="733" y="1823"/>
                  </a:lnTo>
                  <a:close/>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22" name="Freeform 3"/>
            <p:cNvSpPr>
              <a:spLocks noChangeArrowheads="1"/>
            </p:cNvSpPr>
            <p:nvPr/>
          </p:nvSpPr>
          <p:spPr bwMode="gray">
            <a:xfrm>
              <a:off x="2436813" y="3233738"/>
              <a:ext cx="1250950" cy="1519237"/>
            </a:xfrm>
            <a:custGeom>
              <a:avLst/>
              <a:gdLst>
                <a:gd name="T0" fmla="*/ 1488 w 3477"/>
                <a:gd name="T1" fmla="*/ 4205 h 4221"/>
                <a:gd name="T2" fmla="*/ 1082 w 3477"/>
                <a:gd name="T3" fmla="*/ 4097 h 4221"/>
                <a:gd name="T4" fmla="*/ 755 w 3477"/>
                <a:gd name="T5" fmla="*/ 3907 h 4221"/>
                <a:gd name="T6" fmla="*/ 487 w 3477"/>
                <a:gd name="T7" fmla="*/ 3653 h 4221"/>
                <a:gd name="T8" fmla="*/ 284 w 3477"/>
                <a:gd name="T9" fmla="*/ 3341 h 4221"/>
                <a:gd name="T10" fmla="*/ 51 w 3477"/>
                <a:gd name="T11" fmla="*/ 2637 h 4221"/>
                <a:gd name="T12" fmla="*/ 0 w 3477"/>
                <a:gd name="T13" fmla="*/ 2091 h 4221"/>
                <a:gd name="T14" fmla="*/ 117 w 3477"/>
                <a:gd name="T15" fmla="*/ 1301 h 4221"/>
                <a:gd name="T16" fmla="*/ 400 w 3477"/>
                <a:gd name="T17" fmla="*/ 705 h 4221"/>
                <a:gd name="T18" fmla="*/ 632 w 3477"/>
                <a:gd name="T19" fmla="*/ 436 h 4221"/>
                <a:gd name="T20" fmla="*/ 922 w 3477"/>
                <a:gd name="T21" fmla="*/ 218 h 4221"/>
                <a:gd name="T22" fmla="*/ 1263 w 3477"/>
                <a:gd name="T23" fmla="*/ 73 h 4221"/>
                <a:gd name="T24" fmla="*/ 1648 w 3477"/>
                <a:gd name="T25" fmla="*/ 8 h 4221"/>
                <a:gd name="T26" fmla="*/ 1959 w 3477"/>
                <a:gd name="T27" fmla="*/ 15 h 4221"/>
                <a:gd name="T28" fmla="*/ 2337 w 3477"/>
                <a:gd name="T29" fmla="*/ 102 h 4221"/>
                <a:gd name="T30" fmla="*/ 2664 w 3477"/>
                <a:gd name="T31" fmla="*/ 269 h 4221"/>
                <a:gd name="T32" fmla="*/ 2932 w 3477"/>
                <a:gd name="T33" fmla="*/ 501 h 4221"/>
                <a:gd name="T34" fmla="*/ 3142 w 3477"/>
                <a:gd name="T35" fmla="*/ 792 h 4221"/>
                <a:gd name="T36" fmla="*/ 3411 w 3477"/>
                <a:gd name="T37" fmla="*/ 1504 h 4221"/>
                <a:gd name="T38" fmla="*/ 3476 w 3477"/>
                <a:gd name="T39" fmla="*/ 2106 h 4221"/>
                <a:gd name="T40" fmla="*/ 3353 w 3477"/>
                <a:gd name="T41" fmla="*/ 2963 h 4221"/>
                <a:gd name="T42" fmla="*/ 3157 w 3477"/>
                <a:gd name="T43" fmla="*/ 3406 h 4221"/>
                <a:gd name="T44" fmla="*/ 2939 w 3477"/>
                <a:gd name="T45" fmla="*/ 3697 h 4221"/>
                <a:gd name="T46" fmla="*/ 2678 w 3477"/>
                <a:gd name="T47" fmla="*/ 3930 h 4221"/>
                <a:gd name="T48" fmla="*/ 2366 w 3477"/>
                <a:gd name="T49" fmla="*/ 4097 h 4221"/>
                <a:gd name="T50" fmla="*/ 2010 w 3477"/>
                <a:gd name="T51" fmla="*/ 4191 h 4221"/>
                <a:gd name="T52" fmla="*/ 2475 w 3477"/>
                <a:gd name="T53" fmla="*/ 1047 h 4221"/>
                <a:gd name="T54" fmla="*/ 2344 w 3477"/>
                <a:gd name="T55" fmla="*/ 850 h 4221"/>
                <a:gd name="T56" fmla="*/ 2141 w 3477"/>
                <a:gd name="T57" fmla="*/ 690 h 4221"/>
                <a:gd name="T58" fmla="*/ 1807 w 3477"/>
                <a:gd name="T59" fmla="*/ 596 h 4221"/>
                <a:gd name="T60" fmla="*/ 1604 w 3477"/>
                <a:gd name="T61" fmla="*/ 603 h 4221"/>
                <a:gd name="T62" fmla="*/ 1365 w 3477"/>
                <a:gd name="T63" fmla="*/ 676 h 4221"/>
                <a:gd name="T64" fmla="*/ 1103 w 3477"/>
                <a:gd name="T65" fmla="*/ 886 h 4221"/>
                <a:gd name="T66" fmla="*/ 893 w 3477"/>
                <a:gd name="T67" fmla="*/ 1315 h 4221"/>
                <a:gd name="T68" fmla="*/ 806 w 3477"/>
                <a:gd name="T69" fmla="*/ 1844 h 4221"/>
                <a:gd name="T70" fmla="*/ 799 w 3477"/>
                <a:gd name="T71" fmla="*/ 2324 h 4221"/>
                <a:gd name="T72" fmla="*/ 864 w 3477"/>
                <a:gd name="T73" fmla="*/ 2804 h 4221"/>
                <a:gd name="T74" fmla="*/ 1059 w 3477"/>
                <a:gd name="T75" fmla="*/ 3276 h 4221"/>
                <a:gd name="T76" fmla="*/ 1270 w 3477"/>
                <a:gd name="T77" fmla="*/ 3494 h 4221"/>
                <a:gd name="T78" fmla="*/ 1509 w 3477"/>
                <a:gd name="T79" fmla="*/ 3596 h 4221"/>
                <a:gd name="T80" fmla="*/ 1727 w 3477"/>
                <a:gd name="T81" fmla="*/ 3624 h 4221"/>
                <a:gd name="T82" fmla="*/ 1982 w 3477"/>
                <a:gd name="T83" fmla="*/ 3581 h 4221"/>
                <a:gd name="T84" fmla="*/ 2293 w 3477"/>
                <a:gd name="T85" fmla="*/ 3406 h 4221"/>
                <a:gd name="T86" fmla="*/ 2497 w 3477"/>
                <a:gd name="T87" fmla="*/ 3152 h 4221"/>
                <a:gd name="T88" fmla="*/ 2620 w 3477"/>
                <a:gd name="T89" fmla="*/ 2767 h 4221"/>
                <a:gd name="T90" fmla="*/ 2678 w 3477"/>
                <a:gd name="T91" fmla="*/ 2099 h 4221"/>
                <a:gd name="T92" fmla="*/ 2649 w 3477"/>
                <a:gd name="T93" fmla="*/ 1656 h 4221"/>
                <a:gd name="T94" fmla="*/ 2511 w 3477"/>
                <a:gd name="T95" fmla="*/ 1119 h 4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77" h="4221">
                  <a:moveTo>
                    <a:pt x="1720" y="4220"/>
                  </a:moveTo>
                  <a:lnTo>
                    <a:pt x="1720" y="4220"/>
                  </a:lnTo>
                  <a:lnTo>
                    <a:pt x="1604" y="4213"/>
                  </a:lnTo>
                  <a:lnTo>
                    <a:pt x="1488" y="4205"/>
                  </a:lnTo>
                  <a:lnTo>
                    <a:pt x="1379" y="4184"/>
                  </a:lnTo>
                  <a:lnTo>
                    <a:pt x="1277" y="4162"/>
                  </a:lnTo>
                  <a:lnTo>
                    <a:pt x="1176" y="4133"/>
                  </a:lnTo>
                  <a:lnTo>
                    <a:pt x="1082" y="4097"/>
                  </a:lnTo>
                  <a:lnTo>
                    <a:pt x="994" y="4060"/>
                  </a:lnTo>
                  <a:lnTo>
                    <a:pt x="907" y="4017"/>
                  </a:lnTo>
                  <a:lnTo>
                    <a:pt x="827" y="3966"/>
                  </a:lnTo>
                  <a:lnTo>
                    <a:pt x="755" y="3907"/>
                  </a:lnTo>
                  <a:lnTo>
                    <a:pt x="683" y="3850"/>
                  </a:lnTo>
                  <a:lnTo>
                    <a:pt x="610" y="3791"/>
                  </a:lnTo>
                  <a:lnTo>
                    <a:pt x="544" y="3719"/>
                  </a:lnTo>
                  <a:lnTo>
                    <a:pt x="487" y="3653"/>
                  </a:lnTo>
                  <a:lnTo>
                    <a:pt x="428" y="3581"/>
                  </a:lnTo>
                  <a:lnTo>
                    <a:pt x="377" y="3501"/>
                  </a:lnTo>
                  <a:lnTo>
                    <a:pt x="326" y="3421"/>
                  </a:lnTo>
                  <a:lnTo>
                    <a:pt x="284" y="3341"/>
                  </a:lnTo>
                  <a:lnTo>
                    <a:pt x="204" y="3174"/>
                  </a:lnTo>
                  <a:lnTo>
                    <a:pt x="138" y="2999"/>
                  </a:lnTo>
                  <a:lnTo>
                    <a:pt x="87" y="2818"/>
                  </a:lnTo>
                  <a:lnTo>
                    <a:pt x="51" y="2637"/>
                  </a:lnTo>
                  <a:lnTo>
                    <a:pt x="22" y="2447"/>
                  </a:lnTo>
                  <a:lnTo>
                    <a:pt x="7" y="2273"/>
                  </a:lnTo>
                  <a:lnTo>
                    <a:pt x="0" y="2091"/>
                  </a:lnTo>
                  <a:lnTo>
                    <a:pt x="0" y="2091"/>
                  </a:lnTo>
                  <a:lnTo>
                    <a:pt x="7" y="1888"/>
                  </a:lnTo>
                  <a:lnTo>
                    <a:pt x="29" y="1685"/>
                  </a:lnTo>
                  <a:lnTo>
                    <a:pt x="65" y="1489"/>
                  </a:lnTo>
                  <a:lnTo>
                    <a:pt x="117" y="1301"/>
                  </a:lnTo>
                  <a:lnTo>
                    <a:pt x="181" y="1119"/>
                  </a:lnTo>
                  <a:lnTo>
                    <a:pt x="254" y="945"/>
                  </a:lnTo>
                  <a:lnTo>
                    <a:pt x="349" y="785"/>
                  </a:lnTo>
                  <a:lnTo>
                    <a:pt x="400" y="705"/>
                  </a:lnTo>
                  <a:lnTo>
                    <a:pt x="450" y="632"/>
                  </a:lnTo>
                  <a:lnTo>
                    <a:pt x="508" y="567"/>
                  </a:lnTo>
                  <a:lnTo>
                    <a:pt x="573" y="495"/>
                  </a:lnTo>
                  <a:lnTo>
                    <a:pt x="632" y="436"/>
                  </a:lnTo>
                  <a:lnTo>
                    <a:pt x="704" y="370"/>
                  </a:lnTo>
                  <a:lnTo>
                    <a:pt x="770" y="320"/>
                  </a:lnTo>
                  <a:lnTo>
                    <a:pt x="842" y="262"/>
                  </a:lnTo>
                  <a:lnTo>
                    <a:pt x="922" y="218"/>
                  </a:lnTo>
                  <a:lnTo>
                    <a:pt x="1002" y="175"/>
                  </a:lnTo>
                  <a:lnTo>
                    <a:pt x="1089" y="139"/>
                  </a:lnTo>
                  <a:lnTo>
                    <a:pt x="1169" y="102"/>
                  </a:lnTo>
                  <a:lnTo>
                    <a:pt x="1263" y="73"/>
                  </a:lnTo>
                  <a:lnTo>
                    <a:pt x="1350" y="44"/>
                  </a:lnTo>
                  <a:lnTo>
                    <a:pt x="1444" y="29"/>
                  </a:lnTo>
                  <a:lnTo>
                    <a:pt x="1546" y="15"/>
                  </a:lnTo>
                  <a:lnTo>
                    <a:pt x="1648" y="8"/>
                  </a:lnTo>
                  <a:lnTo>
                    <a:pt x="1750" y="0"/>
                  </a:lnTo>
                  <a:lnTo>
                    <a:pt x="1750" y="0"/>
                  </a:lnTo>
                  <a:lnTo>
                    <a:pt x="1858" y="8"/>
                  </a:lnTo>
                  <a:lnTo>
                    <a:pt x="1959" y="15"/>
                  </a:lnTo>
                  <a:lnTo>
                    <a:pt x="2061" y="29"/>
                  </a:lnTo>
                  <a:lnTo>
                    <a:pt x="2156" y="51"/>
                  </a:lnTo>
                  <a:lnTo>
                    <a:pt x="2250" y="73"/>
                  </a:lnTo>
                  <a:lnTo>
                    <a:pt x="2337" y="102"/>
                  </a:lnTo>
                  <a:lnTo>
                    <a:pt x="2424" y="139"/>
                  </a:lnTo>
                  <a:lnTo>
                    <a:pt x="2504" y="175"/>
                  </a:lnTo>
                  <a:lnTo>
                    <a:pt x="2584" y="218"/>
                  </a:lnTo>
                  <a:lnTo>
                    <a:pt x="2664" y="269"/>
                  </a:lnTo>
                  <a:lnTo>
                    <a:pt x="2736" y="320"/>
                  </a:lnTo>
                  <a:lnTo>
                    <a:pt x="2802" y="378"/>
                  </a:lnTo>
                  <a:lnTo>
                    <a:pt x="2867" y="436"/>
                  </a:lnTo>
                  <a:lnTo>
                    <a:pt x="2932" y="501"/>
                  </a:lnTo>
                  <a:lnTo>
                    <a:pt x="2990" y="574"/>
                  </a:lnTo>
                  <a:lnTo>
                    <a:pt x="3049" y="639"/>
                  </a:lnTo>
                  <a:lnTo>
                    <a:pt x="3099" y="719"/>
                  </a:lnTo>
                  <a:lnTo>
                    <a:pt x="3142" y="792"/>
                  </a:lnTo>
                  <a:lnTo>
                    <a:pt x="3230" y="959"/>
                  </a:lnTo>
                  <a:lnTo>
                    <a:pt x="3309" y="1134"/>
                  </a:lnTo>
                  <a:lnTo>
                    <a:pt x="3368" y="1315"/>
                  </a:lnTo>
                  <a:lnTo>
                    <a:pt x="3411" y="1504"/>
                  </a:lnTo>
                  <a:lnTo>
                    <a:pt x="3448" y="1700"/>
                  </a:lnTo>
                  <a:lnTo>
                    <a:pt x="3469" y="1903"/>
                  </a:lnTo>
                  <a:lnTo>
                    <a:pt x="3476" y="2106"/>
                  </a:lnTo>
                  <a:lnTo>
                    <a:pt x="3476" y="2106"/>
                  </a:lnTo>
                  <a:lnTo>
                    <a:pt x="3469" y="2339"/>
                  </a:lnTo>
                  <a:lnTo>
                    <a:pt x="3440" y="2557"/>
                  </a:lnTo>
                  <a:lnTo>
                    <a:pt x="3404" y="2767"/>
                  </a:lnTo>
                  <a:lnTo>
                    <a:pt x="3353" y="2963"/>
                  </a:lnTo>
                  <a:lnTo>
                    <a:pt x="3281" y="3152"/>
                  </a:lnTo>
                  <a:lnTo>
                    <a:pt x="3244" y="3239"/>
                  </a:lnTo>
                  <a:lnTo>
                    <a:pt x="3201" y="3327"/>
                  </a:lnTo>
                  <a:lnTo>
                    <a:pt x="3157" y="3406"/>
                  </a:lnTo>
                  <a:lnTo>
                    <a:pt x="3106" y="3486"/>
                  </a:lnTo>
                  <a:lnTo>
                    <a:pt x="3055" y="3559"/>
                  </a:lnTo>
                  <a:lnTo>
                    <a:pt x="2998" y="3632"/>
                  </a:lnTo>
                  <a:lnTo>
                    <a:pt x="2939" y="3697"/>
                  </a:lnTo>
                  <a:lnTo>
                    <a:pt x="2882" y="3763"/>
                  </a:lnTo>
                  <a:lnTo>
                    <a:pt x="2816" y="3820"/>
                  </a:lnTo>
                  <a:lnTo>
                    <a:pt x="2751" y="3879"/>
                  </a:lnTo>
                  <a:lnTo>
                    <a:pt x="2678" y="3930"/>
                  </a:lnTo>
                  <a:lnTo>
                    <a:pt x="2605" y="3981"/>
                  </a:lnTo>
                  <a:lnTo>
                    <a:pt x="2525" y="4024"/>
                  </a:lnTo>
                  <a:lnTo>
                    <a:pt x="2446" y="4060"/>
                  </a:lnTo>
                  <a:lnTo>
                    <a:pt x="2366" y="4097"/>
                  </a:lnTo>
                  <a:lnTo>
                    <a:pt x="2279" y="4125"/>
                  </a:lnTo>
                  <a:lnTo>
                    <a:pt x="2192" y="4155"/>
                  </a:lnTo>
                  <a:lnTo>
                    <a:pt x="2105" y="4176"/>
                  </a:lnTo>
                  <a:lnTo>
                    <a:pt x="2010" y="4191"/>
                  </a:lnTo>
                  <a:lnTo>
                    <a:pt x="1916" y="4205"/>
                  </a:lnTo>
                  <a:lnTo>
                    <a:pt x="1822" y="4213"/>
                  </a:lnTo>
                  <a:lnTo>
                    <a:pt x="1720" y="4220"/>
                  </a:lnTo>
                  <a:close/>
                  <a:moveTo>
                    <a:pt x="2475" y="1047"/>
                  </a:moveTo>
                  <a:lnTo>
                    <a:pt x="2475" y="1047"/>
                  </a:lnTo>
                  <a:lnTo>
                    <a:pt x="2432" y="973"/>
                  </a:lnTo>
                  <a:lnTo>
                    <a:pt x="2388" y="901"/>
                  </a:lnTo>
                  <a:lnTo>
                    <a:pt x="2344" y="850"/>
                  </a:lnTo>
                  <a:lnTo>
                    <a:pt x="2293" y="799"/>
                  </a:lnTo>
                  <a:lnTo>
                    <a:pt x="2242" y="755"/>
                  </a:lnTo>
                  <a:lnTo>
                    <a:pt x="2192" y="719"/>
                  </a:lnTo>
                  <a:lnTo>
                    <a:pt x="2141" y="690"/>
                  </a:lnTo>
                  <a:lnTo>
                    <a:pt x="2090" y="662"/>
                  </a:lnTo>
                  <a:lnTo>
                    <a:pt x="1989" y="625"/>
                  </a:lnTo>
                  <a:lnTo>
                    <a:pt x="1894" y="611"/>
                  </a:lnTo>
                  <a:lnTo>
                    <a:pt x="1807" y="596"/>
                  </a:lnTo>
                  <a:lnTo>
                    <a:pt x="1742" y="596"/>
                  </a:lnTo>
                  <a:lnTo>
                    <a:pt x="1742" y="596"/>
                  </a:lnTo>
                  <a:lnTo>
                    <a:pt x="1669" y="603"/>
                  </a:lnTo>
                  <a:lnTo>
                    <a:pt x="1604" y="603"/>
                  </a:lnTo>
                  <a:lnTo>
                    <a:pt x="1539" y="618"/>
                  </a:lnTo>
                  <a:lnTo>
                    <a:pt x="1481" y="632"/>
                  </a:lnTo>
                  <a:lnTo>
                    <a:pt x="1423" y="654"/>
                  </a:lnTo>
                  <a:lnTo>
                    <a:pt x="1365" y="676"/>
                  </a:lnTo>
                  <a:lnTo>
                    <a:pt x="1314" y="705"/>
                  </a:lnTo>
                  <a:lnTo>
                    <a:pt x="1263" y="734"/>
                  </a:lnTo>
                  <a:lnTo>
                    <a:pt x="1176" y="806"/>
                  </a:lnTo>
                  <a:lnTo>
                    <a:pt x="1103" y="886"/>
                  </a:lnTo>
                  <a:lnTo>
                    <a:pt x="1038" y="981"/>
                  </a:lnTo>
                  <a:lnTo>
                    <a:pt x="980" y="1083"/>
                  </a:lnTo>
                  <a:lnTo>
                    <a:pt x="929" y="1199"/>
                  </a:lnTo>
                  <a:lnTo>
                    <a:pt x="893" y="1315"/>
                  </a:lnTo>
                  <a:lnTo>
                    <a:pt x="856" y="1446"/>
                  </a:lnTo>
                  <a:lnTo>
                    <a:pt x="835" y="1575"/>
                  </a:lnTo>
                  <a:lnTo>
                    <a:pt x="813" y="1706"/>
                  </a:lnTo>
                  <a:lnTo>
                    <a:pt x="806" y="1844"/>
                  </a:lnTo>
                  <a:lnTo>
                    <a:pt x="799" y="1983"/>
                  </a:lnTo>
                  <a:lnTo>
                    <a:pt x="799" y="2121"/>
                  </a:lnTo>
                  <a:lnTo>
                    <a:pt x="799" y="2121"/>
                  </a:lnTo>
                  <a:lnTo>
                    <a:pt x="799" y="2324"/>
                  </a:lnTo>
                  <a:lnTo>
                    <a:pt x="806" y="2440"/>
                  </a:lnTo>
                  <a:lnTo>
                    <a:pt x="820" y="2557"/>
                  </a:lnTo>
                  <a:lnTo>
                    <a:pt x="842" y="2680"/>
                  </a:lnTo>
                  <a:lnTo>
                    <a:pt x="864" y="2804"/>
                  </a:lnTo>
                  <a:lnTo>
                    <a:pt x="900" y="2934"/>
                  </a:lnTo>
                  <a:lnTo>
                    <a:pt x="943" y="3050"/>
                  </a:lnTo>
                  <a:lnTo>
                    <a:pt x="994" y="3166"/>
                  </a:lnTo>
                  <a:lnTo>
                    <a:pt x="1059" y="3276"/>
                  </a:lnTo>
                  <a:lnTo>
                    <a:pt x="1133" y="3370"/>
                  </a:lnTo>
                  <a:lnTo>
                    <a:pt x="1176" y="3414"/>
                  </a:lnTo>
                  <a:lnTo>
                    <a:pt x="1220" y="3457"/>
                  </a:lnTo>
                  <a:lnTo>
                    <a:pt x="1270" y="3494"/>
                  </a:lnTo>
                  <a:lnTo>
                    <a:pt x="1328" y="3522"/>
                  </a:lnTo>
                  <a:lnTo>
                    <a:pt x="1379" y="3552"/>
                  </a:lnTo>
                  <a:lnTo>
                    <a:pt x="1444" y="3573"/>
                  </a:lnTo>
                  <a:lnTo>
                    <a:pt x="1509" y="3596"/>
                  </a:lnTo>
                  <a:lnTo>
                    <a:pt x="1575" y="3610"/>
                  </a:lnTo>
                  <a:lnTo>
                    <a:pt x="1648" y="3617"/>
                  </a:lnTo>
                  <a:lnTo>
                    <a:pt x="1727" y="3624"/>
                  </a:lnTo>
                  <a:lnTo>
                    <a:pt x="1727" y="3624"/>
                  </a:lnTo>
                  <a:lnTo>
                    <a:pt x="1792" y="3617"/>
                  </a:lnTo>
                  <a:lnTo>
                    <a:pt x="1858" y="3610"/>
                  </a:lnTo>
                  <a:lnTo>
                    <a:pt x="1923" y="3596"/>
                  </a:lnTo>
                  <a:lnTo>
                    <a:pt x="1982" y="3581"/>
                  </a:lnTo>
                  <a:lnTo>
                    <a:pt x="2047" y="3559"/>
                  </a:lnTo>
                  <a:lnTo>
                    <a:pt x="2098" y="3537"/>
                  </a:lnTo>
                  <a:lnTo>
                    <a:pt x="2199" y="3479"/>
                  </a:lnTo>
                  <a:lnTo>
                    <a:pt x="2293" y="3406"/>
                  </a:lnTo>
                  <a:lnTo>
                    <a:pt x="2373" y="3327"/>
                  </a:lnTo>
                  <a:lnTo>
                    <a:pt x="2439" y="3239"/>
                  </a:lnTo>
                  <a:lnTo>
                    <a:pt x="2497" y="3152"/>
                  </a:lnTo>
                  <a:lnTo>
                    <a:pt x="2497" y="3152"/>
                  </a:lnTo>
                  <a:lnTo>
                    <a:pt x="2533" y="3072"/>
                  </a:lnTo>
                  <a:lnTo>
                    <a:pt x="2562" y="2985"/>
                  </a:lnTo>
                  <a:lnTo>
                    <a:pt x="2599" y="2883"/>
                  </a:lnTo>
                  <a:lnTo>
                    <a:pt x="2620" y="2767"/>
                  </a:lnTo>
                  <a:lnTo>
                    <a:pt x="2642" y="2637"/>
                  </a:lnTo>
                  <a:lnTo>
                    <a:pt x="2664" y="2484"/>
                  </a:lnTo>
                  <a:lnTo>
                    <a:pt x="2671" y="2303"/>
                  </a:lnTo>
                  <a:lnTo>
                    <a:pt x="2678" y="2099"/>
                  </a:lnTo>
                  <a:lnTo>
                    <a:pt x="2678" y="2099"/>
                  </a:lnTo>
                  <a:lnTo>
                    <a:pt x="2671" y="1917"/>
                  </a:lnTo>
                  <a:lnTo>
                    <a:pt x="2664" y="1793"/>
                  </a:lnTo>
                  <a:lnTo>
                    <a:pt x="2649" y="1656"/>
                  </a:lnTo>
                  <a:lnTo>
                    <a:pt x="2620" y="1504"/>
                  </a:lnTo>
                  <a:lnTo>
                    <a:pt x="2584" y="1352"/>
                  </a:lnTo>
                  <a:lnTo>
                    <a:pt x="2540" y="1191"/>
                  </a:lnTo>
                  <a:lnTo>
                    <a:pt x="2511" y="1119"/>
                  </a:lnTo>
                  <a:lnTo>
                    <a:pt x="2475" y="1047"/>
                  </a:lnTo>
                  <a:close/>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23" name="Freeform 4"/>
            <p:cNvSpPr>
              <a:spLocks noChangeArrowheads="1"/>
            </p:cNvSpPr>
            <p:nvPr/>
          </p:nvSpPr>
          <p:spPr bwMode="gray">
            <a:xfrm>
              <a:off x="3756025" y="3233738"/>
              <a:ext cx="1147763" cy="1519237"/>
            </a:xfrm>
            <a:custGeom>
              <a:avLst/>
              <a:gdLst>
                <a:gd name="T0" fmla="*/ 3150 w 3187"/>
                <a:gd name="T1" fmla="*/ 3007 h 4221"/>
                <a:gd name="T2" fmla="*/ 2969 w 3187"/>
                <a:gd name="T3" fmla="*/ 3486 h 4221"/>
                <a:gd name="T4" fmla="*/ 2700 w 3187"/>
                <a:gd name="T5" fmla="*/ 3828 h 4221"/>
                <a:gd name="T6" fmla="*/ 2366 w 3187"/>
                <a:gd name="T7" fmla="*/ 4053 h 4221"/>
                <a:gd name="T8" fmla="*/ 2003 w 3187"/>
                <a:gd name="T9" fmla="*/ 4176 h 4221"/>
                <a:gd name="T10" fmla="*/ 1633 w 3187"/>
                <a:gd name="T11" fmla="*/ 4220 h 4221"/>
                <a:gd name="T12" fmla="*/ 1394 w 3187"/>
                <a:gd name="T13" fmla="*/ 4199 h 4221"/>
                <a:gd name="T14" fmla="*/ 1067 w 3187"/>
                <a:gd name="T15" fmla="*/ 4118 h 4221"/>
                <a:gd name="T16" fmla="*/ 799 w 3187"/>
                <a:gd name="T17" fmla="*/ 3987 h 4221"/>
                <a:gd name="T18" fmla="*/ 581 w 3187"/>
                <a:gd name="T19" fmla="*/ 3806 h 4221"/>
                <a:gd name="T20" fmla="*/ 400 w 3187"/>
                <a:gd name="T21" fmla="*/ 3588 h 4221"/>
                <a:gd name="T22" fmla="*/ 218 w 3187"/>
                <a:gd name="T23" fmla="*/ 3253 h 4221"/>
                <a:gd name="T24" fmla="*/ 58 w 3187"/>
                <a:gd name="T25" fmla="*/ 2731 h 4221"/>
                <a:gd name="T26" fmla="*/ 0 w 3187"/>
                <a:gd name="T27" fmla="*/ 2244 h 4221"/>
                <a:gd name="T28" fmla="*/ 7 w 3187"/>
                <a:gd name="T29" fmla="*/ 1910 h 4221"/>
                <a:gd name="T30" fmla="*/ 94 w 3187"/>
                <a:gd name="T31" fmla="*/ 1330 h 4221"/>
                <a:gd name="T32" fmla="*/ 298 w 3187"/>
                <a:gd name="T33" fmla="*/ 806 h 4221"/>
                <a:gd name="T34" fmla="*/ 443 w 3187"/>
                <a:gd name="T35" fmla="*/ 582 h 4221"/>
                <a:gd name="T36" fmla="*/ 617 w 3187"/>
                <a:gd name="T37" fmla="*/ 385 h 4221"/>
                <a:gd name="T38" fmla="*/ 827 w 3187"/>
                <a:gd name="T39" fmla="*/ 226 h 4221"/>
                <a:gd name="T40" fmla="*/ 1074 w 3187"/>
                <a:gd name="T41" fmla="*/ 109 h 4221"/>
                <a:gd name="T42" fmla="*/ 1350 w 3187"/>
                <a:gd name="T43" fmla="*/ 29 h 4221"/>
                <a:gd name="T44" fmla="*/ 1663 w 3187"/>
                <a:gd name="T45" fmla="*/ 0 h 4221"/>
                <a:gd name="T46" fmla="*/ 1967 w 3187"/>
                <a:gd name="T47" fmla="*/ 29 h 4221"/>
                <a:gd name="T48" fmla="*/ 2373 w 3187"/>
                <a:gd name="T49" fmla="*/ 160 h 4221"/>
                <a:gd name="T50" fmla="*/ 2693 w 3187"/>
                <a:gd name="T51" fmla="*/ 393 h 4221"/>
                <a:gd name="T52" fmla="*/ 2939 w 3187"/>
                <a:gd name="T53" fmla="*/ 719 h 4221"/>
                <a:gd name="T54" fmla="*/ 3114 w 3187"/>
                <a:gd name="T55" fmla="*/ 1134 h 4221"/>
                <a:gd name="T56" fmla="*/ 2497 w 3187"/>
                <a:gd name="T57" fmla="*/ 1526 h 4221"/>
                <a:gd name="T58" fmla="*/ 2424 w 3187"/>
                <a:gd name="T59" fmla="*/ 1242 h 4221"/>
                <a:gd name="T60" fmla="*/ 2330 w 3187"/>
                <a:gd name="T61" fmla="*/ 1010 h 4221"/>
                <a:gd name="T62" fmla="*/ 2185 w 3187"/>
                <a:gd name="T63" fmla="*/ 806 h 4221"/>
                <a:gd name="T64" fmla="*/ 1967 w 3187"/>
                <a:gd name="T65" fmla="*/ 654 h 4221"/>
                <a:gd name="T66" fmla="*/ 1669 w 3187"/>
                <a:gd name="T67" fmla="*/ 596 h 4221"/>
                <a:gd name="T68" fmla="*/ 1524 w 3187"/>
                <a:gd name="T69" fmla="*/ 611 h 4221"/>
                <a:gd name="T70" fmla="*/ 1336 w 3187"/>
                <a:gd name="T71" fmla="*/ 676 h 4221"/>
                <a:gd name="T72" fmla="*/ 1183 w 3187"/>
                <a:gd name="T73" fmla="*/ 778 h 4221"/>
                <a:gd name="T74" fmla="*/ 1031 w 3187"/>
                <a:gd name="T75" fmla="*/ 973 h 4221"/>
                <a:gd name="T76" fmla="*/ 886 w 3187"/>
                <a:gd name="T77" fmla="*/ 1330 h 4221"/>
                <a:gd name="T78" fmla="*/ 813 w 3187"/>
                <a:gd name="T79" fmla="*/ 1700 h 4221"/>
                <a:gd name="T80" fmla="*/ 799 w 3187"/>
                <a:gd name="T81" fmla="*/ 2085 h 4221"/>
                <a:gd name="T82" fmla="*/ 842 w 3187"/>
                <a:gd name="T83" fmla="*/ 2665 h 4221"/>
                <a:gd name="T84" fmla="*/ 966 w 3187"/>
                <a:gd name="T85" fmla="*/ 3079 h 4221"/>
                <a:gd name="T86" fmla="*/ 1147 w 3187"/>
                <a:gd name="T87" fmla="*/ 3363 h 4221"/>
                <a:gd name="T88" fmla="*/ 1372 w 3187"/>
                <a:gd name="T89" fmla="*/ 3522 h 4221"/>
                <a:gd name="T90" fmla="*/ 1612 w 3187"/>
                <a:gd name="T91" fmla="*/ 3596 h 4221"/>
                <a:gd name="T92" fmla="*/ 1764 w 3187"/>
                <a:gd name="T93" fmla="*/ 3596 h 4221"/>
                <a:gd name="T94" fmla="*/ 1974 w 3187"/>
                <a:gd name="T95" fmla="*/ 3537 h 4221"/>
                <a:gd name="T96" fmla="*/ 2163 w 3187"/>
                <a:gd name="T97" fmla="*/ 3428 h 4221"/>
                <a:gd name="T98" fmla="*/ 2316 w 3187"/>
                <a:gd name="T99" fmla="*/ 3253 h 4221"/>
                <a:gd name="T100" fmla="*/ 2439 w 3187"/>
                <a:gd name="T101" fmla="*/ 3021 h 4221"/>
                <a:gd name="T102" fmla="*/ 2497 w 3187"/>
                <a:gd name="T103" fmla="*/ 2731 h 4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87" h="4221">
                  <a:moveTo>
                    <a:pt x="3186" y="2811"/>
                  </a:moveTo>
                  <a:lnTo>
                    <a:pt x="3186" y="2811"/>
                  </a:lnTo>
                  <a:lnTo>
                    <a:pt x="3150" y="3007"/>
                  </a:lnTo>
                  <a:lnTo>
                    <a:pt x="3099" y="3181"/>
                  </a:lnTo>
                  <a:lnTo>
                    <a:pt x="3041" y="3341"/>
                  </a:lnTo>
                  <a:lnTo>
                    <a:pt x="2969" y="3486"/>
                  </a:lnTo>
                  <a:lnTo>
                    <a:pt x="2888" y="3617"/>
                  </a:lnTo>
                  <a:lnTo>
                    <a:pt x="2795" y="3733"/>
                  </a:lnTo>
                  <a:lnTo>
                    <a:pt x="2700" y="3828"/>
                  </a:lnTo>
                  <a:lnTo>
                    <a:pt x="2591" y="3922"/>
                  </a:lnTo>
                  <a:lnTo>
                    <a:pt x="2482" y="3995"/>
                  </a:lnTo>
                  <a:lnTo>
                    <a:pt x="2366" y="4053"/>
                  </a:lnTo>
                  <a:lnTo>
                    <a:pt x="2250" y="4111"/>
                  </a:lnTo>
                  <a:lnTo>
                    <a:pt x="2127" y="4148"/>
                  </a:lnTo>
                  <a:lnTo>
                    <a:pt x="2003" y="4176"/>
                  </a:lnTo>
                  <a:lnTo>
                    <a:pt x="1880" y="4199"/>
                  </a:lnTo>
                  <a:lnTo>
                    <a:pt x="1756" y="4213"/>
                  </a:lnTo>
                  <a:lnTo>
                    <a:pt x="1633" y="4220"/>
                  </a:lnTo>
                  <a:lnTo>
                    <a:pt x="1633" y="4220"/>
                  </a:lnTo>
                  <a:lnTo>
                    <a:pt x="1510" y="4213"/>
                  </a:lnTo>
                  <a:lnTo>
                    <a:pt x="1394" y="4199"/>
                  </a:lnTo>
                  <a:lnTo>
                    <a:pt x="1277" y="4184"/>
                  </a:lnTo>
                  <a:lnTo>
                    <a:pt x="1169" y="4155"/>
                  </a:lnTo>
                  <a:lnTo>
                    <a:pt x="1067" y="4118"/>
                  </a:lnTo>
                  <a:lnTo>
                    <a:pt x="973" y="4082"/>
                  </a:lnTo>
                  <a:lnTo>
                    <a:pt x="886" y="4038"/>
                  </a:lnTo>
                  <a:lnTo>
                    <a:pt x="799" y="3987"/>
                  </a:lnTo>
                  <a:lnTo>
                    <a:pt x="719" y="3930"/>
                  </a:lnTo>
                  <a:lnTo>
                    <a:pt x="646" y="3871"/>
                  </a:lnTo>
                  <a:lnTo>
                    <a:pt x="581" y="3806"/>
                  </a:lnTo>
                  <a:lnTo>
                    <a:pt x="516" y="3733"/>
                  </a:lnTo>
                  <a:lnTo>
                    <a:pt x="457" y="3661"/>
                  </a:lnTo>
                  <a:lnTo>
                    <a:pt x="400" y="3588"/>
                  </a:lnTo>
                  <a:lnTo>
                    <a:pt x="349" y="3508"/>
                  </a:lnTo>
                  <a:lnTo>
                    <a:pt x="305" y="3428"/>
                  </a:lnTo>
                  <a:lnTo>
                    <a:pt x="218" y="3253"/>
                  </a:lnTo>
                  <a:lnTo>
                    <a:pt x="153" y="3086"/>
                  </a:lnTo>
                  <a:lnTo>
                    <a:pt x="102" y="2906"/>
                  </a:lnTo>
                  <a:lnTo>
                    <a:pt x="58" y="2731"/>
                  </a:lnTo>
                  <a:lnTo>
                    <a:pt x="29" y="2563"/>
                  </a:lnTo>
                  <a:lnTo>
                    <a:pt x="15" y="2396"/>
                  </a:lnTo>
                  <a:lnTo>
                    <a:pt x="0" y="2244"/>
                  </a:lnTo>
                  <a:lnTo>
                    <a:pt x="0" y="2106"/>
                  </a:lnTo>
                  <a:lnTo>
                    <a:pt x="0" y="2106"/>
                  </a:lnTo>
                  <a:lnTo>
                    <a:pt x="7" y="1910"/>
                  </a:lnTo>
                  <a:lnTo>
                    <a:pt x="22" y="1714"/>
                  </a:lnTo>
                  <a:lnTo>
                    <a:pt x="51" y="1519"/>
                  </a:lnTo>
                  <a:lnTo>
                    <a:pt x="94" y="1330"/>
                  </a:lnTo>
                  <a:lnTo>
                    <a:pt x="145" y="1148"/>
                  </a:lnTo>
                  <a:lnTo>
                    <a:pt x="218" y="973"/>
                  </a:lnTo>
                  <a:lnTo>
                    <a:pt x="298" y="806"/>
                  </a:lnTo>
                  <a:lnTo>
                    <a:pt x="341" y="734"/>
                  </a:lnTo>
                  <a:lnTo>
                    <a:pt x="392" y="654"/>
                  </a:lnTo>
                  <a:lnTo>
                    <a:pt x="443" y="582"/>
                  </a:lnTo>
                  <a:lnTo>
                    <a:pt x="501" y="516"/>
                  </a:lnTo>
                  <a:lnTo>
                    <a:pt x="559" y="451"/>
                  </a:lnTo>
                  <a:lnTo>
                    <a:pt x="617" y="385"/>
                  </a:lnTo>
                  <a:lnTo>
                    <a:pt x="690" y="327"/>
                  </a:lnTo>
                  <a:lnTo>
                    <a:pt x="755" y="277"/>
                  </a:lnTo>
                  <a:lnTo>
                    <a:pt x="827" y="226"/>
                  </a:lnTo>
                  <a:lnTo>
                    <a:pt x="907" y="182"/>
                  </a:lnTo>
                  <a:lnTo>
                    <a:pt x="987" y="139"/>
                  </a:lnTo>
                  <a:lnTo>
                    <a:pt x="1074" y="109"/>
                  </a:lnTo>
                  <a:lnTo>
                    <a:pt x="1161" y="73"/>
                  </a:lnTo>
                  <a:lnTo>
                    <a:pt x="1256" y="51"/>
                  </a:lnTo>
                  <a:lnTo>
                    <a:pt x="1350" y="29"/>
                  </a:lnTo>
                  <a:lnTo>
                    <a:pt x="1452" y="15"/>
                  </a:lnTo>
                  <a:lnTo>
                    <a:pt x="1553" y="8"/>
                  </a:lnTo>
                  <a:lnTo>
                    <a:pt x="1663" y="0"/>
                  </a:lnTo>
                  <a:lnTo>
                    <a:pt x="1663" y="0"/>
                  </a:lnTo>
                  <a:lnTo>
                    <a:pt x="1822" y="8"/>
                  </a:lnTo>
                  <a:lnTo>
                    <a:pt x="1967" y="29"/>
                  </a:lnTo>
                  <a:lnTo>
                    <a:pt x="2113" y="59"/>
                  </a:lnTo>
                  <a:lnTo>
                    <a:pt x="2243" y="102"/>
                  </a:lnTo>
                  <a:lnTo>
                    <a:pt x="2373" y="160"/>
                  </a:lnTo>
                  <a:lnTo>
                    <a:pt x="2489" y="226"/>
                  </a:lnTo>
                  <a:lnTo>
                    <a:pt x="2591" y="305"/>
                  </a:lnTo>
                  <a:lnTo>
                    <a:pt x="2693" y="393"/>
                  </a:lnTo>
                  <a:lnTo>
                    <a:pt x="2787" y="487"/>
                  </a:lnTo>
                  <a:lnTo>
                    <a:pt x="2867" y="596"/>
                  </a:lnTo>
                  <a:lnTo>
                    <a:pt x="2939" y="719"/>
                  </a:lnTo>
                  <a:lnTo>
                    <a:pt x="3005" y="843"/>
                  </a:lnTo>
                  <a:lnTo>
                    <a:pt x="3063" y="981"/>
                  </a:lnTo>
                  <a:lnTo>
                    <a:pt x="3114" y="1134"/>
                  </a:lnTo>
                  <a:lnTo>
                    <a:pt x="3157" y="1286"/>
                  </a:lnTo>
                  <a:lnTo>
                    <a:pt x="3186" y="1453"/>
                  </a:lnTo>
                  <a:lnTo>
                    <a:pt x="2497" y="1526"/>
                  </a:lnTo>
                  <a:lnTo>
                    <a:pt x="2497" y="1526"/>
                  </a:lnTo>
                  <a:lnTo>
                    <a:pt x="2468" y="1388"/>
                  </a:lnTo>
                  <a:lnTo>
                    <a:pt x="2424" y="1242"/>
                  </a:lnTo>
                  <a:lnTo>
                    <a:pt x="2396" y="1163"/>
                  </a:lnTo>
                  <a:lnTo>
                    <a:pt x="2366" y="1090"/>
                  </a:lnTo>
                  <a:lnTo>
                    <a:pt x="2330" y="1010"/>
                  </a:lnTo>
                  <a:lnTo>
                    <a:pt x="2286" y="937"/>
                  </a:lnTo>
                  <a:lnTo>
                    <a:pt x="2236" y="872"/>
                  </a:lnTo>
                  <a:lnTo>
                    <a:pt x="2185" y="806"/>
                  </a:lnTo>
                  <a:lnTo>
                    <a:pt x="2119" y="749"/>
                  </a:lnTo>
                  <a:lnTo>
                    <a:pt x="2047" y="698"/>
                  </a:lnTo>
                  <a:lnTo>
                    <a:pt x="1967" y="654"/>
                  </a:lnTo>
                  <a:lnTo>
                    <a:pt x="1880" y="625"/>
                  </a:lnTo>
                  <a:lnTo>
                    <a:pt x="1779" y="603"/>
                  </a:lnTo>
                  <a:lnTo>
                    <a:pt x="1669" y="596"/>
                  </a:lnTo>
                  <a:lnTo>
                    <a:pt x="1669" y="596"/>
                  </a:lnTo>
                  <a:lnTo>
                    <a:pt x="1589" y="603"/>
                  </a:lnTo>
                  <a:lnTo>
                    <a:pt x="1524" y="611"/>
                  </a:lnTo>
                  <a:lnTo>
                    <a:pt x="1452" y="625"/>
                  </a:lnTo>
                  <a:lnTo>
                    <a:pt x="1394" y="647"/>
                  </a:lnTo>
                  <a:lnTo>
                    <a:pt x="1336" y="676"/>
                  </a:lnTo>
                  <a:lnTo>
                    <a:pt x="1277" y="705"/>
                  </a:lnTo>
                  <a:lnTo>
                    <a:pt x="1234" y="741"/>
                  </a:lnTo>
                  <a:lnTo>
                    <a:pt x="1183" y="778"/>
                  </a:lnTo>
                  <a:lnTo>
                    <a:pt x="1139" y="821"/>
                  </a:lnTo>
                  <a:lnTo>
                    <a:pt x="1103" y="872"/>
                  </a:lnTo>
                  <a:lnTo>
                    <a:pt x="1031" y="973"/>
                  </a:lnTo>
                  <a:lnTo>
                    <a:pt x="973" y="1083"/>
                  </a:lnTo>
                  <a:lnTo>
                    <a:pt x="922" y="1206"/>
                  </a:lnTo>
                  <a:lnTo>
                    <a:pt x="886" y="1330"/>
                  </a:lnTo>
                  <a:lnTo>
                    <a:pt x="856" y="1453"/>
                  </a:lnTo>
                  <a:lnTo>
                    <a:pt x="835" y="1575"/>
                  </a:lnTo>
                  <a:lnTo>
                    <a:pt x="813" y="1700"/>
                  </a:lnTo>
                  <a:lnTo>
                    <a:pt x="799" y="1917"/>
                  </a:lnTo>
                  <a:lnTo>
                    <a:pt x="799" y="2085"/>
                  </a:lnTo>
                  <a:lnTo>
                    <a:pt x="799" y="2085"/>
                  </a:lnTo>
                  <a:lnTo>
                    <a:pt x="799" y="2295"/>
                  </a:lnTo>
                  <a:lnTo>
                    <a:pt x="820" y="2491"/>
                  </a:lnTo>
                  <a:lnTo>
                    <a:pt x="842" y="2665"/>
                  </a:lnTo>
                  <a:lnTo>
                    <a:pt x="878" y="2818"/>
                  </a:lnTo>
                  <a:lnTo>
                    <a:pt x="915" y="2956"/>
                  </a:lnTo>
                  <a:lnTo>
                    <a:pt x="966" y="3079"/>
                  </a:lnTo>
                  <a:lnTo>
                    <a:pt x="1023" y="3188"/>
                  </a:lnTo>
                  <a:lnTo>
                    <a:pt x="1082" y="3283"/>
                  </a:lnTo>
                  <a:lnTo>
                    <a:pt x="1147" y="3363"/>
                  </a:lnTo>
                  <a:lnTo>
                    <a:pt x="1219" y="3428"/>
                  </a:lnTo>
                  <a:lnTo>
                    <a:pt x="1292" y="3479"/>
                  </a:lnTo>
                  <a:lnTo>
                    <a:pt x="1372" y="3522"/>
                  </a:lnTo>
                  <a:lnTo>
                    <a:pt x="1452" y="3559"/>
                  </a:lnTo>
                  <a:lnTo>
                    <a:pt x="1532" y="3581"/>
                  </a:lnTo>
                  <a:lnTo>
                    <a:pt x="1612" y="3596"/>
                  </a:lnTo>
                  <a:lnTo>
                    <a:pt x="1691" y="3596"/>
                  </a:lnTo>
                  <a:lnTo>
                    <a:pt x="1691" y="3596"/>
                  </a:lnTo>
                  <a:lnTo>
                    <a:pt x="1764" y="3596"/>
                  </a:lnTo>
                  <a:lnTo>
                    <a:pt x="1836" y="3581"/>
                  </a:lnTo>
                  <a:lnTo>
                    <a:pt x="1902" y="3566"/>
                  </a:lnTo>
                  <a:lnTo>
                    <a:pt x="1974" y="3537"/>
                  </a:lnTo>
                  <a:lnTo>
                    <a:pt x="2039" y="3508"/>
                  </a:lnTo>
                  <a:lnTo>
                    <a:pt x="2098" y="3471"/>
                  </a:lnTo>
                  <a:lnTo>
                    <a:pt x="2163" y="3428"/>
                  </a:lnTo>
                  <a:lnTo>
                    <a:pt x="2214" y="3370"/>
                  </a:lnTo>
                  <a:lnTo>
                    <a:pt x="2272" y="3312"/>
                  </a:lnTo>
                  <a:lnTo>
                    <a:pt x="2316" y="3253"/>
                  </a:lnTo>
                  <a:lnTo>
                    <a:pt x="2366" y="3181"/>
                  </a:lnTo>
                  <a:lnTo>
                    <a:pt x="2402" y="3101"/>
                  </a:lnTo>
                  <a:lnTo>
                    <a:pt x="2439" y="3021"/>
                  </a:lnTo>
                  <a:lnTo>
                    <a:pt x="2461" y="2927"/>
                  </a:lnTo>
                  <a:lnTo>
                    <a:pt x="2482" y="2832"/>
                  </a:lnTo>
                  <a:lnTo>
                    <a:pt x="2497" y="2731"/>
                  </a:lnTo>
                  <a:lnTo>
                    <a:pt x="3186" y="2811"/>
                  </a:lnTo>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24" name="Freeform 5"/>
            <p:cNvSpPr>
              <a:spLocks noChangeArrowheads="1"/>
            </p:cNvSpPr>
            <p:nvPr/>
          </p:nvSpPr>
          <p:spPr bwMode="gray">
            <a:xfrm>
              <a:off x="4846638" y="3257550"/>
              <a:ext cx="1309687" cy="1473200"/>
            </a:xfrm>
            <a:custGeom>
              <a:avLst/>
              <a:gdLst>
                <a:gd name="T0" fmla="*/ 3635 w 3636"/>
                <a:gd name="T1" fmla="*/ 4090 h 4091"/>
                <a:gd name="T2" fmla="*/ 2851 w 3636"/>
                <a:gd name="T3" fmla="*/ 4090 h 4091"/>
                <a:gd name="T4" fmla="*/ 2517 w 3636"/>
                <a:gd name="T5" fmla="*/ 3116 h 4091"/>
                <a:gd name="T6" fmla="*/ 950 w 3636"/>
                <a:gd name="T7" fmla="*/ 3116 h 4091"/>
                <a:gd name="T8" fmla="*/ 630 w 3636"/>
                <a:gd name="T9" fmla="*/ 4090 h 4091"/>
                <a:gd name="T10" fmla="*/ 0 w 3636"/>
                <a:gd name="T11" fmla="*/ 4090 h 4091"/>
                <a:gd name="T12" fmla="*/ 1356 w 3636"/>
                <a:gd name="T13" fmla="*/ 0 h 4091"/>
                <a:gd name="T14" fmla="*/ 2263 w 3636"/>
                <a:gd name="T15" fmla="*/ 0 h 4091"/>
                <a:gd name="T16" fmla="*/ 3635 w 3636"/>
                <a:gd name="T17" fmla="*/ 4090 h 4091"/>
                <a:gd name="T18" fmla="*/ 2321 w 3636"/>
                <a:gd name="T19" fmla="*/ 2528 h 4091"/>
                <a:gd name="T20" fmla="*/ 1726 w 3636"/>
                <a:gd name="T21" fmla="*/ 698 h 4091"/>
                <a:gd name="T22" fmla="*/ 1131 w 3636"/>
                <a:gd name="T23" fmla="*/ 2528 h 4091"/>
                <a:gd name="T24" fmla="*/ 2321 w 3636"/>
                <a:gd name="T25" fmla="*/ 2528 h 4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36" h="4091">
                  <a:moveTo>
                    <a:pt x="3635" y="4090"/>
                  </a:moveTo>
                  <a:lnTo>
                    <a:pt x="2851" y="4090"/>
                  </a:lnTo>
                  <a:lnTo>
                    <a:pt x="2517" y="3116"/>
                  </a:lnTo>
                  <a:lnTo>
                    <a:pt x="950" y="3116"/>
                  </a:lnTo>
                  <a:lnTo>
                    <a:pt x="630" y="4090"/>
                  </a:lnTo>
                  <a:lnTo>
                    <a:pt x="0" y="4090"/>
                  </a:lnTo>
                  <a:lnTo>
                    <a:pt x="1356" y="0"/>
                  </a:lnTo>
                  <a:lnTo>
                    <a:pt x="2263" y="0"/>
                  </a:lnTo>
                  <a:lnTo>
                    <a:pt x="3635" y="4090"/>
                  </a:lnTo>
                  <a:close/>
                  <a:moveTo>
                    <a:pt x="2321" y="2528"/>
                  </a:moveTo>
                  <a:lnTo>
                    <a:pt x="1726" y="698"/>
                  </a:lnTo>
                  <a:lnTo>
                    <a:pt x="1131" y="2528"/>
                  </a:lnTo>
                  <a:lnTo>
                    <a:pt x="2321" y="2528"/>
                  </a:lnTo>
                  <a:close/>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25" name="Freeform 6"/>
            <p:cNvSpPr>
              <a:spLocks noChangeArrowheads="1"/>
            </p:cNvSpPr>
            <p:nvPr/>
          </p:nvSpPr>
          <p:spPr bwMode="gray">
            <a:xfrm>
              <a:off x="6226175" y="3257550"/>
              <a:ext cx="1208088" cy="1473200"/>
            </a:xfrm>
            <a:custGeom>
              <a:avLst/>
              <a:gdLst>
                <a:gd name="T0" fmla="*/ 1509 w 3354"/>
                <a:gd name="T1" fmla="*/ 0 h 4091"/>
                <a:gd name="T2" fmla="*/ 1604 w 3354"/>
                <a:gd name="T3" fmla="*/ 0 h 4091"/>
                <a:gd name="T4" fmla="*/ 1880 w 3354"/>
                <a:gd name="T5" fmla="*/ 30 h 4091"/>
                <a:gd name="T6" fmla="*/ 2039 w 3354"/>
                <a:gd name="T7" fmla="*/ 66 h 4091"/>
                <a:gd name="T8" fmla="*/ 2214 w 3354"/>
                <a:gd name="T9" fmla="*/ 125 h 4091"/>
                <a:gd name="T10" fmla="*/ 2395 w 3354"/>
                <a:gd name="T11" fmla="*/ 218 h 4091"/>
                <a:gd name="T12" fmla="*/ 2583 w 3354"/>
                <a:gd name="T13" fmla="*/ 342 h 4091"/>
                <a:gd name="T14" fmla="*/ 2772 w 3354"/>
                <a:gd name="T15" fmla="*/ 509 h 4091"/>
                <a:gd name="T16" fmla="*/ 2837 w 3354"/>
                <a:gd name="T17" fmla="*/ 589 h 4091"/>
                <a:gd name="T18" fmla="*/ 2968 w 3354"/>
                <a:gd name="T19" fmla="*/ 749 h 4091"/>
                <a:gd name="T20" fmla="*/ 3077 w 3354"/>
                <a:gd name="T21" fmla="*/ 931 h 4091"/>
                <a:gd name="T22" fmla="*/ 3171 w 3354"/>
                <a:gd name="T23" fmla="*/ 1112 h 4091"/>
                <a:gd name="T24" fmla="*/ 3244 w 3354"/>
                <a:gd name="T25" fmla="*/ 1308 h 4091"/>
                <a:gd name="T26" fmla="*/ 3295 w 3354"/>
                <a:gd name="T27" fmla="*/ 1510 h 4091"/>
                <a:gd name="T28" fmla="*/ 3331 w 3354"/>
                <a:gd name="T29" fmla="*/ 1722 h 4091"/>
                <a:gd name="T30" fmla="*/ 3346 w 3354"/>
                <a:gd name="T31" fmla="*/ 1932 h 4091"/>
                <a:gd name="T32" fmla="*/ 3353 w 3354"/>
                <a:gd name="T33" fmla="*/ 2041 h 4091"/>
                <a:gd name="T34" fmla="*/ 3331 w 3354"/>
                <a:gd name="T35" fmla="*/ 2346 h 4091"/>
                <a:gd name="T36" fmla="*/ 3287 w 3354"/>
                <a:gd name="T37" fmla="*/ 2623 h 4091"/>
                <a:gd name="T38" fmla="*/ 3207 w 3354"/>
                <a:gd name="T39" fmla="*/ 2869 h 4091"/>
                <a:gd name="T40" fmla="*/ 3113 w 3354"/>
                <a:gd name="T41" fmla="*/ 3087 h 4091"/>
                <a:gd name="T42" fmla="*/ 3012 w 3354"/>
                <a:gd name="T43" fmla="*/ 3276 h 4091"/>
                <a:gd name="T44" fmla="*/ 2896 w 3354"/>
                <a:gd name="T45" fmla="*/ 3436 h 4091"/>
                <a:gd name="T46" fmla="*/ 2670 w 3354"/>
                <a:gd name="T47" fmla="*/ 3675 h 4091"/>
                <a:gd name="T48" fmla="*/ 2590 w 3354"/>
                <a:gd name="T49" fmla="*/ 3734 h 4091"/>
                <a:gd name="T50" fmla="*/ 2358 w 3354"/>
                <a:gd name="T51" fmla="*/ 3872 h 4091"/>
                <a:gd name="T52" fmla="*/ 2024 w 3354"/>
                <a:gd name="T53" fmla="*/ 3995 h 4091"/>
                <a:gd name="T54" fmla="*/ 1821 w 3354"/>
                <a:gd name="T55" fmla="*/ 4046 h 4091"/>
                <a:gd name="T56" fmla="*/ 1589 w 3354"/>
                <a:gd name="T57" fmla="*/ 4075 h 4091"/>
                <a:gd name="T58" fmla="*/ 1342 w 3354"/>
                <a:gd name="T59" fmla="*/ 4090 h 4091"/>
                <a:gd name="T60" fmla="*/ 0 w 3354"/>
                <a:gd name="T61" fmla="*/ 0 h 4091"/>
                <a:gd name="T62" fmla="*/ 1371 w 3354"/>
                <a:gd name="T63" fmla="*/ 3487 h 4091"/>
                <a:gd name="T64" fmla="*/ 1487 w 3354"/>
                <a:gd name="T65" fmla="*/ 3480 h 4091"/>
                <a:gd name="T66" fmla="*/ 1720 w 3354"/>
                <a:gd name="T67" fmla="*/ 3436 h 4091"/>
                <a:gd name="T68" fmla="*/ 1930 w 3354"/>
                <a:gd name="T69" fmla="*/ 3341 h 4091"/>
                <a:gd name="T70" fmla="*/ 2119 w 3354"/>
                <a:gd name="T71" fmla="*/ 3203 h 4091"/>
                <a:gd name="T72" fmla="*/ 2279 w 3354"/>
                <a:gd name="T73" fmla="*/ 3021 h 4091"/>
                <a:gd name="T74" fmla="*/ 2409 w 3354"/>
                <a:gd name="T75" fmla="*/ 2790 h 4091"/>
                <a:gd name="T76" fmla="*/ 2497 w 3354"/>
                <a:gd name="T77" fmla="*/ 2513 h 4091"/>
                <a:gd name="T78" fmla="*/ 2547 w 3354"/>
                <a:gd name="T79" fmla="*/ 2187 h 4091"/>
                <a:gd name="T80" fmla="*/ 2554 w 3354"/>
                <a:gd name="T81" fmla="*/ 2012 h 4091"/>
                <a:gd name="T82" fmla="*/ 2533 w 3354"/>
                <a:gd name="T83" fmla="*/ 1736 h 4091"/>
                <a:gd name="T84" fmla="*/ 2482 w 3354"/>
                <a:gd name="T85" fmla="*/ 1474 h 4091"/>
                <a:gd name="T86" fmla="*/ 2395 w 3354"/>
                <a:gd name="T87" fmla="*/ 1228 h 4091"/>
                <a:gd name="T88" fmla="*/ 2271 w 3354"/>
                <a:gd name="T89" fmla="*/ 1018 h 4091"/>
                <a:gd name="T90" fmla="*/ 2112 w 3354"/>
                <a:gd name="T91" fmla="*/ 836 h 4091"/>
                <a:gd name="T92" fmla="*/ 1923 w 3354"/>
                <a:gd name="T93" fmla="*/ 698 h 4091"/>
                <a:gd name="T94" fmla="*/ 1705 w 3354"/>
                <a:gd name="T95" fmla="*/ 611 h 4091"/>
                <a:gd name="T96" fmla="*/ 1458 w 3354"/>
                <a:gd name="T97" fmla="*/ 582 h 4091"/>
                <a:gd name="T98" fmla="*/ 754 w 3354"/>
                <a:gd name="T99" fmla="*/ 3487 h 4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54" h="4091">
                  <a:moveTo>
                    <a:pt x="0" y="0"/>
                  </a:moveTo>
                  <a:lnTo>
                    <a:pt x="1509" y="0"/>
                  </a:lnTo>
                  <a:lnTo>
                    <a:pt x="1509" y="0"/>
                  </a:lnTo>
                  <a:lnTo>
                    <a:pt x="1604" y="0"/>
                  </a:lnTo>
                  <a:lnTo>
                    <a:pt x="1734" y="8"/>
                  </a:lnTo>
                  <a:lnTo>
                    <a:pt x="1880" y="30"/>
                  </a:lnTo>
                  <a:lnTo>
                    <a:pt x="1959" y="44"/>
                  </a:lnTo>
                  <a:lnTo>
                    <a:pt x="2039" y="66"/>
                  </a:lnTo>
                  <a:lnTo>
                    <a:pt x="2126" y="95"/>
                  </a:lnTo>
                  <a:lnTo>
                    <a:pt x="2214" y="125"/>
                  </a:lnTo>
                  <a:lnTo>
                    <a:pt x="2300" y="168"/>
                  </a:lnTo>
                  <a:lnTo>
                    <a:pt x="2395" y="218"/>
                  </a:lnTo>
                  <a:lnTo>
                    <a:pt x="2489" y="277"/>
                  </a:lnTo>
                  <a:lnTo>
                    <a:pt x="2583" y="342"/>
                  </a:lnTo>
                  <a:lnTo>
                    <a:pt x="2678" y="422"/>
                  </a:lnTo>
                  <a:lnTo>
                    <a:pt x="2772" y="509"/>
                  </a:lnTo>
                  <a:lnTo>
                    <a:pt x="2772" y="509"/>
                  </a:lnTo>
                  <a:lnTo>
                    <a:pt x="2837" y="589"/>
                  </a:lnTo>
                  <a:lnTo>
                    <a:pt x="2910" y="669"/>
                  </a:lnTo>
                  <a:lnTo>
                    <a:pt x="2968" y="749"/>
                  </a:lnTo>
                  <a:lnTo>
                    <a:pt x="3026" y="836"/>
                  </a:lnTo>
                  <a:lnTo>
                    <a:pt x="3077" y="931"/>
                  </a:lnTo>
                  <a:lnTo>
                    <a:pt x="3128" y="1018"/>
                  </a:lnTo>
                  <a:lnTo>
                    <a:pt x="3171" y="1112"/>
                  </a:lnTo>
                  <a:lnTo>
                    <a:pt x="3207" y="1214"/>
                  </a:lnTo>
                  <a:lnTo>
                    <a:pt x="3244" y="1308"/>
                  </a:lnTo>
                  <a:lnTo>
                    <a:pt x="3273" y="1410"/>
                  </a:lnTo>
                  <a:lnTo>
                    <a:pt x="3295" y="1510"/>
                  </a:lnTo>
                  <a:lnTo>
                    <a:pt x="3316" y="1620"/>
                  </a:lnTo>
                  <a:lnTo>
                    <a:pt x="3331" y="1722"/>
                  </a:lnTo>
                  <a:lnTo>
                    <a:pt x="3346" y="1830"/>
                  </a:lnTo>
                  <a:lnTo>
                    <a:pt x="3346" y="1932"/>
                  </a:lnTo>
                  <a:lnTo>
                    <a:pt x="3353" y="2041"/>
                  </a:lnTo>
                  <a:lnTo>
                    <a:pt x="3353" y="2041"/>
                  </a:lnTo>
                  <a:lnTo>
                    <a:pt x="3346" y="2201"/>
                  </a:lnTo>
                  <a:lnTo>
                    <a:pt x="3331" y="2346"/>
                  </a:lnTo>
                  <a:lnTo>
                    <a:pt x="3309" y="2492"/>
                  </a:lnTo>
                  <a:lnTo>
                    <a:pt x="3287" y="2623"/>
                  </a:lnTo>
                  <a:lnTo>
                    <a:pt x="3251" y="2753"/>
                  </a:lnTo>
                  <a:lnTo>
                    <a:pt x="3207" y="2869"/>
                  </a:lnTo>
                  <a:lnTo>
                    <a:pt x="3164" y="2985"/>
                  </a:lnTo>
                  <a:lnTo>
                    <a:pt x="3113" y="3087"/>
                  </a:lnTo>
                  <a:lnTo>
                    <a:pt x="3063" y="3182"/>
                  </a:lnTo>
                  <a:lnTo>
                    <a:pt x="3012" y="3276"/>
                  </a:lnTo>
                  <a:lnTo>
                    <a:pt x="2953" y="3356"/>
                  </a:lnTo>
                  <a:lnTo>
                    <a:pt x="2896" y="3436"/>
                  </a:lnTo>
                  <a:lnTo>
                    <a:pt x="2780" y="3567"/>
                  </a:lnTo>
                  <a:lnTo>
                    <a:pt x="2670" y="3675"/>
                  </a:lnTo>
                  <a:lnTo>
                    <a:pt x="2670" y="3675"/>
                  </a:lnTo>
                  <a:lnTo>
                    <a:pt x="2590" y="3734"/>
                  </a:lnTo>
                  <a:lnTo>
                    <a:pt x="2489" y="3799"/>
                  </a:lnTo>
                  <a:lnTo>
                    <a:pt x="2358" y="3872"/>
                  </a:lnTo>
                  <a:lnTo>
                    <a:pt x="2206" y="3937"/>
                  </a:lnTo>
                  <a:lnTo>
                    <a:pt x="2024" y="3995"/>
                  </a:lnTo>
                  <a:lnTo>
                    <a:pt x="1923" y="4024"/>
                  </a:lnTo>
                  <a:lnTo>
                    <a:pt x="1821" y="4046"/>
                  </a:lnTo>
                  <a:lnTo>
                    <a:pt x="1705" y="4068"/>
                  </a:lnTo>
                  <a:lnTo>
                    <a:pt x="1589" y="4075"/>
                  </a:lnTo>
                  <a:lnTo>
                    <a:pt x="1466" y="4090"/>
                  </a:lnTo>
                  <a:lnTo>
                    <a:pt x="1342" y="4090"/>
                  </a:lnTo>
                  <a:lnTo>
                    <a:pt x="0" y="4090"/>
                  </a:lnTo>
                  <a:lnTo>
                    <a:pt x="0" y="0"/>
                  </a:lnTo>
                  <a:close/>
                  <a:moveTo>
                    <a:pt x="754" y="3487"/>
                  </a:moveTo>
                  <a:lnTo>
                    <a:pt x="1371" y="3487"/>
                  </a:lnTo>
                  <a:lnTo>
                    <a:pt x="1371" y="3487"/>
                  </a:lnTo>
                  <a:lnTo>
                    <a:pt x="1487" y="3480"/>
                  </a:lnTo>
                  <a:lnTo>
                    <a:pt x="1604" y="3465"/>
                  </a:lnTo>
                  <a:lnTo>
                    <a:pt x="1720" y="3436"/>
                  </a:lnTo>
                  <a:lnTo>
                    <a:pt x="1829" y="3400"/>
                  </a:lnTo>
                  <a:lnTo>
                    <a:pt x="1930" y="3341"/>
                  </a:lnTo>
                  <a:lnTo>
                    <a:pt x="2024" y="3283"/>
                  </a:lnTo>
                  <a:lnTo>
                    <a:pt x="2119" y="3203"/>
                  </a:lnTo>
                  <a:lnTo>
                    <a:pt x="2199" y="3123"/>
                  </a:lnTo>
                  <a:lnTo>
                    <a:pt x="2279" y="3021"/>
                  </a:lnTo>
                  <a:lnTo>
                    <a:pt x="2351" y="2913"/>
                  </a:lnTo>
                  <a:lnTo>
                    <a:pt x="2409" y="2790"/>
                  </a:lnTo>
                  <a:lnTo>
                    <a:pt x="2460" y="2659"/>
                  </a:lnTo>
                  <a:lnTo>
                    <a:pt x="2497" y="2513"/>
                  </a:lnTo>
                  <a:lnTo>
                    <a:pt x="2533" y="2361"/>
                  </a:lnTo>
                  <a:lnTo>
                    <a:pt x="2547" y="2187"/>
                  </a:lnTo>
                  <a:lnTo>
                    <a:pt x="2554" y="2012"/>
                  </a:lnTo>
                  <a:lnTo>
                    <a:pt x="2554" y="2012"/>
                  </a:lnTo>
                  <a:lnTo>
                    <a:pt x="2547" y="1874"/>
                  </a:lnTo>
                  <a:lnTo>
                    <a:pt x="2533" y="1736"/>
                  </a:lnTo>
                  <a:lnTo>
                    <a:pt x="2511" y="1598"/>
                  </a:lnTo>
                  <a:lnTo>
                    <a:pt x="2482" y="1474"/>
                  </a:lnTo>
                  <a:lnTo>
                    <a:pt x="2438" y="1344"/>
                  </a:lnTo>
                  <a:lnTo>
                    <a:pt x="2395" y="1228"/>
                  </a:lnTo>
                  <a:lnTo>
                    <a:pt x="2337" y="1120"/>
                  </a:lnTo>
                  <a:lnTo>
                    <a:pt x="2271" y="1018"/>
                  </a:lnTo>
                  <a:lnTo>
                    <a:pt x="2191" y="923"/>
                  </a:lnTo>
                  <a:lnTo>
                    <a:pt x="2112" y="836"/>
                  </a:lnTo>
                  <a:lnTo>
                    <a:pt x="2024" y="764"/>
                  </a:lnTo>
                  <a:lnTo>
                    <a:pt x="1923" y="698"/>
                  </a:lnTo>
                  <a:lnTo>
                    <a:pt x="1821" y="647"/>
                  </a:lnTo>
                  <a:lnTo>
                    <a:pt x="1705" y="611"/>
                  </a:lnTo>
                  <a:lnTo>
                    <a:pt x="1582" y="589"/>
                  </a:lnTo>
                  <a:lnTo>
                    <a:pt x="1458" y="582"/>
                  </a:lnTo>
                  <a:lnTo>
                    <a:pt x="754" y="582"/>
                  </a:lnTo>
                  <a:lnTo>
                    <a:pt x="754" y="3487"/>
                  </a:lnTo>
                  <a:close/>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26" name="Freeform 7"/>
            <p:cNvSpPr>
              <a:spLocks noChangeArrowheads="1"/>
            </p:cNvSpPr>
            <p:nvPr/>
          </p:nvSpPr>
          <p:spPr bwMode="gray">
            <a:xfrm>
              <a:off x="7521575" y="3257550"/>
              <a:ext cx="957263" cy="1473200"/>
            </a:xfrm>
            <a:custGeom>
              <a:avLst/>
              <a:gdLst>
                <a:gd name="T0" fmla="*/ 0 w 2658"/>
                <a:gd name="T1" fmla="*/ 4090 h 4091"/>
                <a:gd name="T2" fmla="*/ 0 w 2658"/>
                <a:gd name="T3" fmla="*/ 0 h 4091"/>
                <a:gd name="T4" fmla="*/ 2635 w 2658"/>
                <a:gd name="T5" fmla="*/ 0 h 4091"/>
                <a:gd name="T6" fmla="*/ 2635 w 2658"/>
                <a:gd name="T7" fmla="*/ 603 h 4091"/>
                <a:gd name="T8" fmla="*/ 741 w 2658"/>
                <a:gd name="T9" fmla="*/ 603 h 4091"/>
                <a:gd name="T10" fmla="*/ 741 w 2658"/>
                <a:gd name="T11" fmla="*/ 1714 h 4091"/>
                <a:gd name="T12" fmla="*/ 2258 w 2658"/>
                <a:gd name="T13" fmla="*/ 1714 h 4091"/>
                <a:gd name="T14" fmla="*/ 2258 w 2658"/>
                <a:gd name="T15" fmla="*/ 2310 h 4091"/>
                <a:gd name="T16" fmla="*/ 741 w 2658"/>
                <a:gd name="T17" fmla="*/ 2310 h 4091"/>
                <a:gd name="T18" fmla="*/ 741 w 2658"/>
                <a:gd name="T19" fmla="*/ 3457 h 4091"/>
                <a:gd name="T20" fmla="*/ 2657 w 2658"/>
                <a:gd name="T21" fmla="*/ 3457 h 4091"/>
                <a:gd name="T22" fmla="*/ 2657 w 2658"/>
                <a:gd name="T23" fmla="*/ 4090 h 4091"/>
                <a:gd name="T24" fmla="*/ 0 w 2658"/>
                <a:gd name="T25" fmla="*/ 4090 h 4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58" h="4091">
                  <a:moveTo>
                    <a:pt x="0" y="4090"/>
                  </a:moveTo>
                  <a:lnTo>
                    <a:pt x="0" y="0"/>
                  </a:lnTo>
                  <a:lnTo>
                    <a:pt x="2635" y="0"/>
                  </a:lnTo>
                  <a:lnTo>
                    <a:pt x="2635" y="603"/>
                  </a:lnTo>
                  <a:lnTo>
                    <a:pt x="741" y="603"/>
                  </a:lnTo>
                  <a:lnTo>
                    <a:pt x="741" y="1714"/>
                  </a:lnTo>
                  <a:lnTo>
                    <a:pt x="2258" y="1714"/>
                  </a:lnTo>
                  <a:lnTo>
                    <a:pt x="2258" y="2310"/>
                  </a:lnTo>
                  <a:lnTo>
                    <a:pt x="741" y="2310"/>
                  </a:lnTo>
                  <a:lnTo>
                    <a:pt x="741" y="3457"/>
                  </a:lnTo>
                  <a:lnTo>
                    <a:pt x="2657" y="3457"/>
                  </a:lnTo>
                  <a:lnTo>
                    <a:pt x="2657" y="4090"/>
                  </a:lnTo>
                  <a:lnTo>
                    <a:pt x="0" y="4090"/>
                  </a:lnTo>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27" name="Freeform 8"/>
            <p:cNvSpPr>
              <a:spLocks noChangeArrowheads="1"/>
            </p:cNvSpPr>
            <p:nvPr/>
          </p:nvSpPr>
          <p:spPr bwMode="gray">
            <a:xfrm>
              <a:off x="9901238" y="2816225"/>
              <a:ext cx="190500" cy="192088"/>
            </a:xfrm>
            <a:custGeom>
              <a:avLst/>
              <a:gdLst>
                <a:gd name="T0" fmla="*/ 530 w 531"/>
                <a:gd name="T1" fmla="*/ 262 h 532"/>
                <a:gd name="T2" fmla="*/ 515 w 531"/>
                <a:gd name="T3" fmla="*/ 364 h 532"/>
                <a:gd name="T4" fmla="*/ 458 w 531"/>
                <a:gd name="T5" fmla="*/ 451 h 532"/>
                <a:gd name="T6" fmla="*/ 414 w 531"/>
                <a:gd name="T7" fmla="*/ 487 h 532"/>
                <a:gd name="T8" fmla="*/ 319 w 531"/>
                <a:gd name="T9" fmla="*/ 523 h 532"/>
                <a:gd name="T10" fmla="*/ 268 w 531"/>
                <a:gd name="T11" fmla="*/ 531 h 532"/>
                <a:gd name="T12" fmla="*/ 167 w 531"/>
                <a:gd name="T13" fmla="*/ 508 h 532"/>
                <a:gd name="T14" fmla="*/ 80 w 531"/>
                <a:gd name="T15" fmla="*/ 451 h 532"/>
                <a:gd name="T16" fmla="*/ 44 w 531"/>
                <a:gd name="T17" fmla="*/ 407 h 532"/>
                <a:gd name="T18" fmla="*/ 8 w 531"/>
                <a:gd name="T19" fmla="*/ 313 h 532"/>
                <a:gd name="T20" fmla="*/ 0 w 531"/>
                <a:gd name="T21" fmla="*/ 262 h 532"/>
                <a:gd name="T22" fmla="*/ 22 w 531"/>
                <a:gd name="T23" fmla="*/ 160 h 532"/>
                <a:gd name="T24" fmla="*/ 80 w 531"/>
                <a:gd name="T25" fmla="*/ 72 h 532"/>
                <a:gd name="T26" fmla="*/ 116 w 531"/>
                <a:gd name="T27" fmla="*/ 44 h 532"/>
                <a:gd name="T28" fmla="*/ 211 w 531"/>
                <a:gd name="T29" fmla="*/ 0 h 532"/>
                <a:gd name="T30" fmla="*/ 268 w 531"/>
                <a:gd name="T31" fmla="*/ 0 h 532"/>
                <a:gd name="T32" fmla="*/ 370 w 531"/>
                <a:gd name="T33" fmla="*/ 15 h 532"/>
                <a:gd name="T34" fmla="*/ 458 w 531"/>
                <a:gd name="T35" fmla="*/ 72 h 532"/>
                <a:gd name="T36" fmla="*/ 486 w 531"/>
                <a:gd name="T37" fmla="*/ 116 h 532"/>
                <a:gd name="T38" fmla="*/ 530 w 531"/>
                <a:gd name="T39" fmla="*/ 211 h 532"/>
                <a:gd name="T40" fmla="*/ 494 w 531"/>
                <a:gd name="T41" fmla="*/ 262 h 532"/>
                <a:gd name="T42" fmla="*/ 494 w 531"/>
                <a:gd name="T43" fmla="*/ 218 h 532"/>
                <a:gd name="T44" fmla="*/ 458 w 531"/>
                <a:gd name="T45" fmla="*/ 138 h 532"/>
                <a:gd name="T46" fmla="*/ 428 w 531"/>
                <a:gd name="T47" fmla="*/ 102 h 532"/>
                <a:gd name="T48" fmla="*/ 356 w 531"/>
                <a:gd name="T49" fmla="*/ 51 h 532"/>
                <a:gd name="T50" fmla="*/ 268 w 531"/>
                <a:gd name="T51" fmla="*/ 36 h 532"/>
                <a:gd name="T52" fmla="*/ 218 w 531"/>
                <a:gd name="T53" fmla="*/ 36 h 532"/>
                <a:gd name="T54" fmla="*/ 138 w 531"/>
                <a:gd name="T55" fmla="*/ 72 h 532"/>
                <a:gd name="T56" fmla="*/ 102 w 531"/>
                <a:gd name="T57" fmla="*/ 102 h 532"/>
                <a:gd name="T58" fmla="*/ 51 w 531"/>
                <a:gd name="T59" fmla="*/ 174 h 532"/>
                <a:gd name="T60" fmla="*/ 36 w 531"/>
                <a:gd name="T61" fmla="*/ 262 h 532"/>
                <a:gd name="T62" fmla="*/ 44 w 531"/>
                <a:gd name="T63" fmla="*/ 305 h 532"/>
                <a:gd name="T64" fmla="*/ 73 w 531"/>
                <a:gd name="T65" fmla="*/ 392 h 532"/>
                <a:gd name="T66" fmla="*/ 102 w 531"/>
                <a:gd name="T67" fmla="*/ 421 h 532"/>
                <a:gd name="T68" fmla="*/ 182 w 531"/>
                <a:gd name="T69" fmla="*/ 472 h 532"/>
                <a:gd name="T70" fmla="*/ 268 w 531"/>
                <a:gd name="T71" fmla="*/ 494 h 532"/>
                <a:gd name="T72" fmla="*/ 312 w 531"/>
                <a:gd name="T73" fmla="*/ 487 h 532"/>
                <a:gd name="T74" fmla="*/ 392 w 531"/>
                <a:gd name="T75" fmla="*/ 451 h 532"/>
                <a:gd name="T76" fmla="*/ 428 w 531"/>
                <a:gd name="T77" fmla="*/ 421 h 532"/>
                <a:gd name="T78" fmla="*/ 479 w 531"/>
                <a:gd name="T79" fmla="*/ 349 h 532"/>
                <a:gd name="T80" fmla="*/ 494 w 531"/>
                <a:gd name="T81" fmla="*/ 262 h 532"/>
                <a:gd name="T82" fmla="*/ 342 w 531"/>
                <a:gd name="T83" fmla="*/ 421 h 532"/>
                <a:gd name="T84" fmla="*/ 196 w 531"/>
                <a:gd name="T85" fmla="*/ 283 h 532"/>
                <a:gd name="T86" fmla="*/ 152 w 531"/>
                <a:gd name="T87" fmla="*/ 421 h 532"/>
                <a:gd name="T88" fmla="*/ 283 w 531"/>
                <a:gd name="T89" fmla="*/ 109 h 532"/>
                <a:gd name="T90" fmla="*/ 327 w 531"/>
                <a:gd name="T91" fmla="*/ 116 h 532"/>
                <a:gd name="T92" fmla="*/ 363 w 531"/>
                <a:gd name="T93" fmla="*/ 138 h 532"/>
                <a:gd name="T94" fmla="*/ 378 w 531"/>
                <a:gd name="T95" fmla="*/ 167 h 532"/>
                <a:gd name="T96" fmla="*/ 385 w 531"/>
                <a:gd name="T97" fmla="*/ 196 h 532"/>
                <a:gd name="T98" fmla="*/ 370 w 531"/>
                <a:gd name="T99" fmla="*/ 239 h 532"/>
                <a:gd name="T100" fmla="*/ 356 w 531"/>
                <a:gd name="T101" fmla="*/ 262 h 532"/>
                <a:gd name="T102" fmla="*/ 392 w 531"/>
                <a:gd name="T103" fmla="*/ 421 h 532"/>
                <a:gd name="T104" fmla="*/ 276 w 531"/>
                <a:gd name="T105" fmla="*/ 247 h 532"/>
                <a:gd name="T106" fmla="*/ 305 w 531"/>
                <a:gd name="T107" fmla="*/ 247 h 532"/>
                <a:gd name="T108" fmla="*/ 327 w 531"/>
                <a:gd name="T109" fmla="*/ 233 h 532"/>
                <a:gd name="T110" fmla="*/ 342 w 531"/>
                <a:gd name="T111" fmla="*/ 196 h 532"/>
                <a:gd name="T112" fmla="*/ 334 w 531"/>
                <a:gd name="T113" fmla="*/ 174 h 532"/>
                <a:gd name="T114" fmla="*/ 319 w 531"/>
                <a:gd name="T115" fmla="*/ 160 h 532"/>
                <a:gd name="T116" fmla="*/ 283 w 531"/>
                <a:gd name="T117" fmla="*/ 146 h 532"/>
                <a:gd name="T118" fmla="*/ 196 w 531"/>
                <a:gd name="T119" fmla="*/ 247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1" h="532">
                  <a:moveTo>
                    <a:pt x="530" y="262"/>
                  </a:moveTo>
                  <a:lnTo>
                    <a:pt x="530" y="262"/>
                  </a:lnTo>
                  <a:lnTo>
                    <a:pt x="530" y="313"/>
                  </a:lnTo>
                  <a:lnTo>
                    <a:pt x="515" y="364"/>
                  </a:lnTo>
                  <a:lnTo>
                    <a:pt x="486" y="407"/>
                  </a:lnTo>
                  <a:lnTo>
                    <a:pt x="458" y="451"/>
                  </a:lnTo>
                  <a:lnTo>
                    <a:pt x="458" y="451"/>
                  </a:lnTo>
                  <a:lnTo>
                    <a:pt x="414" y="487"/>
                  </a:lnTo>
                  <a:lnTo>
                    <a:pt x="370" y="508"/>
                  </a:lnTo>
                  <a:lnTo>
                    <a:pt x="319" y="523"/>
                  </a:lnTo>
                  <a:lnTo>
                    <a:pt x="268" y="531"/>
                  </a:lnTo>
                  <a:lnTo>
                    <a:pt x="268" y="531"/>
                  </a:lnTo>
                  <a:lnTo>
                    <a:pt x="211" y="523"/>
                  </a:lnTo>
                  <a:lnTo>
                    <a:pt x="167" y="508"/>
                  </a:lnTo>
                  <a:lnTo>
                    <a:pt x="116" y="487"/>
                  </a:lnTo>
                  <a:lnTo>
                    <a:pt x="80" y="451"/>
                  </a:lnTo>
                  <a:lnTo>
                    <a:pt x="80" y="451"/>
                  </a:lnTo>
                  <a:lnTo>
                    <a:pt x="44" y="407"/>
                  </a:lnTo>
                  <a:lnTo>
                    <a:pt x="22" y="364"/>
                  </a:lnTo>
                  <a:lnTo>
                    <a:pt x="8" y="313"/>
                  </a:lnTo>
                  <a:lnTo>
                    <a:pt x="0" y="262"/>
                  </a:lnTo>
                  <a:lnTo>
                    <a:pt x="0" y="262"/>
                  </a:lnTo>
                  <a:lnTo>
                    <a:pt x="8" y="211"/>
                  </a:lnTo>
                  <a:lnTo>
                    <a:pt x="22" y="160"/>
                  </a:lnTo>
                  <a:lnTo>
                    <a:pt x="44" y="116"/>
                  </a:lnTo>
                  <a:lnTo>
                    <a:pt x="80" y="72"/>
                  </a:lnTo>
                  <a:lnTo>
                    <a:pt x="80" y="72"/>
                  </a:lnTo>
                  <a:lnTo>
                    <a:pt x="116" y="44"/>
                  </a:lnTo>
                  <a:lnTo>
                    <a:pt x="167" y="15"/>
                  </a:lnTo>
                  <a:lnTo>
                    <a:pt x="211" y="0"/>
                  </a:lnTo>
                  <a:lnTo>
                    <a:pt x="268" y="0"/>
                  </a:lnTo>
                  <a:lnTo>
                    <a:pt x="268" y="0"/>
                  </a:lnTo>
                  <a:lnTo>
                    <a:pt x="319" y="0"/>
                  </a:lnTo>
                  <a:lnTo>
                    <a:pt x="370" y="15"/>
                  </a:lnTo>
                  <a:lnTo>
                    <a:pt x="414" y="44"/>
                  </a:lnTo>
                  <a:lnTo>
                    <a:pt x="458" y="72"/>
                  </a:lnTo>
                  <a:lnTo>
                    <a:pt x="458" y="72"/>
                  </a:lnTo>
                  <a:lnTo>
                    <a:pt x="486" y="116"/>
                  </a:lnTo>
                  <a:lnTo>
                    <a:pt x="515" y="160"/>
                  </a:lnTo>
                  <a:lnTo>
                    <a:pt x="530" y="211"/>
                  </a:lnTo>
                  <a:lnTo>
                    <a:pt x="530" y="262"/>
                  </a:lnTo>
                  <a:close/>
                  <a:moveTo>
                    <a:pt x="494" y="262"/>
                  </a:moveTo>
                  <a:lnTo>
                    <a:pt x="494" y="262"/>
                  </a:lnTo>
                  <a:lnTo>
                    <a:pt x="494" y="218"/>
                  </a:lnTo>
                  <a:lnTo>
                    <a:pt x="479" y="174"/>
                  </a:lnTo>
                  <a:lnTo>
                    <a:pt x="458" y="138"/>
                  </a:lnTo>
                  <a:lnTo>
                    <a:pt x="428" y="102"/>
                  </a:lnTo>
                  <a:lnTo>
                    <a:pt x="428" y="102"/>
                  </a:lnTo>
                  <a:lnTo>
                    <a:pt x="392" y="72"/>
                  </a:lnTo>
                  <a:lnTo>
                    <a:pt x="356" y="51"/>
                  </a:lnTo>
                  <a:lnTo>
                    <a:pt x="312" y="36"/>
                  </a:lnTo>
                  <a:lnTo>
                    <a:pt x="268" y="36"/>
                  </a:lnTo>
                  <a:lnTo>
                    <a:pt x="268" y="36"/>
                  </a:lnTo>
                  <a:lnTo>
                    <a:pt x="218" y="36"/>
                  </a:lnTo>
                  <a:lnTo>
                    <a:pt x="182" y="51"/>
                  </a:lnTo>
                  <a:lnTo>
                    <a:pt x="138" y="72"/>
                  </a:lnTo>
                  <a:lnTo>
                    <a:pt x="102" y="102"/>
                  </a:lnTo>
                  <a:lnTo>
                    <a:pt x="102" y="102"/>
                  </a:lnTo>
                  <a:lnTo>
                    <a:pt x="73" y="138"/>
                  </a:lnTo>
                  <a:lnTo>
                    <a:pt x="51" y="174"/>
                  </a:lnTo>
                  <a:lnTo>
                    <a:pt x="44" y="218"/>
                  </a:lnTo>
                  <a:lnTo>
                    <a:pt x="36" y="262"/>
                  </a:lnTo>
                  <a:lnTo>
                    <a:pt x="36" y="262"/>
                  </a:lnTo>
                  <a:lnTo>
                    <a:pt x="44" y="305"/>
                  </a:lnTo>
                  <a:lnTo>
                    <a:pt x="51" y="349"/>
                  </a:lnTo>
                  <a:lnTo>
                    <a:pt x="73" y="392"/>
                  </a:lnTo>
                  <a:lnTo>
                    <a:pt x="102" y="421"/>
                  </a:lnTo>
                  <a:lnTo>
                    <a:pt x="102" y="421"/>
                  </a:lnTo>
                  <a:lnTo>
                    <a:pt x="138" y="451"/>
                  </a:lnTo>
                  <a:lnTo>
                    <a:pt x="182" y="472"/>
                  </a:lnTo>
                  <a:lnTo>
                    <a:pt x="218" y="487"/>
                  </a:lnTo>
                  <a:lnTo>
                    <a:pt x="268" y="494"/>
                  </a:lnTo>
                  <a:lnTo>
                    <a:pt x="268" y="494"/>
                  </a:lnTo>
                  <a:lnTo>
                    <a:pt x="312" y="487"/>
                  </a:lnTo>
                  <a:lnTo>
                    <a:pt x="356" y="472"/>
                  </a:lnTo>
                  <a:lnTo>
                    <a:pt x="392" y="451"/>
                  </a:lnTo>
                  <a:lnTo>
                    <a:pt x="428" y="421"/>
                  </a:lnTo>
                  <a:lnTo>
                    <a:pt x="428" y="421"/>
                  </a:lnTo>
                  <a:lnTo>
                    <a:pt x="458" y="392"/>
                  </a:lnTo>
                  <a:lnTo>
                    <a:pt x="479" y="349"/>
                  </a:lnTo>
                  <a:lnTo>
                    <a:pt x="494" y="305"/>
                  </a:lnTo>
                  <a:lnTo>
                    <a:pt x="494" y="262"/>
                  </a:lnTo>
                  <a:close/>
                  <a:moveTo>
                    <a:pt x="392" y="421"/>
                  </a:moveTo>
                  <a:lnTo>
                    <a:pt x="342" y="421"/>
                  </a:lnTo>
                  <a:lnTo>
                    <a:pt x="283" y="283"/>
                  </a:lnTo>
                  <a:lnTo>
                    <a:pt x="196" y="283"/>
                  </a:lnTo>
                  <a:lnTo>
                    <a:pt x="196" y="421"/>
                  </a:lnTo>
                  <a:lnTo>
                    <a:pt x="152" y="421"/>
                  </a:lnTo>
                  <a:lnTo>
                    <a:pt x="152" y="109"/>
                  </a:lnTo>
                  <a:lnTo>
                    <a:pt x="283" y="109"/>
                  </a:lnTo>
                  <a:lnTo>
                    <a:pt x="283" y="109"/>
                  </a:lnTo>
                  <a:lnTo>
                    <a:pt x="327" y="116"/>
                  </a:lnTo>
                  <a:lnTo>
                    <a:pt x="348" y="123"/>
                  </a:lnTo>
                  <a:lnTo>
                    <a:pt x="363" y="138"/>
                  </a:lnTo>
                  <a:lnTo>
                    <a:pt x="363" y="138"/>
                  </a:lnTo>
                  <a:lnTo>
                    <a:pt x="378" y="167"/>
                  </a:lnTo>
                  <a:lnTo>
                    <a:pt x="385" y="196"/>
                  </a:lnTo>
                  <a:lnTo>
                    <a:pt x="385" y="196"/>
                  </a:lnTo>
                  <a:lnTo>
                    <a:pt x="385" y="218"/>
                  </a:lnTo>
                  <a:lnTo>
                    <a:pt x="370" y="239"/>
                  </a:lnTo>
                  <a:lnTo>
                    <a:pt x="370" y="239"/>
                  </a:lnTo>
                  <a:lnTo>
                    <a:pt x="356" y="262"/>
                  </a:lnTo>
                  <a:lnTo>
                    <a:pt x="327" y="276"/>
                  </a:lnTo>
                  <a:lnTo>
                    <a:pt x="392" y="421"/>
                  </a:lnTo>
                  <a:close/>
                  <a:moveTo>
                    <a:pt x="196" y="247"/>
                  </a:moveTo>
                  <a:lnTo>
                    <a:pt x="276" y="247"/>
                  </a:lnTo>
                  <a:lnTo>
                    <a:pt x="276" y="247"/>
                  </a:lnTo>
                  <a:lnTo>
                    <a:pt x="305" y="247"/>
                  </a:lnTo>
                  <a:lnTo>
                    <a:pt x="327" y="233"/>
                  </a:lnTo>
                  <a:lnTo>
                    <a:pt x="327" y="233"/>
                  </a:lnTo>
                  <a:lnTo>
                    <a:pt x="334" y="218"/>
                  </a:lnTo>
                  <a:lnTo>
                    <a:pt x="342" y="196"/>
                  </a:lnTo>
                  <a:lnTo>
                    <a:pt x="342" y="196"/>
                  </a:lnTo>
                  <a:lnTo>
                    <a:pt x="334" y="174"/>
                  </a:lnTo>
                  <a:lnTo>
                    <a:pt x="319" y="160"/>
                  </a:lnTo>
                  <a:lnTo>
                    <a:pt x="319" y="160"/>
                  </a:lnTo>
                  <a:lnTo>
                    <a:pt x="305" y="152"/>
                  </a:lnTo>
                  <a:lnTo>
                    <a:pt x="283" y="146"/>
                  </a:lnTo>
                  <a:lnTo>
                    <a:pt x="196" y="146"/>
                  </a:lnTo>
                  <a:lnTo>
                    <a:pt x="196" y="247"/>
                  </a:lnTo>
                  <a:close/>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28" name="Freeform 9"/>
            <p:cNvSpPr>
              <a:spLocks noChangeArrowheads="1"/>
            </p:cNvSpPr>
            <p:nvPr/>
          </p:nvSpPr>
          <p:spPr bwMode="gray">
            <a:xfrm>
              <a:off x="8504238" y="2857500"/>
              <a:ext cx="1392237" cy="1014413"/>
            </a:xfrm>
            <a:custGeom>
              <a:avLst/>
              <a:gdLst>
                <a:gd name="T0" fmla="*/ 3644 w 3869"/>
                <a:gd name="T1" fmla="*/ 1351 h 2819"/>
                <a:gd name="T2" fmla="*/ 3796 w 3869"/>
                <a:gd name="T3" fmla="*/ 1141 h 2819"/>
                <a:gd name="T4" fmla="*/ 3868 w 3869"/>
                <a:gd name="T5" fmla="*/ 887 h 2819"/>
                <a:gd name="T6" fmla="*/ 3868 w 3869"/>
                <a:gd name="T7" fmla="*/ 720 h 2819"/>
                <a:gd name="T8" fmla="*/ 3811 w 3869"/>
                <a:gd name="T9" fmla="*/ 487 h 2819"/>
                <a:gd name="T10" fmla="*/ 3687 w 3869"/>
                <a:gd name="T11" fmla="*/ 291 h 2819"/>
                <a:gd name="T12" fmla="*/ 3520 w 3869"/>
                <a:gd name="T13" fmla="*/ 138 h 2819"/>
                <a:gd name="T14" fmla="*/ 3310 w 3869"/>
                <a:gd name="T15" fmla="*/ 36 h 2819"/>
                <a:gd name="T16" fmla="*/ 3078 w 3869"/>
                <a:gd name="T17" fmla="*/ 0 h 2819"/>
                <a:gd name="T18" fmla="*/ 146 w 3869"/>
                <a:gd name="T19" fmla="*/ 146 h 2819"/>
                <a:gd name="T20" fmla="*/ 581 w 3869"/>
                <a:gd name="T21" fmla="*/ 531 h 2819"/>
                <a:gd name="T22" fmla="*/ 1002 w 3869"/>
                <a:gd name="T23" fmla="*/ 843 h 2819"/>
                <a:gd name="T24" fmla="*/ 1401 w 3869"/>
                <a:gd name="T25" fmla="*/ 1083 h 2819"/>
                <a:gd name="T26" fmla="*/ 2127 w 3869"/>
                <a:gd name="T27" fmla="*/ 1410 h 2819"/>
                <a:gd name="T28" fmla="*/ 1655 w 3869"/>
                <a:gd name="T29" fmla="*/ 1606 h 2819"/>
                <a:gd name="T30" fmla="*/ 1133 w 3869"/>
                <a:gd name="T31" fmla="*/ 1889 h 2819"/>
                <a:gd name="T32" fmla="*/ 719 w 3869"/>
                <a:gd name="T33" fmla="*/ 2180 h 2819"/>
                <a:gd name="T34" fmla="*/ 290 w 3869"/>
                <a:gd name="T35" fmla="*/ 2535 h 2819"/>
                <a:gd name="T36" fmla="*/ 3078 w 3869"/>
                <a:gd name="T37" fmla="*/ 2818 h 2819"/>
                <a:gd name="T38" fmla="*/ 3237 w 3869"/>
                <a:gd name="T39" fmla="*/ 2803 h 2819"/>
                <a:gd name="T40" fmla="*/ 3455 w 3869"/>
                <a:gd name="T41" fmla="*/ 2723 h 2819"/>
                <a:gd name="T42" fmla="*/ 3636 w 3869"/>
                <a:gd name="T43" fmla="*/ 2585 h 2819"/>
                <a:gd name="T44" fmla="*/ 3775 w 3869"/>
                <a:gd name="T45" fmla="*/ 2404 h 2819"/>
                <a:gd name="T46" fmla="*/ 3854 w 3869"/>
                <a:gd name="T47" fmla="*/ 2187 h 2819"/>
                <a:gd name="T48" fmla="*/ 3868 w 3869"/>
                <a:gd name="T49" fmla="*/ 2027 h 2819"/>
                <a:gd name="T50" fmla="*/ 3825 w 3869"/>
                <a:gd name="T51" fmla="*/ 1758 h 2819"/>
                <a:gd name="T52" fmla="*/ 3701 w 3869"/>
                <a:gd name="T53" fmla="*/ 1533 h 2819"/>
                <a:gd name="T54" fmla="*/ 3034 w 3869"/>
                <a:gd name="T55" fmla="*/ 2390 h 2819"/>
                <a:gd name="T56" fmla="*/ 1452 w 3869"/>
                <a:gd name="T57" fmla="*/ 2216 h 2819"/>
                <a:gd name="T58" fmla="*/ 2062 w 3869"/>
                <a:gd name="T59" fmla="*/ 1889 h 2819"/>
                <a:gd name="T60" fmla="*/ 2402 w 3869"/>
                <a:gd name="T61" fmla="*/ 1758 h 2819"/>
                <a:gd name="T62" fmla="*/ 2729 w 3869"/>
                <a:gd name="T63" fmla="*/ 1685 h 2819"/>
                <a:gd name="T64" fmla="*/ 3034 w 3869"/>
                <a:gd name="T65" fmla="*/ 1657 h 2819"/>
                <a:gd name="T66" fmla="*/ 3179 w 3869"/>
                <a:gd name="T67" fmla="*/ 1685 h 2819"/>
                <a:gd name="T68" fmla="*/ 3339 w 3869"/>
                <a:gd name="T69" fmla="*/ 1824 h 2819"/>
                <a:gd name="T70" fmla="*/ 3404 w 3869"/>
                <a:gd name="T71" fmla="*/ 2027 h 2819"/>
                <a:gd name="T72" fmla="*/ 3376 w 3869"/>
                <a:gd name="T73" fmla="*/ 2165 h 2819"/>
                <a:gd name="T74" fmla="*/ 3237 w 3869"/>
                <a:gd name="T75" fmla="*/ 2325 h 2819"/>
                <a:gd name="T76" fmla="*/ 3034 w 3869"/>
                <a:gd name="T77" fmla="*/ 2390 h 2819"/>
                <a:gd name="T78" fmla="*/ 2940 w 3869"/>
                <a:gd name="T79" fmla="*/ 1162 h 2819"/>
                <a:gd name="T80" fmla="*/ 2620 w 3869"/>
                <a:gd name="T81" fmla="*/ 1119 h 2819"/>
                <a:gd name="T82" fmla="*/ 2294 w 3869"/>
                <a:gd name="T83" fmla="*/ 1025 h 2819"/>
                <a:gd name="T84" fmla="*/ 1946 w 3869"/>
                <a:gd name="T85" fmla="*/ 879 h 2819"/>
                <a:gd name="T86" fmla="*/ 1198 w 3869"/>
                <a:gd name="T87" fmla="*/ 436 h 2819"/>
                <a:gd name="T88" fmla="*/ 3114 w 3869"/>
                <a:gd name="T89" fmla="*/ 443 h 2819"/>
                <a:gd name="T90" fmla="*/ 3295 w 3869"/>
                <a:gd name="T91" fmla="*/ 538 h 2819"/>
                <a:gd name="T92" fmla="*/ 3397 w 3869"/>
                <a:gd name="T93" fmla="*/ 726 h 2819"/>
                <a:gd name="T94" fmla="*/ 3397 w 3869"/>
                <a:gd name="T95" fmla="*/ 872 h 2819"/>
                <a:gd name="T96" fmla="*/ 3295 w 3869"/>
                <a:gd name="T97" fmla="*/ 1054 h 2819"/>
                <a:gd name="T98" fmla="*/ 3114 w 3869"/>
                <a:gd name="T99" fmla="*/ 1155 h 2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869" h="2819">
                  <a:moveTo>
                    <a:pt x="3585" y="1410"/>
                  </a:moveTo>
                  <a:lnTo>
                    <a:pt x="3585" y="1410"/>
                  </a:lnTo>
                  <a:lnTo>
                    <a:pt x="3644" y="1351"/>
                  </a:lnTo>
                  <a:lnTo>
                    <a:pt x="3701" y="1286"/>
                  </a:lnTo>
                  <a:lnTo>
                    <a:pt x="3752" y="1221"/>
                  </a:lnTo>
                  <a:lnTo>
                    <a:pt x="3796" y="1141"/>
                  </a:lnTo>
                  <a:lnTo>
                    <a:pt x="3825" y="1061"/>
                  </a:lnTo>
                  <a:lnTo>
                    <a:pt x="3854" y="974"/>
                  </a:lnTo>
                  <a:lnTo>
                    <a:pt x="3868" y="887"/>
                  </a:lnTo>
                  <a:lnTo>
                    <a:pt x="3868" y="800"/>
                  </a:lnTo>
                  <a:lnTo>
                    <a:pt x="3868" y="800"/>
                  </a:lnTo>
                  <a:lnTo>
                    <a:pt x="3868" y="720"/>
                  </a:lnTo>
                  <a:lnTo>
                    <a:pt x="3854" y="639"/>
                  </a:lnTo>
                  <a:lnTo>
                    <a:pt x="3840" y="559"/>
                  </a:lnTo>
                  <a:lnTo>
                    <a:pt x="3811" y="487"/>
                  </a:lnTo>
                  <a:lnTo>
                    <a:pt x="3775" y="422"/>
                  </a:lnTo>
                  <a:lnTo>
                    <a:pt x="3738" y="349"/>
                  </a:lnTo>
                  <a:lnTo>
                    <a:pt x="3687" y="291"/>
                  </a:lnTo>
                  <a:lnTo>
                    <a:pt x="3636" y="233"/>
                  </a:lnTo>
                  <a:lnTo>
                    <a:pt x="3585" y="182"/>
                  </a:lnTo>
                  <a:lnTo>
                    <a:pt x="3520" y="138"/>
                  </a:lnTo>
                  <a:lnTo>
                    <a:pt x="3455" y="95"/>
                  </a:lnTo>
                  <a:lnTo>
                    <a:pt x="3390" y="66"/>
                  </a:lnTo>
                  <a:lnTo>
                    <a:pt x="3310" y="36"/>
                  </a:lnTo>
                  <a:lnTo>
                    <a:pt x="3237" y="15"/>
                  </a:lnTo>
                  <a:lnTo>
                    <a:pt x="3158" y="7"/>
                  </a:lnTo>
                  <a:lnTo>
                    <a:pt x="3078" y="0"/>
                  </a:lnTo>
                  <a:lnTo>
                    <a:pt x="0" y="0"/>
                  </a:lnTo>
                  <a:lnTo>
                    <a:pt x="0" y="0"/>
                  </a:lnTo>
                  <a:lnTo>
                    <a:pt x="146" y="146"/>
                  </a:lnTo>
                  <a:lnTo>
                    <a:pt x="290" y="284"/>
                  </a:lnTo>
                  <a:lnTo>
                    <a:pt x="436" y="407"/>
                  </a:lnTo>
                  <a:lnTo>
                    <a:pt x="581" y="531"/>
                  </a:lnTo>
                  <a:lnTo>
                    <a:pt x="719" y="639"/>
                  </a:lnTo>
                  <a:lnTo>
                    <a:pt x="864" y="741"/>
                  </a:lnTo>
                  <a:lnTo>
                    <a:pt x="1002" y="843"/>
                  </a:lnTo>
                  <a:lnTo>
                    <a:pt x="1133" y="930"/>
                  </a:lnTo>
                  <a:lnTo>
                    <a:pt x="1270" y="1010"/>
                  </a:lnTo>
                  <a:lnTo>
                    <a:pt x="1401" y="1083"/>
                  </a:lnTo>
                  <a:lnTo>
                    <a:pt x="1655" y="1221"/>
                  </a:lnTo>
                  <a:lnTo>
                    <a:pt x="1895" y="1323"/>
                  </a:lnTo>
                  <a:lnTo>
                    <a:pt x="2127" y="1410"/>
                  </a:lnTo>
                  <a:lnTo>
                    <a:pt x="2127" y="1410"/>
                  </a:lnTo>
                  <a:lnTo>
                    <a:pt x="1895" y="1497"/>
                  </a:lnTo>
                  <a:lnTo>
                    <a:pt x="1655" y="1606"/>
                  </a:lnTo>
                  <a:lnTo>
                    <a:pt x="1401" y="1736"/>
                  </a:lnTo>
                  <a:lnTo>
                    <a:pt x="1270" y="1809"/>
                  </a:lnTo>
                  <a:lnTo>
                    <a:pt x="1133" y="1889"/>
                  </a:lnTo>
                  <a:lnTo>
                    <a:pt x="1002" y="1983"/>
                  </a:lnTo>
                  <a:lnTo>
                    <a:pt x="864" y="2078"/>
                  </a:lnTo>
                  <a:lnTo>
                    <a:pt x="719" y="2180"/>
                  </a:lnTo>
                  <a:lnTo>
                    <a:pt x="581" y="2288"/>
                  </a:lnTo>
                  <a:lnTo>
                    <a:pt x="436" y="2412"/>
                  </a:lnTo>
                  <a:lnTo>
                    <a:pt x="290" y="2535"/>
                  </a:lnTo>
                  <a:lnTo>
                    <a:pt x="146" y="2672"/>
                  </a:lnTo>
                  <a:lnTo>
                    <a:pt x="0" y="2818"/>
                  </a:lnTo>
                  <a:lnTo>
                    <a:pt x="3078" y="2818"/>
                  </a:lnTo>
                  <a:lnTo>
                    <a:pt x="3078" y="2818"/>
                  </a:lnTo>
                  <a:lnTo>
                    <a:pt x="3158" y="2818"/>
                  </a:lnTo>
                  <a:lnTo>
                    <a:pt x="3237" y="2803"/>
                  </a:lnTo>
                  <a:lnTo>
                    <a:pt x="3310" y="2782"/>
                  </a:lnTo>
                  <a:lnTo>
                    <a:pt x="3390" y="2760"/>
                  </a:lnTo>
                  <a:lnTo>
                    <a:pt x="3455" y="2723"/>
                  </a:lnTo>
                  <a:lnTo>
                    <a:pt x="3520" y="2680"/>
                  </a:lnTo>
                  <a:lnTo>
                    <a:pt x="3585" y="2636"/>
                  </a:lnTo>
                  <a:lnTo>
                    <a:pt x="3636" y="2585"/>
                  </a:lnTo>
                  <a:lnTo>
                    <a:pt x="3687" y="2529"/>
                  </a:lnTo>
                  <a:lnTo>
                    <a:pt x="3738" y="2470"/>
                  </a:lnTo>
                  <a:lnTo>
                    <a:pt x="3775" y="2404"/>
                  </a:lnTo>
                  <a:lnTo>
                    <a:pt x="3811" y="2332"/>
                  </a:lnTo>
                  <a:lnTo>
                    <a:pt x="3840" y="2260"/>
                  </a:lnTo>
                  <a:lnTo>
                    <a:pt x="3854" y="2187"/>
                  </a:lnTo>
                  <a:lnTo>
                    <a:pt x="3868" y="2107"/>
                  </a:lnTo>
                  <a:lnTo>
                    <a:pt x="3868" y="2027"/>
                  </a:lnTo>
                  <a:lnTo>
                    <a:pt x="3868" y="2027"/>
                  </a:lnTo>
                  <a:lnTo>
                    <a:pt x="3868" y="1932"/>
                  </a:lnTo>
                  <a:lnTo>
                    <a:pt x="3854" y="1845"/>
                  </a:lnTo>
                  <a:lnTo>
                    <a:pt x="3825" y="1758"/>
                  </a:lnTo>
                  <a:lnTo>
                    <a:pt x="3796" y="1678"/>
                  </a:lnTo>
                  <a:lnTo>
                    <a:pt x="3752" y="1606"/>
                  </a:lnTo>
                  <a:lnTo>
                    <a:pt x="3701" y="1533"/>
                  </a:lnTo>
                  <a:lnTo>
                    <a:pt x="3644" y="1467"/>
                  </a:lnTo>
                  <a:lnTo>
                    <a:pt x="3585" y="1410"/>
                  </a:lnTo>
                  <a:close/>
                  <a:moveTo>
                    <a:pt x="3034" y="2390"/>
                  </a:moveTo>
                  <a:lnTo>
                    <a:pt x="1198" y="2390"/>
                  </a:lnTo>
                  <a:lnTo>
                    <a:pt x="1198" y="2390"/>
                  </a:lnTo>
                  <a:lnTo>
                    <a:pt x="1452" y="2216"/>
                  </a:lnTo>
                  <a:lnTo>
                    <a:pt x="1706" y="2070"/>
                  </a:lnTo>
                  <a:lnTo>
                    <a:pt x="1946" y="1940"/>
                  </a:lnTo>
                  <a:lnTo>
                    <a:pt x="2062" y="1889"/>
                  </a:lnTo>
                  <a:lnTo>
                    <a:pt x="2178" y="1838"/>
                  </a:lnTo>
                  <a:lnTo>
                    <a:pt x="2294" y="1795"/>
                  </a:lnTo>
                  <a:lnTo>
                    <a:pt x="2402" y="1758"/>
                  </a:lnTo>
                  <a:lnTo>
                    <a:pt x="2512" y="1729"/>
                  </a:lnTo>
                  <a:lnTo>
                    <a:pt x="2620" y="1708"/>
                  </a:lnTo>
                  <a:lnTo>
                    <a:pt x="2729" y="1685"/>
                  </a:lnTo>
                  <a:lnTo>
                    <a:pt x="2831" y="1671"/>
                  </a:lnTo>
                  <a:lnTo>
                    <a:pt x="2940" y="1664"/>
                  </a:lnTo>
                  <a:lnTo>
                    <a:pt x="3034" y="1657"/>
                  </a:lnTo>
                  <a:lnTo>
                    <a:pt x="3034" y="1657"/>
                  </a:lnTo>
                  <a:lnTo>
                    <a:pt x="3114" y="1664"/>
                  </a:lnTo>
                  <a:lnTo>
                    <a:pt x="3179" y="1685"/>
                  </a:lnTo>
                  <a:lnTo>
                    <a:pt x="3237" y="1722"/>
                  </a:lnTo>
                  <a:lnTo>
                    <a:pt x="3295" y="1765"/>
                  </a:lnTo>
                  <a:lnTo>
                    <a:pt x="3339" y="1824"/>
                  </a:lnTo>
                  <a:lnTo>
                    <a:pt x="3376" y="1882"/>
                  </a:lnTo>
                  <a:lnTo>
                    <a:pt x="3397" y="1954"/>
                  </a:lnTo>
                  <a:lnTo>
                    <a:pt x="3404" y="2027"/>
                  </a:lnTo>
                  <a:lnTo>
                    <a:pt x="3404" y="2027"/>
                  </a:lnTo>
                  <a:lnTo>
                    <a:pt x="3397" y="2100"/>
                  </a:lnTo>
                  <a:lnTo>
                    <a:pt x="3376" y="2165"/>
                  </a:lnTo>
                  <a:lnTo>
                    <a:pt x="3339" y="2231"/>
                  </a:lnTo>
                  <a:lnTo>
                    <a:pt x="3295" y="2281"/>
                  </a:lnTo>
                  <a:lnTo>
                    <a:pt x="3237" y="2325"/>
                  </a:lnTo>
                  <a:lnTo>
                    <a:pt x="3179" y="2361"/>
                  </a:lnTo>
                  <a:lnTo>
                    <a:pt x="3114" y="2383"/>
                  </a:lnTo>
                  <a:lnTo>
                    <a:pt x="3034" y="2390"/>
                  </a:lnTo>
                  <a:close/>
                  <a:moveTo>
                    <a:pt x="3034" y="1162"/>
                  </a:moveTo>
                  <a:lnTo>
                    <a:pt x="3034" y="1162"/>
                  </a:lnTo>
                  <a:lnTo>
                    <a:pt x="2940" y="1162"/>
                  </a:lnTo>
                  <a:lnTo>
                    <a:pt x="2831" y="1148"/>
                  </a:lnTo>
                  <a:lnTo>
                    <a:pt x="2729" y="1134"/>
                  </a:lnTo>
                  <a:lnTo>
                    <a:pt x="2620" y="1119"/>
                  </a:lnTo>
                  <a:lnTo>
                    <a:pt x="2512" y="1090"/>
                  </a:lnTo>
                  <a:lnTo>
                    <a:pt x="2402" y="1061"/>
                  </a:lnTo>
                  <a:lnTo>
                    <a:pt x="2294" y="1025"/>
                  </a:lnTo>
                  <a:lnTo>
                    <a:pt x="2178" y="981"/>
                  </a:lnTo>
                  <a:lnTo>
                    <a:pt x="2062" y="930"/>
                  </a:lnTo>
                  <a:lnTo>
                    <a:pt x="1946" y="879"/>
                  </a:lnTo>
                  <a:lnTo>
                    <a:pt x="1706" y="756"/>
                  </a:lnTo>
                  <a:lnTo>
                    <a:pt x="1452" y="603"/>
                  </a:lnTo>
                  <a:lnTo>
                    <a:pt x="1198" y="436"/>
                  </a:lnTo>
                  <a:lnTo>
                    <a:pt x="3034" y="436"/>
                  </a:lnTo>
                  <a:lnTo>
                    <a:pt x="3034" y="436"/>
                  </a:lnTo>
                  <a:lnTo>
                    <a:pt x="3114" y="443"/>
                  </a:lnTo>
                  <a:lnTo>
                    <a:pt x="3179" y="458"/>
                  </a:lnTo>
                  <a:lnTo>
                    <a:pt x="3237" y="494"/>
                  </a:lnTo>
                  <a:lnTo>
                    <a:pt x="3295" y="538"/>
                  </a:lnTo>
                  <a:lnTo>
                    <a:pt x="3339" y="596"/>
                  </a:lnTo>
                  <a:lnTo>
                    <a:pt x="3376" y="654"/>
                  </a:lnTo>
                  <a:lnTo>
                    <a:pt x="3397" y="726"/>
                  </a:lnTo>
                  <a:lnTo>
                    <a:pt x="3404" y="800"/>
                  </a:lnTo>
                  <a:lnTo>
                    <a:pt x="3404" y="800"/>
                  </a:lnTo>
                  <a:lnTo>
                    <a:pt x="3397" y="872"/>
                  </a:lnTo>
                  <a:lnTo>
                    <a:pt x="3376" y="938"/>
                  </a:lnTo>
                  <a:lnTo>
                    <a:pt x="3339" y="1003"/>
                  </a:lnTo>
                  <a:lnTo>
                    <a:pt x="3295" y="1054"/>
                  </a:lnTo>
                  <a:lnTo>
                    <a:pt x="3237" y="1097"/>
                  </a:lnTo>
                  <a:lnTo>
                    <a:pt x="3179" y="1134"/>
                  </a:lnTo>
                  <a:lnTo>
                    <a:pt x="3114" y="1155"/>
                  </a:lnTo>
                  <a:lnTo>
                    <a:pt x="3034" y="1162"/>
                  </a:lnTo>
                  <a:close/>
                </a:path>
              </a:pathLst>
            </a:custGeom>
            <a:grpFill/>
            <a:ln>
              <a:noFill/>
            </a:ln>
            <a:effectLst/>
          </p:spPr>
          <p:txBody>
            <a:bodyPr wrap="none" anchor="ctr"/>
            <a:lstStyle/>
            <a:p>
              <a:endParaRPr lang="en-US">
                <a:solidFill>
                  <a:prstClr val="black"/>
                </a:solidFill>
                <a:latin typeface="Dual 400" panose="02000603000000020004" pitchFamily="2" charset="0"/>
              </a:endParaRPr>
            </a:p>
          </p:txBody>
        </p:sp>
      </p:grpSp>
      <p:sp>
        <p:nvSpPr>
          <p:cNvPr id="16" name="Footer Placeholder 6"/>
          <p:cNvSpPr>
            <a:spLocks noGrp="1"/>
          </p:cNvSpPr>
          <p:nvPr>
            <p:ph type="ftr" sz="quarter" idx="12"/>
          </p:nvPr>
        </p:nvSpPr>
        <p:spPr>
          <a:xfrm>
            <a:off x="3859739" y="4906103"/>
            <a:ext cx="4569886" cy="103485"/>
          </a:xfrm>
        </p:spPr>
        <p:txBody>
          <a:bodyPr/>
          <a:lstStyle>
            <a:lvl1pPr>
              <a:defRPr>
                <a:solidFill>
                  <a:schemeClr val="bg1">
                    <a:alpha val="70000"/>
                  </a:schemeClr>
                </a:solidFill>
              </a:defRPr>
            </a:lvl1pPr>
          </a:lstStyle>
          <a:p>
            <a:pPr>
              <a:defRPr/>
            </a:pPr>
            <a:r>
              <a:rPr lang="en-US"/>
              <a:t>© 2015 BROCADE COMMUNICATIONS SYSTEMS, INC. COMPANY PROPRIETARY INFORMATION</a:t>
            </a:r>
            <a:endParaRPr lang="en-US" dirty="0"/>
          </a:p>
        </p:txBody>
      </p:sp>
    </p:spTree>
    <p:extLst>
      <p:ext uri="{BB962C8B-B14F-4D97-AF65-F5344CB8AC3E}">
        <p14:creationId xmlns:p14="http://schemas.microsoft.com/office/powerpoint/2010/main" val="21290025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ummary Slide">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ext Placeholder 4"/>
          <p:cNvSpPr>
            <a:spLocks noGrp="1"/>
          </p:cNvSpPr>
          <p:nvPr>
            <p:ph type="body" sz="quarter" idx="10"/>
          </p:nvPr>
        </p:nvSpPr>
        <p:spPr bwMode="gray">
          <a:xfrm>
            <a:off x="621792" y="1966116"/>
            <a:ext cx="7808976" cy="2431333"/>
          </a:xfrm>
        </p:spPr>
        <p:txBody>
          <a:bodyPr>
            <a:normAutofit/>
          </a:bodyPr>
          <a:lstStyle>
            <a:lvl1pPr marL="226989" indent="-226989">
              <a:spcBef>
                <a:spcPts val="700"/>
              </a:spcBef>
              <a:buClr>
                <a:schemeClr val="bg1"/>
              </a:buClr>
              <a:buSzPct val="80000"/>
              <a:defRPr sz="2200">
                <a:solidFill>
                  <a:schemeClr val="bg1"/>
                </a:solidFill>
              </a:defRPr>
            </a:lvl1pPr>
            <a:lvl2pPr>
              <a:spcBef>
                <a:spcPts val="700"/>
              </a:spcBef>
              <a:buClr>
                <a:schemeClr val="bg1"/>
              </a:buClr>
              <a:buSzPct val="80000"/>
              <a:defRPr sz="1800">
                <a:solidFill>
                  <a:schemeClr val="bg1"/>
                </a:solidFill>
              </a:defRPr>
            </a:lvl2pPr>
            <a:lvl3pPr>
              <a:buClr>
                <a:schemeClr val="bg1"/>
              </a:buClr>
              <a:buSzPct val="80000"/>
              <a:defRPr sz="1800">
                <a:solidFill>
                  <a:schemeClr val="bg1"/>
                </a:solidFill>
              </a:defRPr>
            </a:lvl3pPr>
            <a:lvl4pPr>
              <a:buClr>
                <a:schemeClr val="bg1"/>
              </a:buClr>
              <a:buSzPct val="80000"/>
              <a:defRPr sz="1800">
                <a:solidFill>
                  <a:schemeClr val="bg1"/>
                </a:solidFill>
              </a:defRPr>
            </a:lvl4pPr>
            <a:lvl5pPr>
              <a:buClr>
                <a:schemeClr val="bg1"/>
              </a:buClr>
              <a:buSzPct val="80000"/>
              <a:defRPr sz="1800">
                <a:solidFill>
                  <a:schemeClr val="bg1"/>
                </a:solidFill>
              </a:defRPr>
            </a:lvl5pPr>
          </a:lstStyle>
          <a:p>
            <a:pPr lvl="0"/>
            <a:r>
              <a:rPr lang="en-US" dirty="0"/>
              <a:t>Click to edit Master text styles</a:t>
            </a:r>
          </a:p>
          <a:p>
            <a:pPr lvl="1"/>
            <a:r>
              <a:rPr lang="en-US" dirty="0"/>
              <a:t>Second level</a:t>
            </a:r>
          </a:p>
        </p:txBody>
      </p:sp>
      <p:grpSp>
        <p:nvGrpSpPr>
          <p:cNvPr id="146" name="Group 145"/>
          <p:cNvGrpSpPr/>
          <p:nvPr userDrawn="1"/>
        </p:nvGrpSpPr>
        <p:grpSpPr bwMode="gray">
          <a:xfrm>
            <a:off x="7515472" y="411973"/>
            <a:ext cx="1287919" cy="247482"/>
            <a:chOff x="12700" y="2816225"/>
            <a:chExt cx="10079038" cy="1936750"/>
          </a:xfrm>
          <a:solidFill>
            <a:schemeClr val="bg1"/>
          </a:solidFill>
        </p:grpSpPr>
        <p:sp>
          <p:nvSpPr>
            <p:cNvPr id="147" name="Freeform 1"/>
            <p:cNvSpPr>
              <a:spLocks noChangeArrowheads="1"/>
            </p:cNvSpPr>
            <p:nvPr/>
          </p:nvSpPr>
          <p:spPr bwMode="gray">
            <a:xfrm>
              <a:off x="12700" y="3257550"/>
              <a:ext cx="1096963" cy="1473200"/>
            </a:xfrm>
            <a:custGeom>
              <a:avLst/>
              <a:gdLst>
                <a:gd name="T0" fmla="*/ 1589 w 3049"/>
                <a:gd name="T1" fmla="*/ 0 h 4091"/>
                <a:gd name="T2" fmla="*/ 1996 w 3049"/>
                <a:gd name="T3" fmla="*/ 23 h 4091"/>
                <a:gd name="T4" fmla="*/ 2294 w 3049"/>
                <a:gd name="T5" fmla="*/ 95 h 4091"/>
                <a:gd name="T6" fmla="*/ 2503 w 3049"/>
                <a:gd name="T7" fmla="*/ 212 h 4091"/>
                <a:gd name="T8" fmla="*/ 2693 w 3049"/>
                <a:gd name="T9" fmla="*/ 393 h 4091"/>
                <a:gd name="T10" fmla="*/ 2809 w 3049"/>
                <a:gd name="T11" fmla="*/ 567 h 4091"/>
                <a:gd name="T12" fmla="*/ 2896 w 3049"/>
                <a:gd name="T13" fmla="*/ 821 h 4091"/>
                <a:gd name="T14" fmla="*/ 2917 w 3049"/>
                <a:gd name="T15" fmla="*/ 1061 h 4091"/>
                <a:gd name="T16" fmla="*/ 2910 w 3049"/>
                <a:gd name="T17" fmla="*/ 1228 h 4091"/>
                <a:gd name="T18" fmla="*/ 2860 w 3049"/>
                <a:gd name="T19" fmla="*/ 1424 h 4091"/>
                <a:gd name="T20" fmla="*/ 2736 w 3049"/>
                <a:gd name="T21" fmla="*/ 1641 h 4091"/>
                <a:gd name="T22" fmla="*/ 2518 w 3049"/>
                <a:gd name="T23" fmla="*/ 1838 h 4091"/>
                <a:gd name="T24" fmla="*/ 2178 w 3049"/>
                <a:gd name="T25" fmla="*/ 1976 h 4091"/>
                <a:gd name="T26" fmla="*/ 2395 w 3049"/>
                <a:gd name="T27" fmla="*/ 2026 h 4091"/>
                <a:gd name="T28" fmla="*/ 2649 w 3049"/>
                <a:gd name="T29" fmla="*/ 2157 h 4091"/>
                <a:gd name="T30" fmla="*/ 2816 w 3049"/>
                <a:gd name="T31" fmla="*/ 2303 h 4091"/>
                <a:gd name="T32" fmla="*/ 2976 w 3049"/>
                <a:gd name="T33" fmla="*/ 2564 h 4091"/>
                <a:gd name="T34" fmla="*/ 3041 w 3049"/>
                <a:gd name="T35" fmla="*/ 2826 h 4091"/>
                <a:gd name="T36" fmla="*/ 3048 w 3049"/>
                <a:gd name="T37" fmla="*/ 2970 h 4091"/>
                <a:gd name="T38" fmla="*/ 3005 w 3049"/>
                <a:gd name="T39" fmla="*/ 3313 h 4091"/>
                <a:gd name="T40" fmla="*/ 2860 w 3049"/>
                <a:gd name="T41" fmla="*/ 3624 h 4091"/>
                <a:gd name="T42" fmla="*/ 2722 w 3049"/>
                <a:gd name="T43" fmla="*/ 3791 h 4091"/>
                <a:gd name="T44" fmla="*/ 2366 w 3049"/>
                <a:gd name="T45" fmla="*/ 4003 h 4091"/>
                <a:gd name="T46" fmla="*/ 2017 w 3049"/>
                <a:gd name="T47" fmla="*/ 4083 h 4091"/>
                <a:gd name="T48" fmla="*/ 0 w 3049"/>
                <a:gd name="T49" fmla="*/ 4090 h 4091"/>
                <a:gd name="T50" fmla="*/ 1597 w 3049"/>
                <a:gd name="T51" fmla="*/ 1722 h 4091"/>
                <a:gd name="T52" fmla="*/ 1728 w 3049"/>
                <a:gd name="T53" fmla="*/ 1714 h 4091"/>
                <a:gd name="T54" fmla="*/ 1894 w 3049"/>
                <a:gd name="T55" fmla="*/ 1656 h 4091"/>
                <a:gd name="T56" fmla="*/ 2025 w 3049"/>
                <a:gd name="T57" fmla="*/ 1561 h 4091"/>
                <a:gd name="T58" fmla="*/ 2127 w 3049"/>
                <a:gd name="T59" fmla="*/ 1424 h 4091"/>
                <a:gd name="T60" fmla="*/ 2178 w 3049"/>
                <a:gd name="T61" fmla="*/ 1257 h 4091"/>
                <a:gd name="T62" fmla="*/ 2192 w 3049"/>
                <a:gd name="T63" fmla="*/ 1126 h 4091"/>
                <a:gd name="T64" fmla="*/ 2148 w 3049"/>
                <a:gd name="T65" fmla="*/ 902 h 4091"/>
                <a:gd name="T66" fmla="*/ 2039 w 3049"/>
                <a:gd name="T67" fmla="*/ 741 h 4091"/>
                <a:gd name="T68" fmla="*/ 1894 w 3049"/>
                <a:gd name="T69" fmla="*/ 647 h 4091"/>
                <a:gd name="T70" fmla="*/ 1654 w 3049"/>
                <a:gd name="T71" fmla="*/ 589 h 4091"/>
                <a:gd name="T72" fmla="*/ 697 w 3049"/>
                <a:gd name="T73" fmla="*/ 1722 h 4091"/>
                <a:gd name="T74" fmla="*/ 1654 w 3049"/>
                <a:gd name="T75" fmla="*/ 3480 h 4091"/>
                <a:gd name="T76" fmla="*/ 1851 w 3049"/>
                <a:gd name="T77" fmla="*/ 3457 h 4091"/>
                <a:gd name="T78" fmla="*/ 2025 w 3049"/>
                <a:gd name="T79" fmla="*/ 3392 h 4091"/>
                <a:gd name="T80" fmla="*/ 2163 w 3049"/>
                <a:gd name="T81" fmla="*/ 3283 h 4091"/>
                <a:gd name="T82" fmla="*/ 2250 w 3049"/>
                <a:gd name="T83" fmla="*/ 3138 h 4091"/>
                <a:gd name="T84" fmla="*/ 2300 w 3049"/>
                <a:gd name="T85" fmla="*/ 2956 h 4091"/>
                <a:gd name="T86" fmla="*/ 2300 w 3049"/>
                <a:gd name="T87" fmla="*/ 2826 h 4091"/>
                <a:gd name="T88" fmla="*/ 2258 w 3049"/>
                <a:gd name="T89" fmla="*/ 2659 h 4091"/>
                <a:gd name="T90" fmla="*/ 2170 w 3049"/>
                <a:gd name="T91" fmla="*/ 2513 h 4091"/>
                <a:gd name="T92" fmla="*/ 2032 w 3049"/>
                <a:gd name="T93" fmla="*/ 2405 h 4091"/>
                <a:gd name="T94" fmla="*/ 1865 w 3049"/>
                <a:gd name="T95" fmla="*/ 2331 h 4091"/>
                <a:gd name="T96" fmla="*/ 1654 w 3049"/>
                <a:gd name="T97" fmla="*/ 2303 h 4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49" h="4091">
                  <a:moveTo>
                    <a:pt x="0" y="0"/>
                  </a:moveTo>
                  <a:lnTo>
                    <a:pt x="1589" y="0"/>
                  </a:lnTo>
                  <a:lnTo>
                    <a:pt x="1589" y="0"/>
                  </a:lnTo>
                  <a:lnTo>
                    <a:pt x="1720" y="0"/>
                  </a:lnTo>
                  <a:lnTo>
                    <a:pt x="1851" y="8"/>
                  </a:lnTo>
                  <a:lnTo>
                    <a:pt x="1996" y="23"/>
                  </a:lnTo>
                  <a:lnTo>
                    <a:pt x="2141" y="44"/>
                  </a:lnTo>
                  <a:lnTo>
                    <a:pt x="2220" y="66"/>
                  </a:lnTo>
                  <a:lnTo>
                    <a:pt x="2294" y="95"/>
                  </a:lnTo>
                  <a:lnTo>
                    <a:pt x="2366" y="125"/>
                  </a:lnTo>
                  <a:lnTo>
                    <a:pt x="2431" y="168"/>
                  </a:lnTo>
                  <a:lnTo>
                    <a:pt x="2503" y="212"/>
                  </a:lnTo>
                  <a:lnTo>
                    <a:pt x="2569" y="262"/>
                  </a:lnTo>
                  <a:lnTo>
                    <a:pt x="2634" y="320"/>
                  </a:lnTo>
                  <a:lnTo>
                    <a:pt x="2693" y="393"/>
                  </a:lnTo>
                  <a:lnTo>
                    <a:pt x="2693" y="393"/>
                  </a:lnTo>
                  <a:lnTo>
                    <a:pt x="2758" y="480"/>
                  </a:lnTo>
                  <a:lnTo>
                    <a:pt x="2809" y="567"/>
                  </a:lnTo>
                  <a:lnTo>
                    <a:pt x="2845" y="654"/>
                  </a:lnTo>
                  <a:lnTo>
                    <a:pt x="2874" y="741"/>
                  </a:lnTo>
                  <a:lnTo>
                    <a:pt x="2896" y="821"/>
                  </a:lnTo>
                  <a:lnTo>
                    <a:pt x="2910" y="908"/>
                  </a:lnTo>
                  <a:lnTo>
                    <a:pt x="2917" y="989"/>
                  </a:lnTo>
                  <a:lnTo>
                    <a:pt x="2917" y="1061"/>
                  </a:lnTo>
                  <a:lnTo>
                    <a:pt x="2917" y="1061"/>
                  </a:lnTo>
                  <a:lnTo>
                    <a:pt x="2917" y="1126"/>
                  </a:lnTo>
                  <a:lnTo>
                    <a:pt x="2910" y="1228"/>
                  </a:lnTo>
                  <a:lnTo>
                    <a:pt x="2896" y="1293"/>
                  </a:lnTo>
                  <a:lnTo>
                    <a:pt x="2881" y="1359"/>
                  </a:lnTo>
                  <a:lnTo>
                    <a:pt x="2860" y="1424"/>
                  </a:lnTo>
                  <a:lnTo>
                    <a:pt x="2824" y="1496"/>
                  </a:lnTo>
                  <a:lnTo>
                    <a:pt x="2787" y="1569"/>
                  </a:lnTo>
                  <a:lnTo>
                    <a:pt x="2736" y="1641"/>
                  </a:lnTo>
                  <a:lnTo>
                    <a:pt x="2678" y="1707"/>
                  </a:lnTo>
                  <a:lnTo>
                    <a:pt x="2606" y="1772"/>
                  </a:lnTo>
                  <a:lnTo>
                    <a:pt x="2518" y="1838"/>
                  </a:lnTo>
                  <a:lnTo>
                    <a:pt x="2424" y="1889"/>
                  </a:lnTo>
                  <a:lnTo>
                    <a:pt x="2308" y="1939"/>
                  </a:lnTo>
                  <a:lnTo>
                    <a:pt x="2178" y="1976"/>
                  </a:lnTo>
                  <a:lnTo>
                    <a:pt x="2178" y="1976"/>
                  </a:lnTo>
                  <a:lnTo>
                    <a:pt x="2315" y="2005"/>
                  </a:lnTo>
                  <a:lnTo>
                    <a:pt x="2395" y="2026"/>
                  </a:lnTo>
                  <a:lnTo>
                    <a:pt x="2482" y="2063"/>
                  </a:lnTo>
                  <a:lnTo>
                    <a:pt x="2562" y="2099"/>
                  </a:lnTo>
                  <a:lnTo>
                    <a:pt x="2649" y="2157"/>
                  </a:lnTo>
                  <a:lnTo>
                    <a:pt x="2736" y="2223"/>
                  </a:lnTo>
                  <a:lnTo>
                    <a:pt x="2816" y="2303"/>
                  </a:lnTo>
                  <a:lnTo>
                    <a:pt x="2816" y="2303"/>
                  </a:lnTo>
                  <a:lnTo>
                    <a:pt x="2881" y="2390"/>
                  </a:lnTo>
                  <a:lnTo>
                    <a:pt x="2932" y="2477"/>
                  </a:lnTo>
                  <a:lnTo>
                    <a:pt x="2976" y="2564"/>
                  </a:lnTo>
                  <a:lnTo>
                    <a:pt x="3005" y="2659"/>
                  </a:lnTo>
                  <a:lnTo>
                    <a:pt x="3027" y="2739"/>
                  </a:lnTo>
                  <a:lnTo>
                    <a:pt x="3041" y="2826"/>
                  </a:lnTo>
                  <a:lnTo>
                    <a:pt x="3048" y="2898"/>
                  </a:lnTo>
                  <a:lnTo>
                    <a:pt x="3048" y="2970"/>
                  </a:lnTo>
                  <a:lnTo>
                    <a:pt x="3048" y="2970"/>
                  </a:lnTo>
                  <a:lnTo>
                    <a:pt x="3041" y="3087"/>
                  </a:lnTo>
                  <a:lnTo>
                    <a:pt x="3027" y="3196"/>
                  </a:lnTo>
                  <a:lnTo>
                    <a:pt x="3005" y="3313"/>
                  </a:lnTo>
                  <a:lnTo>
                    <a:pt x="2961" y="3421"/>
                  </a:lnTo>
                  <a:lnTo>
                    <a:pt x="2917" y="3531"/>
                  </a:lnTo>
                  <a:lnTo>
                    <a:pt x="2860" y="3624"/>
                  </a:lnTo>
                  <a:lnTo>
                    <a:pt x="2794" y="3712"/>
                  </a:lnTo>
                  <a:lnTo>
                    <a:pt x="2722" y="3791"/>
                  </a:lnTo>
                  <a:lnTo>
                    <a:pt x="2722" y="3791"/>
                  </a:lnTo>
                  <a:lnTo>
                    <a:pt x="2598" y="3879"/>
                  </a:lnTo>
                  <a:lnTo>
                    <a:pt x="2482" y="3944"/>
                  </a:lnTo>
                  <a:lnTo>
                    <a:pt x="2366" y="4003"/>
                  </a:lnTo>
                  <a:lnTo>
                    <a:pt x="2250" y="4039"/>
                  </a:lnTo>
                  <a:lnTo>
                    <a:pt x="2134" y="4068"/>
                  </a:lnTo>
                  <a:lnTo>
                    <a:pt x="2017" y="4083"/>
                  </a:lnTo>
                  <a:lnTo>
                    <a:pt x="1901" y="4090"/>
                  </a:lnTo>
                  <a:lnTo>
                    <a:pt x="1785" y="4090"/>
                  </a:lnTo>
                  <a:lnTo>
                    <a:pt x="0" y="4090"/>
                  </a:lnTo>
                  <a:lnTo>
                    <a:pt x="0" y="0"/>
                  </a:lnTo>
                  <a:close/>
                  <a:moveTo>
                    <a:pt x="697" y="1722"/>
                  </a:moveTo>
                  <a:lnTo>
                    <a:pt x="1597" y="1722"/>
                  </a:lnTo>
                  <a:lnTo>
                    <a:pt x="1597" y="1722"/>
                  </a:lnTo>
                  <a:lnTo>
                    <a:pt x="1662" y="1722"/>
                  </a:lnTo>
                  <a:lnTo>
                    <a:pt x="1728" y="1714"/>
                  </a:lnTo>
                  <a:lnTo>
                    <a:pt x="1785" y="1700"/>
                  </a:lnTo>
                  <a:lnTo>
                    <a:pt x="1836" y="1678"/>
                  </a:lnTo>
                  <a:lnTo>
                    <a:pt x="1894" y="1656"/>
                  </a:lnTo>
                  <a:lnTo>
                    <a:pt x="1937" y="1627"/>
                  </a:lnTo>
                  <a:lnTo>
                    <a:pt x="1988" y="1598"/>
                  </a:lnTo>
                  <a:lnTo>
                    <a:pt x="2025" y="1561"/>
                  </a:lnTo>
                  <a:lnTo>
                    <a:pt x="2061" y="1518"/>
                  </a:lnTo>
                  <a:lnTo>
                    <a:pt x="2097" y="1474"/>
                  </a:lnTo>
                  <a:lnTo>
                    <a:pt x="2127" y="1424"/>
                  </a:lnTo>
                  <a:lnTo>
                    <a:pt x="2148" y="1374"/>
                  </a:lnTo>
                  <a:lnTo>
                    <a:pt x="2170" y="1316"/>
                  </a:lnTo>
                  <a:lnTo>
                    <a:pt x="2178" y="1257"/>
                  </a:lnTo>
                  <a:lnTo>
                    <a:pt x="2192" y="1192"/>
                  </a:lnTo>
                  <a:lnTo>
                    <a:pt x="2192" y="1126"/>
                  </a:lnTo>
                  <a:lnTo>
                    <a:pt x="2192" y="1126"/>
                  </a:lnTo>
                  <a:lnTo>
                    <a:pt x="2184" y="1039"/>
                  </a:lnTo>
                  <a:lnTo>
                    <a:pt x="2170" y="967"/>
                  </a:lnTo>
                  <a:lnTo>
                    <a:pt x="2148" y="902"/>
                  </a:lnTo>
                  <a:lnTo>
                    <a:pt x="2119" y="843"/>
                  </a:lnTo>
                  <a:lnTo>
                    <a:pt x="2083" y="792"/>
                  </a:lnTo>
                  <a:lnTo>
                    <a:pt x="2039" y="741"/>
                  </a:lnTo>
                  <a:lnTo>
                    <a:pt x="1996" y="705"/>
                  </a:lnTo>
                  <a:lnTo>
                    <a:pt x="1945" y="676"/>
                  </a:lnTo>
                  <a:lnTo>
                    <a:pt x="1894" y="647"/>
                  </a:lnTo>
                  <a:lnTo>
                    <a:pt x="1844" y="625"/>
                  </a:lnTo>
                  <a:lnTo>
                    <a:pt x="1742" y="597"/>
                  </a:lnTo>
                  <a:lnTo>
                    <a:pt x="1654" y="589"/>
                  </a:lnTo>
                  <a:lnTo>
                    <a:pt x="1575" y="582"/>
                  </a:lnTo>
                  <a:lnTo>
                    <a:pt x="697" y="582"/>
                  </a:lnTo>
                  <a:lnTo>
                    <a:pt x="697" y="1722"/>
                  </a:lnTo>
                  <a:close/>
                  <a:moveTo>
                    <a:pt x="697" y="3480"/>
                  </a:moveTo>
                  <a:lnTo>
                    <a:pt x="1654" y="3480"/>
                  </a:lnTo>
                  <a:lnTo>
                    <a:pt x="1654" y="3480"/>
                  </a:lnTo>
                  <a:lnTo>
                    <a:pt x="1720" y="3472"/>
                  </a:lnTo>
                  <a:lnTo>
                    <a:pt x="1785" y="3465"/>
                  </a:lnTo>
                  <a:lnTo>
                    <a:pt x="1851" y="3457"/>
                  </a:lnTo>
                  <a:lnTo>
                    <a:pt x="1916" y="3436"/>
                  </a:lnTo>
                  <a:lnTo>
                    <a:pt x="1974" y="3414"/>
                  </a:lnTo>
                  <a:lnTo>
                    <a:pt x="2025" y="3392"/>
                  </a:lnTo>
                  <a:lnTo>
                    <a:pt x="2076" y="3363"/>
                  </a:lnTo>
                  <a:lnTo>
                    <a:pt x="2119" y="3327"/>
                  </a:lnTo>
                  <a:lnTo>
                    <a:pt x="2163" y="3283"/>
                  </a:lnTo>
                  <a:lnTo>
                    <a:pt x="2199" y="3239"/>
                  </a:lnTo>
                  <a:lnTo>
                    <a:pt x="2228" y="3196"/>
                  </a:lnTo>
                  <a:lnTo>
                    <a:pt x="2250" y="3138"/>
                  </a:lnTo>
                  <a:lnTo>
                    <a:pt x="2271" y="3080"/>
                  </a:lnTo>
                  <a:lnTo>
                    <a:pt x="2286" y="3021"/>
                  </a:lnTo>
                  <a:lnTo>
                    <a:pt x="2300" y="2956"/>
                  </a:lnTo>
                  <a:lnTo>
                    <a:pt x="2300" y="2891"/>
                  </a:lnTo>
                  <a:lnTo>
                    <a:pt x="2300" y="2891"/>
                  </a:lnTo>
                  <a:lnTo>
                    <a:pt x="2300" y="2826"/>
                  </a:lnTo>
                  <a:lnTo>
                    <a:pt x="2294" y="2767"/>
                  </a:lnTo>
                  <a:lnTo>
                    <a:pt x="2279" y="2710"/>
                  </a:lnTo>
                  <a:lnTo>
                    <a:pt x="2258" y="2659"/>
                  </a:lnTo>
                  <a:lnTo>
                    <a:pt x="2235" y="2608"/>
                  </a:lnTo>
                  <a:lnTo>
                    <a:pt x="2199" y="2557"/>
                  </a:lnTo>
                  <a:lnTo>
                    <a:pt x="2170" y="2513"/>
                  </a:lnTo>
                  <a:lnTo>
                    <a:pt x="2127" y="2470"/>
                  </a:lnTo>
                  <a:lnTo>
                    <a:pt x="2083" y="2433"/>
                  </a:lnTo>
                  <a:lnTo>
                    <a:pt x="2032" y="2405"/>
                  </a:lnTo>
                  <a:lnTo>
                    <a:pt x="1981" y="2375"/>
                  </a:lnTo>
                  <a:lnTo>
                    <a:pt x="1923" y="2346"/>
                  </a:lnTo>
                  <a:lnTo>
                    <a:pt x="1865" y="2331"/>
                  </a:lnTo>
                  <a:lnTo>
                    <a:pt x="1793" y="2317"/>
                  </a:lnTo>
                  <a:lnTo>
                    <a:pt x="1728" y="2310"/>
                  </a:lnTo>
                  <a:lnTo>
                    <a:pt x="1654" y="2303"/>
                  </a:lnTo>
                  <a:lnTo>
                    <a:pt x="697" y="2303"/>
                  </a:lnTo>
                  <a:lnTo>
                    <a:pt x="697" y="3480"/>
                  </a:lnTo>
                  <a:close/>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148" name="Freeform 2"/>
            <p:cNvSpPr>
              <a:spLocks noChangeArrowheads="1"/>
            </p:cNvSpPr>
            <p:nvPr/>
          </p:nvSpPr>
          <p:spPr bwMode="gray">
            <a:xfrm>
              <a:off x="1227138" y="3257550"/>
              <a:ext cx="1154112" cy="1473200"/>
            </a:xfrm>
            <a:custGeom>
              <a:avLst/>
              <a:gdLst>
                <a:gd name="T0" fmla="*/ 1771 w 3208"/>
                <a:gd name="T1" fmla="*/ 2411 h 4091"/>
                <a:gd name="T2" fmla="*/ 733 w 3208"/>
                <a:gd name="T3" fmla="*/ 4090 h 4091"/>
                <a:gd name="T4" fmla="*/ 0 w 3208"/>
                <a:gd name="T5" fmla="*/ 0 h 4091"/>
                <a:gd name="T6" fmla="*/ 1771 w 3208"/>
                <a:gd name="T7" fmla="*/ 0 h 4091"/>
                <a:gd name="T8" fmla="*/ 2119 w 3208"/>
                <a:gd name="T9" fmla="*/ 15 h 4091"/>
                <a:gd name="T10" fmla="*/ 2402 w 3208"/>
                <a:gd name="T11" fmla="*/ 74 h 4091"/>
                <a:gd name="T12" fmla="*/ 2634 w 3208"/>
                <a:gd name="T13" fmla="*/ 175 h 4091"/>
                <a:gd name="T14" fmla="*/ 2837 w 3208"/>
                <a:gd name="T15" fmla="*/ 320 h 4091"/>
                <a:gd name="T16" fmla="*/ 2910 w 3208"/>
                <a:gd name="T17" fmla="*/ 393 h 4091"/>
                <a:gd name="T18" fmla="*/ 3048 w 3208"/>
                <a:gd name="T19" fmla="*/ 567 h 4091"/>
                <a:gd name="T20" fmla="*/ 3142 w 3208"/>
                <a:gd name="T21" fmla="*/ 785 h 4091"/>
                <a:gd name="T22" fmla="*/ 3200 w 3208"/>
                <a:gd name="T23" fmla="*/ 1054 h 4091"/>
                <a:gd name="T24" fmla="*/ 3207 w 3208"/>
                <a:gd name="T25" fmla="*/ 1200 h 4091"/>
                <a:gd name="T26" fmla="*/ 3186 w 3208"/>
                <a:gd name="T27" fmla="*/ 1461 h 4091"/>
                <a:gd name="T28" fmla="*/ 3120 w 3208"/>
                <a:gd name="T29" fmla="*/ 1678 h 4091"/>
                <a:gd name="T30" fmla="*/ 3026 w 3208"/>
                <a:gd name="T31" fmla="*/ 1859 h 4091"/>
                <a:gd name="T32" fmla="*/ 2917 w 3208"/>
                <a:gd name="T33" fmla="*/ 1997 h 4091"/>
                <a:gd name="T34" fmla="*/ 2794 w 3208"/>
                <a:gd name="T35" fmla="*/ 2107 h 4091"/>
                <a:gd name="T36" fmla="*/ 2670 w 3208"/>
                <a:gd name="T37" fmla="*/ 2187 h 4091"/>
                <a:gd name="T38" fmla="*/ 2467 w 3208"/>
                <a:gd name="T39" fmla="*/ 2288 h 4091"/>
                <a:gd name="T40" fmla="*/ 2409 w 3208"/>
                <a:gd name="T41" fmla="*/ 4090 h 4091"/>
                <a:gd name="T42" fmla="*/ 1654 w 3208"/>
                <a:gd name="T43" fmla="*/ 1823 h 4091"/>
                <a:gd name="T44" fmla="*/ 1792 w 3208"/>
                <a:gd name="T45" fmla="*/ 1816 h 4091"/>
                <a:gd name="T46" fmla="*/ 1996 w 3208"/>
                <a:gd name="T47" fmla="*/ 1779 h 4091"/>
                <a:gd name="T48" fmla="*/ 2126 w 3208"/>
                <a:gd name="T49" fmla="*/ 1728 h 4091"/>
                <a:gd name="T50" fmla="*/ 2235 w 3208"/>
                <a:gd name="T51" fmla="*/ 1656 h 4091"/>
                <a:gd name="T52" fmla="*/ 2330 w 3208"/>
                <a:gd name="T53" fmla="*/ 1561 h 4091"/>
                <a:gd name="T54" fmla="*/ 2395 w 3208"/>
                <a:gd name="T55" fmla="*/ 1439 h 4091"/>
                <a:gd name="T56" fmla="*/ 2438 w 3208"/>
                <a:gd name="T57" fmla="*/ 1279 h 4091"/>
                <a:gd name="T58" fmla="*/ 2438 w 3208"/>
                <a:gd name="T59" fmla="*/ 1192 h 4091"/>
                <a:gd name="T60" fmla="*/ 2431 w 3208"/>
                <a:gd name="T61" fmla="*/ 1076 h 4091"/>
                <a:gd name="T62" fmla="*/ 2402 w 3208"/>
                <a:gd name="T63" fmla="*/ 967 h 4091"/>
                <a:gd name="T64" fmla="*/ 2351 w 3208"/>
                <a:gd name="T65" fmla="*/ 865 h 4091"/>
                <a:gd name="T66" fmla="*/ 2271 w 3208"/>
                <a:gd name="T67" fmla="*/ 771 h 4091"/>
                <a:gd name="T68" fmla="*/ 2177 w 3208"/>
                <a:gd name="T69" fmla="*/ 698 h 4091"/>
                <a:gd name="T70" fmla="*/ 2047 w 3208"/>
                <a:gd name="T71" fmla="*/ 640 h 4091"/>
                <a:gd name="T72" fmla="*/ 1894 w 3208"/>
                <a:gd name="T73" fmla="*/ 603 h 4091"/>
                <a:gd name="T74" fmla="*/ 1720 w 3208"/>
                <a:gd name="T75" fmla="*/ 589 h 4091"/>
                <a:gd name="T76" fmla="*/ 733 w 3208"/>
                <a:gd name="T77" fmla="*/ 1823 h 4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208" h="4091">
                  <a:moveTo>
                    <a:pt x="2409" y="4090"/>
                  </a:moveTo>
                  <a:lnTo>
                    <a:pt x="1771" y="2411"/>
                  </a:lnTo>
                  <a:lnTo>
                    <a:pt x="733" y="2411"/>
                  </a:lnTo>
                  <a:lnTo>
                    <a:pt x="733" y="4090"/>
                  </a:lnTo>
                  <a:lnTo>
                    <a:pt x="0" y="4090"/>
                  </a:lnTo>
                  <a:lnTo>
                    <a:pt x="0" y="0"/>
                  </a:lnTo>
                  <a:lnTo>
                    <a:pt x="1771" y="0"/>
                  </a:lnTo>
                  <a:lnTo>
                    <a:pt x="1771" y="0"/>
                  </a:lnTo>
                  <a:lnTo>
                    <a:pt x="1952" y="0"/>
                  </a:lnTo>
                  <a:lnTo>
                    <a:pt x="2119" y="15"/>
                  </a:lnTo>
                  <a:lnTo>
                    <a:pt x="2264" y="44"/>
                  </a:lnTo>
                  <a:lnTo>
                    <a:pt x="2402" y="74"/>
                  </a:lnTo>
                  <a:lnTo>
                    <a:pt x="2525" y="117"/>
                  </a:lnTo>
                  <a:lnTo>
                    <a:pt x="2634" y="175"/>
                  </a:lnTo>
                  <a:lnTo>
                    <a:pt x="2743" y="240"/>
                  </a:lnTo>
                  <a:lnTo>
                    <a:pt x="2837" y="320"/>
                  </a:lnTo>
                  <a:lnTo>
                    <a:pt x="2837" y="320"/>
                  </a:lnTo>
                  <a:lnTo>
                    <a:pt x="2910" y="393"/>
                  </a:lnTo>
                  <a:lnTo>
                    <a:pt x="2983" y="480"/>
                  </a:lnTo>
                  <a:lnTo>
                    <a:pt x="3048" y="567"/>
                  </a:lnTo>
                  <a:lnTo>
                    <a:pt x="3099" y="676"/>
                  </a:lnTo>
                  <a:lnTo>
                    <a:pt x="3142" y="785"/>
                  </a:lnTo>
                  <a:lnTo>
                    <a:pt x="3179" y="916"/>
                  </a:lnTo>
                  <a:lnTo>
                    <a:pt x="3200" y="1054"/>
                  </a:lnTo>
                  <a:lnTo>
                    <a:pt x="3207" y="1200"/>
                  </a:lnTo>
                  <a:lnTo>
                    <a:pt x="3207" y="1200"/>
                  </a:lnTo>
                  <a:lnTo>
                    <a:pt x="3200" y="1337"/>
                  </a:lnTo>
                  <a:lnTo>
                    <a:pt x="3186" y="1461"/>
                  </a:lnTo>
                  <a:lnTo>
                    <a:pt x="3157" y="1576"/>
                  </a:lnTo>
                  <a:lnTo>
                    <a:pt x="3120" y="1678"/>
                  </a:lnTo>
                  <a:lnTo>
                    <a:pt x="3077" y="1772"/>
                  </a:lnTo>
                  <a:lnTo>
                    <a:pt x="3026" y="1859"/>
                  </a:lnTo>
                  <a:lnTo>
                    <a:pt x="2975" y="1932"/>
                  </a:lnTo>
                  <a:lnTo>
                    <a:pt x="2917" y="1997"/>
                  </a:lnTo>
                  <a:lnTo>
                    <a:pt x="2859" y="2056"/>
                  </a:lnTo>
                  <a:lnTo>
                    <a:pt x="2794" y="2107"/>
                  </a:lnTo>
                  <a:lnTo>
                    <a:pt x="2736" y="2150"/>
                  </a:lnTo>
                  <a:lnTo>
                    <a:pt x="2670" y="2187"/>
                  </a:lnTo>
                  <a:lnTo>
                    <a:pt x="2562" y="2244"/>
                  </a:lnTo>
                  <a:lnTo>
                    <a:pt x="2467" y="2288"/>
                  </a:lnTo>
                  <a:lnTo>
                    <a:pt x="3186" y="4090"/>
                  </a:lnTo>
                  <a:lnTo>
                    <a:pt x="2409" y="4090"/>
                  </a:lnTo>
                  <a:close/>
                  <a:moveTo>
                    <a:pt x="733" y="1823"/>
                  </a:moveTo>
                  <a:lnTo>
                    <a:pt x="1654" y="1823"/>
                  </a:lnTo>
                  <a:lnTo>
                    <a:pt x="1654" y="1823"/>
                  </a:lnTo>
                  <a:lnTo>
                    <a:pt x="1792" y="1816"/>
                  </a:lnTo>
                  <a:lnTo>
                    <a:pt x="1931" y="1794"/>
                  </a:lnTo>
                  <a:lnTo>
                    <a:pt x="1996" y="1779"/>
                  </a:lnTo>
                  <a:lnTo>
                    <a:pt x="2061" y="1758"/>
                  </a:lnTo>
                  <a:lnTo>
                    <a:pt x="2126" y="1728"/>
                  </a:lnTo>
                  <a:lnTo>
                    <a:pt x="2184" y="1692"/>
                  </a:lnTo>
                  <a:lnTo>
                    <a:pt x="2235" y="1656"/>
                  </a:lnTo>
                  <a:lnTo>
                    <a:pt x="2286" y="1612"/>
                  </a:lnTo>
                  <a:lnTo>
                    <a:pt x="2330" y="1561"/>
                  </a:lnTo>
                  <a:lnTo>
                    <a:pt x="2366" y="1504"/>
                  </a:lnTo>
                  <a:lnTo>
                    <a:pt x="2395" y="1439"/>
                  </a:lnTo>
                  <a:lnTo>
                    <a:pt x="2424" y="1359"/>
                  </a:lnTo>
                  <a:lnTo>
                    <a:pt x="2438" y="1279"/>
                  </a:lnTo>
                  <a:lnTo>
                    <a:pt x="2438" y="1192"/>
                  </a:lnTo>
                  <a:lnTo>
                    <a:pt x="2438" y="1192"/>
                  </a:lnTo>
                  <a:lnTo>
                    <a:pt x="2438" y="1134"/>
                  </a:lnTo>
                  <a:lnTo>
                    <a:pt x="2431" y="1076"/>
                  </a:lnTo>
                  <a:lnTo>
                    <a:pt x="2417" y="1018"/>
                  </a:lnTo>
                  <a:lnTo>
                    <a:pt x="2402" y="967"/>
                  </a:lnTo>
                  <a:lnTo>
                    <a:pt x="2381" y="916"/>
                  </a:lnTo>
                  <a:lnTo>
                    <a:pt x="2351" y="865"/>
                  </a:lnTo>
                  <a:lnTo>
                    <a:pt x="2315" y="815"/>
                  </a:lnTo>
                  <a:lnTo>
                    <a:pt x="2271" y="771"/>
                  </a:lnTo>
                  <a:lnTo>
                    <a:pt x="2228" y="734"/>
                  </a:lnTo>
                  <a:lnTo>
                    <a:pt x="2177" y="698"/>
                  </a:lnTo>
                  <a:lnTo>
                    <a:pt x="2112" y="669"/>
                  </a:lnTo>
                  <a:lnTo>
                    <a:pt x="2047" y="640"/>
                  </a:lnTo>
                  <a:lnTo>
                    <a:pt x="1974" y="618"/>
                  </a:lnTo>
                  <a:lnTo>
                    <a:pt x="1894" y="603"/>
                  </a:lnTo>
                  <a:lnTo>
                    <a:pt x="1807" y="589"/>
                  </a:lnTo>
                  <a:lnTo>
                    <a:pt x="1720" y="589"/>
                  </a:lnTo>
                  <a:lnTo>
                    <a:pt x="733" y="589"/>
                  </a:lnTo>
                  <a:lnTo>
                    <a:pt x="733" y="1823"/>
                  </a:lnTo>
                  <a:close/>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149" name="Freeform 3"/>
            <p:cNvSpPr>
              <a:spLocks noChangeArrowheads="1"/>
            </p:cNvSpPr>
            <p:nvPr/>
          </p:nvSpPr>
          <p:spPr bwMode="gray">
            <a:xfrm>
              <a:off x="2436813" y="3233738"/>
              <a:ext cx="1250950" cy="1519237"/>
            </a:xfrm>
            <a:custGeom>
              <a:avLst/>
              <a:gdLst>
                <a:gd name="T0" fmla="*/ 1488 w 3477"/>
                <a:gd name="T1" fmla="*/ 4205 h 4221"/>
                <a:gd name="T2" fmla="*/ 1082 w 3477"/>
                <a:gd name="T3" fmla="*/ 4097 h 4221"/>
                <a:gd name="T4" fmla="*/ 755 w 3477"/>
                <a:gd name="T5" fmla="*/ 3907 h 4221"/>
                <a:gd name="T6" fmla="*/ 487 w 3477"/>
                <a:gd name="T7" fmla="*/ 3653 h 4221"/>
                <a:gd name="T8" fmla="*/ 284 w 3477"/>
                <a:gd name="T9" fmla="*/ 3341 h 4221"/>
                <a:gd name="T10" fmla="*/ 51 w 3477"/>
                <a:gd name="T11" fmla="*/ 2637 h 4221"/>
                <a:gd name="T12" fmla="*/ 0 w 3477"/>
                <a:gd name="T13" fmla="*/ 2091 h 4221"/>
                <a:gd name="T14" fmla="*/ 117 w 3477"/>
                <a:gd name="T15" fmla="*/ 1301 h 4221"/>
                <a:gd name="T16" fmla="*/ 400 w 3477"/>
                <a:gd name="T17" fmla="*/ 705 h 4221"/>
                <a:gd name="T18" fmla="*/ 632 w 3477"/>
                <a:gd name="T19" fmla="*/ 436 h 4221"/>
                <a:gd name="T20" fmla="*/ 922 w 3477"/>
                <a:gd name="T21" fmla="*/ 218 h 4221"/>
                <a:gd name="T22" fmla="*/ 1263 w 3477"/>
                <a:gd name="T23" fmla="*/ 73 h 4221"/>
                <a:gd name="T24" fmla="*/ 1648 w 3477"/>
                <a:gd name="T25" fmla="*/ 8 h 4221"/>
                <a:gd name="T26" fmla="*/ 1959 w 3477"/>
                <a:gd name="T27" fmla="*/ 15 h 4221"/>
                <a:gd name="T28" fmla="*/ 2337 w 3477"/>
                <a:gd name="T29" fmla="*/ 102 h 4221"/>
                <a:gd name="T30" fmla="*/ 2664 w 3477"/>
                <a:gd name="T31" fmla="*/ 269 h 4221"/>
                <a:gd name="T32" fmla="*/ 2932 w 3477"/>
                <a:gd name="T33" fmla="*/ 501 h 4221"/>
                <a:gd name="T34" fmla="*/ 3142 w 3477"/>
                <a:gd name="T35" fmla="*/ 792 h 4221"/>
                <a:gd name="T36" fmla="*/ 3411 w 3477"/>
                <a:gd name="T37" fmla="*/ 1504 h 4221"/>
                <a:gd name="T38" fmla="*/ 3476 w 3477"/>
                <a:gd name="T39" fmla="*/ 2106 h 4221"/>
                <a:gd name="T40" fmla="*/ 3353 w 3477"/>
                <a:gd name="T41" fmla="*/ 2963 h 4221"/>
                <a:gd name="T42" fmla="*/ 3157 w 3477"/>
                <a:gd name="T43" fmla="*/ 3406 h 4221"/>
                <a:gd name="T44" fmla="*/ 2939 w 3477"/>
                <a:gd name="T45" fmla="*/ 3697 h 4221"/>
                <a:gd name="T46" fmla="*/ 2678 w 3477"/>
                <a:gd name="T47" fmla="*/ 3930 h 4221"/>
                <a:gd name="T48" fmla="*/ 2366 w 3477"/>
                <a:gd name="T49" fmla="*/ 4097 h 4221"/>
                <a:gd name="T50" fmla="*/ 2010 w 3477"/>
                <a:gd name="T51" fmla="*/ 4191 h 4221"/>
                <a:gd name="T52" fmla="*/ 2475 w 3477"/>
                <a:gd name="T53" fmla="*/ 1047 h 4221"/>
                <a:gd name="T54" fmla="*/ 2344 w 3477"/>
                <a:gd name="T55" fmla="*/ 850 h 4221"/>
                <a:gd name="T56" fmla="*/ 2141 w 3477"/>
                <a:gd name="T57" fmla="*/ 690 h 4221"/>
                <a:gd name="T58" fmla="*/ 1807 w 3477"/>
                <a:gd name="T59" fmla="*/ 596 h 4221"/>
                <a:gd name="T60" fmla="*/ 1604 w 3477"/>
                <a:gd name="T61" fmla="*/ 603 h 4221"/>
                <a:gd name="T62" fmla="*/ 1365 w 3477"/>
                <a:gd name="T63" fmla="*/ 676 h 4221"/>
                <a:gd name="T64" fmla="*/ 1103 w 3477"/>
                <a:gd name="T65" fmla="*/ 886 h 4221"/>
                <a:gd name="T66" fmla="*/ 893 w 3477"/>
                <a:gd name="T67" fmla="*/ 1315 h 4221"/>
                <a:gd name="T68" fmla="*/ 806 w 3477"/>
                <a:gd name="T69" fmla="*/ 1844 h 4221"/>
                <a:gd name="T70" fmla="*/ 799 w 3477"/>
                <a:gd name="T71" fmla="*/ 2324 h 4221"/>
                <a:gd name="T72" fmla="*/ 864 w 3477"/>
                <a:gd name="T73" fmla="*/ 2804 h 4221"/>
                <a:gd name="T74" fmla="*/ 1059 w 3477"/>
                <a:gd name="T75" fmla="*/ 3276 h 4221"/>
                <a:gd name="T76" fmla="*/ 1270 w 3477"/>
                <a:gd name="T77" fmla="*/ 3494 h 4221"/>
                <a:gd name="T78" fmla="*/ 1509 w 3477"/>
                <a:gd name="T79" fmla="*/ 3596 h 4221"/>
                <a:gd name="T80" fmla="*/ 1727 w 3477"/>
                <a:gd name="T81" fmla="*/ 3624 h 4221"/>
                <a:gd name="T82" fmla="*/ 1982 w 3477"/>
                <a:gd name="T83" fmla="*/ 3581 h 4221"/>
                <a:gd name="T84" fmla="*/ 2293 w 3477"/>
                <a:gd name="T85" fmla="*/ 3406 h 4221"/>
                <a:gd name="T86" fmla="*/ 2497 w 3477"/>
                <a:gd name="T87" fmla="*/ 3152 h 4221"/>
                <a:gd name="T88" fmla="*/ 2620 w 3477"/>
                <a:gd name="T89" fmla="*/ 2767 h 4221"/>
                <a:gd name="T90" fmla="*/ 2678 w 3477"/>
                <a:gd name="T91" fmla="*/ 2099 h 4221"/>
                <a:gd name="T92" fmla="*/ 2649 w 3477"/>
                <a:gd name="T93" fmla="*/ 1656 h 4221"/>
                <a:gd name="T94" fmla="*/ 2511 w 3477"/>
                <a:gd name="T95" fmla="*/ 1119 h 4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77" h="4221">
                  <a:moveTo>
                    <a:pt x="1720" y="4220"/>
                  </a:moveTo>
                  <a:lnTo>
                    <a:pt x="1720" y="4220"/>
                  </a:lnTo>
                  <a:lnTo>
                    <a:pt x="1604" y="4213"/>
                  </a:lnTo>
                  <a:lnTo>
                    <a:pt x="1488" y="4205"/>
                  </a:lnTo>
                  <a:lnTo>
                    <a:pt x="1379" y="4184"/>
                  </a:lnTo>
                  <a:lnTo>
                    <a:pt x="1277" y="4162"/>
                  </a:lnTo>
                  <a:lnTo>
                    <a:pt x="1176" y="4133"/>
                  </a:lnTo>
                  <a:lnTo>
                    <a:pt x="1082" y="4097"/>
                  </a:lnTo>
                  <a:lnTo>
                    <a:pt x="994" y="4060"/>
                  </a:lnTo>
                  <a:lnTo>
                    <a:pt x="907" y="4017"/>
                  </a:lnTo>
                  <a:lnTo>
                    <a:pt x="827" y="3966"/>
                  </a:lnTo>
                  <a:lnTo>
                    <a:pt x="755" y="3907"/>
                  </a:lnTo>
                  <a:lnTo>
                    <a:pt x="683" y="3850"/>
                  </a:lnTo>
                  <a:lnTo>
                    <a:pt x="610" y="3791"/>
                  </a:lnTo>
                  <a:lnTo>
                    <a:pt x="544" y="3719"/>
                  </a:lnTo>
                  <a:lnTo>
                    <a:pt x="487" y="3653"/>
                  </a:lnTo>
                  <a:lnTo>
                    <a:pt x="428" y="3581"/>
                  </a:lnTo>
                  <a:lnTo>
                    <a:pt x="377" y="3501"/>
                  </a:lnTo>
                  <a:lnTo>
                    <a:pt x="326" y="3421"/>
                  </a:lnTo>
                  <a:lnTo>
                    <a:pt x="284" y="3341"/>
                  </a:lnTo>
                  <a:lnTo>
                    <a:pt x="204" y="3174"/>
                  </a:lnTo>
                  <a:lnTo>
                    <a:pt x="138" y="2999"/>
                  </a:lnTo>
                  <a:lnTo>
                    <a:pt x="87" y="2818"/>
                  </a:lnTo>
                  <a:lnTo>
                    <a:pt x="51" y="2637"/>
                  </a:lnTo>
                  <a:lnTo>
                    <a:pt x="22" y="2447"/>
                  </a:lnTo>
                  <a:lnTo>
                    <a:pt x="7" y="2273"/>
                  </a:lnTo>
                  <a:lnTo>
                    <a:pt x="0" y="2091"/>
                  </a:lnTo>
                  <a:lnTo>
                    <a:pt x="0" y="2091"/>
                  </a:lnTo>
                  <a:lnTo>
                    <a:pt x="7" y="1888"/>
                  </a:lnTo>
                  <a:lnTo>
                    <a:pt x="29" y="1685"/>
                  </a:lnTo>
                  <a:lnTo>
                    <a:pt x="65" y="1489"/>
                  </a:lnTo>
                  <a:lnTo>
                    <a:pt x="117" y="1301"/>
                  </a:lnTo>
                  <a:lnTo>
                    <a:pt x="181" y="1119"/>
                  </a:lnTo>
                  <a:lnTo>
                    <a:pt x="254" y="945"/>
                  </a:lnTo>
                  <a:lnTo>
                    <a:pt x="349" y="785"/>
                  </a:lnTo>
                  <a:lnTo>
                    <a:pt x="400" y="705"/>
                  </a:lnTo>
                  <a:lnTo>
                    <a:pt x="450" y="632"/>
                  </a:lnTo>
                  <a:lnTo>
                    <a:pt x="508" y="567"/>
                  </a:lnTo>
                  <a:lnTo>
                    <a:pt x="573" y="495"/>
                  </a:lnTo>
                  <a:lnTo>
                    <a:pt x="632" y="436"/>
                  </a:lnTo>
                  <a:lnTo>
                    <a:pt x="704" y="370"/>
                  </a:lnTo>
                  <a:lnTo>
                    <a:pt x="770" y="320"/>
                  </a:lnTo>
                  <a:lnTo>
                    <a:pt x="842" y="262"/>
                  </a:lnTo>
                  <a:lnTo>
                    <a:pt x="922" y="218"/>
                  </a:lnTo>
                  <a:lnTo>
                    <a:pt x="1002" y="175"/>
                  </a:lnTo>
                  <a:lnTo>
                    <a:pt x="1089" y="139"/>
                  </a:lnTo>
                  <a:lnTo>
                    <a:pt x="1169" y="102"/>
                  </a:lnTo>
                  <a:lnTo>
                    <a:pt x="1263" y="73"/>
                  </a:lnTo>
                  <a:lnTo>
                    <a:pt x="1350" y="44"/>
                  </a:lnTo>
                  <a:lnTo>
                    <a:pt x="1444" y="29"/>
                  </a:lnTo>
                  <a:lnTo>
                    <a:pt x="1546" y="15"/>
                  </a:lnTo>
                  <a:lnTo>
                    <a:pt x="1648" y="8"/>
                  </a:lnTo>
                  <a:lnTo>
                    <a:pt x="1750" y="0"/>
                  </a:lnTo>
                  <a:lnTo>
                    <a:pt x="1750" y="0"/>
                  </a:lnTo>
                  <a:lnTo>
                    <a:pt x="1858" y="8"/>
                  </a:lnTo>
                  <a:lnTo>
                    <a:pt x="1959" y="15"/>
                  </a:lnTo>
                  <a:lnTo>
                    <a:pt x="2061" y="29"/>
                  </a:lnTo>
                  <a:lnTo>
                    <a:pt x="2156" y="51"/>
                  </a:lnTo>
                  <a:lnTo>
                    <a:pt x="2250" y="73"/>
                  </a:lnTo>
                  <a:lnTo>
                    <a:pt x="2337" y="102"/>
                  </a:lnTo>
                  <a:lnTo>
                    <a:pt x="2424" y="139"/>
                  </a:lnTo>
                  <a:lnTo>
                    <a:pt x="2504" y="175"/>
                  </a:lnTo>
                  <a:lnTo>
                    <a:pt x="2584" y="218"/>
                  </a:lnTo>
                  <a:lnTo>
                    <a:pt x="2664" y="269"/>
                  </a:lnTo>
                  <a:lnTo>
                    <a:pt x="2736" y="320"/>
                  </a:lnTo>
                  <a:lnTo>
                    <a:pt x="2802" y="378"/>
                  </a:lnTo>
                  <a:lnTo>
                    <a:pt x="2867" y="436"/>
                  </a:lnTo>
                  <a:lnTo>
                    <a:pt x="2932" y="501"/>
                  </a:lnTo>
                  <a:lnTo>
                    <a:pt x="2990" y="574"/>
                  </a:lnTo>
                  <a:lnTo>
                    <a:pt x="3049" y="639"/>
                  </a:lnTo>
                  <a:lnTo>
                    <a:pt x="3099" y="719"/>
                  </a:lnTo>
                  <a:lnTo>
                    <a:pt x="3142" y="792"/>
                  </a:lnTo>
                  <a:lnTo>
                    <a:pt x="3230" y="959"/>
                  </a:lnTo>
                  <a:lnTo>
                    <a:pt x="3309" y="1134"/>
                  </a:lnTo>
                  <a:lnTo>
                    <a:pt x="3368" y="1315"/>
                  </a:lnTo>
                  <a:lnTo>
                    <a:pt x="3411" y="1504"/>
                  </a:lnTo>
                  <a:lnTo>
                    <a:pt x="3448" y="1700"/>
                  </a:lnTo>
                  <a:lnTo>
                    <a:pt x="3469" y="1903"/>
                  </a:lnTo>
                  <a:lnTo>
                    <a:pt x="3476" y="2106"/>
                  </a:lnTo>
                  <a:lnTo>
                    <a:pt x="3476" y="2106"/>
                  </a:lnTo>
                  <a:lnTo>
                    <a:pt x="3469" y="2339"/>
                  </a:lnTo>
                  <a:lnTo>
                    <a:pt x="3440" y="2557"/>
                  </a:lnTo>
                  <a:lnTo>
                    <a:pt x="3404" y="2767"/>
                  </a:lnTo>
                  <a:lnTo>
                    <a:pt x="3353" y="2963"/>
                  </a:lnTo>
                  <a:lnTo>
                    <a:pt x="3281" y="3152"/>
                  </a:lnTo>
                  <a:lnTo>
                    <a:pt x="3244" y="3239"/>
                  </a:lnTo>
                  <a:lnTo>
                    <a:pt x="3201" y="3327"/>
                  </a:lnTo>
                  <a:lnTo>
                    <a:pt x="3157" y="3406"/>
                  </a:lnTo>
                  <a:lnTo>
                    <a:pt x="3106" y="3486"/>
                  </a:lnTo>
                  <a:lnTo>
                    <a:pt x="3055" y="3559"/>
                  </a:lnTo>
                  <a:lnTo>
                    <a:pt x="2998" y="3632"/>
                  </a:lnTo>
                  <a:lnTo>
                    <a:pt x="2939" y="3697"/>
                  </a:lnTo>
                  <a:lnTo>
                    <a:pt x="2882" y="3763"/>
                  </a:lnTo>
                  <a:lnTo>
                    <a:pt x="2816" y="3820"/>
                  </a:lnTo>
                  <a:lnTo>
                    <a:pt x="2751" y="3879"/>
                  </a:lnTo>
                  <a:lnTo>
                    <a:pt x="2678" y="3930"/>
                  </a:lnTo>
                  <a:lnTo>
                    <a:pt x="2605" y="3981"/>
                  </a:lnTo>
                  <a:lnTo>
                    <a:pt x="2525" y="4024"/>
                  </a:lnTo>
                  <a:lnTo>
                    <a:pt x="2446" y="4060"/>
                  </a:lnTo>
                  <a:lnTo>
                    <a:pt x="2366" y="4097"/>
                  </a:lnTo>
                  <a:lnTo>
                    <a:pt x="2279" y="4125"/>
                  </a:lnTo>
                  <a:lnTo>
                    <a:pt x="2192" y="4155"/>
                  </a:lnTo>
                  <a:lnTo>
                    <a:pt x="2105" y="4176"/>
                  </a:lnTo>
                  <a:lnTo>
                    <a:pt x="2010" y="4191"/>
                  </a:lnTo>
                  <a:lnTo>
                    <a:pt x="1916" y="4205"/>
                  </a:lnTo>
                  <a:lnTo>
                    <a:pt x="1822" y="4213"/>
                  </a:lnTo>
                  <a:lnTo>
                    <a:pt x="1720" y="4220"/>
                  </a:lnTo>
                  <a:close/>
                  <a:moveTo>
                    <a:pt x="2475" y="1047"/>
                  </a:moveTo>
                  <a:lnTo>
                    <a:pt x="2475" y="1047"/>
                  </a:lnTo>
                  <a:lnTo>
                    <a:pt x="2432" y="973"/>
                  </a:lnTo>
                  <a:lnTo>
                    <a:pt x="2388" y="901"/>
                  </a:lnTo>
                  <a:lnTo>
                    <a:pt x="2344" y="850"/>
                  </a:lnTo>
                  <a:lnTo>
                    <a:pt x="2293" y="799"/>
                  </a:lnTo>
                  <a:lnTo>
                    <a:pt x="2242" y="755"/>
                  </a:lnTo>
                  <a:lnTo>
                    <a:pt x="2192" y="719"/>
                  </a:lnTo>
                  <a:lnTo>
                    <a:pt x="2141" y="690"/>
                  </a:lnTo>
                  <a:lnTo>
                    <a:pt x="2090" y="662"/>
                  </a:lnTo>
                  <a:lnTo>
                    <a:pt x="1989" y="625"/>
                  </a:lnTo>
                  <a:lnTo>
                    <a:pt x="1894" y="611"/>
                  </a:lnTo>
                  <a:lnTo>
                    <a:pt x="1807" y="596"/>
                  </a:lnTo>
                  <a:lnTo>
                    <a:pt x="1742" y="596"/>
                  </a:lnTo>
                  <a:lnTo>
                    <a:pt x="1742" y="596"/>
                  </a:lnTo>
                  <a:lnTo>
                    <a:pt x="1669" y="603"/>
                  </a:lnTo>
                  <a:lnTo>
                    <a:pt x="1604" y="603"/>
                  </a:lnTo>
                  <a:lnTo>
                    <a:pt x="1539" y="618"/>
                  </a:lnTo>
                  <a:lnTo>
                    <a:pt x="1481" y="632"/>
                  </a:lnTo>
                  <a:lnTo>
                    <a:pt x="1423" y="654"/>
                  </a:lnTo>
                  <a:lnTo>
                    <a:pt x="1365" y="676"/>
                  </a:lnTo>
                  <a:lnTo>
                    <a:pt x="1314" y="705"/>
                  </a:lnTo>
                  <a:lnTo>
                    <a:pt x="1263" y="734"/>
                  </a:lnTo>
                  <a:lnTo>
                    <a:pt x="1176" y="806"/>
                  </a:lnTo>
                  <a:lnTo>
                    <a:pt x="1103" y="886"/>
                  </a:lnTo>
                  <a:lnTo>
                    <a:pt x="1038" y="981"/>
                  </a:lnTo>
                  <a:lnTo>
                    <a:pt x="980" y="1083"/>
                  </a:lnTo>
                  <a:lnTo>
                    <a:pt x="929" y="1199"/>
                  </a:lnTo>
                  <a:lnTo>
                    <a:pt x="893" y="1315"/>
                  </a:lnTo>
                  <a:lnTo>
                    <a:pt x="856" y="1446"/>
                  </a:lnTo>
                  <a:lnTo>
                    <a:pt x="835" y="1575"/>
                  </a:lnTo>
                  <a:lnTo>
                    <a:pt x="813" y="1706"/>
                  </a:lnTo>
                  <a:lnTo>
                    <a:pt x="806" y="1844"/>
                  </a:lnTo>
                  <a:lnTo>
                    <a:pt x="799" y="1983"/>
                  </a:lnTo>
                  <a:lnTo>
                    <a:pt x="799" y="2121"/>
                  </a:lnTo>
                  <a:lnTo>
                    <a:pt x="799" y="2121"/>
                  </a:lnTo>
                  <a:lnTo>
                    <a:pt x="799" y="2324"/>
                  </a:lnTo>
                  <a:lnTo>
                    <a:pt x="806" y="2440"/>
                  </a:lnTo>
                  <a:lnTo>
                    <a:pt x="820" y="2557"/>
                  </a:lnTo>
                  <a:lnTo>
                    <a:pt x="842" y="2680"/>
                  </a:lnTo>
                  <a:lnTo>
                    <a:pt x="864" y="2804"/>
                  </a:lnTo>
                  <a:lnTo>
                    <a:pt x="900" y="2934"/>
                  </a:lnTo>
                  <a:lnTo>
                    <a:pt x="943" y="3050"/>
                  </a:lnTo>
                  <a:lnTo>
                    <a:pt x="994" y="3166"/>
                  </a:lnTo>
                  <a:lnTo>
                    <a:pt x="1059" y="3276"/>
                  </a:lnTo>
                  <a:lnTo>
                    <a:pt x="1133" y="3370"/>
                  </a:lnTo>
                  <a:lnTo>
                    <a:pt x="1176" y="3414"/>
                  </a:lnTo>
                  <a:lnTo>
                    <a:pt x="1220" y="3457"/>
                  </a:lnTo>
                  <a:lnTo>
                    <a:pt x="1270" y="3494"/>
                  </a:lnTo>
                  <a:lnTo>
                    <a:pt x="1328" y="3522"/>
                  </a:lnTo>
                  <a:lnTo>
                    <a:pt x="1379" y="3552"/>
                  </a:lnTo>
                  <a:lnTo>
                    <a:pt x="1444" y="3573"/>
                  </a:lnTo>
                  <a:lnTo>
                    <a:pt x="1509" y="3596"/>
                  </a:lnTo>
                  <a:lnTo>
                    <a:pt x="1575" y="3610"/>
                  </a:lnTo>
                  <a:lnTo>
                    <a:pt x="1648" y="3617"/>
                  </a:lnTo>
                  <a:lnTo>
                    <a:pt x="1727" y="3624"/>
                  </a:lnTo>
                  <a:lnTo>
                    <a:pt x="1727" y="3624"/>
                  </a:lnTo>
                  <a:lnTo>
                    <a:pt x="1792" y="3617"/>
                  </a:lnTo>
                  <a:lnTo>
                    <a:pt x="1858" y="3610"/>
                  </a:lnTo>
                  <a:lnTo>
                    <a:pt x="1923" y="3596"/>
                  </a:lnTo>
                  <a:lnTo>
                    <a:pt x="1982" y="3581"/>
                  </a:lnTo>
                  <a:lnTo>
                    <a:pt x="2047" y="3559"/>
                  </a:lnTo>
                  <a:lnTo>
                    <a:pt x="2098" y="3537"/>
                  </a:lnTo>
                  <a:lnTo>
                    <a:pt x="2199" y="3479"/>
                  </a:lnTo>
                  <a:lnTo>
                    <a:pt x="2293" y="3406"/>
                  </a:lnTo>
                  <a:lnTo>
                    <a:pt x="2373" y="3327"/>
                  </a:lnTo>
                  <a:lnTo>
                    <a:pt x="2439" y="3239"/>
                  </a:lnTo>
                  <a:lnTo>
                    <a:pt x="2497" y="3152"/>
                  </a:lnTo>
                  <a:lnTo>
                    <a:pt x="2497" y="3152"/>
                  </a:lnTo>
                  <a:lnTo>
                    <a:pt x="2533" y="3072"/>
                  </a:lnTo>
                  <a:lnTo>
                    <a:pt x="2562" y="2985"/>
                  </a:lnTo>
                  <a:lnTo>
                    <a:pt x="2599" y="2883"/>
                  </a:lnTo>
                  <a:lnTo>
                    <a:pt x="2620" y="2767"/>
                  </a:lnTo>
                  <a:lnTo>
                    <a:pt x="2642" y="2637"/>
                  </a:lnTo>
                  <a:lnTo>
                    <a:pt x="2664" y="2484"/>
                  </a:lnTo>
                  <a:lnTo>
                    <a:pt x="2671" y="2303"/>
                  </a:lnTo>
                  <a:lnTo>
                    <a:pt x="2678" y="2099"/>
                  </a:lnTo>
                  <a:lnTo>
                    <a:pt x="2678" y="2099"/>
                  </a:lnTo>
                  <a:lnTo>
                    <a:pt x="2671" y="1917"/>
                  </a:lnTo>
                  <a:lnTo>
                    <a:pt x="2664" y="1793"/>
                  </a:lnTo>
                  <a:lnTo>
                    <a:pt x="2649" y="1656"/>
                  </a:lnTo>
                  <a:lnTo>
                    <a:pt x="2620" y="1504"/>
                  </a:lnTo>
                  <a:lnTo>
                    <a:pt x="2584" y="1352"/>
                  </a:lnTo>
                  <a:lnTo>
                    <a:pt x="2540" y="1191"/>
                  </a:lnTo>
                  <a:lnTo>
                    <a:pt x="2511" y="1119"/>
                  </a:lnTo>
                  <a:lnTo>
                    <a:pt x="2475" y="1047"/>
                  </a:lnTo>
                  <a:close/>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150" name="Freeform 4"/>
            <p:cNvSpPr>
              <a:spLocks noChangeArrowheads="1"/>
            </p:cNvSpPr>
            <p:nvPr/>
          </p:nvSpPr>
          <p:spPr bwMode="gray">
            <a:xfrm>
              <a:off x="3756025" y="3233738"/>
              <a:ext cx="1147763" cy="1519237"/>
            </a:xfrm>
            <a:custGeom>
              <a:avLst/>
              <a:gdLst>
                <a:gd name="T0" fmla="*/ 3150 w 3187"/>
                <a:gd name="T1" fmla="*/ 3007 h 4221"/>
                <a:gd name="T2" fmla="*/ 2969 w 3187"/>
                <a:gd name="T3" fmla="*/ 3486 h 4221"/>
                <a:gd name="T4" fmla="*/ 2700 w 3187"/>
                <a:gd name="T5" fmla="*/ 3828 h 4221"/>
                <a:gd name="T6" fmla="*/ 2366 w 3187"/>
                <a:gd name="T7" fmla="*/ 4053 h 4221"/>
                <a:gd name="T8" fmla="*/ 2003 w 3187"/>
                <a:gd name="T9" fmla="*/ 4176 h 4221"/>
                <a:gd name="T10" fmla="*/ 1633 w 3187"/>
                <a:gd name="T11" fmla="*/ 4220 h 4221"/>
                <a:gd name="T12" fmla="*/ 1394 w 3187"/>
                <a:gd name="T13" fmla="*/ 4199 h 4221"/>
                <a:gd name="T14" fmla="*/ 1067 w 3187"/>
                <a:gd name="T15" fmla="*/ 4118 h 4221"/>
                <a:gd name="T16" fmla="*/ 799 w 3187"/>
                <a:gd name="T17" fmla="*/ 3987 h 4221"/>
                <a:gd name="T18" fmla="*/ 581 w 3187"/>
                <a:gd name="T19" fmla="*/ 3806 h 4221"/>
                <a:gd name="T20" fmla="*/ 400 w 3187"/>
                <a:gd name="T21" fmla="*/ 3588 h 4221"/>
                <a:gd name="T22" fmla="*/ 218 w 3187"/>
                <a:gd name="T23" fmla="*/ 3253 h 4221"/>
                <a:gd name="T24" fmla="*/ 58 w 3187"/>
                <a:gd name="T25" fmla="*/ 2731 h 4221"/>
                <a:gd name="T26" fmla="*/ 0 w 3187"/>
                <a:gd name="T27" fmla="*/ 2244 h 4221"/>
                <a:gd name="T28" fmla="*/ 7 w 3187"/>
                <a:gd name="T29" fmla="*/ 1910 h 4221"/>
                <a:gd name="T30" fmla="*/ 94 w 3187"/>
                <a:gd name="T31" fmla="*/ 1330 h 4221"/>
                <a:gd name="T32" fmla="*/ 298 w 3187"/>
                <a:gd name="T33" fmla="*/ 806 h 4221"/>
                <a:gd name="T34" fmla="*/ 443 w 3187"/>
                <a:gd name="T35" fmla="*/ 582 h 4221"/>
                <a:gd name="T36" fmla="*/ 617 w 3187"/>
                <a:gd name="T37" fmla="*/ 385 h 4221"/>
                <a:gd name="T38" fmla="*/ 827 w 3187"/>
                <a:gd name="T39" fmla="*/ 226 h 4221"/>
                <a:gd name="T40" fmla="*/ 1074 w 3187"/>
                <a:gd name="T41" fmla="*/ 109 h 4221"/>
                <a:gd name="T42" fmla="*/ 1350 w 3187"/>
                <a:gd name="T43" fmla="*/ 29 h 4221"/>
                <a:gd name="T44" fmla="*/ 1663 w 3187"/>
                <a:gd name="T45" fmla="*/ 0 h 4221"/>
                <a:gd name="T46" fmla="*/ 1967 w 3187"/>
                <a:gd name="T47" fmla="*/ 29 h 4221"/>
                <a:gd name="T48" fmla="*/ 2373 w 3187"/>
                <a:gd name="T49" fmla="*/ 160 h 4221"/>
                <a:gd name="T50" fmla="*/ 2693 w 3187"/>
                <a:gd name="T51" fmla="*/ 393 h 4221"/>
                <a:gd name="T52" fmla="*/ 2939 w 3187"/>
                <a:gd name="T53" fmla="*/ 719 h 4221"/>
                <a:gd name="T54" fmla="*/ 3114 w 3187"/>
                <a:gd name="T55" fmla="*/ 1134 h 4221"/>
                <a:gd name="T56" fmla="*/ 2497 w 3187"/>
                <a:gd name="T57" fmla="*/ 1526 h 4221"/>
                <a:gd name="T58" fmla="*/ 2424 w 3187"/>
                <a:gd name="T59" fmla="*/ 1242 h 4221"/>
                <a:gd name="T60" fmla="*/ 2330 w 3187"/>
                <a:gd name="T61" fmla="*/ 1010 h 4221"/>
                <a:gd name="T62" fmla="*/ 2185 w 3187"/>
                <a:gd name="T63" fmla="*/ 806 h 4221"/>
                <a:gd name="T64" fmla="*/ 1967 w 3187"/>
                <a:gd name="T65" fmla="*/ 654 h 4221"/>
                <a:gd name="T66" fmla="*/ 1669 w 3187"/>
                <a:gd name="T67" fmla="*/ 596 h 4221"/>
                <a:gd name="T68" fmla="*/ 1524 w 3187"/>
                <a:gd name="T69" fmla="*/ 611 h 4221"/>
                <a:gd name="T70" fmla="*/ 1336 w 3187"/>
                <a:gd name="T71" fmla="*/ 676 h 4221"/>
                <a:gd name="T72" fmla="*/ 1183 w 3187"/>
                <a:gd name="T73" fmla="*/ 778 h 4221"/>
                <a:gd name="T74" fmla="*/ 1031 w 3187"/>
                <a:gd name="T75" fmla="*/ 973 h 4221"/>
                <a:gd name="T76" fmla="*/ 886 w 3187"/>
                <a:gd name="T77" fmla="*/ 1330 h 4221"/>
                <a:gd name="T78" fmla="*/ 813 w 3187"/>
                <a:gd name="T79" fmla="*/ 1700 h 4221"/>
                <a:gd name="T80" fmla="*/ 799 w 3187"/>
                <a:gd name="T81" fmla="*/ 2085 h 4221"/>
                <a:gd name="T82" fmla="*/ 842 w 3187"/>
                <a:gd name="T83" fmla="*/ 2665 h 4221"/>
                <a:gd name="T84" fmla="*/ 966 w 3187"/>
                <a:gd name="T85" fmla="*/ 3079 h 4221"/>
                <a:gd name="T86" fmla="*/ 1147 w 3187"/>
                <a:gd name="T87" fmla="*/ 3363 h 4221"/>
                <a:gd name="T88" fmla="*/ 1372 w 3187"/>
                <a:gd name="T89" fmla="*/ 3522 h 4221"/>
                <a:gd name="T90" fmla="*/ 1612 w 3187"/>
                <a:gd name="T91" fmla="*/ 3596 h 4221"/>
                <a:gd name="T92" fmla="*/ 1764 w 3187"/>
                <a:gd name="T93" fmla="*/ 3596 h 4221"/>
                <a:gd name="T94" fmla="*/ 1974 w 3187"/>
                <a:gd name="T95" fmla="*/ 3537 h 4221"/>
                <a:gd name="T96" fmla="*/ 2163 w 3187"/>
                <a:gd name="T97" fmla="*/ 3428 h 4221"/>
                <a:gd name="T98" fmla="*/ 2316 w 3187"/>
                <a:gd name="T99" fmla="*/ 3253 h 4221"/>
                <a:gd name="T100" fmla="*/ 2439 w 3187"/>
                <a:gd name="T101" fmla="*/ 3021 h 4221"/>
                <a:gd name="T102" fmla="*/ 2497 w 3187"/>
                <a:gd name="T103" fmla="*/ 2731 h 4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87" h="4221">
                  <a:moveTo>
                    <a:pt x="3186" y="2811"/>
                  </a:moveTo>
                  <a:lnTo>
                    <a:pt x="3186" y="2811"/>
                  </a:lnTo>
                  <a:lnTo>
                    <a:pt x="3150" y="3007"/>
                  </a:lnTo>
                  <a:lnTo>
                    <a:pt x="3099" y="3181"/>
                  </a:lnTo>
                  <a:lnTo>
                    <a:pt x="3041" y="3341"/>
                  </a:lnTo>
                  <a:lnTo>
                    <a:pt x="2969" y="3486"/>
                  </a:lnTo>
                  <a:lnTo>
                    <a:pt x="2888" y="3617"/>
                  </a:lnTo>
                  <a:lnTo>
                    <a:pt x="2795" y="3733"/>
                  </a:lnTo>
                  <a:lnTo>
                    <a:pt x="2700" y="3828"/>
                  </a:lnTo>
                  <a:lnTo>
                    <a:pt x="2591" y="3922"/>
                  </a:lnTo>
                  <a:lnTo>
                    <a:pt x="2482" y="3995"/>
                  </a:lnTo>
                  <a:lnTo>
                    <a:pt x="2366" y="4053"/>
                  </a:lnTo>
                  <a:lnTo>
                    <a:pt x="2250" y="4111"/>
                  </a:lnTo>
                  <a:lnTo>
                    <a:pt x="2127" y="4148"/>
                  </a:lnTo>
                  <a:lnTo>
                    <a:pt x="2003" y="4176"/>
                  </a:lnTo>
                  <a:lnTo>
                    <a:pt x="1880" y="4199"/>
                  </a:lnTo>
                  <a:lnTo>
                    <a:pt x="1756" y="4213"/>
                  </a:lnTo>
                  <a:lnTo>
                    <a:pt x="1633" y="4220"/>
                  </a:lnTo>
                  <a:lnTo>
                    <a:pt x="1633" y="4220"/>
                  </a:lnTo>
                  <a:lnTo>
                    <a:pt x="1510" y="4213"/>
                  </a:lnTo>
                  <a:lnTo>
                    <a:pt x="1394" y="4199"/>
                  </a:lnTo>
                  <a:lnTo>
                    <a:pt x="1277" y="4184"/>
                  </a:lnTo>
                  <a:lnTo>
                    <a:pt x="1169" y="4155"/>
                  </a:lnTo>
                  <a:lnTo>
                    <a:pt x="1067" y="4118"/>
                  </a:lnTo>
                  <a:lnTo>
                    <a:pt x="973" y="4082"/>
                  </a:lnTo>
                  <a:lnTo>
                    <a:pt x="886" y="4038"/>
                  </a:lnTo>
                  <a:lnTo>
                    <a:pt x="799" y="3987"/>
                  </a:lnTo>
                  <a:lnTo>
                    <a:pt x="719" y="3930"/>
                  </a:lnTo>
                  <a:lnTo>
                    <a:pt x="646" y="3871"/>
                  </a:lnTo>
                  <a:lnTo>
                    <a:pt x="581" y="3806"/>
                  </a:lnTo>
                  <a:lnTo>
                    <a:pt x="516" y="3733"/>
                  </a:lnTo>
                  <a:lnTo>
                    <a:pt x="457" y="3661"/>
                  </a:lnTo>
                  <a:lnTo>
                    <a:pt x="400" y="3588"/>
                  </a:lnTo>
                  <a:lnTo>
                    <a:pt x="349" y="3508"/>
                  </a:lnTo>
                  <a:lnTo>
                    <a:pt x="305" y="3428"/>
                  </a:lnTo>
                  <a:lnTo>
                    <a:pt x="218" y="3253"/>
                  </a:lnTo>
                  <a:lnTo>
                    <a:pt x="153" y="3086"/>
                  </a:lnTo>
                  <a:lnTo>
                    <a:pt x="102" y="2906"/>
                  </a:lnTo>
                  <a:lnTo>
                    <a:pt x="58" y="2731"/>
                  </a:lnTo>
                  <a:lnTo>
                    <a:pt x="29" y="2563"/>
                  </a:lnTo>
                  <a:lnTo>
                    <a:pt x="15" y="2396"/>
                  </a:lnTo>
                  <a:lnTo>
                    <a:pt x="0" y="2244"/>
                  </a:lnTo>
                  <a:lnTo>
                    <a:pt x="0" y="2106"/>
                  </a:lnTo>
                  <a:lnTo>
                    <a:pt x="0" y="2106"/>
                  </a:lnTo>
                  <a:lnTo>
                    <a:pt x="7" y="1910"/>
                  </a:lnTo>
                  <a:lnTo>
                    <a:pt x="22" y="1714"/>
                  </a:lnTo>
                  <a:lnTo>
                    <a:pt x="51" y="1519"/>
                  </a:lnTo>
                  <a:lnTo>
                    <a:pt x="94" y="1330"/>
                  </a:lnTo>
                  <a:lnTo>
                    <a:pt x="145" y="1148"/>
                  </a:lnTo>
                  <a:lnTo>
                    <a:pt x="218" y="973"/>
                  </a:lnTo>
                  <a:lnTo>
                    <a:pt x="298" y="806"/>
                  </a:lnTo>
                  <a:lnTo>
                    <a:pt x="341" y="734"/>
                  </a:lnTo>
                  <a:lnTo>
                    <a:pt x="392" y="654"/>
                  </a:lnTo>
                  <a:lnTo>
                    <a:pt x="443" y="582"/>
                  </a:lnTo>
                  <a:lnTo>
                    <a:pt x="501" y="516"/>
                  </a:lnTo>
                  <a:lnTo>
                    <a:pt x="559" y="451"/>
                  </a:lnTo>
                  <a:lnTo>
                    <a:pt x="617" y="385"/>
                  </a:lnTo>
                  <a:lnTo>
                    <a:pt x="690" y="327"/>
                  </a:lnTo>
                  <a:lnTo>
                    <a:pt x="755" y="277"/>
                  </a:lnTo>
                  <a:lnTo>
                    <a:pt x="827" y="226"/>
                  </a:lnTo>
                  <a:lnTo>
                    <a:pt x="907" y="182"/>
                  </a:lnTo>
                  <a:lnTo>
                    <a:pt x="987" y="139"/>
                  </a:lnTo>
                  <a:lnTo>
                    <a:pt x="1074" y="109"/>
                  </a:lnTo>
                  <a:lnTo>
                    <a:pt x="1161" y="73"/>
                  </a:lnTo>
                  <a:lnTo>
                    <a:pt x="1256" y="51"/>
                  </a:lnTo>
                  <a:lnTo>
                    <a:pt x="1350" y="29"/>
                  </a:lnTo>
                  <a:lnTo>
                    <a:pt x="1452" y="15"/>
                  </a:lnTo>
                  <a:lnTo>
                    <a:pt x="1553" y="8"/>
                  </a:lnTo>
                  <a:lnTo>
                    <a:pt x="1663" y="0"/>
                  </a:lnTo>
                  <a:lnTo>
                    <a:pt x="1663" y="0"/>
                  </a:lnTo>
                  <a:lnTo>
                    <a:pt x="1822" y="8"/>
                  </a:lnTo>
                  <a:lnTo>
                    <a:pt x="1967" y="29"/>
                  </a:lnTo>
                  <a:lnTo>
                    <a:pt x="2113" y="59"/>
                  </a:lnTo>
                  <a:lnTo>
                    <a:pt x="2243" y="102"/>
                  </a:lnTo>
                  <a:lnTo>
                    <a:pt x="2373" y="160"/>
                  </a:lnTo>
                  <a:lnTo>
                    <a:pt x="2489" y="226"/>
                  </a:lnTo>
                  <a:lnTo>
                    <a:pt x="2591" y="305"/>
                  </a:lnTo>
                  <a:lnTo>
                    <a:pt x="2693" y="393"/>
                  </a:lnTo>
                  <a:lnTo>
                    <a:pt x="2787" y="487"/>
                  </a:lnTo>
                  <a:lnTo>
                    <a:pt x="2867" y="596"/>
                  </a:lnTo>
                  <a:lnTo>
                    <a:pt x="2939" y="719"/>
                  </a:lnTo>
                  <a:lnTo>
                    <a:pt x="3005" y="843"/>
                  </a:lnTo>
                  <a:lnTo>
                    <a:pt x="3063" y="981"/>
                  </a:lnTo>
                  <a:lnTo>
                    <a:pt x="3114" y="1134"/>
                  </a:lnTo>
                  <a:lnTo>
                    <a:pt x="3157" y="1286"/>
                  </a:lnTo>
                  <a:lnTo>
                    <a:pt x="3186" y="1453"/>
                  </a:lnTo>
                  <a:lnTo>
                    <a:pt x="2497" y="1526"/>
                  </a:lnTo>
                  <a:lnTo>
                    <a:pt x="2497" y="1526"/>
                  </a:lnTo>
                  <a:lnTo>
                    <a:pt x="2468" y="1388"/>
                  </a:lnTo>
                  <a:lnTo>
                    <a:pt x="2424" y="1242"/>
                  </a:lnTo>
                  <a:lnTo>
                    <a:pt x="2396" y="1163"/>
                  </a:lnTo>
                  <a:lnTo>
                    <a:pt x="2366" y="1090"/>
                  </a:lnTo>
                  <a:lnTo>
                    <a:pt x="2330" y="1010"/>
                  </a:lnTo>
                  <a:lnTo>
                    <a:pt x="2286" y="937"/>
                  </a:lnTo>
                  <a:lnTo>
                    <a:pt x="2236" y="872"/>
                  </a:lnTo>
                  <a:lnTo>
                    <a:pt x="2185" y="806"/>
                  </a:lnTo>
                  <a:lnTo>
                    <a:pt x="2119" y="749"/>
                  </a:lnTo>
                  <a:lnTo>
                    <a:pt x="2047" y="698"/>
                  </a:lnTo>
                  <a:lnTo>
                    <a:pt x="1967" y="654"/>
                  </a:lnTo>
                  <a:lnTo>
                    <a:pt x="1880" y="625"/>
                  </a:lnTo>
                  <a:lnTo>
                    <a:pt x="1779" y="603"/>
                  </a:lnTo>
                  <a:lnTo>
                    <a:pt x="1669" y="596"/>
                  </a:lnTo>
                  <a:lnTo>
                    <a:pt x="1669" y="596"/>
                  </a:lnTo>
                  <a:lnTo>
                    <a:pt x="1589" y="603"/>
                  </a:lnTo>
                  <a:lnTo>
                    <a:pt x="1524" y="611"/>
                  </a:lnTo>
                  <a:lnTo>
                    <a:pt x="1452" y="625"/>
                  </a:lnTo>
                  <a:lnTo>
                    <a:pt x="1394" y="647"/>
                  </a:lnTo>
                  <a:lnTo>
                    <a:pt x="1336" y="676"/>
                  </a:lnTo>
                  <a:lnTo>
                    <a:pt x="1277" y="705"/>
                  </a:lnTo>
                  <a:lnTo>
                    <a:pt x="1234" y="741"/>
                  </a:lnTo>
                  <a:lnTo>
                    <a:pt x="1183" y="778"/>
                  </a:lnTo>
                  <a:lnTo>
                    <a:pt x="1139" y="821"/>
                  </a:lnTo>
                  <a:lnTo>
                    <a:pt x="1103" y="872"/>
                  </a:lnTo>
                  <a:lnTo>
                    <a:pt x="1031" y="973"/>
                  </a:lnTo>
                  <a:lnTo>
                    <a:pt x="973" y="1083"/>
                  </a:lnTo>
                  <a:lnTo>
                    <a:pt x="922" y="1206"/>
                  </a:lnTo>
                  <a:lnTo>
                    <a:pt x="886" y="1330"/>
                  </a:lnTo>
                  <a:lnTo>
                    <a:pt x="856" y="1453"/>
                  </a:lnTo>
                  <a:lnTo>
                    <a:pt x="835" y="1575"/>
                  </a:lnTo>
                  <a:lnTo>
                    <a:pt x="813" y="1700"/>
                  </a:lnTo>
                  <a:lnTo>
                    <a:pt x="799" y="1917"/>
                  </a:lnTo>
                  <a:lnTo>
                    <a:pt x="799" y="2085"/>
                  </a:lnTo>
                  <a:lnTo>
                    <a:pt x="799" y="2085"/>
                  </a:lnTo>
                  <a:lnTo>
                    <a:pt x="799" y="2295"/>
                  </a:lnTo>
                  <a:lnTo>
                    <a:pt x="820" y="2491"/>
                  </a:lnTo>
                  <a:lnTo>
                    <a:pt x="842" y="2665"/>
                  </a:lnTo>
                  <a:lnTo>
                    <a:pt x="878" y="2818"/>
                  </a:lnTo>
                  <a:lnTo>
                    <a:pt x="915" y="2956"/>
                  </a:lnTo>
                  <a:lnTo>
                    <a:pt x="966" y="3079"/>
                  </a:lnTo>
                  <a:lnTo>
                    <a:pt x="1023" y="3188"/>
                  </a:lnTo>
                  <a:lnTo>
                    <a:pt x="1082" y="3283"/>
                  </a:lnTo>
                  <a:lnTo>
                    <a:pt x="1147" y="3363"/>
                  </a:lnTo>
                  <a:lnTo>
                    <a:pt x="1219" y="3428"/>
                  </a:lnTo>
                  <a:lnTo>
                    <a:pt x="1292" y="3479"/>
                  </a:lnTo>
                  <a:lnTo>
                    <a:pt x="1372" y="3522"/>
                  </a:lnTo>
                  <a:lnTo>
                    <a:pt x="1452" y="3559"/>
                  </a:lnTo>
                  <a:lnTo>
                    <a:pt x="1532" y="3581"/>
                  </a:lnTo>
                  <a:lnTo>
                    <a:pt x="1612" y="3596"/>
                  </a:lnTo>
                  <a:lnTo>
                    <a:pt x="1691" y="3596"/>
                  </a:lnTo>
                  <a:lnTo>
                    <a:pt x="1691" y="3596"/>
                  </a:lnTo>
                  <a:lnTo>
                    <a:pt x="1764" y="3596"/>
                  </a:lnTo>
                  <a:lnTo>
                    <a:pt x="1836" y="3581"/>
                  </a:lnTo>
                  <a:lnTo>
                    <a:pt x="1902" y="3566"/>
                  </a:lnTo>
                  <a:lnTo>
                    <a:pt x="1974" y="3537"/>
                  </a:lnTo>
                  <a:lnTo>
                    <a:pt x="2039" y="3508"/>
                  </a:lnTo>
                  <a:lnTo>
                    <a:pt x="2098" y="3471"/>
                  </a:lnTo>
                  <a:lnTo>
                    <a:pt x="2163" y="3428"/>
                  </a:lnTo>
                  <a:lnTo>
                    <a:pt x="2214" y="3370"/>
                  </a:lnTo>
                  <a:lnTo>
                    <a:pt x="2272" y="3312"/>
                  </a:lnTo>
                  <a:lnTo>
                    <a:pt x="2316" y="3253"/>
                  </a:lnTo>
                  <a:lnTo>
                    <a:pt x="2366" y="3181"/>
                  </a:lnTo>
                  <a:lnTo>
                    <a:pt x="2402" y="3101"/>
                  </a:lnTo>
                  <a:lnTo>
                    <a:pt x="2439" y="3021"/>
                  </a:lnTo>
                  <a:lnTo>
                    <a:pt x="2461" y="2927"/>
                  </a:lnTo>
                  <a:lnTo>
                    <a:pt x="2482" y="2832"/>
                  </a:lnTo>
                  <a:lnTo>
                    <a:pt x="2497" y="2731"/>
                  </a:lnTo>
                  <a:lnTo>
                    <a:pt x="3186" y="2811"/>
                  </a:lnTo>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151" name="Freeform 5"/>
            <p:cNvSpPr>
              <a:spLocks noChangeArrowheads="1"/>
            </p:cNvSpPr>
            <p:nvPr/>
          </p:nvSpPr>
          <p:spPr bwMode="gray">
            <a:xfrm>
              <a:off x="4846638" y="3257550"/>
              <a:ext cx="1309687" cy="1473200"/>
            </a:xfrm>
            <a:custGeom>
              <a:avLst/>
              <a:gdLst>
                <a:gd name="T0" fmla="*/ 3635 w 3636"/>
                <a:gd name="T1" fmla="*/ 4090 h 4091"/>
                <a:gd name="T2" fmla="*/ 2851 w 3636"/>
                <a:gd name="T3" fmla="*/ 4090 h 4091"/>
                <a:gd name="T4" fmla="*/ 2517 w 3636"/>
                <a:gd name="T5" fmla="*/ 3116 h 4091"/>
                <a:gd name="T6" fmla="*/ 950 w 3636"/>
                <a:gd name="T7" fmla="*/ 3116 h 4091"/>
                <a:gd name="T8" fmla="*/ 630 w 3636"/>
                <a:gd name="T9" fmla="*/ 4090 h 4091"/>
                <a:gd name="T10" fmla="*/ 0 w 3636"/>
                <a:gd name="T11" fmla="*/ 4090 h 4091"/>
                <a:gd name="T12" fmla="*/ 1356 w 3636"/>
                <a:gd name="T13" fmla="*/ 0 h 4091"/>
                <a:gd name="T14" fmla="*/ 2263 w 3636"/>
                <a:gd name="T15" fmla="*/ 0 h 4091"/>
                <a:gd name="T16" fmla="*/ 3635 w 3636"/>
                <a:gd name="T17" fmla="*/ 4090 h 4091"/>
                <a:gd name="T18" fmla="*/ 2321 w 3636"/>
                <a:gd name="T19" fmla="*/ 2528 h 4091"/>
                <a:gd name="T20" fmla="*/ 1726 w 3636"/>
                <a:gd name="T21" fmla="*/ 698 h 4091"/>
                <a:gd name="T22" fmla="*/ 1131 w 3636"/>
                <a:gd name="T23" fmla="*/ 2528 h 4091"/>
                <a:gd name="T24" fmla="*/ 2321 w 3636"/>
                <a:gd name="T25" fmla="*/ 2528 h 4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36" h="4091">
                  <a:moveTo>
                    <a:pt x="3635" y="4090"/>
                  </a:moveTo>
                  <a:lnTo>
                    <a:pt x="2851" y="4090"/>
                  </a:lnTo>
                  <a:lnTo>
                    <a:pt x="2517" y="3116"/>
                  </a:lnTo>
                  <a:lnTo>
                    <a:pt x="950" y="3116"/>
                  </a:lnTo>
                  <a:lnTo>
                    <a:pt x="630" y="4090"/>
                  </a:lnTo>
                  <a:lnTo>
                    <a:pt x="0" y="4090"/>
                  </a:lnTo>
                  <a:lnTo>
                    <a:pt x="1356" y="0"/>
                  </a:lnTo>
                  <a:lnTo>
                    <a:pt x="2263" y="0"/>
                  </a:lnTo>
                  <a:lnTo>
                    <a:pt x="3635" y="4090"/>
                  </a:lnTo>
                  <a:close/>
                  <a:moveTo>
                    <a:pt x="2321" y="2528"/>
                  </a:moveTo>
                  <a:lnTo>
                    <a:pt x="1726" y="698"/>
                  </a:lnTo>
                  <a:lnTo>
                    <a:pt x="1131" y="2528"/>
                  </a:lnTo>
                  <a:lnTo>
                    <a:pt x="2321" y="2528"/>
                  </a:lnTo>
                  <a:close/>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152" name="Freeform 6"/>
            <p:cNvSpPr>
              <a:spLocks noChangeArrowheads="1"/>
            </p:cNvSpPr>
            <p:nvPr/>
          </p:nvSpPr>
          <p:spPr bwMode="gray">
            <a:xfrm>
              <a:off x="6226175" y="3257550"/>
              <a:ext cx="1208088" cy="1473200"/>
            </a:xfrm>
            <a:custGeom>
              <a:avLst/>
              <a:gdLst>
                <a:gd name="T0" fmla="*/ 1509 w 3354"/>
                <a:gd name="T1" fmla="*/ 0 h 4091"/>
                <a:gd name="T2" fmla="*/ 1604 w 3354"/>
                <a:gd name="T3" fmla="*/ 0 h 4091"/>
                <a:gd name="T4" fmla="*/ 1880 w 3354"/>
                <a:gd name="T5" fmla="*/ 30 h 4091"/>
                <a:gd name="T6" fmla="*/ 2039 w 3354"/>
                <a:gd name="T7" fmla="*/ 66 h 4091"/>
                <a:gd name="T8" fmla="*/ 2214 w 3354"/>
                <a:gd name="T9" fmla="*/ 125 h 4091"/>
                <a:gd name="T10" fmla="*/ 2395 w 3354"/>
                <a:gd name="T11" fmla="*/ 218 h 4091"/>
                <a:gd name="T12" fmla="*/ 2583 w 3354"/>
                <a:gd name="T13" fmla="*/ 342 h 4091"/>
                <a:gd name="T14" fmla="*/ 2772 w 3354"/>
                <a:gd name="T15" fmla="*/ 509 h 4091"/>
                <a:gd name="T16" fmla="*/ 2837 w 3354"/>
                <a:gd name="T17" fmla="*/ 589 h 4091"/>
                <a:gd name="T18" fmla="*/ 2968 w 3354"/>
                <a:gd name="T19" fmla="*/ 749 h 4091"/>
                <a:gd name="T20" fmla="*/ 3077 w 3354"/>
                <a:gd name="T21" fmla="*/ 931 h 4091"/>
                <a:gd name="T22" fmla="*/ 3171 w 3354"/>
                <a:gd name="T23" fmla="*/ 1112 h 4091"/>
                <a:gd name="T24" fmla="*/ 3244 w 3354"/>
                <a:gd name="T25" fmla="*/ 1308 h 4091"/>
                <a:gd name="T26" fmla="*/ 3295 w 3354"/>
                <a:gd name="T27" fmla="*/ 1510 h 4091"/>
                <a:gd name="T28" fmla="*/ 3331 w 3354"/>
                <a:gd name="T29" fmla="*/ 1722 h 4091"/>
                <a:gd name="T30" fmla="*/ 3346 w 3354"/>
                <a:gd name="T31" fmla="*/ 1932 h 4091"/>
                <a:gd name="T32" fmla="*/ 3353 w 3354"/>
                <a:gd name="T33" fmla="*/ 2041 h 4091"/>
                <a:gd name="T34" fmla="*/ 3331 w 3354"/>
                <a:gd name="T35" fmla="*/ 2346 h 4091"/>
                <a:gd name="T36" fmla="*/ 3287 w 3354"/>
                <a:gd name="T37" fmla="*/ 2623 h 4091"/>
                <a:gd name="T38" fmla="*/ 3207 w 3354"/>
                <a:gd name="T39" fmla="*/ 2869 h 4091"/>
                <a:gd name="T40" fmla="*/ 3113 w 3354"/>
                <a:gd name="T41" fmla="*/ 3087 h 4091"/>
                <a:gd name="T42" fmla="*/ 3012 w 3354"/>
                <a:gd name="T43" fmla="*/ 3276 h 4091"/>
                <a:gd name="T44" fmla="*/ 2896 w 3354"/>
                <a:gd name="T45" fmla="*/ 3436 h 4091"/>
                <a:gd name="T46" fmla="*/ 2670 w 3354"/>
                <a:gd name="T47" fmla="*/ 3675 h 4091"/>
                <a:gd name="T48" fmla="*/ 2590 w 3354"/>
                <a:gd name="T49" fmla="*/ 3734 h 4091"/>
                <a:gd name="T50" fmla="*/ 2358 w 3354"/>
                <a:gd name="T51" fmla="*/ 3872 h 4091"/>
                <a:gd name="T52" fmla="*/ 2024 w 3354"/>
                <a:gd name="T53" fmla="*/ 3995 h 4091"/>
                <a:gd name="T54" fmla="*/ 1821 w 3354"/>
                <a:gd name="T55" fmla="*/ 4046 h 4091"/>
                <a:gd name="T56" fmla="*/ 1589 w 3354"/>
                <a:gd name="T57" fmla="*/ 4075 h 4091"/>
                <a:gd name="T58" fmla="*/ 1342 w 3354"/>
                <a:gd name="T59" fmla="*/ 4090 h 4091"/>
                <a:gd name="T60" fmla="*/ 0 w 3354"/>
                <a:gd name="T61" fmla="*/ 0 h 4091"/>
                <a:gd name="T62" fmla="*/ 1371 w 3354"/>
                <a:gd name="T63" fmla="*/ 3487 h 4091"/>
                <a:gd name="T64" fmla="*/ 1487 w 3354"/>
                <a:gd name="T65" fmla="*/ 3480 h 4091"/>
                <a:gd name="T66" fmla="*/ 1720 w 3354"/>
                <a:gd name="T67" fmla="*/ 3436 h 4091"/>
                <a:gd name="T68" fmla="*/ 1930 w 3354"/>
                <a:gd name="T69" fmla="*/ 3341 h 4091"/>
                <a:gd name="T70" fmla="*/ 2119 w 3354"/>
                <a:gd name="T71" fmla="*/ 3203 h 4091"/>
                <a:gd name="T72" fmla="*/ 2279 w 3354"/>
                <a:gd name="T73" fmla="*/ 3021 h 4091"/>
                <a:gd name="T74" fmla="*/ 2409 w 3354"/>
                <a:gd name="T75" fmla="*/ 2790 h 4091"/>
                <a:gd name="T76" fmla="*/ 2497 w 3354"/>
                <a:gd name="T77" fmla="*/ 2513 h 4091"/>
                <a:gd name="T78" fmla="*/ 2547 w 3354"/>
                <a:gd name="T79" fmla="*/ 2187 h 4091"/>
                <a:gd name="T80" fmla="*/ 2554 w 3354"/>
                <a:gd name="T81" fmla="*/ 2012 h 4091"/>
                <a:gd name="T82" fmla="*/ 2533 w 3354"/>
                <a:gd name="T83" fmla="*/ 1736 h 4091"/>
                <a:gd name="T84" fmla="*/ 2482 w 3354"/>
                <a:gd name="T85" fmla="*/ 1474 h 4091"/>
                <a:gd name="T86" fmla="*/ 2395 w 3354"/>
                <a:gd name="T87" fmla="*/ 1228 h 4091"/>
                <a:gd name="T88" fmla="*/ 2271 w 3354"/>
                <a:gd name="T89" fmla="*/ 1018 h 4091"/>
                <a:gd name="T90" fmla="*/ 2112 w 3354"/>
                <a:gd name="T91" fmla="*/ 836 h 4091"/>
                <a:gd name="T92" fmla="*/ 1923 w 3354"/>
                <a:gd name="T93" fmla="*/ 698 h 4091"/>
                <a:gd name="T94" fmla="*/ 1705 w 3354"/>
                <a:gd name="T95" fmla="*/ 611 h 4091"/>
                <a:gd name="T96" fmla="*/ 1458 w 3354"/>
                <a:gd name="T97" fmla="*/ 582 h 4091"/>
                <a:gd name="T98" fmla="*/ 754 w 3354"/>
                <a:gd name="T99" fmla="*/ 3487 h 4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54" h="4091">
                  <a:moveTo>
                    <a:pt x="0" y="0"/>
                  </a:moveTo>
                  <a:lnTo>
                    <a:pt x="1509" y="0"/>
                  </a:lnTo>
                  <a:lnTo>
                    <a:pt x="1509" y="0"/>
                  </a:lnTo>
                  <a:lnTo>
                    <a:pt x="1604" y="0"/>
                  </a:lnTo>
                  <a:lnTo>
                    <a:pt x="1734" y="8"/>
                  </a:lnTo>
                  <a:lnTo>
                    <a:pt x="1880" y="30"/>
                  </a:lnTo>
                  <a:lnTo>
                    <a:pt x="1959" y="44"/>
                  </a:lnTo>
                  <a:lnTo>
                    <a:pt x="2039" y="66"/>
                  </a:lnTo>
                  <a:lnTo>
                    <a:pt x="2126" y="95"/>
                  </a:lnTo>
                  <a:lnTo>
                    <a:pt x="2214" y="125"/>
                  </a:lnTo>
                  <a:lnTo>
                    <a:pt x="2300" y="168"/>
                  </a:lnTo>
                  <a:lnTo>
                    <a:pt x="2395" y="218"/>
                  </a:lnTo>
                  <a:lnTo>
                    <a:pt x="2489" y="277"/>
                  </a:lnTo>
                  <a:lnTo>
                    <a:pt x="2583" y="342"/>
                  </a:lnTo>
                  <a:lnTo>
                    <a:pt x="2678" y="422"/>
                  </a:lnTo>
                  <a:lnTo>
                    <a:pt x="2772" y="509"/>
                  </a:lnTo>
                  <a:lnTo>
                    <a:pt x="2772" y="509"/>
                  </a:lnTo>
                  <a:lnTo>
                    <a:pt x="2837" y="589"/>
                  </a:lnTo>
                  <a:lnTo>
                    <a:pt x="2910" y="669"/>
                  </a:lnTo>
                  <a:lnTo>
                    <a:pt x="2968" y="749"/>
                  </a:lnTo>
                  <a:lnTo>
                    <a:pt x="3026" y="836"/>
                  </a:lnTo>
                  <a:lnTo>
                    <a:pt x="3077" y="931"/>
                  </a:lnTo>
                  <a:lnTo>
                    <a:pt x="3128" y="1018"/>
                  </a:lnTo>
                  <a:lnTo>
                    <a:pt x="3171" y="1112"/>
                  </a:lnTo>
                  <a:lnTo>
                    <a:pt x="3207" y="1214"/>
                  </a:lnTo>
                  <a:lnTo>
                    <a:pt x="3244" y="1308"/>
                  </a:lnTo>
                  <a:lnTo>
                    <a:pt x="3273" y="1410"/>
                  </a:lnTo>
                  <a:lnTo>
                    <a:pt x="3295" y="1510"/>
                  </a:lnTo>
                  <a:lnTo>
                    <a:pt x="3316" y="1620"/>
                  </a:lnTo>
                  <a:lnTo>
                    <a:pt x="3331" y="1722"/>
                  </a:lnTo>
                  <a:lnTo>
                    <a:pt x="3346" y="1830"/>
                  </a:lnTo>
                  <a:lnTo>
                    <a:pt x="3346" y="1932"/>
                  </a:lnTo>
                  <a:lnTo>
                    <a:pt x="3353" y="2041"/>
                  </a:lnTo>
                  <a:lnTo>
                    <a:pt x="3353" y="2041"/>
                  </a:lnTo>
                  <a:lnTo>
                    <a:pt x="3346" y="2201"/>
                  </a:lnTo>
                  <a:lnTo>
                    <a:pt x="3331" y="2346"/>
                  </a:lnTo>
                  <a:lnTo>
                    <a:pt x="3309" y="2492"/>
                  </a:lnTo>
                  <a:lnTo>
                    <a:pt x="3287" y="2623"/>
                  </a:lnTo>
                  <a:lnTo>
                    <a:pt x="3251" y="2753"/>
                  </a:lnTo>
                  <a:lnTo>
                    <a:pt x="3207" y="2869"/>
                  </a:lnTo>
                  <a:lnTo>
                    <a:pt x="3164" y="2985"/>
                  </a:lnTo>
                  <a:lnTo>
                    <a:pt x="3113" y="3087"/>
                  </a:lnTo>
                  <a:lnTo>
                    <a:pt x="3063" y="3182"/>
                  </a:lnTo>
                  <a:lnTo>
                    <a:pt x="3012" y="3276"/>
                  </a:lnTo>
                  <a:lnTo>
                    <a:pt x="2953" y="3356"/>
                  </a:lnTo>
                  <a:lnTo>
                    <a:pt x="2896" y="3436"/>
                  </a:lnTo>
                  <a:lnTo>
                    <a:pt x="2780" y="3567"/>
                  </a:lnTo>
                  <a:lnTo>
                    <a:pt x="2670" y="3675"/>
                  </a:lnTo>
                  <a:lnTo>
                    <a:pt x="2670" y="3675"/>
                  </a:lnTo>
                  <a:lnTo>
                    <a:pt x="2590" y="3734"/>
                  </a:lnTo>
                  <a:lnTo>
                    <a:pt x="2489" y="3799"/>
                  </a:lnTo>
                  <a:lnTo>
                    <a:pt x="2358" y="3872"/>
                  </a:lnTo>
                  <a:lnTo>
                    <a:pt x="2206" y="3937"/>
                  </a:lnTo>
                  <a:lnTo>
                    <a:pt x="2024" y="3995"/>
                  </a:lnTo>
                  <a:lnTo>
                    <a:pt x="1923" y="4024"/>
                  </a:lnTo>
                  <a:lnTo>
                    <a:pt x="1821" y="4046"/>
                  </a:lnTo>
                  <a:lnTo>
                    <a:pt x="1705" y="4068"/>
                  </a:lnTo>
                  <a:lnTo>
                    <a:pt x="1589" y="4075"/>
                  </a:lnTo>
                  <a:lnTo>
                    <a:pt x="1466" y="4090"/>
                  </a:lnTo>
                  <a:lnTo>
                    <a:pt x="1342" y="4090"/>
                  </a:lnTo>
                  <a:lnTo>
                    <a:pt x="0" y="4090"/>
                  </a:lnTo>
                  <a:lnTo>
                    <a:pt x="0" y="0"/>
                  </a:lnTo>
                  <a:close/>
                  <a:moveTo>
                    <a:pt x="754" y="3487"/>
                  </a:moveTo>
                  <a:lnTo>
                    <a:pt x="1371" y="3487"/>
                  </a:lnTo>
                  <a:lnTo>
                    <a:pt x="1371" y="3487"/>
                  </a:lnTo>
                  <a:lnTo>
                    <a:pt x="1487" y="3480"/>
                  </a:lnTo>
                  <a:lnTo>
                    <a:pt x="1604" y="3465"/>
                  </a:lnTo>
                  <a:lnTo>
                    <a:pt x="1720" y="3436"/>
                  </a:lnTo>
                  <a:lnTo>
                    <a:pt x="1829" y="3400"/>
                  </a:lnTo>
                  <a:lnTo>
                    <a:pt x="1930" y="3341"/>
                  </a:lnTo>
                  <a:lnTo>
                    <a:pt x="2024" y="3283"/>
                  </a:lnTo>
                  <a:lnTo>
                    <a:pt x="2119" y="3203"/>
                  </a:lnTo>
                  <a:lnTo>
                    <a:pt x="2199" y="3123"/>
                  </a:lnTo>
                  <a:lnTo>
                    <a:pt x="2279" y="3021"/>
                  </a:lnTo>
                  <a:lnTo>
                    <a:pt x="2351" y="2913"/>
                  </a:lnTo>
                  <a:lnTo>
                    <a:pt x="2409" y="2790"/>
                  </a:lnTo>
                  <a:lnTo>
                    <a:pt x="2460" y="2659"/>
                  </a:lnTo>
                  <a:lnTo>
                    <a:pt x="2497" y="2513"/>
                  </a:lnTo>
                  <a:lnTo>
                    <a:pt x="2533" y="2361"/>
                  </a:lnTo>
                  <a:lnTo>
                    <a:pt x="2547" y="2187"/>
                  </a:lnTo>
                  <a:lnTo>
                    <a:pt x="2554" y="2012"/>
                  </a:lnTo>
                  <a:lnTo>
                    <a:pt x="2554" y="2012"/>
                  </a:lnTo>
                  <a:lnTo>
                    <a:pt x="2547" y="1874"/>
                  </a:lnTo>
                  <a:lnTo>
                    <a:pt x="2533" y="1736"/>
                  </a:lnTo>
                  <a:lnTo>
                    <a:pt x="2511" y="1598"/>
                  </a:lnTo>
                  <a:lnTo>
                    <a:pt x="2482" y="1474"/>
                  </a:lnTo>
                  <a:lnTo>
                    <a:pt x="2438" y="1344"/>
                  </a:lnTo>
                  <a:lnTo>
                    <a:pt x="2395" y="1228"/>
                  </a:lnTo>
                  <a:lnTo>
                    <a:pt x="2337" y="1120"/>
                  </a:lnTo>
                  <a:lnTo>
                    <a:pt x="2271" y="1018"/>
                  </a:lnTo>
                  <a:lnTo>
                    <a:pt x="2191" y="923"/>
                  </a:lnTo>
                  <a:lnTo>
                    <a:pt x="2112" y="836"/>
                  </a:lnTo>
                  <a:lnTo>
                    <a:pt x="2024" y="764"/>
                  </a:lnTo>
                  <a:lnTo>
                    <a:pt x="1923" y="698"/>
                  </a:lnTo>
                  <a:lnTo>
                    <a:pt x="1821" y="647"/>
                  </a:lnTo>
                  <a:lnTo>
                    <a:pt x="1705" y="611"/>
                  </a:lnTo>
                  <a:lnTo>
                    <a:pt x="1582" y="589"/>
                  </a:lnTo>
                  <a:lnTo>
                    <a:pt x="1458" y="582"/>
                  </a:lnTo>
                  <a:lnTo>
                    <a:pt x="754" y="582"/>
                  </a:lnTo>
                  <a:lnTo>
                    <a:pt x="754" y="3487"/>
                  </a:lnTo>
                  <a:close/>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153" name="Freeform 7"/>
            <p:cNvSpPr>
              <a:spLocks noChangeArrowheads="1"/>
            </p:cNvSpPr>
            <p:nvPr/>
          </p:nvSpPr>
          <p:spPr bwMode="gray">
            <a:xfrm>
              <a:off x="7521575" y="3257550"/>
              <a:ext cx="957263" cy="1473200"/>
            </a:xfrm>
            <a:custGeom>
              <a:avLst/>
              <a:gdLst>
                <a:gd name="T0" fmla="*/ 0 w 2658"/>
                <a:gd name="T1" fmla="*/ 4090 h 4091"/>
                <a:gd name="T2" fmla="*/ 0 w 2658"/>
                <a:gd name="T3" fmla="*/ 0 h 4091"/>
                <a:gd name="T4" fmla="*/ 2635 w 2658"/>
                <a:gd name="T5" fmla="*/ 0 h 4091"/>
                <a:gd name="T6" fmla="*/ 2635 w 2658"/>
                <a:gd name="T7" fmla="*/ 603 h 4091"/>
                <a:gd name="T8" fmla="*/ 741 w 2658"/>
                <a:gd name="T9" fmla="*/ 603 h 4091"/>
                <a:gd name="T10" fmla="*/ 741 w 2658"/>
                <a:gd name="T11" fmla="*/ 1714 h 4091"/>
                <a:gd name="T12" fmla="*/ 2258 w 2658"/>
                <a:gd name="T13" fmla="*/ 1714 h 4091"/>
                <a:gd name="T14" fmla="*/ 2258 w 2658"/>
                <a:gd name="T15" fmla="*/ 2310 h 4091"/>
                <a:gd name="T16" fmla="*/ 741 w 2658"/>
                <a:gd name="T17" fmla="*/ 2310 h 4091"/>
                <a:gd name="T18" fmla="*/ 741 w 2658"/>
                <a:gd name="T19" fmla="*/ 3457 h 4091"/>
                <a:gd name="T20" fmla="*/ 2657 w 2658"/>
                <a:gd name="T21" fmla="*/ 3457 h 4091"/>
                <a:gd name="T22" fmla="*/ 2657 w 2658"/>
                <a:gd name="T23" fmla="*/ 4090 h 4091"/>
                <a:gd name="T24" fmla="*/ 0 w 2658"/>
                <a:gd name="T25" fmla="*/ 4090 h 4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58" h="4091">
                  <a:moveTo>
                    <a:pt x="0" y="4090"/>
                  </a:moveTo>
                  <a:lnTo>
                    <a:pt x="0" y="0"/>
                  </a:lnTo>
                  <a:lnTo>
                    <a:pt x="2635" y="0"/>
                  </a:lnTo>
                  <a:lnTo>
                    <a:pt x="2635" y="603"/>
                  </a:lnTo>
                  <a:lnTo>
                    <a:pt x="741" y="603"/>
                  </a:lnTo>
                  <a:lnTo>
                    <a:pt x="741" y="1714"/>
                  </a:lnTo>
                  <a:lnTo>
                    <a:pt x="2258" y="1714"/>
                  </a:lnTo>
                  <a:lnTo>
                    <a:pt x="2258" y="2310"/>
                  </a:lnTo>
                  <a:lnTo>
                    <a:pt x="741" y="2310"/>
                  </a:lnTo>
                  <a:lnTo>
                    <a:pt x="741" y="3457"/>
                  </a:lnTo>
                  <a:lnTo>
                    <a:pt x="2657" y="3457"/>
                  </a:lnTo>
                  <a:lnTo>
                    <a:pt x="2657" y="4090"/>
                  </a:lnTo>
                  <a:lnTo>
                    <a:pt x="0" y="4090"/>
                  </a:lnTo>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154" name="Freeform 8"/>
            <p:cNvSpPr>
              <a:spLocks noChangeArrowheads="1"/>
            </p:cNvSpPr>
            <p:nvPr/>
          </p:nvSpPr>
          <p:spPr bwMode="gray">
            <a:xfrm>
              <a:off x="9901238" y="2816225"/>
              <a:ext cx="190500" cy="192088"/>
            </a:xfrm>
            <a:custGeom>
              <a:avLst/>
              <a:gdLst>
                <a:gd name="T0" fmla="*/ 530 w 531"/>
                <a:gd name="T1" fmla="*/ 262 h 532"/>
                <a:gd name="T2" fmla="*/ 515 w 531"/>
                <a:gd name="T3" fmla="*/ 364 h 532"/>
                <a:gd name="T4" fmla="*/ 458 w 531"/>
                <a:gd name="T5" fmla="*/ 451 h 532"/>
                <a:gd name="T6" fmla="*/ 414 w 531"/>
                <a:gd name="T7" fmla="*/ 487 h 532"/>
                <a:gd name="T8" fmla="*/ 319 w 531"/>
                <a:gd name="T9" fmla="*/ 523 h 532"/>
                <a:gd name="T10" fmla="*/ 268 w 531"/>
                <a:gd name="T11" fmla="*/ 531 h 532"/>
                <a:gd name="T12" fmla="*/ 167 w 531"/>
                <a:gd name="T13" fmla="*/ 508 h 532"/>
                <a:gd name="T14" fmla="*/ 80 w 531"/>
                <a:gd name="T15" fmla="*/ 451 h 532"/>
                <a:gd name="T16" fmla="*/ 44 w 531"/>
                <a:gd name="T17" fmla="*/ 407 h 532"/>
                <a:gd name="T18" fmla="*/ 8 w 531"/>
                <a:gd name="T19" fmla="*/ 313 h 532"/>
                <a:gd name="T20" fmla="*/ 0 w 531"/>
                <a:gd name="T21" fmla="*/ 262 h 532"/>
                <a:gd name="T22" fmla="*/ 22 w 531"/>
                <a:gd name="T23" fmla="*/ 160 h 532"/>
                <a:gd name="T24" fmla="*/ 80 w 531"/>
                <a:gd name="T25" fmla="*/ 72 h 532"/>
                <a:gd name="T26" fmla="*/ 116 w 531"/>
                <a:gd name="T27" fmla="*/ 44 h 532"/>
                <a:gd name="T28" fmla="*/ 211 w 531"/>
                <a:gd name="T29" fmla="*/ 0 h 532"/>
                <a:gd name="T30" fmla="*/ 268 w 531"/>
                <a:gd name="T31" fmla="*/ 0 h 532"/>
                <a:gd name="T32" fmla="*/ 370 w 531"/>
                <a:gd name="T33" fmla="*/ 15 h 532"/>
                <a:gd name="T34" fmla="*/ 458 w 531"/>
                <a:gd name="T35" fmla="*/ 72 h 532"/>
                <a:gd name="T36" fmla="*/ 486 w 531"/>
                <a:gd name="T37" fmla="*/ 116 h 532"/>
                <a:gd name="T38" fmla="*/ 530 w 531"/>
                <a:gd name="T39" fmla="*/ 211 h 532"/>
                <a:gd name="T40" fmla="*/ 494 w 531"/>
                <a:gd name="T41" fmla="*/ 262 h 532"/>
                <a:gd name="T42" fmla="*/ 494 w 531"/>
                <a:gd name="T43" fmla="*/ 218 h 532"/>
                <a:gd name="T44" fmla="*/ 458 w 531"/>
                <a:gd name="T45" fmla="*/ 138 h 532"/>
                <a:gd name="T46" fmla="*/ 428 w 531"/>
                <a:gd name="T47" fmla="*/ 102 h 532"/>
                <a:gd name="T48" fmla="*/ 356 w 531"/>
                <a:gd name="T49" fmla="*/ 51 h 532"/>
                <a:gd name="T50" fmla="*/ 268 w 531"/>
                <a:gd name="T51" fmla="*/ 36 h 532"/>
                <a:gd name="T52" fmla="*/ 218 w 531"/>
                <a:gd name="T53" fmla="*/ 36 h 532"/>
                <a:gd name="T54" fmla="*/ 138 w 531"/>
                <a:gd name="T55" fmla="*/ 72 h 532"/>
                <a:gd name="T56" fmla="*/ 102 w 531"/>
                <a:gd name="T57" fmla="*/ 102 h 532"/>
                <a:gd name="T58" fmla="*/ 51 w 531"/>
                <a:gd name="T59" fmla="*/ 174 h 532"/>
                <a:gd name="T60" fmla="*/ 36 w 531"/>
                <a:gd name="T61" fmla="*/ 262 h 532"/>
                <a:gd name="T62" fmla="*/ 44 w 531"/>
                <a:gd name="T63" fmla="*/ 305 h 532"/>
                <a:gd name="T64" fmla="*/ 73 w 531"/>
                <a:gd name="T65" fmla="*/ 392 h 532"/>
                <a:gd name="T66" fmla="*/ 102 w 531"/>
                <a:gd name="T67" fmla="*/ 421 h 532"/>
                <a:gd name="T68" fmla="*/ 182 w 531"/>
                <a:gd name="T69" fmla="*/ 472 h 532"/>
                <a:gd name="T70" fmla="*/ 268 w 531"/>
                <a:gd name="T71" fmla="*/ 494 h 532"/>
                <a:gd name="T72" fmla="*/ 312 w 531"/>
                <a:gd name="T73" fmla="*/ 487 h 532"/>
                <a:gd name="T74" fmla="*/ 392 w 531"/>
                <a:gd name="T75" fmla="*/ 451 h 532"/>
                <a:gd name="T76" fmla="*/ 428 w 531"/>
                <a:gd name="T77" fmla="*/ 421 h 532"/>
                <a:gd name="T78" fmla="*/ 479 w 531"/>
                <a:gd name="T79" fmla="*/ 349 h 532"/>
                <a:gd name="T80" fmla="*/ 494 w 531"/>
                <a:gd name="T81" fmla="*/ 262 h 532"/>
                <a:gd name="T82" fmla="*/ 342 w 531"/>
                <a:gd name="T83" fmla="*/ 421 h 532"/>
                <a:gd name="T84" fmla="*/ 196 w 531"/>
                <a:gd name="T85" fmla="*/ 283 h 532"/>
                <a:gd name="T86" fmla="*/ 152 w 531"/>
                <a:gd name="T87" fmla="*/ 421 h 532"/>
                <a:gd name="T88" fmla="*/ 283 w 531"/>
                <a:gd name="T89" fmla="*/ 109 h 532"/>
                <a:gd name="T90" fmla="*/ 327 w 531"/>
                <a:gd name="T91" fmla="*/ 116 h 532"/>
                <a:gd name="T92" fmla="*/ 363 w 531"/>
                <a:gd name="T93" fmla="*/ 138 h 532"/>
                <a:gd name="T94" fmla="*/ 378 w 531"/>
                <a:gd name="T95" fmla="*/ 167 h 532"/>
                <a:gd name="T96" fmla="*/ 385 w 531"/>
                <a:gd name="T97" fmla="*/ 196 h 532"/>
                <a:gd name="T98" fmla="*/ 370 w 531"/>
                <a:gd name="T99" fmla="*/ 239 h 532"/>
                <a:gd name="T100" fmla="*/ 356 w 531"/>
                <a:gd name="T101" fmla="*/ 262 h 532"/>
                <a:gd name="T102" fmla="*/ 392 w 531"/>
                <a:gd name="T103" fmla="*/ 421 h 532"/>
                <a:gd name="T104" fmla="*/ 276 w 531"/>
                <a:gd name="T105" fmla="*/ 247 h 532"/>
                <a:gd name="T106" fmla="*/ 305 w 531"/>
                <a:gd name="T107" fmla="*/ 247 h 532"/>
                <a:gd name="T108" fmla="*/ 327 w 531"/>
                <a:gd name="T109" fmla="*/ 233 h 532"/>
                <a:gd name="T110" fmla="*/ 342 w 531"/>
                <a:gd name="T111" fmla="*/ 196 h 532"/>
                <a:gd name="T112" fmla="*/ 334 w 531"/>
                <a:gd name="T113" fmla="*/ 174 h 532"/>
                <a:gd name="T114" fmla="*/ 319 w 531"/>
                <a:gd name="T115" fmla="*/ 160 h 532"/>
                <a:gd name="T116" fmla="*/ 283 w 531"/>
                <a:gd name="T117" fmla="*/ 146 h 532"/>
                <a:gd name="T118" fmla="*/ 196 w 531"/>
                <a:gd name="T119" fmla="*/ 247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1" h="532">
                  <a:moveTo>
                    <a:pt x="530" y="262"/>
                  </a:moveTo>
                  <a:lnTo>
                    <a:pt x="530" y="262"/>
                  </a:lnTo>
                  <a:lnTo>
                    <a:pt x="530" y="313"/>
                  </a:lnTo>
                  <a:lnTo>
                    <a:pt x="515" y="364"/>
                  </a:lnTo>
                  <a:lnTo>
                    <a:pt x="486" y="407"/>
                  </a:lnTo>
                  <a:lnTo>
                    <a:pt x="458" y="451"/>
                  </a:lnTo>
                  <a:lnTo>
                    <a:pt x="458" y="451"/>
                  </a:lnTo>
                  <a:lnTo>
                    <a:pt x="414" y="487"/>
                  </a:lnTo>
                  <a:lnTo>
                    <a:pt x="370" y="508"/>
                  </a:lnTo>
                  <a:lnTo>
                    <a:pt x="319" y="523"/>
                  </a:lnTo>
                  <a:lnTo>
                    <a:pt x="268" y="531"/>
                  </a:lnTo>
                  <a:lnTo>
                    <a:pt x="268" y="531"/>
                  </a:lnTo>
                  <a:lnTo>
                    <a:pt x="211" y="523"/>
                  </a:lnTo>
                  <a:lnTo>
                    <a:pt x="167" y="508"/>
                  </a:lnTo>
                  <a:lnTo>
                    <a:pt x="116" y="487"/>
                  </a:lnTo>
                  <a:lnTo>
                    <a:pt x="80" y="451"/>
                  </a:lnTo>
                  <a:lnTo>
                    <a:pt x="80" y="451"/>
                  </a:lnTo>
                  <a:lnTo>
                    <a:pt x="44" y="407"/>
                  </a:lnTo>
                  <a:lnTo>
                    <a:pt x="22" y="364"/>
                  </a:lnTo>
                  <a:lnTo>
                    <a:pt x="8" y="313"/>
                  </a:lnTo>
                  <a:lnTo>
                    <a:pt x="0" y="262"/>
                  </a:lnTo>
                  <a:lnTo>
                    <a:pt x="0" y="262"/>
                  </a:lnTo>
                  <a:lnTo>
                    <a:pt x="8" y="211"/>
                  </a:lnTo>
                  <a:lnTo>
                    <a:pt x="22" y="160"/>
                  </a:lnTo>
                  <a:lnTo>
                    <a:pt x="44" y="116"/>
                  </a:lnTo>
                  <a:lnTo>
                    <a:pt x="80" y="72"/>
                  </a:lnTo>
                  <a:lnTo>
                    <a:pt x="80" y="72"/>
                  </a:lnTo>
                  <a:lnTo>
                    <a:pt x="116" y="44"/>
                  </a:lnTo>
                  <a:lnTo>
                    <a:pt x="167" y="15"/>
                  </a:lnTo>
                  <a:lnTo>
                    <a:pt x="211" y="0"/>
                  </a:lnTo>
                  <a:lnTo>
                    <a:pt x="268" y="0"/>
                  </a:lnTo>
                  <a:lnTo>
                    <a:pt x="268" y="0"/>
                  </a:lnTo>
                  <a:lnTo>
                    <a:pt x="319" y="0"/>
                  </a:lnTo>
                  <a:lnTo>
                    <a:pt x="370" y="15"/>
                  </a:lnTo>
                  <a:lnTo>
                    <a:pt x="414" y="44"/>
                  </a:lnTo>
                  <a:lnTo>
                    <a:pt x="458" y="72"/>
                  </a:lnTo>
                  <a:lnTo>
                    <a:pt x="458" y="72"/>
                  </a:lnTo>
                  <a:lnTo>
                    <a:pt x="486" y="116"/>
                  </a:lnTo>
                  <a:lnTo>
                    <a:pt x="515" y="160"/>
                  </a:lnTo>
                  <a:lnTo>
                    <a:pt x="530" y="211"/>
                  </a:lnTo>
                  <a:lnTo>
                    <a:pt x="530" y="262"/>
                  </a:lnTo>
                  <a:close/>
                  <a:moveTo>
                    <a:pt x="494" y="262"/>
                  </a:moveTo>
                  <a:lnTo>
                    <a:pt x="494" y="262"/>
                  </a:lnTo>
                  <a:lnTo>
                    <a:pt x="494" y="218"/>
                  </a:lnTo>
                  <a:lnTo>
                    <a:pt x="479" y="174"/>
                  </a:lnTo>
                  <a:lnTo>
                    <a:pt x="458" y="138"/>
                  </a:lnTo>
                  <a:lnTo>
                    <a:pt x="428" y="102"/>
                  </a:lnTo>
                  <a:lnTo>
                    <a:pt x="428" y="102"/>
                  </a:lnTo>
                  <a:lnTo>
                    <a:pt x="392" y="72"/>
                  </a:lnTo>
                  <a:lnTo>
                    <a:pt x="356" y="51"/>
                  </a:lnTo>
                  <a:lnTo>
                    <a:pt x="312" y="36"/>
                  </a:lnTo>
                  <a:lnTo>
                    <a:pt x="268" y="36"/>
                  </a:lnTo>
                  <a:lnTo>
                    <a:pt x="268" y="36"/>
                  </a:lnTo>
                  <a:lnTo>
                    <a:pt x="218" y="36"/>
                  </a:lnTo>
                  <a:lnTo>
                    <a:pt x="182" y="51"/>
                  </a:lnTo>
                  <a:lnTo>
                    <a:pt x="138" y="72"/>
                  </a:lnTo>
                  <a:lnTo>
                    <a:pt x="102" y="102"/>
                  </a:lnTo>
                  <a:lnTo>
                    <a:pt x="102" y="102"/>
                  </a:lnTo>
                  <a:lnTo>
                    <a:pt x="73" y="138"/>
                  </a:lnTo>
                  <a:lnTo>
                    <a:pt x="51" y="174"/>
                  </a:lnTo>
                  <a:lnTo>
                    <a:pt x="44" y="218"/>
                  </a:lnTo>
                  <a:lnTo>
                    <a:pt x="36" y="262"/>
                  </a:lnTo>
                  <a:lnTo>
                    <a:pt x="36" y="262"/>
                  </a:lnTo>
                  <a:lnTo>
                    <a:pt x="44" y="305"/>
                  </a:lnTo>
                  <a:lnTo>
                    <a:pt x="51" y="349"/>
                  </a:lnTo>
                  <a:lnTo>
                    <a:pt x="73" y="392"/>
                  </a:lnTo>
                  <a:lnTo>
                    <a:pt x="102" y="421"/>
                  </a:lnTo>
                  <a:lnTo>
                    <a:pt x="102" y="421"/>
                  </a:lnTo>
                  <a:lnTo>
                    <a:pt x="138" y="451"/>
                  </a:lnTo>
                  <a:lnTo>
                    <a:pt x="182" y="472"/>
                  </a:lnTo>
                  <a:lnTo>
                    <a:pt x="218" y="487"/>
                  </a:lnTo>
                  <a:lnTo>
                    <a:pt x="268" y="494"/>
                  </a:lnTo>
                  <a:lnTo>
                    <a:pt x="268" y="494"/>
                  </a:lnTo>
                  <a:lnTo>
                    <a:pt x="312" y="487"/>
                  </a:lnTo>
                  <a:lnTo>
                    <a:pt x="356" y="472"/>
                  </a:lnTo>
                  <a:lnTo>
                    <a:pt x="392" y="451"/>
                  </a:lnTo>
                  <a:lnTo>
                    <a:pt x="428" y="421"/>
                  </a:lnTo>
                  <a:lnTo>
                    <a:pt x="428" y="421"/>
                  </a:lnTo>
                  <a:lnTo>
                    <a:pt x="458" y="392"/>
                  </a:lnTo>
                  <a:lnTo>
                    <a:pt x="479" y="349"/>
                  </a:lnTo>
                  <a:lnTo>
                    <a:pt x="494" y="305"/>
                  </a:lnTo>
                  <a:lnTo>
                    <a:pt x="494" y="262"/>
                  </a:lnTo>
                  <a:close/>
                  <a:moveTo>
                    <a:pt x="392" y="421"/>
                  </a:moveTo>
                  <a:lnTo>
                    <a:pt x="342" y="421"/>
                  </a:lnTo>
                  <a:lnTo>
                    <a:pt x="283" y="283"/>
                  </a:lnTo>
                  <a:lnTo>
                    <a:pt x="196" y="283"/>
                  </a:lnTo>
                  <a:lnTo>
                    <a:pt x="196" y="421"/>
                  </a:lnTo>
                  <a:lnTo>
                    <a:pt x="152" y="421"/>
                  </a:lnTo>
                  <a:lnTo>
                    <a:pt x="152" y="109"/>
                  </a:lnTo>
                  <a:lnTo>
                    <a:pt x="283" y="109"/>
                  </a:lnTo>
                  <a:lnTo>
                    <a:pt x="283" y="109"/>
                  </a:lnTo>
                  <a:lnTo>
                    <a:pt x="327" y="116"/>
                  </a:lnTo>
                  <a:lnTo>
                    <a:pt x="348" y="123"/>
                  </a:lnTo>
                  <a:lnTo>
                    <a:pt x="363" y="138"/>
                  </a:lnTo>
                  <a:lnTo>
                    <a:pt x="363" y="138"/>
                  </a:lnTo>
                  <a:lnTo>
                    <a:pt x="378" y="167"/>
                  </a:lnTo>
                  <a:lnTo>
                    <a:pt x="385" y="196"/>
                  </a:lnTo>
                  <a:lnTo>
                    <a:pt x="385" y="196"/>
                  </a:lnTo>
                  <a:lnTo>
                    <a:pt x="385" y="218"/>
                  </a:lnTo>
                  <a:lnTo>
                    <a:pt x="370" y="239"/>
                  </a:lnTo>
                  <a:lnTo>
                    <a:pt x="370" y="239"/>
                  </a:lnTo>
                  <a:lnTo>
                    <a:pt x="356" y="262"/>
                  </a:lnTo>
                  <a:lnTo>
                    <a:pt x="327" y="276"/>
                  </a:lnTo>
                  <a:lnTo>
                    <a:pt x="392" y="421"/>
                  </a:lnTo>
                  <a:close/>
                  <a:moveTo>
                    <a:pt x="196" y="247"/>
                  </a:moveTo>
                  <a:lnTo>
                    <a:pt x="276" y="247"/>
                  </a:lnTo>
                  <a:lnTo>
                    <a:pt x="276" y="247"/>
                  </a:lnTo>
                  <a:lnTo>
                    <a:pt x="305" y="247"/>
                  </a:lnTo>
                  <a:lnTo>
                    <a:pt x="327" y="233"/>
                  </a:lnTo>
                  <a:lnTo>
                    <a:pt x="327" y="233"/>
                  </a:lnTo>
                  <a:lnTo>
                    <a:pt x="334" y="218"/>
                  </a:lnTo>
                  <a:lnTo>
                    <a:pt x="342" y="196"/>
                  </a:lnTo>
                  <a:lnTo>
                    <a:pt x="342" y="196"/>
                  </a:lnTo>
                  <a:lnTo>
                    <a:pt x="334" y="174"/>
                  </a:lnTo>
                  <a:lnTo>
                    <a:pt x="319" y="160"/>
                  </a:lnTo>
                  <a:lnTo>
                    <a:pt x="319" y="160"/>
                  </a:lnTo>
                  <a:lnTo>
                    <a:pt x="305" y="152"/>
                  </a:lnTo>
                  <a:lnTo>
                    <a:pt x="283" y="146"/>
                  </a:lnTo>
                  <a:lnTo>
                    <a:pt x="196" y="146"/>
                  </a:lnTo>
                  <a:lnTo>
                    <a:pt x="196" y="247"/>
                  </a:lnTo>
                  <a:close/>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155" name="Freeform 9"/>
            <p:cNvSpPr>
              <a:spLocks noChangeArrowheads="1"/>
            </p:cNvSpPr>
            <p:nvPr/>
          </p:nvSpPr>
          <p:spPr bwMode="gray">
            <a:xfrm>
              <a:off x="8504238" y="2857500"/>
              <a:ext cx="1392237" cy="1014413"/>
            </a:xfrm>
            <a:custGeom>
              <a:avLst/>
              <a:gdLst>
                <a:gd name="T0" fmla="*/ 3644 w 3869"/>
                <a:gd name="T1" fmla="*/ 1351 h 2819"/>
                <a:gd name="T2" fmla="*/ 3796 w 3869"/>
                <a:gd name="T3" fmla="*/ 1141 h 2819"/>
                <a:gd name="T4" fmla="*/ 3868 w 3869"/>
                <a:gd name="T5" fmla="*/ 887 h 2819"/>
                <a:gd name="T6" fmla="*/ 3868 w 3869"/>
                <a:gd name="T7" fmla="*/ 720 h 2819"/>
                <a:gd name="T8" fmla="*/ 3811 w 3869"/>
                <a:gd name="T9" fmla="*/ 487 h 2819"/>
                <a:gd name="T10" fmla="*/ 3687 w 3869"/>
                <a:gd name="T11" fmla="*/ 291 h 2819"/>
                <a:gd name="T12" fmla="*/ 3520 w 3869"/>
                <a:gd name="T13" fmla="*/ 138 h 2819"/>
                <a:gd name="T14" fmla="*/ 3310 w 3869"/>
                <a:gd name="T15" fmla="*/ 36 h 2819"/>
                <a:gd name="T16" fmla="*/ 3078 w 3869"/>
                <a:gd name="T17" fmla="*/ 0 h 2819"/>
                <a:gd name="T18" fmla="*/ 146 w 3869"/>
                <a:gd name="T19" fmla="*/ 146 h 2819"/>
                <a:gd name="T20" fmla="*/ 581 w 3869"/>
                <a:gd name="T21" fmla="*/ 531 h 2819"/>
                <a:gd name="T22" fmla="*/ 1002 w 3869"/>
                <a:gd name="T23" fmla="*/ 843 h 2819"/>
                <a:gd name="T24" fmla="*/ 1401 w 3869"/>
                <a:gd name="T25" fmla="*/ 1083 h 2819"/>
                <a:gd name="T26" fmla="*/ 2127 w 3869"/>
                <a:gd name="T27" fmla="*/ 1410 h 2819"/>
                <a:gd name="T28" fmla="*/ 1655 w 3869"/>
                <a:gd name="T29" fmla="*/ 1606 h 2819"/>
                <a:gd name="T30" fmla="*/ 1133 w 3869"/>
                <a:gd name="T31" fmla="*/ 1889 h 2819"/>
                <a:gd name="T32" fmla="*/ 719 w 3869"/>
                <a:gd name="T33" fmla="*/ 2180 h 2819"/>
                <a:gd name="T34" fmla="*/ 290 w 3869"/>
                <a:gd name="T35" fmla="*/ 2535 h 2819"/>
                <a:gd name="T36" fmla="*/ 3078 w 3869"/>
                <a:gd name="T37" fmla="*/ 2818 h 2819"/>
                <a:gd name="T38" fmla="*/ 3237 w 3869"/>
                <a:gd name="T39" fmla="*/ 2803 h 2819"/>
                <a:gd name="T40" fmla="*/ 3455 w 3869"/>
                <a:gd name="T41" fmla="*/ 2723 h 2819"/>
                <a:gd name="T42" fmla="*/ 3636 w 3869"/>
                <a:gd name="T43" fmla="*/ 2585 h 2819"/>
                <a:gd name="T44" fmla="*/ 3775 w 3869"/>
                <a:gd name="T45" fmla="*/ 2404 h 2819"/>
                <a:gd name="T46" fmla="*/ 3854 w 3869"/>
                <a:gd name="T47" fmla="*/ 2187 h 2819"/>
                <a:gd name="T48" fmla="*/ 3868 w 3869"/>
                <a:gd name="T49" fmla="*/ 2027 h 2819"/>
                <a:gd name="T50" fmla="*/ 3825 w 3869"/>
                <a:gd name="T51" fmla="*/ 1758 h 2819"/>
                <a:gd name="T52" fmla="*/ 3701 w 3869"/>
                <a:gd name="T53" fmla="*/ 1533 h 2819"/>
                <a:gd name="T54" fmla="*/ 3034 w 3869"/>
                <a:gd name="T55" fmla="*/ 2390 h 2819"/>
                <a:gd name="T56" fmla="*/ 1452 w 3869"/>
                <a:gd name="T57" fmla="*/ 2216 h 2819"/>
                <a:gd name="T58" fmla="*/ 2062 w 3869"/>
                <a:gd name="T59" fmla="*/ 1889 h 2819"/>
                <a:gd name="T60" fmla="*/ 2402 w 3869"/>
                <a:gd name="T61" fmla="*/ 1758 h 2819"/>
                <a:gd name="T62" fmla="*/ 2729 w 3869"/>
                <a:gd name="T63" fmla="*/ 1685 h 2819"/>
                <a:gd name="T64" fmla="*/ 3034 w 3869"/>
                <a:gd name="T65" fmla="*/ 1657 h 2819"/>
                <a:gd name="T66" fmla="*/ 3179 w 3869"/>
                <a:gd name="T67" fmla="*/ 1685 h 2819"/>
                <a:gd name="T68" fmla="*/ 3339 w 3869"/>
                <a:gd name="T69" fmla="*/ 1824 h 2819"/>
                <a:gd name="T70" fmla="*/ 3404 w 3869"/>
                <a:gd name="T71" fmla="*/ 2027 h 2819"/>
                <a:gd name="T72" fmla="*/ 3376 w 3869"/>
                <a:gd name="T73" fmla="*/ 2165 h 2819"/>
                <a:gd name="T74" fmla="*/ 3237 w 3869"/>
                <a:gd name="T75" fmla="*/ 2325 h 2819"/>
                <a:gd name="T76" fmla="*/ 3034 w 3869"/>
                <a:gd name="T77" fmla="*/ 2390 h 2819"/>
                <a:gd name="T78" fmla="*/ 2940 w 3869"/>
                <a:gd name="T79" fmla="*/ 1162 h 2819"/>
                <a:gd name="T80" fmla="*/ 2620 w 3869"/>
                <a:gd name="T81" fmla="*/ 1119 h 2819"/>
                <a:gd name="T82" fmla="*/ 2294 w 3869"/>
                <a:gd name="T83" fmla="*/ 1025 h 2819"/>
                <a:gd name="T84" fmla="*/ 1946 w 3869"/>
                <a:gd name="T85" fmla="*/ 879 h 2819"/>
                <a:gd name="T86" fmla="*/ 1198 w 3869"/>
                <a:gd name="T87" fmla="*/ 436 h 2819"/>
                <a:gd name="T88" fmla="*/ 3114 w 3869"/>
                <a:gd name="T89" fmla="*/ 443 h 2819"/>
                <a:gd name="T90" fmla="*/ 3295 w 3869"/>
                <a:gd name="T91" fmla="*/ 538 h 2819"/>
                <a:gd name="T92" fmla="*/ 3397 w 3869"/>
                <a:gd name="T93" fmla="*/ 726 h 2819"/>
                <a:gd name="T94" fmla="*/ 3397 w 3869"/>
                <a:gd name="T95" fmla="*/ 872 h 2819"/>
                <a:gd name="T96" fmla="*/ 3295 w 3869"/>
                <a:gd name="T97" fmla="*/ 1054 h 2819"/>
                <a:gd name="T98" fmla="*/ 3114 w 3869"/>
                <a:gd name="T99" fmla="*/ 1155 h 2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869" h="2819">
                  <a:moveTo>
                    <a:pt x="3585" y="1410"/>
                  </a:moveTo>
                  <a:lnTo>
                    <a:pt x="3585" y="1410"/>
                  </a:lnTo>
                  <a:lnTo>
                    <a:pt x="3644" y="1351"/>
                  </a:lnTo>
                  <a:lnTo>
                    <a:pt x="3701" y="1286"/>
                  </a:lnTo>
                  <a:lnTo>
                    <a:pt x="3752" y="1221"/>
                  </a:lnTo>
                  <a:lnTo>
                    <a:pt x="3796" y="1141"/>
                  </a:lnTo>
                  <a:lnTo>
                    <a:pt x="3825" y="1061"/>
                  </a:lnTo>
                  <a:lnTo>
                    <a:pt x="3854" y="974"/>
                  </a:lnTo>
                  <a:lnTo>
                    <a:pt x="3868" y="887"/>
                  </a:lnTo>
                  <a:lnTo>
                    <a:pt x="3868" y="800"/>
                  </a:lnTo>
                  <a:lnTo>
                    <a:pt x="3868" y="800"/>
                  </a:lnTo>
                  <a:lnTo>
                    <a:pt x="3868" y="720"/>
                  </a:lnTo>
                  <a:lnTo>
                    <a:pt x="3854" y="639"/>
                  </a:lnTo>
                  <a:lnTo>
                    <a:pt x="3840" y="559"/>
                  </a:lnTo>
                  <a:lnTo>
                    <a:pt x="3811" y="487"/>
                  </a:lnTo>
                  <a:lnTo>
                    <a:pt x="3775" y="422"/>
                  </a:lnTo>
                  <a:lnTo>
                    <a:pt x="3738" y="349"/>
                  </a:lnTo>
                  <a:lnTo>
                    <a:pt x="3687" y="291"/>
                  </a:lnTo>
                  <a:lnTo>
                    <a:pt x="3636" y="233"/>
                  </a:lnTo>
                  <a:lnTo>
                    <a:pt x="3585" y="182"/>
                  </a:lnTo>
                  <a:lnTo>
                    <a:pt x="3520" y="138"/>
                  </a:lnTo>
                  <a:lnTo>
                    <a:pt x="3455" y="95"/>
                  </a:lnTo>
                  <a:lnTo>
                    <a:pt x="3390" y="66"/>
                  </a:lnTo>
                  <a:lnTo>
                    <a:pt x="3310" y="36"/>
                  </a:lnTo>
                  <a:lnTo>
                    <a:pt x="3237" y="15"/>
                  </a:lnTo>
                  <a:lnTo>
                    <a:pt x="3158" y="7"/>
                  </a:lnTo>
                  <a:lnTo>
                    <a:pt x="3078" y="0"/>
                  </a:lnTo>
                  <a:lnTo>
                    <a:pt x="0" y="0"/>
                  </a:lnTo>
                  <a:lnTo>
                    <a:pt x="0" y="0"/>
                  </a:lnTo>
                  <a:lnTo>
                    <a:pt x="146" y="146"/>
                  </a:lnTo>
                  <a:lnTo>
                    <a:pt x="290" y="284"/>
                  </a:lnTo>
                  <a:lnTo>
                    <a:pt x="436" y="407"/>
                  </a:lnTo>
                  <a:lnTo>
                    <a:pt x="581" y="531"/>
                  </a:lnTo>
                  <a:lnTo>
                    <a:pt x="719" y="639"/>
                  </a:lnTo>
                  <a:lnTo>
                    <a:pt x="864" y="741"/>
                  </a:lnTo>
                  <a:lnTo>
                    <a:pt x="1002" y="843"/>
                  </a:lnTo>
                  <a:lnTo>
                    <a:pt x="1133" y="930"/>
                  </a:lnTo>
                  <a:lnTo>
                    <a:pt x="1270" y="1010"/>
                  </a:lnTo>
                  <a:lnTo>
                    <a:pt x="1401" y="1083"/>
                  </a:lnTo>
                  <a:lnTo>
                    <a:pt x="1655" y="1221"/>
                  </a:lnTo>
                  <a:lnTo>
                    <a:pt x="1895" y="1323"/>
                  </a:lnTo>
                  <a:lnTo>
                    <a:pt x="2127" y="1410"/>
                  </a:lnTo>
                  <a:lnTo>
                    <a:pt x="2127" y="1410"/>
                  </a:lnTo>
                  <a:lnTo>
                    <a:pt x="1895" y="1497"/>
                  </a:lnTo>
                  <a:lnTo>
                    <a:pt x="1655" y="1606"/>
                  </a:lnTo>
                  <a:lnTo>
                    <a:pt x="1401" y="1736"/>
                  </a:lnTo>
                  <a:lnTo>
                    <a:pt x="1270" y="1809"/>
                  </a:lnTo>
                  <a:lnTo>
                    <a:pt x="1133" y="1889"/>
                  </a:lnTo>
                  <a:lnTo>
                    <a:pt x="1002" y="1983"/>
                  </a:lnTo>
                  <a:lnTo>
                    <a:pt x="864" y="2078"/>
                  </a:lnTo>
                  <a:lnTo>
                    <a:pt x="719" y="2180"/>
                  </a:lnTo>
                  <a:lnTo>
                    <a:pt x="581" y="2288"/>
                  </a:lnTo>
                  <a:lnTo>
                    <a:pt x="436" y="2412"/>
                  </a:lnTo>
                  <a:lnTo>
                    <a:pt x="290" y="2535"/>
                  </a:lnTo>
                  <a:lnTo>
                    <a:pt x="146" y="2672"/>
                  </a:lnTo>
                  <a:lnTo>
                    <a:pt x="0" y="2818"/>
                  </a:lnTo>
                  <a:lnTo>
                    <a:pt x="3078" y="2818"/>
                  </a:lnTo>
                  <a:lnTo>
                    <a:pt x="3078" y="2818"/>
                  </a:lnTo>
                  <a:lnTo>
                    <a:pt x="3158" y="2818"/>
                  </a:lnTo>
                  <a:lnTo>
                    <a:pt x="3237" y="2803"/>
                  </a:lnTo>
                  <a:lnTo>
                    <a:pt x="3310" y="2782"/>
                  </a:lnTo>
                  <a:lnTo>
                    <a:pt x="3390" y="2760"/>
                  </a:lnTo>
                  <a:lnTo>
                    <a:pt x="3455" y="2723"/>
                  </a:lnTo>
                  <a:lnTo>
                    <a:pt x="3520" y="2680"/>
                  </a:lnTo>
                  <a:lnTo>
                    <a:pt x="3585" y="2636"/>
                  </a:lnTo>
                  <a:lnTo>
                    <a:pt x="3636" y="2585"/>
                  </a:lnTo>
                  <a:lnTo>
                    <a:pt x="3687" y="2529"/>
                  </a:lnTo>
                  <a:lnTo>
                    <a:pt x="3738" y="2470"/>
                  </a:lnTo>
                  <a:lnTo>
                    <a:pt x="3775" y="2404"/>
                  </a:lnTo>
                  <a:lnTo>
                    <a:pt x="3811" y="2332"/>
                  </a:lnTo>
                  <a:lnTo>
                    <a:pt x="3840" y="2260"/>
                  </a:lnTo>
                  <a:lnTo>
                    <a:pt x="3854" y="2187"/>
                  </a:lnTo>
                  <a:lnTo>
                    <a:pt x="3868" y="2107"/>
                  </a:lnTo>
                  <a:lnTo>
                    <a:pt x="3868" y="2027"/>
                  </a:lnTo>
                  <a:lnTo>
                    <a:pt x="3868" y="2027"/>
                  </a:lnTo>
                  <a:lnTo>
                    <a:pt x="3868" y="1932"/>
                  </a:lnTo>
                  <a:lnTo>
                    <a:pt x="3854" y="1845"/>
                  </a:lnTo>
                  <a:lnTo>
                    <a:pt x="3825" y="1758"/>
                  </a:lnTo>
                  <a:lnTo>
                    <a:pt x="3796" y="1678"/>
                  </a:lnTo>
                  <a:lnTo>
                    <a:pt x="3752" y="1606"/>
                  </a:lnTo>
                  <a:lnTo>
                    <a:pt x="3701" y="1533"/>
                  </a:lnTo>
                  <a:lnTo>
                    <a:pt x="3644" y="1467"/>
                  </a:lnTo>
                  <a:lnTo>
                    <a:pt x="3585" y="1410"/>
                  </a:lnTo>
                  <a:close/>
                  <a:moveTo>
                    <a:pt x="3034" y="2390"/>
                  </a:moveTo>
                  <a:lnTo>
                    <a:pt x="1198" y="2390"/>
                  </a:lnTo>
                  <a:lnTo>
                    <a:pt x="1198" y="2390"/>
                  </a:lnTo>
                  <a:lnTo>
                    <a:pt x="1452" y="2216"/>
                  </a:lnTo>
                  <a:lnTo>
                    <a:pt x="1706" y="2070"/>
                  </a:lnTo>
                  <a:lnTo>
                    <a:pt x="1946" y="1940"/>
                  </a:lnTo>
                  <a:lnTo>
                    <a:pt x="2062" y="1889"/>
                  </a:lnTo>
                  <a:lnTo>
                    <a:pt x="2178" y="1838"/>
                  </a:lnTo>
                  <a:lnTo>
                    <a:pt x="2294" y="1795"/>
                  </a:lnTo>
                  <a:lnTo>
                    <a:pt x="2402" y="1758"/>
                  </a:lnTo>
                  <a:lnTo>
                    <a:pt x="2512" y="1729"/>
                  </a:lnTo>
                  <a:lnTo>
                    <a:pt x="2620" y="1708"/>
                  </a:lnTo>
                  <a:lnTo>
                    <a:pt x="2729" y="1685"/>
                  </a:lnTo>
                  <a:lnTo>
                    <a:pt x="2831" y="1671"/>
                  </a:lnTo>
                  <a:lnTo>
                    <a:pt x="2940" y="1664"/>
                  </a:lnTo>
                  <a:lnTo>
                    <a:pt x="3034" y="1657"/>
                  </a:lnTo>
                  <a:lnTo>
                    <a:pt x="3034" y="1657"/>
                  </a:lnTo>
                  <a:lnTo>
                    <a:pt x="3114" y="1664"/>
                  </a:lnTo>
                  <a:lnTo>
                    <a:pt x="3179" y="1685"/>
                  </a:lnTo>
                  <a:lnTo>
                    <a:pt x="3237" y="1722"/>
                  </a:lnTo>
                  <a:lnTo>
                    <a:pt x="3295" y="1765"/>
                  </a:lnTo>
                  <a:lnTo>
                    <a:pt x="3339" y="1824"/>
                  </a:lnTo>
                  <a:lnTo>
                    <a:pt x="3376" y="1882"/>
                  </a:lnTo>
                  <a:lnTo>
                    <a:pt x="3397" y="1954"/>
                  </a:lnTo>
                  <a:lnTo>
                    <a:pt x="3404" y="2027"/>
                  </a:lnTo>
                  <a:lnTo>
                    <a:pt x="3404" y="2027"/>
                  </a:lnTo>
                  <a:lnTo>
                    <a:pt x="3397" y="2100"/>
                  </a:lnTo>
                  <a:lnTo>
                    <a:pt x="3376" y="2165"/>
                  </a:lnTo>
                  <a:lnTo>
                    <a:pt x="3339" y="2231"/>
                  </a:lnTo>
                  <a:lnTo>
                    <a:pt x="3295" y="2281"/>
                  </a:lnTo>
                  <a:lnTo>
                    <a:pt x="3237" y="2325"/>
                  </a:lnTo>
                  <a:lnTo>
                    <a:pt x="3179" y="2361"/>
                  </a:lnTo>
                  <a:lnTo>
                    <a:pt x="3114" y="2383"/>
                  </a:lnTo>
                  <a:lnTo>
                    <a:pt x="3034" y="2390"/>
                  </a:lnTo>
                  <a:close/>
                  <a:moveTo>
                    <a:pt x="3034" y="1162"/>
                  </a:moveTo>
                  <a:lnTo>
                    <a:pt x="3034" y="1162"/>
                  </a:lnTo>
                  <a:lnTo>
                    <a:pt x="2940" y="1162"/>
                  </a:lnTo>
                  <a:lnTo>
                    <a:pt x="2831" y="1148"/>
                  </a:lnTo>
                  <a:lnTo>
                    <a:pt x="2729" y="1134"/>
                  </a:lnTo>
                  <a:lnTo>
                    <a:pt x="2620" y="1119"/>
                  </a:lnTo>
                  <a:lnTo>
                    <a:pt x="2512" y="1090"/>
                  </a:lnTo>
                  <a:lnTo>
                    <a:pt x="2402" y="1061"/>
                  </a:lnTo>
                  <a:lnTo>
                    <a:pt x="2294" y="1025"/>
                  </a:lnTo>
                  <a:lnTo>
                    <a:pt x="2178" y="981"/>
                  </a:lnTo>
                  <a:lnTo>
                    <a:pt x="2062" y="930"/>
                  </a:lnTo>
                  <a:lnTo>
                    <a:pt x="1946" y="879"/>
                  </a:lnTo>
                  <a:lnTo>
                    <a:pt x="1706" y="756"/>
                  </a:lnTo>
                  <a:lnTo>
                    <a:pt x="1452" y="603"/>
                  </a:lnTo>
                  <a:lnTo>
                    <a:pt x="1198" y="436"/>
                  </a:lnTo>
                  <a:lnTo>
                    <a:pt x="3034" y="436"/>
                  </a:lnTo>
                  <a:lnTo>
                    <a:pt x="3034" y="436"/>
                  </a:lnTo>
                  <a:lnTo>
                    <a:pt x="3114" y="443"/>
                  </a:lnTo>
                  <a:lnTo>
                    <a:pt x="3179" y="458"/>
                  </a:lnTo>
                  <a:lnTo>
                    <a:pt x="3237" y="494"/>
                  </a:lnTo>
                  <a:lnTo>
                    <a:pt x="3295" y="538"/>
                  </a:lnTo>
                  <a:lnTo>
                    <a:pt x="3339" y="596"/>
                  </a:lnTo>
                  <a:lnTo>
                    <a:pt x="3376" y="654"/>
                  </a:lnTo>
                  <a:lnTo>
                    <a:pt x="3397" y="726"/>
                  </a:lnTo>
                  <a:lnTo>
                    <a:pt x="3404" y="800"/>
                  </a:lnTo>
                  <a:lnTo>
                    <a:pt x="3404" y="800"/>
                  </a:lnTo>
                  <a:lnTo>
                    <a:pt x="3397" y="872"/>
                  </a:lnTo>
                  <a:lnTo>
                    <a:pt x="3376" y="938"/>
                  </a:lnTo>
                  <a:lnTo>
                    <a:pt x="3339" y="1003"/>
                  </a:lnTo>
                  <a:lnTo>
                    <a:pt x="3295" y="1054"/>
                  </a:lnTo>
                  <a:lnTo>
                    <a:pt x="3237" y="1097"/>
                  </a:lnTo>
                  <a:lnTo>
                    <a:pt x="3179" y="1134"/>
                  </a:lnTo>
                  <a:lnTo>
                    <a:pt x="3114" y="1155"/>
                  </a:lnTo>
                  <a:lnTo>
                    <a:pt x="3034" y="1162"/>
                  </a:lnTo>
                  <a:close/>
                </a:path>
              </a:pathLst>
            </a:custGeom>
            <a:grpFill/>
            <a:ln>
              <a:noFill/>
            </a:ln>
            <a:effectLst/>
          </p:spPr>
          <p:txBody>
            <a:bodyPr wrap="none" anchor="ctr"/>
            <a:lstStyle/>
            <a:p>
              <a:endParaRPr lang="en-US">
                <a:solidFill>
                  <a:prstClr val="black"/>
                </a:solidFill>
                <a:latin typeface="Dual 400" panose="02000603000000020004" pitchFamily="2" charset="0"/>
              </a:endParaRPr>
            </a:p>
          </p:txBody>
        </p:sp>
      </p:grpSp>
      <p:sp>
        <p:nvSpPr>
          <p:cNvPr id="2" name="Title 1"/>
          <p:cNvSpPr>
            <a:spLocks noGrp="1"/>
          </p:cNvSpPr>
          <p:nvPr>
            <p:ph type="title"/>
          </p:nvPr>
        </p:nvSpPr>
        <p:spPr>
          <a:xfrm>
            <a:off x="704087" y="1258821"/>
            <a:ext cx="7726680" cy="509046"/>
          </a:xfrm>
        </p:spPr>
        <p:txBody>
          <a:bodyPr anchor="b" anchorCtr="0"/>
          <a:lstStyle>
            <a:lvl1pPr>
              <a:lnSpc>
                <a:spcPct val="80000"/>
              </a:lnSpc>
              <a:defRPr sz="3400">
                <a:solidFill>
                  <a:schemeClr val="bg1"/>
                </a:solidFill>
              </a:defRPr>
            </a:lvl1pPr>
          </a:lstStyle>
          <a:p>
            <a:r>
              <a:rPr lang="en-US" dirty="0"/>
              <a:t>Click to edit Master title style</a:t>
            </a:r>
          </a:p>
        </p:txBody>
      </p:sp>
      <p:sp>
        <p:nvSpPr>
          <p:cNvPr id="19" name="Text Placeholder 5"/>
          <p:cNvSpPr>
            <a:spLocks noGrp="1"/>
          </p:cNvSpPr>
          <p:nvPr>
            <p:ph type="body" sz="quarter" idx="17"/>
          </p:nvPr>
        </p:nvSpPr>
        <p:spPr>
          <a:xfrm>
            <a:off x="357277" y="4873539"/>
            <a:ext cx="3108765" cy="137160"/>
          </a:xfrm>
        </p:spPr>
        <p:txBody>
          <a:bodyPr lIns="0" tIns="0" rIns="0" bIns="0" anchor="b" anchorCtr="0">
            <a:normAutofit/>
          </a:bodyPr>
          <a:lstStyle>
            <a:lvl1pPr marL="0" indent="0" algn="l">
              <a:buFont typeface="Arial" panose="020B0604020202020204" pitchFamily="34" charset="0"/>
              <a:buChar char="‪"/>
              <a:defRPr sz="700" cap="all">
                <a:solidFill>
                  <a:srgbClr val="FFFFFF"/>
                </a:solidFill>
              </a:defRPr>
            </a:lvl1pPr>
            <a:lvl2pPr marL="173021" indent="0" algn="l">
              <a:buNone/>
              <a:defRPr sz="600">
                <a:solidFill>
                  <a:srgbClr val="FFFFFF"/>
                </a:solidFill>
              </a:defRPr>
            </a:lvl2pPr>
            <a:lvl3pPr marL="346040" indent="0" algn="l">
              <a:buNone/>
              <a:defRPr sz="600">
                <a:solidFill>
                  <a:srgbClr val="FFFFFF"/>
                </a:solidFill>
              </a:defRPr>
            </a:lvl3pPr>
            <a:lvl4pPr marL="512714" indent="0" algn="l">
              <a:buNone/>
              <a:defRPr sz="600">
                <a:solidFill>
                  <a:srgbClr val="FFFFFF"/>
                </a:solidFill>
              </a:defRPr>
            </a:lvl4pPr>
            <a:lvl5pPr marL="685732" indent="0" algn="l">
              <a:buNone/>
              <a:defRPr sz="600">
                <a:solidFill>
                  <a:srgbClr val="FFFFFF"/>
                </a:solidFill>
              </a:defRPr>
            </a:lvl5pPr>
          </a:lstStyle>
          <a:p>
            <a:pPr lvl="0"/>
            <a:endParaRPr lang="en-US" dirty="0"/>
          </a:p>
        </p:txBody>
      </p:sp>
      <p:sp>
        <p:nvSpPr>
          <p:cNvPr id="20" name="Footer Placeholder 5"/>
          <p:cNvSpPr>
            <a:spLocks noGrp="1"/>
          </p:cNvSpPr>
          <p:nvPr>
            <p:ph type="ftr" sz="quarter" idx="3"/>
          </p:nvPr>
        </p:nvSpPr>
        <p:spPr>
          <a:xfrm>
            <a:off x="3548185" y="4906103"/>
            <a:ext cx="4566969" cy="103485"/>
          </a:xfrm>
          <a:prstGeom prst="rect">
            <a:avLst/>
          </a:prstGeom>
        </p:spPr>
        <p:txBody>
          <a:bodyPr vert="horz" wrap="square" lIns="0" tIns="0" rIns="0" bIns="0" rtlCol="0" anchor="b" anchorCtr="0"/>
          <a:lstStyle>
            <a:lvl1pPr marL="0" marR="0" indent="0" algn="r" defTabSz="914270" rtl="0" eaLnBrk="1" fontAlgn="auto" latinLnBrk="0" hangingPunct="1">
              <a:lnSpc>
                <a:spcPct val="100000"/>
              </a:lnSpc>
              <a:spcBef>
                <a:spcPts val="0"/>
              </a:spcBef>
              <a:spcAft>
                <a:spcPts val="0"/>
              </a:spcAft>
              <a:buClrTx/>
              <a:buSzTx/>
              <a:buFontTx/>
              <a:buNone/>
              <a:tabLst/>
              <a:defRPr sz="700" cap="none" spc="-20" baseline="0">
                <a:solidFill>
                  <a:srgbClr val="FFFFFF">
                    <a:alpha val="70000"/>
                  </a:srgbClr>
                </a:solidFill>
                <a:latin typeface="Dual 400" panose="02000603000000020004" pitchFamily="2" charset="0"/>
              </a:defRPr>
            </a:lvl1pPr>
          </a:lstStyle>
          <a:p>
            <a:pPr>
              <a:defRPr/>
            </a:pPr>
            <a:r>
              <a:rPr lang="en-US"/>
              <a:t>© 2015 BROCADE COMMUNICATIONS SYSTEMS, INC. COMPANY PROPRIETARY INFORMATION</a:t>
            </a:r>
            <a:endParaRPr lang="en-US" dirty="0"/>
          </a:p>
        </p:txBody>
      </p:sp>
      <p:sp>
        <p:nvSpPr>
          <p:cNvPr id="21" name="Slide Number Placeholder 6"/>
          <p:cNvSpPr>
            <a:spLocks noGrp="1"/>
          </p:cNvSpPr>
          <p:nvPr>
            <p:ph type="sldNum" sz="quarter" idx="4"/>
          </p:nvPr>
        </p:nvSpPr>
        <p:spPr>
          <a:xfrm>
            <a:off x="8169598" y="4894737"/>
            <a:ext cx="256801" cy="116425"/>
          </a:xfrm>
          <a:prstGeom prst="rect">
            <a:avLst/>
          </a:prstGeom>
        </p:spPr>
        <p:txBody>
          <a:bodyPr vert="horz" wrap="square" lIns="0" tIns="0" rIns="0" bIns="0" rtlCol="0" anchor="b" anchorCtr="0"/>
          <a:lstStyle>
            <a:lvl1pPr algn="r">
              <a:defRPr sz="700" spc="40" baseline="0">
                <a:solidFill>
                  <a:srgbClr val="FFFFFF">
                    <a:alpha val="70000"/>
                  </a:srgbClr>
                </a:solidFill>
                <a:latin typeface="Dual 400" panose="02000603000000020004" pitchFamily="2"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36573397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ummary Slide_Blue">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ext Placeholder 4"/>
          <p:cNvSpPr>
            <a:spLocks noGrp="1"/>
          </p:cNvSpPr>
          <p:nvPr>
            <p:ph type="body" sz="quarter" idx="10"/>
          </p:nvPr>
        </p:nvSpPr>
        <p:spPr bwMode="gray">
          <a:xfrm>
            <a:off x="621790" y="1966116"/>
            <a:ext cx="7808976" cy="2431333"/>
          </a:xfrm>
        </p:spPr>
        <p:txBody>
          <a:bodyPr>
            <a:normAutofit/>
          </a:bodyPr>
          <a:lstStyle>
            <a:lvl1pPr marL="226989" indent="-226989">
              <a:spcBef>
                <a:spcPts val="700"/>
              </a:spcBef>
              <a:buClr>
                <a:schemeClr val="bg1"/>
              </a:buClr>
              <a:buSzPct val="80000"/>
              <a:defRPr sz="2200">
                <a:solidFill>
                  <a:schemeClr val="bg1"/>
                </a:solidFill>
              </a:defRPr>
            </a:lvl1pPr>
            <a:lvl2pPr>
              <a:spcBef>
                <a:spcPts val="700"/>
              </a:spcBef>
              <a:buClr>
                <a:schemeClr val="bg1"/>
              </a:buClr>
              <a:buSzPct val="80000"/>
              <a:defRPr sz="1800">
                <a:solidFill>
                  <a:schemeClr val="bg1"/>
                </a:solidFill>
              </a:defRPr>
            </a:lvl2pPr>
            <a:lvl3pPr>
              <a:buClr>
                <a:schemeClr val="bg1"/>
              </a:buClr>
              <a:buSzPct val="80000"/>
              <a:defRPr sz="1800">
                <a:solidFill>
                  <a:schemeClr val="bg1"/>
                </a:solidFill>
              </a:defRPr>
            </a:lvl3pPr>
            <a:lvl4pPr>
              <a:buClr>
                <a:schemeClr val="bg1"/>
              </a:buClr>
              <a:buSzPct val="80000"/>
              <a:defRPr sz="1800">
                <a:solidFill>
                  <a:schemeClr val="bg1"/>
                </a:solidFill>
              </a:defRPr>
            </a:lvl4pPr>
            <a:lvl5pPr>
              <a:buClr>
                <a:schemeClr val="bg1"/>
              </a:buClr>
              <a:buSzPct val="80000"/>
              <a:defRPr sz="1800">
                <a:solidFill>
                  <a:schemeClr val="bg1"/>
                </a:solidFill>
              </a:defRPr>
            </a:lvl5pPr>
          </a:lstStyle>
          <a:p>
            <a:pPr lvl="0"/>
            <a:r>
              <a:rPr lang="en-US" dirty="0"/>
              <a:t>Click to edit Master text styles</a:t>
            </a:r>
          </a:p>
          <a:p>
            <a:pPr lvl="1"/>
            <a:r>
              <a:rPr lang="en-US" dirty="0"/>
              <a:t>Second level</a:t>
            </a:r>
          </a:p>
        </p:txBody>
      </p:sp>
      <p:grpSp>
        <p:nvGrpSpPr>
          <p:cNvPr id="146" name="Group 145"/>
          <p:cNvGrpSpPr/>
          <p:nvPr userDrawn="1"/>
        </p:nvGrpSpPr>
        <p:grpSpPr bwMode="gray">
          <a:xfrm>
            <a:off x="7515472" y="411973"/>
            <a:ext cx="1287919" cy="247482"/>
            <a:chOff x="12700" y="2816225"/>
            <a:chExt cx="10079038" cy="1936750"/>
          </a:xfrm>
          <a:solidFill>
            <a:schemeClr val="bg1"/>
          </a:solidFill>
        </p:grpSpPr>
        <p:sp>
          <p:nvSpPr>
            <p:cNvPr id="147" name="Freeform 1"/>
            <p:cNvSpPr>
              <a:spLocks noChangeArrowheads="1"/>
            </p:cNvSpPr>
            <p:nvPr/>
          </p:nvSpPr>
          <p:spPr bwMode="gray">
            <a:xfrm>
              <a:off x="12700" y="3257550"/>
              <a:ext cx="1096963" cy="1473200"/>
            </a:xfrm>
            <a:custGeom>
              <a:avLst/>
              <a:gdLst>
                <a:gd name="T0" fmla="*/ 1589 w 3049"/>
                <a:gd name="T1" fmla="*/ 0 h 4091"/>
                <a:gd name="T2" fmla="*/ 1996 w 3049"/>
                <a:gd name="T3" fmla="*/ 23 h 4091"/>
                <a:gd name="T4" fmla="*/ 2294 w 3049"/>
                <a:gd name="T5" fmla="*/ 95 h 4091"/>
                <a:gd name="T6" fmla="*/ 2503 w 3049"/>
                <a:gd name="T7" fmla="*/ 212 h 4091"/>
                <a:gd name="T8" fmla="*/ 2693 w 3049"/>
                <a:gd name="T9" fmla="*/ 393 h 4091"/>
                <a:gd name="T10" fmla="*/ 2809 w 3049"/>
                <a:gd name="T11" fmla="*/ 567 h 4091"/>
                <a:gd name="T12" fmla="*/ 2896 w 3049"/>
                <a:gd name="T13" fmla="*/ 821 h 4091"/>
                <a:gd name="T14" fmla="*/ 2917 w 3049"/>
                <a:gd name="T15" fmla="*/ 1061 h 4091"/>
                <a:gd name="T16" fmla="*/ 2910 w 3049"/>
                <a:gd name="T17" fmla="*/ 1228 h 4091"/>
                <a:gd name="T18" fmla="*/ 2860 w 3049"/>
                <a:gd name="T19" fmla="*/ 1424 h 4091"/>
                <a:gd name="T20" fmla="*/ 2736 w 3049"/>
                <a:gd name="T21" fmla="*/ 1641 h 4091"/>
                <a:gd name="T22" fmla="*/ 2518 w 3049"/>
                <a:gd name="T23" fmla="*/ 1838 h 4091"/>
                <a:gd name="T24" fmla="*/ 2178 w 3049"/>
                <a:gd name="T25" fmla="*/ 1976 h 4091"/>
                <a:gd name="T26" fmla="*/ 2395 w 3049"/>
                <a:gd name="T27" fmla="*/ 2026 h 4091"/>
                <a:gd name="T28" fmla="*/ 2649 w 3049"/>
                <a:gd name="T29" fmla="*/ 2157 h 4091"/>
                <a:gd name="T30" fmla="*/ 2816 w 3049"/>
                <a:gd name="T31" fmla="*/ 2303 h 4091"/>
                <a:gd name="T32" fmla="*/ 2976 w 3049"/>
                <a:gd name="T33" fmla="*/ 2564 h 4091"/>
                <a:gd name="T34" fmla="*/ 3041 w 3049"/>
                <a:gd name="T35" fmla="*/ 2826 h 4091"/>
                <a:gd name="T36" fmla="*/ 3048 w 3049"/>
                <a:gd name="T37" fmla="*/ 2970 h 4091"/>
                <a:gd name="T38" fmla="*/ 3005 w 3049"/>
                <a:gd name="T39" fmla="*/ 3313 h 4091"/>
                <a:gd name="T40" fmla="*/ 2860 w 3049"/>
                <a:gd name="T41" fmla="*/ 3624 h 4091"/>
                <a:gd name="T42" fmla="*/ 2722 w 3049"/>
                <a:gd name="T43" fmla="*/ 3791 h 4091"/>
                <a:gd name="T44" fmla="*/ 2366 w 3049"/>
                <a:gd name="T45" fmla="*/ 4003 h 4091"/>
                <a:gd name="T46" fmla="*/ 2017 w 3049"/>
                <a:gd name="T47" fmla="*/ 4083 h 4091"/>
                <a:gd name="T48" fmla="*/ 0 w 3049"/>
                <a:gd name="T49" fmla="*/ 4090 h 4091"/>
                <a:gd name="T50" fmla="*/ 1597 w 3049"/>
                <a:gd name="T51" fmla="*/ 1722 h 4091"/>
                <a:gd name="T52" fmla="*/ 1728 w 3049"/>
                <a:gd name="T53" fmla="*/ 1714 h 4091"/>
                <a:gd name="T54" fmla="*/ 1894 w 3049"/>
                <a:gd name="T55" fmla="*/ 1656 h 4091"/>
                <a:gd name="T56" fmla="*/ 2025 w 3049"/>
                <a:gd name="T57" fmla="*/ 1561 h 4091"/>
                <a:gd name="T58" fmla="*/ 2127 w 3049"/>
                <a:gd name="T59" fmla="*/ 1424 h 4091"/>
                <a:gd name="T60" fmla="*/ 2178 w 3049"/>
                <a:gd name="T61" fmla="*/ 1257 h 4091"/>
                <a:gd name="T62" fmla="*/ 2192 w 3049"/>
                <a:gd name="T63" fmla="*/ 1126 h 4091"/>
                <a:gd name="T64" fmla="*/ 2148 w 3049"/>
                <a:gd name="T65" fmla="*/ 902 h 4091"/>
                <a:gd name="T66" fmla="*/ 2039 w 3049"/>
                <a:gd name="T67" fmla="*/ 741 h 4091"/>
                <a:gd name="T68" fmla="*/ 1894 w 3049"/>
                <a:gd name="T69" fmla="*/ 647 h 4091"/>
                <a:gd name="T70" fmla="*/ 1654 w 3049"/>
                <a:gd name="T71" fmla="*/ 589 h 4091"/>
                <a:gd name="T72" fmla="*/ 697 w 3049"/>
                <a:gd name="T73" fmla="*/ 1722 h 4091"/>
                <a:gd name="T74" fmla="*/ 1654 w 3049"/>
                <a:gd name="T75" fmla="*/ 3480 h 4091"/>
                <a:gd name="T76" fmla="*/ 1851 w 3049"/>
                <a:gd name="T77" fmla="*/ 3457 h 4091"/>
                <a:gd name="T78" fmla="*/ 2025 w 3049"/>
                <a:gd name="T79" fmla="*/ 3392 h 4091"/>
                <a:gd name="T80" fmla="*/ 2163 w 3049"/>
                <a:gd name="T81" fmla="*/ 3283 h 4091"/>
                <a:gd name="T82" fmla="*/ 2250 w 3049"/>
                <a:gd name="T83" fmla="*/ 3138 h 4091"/>
                <a:gd name="T84" fmla="*/ 2300 w 3049"/>
                <a:gd name="T85" fmla="*/ 2956 h 4091"/>
                <a:gd name="T86" fmla="*/ 2300 w 3049"/>
                <a:gd name="T87" fmla="*/ 2826 h 4091"/>
                <a:gd name="T88" fmla="*/ 2258 w 3049"/>
                <a:gd name="T89" fmla="*/ 2659 h 4091"/>
                <a:gd name="T90" fmla="*/ 2170 w 3049"/>
                <a:gd name="T91" fmla="*/ 2513 h 4091"/>
                <a:gd name="T92" fmla="*/ 2032 w 3049"/>
                <a:gd name="T93" fmla="*/ 2405 h 4091"/>
                <a:gd name="T94" fmla="*/ 1865 w 3049"/>
                <a:gd name="T95" fmla="*/ 2331 h 4091"/>
                <a:gd name="T96" fmla="*/ 1654 w 3049"/>
                <a:gd name="T97" fmla="*/ 2303 h 4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49" h="4091">
                  <a:moveTo>
                    <a:pt x="0" y="0"/>
                  </a:moveTo>
                  <a:lnTo>
                    <a:pt x="1589" y="0"/>
                  </a:lnTo>
                  <a:lnTo>
                    <a:pt x="1589" y="0"/>
                  </a:lnTo>
                  <a:lnTo>
                    <a:pt x="1720" y="0"/>
                  </a:lnTo>
                  <a:lnTo>
                    <a:pt x="1851" y="8"/>
                  </a:lnTo>
                  <a:lnTo>
                    <a:pt x="1996" y="23"/>
                  </a:lnTo>
                  <a:lnTo>
                    <a:pt x="2141" y="44"/>
                  </a:lnTo>
                  <a:lnTo>
                    <a:pt x="2220" y="66"/>
                  </a:lnTo>
                  <a:lnTo>
                    <a:pt x="2294" y="95"/>
                  </a:lnTo>
                  <a:lnTo>
                    <a:pt x="2366" y="125"/>
                  </a:lnTo>
                  <a:lnTo>
                    <a:pt x="2431" y="168"/>
                  </a:lnTo>
                  <a:lnTo>
                    <a:pt x="2503" y="212"/>
                  </a:lnTo>
                  <a:lnTo>
                    <a:pt x="2569" y="262"/>
                  </a:lnTo>
                  <a:lnTo>
                    <a:pt x="2634" y="320"/>
                  </a:lnTo>
                  <a:lnTo>
                    <a:pt x="2693" y="393"/>
                  </a:lnTo>
                  <a:lnTo>
                    <a:pt x="2693" y="393"/>
                  </a:lnTo>
                  <a:lnTo>
                    <a:pt x="2758" y="480"/>
                  </a:lnTo>
                  <a:lnTo>
                    <a:pt x="2809" y="567"/>
                  </a:lnTo>
                  <a:lnTo>
                    <a:pt x="2845" y="654"/>
                  </a:lnTo>
                  <a:lnTo>
                    <a:pt x="2874" y="741"/>
                  </a:lnTo>
                  <a:lnTo>
                    <a:pt x="2896" y="821"/>
                  </a:lnTo>
                  <a:lnTo>
                    <a:pt x="2910" y="908"/>
                  </a:lnTo>
                  <a:lnTo>
                    <a:pt x="2917" y="989"/>
                  </a:lnTo>
                  <a:lnTo>
                    <a:pt x="2917" y="1061"/>
                  </a:lnTo>
                  <a:lnTo>
                    <a:pt x="2917" y="1061"/>
                  </a:lnTo>
                  <a:lnTo>
                    <a:pt x="2917" y="1126"/>
                  </a:lnTo>
                  <a:lnTo>
                    <a:pt x="2910" y="1228"/>
                  </a:lnTo>
                  <a:lnTo>
                    <a:pt x="2896" y="1293"/>
                  </a:lnTo>
                  <a:lnTo>
                    <a:pt x="2881" y="1359"/>
                  </a:lnTo>
                  <a:lnTo>
                    <a:pt x="2860" y="1424"/>
                  </a:lnTo>
                  <a:lnTo>
                    <a:pt x="2824" y="1496"/>
                  </a:lnTo>
                  <a:lnTo>
                    <a:pt x="2787" y="1569"/>
                  </a:lnTo>
                  <a:lnTo>
                    <a:pt x="2736" y="1641"/>
                  </a:lnTo>
                  <a:lnTo>
                    <a:pt x="2678" y="1707"/>
                  </a:lnTo>
                  <a:lnTo>
                    <a:pt x="2606" y="1772"/>
                  </a:lnTo>
                  <a:lnTo>
                    <a:pt x="2518" y="1838"/>
                  </a:lnTo>
                  <a:lnTo>
                    <a:pt x="2424" y="1889"/>
                  </a:lnTo>
                  <a:lnTo>
                    <a:pt x="2308" y="1939"/>
                  </a:lnTo>
                  <a:lnTo>
                    <a:pt x="2178" y="1976"/>
                  </a:lnTo>
                  <a:lnTo>
                    <a:pt x="2178" y="1976"/>
                  </a:lnTo>
                  <a:lnTo>
                    <a:pt x="2315" y="2005"/>
                  </a:lnTo>
                  <a:lnTo>
                    <a:pt x="2395" y="2026"/>
                  </a:lnTo>
                  <a:lnTo>
                    <a:pt x="2482" y="2063"/>
                  </a:lnTo>
                  <a:lnTo>
                    <a:pt x="2562" y="2099"/>
                  </a:lnTo>
                  <a:lnTo>
                    <a:pt x="2649" y="2157"/>
                  </a:lnTo>
                  <a:lnTo>
                    <a:pt x="2736" y="2223"/>
                  </a:lnTo>
                  <a:lnTo>
                    <a:pt x="2816" y="2303"/>
                  </a:lnTo>
                  <a:lnTo>
                    <a:pt x="2816" y="2303"/>
                  </a:lnTo>
                  <a:lnTo>
                    <a:pt x="2881" y="2390"/>
                  </a:lnTo>
                  <a:lnTo>
                    <a:pt x="2932" y="2477"/>
                  </a:lnTo>
                  <a:lnTo>
                    <a:pt x="2976" y="2564"/>
                  </a:lnTo>
                  <a:lnTo>
                    <a:pt x="3005" y="2659"/>
                  </a:lnTo>
                  <a:lnTo>
                    <a:pt x="3027" y="2739"/>
                  </a:lnTo>
                  <a:lnTo>
                    <a:pt x="3041" y="2826"/>
                  </a:lnTo>
                  <a:lnTo>
                    <a:pt x="3048" y="2898"/>
                  </a:lnTo>
                  <a:lnTo>
                    <a:pt x="3048" y="2970"/>
                  </a:lnTo>
                  <a:lnTo>
                    <a:pt x="3048" y="2970"/>
                  </a:lnTo>
                  <a:lnTo>
                    <a:pt x="3041" y="3087"/>
                  </a:lnTo>
                  <a:lnTo>
                    <a:pt x="3027" y="3196"/>
                  </a:lnTo>
                  <a:lnTo>
                    <a:pt x="3005" y="3313"/>
                  </a:lnTo>
                  <a:lnTo>
                    <a:pt x="2961" y="3421"/>
                  </a:lnTo>
                  <a:lnTo>
                    <a:pt x="2917" y="3531"/>
                  </a:lnTo>
                  <a:lnTo>
                    <a:pt x="2860" y="3624"/>
                  </a:lnTo>
                  <a:lnTo>
                    <a:pt x="2794" y="3712"/>
                  </a:lnTo>
                  <a:lnTo>
                    <a:pt x="2722" y="3791"/>
                  </a:lnTo>
                  <a:lnTo>
                    <a:pt x="2722" y="3791"/>
                  </a:lnTo>
                  <a:lnTo>
                    <a:pt x="2598" y="3879"/>
                  </a:lnTo>
                  <a:lnTo>
                    <a:pt x="2482" y="3944"/>
                  </a:lnTo>
                  <a:lnTo>
                    <a:pt x="2366" y="4003"/>
                  </a:lnTo>
                  <a:lnTo>
                    <a:pt x="2250" y="4039"/>
                  </a:lnTo>
                  <a:lnTo>
                    <a:pt x="2134" y="4068"/>
                  </a:lnTo>
                  <a:lnTo>
                    <a:pt x="2017" y="4083"/>
                  </a:lnTo>
                  <a:lnTo>
                    <a:pt x="1901" y="4090"/>
                  </a:lnTo>
                  <a:lnTo>
                    <a:pt x="1785" y="4090"/>
                  </a:lnTo>
                  <a:lnTo>
                    <a:pt x="0" y="4090"/>
                  </a:lnTo>
                  <a:lnTo>
                    <a:pt x="0" y="0"/>
                  </a:lnTo>
                  <a:close/>
                  <a:moveTo>
                    <a:pt x="697" y="1722"/>
                  </a:moveTo>
                  <a:lnTo>
                    <a:pt x="1597" y="1722"/>
                  </a:lnTo>
                  <a:lnTo>
                    <a:pt x="1597" y="1722"/>
                  </a:lnTo>
                  <a:lnTo>
                    <a:pt x="1662" y="1722"/>
                  </a:lnTo>
                  <a:lnTo>
                    <a:pt x="1728" y="1714"/>
                  </a:lnTo>
                  <a:lnTo>
                    <a:pt x="1785" y="1700"/>
                  </a:lnTo>
                  <a:lnTo>
                    <a:pt x="1836" y="1678"/>
                  </a:lnTo>
                  <a:lnTo>
                    <a:pt x="1894" y="1656"/>
                  </a:lnTo>
                  <a:lnTo>
                    <a:pt x="1937" y="1627"/>
                  </a:lnTo>
                  <a:lnTo>
                    <a:pt x="1988" y="1598"/>
                  </a:lnTo>
                  <a:lnTo>
                    <a:pt x="2025" y="1561"/>
                  </a:lnTo>
                  <a:lnTo>
                    <a:pt x="2061" y="1518"/>
                  </a:lnTo>
                  <a:lnTo>
                    <a:pt x="2097" y="1474"/>
                  </a:lnTo>
                  <a:lnTo>
                    <a:pt x="2127" y="1424"/>
                  </a:lnTo>
                  <a:lnTo>
                    <a:pt x="2148" y="1374"/>
                  </a:lnTo>
                  <a:lnTo>
                    <a:pt x="2170" y="1316"/>
                  </a:lnTo>
                  <a:lnTo>
                    <a:pt x="2178" y="1257"/>
                  </a:lnTo>
                  <a:lnTo>
                    <a:pt x="2192" y="1192"/>
                  </a:lnTo>
                  <a:lnTo>
                    <a:pt x="2192" y="1126"/>
                  </a:lnTo>
                  <a:lnTo>
                    <a:pt x="2192" y="1126"/>
                  </a:lnTo>
                  <a:lnTo>
                    <a:pt x="2184" y="1039"/>
                  </a:lnTo>
                  <a:lnTo>
                    <a:pt x="2170" y="967"/>
                  </a:lnTo>
                  <a:lnTo>
                    <a:pt x="2148" y="902"/>
                  </a:lnTo>
                  <a:lnTo>
                    <a:pt x="2119" y="843"/>
                  </a:lnTo>
                  <a:lnTo>
                    <a:pt x="2083" y="792"/>
                  </a:lnTo>
                  <a:lnTo>
                    <a:pt x="2039" y="741"/>
                  </a:lnTo>
                  <a:lnTo>
                    <a:pt x="1996" y="705"/>
                  </a:lnTo>
                  <a:lnTo>
                    <a:pt x="1945" y="676"/>
                  </a:lnTo>
                  <a:lnTo>
                    <a:pt x="1894" y="647"/>
                  </a:lnTo>
                  <a:lnTo>
                    <a:pt x="1844" y="625"/>
                  </a:lnTo>
                  <a:lnTo>
                    <a:pt x="1742" y="597"/>
                  </a:lnTo>
                  <a:lnTo>
                    <a:pt x="1654" y="589"/>
                  </a:lnTo>
                  <a:lnTo>
                    <a:pt x="1575" y="582"/>
                  </a:lnTo>
                  <a:lnTo>
                    <a:pt x="697" y="582"/>
                  </a:lnTo>
                  <a:lnTo>
                    <a:pt x="697" y="1722"/>
                  </a:lnTo>
                  <a:close/>
                  <a:moveTo>
                    <a:pt x="697" y="3480"/>
                  </a:moveTo>
                  <a:lnTo>
                    <a:pt x="1654" y="3480"/>
                  </a:lnTo>
                  <a:lnTo>
                    <a:pt x="1654" y="3480"/>
                  </a:lnTo>
                  <a:lnTo>
                    <a:pt x="1720" y="3472"/>
                  </a:lnTo>
                  <a:lnTo>
                    <a:pt x="1785" y="3465"/>
                  </a:lnTo>
                  <a:lnTo>
                    <a:pt x="1851" y="3457"/>
                  </a:lnTo>
                  <a:lnTo>
                    <a:pt x="1916" y="3436"/>
                  </a:lnTo>
                  <a:lnTo>
                    <a:pt x="1974" y="3414"/>
                  </a:lnTo>
                  <a:lnTo>
                    <a:pt x="2025" y="3392"/>
                  </a:lnTo>
                  <a:lnTo>
                    <a:pt x="2076" y="3363"/>
                  </a:lnTo>
                  <a:lnTo>
                    <a:pt x="2119" y="3327"/>
                  </a:lnTo>
                  <a:lnTo>
                    <a:pt x="2163" y="3283"/>
                  </a:lnTo>
                  <a:lnTo>
                    <a:pt x="2199" y="3239"/>
                  </a:lnTo>
                  <a:lnTo>
                    <a:pt x="2228" y="3196"/>
                  </a:lnTo>
                  <a:lnTo>
                    <a:pt x="2250" y="3138"/>
                  </a:lnTo>
                  <a:lnTo>
                    <a:pt x="2271" y="3080"/>
                  </a:lnTo>
                  <a:lnTo>
                    <a:pt x="2286" y="3021"/>
                  </a:lnTo>
                  <a:lnTo>
                    <a:pt x="2300" y="2956"/>
                  </a:lnTo>
                  <a:lnTo>
                    <a:pt x="2300" y="2891"/>
                  </a:lnTo>
                  <a:lnTo>
                    <a:pt x="2300" y="2891"/>
                  </a:lnTo>
                  <a:lnTo>
                    <a:pt x="2300" y="2826"/>
                  </a:lnTo>
                  <a:lnTo>
                    <a:pt x="2294" y="2767"/>
                  </a:lnTo>
                  <a:lnTo>
                    <a:pt x="2279" y="2710"/>
                  </a:lnTo>
                  <a:lnTo>
                    <a:pt x="2258" y="2659"/>
                  </a:lnTo>
                  <a:lnTo>
                    <a:pt x="2235" y="2608"/>
                  </a:lnTo>
                  <a:lnTo>
                    <a:pt x="2199" y="2557"/>
                  </a:lnTo>
                  <a:lnTo>
                    <a:pt x="2170" y="2513"/>
                  </a:lnTo>
                  <a:lnTo>
                    <a:pt x="2127" y="2470"/>
                  </a:lnTo>
                  <a:lnTo>
                    <a:pt x="2083" y="2433"/>
                  </a:lnTo>
                  <a:lnTo>
                    <a:pt x="2032" y="2405"/>
                  </a:lnTo>
                  <a:lnTo>
                    <a:pt x="1981" y="2375"/>
                  </a:lnTo>
                  <a:lnTo>
                    <a:pt x="1923" y="2346"/>
                  </a:lnTo>
                  <a:lnTo>
                    <a:pt x="1865" y="2331"/>
                  </a:lnTo>
                  <a:lnTo>
                    <a:pt x="1793" y="2317"/>
                  </a:lnTo>
                  <a:lnTo>
                    <a:pt x="1728" y="2310"/>
                  </a:lnTo>
                  <a:lnTo>
                    <a:pt x="1654" y="2303"/>
                  </a:lnTo>
                  <a:lnTo>
                    <a:pt x="697" y="2303"/>
                  </a:lnTo>
                  <a:lnTo>
                    <a:pt x="697" y="3480"/>
                  </a:lnTo>
                  <a:close/>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148" name="Freeform 2"/>
            <p:cNvSpPr>
              <a:spLocks noChangeArrowheads="1"/>
            </p:cNvSpPr>
            <p:nvPr/>
          </p:nvSpPr>
          <p:spPr bwMode="gray">
            <a:xfrm>
              <a:off x="1227138" y="3257550"/>
              <a:ext cx="1154112" cy="1473200"/>
            </a:xfrm>
            <a:custGeom>
              <a:avLst/>
              <a:gdLst>
                <a:gd name="T0" fmla="*/ 1771 w 3208"/>
                <a:gd name="T1" fmla="*/ 2411 h 4091"/>
                <a:gd name="T2" fmla="*/ 733 w 3208"/>
                <a:gd name="T3" fmla="*/ 4090 h 4091"/>
                <a:gd name="T4" fmla="*/ 0 w 3208"/>
                <a:gd name="T5" fmla="*/ 0 h 4091"/>
                <a:gd name="T6" fmla="*/ 1771 w 3208"/>
                <a:gd name="T7" fmla="*/ 0 h 4091"/>
                <a:gd name="T8" fmla="*/ 2119 w 3208"/>
                <a:gd name="T9" fmla="*/ 15 h 4091"/>
                <a:gd name="T10" fmla="*/ 2402 w 3208"/>
                <a:gd name="T11" fmla="*/ 74 h 4091"/>
                <a:gd name="T12" fmla="*/ 2634 w 3208"/>
                <a:gd name="T13" fmla="*/ 175 h 4091"/>
                <a:gd name="T14" fmla="*/ 2837 w 3208"/>
                <a:gd name="T15" fmla="*/ 320 h 4091"/>
                <a:gd name="T16" fmla="*/ 2910 w 3208"/>
                <a:gd name="T17" fmla="*/ 393 h 4091"/>
                <a:gd name="T18" fmla="*/ 3048 w 3208"/>
                <a:gd name="T19" fmla="*/ 567 h 4091"/>
                <a:gd name="T20" fmla="*/ 3142 w 3208"/>
                <a:gd name="T21" fmla="*/ 785 h 4091"/>
                <a:gd name="T22" fmla="*/ 3200 w 3208"/>
                <a:gd name="T23" fmla="*/ 1054 h 4091"/>
                <a:gd name="T24" fmla="*/ 3207 w 3208"/>
                <a:gd name="T25" fmla="*/ 1200 h 4091"/>
                <a:gd name="T26" fmla="*/ 3186 w 3208"/>
                <a:gd name="T27" fmla="*/ 1461 h 4091"/>
                <a:gd name="T28" fmla="*/ 3120 w 3208"/>
                <a:gd name="T29" fmla="*/ 1678 h 4091"/>
                <a:gd name="T30" fmla="*/ 3026 w 3208"/>
                <a:gd name="T31" fmla="*/ 1859 h 4091"/>
                <a:gd name="T32" fmla="*/ 2917 w 3208"/>
                <a:gd name="T33" fmla="*/ 1997 h 4091"/>
                <a:gd name="T34" fmla="*/ 2794 w 3208"/>
                <a:gd name="T35" fmla="*/ 2107 h 4091"/>
                <a:gd name="T36" fmla="*/ 2670 w 3208"/>
                <a:gd name="T37" fmla="*/ 2187 h 4091"/>
                <a:gd name="T38" fmla="*/ 2467 w 3208"/>
                <a:gd name="T39" fmla="*/ 2288 h 4091"/>
                <a:gd name="T40" fmla="*/ 2409 w 3208"/>
                <a:gd name="T41" fmla="*/ 4090 h 4091"/>
                <a:gd name="T42" fmla="*/ 1654 w 3208"/>
                <a:gd name="T43" fmla="*/ 1823 h 4091"/>
                <a:gd name="T44" fmla="*/ 1792 w 3208"/>
                <a:gd name="T45" fmla="*/ 1816 h 4091"/>
                <a:gd name="T46" fmla="*/ 1996 w 3208"/>
                <a:gd name="T47" fmla="*/ 1779 h 4091"/>
                <a:gd name="T48" fmla="*/ 2126 w 3208"/>
                <a:gd name="T49" fmla="*/ 1728 h 4091"/>
                <a:gd name="T50" fmla="*/ 2235 w 3208"/>
                <a:gd name="T51" fmla="*/ 1656 h 4091"/>
                <a:gd name="T52" fmla="*/ 2330 w 3208"/>
                <a:gd name="T53" fmla="*/ 1561 h 4091"/>
                <a:gd name="T54" fmla="*/ 2395 w 3208"/>
                <a:gd name="T55" fmla="*/ 1439 h 4091"/>
                <a:gd name="T56" fmla="*/ 2438 w 3208"/>
                <a:gd name="T57" fmla="*/ 1279 h 4091"/>
                <a:gd name="T58" fmla="*/ 2438 w 3208"/>
                <a:gd name="T59" fmla="*/ 1192 h 4091"/>
                <a:gd name="T60" fmla="*/ 2431 w 3208"/>
                <a:gd name="T61" fmla="*/ 1076 h 4091"/>
                <a:gd name="T62" fmla="*/ 2402 w 3208"/>
                <a:gd name="T63" fmla="*/ 967 h 4091"/>
                <a:gd name="T64" fmla="*/ 2351 w 3208"/>
                <a:gd name="T65" fmla="*/ 865 h 4091"/>
                <a:gd name="T66" fmla="*/ 2271 w 3208"/>
                <a:gd name="T67" fmla="*/ 771 h 4091"/>
                <a:gd name="T68" fmla="*/ 2177 w 3208"/>
                <a:gd name="T69" fmla="*/ 698 h 4091"/>
                <a:gd name="T70" fmla="*/ 2047 w 3208"/>
                <a:gd name="T71" fmla="*/ 640 h 4091"/>
                <a:gd name="T72" fmla="*/ 1894 w 3208"/>
                <a:gd name="T73" fmla="*/ 603 h 4091"/>
                <a:gd name="T74" fmla="*/ 1720 w 3208"/>
                <a:gd name="T75" fmla="*/ 589 h 4091"/>
                <a:gd name="T76" fmla="*/ 733 w 3208"/>
                <a:gd name="T77" fmla="*/ 1823 h 4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208" h="4091">
                  <a:moveTo>
                    <a:pt x="2409" y="4090"/>
                  </a:moveTo>
                  <a:lnTo>
                    <a:pt x="1771" y="2411"/>
                  </a:lnTo>
                  <a:lnTo>
                    <a:pt x="733" y="2411"/>
                  </a:lnTo>
                  <a:lnTo>
                    <a:pt x="733" y="4090"/>
                  </a:lnTo>
                  <a:lnTo>
                    <a:pt x="0" y="4090"/>
                  </a:lnTo>
                  <a:lnTo>
                    <a:pt x="0" y="0"/>
                  </a:lnTo>
                  <a:lnTo>
                    <a:pt x="1771" y="0"/>
                  </a:lnTo>
                  <a:lnTo>
                    <a:pt x="1771" y="0"/>
                  </a:lnTo>
                  <a:lnTo>
                    <a:pt x="1952" y="0"/>
                  </a:lnTo>
                  <a:lnTo>
                    <a:pt x="2119" y="15"/>
                  </a:lnTo>
                  <a:lnTo>
                    <a:pt x="2264" y="44"/>
                  </a:lnTo>
                  <a:lnTo>
                    <a:pt x="2402" y="74"/>
                  </a:lnTo>
                  <a:lnTo>
                    <a:pt x="2525" y="117"/>
                  </a:lnTo>
                  <a:lnTo>
                    <a:pt x="2634" y="175"/>
                  </a:lnTo>
                  <a:lnTo>
                    <a:pt x="2743" y="240"/>
                  </a:lnTo>
                  <a:lnTo>
                    <a:pt x="2837" y="320"/>
                  </a:lnTo>
                  <a:lnTo>
                    <a:pt x="2837" y="320"/>
                  </a:lnTo>
                  <a:lnTo>
                    <a:pt x="2910" y="393"/>
                  </a:lnTo>
                  <a:lnTo>
                    <a:pt x="2983" y="480"/>
                  </a:lnTo>
                  <a:lnTo>
                    <a:pt x="3048" y="567"/>
                  </a:lnTo>
                  <a:lnTo>
                    <a:pt x="3099" y="676"/>
                  </a:lnTo>
                  <a:lnTo>
                    <a:pt x="3142" y="785"/>
                  </a:lnTo>
                  <a:lnTo>
                    <a:pt x="3179" y="916"/>
                  </a:lnTo>
                  <a:lnTo>
                    <a:pt x="3200" y="1054"/>
                  </a:lnTo>
                  <a:lnTo>
                    <a:pt x="3207" y="1200"/>
                  </a:lnTo>
                  <a:lnTo>
                    <a:pt x="3207" y="1200"/>
                  </a:lnTo>
                  <a:lnTo>
                    <a:pt x="3200" y="1337"/>
                  </a:lnTo>
                  <a:lnTo>
                    <a:pt x="3186" y="1461"/>
                  </a:lnTo>
                  <a:lnTo>
                    <a:pt x="3157" y="1576"/>
                  </a:lnTo>
                  <a:lnTo>
                    <a:pt x="3120" y="1678"/>
                  </a:lnTo>
                  <a:lnTo>
                    <a:pt x="3077" y="1772"/>
                  </a:lnTo>
                  <a:lnTo>
                    <a:pt x="3026" y="1859"/>
                  </a:lnTo>
                  <a:lnTo>
                    <a:pt x="2975" y="1932"/>
                  </a:lnTo>
                  <a:lnTo>
                    <a:pt x="2917" y="1997"/>
                  </a:lnTo>
                  <a:lnTo>
                    <a:pt x="2859" y="2056"/>
                  </a:lnTo>
                  <a:lnTo>
                    <a:pt x="2794" y="2107"/>
                  </a:lnTo>
                  <a:lnTo>
                    <a:pt x="2736" y="2150"/>
                  </a:lnTo>
                  <a:lnTo>
                    <a:pt x="2670" y="2187"/>
                  </a:lnTo>
                  <a:lnTo>
                    <a:pt x="2562" y="2244"/>
                  </a:lnTo>
                  <a:lnTo>
                    <a:pt x="2467" y="2288"/>
                  </a:lnTo>
                  <a:lnTo>
                    <a:pt x="3186" y="4090"/>
                  </a:lnTo>
                  <a:lnTo>
                    <a:pt x="2409" y="4090"/>
                  </a:lnTo>
                  <a:close/>
                  <a:moveTo>
                    <a:pt x="733" y="1823"/>
                  </a:moveTo>
                  <a:lnTo>
                    <a:pt x="1654" y="1823"/>
                  </a:lnTo>
                  <a:lnTo>
                    <a:pt x="1654" y="1823"/>
                  </a:lnTo>
                  <a:lnTo>
                    <a:pt x="1792" y="1816"/>
                  </a:lnTo>
                  <a:lnTo>
                    <a:pt x="1931" y="1794"/>
                  </a:lnTo>
                  <a:lnTo>
                    <a:pt x="1996" y="1779"/>
                  </a:lnTo>
                  <a:lnTo>
                    <a:pt x="2061" y="1758"/>
                  </a:lnTo>
                  <a:lnTo>
                    <a:pt x="2126" y="1728"/>
                  </a:lnTo>
                  <a:lnTo>
                    <a:pt x="2184" y="1692"/>
                  </a:lnTo>
                  <a:lnTo>
                    <a:pt x="2235" y="1656"/>
                  </a:lnTo>
                  <a:lnTo>
                    <a:pt x="2286" y="1612"/>
                  </a:lnTo>
                  <a:lnTo>
                    <a:pt x="2330" y="1561"/>
                  </a:lnTo>
                  <a:lnTo>
                    <a:pt x="2366" y="1504"/>
                  </a:lnTo>
                  <a:lnTo>
                    <a:pt x="2395" y="1439"/>
                  </a:lnTo>
                  <a:lnTo>
                    <a:pt x="2424" y="1359"/>
                  </a:lnTo>
                  <a:lnTo>
                    <a:pt x="2438" y="1279"/>
                  </a:lnTo>
                  <a:lnTo>
                    <a:pt x="2438" y="1192"/>
                  </a:lnTo>
                  <a:lnTo>
                    <a:pt x="2438" y="1192"/>
                  </a:lnTo>
                  <a:lnTo>
                    <a:pt x="2438" y="1134"/>
                  </a:lnTo>
                  <a:lnTo>
                    <a:pt x="2431" y="1076"/>
                  </a:lnTo>
                  <a:lnTo>
                    <a:pt x="2417" y="1018"/>
                  </a:lnTo>
                  <a:lnTo>
                    <a:pt x="2402" y="967"/>
                  </a:lnTo>
                  <a:lnTo>
                    <a:pt x="2381" y="916"/>
                  </a:lnTo>
                  <a:lnTo>
                    <a:pt x="2351" y="865"/>
                  </a:lnTo>
                  <a:lnTo>
                    <a:pt x="2315" y="815"/>
                  </a:lnTo>
                  <a:lnTo>
                    <a:pt x="2271" y="771"/>
                  </a:lnTo>
                  <a:lnTo>
                    <a:pt x="2228" y="734"/>
                  </a:lnTo>
                  <a:lnTo>
                    <a:pt x="2177" y="698"/>
                  </a:lnTo>
                  <a:lnTo>
                    <a:pt x="2112" y="669"/>
                  </a:lnTo>
                  <a:lnTo>
                    <a:pt x="2047" y="640"/>
                  </a:lnTo>
                  <a:lnTo>
                    <a:pt x="1974" y="618"/>
                  </a:lnTo>
                  <a:lnTo>
                    <a:pt x="1894" y="603"/>
                  </a:lnTo>
                  <a:lnTo>
                    <a:pt x="1807" y="589"/>
                  </a:lnTo>
                  <a:lnTo>
                    <a:pt x="1720" y="589"/>
                  </a:lnTo>
                  <a:lnTo>
                    <a:pt x="733" y="589"/>
                  </a:lnTo>
                  <a:lnTo>
                    <a:pt x="733" y="1823"/>
                  </a:lnTo>
                  <a:close/>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149" name="Freeform 3"/>
            <p:cNvSpPr>
              <a:spLocks noChangeArrowheads="1"/>
            </p:cNvSpPr>
            <p:nvPr/>
          </p:nvSpPr>
          <p:spPr bwMode="gray">
            <a:xfrm>
              <a:off x="2436813" y="3233738"/>
              <a:ext cx="1250950" cy="1519237"/>
            </a:xfrm>
            <a:custGeom>
              <a:avLst/>
              <a:gdLst>
                <a:gd name="T0" fmla="*/ 1488 w 3477"/>
                <a:gd name="T1" fmla="*/ 4205 h 4221"/>
                <a:gd name="T2" fmla="*/ 1082 w 3477"/>
                <a:gd name="T3" fmla="*/ 4097 h 4221"/>
                <a:gd name="T4" fmla="*/ 755 w 3477"/>
                <a:gd name="T5" fmla="*/ 3907 h 4221"/>
                <a:gd name="T6" fmla="*/ 487 w 3477"/>
                <a:gd name="T7" fmla="*/ 3653 h 4221"/>
                <a:gd name="T8" fmla="*/ 284 w 3477"/>
                <a:gd name="T9" fmla="*/ 3341 h 4221"/>
                <a:gd name="T10" fmla="*/ 51 w 3477"/>
                <a:gd name="T11" fmla="*/ 2637 h 4221"/>
                <a:gd name="T12" fmla="*/ 0 w 3477"/>
                <a:gd name="T13" fmla="*/ 2091 h 4221"/>
                <a:gd name="T14" fmla="*/ 117 w 3477"/>
                <a:gd name="T15" fmla="*/ 1301 h 4221"/>
                <a:gd name="T16" fmla="*/ 400 w 3477"/>
                <a:gd name="T17" fmla="*/ 705 h 4221"/>
                <a:gd name="T18" fmla="*/ 632 w 3477"/>
                <a:gd name="T19" fmla="*/ 436 h 4221"/>
                <a:gd name="T20" fmla="*/ 922 w 3477"/>
                <a:gd name="T21" fmla="*/ 218 h 4221"/>
                <a:gd name="T22" fmla="*/ 1263 w 3477"/>
                <a:gd name="T23" fmla="*/ 73 h 4221"/>
                <a:gd name="T24" fmla="*/ 1648 w 3477"/>
                <a:gd name="T25" fmla="*/ 8 h 4221"/>
                <a:gd name="T26" fmla="*/ 1959 w 3477"/>
                <a:gd name="T27" fmla="*/ 15 h 4221"/>
                <a:gd name="T28" fmla="*/ 2337 w 3477"/>
                <a:gd name="T29" fmla="*/ 102 h 4221"/>
                <a:gd name="T30" fmla="*/ 2664 w 3477"/>
                <a:gd name="T31" fmla="*/ 269 h 4221"/>
                <a:gd name="T32" fmla="*/ 2932 w 3477"/>
                <a:gd name="T33" fmla="*/ 501 h 4221"/>
                <a:gd name="T34" fmla="*/ 3142 w 3477"/>
                <a:gd name="T35" fmla="*/ 792 h 4221"/>
                <a:gd name="T36" fmla="*/ 3411 w 3477"/>
                <a:gd name="T37" fmla="*/ 1504 h 4221"/>
                <a:gd name="T38" fmla="*/ 3476 w 3477"/>
                <a:gd name="T39" fmla="*/ 2106 h 4221"/>
                <a:gd name="T40" fmla="*/ 3353 w 3477"/>
                <a:gd name="T41" fmla="*/ 2963 h 4221"/>
                <a:gd name="T42" fmla="*/ 3157 w 3477"/>
                <a:gd name="T43" fmla="*/ 3406 h 4221"/>
                <a:gd name="T44" fmla="*/ 2939 w 3477"/>
                <a:gd name="T45" fmla="*/ 3697 h 4221"/>
                <a:gd name="T46" fmla="*/ 2678 w 3477"/>
                <a:gd name="T47" fmla="*/ 3930 h 4221"/>
                <a:gd name="T48" fmla="*/ 2366 w 3477"/>
                <a:gd name="T49" fmla="*/ 4097 h 4221"/>
                <a:gd name="T50" fmla="*/ 2010 w 3477"/>
                <a:gd name="T51" fmla="*/ 4191 h 4221"/>
                <a:gd name="T52" fmla="*/ 2475 w 3477"/>
                <a:gd name="T53" fmla="*/ 1047 h 4221"/>
                <a:gd name="T54" fmla="*/ 2344 w 3477"/>
                <a:gd name="T55" fmla="*/ 850 h 4221"/>
                <a:gd name="T56" fmla="*/ 2141 w 3477"/>
                <a:gd name="T57" fmla="*/ 690 h 4221"/>
                <a:gd name="T58" fmla="*/ 1807 w 3477"/>
                <a:gd name="T59" fmla="*/ 596 h 4221"/>
                <a:gd name="T60" fmla="*/ 1604 w 3477"/>
                <a:gd name="T61" fmla="*/ 603 h 4221"/>
                <a:gd name="T62" fmla="*/ 1365 w 3477"/>
                <a:gd name="T63" fmla="*/ 676 h 4221"/>
                <a:gd name="T64" fmla="*/ 1103 w 3477"/>
                <a:gd name="T65" fmla="*/ 886 h 4221"/>
                <a:gd name="T66" fmla="*/ 893 w 3477"/>
                <a:gd name="T67" fmla="*/ 1315 h 4221"/>
                <a:gd name="T68" fmla="*/ 806 w 3477"/>
                <a:gd name="T69" fmla="*/ 1844 h 4221"/>
                <a:gd name="T70" fmla="*/ 799 w 3477"/>
                <a:gd name="T71" fmla="*/ 2324 h 4221"/>
                <a:gd name="T72" fmla="*/ 864 w 3477"/>
                <a:gd name="T73" fmla="*/ 2804 h 4221"/>
                <a:gd name="T74" fmla="*/ 1059 w 3477"/>
                <a:gd name="T75" fmla="*/ 3276 h 4221"/>
                <a:gd name="T76" fmla="*/ 1270 w 3477"/>
                <a:gd name="T77" fmla="*/ 3494 h 4221"/>
                <a:gd name="T78" fmla="*/ 1509 w 3477"/>
                <a:gd name="T79" fmla="*/ 3596 h 4221"/>
                <a:gd name="T80" fmla="*/ 1727 w 3477"/>
                <a:gd name="T81" fmla="*/ 3624 h 4221"/>
                <a:gd name="T82" fmla="*/ 1982 w 3477"/>
                <a:gd name="T83" fmla="*/ 3581 h 4221"/>
                <a:gd name="T84" fmla="*/ 2293 w 3477"/>
                <a:gd name="T85" fmla="*/ 3406 h 4221"/>
                <a:gd name="T86" fmla="*/ 2497 w 3477"/>
                <a:gd name="T87" fmla="*/ 3152 h 4221"/>
                <a:gd name="T88" fmla="*/ 2620 w 3477"/>
                <a:gd name="T89" fmla="*/ 2767 h 4221"/>
                <a:gd name="T90" fmla="*/ 2678 w 3477"/>
                <a:gd name="T91" fmla="*/ 2099 h 4221"/>
                <a:gd name="T92" fmla="*/ 2649 w 3477"/>
                <a:gd name="T93" fmla="*/ 1656 h 4221"/>
                <a:gd name="T94" fmla="*/ 2511 w 3477"/>
                <a:gd name="T95" fmla="*/ 1119 h 4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77" h="4221">
                  <a:moveTo>
                    <a:pt x="1720" y="4220"/>
                  </a:moveTo>
                  <a:lnTo>
                    <a:pt x="1720" y="4220"/>
                  </a:lnTo>
                  <a:lnTo>
                    <a:pt x="1604" y="4213"/>
                  </a:lnTo>
                  <a:lnTo>
                    <a:pt x="1488" y="4205"/>
                  </a:lnTo>
                  <a:lnTo>
                    <a:pt x="1379" y="4184"/>
                  </a:lnTo>
                  <a:lnTo>
                    <a:pt x="1277" y="4162"/>
                  </a:lnTo>
                  <a:lnTo>
                    <a:pt x="1176" y="4133"/>
                  </a:lnTo>
                  <a:lnTo>
                    <a:pt x="1082" y="4097"/>
                  </a:lnTo>
                  <a:lnTo>
                    <a:pt x="994" y="4060"/>
                  </a:lnTo>
                  <a:lnTo>
                    <a:pt x="907" y="4017"/>
                  </a:lnTo>
                  <a:lnTo>
                    <a:pt x="827" y="3966"/>
                  </a:lnTo>
                  <a:lnTo>
                    <a:pt x="755" y="3907"/>
                  </a:lnTo>
                  <a:lnTo>
                    <a:pt x="683" y="3850"/>
                  </a:lnTo>
                  <a:lnTo>
                    <a:pt x="610" y="3791"/>
                  </a:lnTo>
                  <a:lnTo>
                    <a:pt x="544" y="3719"/>
                  </a:lnTo>
                  <a:lnTo>
                    <a:pt x="487" y="3653"/>
                  </a:lnTo>
                  <a:lnTo>
                    <a:pt x="428" y="3581"/>
                  </a:lnTo>
                  <a:lnTo>
                    <a:pt x="377" y="3501"/>
                  </a:lnTo>
                  <a:lnTo>
                    <a:pt x="326" y="3421"/>
                  </a:lnTo>
                  <a:lnTo>
                    <a:pt x="284" y="3341"/>
                  </a:lnTo>
                  <a:lnTo>
                    <a:pt x="204" y="3174"/>
                  </a:lnTo>
                  <a:lnTo>
                    <a:pt x="138" y="2999"/>
                  </a:lnTo>
                  <a:lnTo>
                    <a:pt x="87" y="2818"/>
                  </a:lnTo>
                  <a:lnTo>
                    <a:pt x="51" y="2637"/>
                  </a:lnTo>
                  <a:lnTo>
                    <a:pt x="22" y="2447"/>
                  </a:lnTo>
                  <a:lnTo>
                    <a:pt x="7" y="2273"/>
                  </a:lnTo>
                  <a:lnTo>
                    <a:pt x="0" y="2091"/>
                  </a:lnTo>
                  <a:lnTo>
                    <a:pt x="0" y="2091"/>
                  </a:lnTo>
                  <a:lnTo>
                    <a:pt x="7" y="1888"/>
                  </a:lnTo>
                  <a:lnTo>
                    <a:pt x="29" y="1685"/>
                  </a:lnTo>
                  <a:lnTo>
                    <a:pt x="65" y="1489"/>
                  </a:lnTo>
                  <a:lnTo>
                    <a:pt x="117" y="1301"/>
                  </a:lnTo>
                  <a:lnTo>
                    <a:pt x="181" y="1119"/>
                  </a:lnTo>
                  <a:lnTo>
                    <a:pt x="254" y="945"/>
                  </a:lnTo>
                  <a:lnTo>
                    <a:pt x="349" y="785"/>
                  </a:lnTo>
                  <a:lnTo>
                    <a:pt x="400" y="705"/>
                  </a:lnTo>
                  <a:lnTo>
                    <a:pt x="450" y="632"/>
                  </a:lnTo>
                  <a:lnTo>
                    <a:pt x="508" y="567"/>
                  </a:lnTo>
                  <a:lnTo>
                    <a:pt x="573" y="495"/>
                  </a:lnTo>
                  <a:lnTo>
                    <a:pt x="632" y="436"/>
                  </a:lnTo>
                  <a:lnTo>
                    <a:pt x="704" y="370"/>
                  </a:lnTo>
                  <a:lnTo>
                    <a:pt x="770" y="320"/>
                  </a:lnTo>
                  <a:lnTo>
                    <a:pt x="842" y="262"/>
                  </a:lnTo>
                  <a:lnTo>
                    <a:pt x="922" y="218"/>
                  </a:lnTo>
                  <a:lnTo>
                    <a:pt x="1002" y="175"/>
                  </a:lnTo>
                  <a:lnTo>
                    <a:pt x="1089" y="139"/>
                  </a:lnTo>
                  <a:lnTo>
                    <a:pt x="1169" y="102"/>
                  </a:lnTo>
                  <a:lnTo>
                    <a:pt x="1263" y="73"/>
                  </a:lnTo>
                  <a:lnTo>
                    <a:pt x="1350" y="44"/>
                  </a:lnTo>
                  <a:lnTo>
                    <a:pt x="1444" y="29"/>
                  </a:lnTo>
                  <a:lnTo>
                    <a:pt x="1546" y="15"/>
                  </a:lnTo>
                  <a:lnTo>
                    <a:pt x="1648" y="8"/>
                  </a:lnTo>
                  <a:lnTo>
                    <a:pt x="1750" y="0"/>
                  </a:lnTo>
                  <a:lnTo>
                    <a:pt x="1750" y="0"/>
                  </a:lnTo>
                  <a:lnTo>
                    <a:pt x="1858" y="8"/>
                  </a:lnTo>
                  <a:lnTo>
                    <a:pt x="1959" y="15"/>
                  </a:lnTo>
                  <a:lnTo>
                    <a:pt x="2061" y="29"/>
                  </a:lnTo>
                  <a:lnTo>
                    <a:pt x="2156" y="51"/>
                  </a:lnTo>
                  <a:lnTo>
                    <a:pt x="2250" y="73"/>
                  </a:lnTo>
                  <a:lnTo>
                    <a:pt x="2337" y="102"/>
                  </a:lnTo>
                  <a:lnTo>
                    <a:pt x="2424" y="139"/>
                  </a:lnTo>
                  <a:lnTo>
                    <a:pt x="2504" y="175"/>
                  </a:lnTo>
                  <a:lnTo>
                    <a:pt x="2584" y="218"/>
                  </a:lnTo>
                  <a:lnTo>
                    <a:pt x="2664" y="269"/>
                  </a:lnTo>
                  <a:lnTo>
                    <a:pt x="2736" y="320"/>
                  </a:lnTo>
                  <a:lnTo>
                    <a:pt x="2802" y="378"/>
                  </a:lnTo>
                  <a:lnTo>
                    <a:pt x="2867" y="436"/>
                  </a:lnTo>
                  <a:lnTo>
                    <a:pt x="2932" y="501"/>
                  </a:lnTo>
                  <a:lnTo>
                    <a:pt x="2990" y="574"/>
                  </a:lnTo>
                  <a:lnTo>
                    <a:pt x="3049" y="639"/>
                  </a:lnTo>
                  <a:lnTo>
                    <a:pt x="3099" y="719"/>
                  </a:lnTo>
                  <a:lnTo>
                    <a:pt x="3142" y="792"/>
                  </a:lnTo>
                  <a:lnTo>
                    <a:pt x="3230" y="959"/>
                  </a:lnTo>
                  <a:lnTo>
                    <a:pt x="3309" y="1134"/>
                  </a:lnTo>
                  <a:lnTo>
                    <a:pt x="3368" y="1315"/>
                  </a:lnTo>
                  <a:lnTo>
                    <a:pt x="3411" y="1504"/>
                  </a:lnTo>
                  <a:lnTo>
                    <a:pt x="3448" y="1700"/>
                  </a:lnTo>
                  <a:lnTo>
                    <a:pt x="3469" y="1903"/>
                  </a:lnTo>
                  <a:lnTo>
                    <a:pt x="3476" y="2106"/>
                  </a:lnTo>
                  <a:lnTo>
                    <a:pt x="3476" y="2106"/>
                  </a:lnTo>
                  <a:lnTo>
                    <a:pt x="3469" y="2339"/>
                  </a:lnTo>
                  <a:lnTo>
                    <a:pt x="3440" y="2557"/>
                  </a:lnTo>
                  <a:lnTo>
                    <a:pt x="3404" y="2767"/>
                  </a:lnTo>
                  <a:lnTo>
                    <a:pt x="3353" y="2963"/>
                  </a:lnTo>
                  <a:lnTo>
                    <a:pt x="3281" y="3152"/>
                  </a:lnTo>
                  <a:lnTo>
                    <a:pt x="3244" y="3239"/>
                  </a:lnTo>
                  <a:lnTo>
                    <a:pt x="3201" y="3327"/>
                  </a:lnTo>
                  <a:lnTo>
                    <a:pt x="3157" y="3406"/>
                  </a:lnTo>
                  <a:lnTo>
                    <a:pt x="3106" y="3486"/>
                  </a:lnTo>
                  <a:lnTo>
                    <a:pt x="3055" y="3559"/>
                  </a:lnTo>
                  <a:lnTo>
                    <a:pt x="2998" y="3632"/>
                  </a:lnTo>
                  <a:lnTo>
                    <a:pt x="2939" y="3697"/>
                  </a:lnTo>
                  <a:lnTo>
                    <a:pt x="2882" y="3763"/>
                  </a:lnTo>
                  <a:lnTo>
                    <a:pt x="2816" y="3820"/>
                  </a:lnTo>
                  <a:lnTo>
                    <a:pt x="2751" y="3879"/>
                  </a:lnTo>
                  <a:lnTo>
                    <a:pt x="2678" y="3930"/>
                  </a:lnTo>
                  <a:lnTo>
                    <a:pt x="2605" y="3981"/>
                  </a:lnTo>
                  <a:lnTo>
                    <a:pt x="2525" y="4024"/>
                  </a:lnTo>
                  <a:lnTo>
                    <a:pt x="2446" y="4060"/>
                  </a:lnTo>
                  <a:lnTo>
                    <a:pt x="2366" y="4097"/>
                  </a:lnTo>
                  <a:lnTo>
                    <a:pt x="2279" y="4125"/>
                  </a:lnTo>
                  <a:lnTo>
                    <a:pt x="2192" y="4155"/>
                  </a:lnTo>
                  <a:lnTo>
                    <a:pt x="2105" y="4176"/>
                  </a:lnTo>
                  <a:lnTo>
                    <a:pt x="2010" y="4191"/>
                  </a:lnTo>
                  <a:lnTo>
                    <a:pt x="1916" y="4205"/>
                  </a:lnTo>
                  <a:lnTo>
                    <a:pt x="1822" y="4213"/>
                  </a:lnTo>
                  <a:lnTo>
                    <a:pt x="1720" y="4220"/>
                  </a:lnTo>
                  <a:close/>
                  <a:moveTo>
                    <a:pt x="2475" y="1047"/>
                  </a:moveTo>
                  <a:lnTo>
                    <a:pt x="2475" y="1047"/>
                  </a:lnTo>
                  <a:lnTo>
                    <a:pt x="2432" y="973"/>
                  </a:lnTo>
                  <a:lnTo>
                    <a:pt x="2388" y="901"/>
                  </a:lnTo>
                  <a:lnTo>
                    <a:pt x="2344" y="850"/>
                  </a:lnTo>
                  <a:lnTo>
                    <a:pt x="2293" y="799"/>
                  </a:lnTo>
                  <a:lnTo>
                    <a:pt x="2242" y="755"/>
                  </a:lnTo>
                  <a:lnTo>
                    <a:pt x="2192" y="719"/>
                  </a:lnTo>
                  <a:lnTo>
                    <a:pt x="2141" y="690"/>
                  </a:lnTo>
                  <a:lnTo>
                    <a:pt x="2090" y="662"/>
                  </a:lnTo>
                  <a:lnTo>
                    <a:pt x="1989" y="625"/>
                  </a:lnTo>
                  <a:lnTo>
                    <a:pt x="1894" y="611"/>
                  </a:lnTo>
                  <a:lnTo>
                    <a:pt x="1807" y="596"/>
                  </a:lnTo>
                  <a:lnTo>
                    <a:pt x="1742" y="596"/>
                  </a:lnTo>
                  <a:lnTo>
                    <a:pt x="1742" y="596"/>
                  </a:lnTo>
                  <a:lnTo>
                    <a:pt x="1669" y="603"/>
                  </a:lnTo>
                  <a:lnTo>
                    <a:pt x="1604" y="603"/>
                  </a:lnTo>
                  <a:lnTo>
                    <a:pt x="1539" y="618"/>
                  </a:lnTo>
                  <a:lnTo>
                    <a:pt x="1481" y="632"/>
                  </a:lnTo>
                  <a:lnTo>
                    <a:pt x="1423" y="654"/>
                  </a:lnTo>
                  <a:lnTo>
                    <a:pt x="1365" y="676"/>
                  </a:lnTo>
                  <a:lnTo>
                    <a:pt x="1314" y="705"/>
                  </a:lnTo>
                  <a:lnTo>
                    <a:pt x="1263" y="734"/>
                  </a:lnTo>
                  <a:lnTo>
                    <a:pt x="1176" y="806"/>
                  </a:lnTo>
                  <a:lnTo>
                    <a:pt x="1103" y="886"/>
                  </a:lnTo>
                  <a:lnTo>
                    <a:pt x="1038" y="981"/>
                  </a:lnTo>
                  <a:lnTo>
                    <a:pt x="980" y="1083"/>
                  </a:lnTo>
                  <a:lnTo>
                    <a:pt x="929" y="1199"/>
                  </a:lnTo>
                  <a:lnTo>
                    <a:pt x="893" y="1315"/>
                  </a:lnTo>
                  <a:lnTo>
                    <a:pt x="856" y="1446"/>
                  </a:lnTo>
                  <a:lnTo>
                    <a:pt x="835" y="1575"/>
                  </a:lnTo>
                  <a:lnTo>
                    <a:pt x="813" y="1706"/>
                  </a:lnTo>
                  <a:lnTo>
                    <a:pt x="806" y="1844"/>
                  </a:lnTo>
                  <a:lnTo>
                    <a:pt x="799" y="1983"/>
                  </a:lnTo>
                  <a:lnTo>
                    <a:pt x="799" y="2121"/>
                  </a:lnTo>
                  <a:lnTo>
                    <a:pt x="799" y="2121"/>
                  </a:lnTo>
                  <a:lnTo>
                    <a:pt x="799" y="2324"/>
                  </a:lnTo>
                  <a:lnTo>
                    <a:pt x="806" y="2440"/>
                  </a:lnTo>
                  <a:lnTo>
                    <a:pt x="820" y="2557"/>
                  </a:lnTo>
                  <a:lnTo>
                    <a:pt x="842" y="2680"/>
                  </a:lnTo>
                  <a:lnTo>
                    <a:pt x="864" y="2804"/>
                  </a:lnTo>
                  <a:lnTo>
                    <a:pt x="900" y="2934"/>
                  </a:lnTo>
                  <a:lnTo>
                    <a:pt x="943" y="3050"/>
                  </a:lnTo>
                  <a:lnTo>
                    <a:pt x="994" y="3166"/>
                  </a:lnTo>
                  <a:lnTo>
                    <a:pt x="1059" y="3276"/>
                  </a:lnTo>
                  <a:lnTo>
                    <a:pt x="1133" y="3370"/>
                  </a:lnTo>
                  <a:lnTo>
                    <a:pt x="1176" y="3414"/>
                  </a:lnTo>
                  <a:lnTo>
                    <a:pt x="1220" y="3457"/>
                  </a:lnTo>
                  <a:lnTo>
                    <a:pt x="1270" y="3494"/>
                  </a:lnTo>
                  <a:lnTo>
                    <a:pt x="1328" y="3522"/>
                  </a:lnTo>
                  <a:lnTo>
                    <a:pt x="1379" y="3552"/>
                  </a:lnTo>
                  <a:lnTo>
                    <a:pt x="1444" y="3573"/>
                  </a:lnTo>
                  <a:lnTo>
                    <a:pt x="1509" y="3596"/>
                  </a:lnTo>
                  <a:lnTo>
                    <a:pt x="1575" y="3610"/>
                  </a:lnTo>
                  <a:lnTo>
                    <a:pt x="1648" y="3617"/>
                  </a:lnTo>
                  <a:lnTo>
                    <a:pt x="1727" y="3624"/>
                  </a:lnTo>
                  <a:lnTo>
                    <a:pt x="1727" y="3624"/>
                  </a:lnTo>
                  <a:lnTo>
                    <a:pt x="1792" y="3617"/>
                  </a:lnTo>
                  <a:lnTo>
                    <a:pt x="1858" y="3610"/>
                  </a:lnTo>
                  <a:lnTo>
                    <a:pt x="1923" y="3596"/>
                  </a:lnTo>
                  <a:lnTo>
                    <a:pt x="1982" y="3581"/>
                  </a:lnTo>
                  <a:lnTo>
                    <a:pt x="2047" y="3559"/>
                  </a:lnTo>
                  <a:lnTo>
                    <a:pt x="2098" y="3537"/>
                  </a:lnTo>
                  <a:lnTo>
                    <a:pt x="2199" y="3479"/>
                  </a:lnTo>
                  <a:lnTo>
                    <a:pt x="2293" y="3406"/>
                  </a:lnTo>
                  <a:lnTo>
                    <a:pt x="2373" y="3327"/>
                  </a:lnTo>
                  <a:lnTo>
                    <a:pt x="2439" y="3239"/>
                  </a:lnTo>
                  <a:lnTo>
                    <a:pt x="2497" y="3152"/>
                  </a:lnTo>
                  <a:lnTo>
                    <a:pt x="2497" y="3152"/>
                  </a:lnTo>
                  <a:lnTo>
                    <a:pt x="2533" y="3072"/>
                  </a:lnTo>
                  <a:lnTo>
                    <a:pt x="2562" y="2985"/>
                  </a:lnTo>
                  <a:lnTo>
                    <a:pt x="2599" y="2883"/>
                  </a:lnTo>
                  <a:lnTo>
                    <a:pt x="2620" y="2767"/>
                  </a:lnTo>
                  <a:lnTo>
                    <a:pt x="2642" y="2637"/>
                  </a:lnTo>
                  <a:lnTo>
                    <a:pt x="2664" y="2484"/>
                  </a:lnTo>
                  <a:lnTo>
                    <a:pt x="2671" y="2303"/>
                  </a:lnTo>
                  <a:lnTo>
                    <a:pt x="2678" y="2099"/>
                  </a:lnTo>
                  <a:lnTo>
                    <a:pt x="2678" y="2099"/>
                  </a:lnTo>
                  <a:lnTo>
                    <a:pt x="2671" y="1917"/>
                  </a:lnTo>
                  <a:lnTo>
                    <a:pt x="2664" y="1793"/>
                  </a:lnTo>
                  <a:lnTo>
                    <a:pt x="2649" y="1656"/>
                  </a:lnTo>
                  <a:lnTo>
                    <a:pt x="2620" y="1504"/>
                  </a:lnTo>
                  <a:lnTo>
                    <a:pt x="2584" y="1352"/>
                  </a:lnTo>
                  <a:lnTo>
                    <a:pt x="2540" y="1191"/>
                  </a:lnTo>
                  <a:lnTo>
                    <a:pt x="2511" y="1119"/>
                  </a:lnTo>
                  <a:lnTo>
                    <a:pt x="2475" y="1047"/>
                  </a:lnTo>
                  <a:close/>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150" name="Freeform 4"/>
            <p:cNvSpPr>
              <a:spLocks noChangeArrowheads="1"/>
            </p:cNvSpPr>
            <p:nvPr/>
          </p:nvSpPr>
          <p:spPr bwMode="gray">
            <a:xfrm>
              <a:off x="3756025" y="3233738"/>
              <a:ext cx="1147763" cy="1519237"/>
            </a:xfrm>
            <a:custGeom>
              <a:avLst/>
              <a:gdLst>
                <a:gd name="T0" fmla="*/ 3150 w 3187"/>
                <a:gd name="T1" fmla="*/ 3007 h 4221"/>
                <a:gd name="T2" fmla="*/ 2969 w 3187"/>
                <a:gd name="T3" fmla="*/ 3486 h 4221"/>
                <a:gd name="T4" fmla="*/ 2700 w 3187"/>
                <a:gd name="T5" fmla="*/ 3828 h 4221"/>
                <a:gd name="T6" fmla="*/ 2366 w 3187"/>
                <a:gd name="T7" fmla="*/ 4053 h 4221"/>
                <a:gd name="T8" fmla="*/ 2003 w 3187"/>
                <a:gd name="T9" fmla="*/ 4176 h 4221"/>
                <a:gd name="T10" fmla="*/ 1633 w 3187"/>
                <a:gd name="T11" fmla="*/ 4220 h 4221"/>
                <a:gd name="T12" fmla="*/ 1394 w 3187"/>
                <a:gd name="T13" fmla="*/ 4199 h 4221"/>
                <a:gd name="T14" fmla="*/ 1067 w 3187"/>
                <a:gd name="T15" fmla="*/ 4118 h 4221"/>
                <a:gd name="T16" fmla="*/ 799 w 3187"/>
                <a:gd name="T17" fmla="*/ 3987 h 4221"/>
                <a:gd name="T18" fmla="*/ 581 w 3187"/>
                <a:gd name="T19" fmla="*/ 3806 h 4221"/>
                <a:gd name="T20" fmla="*/ 400 w 3187"/>
                <a:gd name="T21" fmla="*/ 3588 h 4221"/>
                <a:gd name="T22" fmla="*/ 218 w 3187"/>
                <a:gd name="T23" fmla="*/ 3253 h 4221"/>
                <a:gd name="T24" fmla="*/ 58 w 3187"/>
                <a:gd name="T25" fmla="*/ 2731 h 4221"/>
                <a:gd name="T26" fmla="*/ 0 w 3187"/>
                <a:gd name="T27" fmla="*/ 2244 h 4221"/>
                <a:gd name="T28" fmla="*/ 7 w 3187"/>
                <a:gd name="T29" fmla="*/ 1910 h 4221"/>
                <a:gd name="T30" fmla="*/ 94 w 3187"/>
                <a:gd name="T31" fmla="*/ 1330 h 4221"/>
                <a:gd name="T32" fmla="*/ 298 w 3187"/>
                <a:gd name="T33" fmla="*/ 806 h 4221"/>
                <a:gd name="T34" fmla="*/ 443 w 3187"/>
                <a:gd name="T35" fmla="*/ 582 h 4221"/>
                <a:gd name="T36" fmla="*/ 617 w 3187"/>
                <a:gd name="T37" fmla="*/ 385 h 4221"/>
                <a:gd name="T38" fmla="*/ 827 w 3187"/>
                <a:gd name="T39" fmla="*/ 226 h 4221"/>
                <a:gd name="T40" fmla="*/ 1074 w 3187"/>
                <a:gd name="T41" fmla="*/ 109 h 4221"/>
                <a:gd name="T42" fmla="*/ 1350 w 3187"/>
                <a:gd name="T43" fmla="*/ 29 h 4221"/>
                <a:gd name="T44" fmla="*/ 1663 w 3187"/>
                <a:gd name="T45" fmla="*/ 0 h 4221"/>
                <a:gd name="T46" fmla="*/ 1967 w 3187"/>
                <a:gd name="T47" fmla="*/ 29 h 4221"/>
                <a:gd name="T48" fmla="*/ 2373 w 3187"/>
                <a:gd name="T49" fmla="*/ 160 h 4221"/>
                <a:gd name="T50" fmla="*/ 2693 w 3187"/>
                <a:gd name="T51" fmla="*/ 393 h 4221"/>
                <a:gd name="T52" fmla="*/ 2939 w 3187"/>
                <a:gd name="T53" fmla="*/ 719 h 4221"/>
                <a:gd name="T54" fmla="*/ 3114 w 3187"/>
                <a:gd name="T55" fmla="*/ 1134 h 4221"/>
                <a:gd name="T56" fmla="*/ 2497 w 3187"/>
                <a:gd name="T57" fmla="*/ 1526 h 4221"/>
                <a:gd name="T58" fmla="*/ 2424 w 3187"/>
                <a:gd name="T59" fmla="*/ 1242 h 4221"/>
                <a:gd name="T60" fmla="*/ 2330 w 3187"/>
                <a:gd name="T61" fmla="*/ 1010 h 4221"/>
                <a:gd name="T62" fmla="*/ 2185 w 3187"/>
                <a:gd name="T63" fmla="*/ 806 h 4221"/>
                <a:gd name="T64" fmla="*/ 1967 w 3187"/>
                <a:gd name="T65" fmla="*/ 654 h 4221"/>
                <a:gd name="T66" fmla="*/ 1669 w 3187"/>
                <a:gd name="T67" fmla="*/ 596 h 4221"/>
                <a:gd name="T68" fmla="*/ 1524 w 3187"/>
                <a:gd name="T69" fmla="*/ 611 h 4221"/>
                <a:gd name="T70" fmla="*/ 1336 w 3187"/>
                <a:gd name="T71" fmla="*/ 676 h 4221"/>
                <a:gd name="T72" fmla="*/ 1183 w 3187"/>
                <a:gd name="T73" fmla="*/ 778 h 4221"/>
                <a:gd name="T74" fmla="*/ 1031 w 3187"/>
                <a:gd name="T75" fmla="*/ 973 h 4221"/>
                <a:gd name="T76" fmla="*/ 886 w 3187"/>
                <a:gd name="T77" fmla="*/ 1330 h 4221"/>
                <a:gd name="T78" fmla="*/ 813 w 3187"/>
                <a:gd name="T79" fmla="*/ 1700 h 4221"/>
                <a:gd name="T80" fmla="*/ 799 w 3187"/>
                <a:gd name="T81" fmla="*/ 2085 h 4221"/>
                <a:gd name="T82" fmla="*/ 842 w 3187"/>
                <a:gd name="T83" fmla="*/ 2665 h 4221"/>
                <a:gd name="T84" fmla="*/ 966 w 3187"/>
                <a:gd name="T85" fmla="*/ 3079 h 4221"/>
                <a:gd name="T86" fmla="*/ 1147 w 3187"/>
                <a:gd name="T87" fmla="*/ 3363 h 4221"/>
                <a:gd name="T88" fmla="*/ 1372 w 3187"/>
                <a:gd name="T89" fmla="*/ 3522 h 4221"/>
                <a:gd name="T90" fmla="*/ 1612 w 3187"/>
                <a:gd name="T91" fmla="*/ 3596 h 4221"/>
                <a:gd name="T92" fmla="*/ 1764 w 3187"/>
                <a:gd name="T93" fmla="*/ 3596 h 4221"/>
                <a:gd name="T94" fmla="*/ 1974 w 3187"/>
                <a:gd name="T95" fmla="*/ 3537 h 4221"/>
                <a:gd name="T96" fmla="*/ 2163 w 3187"/>
                <a:gd name="T97" fmla="*/ 3428 h 4221"/>
                <a:gd name="T98" fmla="*/ 2316 w 3187"/>
                <a:gd name="T99" fmla="*/ 3253 h 4221"/>
                <a:gd name="T100" fmla="*/ 2439 w 3187"/>
                <a:gd name="T101" fmla="*/ 3021 h 4221"/>
                <a:gd name="T102" fmla="*/ 2497 w 3187"/>
                <a:gd name="T103" fmla="*/ 2731 h 4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87" h="4221">
                  <a:moveTo>
                    <a:pt x="3186" y="2811"/>
                  </a:moveTo>
                  <a:lnTo>
                    <a:pt x="3186" y="2811"/>
                  </a:lnTo>
                  <a:lnTo>
                    <a:pt x="3150" y="3007"/>
                  </a:lnTo>
                  <a:lnTo>
                    <a:pt x="3099" y="3181"/>
                  </a:lnTo>
                  <a:lnTo>
                    <a:pt x="3041" y="3341"/>
                  </a:lnTo>
                  <a:lnTo>
                    <a:pt x="2969" y="3486"/>
                  </a:lnTo>
                  <a:lnTo>
                    <a:pt x="2888" y="3617"/>
                  </a:lnTo>
                  <a:lnTo>
                    <a:pt x="2795" y="3733"/>
                  </a:lnTo>
                  <a:lnTo>
                    <a:pt x="2700" y="3828"/>
                  </a:lnTo>
                  <a:lnTo>
                    <a:pt x="2591" y="3922"/>
                  </a:lnTo>
                  <a:lnTo>
                    <a:pt x="2482" y="3995"/>
                  </a:lnTo>
                  <a:lnTo>
                    <a:pt x="2366" y="4053"/>
                  </a:lnTo>
                  <a:lnTo>
                    <a:pt x="2250" y="4111"/>
                  </a:lnTo>
                  <a:lnTo>
                    <a:pt x="2127" y="4148"/>
                  </a:lnTo>
                  <a:lnTo>
                    <a:pt x="2003" y="4176"/>
                  </a:lnTo>
                  <a:lnTo>
                    <a:pt x="1880" y="4199"/>
                  </a:lnTo>
                  <a:lnTo>
                    <a:pt x="1756" y="4213"/>
                  </a:lnTo>
                  <a:lnTo>
                    <a:pt x="1633" y="4220"/>
                  </a:lnTo>
                  <a:lnTo>
                    <a:pt x="1633" y="4220"/>
                  </a:lnTo>
                  <a:lnTo>
                    <a:pt x="1510" y="4213"/>
                  </a:lnTo>
                  <a:lnTo>
                    <a:pt x="1394" y="4199"/>
                  </a:lnTo>
                  <a:lnTo>
                    <a:pt x="1277" y="4184"/>
                  </a:lnTo>
                  <a:lnTo>
                    <a:pt x="1169" y="4155"/>
                  </a:lnTo>
                  <a:lnTo>
                    <a:pt x="1067" y="4118"/>
                  </a:lnTo>
                  <a:lnTo>
                    <a:pt x="973" y="4082"/>
                  </a:lnTo>
                  <a:lnTo>
                    <a:pt x="886" y="4038"/>
                  </a:lnTo>
                  <a:lnTo>
                    <a:pt x="799" y="3987"/>
                  </a:lnTo>
                  <a:lnTo>
                    <a:pt x="719" y="3930"/>
                  </a:lnTo>
                  <a:lnTo>
                    <a:pt x="646" y="3871"/>
                  </a:lnTo>
                  <a:lnTo>
                    <a:pt x="581" y="3806"/>
                  </a:lnTo>
                  <a:lnTo>
                    <a:pt x="516" y="3733"/>
                  </a:lnTo>
                  <a:lnTo>
                    <a:pt x="457" y="3661"/>
                  </a:lnTo>
                  <a:lnTo>
                    <a:pt x="400" y="3588"/>
                  </a:lnTo>
                  <a:lnTo>
                    <a:pt x="349" y="3508"/>
                  </a:lnTo>
                  <a:lnTo>
                    <a:pt x="305" y="3428"/>
                  </a:lnTo>
                  <a:lnTo>
                    <a:pt x="218" y="3253"/>
                  </a:lnTo>
                  <a:lnTo>
                    <a:pt x="153" y="3086"/>
                  </a:lnTo>
                  <a:lnTo>
                    <a:pt x="102" y="2906"/>
                  </a:lnTo>
                  <a:lnTo>
                    <a:pt x="58" y="2731"/>
                  </a:lnTo>
                  <a:lnTo>
                    <a:pt x="29" y="2563"/>
                  </a:lnTo>
                  <a:lnTo>
                    <a:pt x="15" y="2396"/>
                  </a:lnTo>
                  <a:lnTo>
                    <a:pt x="0" y="2244"/>
                  </a:lnTo>
                  <a:lnTo>
                    <a:pt x="0" y="2106"/>
                  </a:lnTo>
                  <a:lnTo>
                    <a:pt x="0" y="2106"/>
                  </a:lnTo>
                  <a:lnTo>
                    <a:pt x="7" y="1910"/>
                  </a:lnTo>
                  <a:lnTo>
                    <a:pt x="22" y="1714"/>
                  </a:lnTo>
                  <a:lnTo>
                    <a:pt x="51" y="1519"/>
                  </a:lnTo>
                  <a:lnTo>
                    <a:pt x="94" y="1330"/>
                  </a:lnTo>
                  <a:lnTo>
                    <a:pt x="145" y="1148"/>
                  </a:lnTo>
                  <a:lnTo>
                    <a:pt x="218" y="973"/>
                  </a:lnTo>
                  <a:lnTo>
                    <a:pt x="298" y="806"/>
                  </a:lnTo>
                  <a:lnTo>
                    <a:pt x="341" y="734"/>
                  </a:lnTo>
                  <a:lnTo>
                    <a:pt x="392" y="654"/>
                  </a:lnTo>
                  <a:lnTo>
                    <a:pt x="443" y="582"/>
                  </a:lnTo>
                  <a:lnTo>
                    <a:pt x="501" y="516"/>
                  </a:lnTo>
                  <a:lnTo>
                    <a:pt x="559" y="451"/>
                  </a:lnTo>
                  <a:lnTo>
                    <a:pt x="617" y="385"/>
                  </a:lnTo>
                  <a:lnTo>
                    <a:pt x="690" y="327"/>
                  </a:lnTo>
                  <a:lnTo>
                    <a:pt x="755" y="277"/>
                  </a:lnTo>
                  <a:lnTo>
                    <a:pt x="827" y="226"/>
                  </a:lnTo>
                  <a:lnTo>
                    <a:pt x="907" y="182"/>
                  </a:lnTo>
                  <a:lnTo>
                    <a:pt x="987" y="139"/>
                  </a:lnTo>
                  <a:lnTo>
                    <a:pt x="1074" y="109"/>
                  </a:lnTo>
                  <a:lnTo>
                    <a:pt x="1161" y="73"/>
                  </a:lnTo>
                  <a:lnTo>
                    <a:pt x="1256" y="51"/>
                  </a:lnTo>
                  <a:lnTo>
                    <a:pt x="1350" y="29"/>
                  </a:lnTo>
                  <a:lnTo>
                    <a:pt x="1452" y="15"/>
                  </a:lnTo>
                  <a:lnTo>
                    <a:pt x="1553" y="8"/>
                  </a:lnTo>
                  <a:lnTo>
                    <a:pt x="1663" y="0"/>
                  </a:lnTo>
                  <a:lnTo>
                    <a:pt x="1663" y="0"/>
                  </a:lnTo>
                  <a:lnTo>
                    <a:pt x="1822" y="8"/>
                  </a:lnTo>
                  <a:lnTo>
                    <a:pt x="1967" y="29"/>
                  </a:lnTo>
                  <a:lnTo>
                    <a:pt x="2113" y="59"/>
                  </a:lnTo>
                  <a:lnTo>
                    <a:pt x="2243" y="102"/>
                  </a:lnTo>
                  <a:lnTo>
                    <a:pt x="2373" y="160"/>
                  </a:lnTo>
                  <a:lnTo>
                    <a:pt x="2489" y="226"/>
                  </a:lnTo>
                  <a:lnTo>
                    <a:pt x="2591" y="305"/>
                  </a:lnTo>
                  <a:lnTo>
                    <a:pt x="2693" y="393"/>
                  </a:lnTo>
                  <a:lnTo>
                    <a:pt x="2787" y="487"/>
                  </a:lnTo>
                  <a:lnTo>
                    <a:pt x="2867" y="596"/>
                  </a:lnTo>
                  <a:lnTo>
                    <a:pt x="2939" y="719"/>
                  </a:lnTo>
                  <a:lnTo>
                    <a:pt x="3005" y="843"/>
                  </a:lnTo>
                  <a:lnTo>
                    <a:pt x="3063" y="981"/>
                  </a:lnTo>
                  <a:lnTo>
                    <a:pt x="3114" y="1134"/>
                  </a:lnTo>
                  <a:lnTo>
                    <a:pt x="3157" y="1286"/>
                  </a:lnTo>
                  <a:lnTo>
                    <a:pt x="3186" y="1453"/>
                  </a:lnTo>
                  <a:lnTo>
                    <a:pt x="2497" y="1526"/>
                  </a:lnTo>
                  <a:lnTo>
                    <a:pt x="2497" y="1526"/>
                  </a:lnTo>
                  <a:lnTo>
                    <a:pt x="2468" y="1388"/>
                  </a:lnTo>
                  <a:lnTo>
                    <a:pt x="2424" y="1242"/>
                  </a:lnTo>
                  <a:lnTo>
                    <a:pt x="2396" y="1163"/>
                  </a:lnTo>
                  <a:lnTo>
                    <a:pt x="2366" y="1090"/>
                  </a:lnTo>
                  <a:lnTo>
                    <a:pt x="2330" y="1010"/>
                  </a:lnTo>
                  <a:lnTo>
                    <a:pt x="2286" y="937"/>
                  </a:lnTo>
                  <a:lnTo>
                    <a:pt x="2236" y="872"/>
                  </a:lnTo>
                  <a:lnTo>
                    <a:pt x="2185" y="806"/>
                  </a:lnTo>
                  <a:lnTo>
                    <a:pt x="2119" y="749"/>
                  </a:lnTo>
                  <a:lnTo>
                    <a:pt x="2047" y="698"/>
                  </a:lnTo>
                  <a:lnTo>
                    <a:pt x="1967" y="654"/>
                  </a:lnTo>
                  <a:lnTo>
                    <a:pt x="1880" y="625"/>
                  </a:lnTo>
                  <a:lnTo>
                    <a:pt x="1779" y="603"/>
                  </a:lnTo>
                  <a:lnTo>
                    <a:pt x="1669" y="596"/>
                  </a:lnTo>
                  <a:lnTo>
                    <a:pt x="1669" y="596"/>
                  </a:lnTo>
                  <a:lnTo>
                    <a:pt x="1589" y="603"/>
                  </a:lnTo>
                  <a:lnTo>
                    <a:pt x="1524" y="611"/>
                  </a:lnTo>
                  <a:lnTo>
                    <a:pt x="1452" y="625"/>
                  </a:lnTo>
                  <a:lnTo>
                    <a:pt x="1394" y="647"/>
                  </a:lnTo>
                  <a:lnTo>
                    <a:pt x="1336" y="676"/>
                  </a:lnTo>
                  <a:lnTo>
                    <a:pt x="1277" y="705"/>
                  </a:lnTo>
                  <a:lnTo>
                    <a:pt x="1234" y="741"/>
                  </a:lnTo>
                  <a:lnTo>
                    <a:pt x="1183" y="778"/>
                  </a:lnTo>
                  <a:lnTo>
                    <a:pt x="1139" y="821"/>
                  </a:lnTo>
                  <a:lnTo>
                    <a:pt x="1103" y="872"/>
                  </a:lnTo>
                  <a:lnTo>
                    <a:pt x="1031" y="973"/>
                  </a:lnTo>
                  <a:lnTo>
                    <a:pt x="973" y="1083"/>
                  </a:lnTo>
                  <a:lnTo>
                    <a:pt x="922" y="1206"/>
                  </a:lnTo>
                  <a:lnTo>
                    <a:pt x="886" y="1330"/>
                  </a:lnTo>
                  <a:lnTo>
                    <a:pt x="856" y="1453"/>
                  </a:lnTo>
                  <a:lnTo>
                    <a:pt x="835" y="1575"/>
                  </a:lnTo>
                  <a:lnTo>
                    <a:pt x="813" y="1700"/>
                  </a:lnTo>
                  <a:lnTo>
                    <a:pt x="799" y="1917"/>
                  </a:lnTo>
                  <a:lnTo>
                    <a:pt x="799" y="2085"/>
                  </a:lnTo>
                  <a:lnTo>
                    <a:pt x="799" y="2085"/>
                  </a:lnTo>
                  <a:lnTo>
                    <a:pt x="799" y="2295"/>
                  </a:lnTo>
                  <a:lnTo>
                    <a:pt x="820" y="2491"/>
                  </a:lnTo>
                  <a:lnTo>
                    <a:pt x="842" y="2665"/>
                  </a:lnTo>
                  <a:lnTo>
                    <a:pt x="878" y="2818"/>
                  </a:lnTo>
                  <a:lnTo>
                    <a:pt x="915" y="2956"/>
                  </a:lnTo>
                  <a:lnTo>
                    <a:pt x="966" y="3079"/>
                  </a:lnTo>
                  <a:lnTo>
                    <a:pt x="1023" y="3188"/>
                  </a:lnTo>
                  <a:lnTo>
                    <a:pt x="1082" y="3283"/>
                  </a:lnTo>
                  <a:lnTo>
                    <a:pt x="1147" y="3363"/>
                  </a:lnTo>
                  <a:lnTo>
                    <a:pt x="1219" y="3428"/>
                  </a:lnTo>
                  <a:lnTo>
                    <a:pt x="1292" y="3479"/>
                  </a:lnTo>
                  <a:lnTo>
                    <a:pt x="1372" y="3522"/>
                  </a:lnTo>
                  <a:lnTo>
                    <a:pt x="1452" y="3559"/>
                  </a:lnTo>
                  <a:lnTo>
                    <a:pt x="1532" y="3581"/>
                  </a:lnTo>
                  <a:lnTo>
                    <a:pt x="1612" y="3596"/>
                  </a:lnTo>
                  <a:lnTo>
                    <a:pt x="1691" y="3596"/>
                  </a:lnTo>
                  <a:lnTo>
                    <a:pt x="1691" y="3596"/>
                  </a:lnTo>
                  <a:lnTo>
                    <a:pt x="1764" y="3596"/>
                  </a:lnTo>
                  <a:lnTo>
                    <a:pt x="1836" y="3581"/>
                  </a:lnTo>
                  <a:lnTo>
                    <a:pt x="1902" y="3566"/>
                  </a:lnTo>
                  <a:lnTo>
                    <a:pt x="1974" y="3537"/>
                  </a:lnTo>
                  <a:lnTo>
                    <a:pt x="2039" y="3508"/>
                  </a:lnTo>
                  <a:lnTo>
                    <a:pt x="2098" y="3471"/>
                  </a:lnTo>
                  <a:lnTo>
                    <a:pt x="2163" y="3428"/>
                  </a:lnTo>
                  <a:lnTo>
                    <a:pt x="2214" y="3370"/>
                  </a:lnTo>
                  <a:lnTo>
                    <a:pt x="2272" y="3312"/>
                  </a:lnTo>
                  <a:lnTo>
                    <a:pt x="2316" y="3253"/>
                  </a:lnTo>
                  <a:lnTo>
                    <a:pt x="2366" y="3181"/>
                  </a:lnTo>
                  <a:lnTo>
                    <a:pt x="2402" y="3101"/>
                  </a:lnTo>
                  <a:lnTo>
                    <a:pt x="2439" y="3021"/>
                  </a:lnTo>
                  <a:lnTo>
                    <a:pt x="2461" y="2927"/>
                  </a:lnTo>
                  <a:lnTo>
                    <a:pt x="2482" y="2832"/>
                  </a:lnTo>
                  <a:lnTo>
                    <a:pt x="2497" y="2731"/>
                  </a:lnTo>
                  <a:lnTo>
                    <a:pt x="3186" y="2811"/>
                  </a:lnTo>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151" name="Freeform 5"/>
            <p:cNvSpPr>
              <a:spLocks noChangeArrowheads="1"/>
            </p:cNvSpPr>
            <p:nvPr/>
          </p:nvSpPr>
          <p:spPr bwMode="gray">
            <a:xfrm>
              <a:off x="4846638" y="3257550"/>
              <a:ext cx="1309687" cy="1473200"/>
            </a:xfrm>
            <a:custGeom>
              <a:avLst/>
              <a:gdLst>
                <a:gd name="T0" fmla="*/ 3635 w 3636"/>
                <a:gd name="T1" fmla="*/ 4090 h 4091"/>
                <a:gd name="T2" fmla="*/ 2851 w 3636"/>
                <a:gd name="T3" fmla="*/ 4090 h 4091"/>
                <a:gd name="T4" fmla="*/ 2517 w 3636"/>
                <a:gd name="T5" fmla="*/ 3116 h 4091"/>
                <a:gd name="T6" fmla="*/ 950 w 3636"/>
                <a:gd name="T7" fmla="*/ 3116 h 4091"/>
                <a:gd name="T8" fmla="*/ 630 w 3636"/>
                <a:gd name="T9" fmla="*/ 4090 h 4091"/>
                <a:gd name="T10" fmla="*/ 0 w 3636"/>
                <a:gd name="T11" fmla="*/ 4090 h 4091"/>
                <a:gd name="T12" fmla="*/ 1356 w 3636"/>
                <a:gd name="T13" fmla="*/ 0 h 4091"/>
                <a:gd name="T14" fmla="*/ 2263 w 3636"/>
                <a:gd name="T15" fmla="*/ 0 h 4091"/>
                <a:gd name="T16" fmla="*/ 3635 w 3636"/>
                <a:gd name="T17" fmla="*/ 4090 h 4091"/>
                <a:gd name="T18" fmla="*/ 2321 w 3636"/>
                <a:gd name="T19" fmla="*/ 2528 h 4091"/>
                <a:gd name="T20" fmla="*/ 1726 w 3636"/>
                <a:gd name="T21" fmla="*/ 698 h 4091"/>
                <a:gd name="T22" fmla="*/ 1131 w 3636"/>
                <a:gd name="T23" fmla="*/ 2528 h 4091"/>
                <a:gd name="T24" fmla="*/ 2321 w 3636"/>
                <a:gd name="T25" fmla="*/ 2528 h 4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36" h="4091">
                  <a:moveTo>
                    <a:pt x="3635" y="4090"/>
                  </a:moveTo>
                  <a:lnTo>
                    <a:pt x="2851" y="4090"/>
                  </a:lnTo>
                  <a:lnTo>
                    <a:pt x="2517" y="3116"/>
                  </a:lnTo>
                  <a:lnTo>
                    <a:pt x="950" y="3116"/>
                  </a:lnTo>
                  <a:lnTo>
                    <a:pt x="630" y="4090"/>
                  </a:lnTo>
                  <a:lnTo>
                    <a:pt x="0" y="4090"/>
                  </a:lnTo>
                  <a:lnTo>
                    <a:pt x="1356" y="0"/>
                  </a:lnTo>
                  <a:lnTo>
                    <a:pt x="2263" y="0"/>
                  </a:lnTo>
                  <a:lnTo>
                    <a:pt x="3635" y="4090"/>
                  </a:lnTo>
                  <a:close/>
                  <a:moveTo>
                    <a:pt x="2321" y="2528"/>
                  </a:moveTo>
                  <a:lnTo>
                    <a:pt x="1726" y="698"/>
                  </a:lnTo>
                  <a:lnTo>
                    <a:pt x="1131" y="2528"/>
                  </a:lnTo>
                  <a:lnTo>
                    <a:pt x="2321" y="2528"/>
                  </a:lnTo>
                  <a:close/>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152" name="Freeform 6"/>
            <p:cNvSpPr>
              <a:spLocks noChangeArrowheads="1"/>
            </p:cNvSpPr>
            <p:nvPr/>
          </p:nvSpPr>
          <p:spPr bwMode="gray">
            <a:xfrm>
              <a:off x="6226175" y="3257550"/>
              <a:ext cx="1208088" cy="1473200"/>
            </a:xfrm>
            <a:custGeom>
              <a:avLst/>
              <a:gdLst>
                <a:gd name="T0" fmla="*/ 1509 w 3354"/>
                <a:gd name="T1" fmla="*/ 0 h 4091"/>
                <a:gd name="T2" fmla="*/ 1604 w 3354"/>
                <a:gd name="T3" fmla="*/ 0 h 4091"/>
                <a:gd name="T4" fmla="*/ 1880 w 3354"/>
                <a:gd name="T5" fmla="*/ 30 h 4091"/>
                <a:gd name="T6" fmla="*/ 2039 w 3354"/>
                <a:gd name="T7" fmla="*/ 66 h 4091"/>
                <a:gd name="T8" fmla="*/ 2214 w 3354"/>
                <a:gd name="T9" fmla="*/ 125 h 4091"/>
                <a:gd name="T10" fmla="*/ 2395 w 3354"/>
                <a:gd name="T11" fmla="*/ 218 h 4091"/>
                <a:gd name="T12" fmla="*/ 2583 w 3354"/>
                <a:gd name="T13" fmla="*/ 342 h 4091"/>
                <a:gd name="T14" fmla="*/ 2772 w 3354"/>
                <a:gd name="T15" fmla="*/ 509 h 4091"/>
                <a:gd name="T16" fmla="*/ 2837 w 3354"/>
                <a:gd name="T17" fmla="*/ 589 h 4091"/>
                <a:gd name="T18" fmla="*/ 2968 w 3354"/>
                <a:gd name="T19" fmla="*/ 749 h 4091"/>
                <a:gd name="T20" fmla="*/ 3077 w 3354"/>
                <a:gd name="T21" fmla="*/ 931 h 4091"/>
                <a:gd name="T22" fmla="*/ 3171 w 3354"/>
                <a:gd name="T23" fmla="*/ 1112 h 4091"/>
                <a:gd name="T24" fmla="*/ 3244 w 3354"/>
                <a:gd name="T25" fmla="*/ 1308 h 4091"/>
                <a:gd name="T26" fmla="*/ 3295 w 3354"/>
                <a:gd name="T27" fmla="*/ 1510 h 4091"/>
                <a:gd name="T28" fmla="*/ 3331 w 3354"/>
                <a:gd name="T29" fmla="*/ 1722 h 4091"/>
                <a:gd name="T30" fmla="*/ 3346 w 3354"/>
                <a:gd name="T31" fmla="*/ 1932 h 4091"/>
                <a:gd name="T32" fmla="*/ 3353 w 3354"/>
                <a:gd name="T33" fmla="*/ 2041 h 4091"/>
                <a:gd name="T34" fmla="*/ 3331 w 3354"/>
                <a:gd name="T35" fmla="*/ 2346 h 4091"/>
                <a:gd name="T36" fmla="*/ 3287 w 3354"/>
                <a:gd name="T37" fmla="*/ 2623 h 4091"/>
                <a:gd name="T38" fmla="*/ 3207 w 3354"/>
                <a:gd name="T39" fmla="*/ 2869 h 4091"/>
                <a:gd name="T40" fmla="*/ 3113 w 3354"/>
                <a:gd name="T41" fmla="*/ 3087 h 4091"/>
                <a:gd name="T42" fmla="*/ 3012 w 3354"/>
                <a:gd name="T43" fmla="*/ 3276 h 4091"/>
                <a:gd name="T44" fmla="*/ 2896 w 3354"/>
                <a:gd name="T45" fmla="*/ 3436 h 4091"/>
                <a:gd name="T46" fmla="*/ 2670 w 3354"/>
                <a:gd name="T47" fmla="*/ 3675 h 4091"/>
                <a:gd name="T48" fmla="*/ 2590 w 3354"/>
                <a:gd name="T49" fmla="*/ 3734 h 4091"/>
                <a:gd name="T50" fmla="*/ 2358 w 3354"/>
                <a:gd name="T51" fmla="*/ 3872 h 4091"/>
                <a:gd name="T52" fmla="*/ 2024 w 3354"/>
                <a:gd name="T53" fmla="*/ 3995 h 4091"/>
                <a:gd name="T54" fmla="*/ 1821 w 3354"/>
                <a:gd name="T55" fmla="*/ 4046 h 4091"/>
                <a:gd name="T56" fmla="*/ 1589 w 3354"/>
                <a:gd name="T57" fmla="*/ 4075 h 4091"/>
                <a:gd name="T58" fmla="*/ 1342 w 3354"/>
                <a:gd name="T59" fmla="*/ 4090 h 4091"/>
                <a:gd name="T60" fmla="*/ 0 w 3354"/>
                <a:gd name="T61" fmla="*/ 0 h 4091"/>
                <a:gd name="T62" fmla="*/ 1371 w 3354"/>
                <a:gd name="T63" fmla="*/ 3487 h 4091"/>
                <a:gd name="T64" fmla="*/ 1487 w 3354"/>
                <a:gd name="T65" fmla="*/ 3480 h 4091"/>
                <a:gd name="T66" fmla="*/ 1720 w 3354"/>
                <a:gd name="T67" fmla="*/ 3436 h 4091"/>
                <a:gd name="T68" fmla="*/ 1930 w 3354"/>
                <a:gd name="T69" fmla="*/ 3341 h 4091"/>
                <a:gd name="T70" fmla="*/ 2119 w 3354"/>
                <a:gd name="T71" fmla="*/ 3203 h 4091"/>
                <a:gd name="T72" fmla="*/ 2279 w 3354"/>
                <a:gd name="T73" fmla="*/ 3021 h 4091"/>
                <a:gd name="T74" fmla="*/ 2409 w 3354"/>
                <a:gd name="T75" fmla="*/ 2790 h 4091"/>
                <a:gd name="T76" fmla="*/ 2497 w 3354"/>
                <a:gd name="T77" fmla="*/ 2513 h 4091"/>
                <a:gd name="T78" fmla="*/ 2547 w 3354"/>
                <a:gd name="T79" fmla="*/ 2187 h 4091"/>
                <a:gd name="T80" fmla="*/ 2554 w 3354"/>
                <a:gd name="T81" fmla="*/ 2012 h 4091"/>
                <a:gd name="T82" fmla="*/ 2533 w 3354"/>
                <a:gd name="T83" fmla="*/ 1736 h 4091"/>
                <a:gd name="T84" fmla="*/ 2482 w 3354"/>
                <a:gd name="T85" fmla="*/ 1474 h 4091"/>
                <a:gd name="T86" fmla="*/ 2395 w 3354"/>
                <a:gd name="T87" fmla="*/ 1228 h 4091"/>
                <a:gd name="T88" fmla="*/ 2271 w 3354"/>
                <a:gd name="T89" fmla="*/ 1018 h 4091"/>
                <a:gd name="T90" fmla="*/ 2112 w 3354"/>
                <a:gd name="T91" fmla="*/ 836 h 4091"/>
                <a:gd name="T92" fmla="*/ 1923 w 3354"/>
                <a:gd name="T93" fmla="*/ 698 h 4091"/>
                <a:gd name="T94" fmla="*/ 1705 w 3354"/>
                <a:gd name="T95" fmla="*/ 611 h 4091"/>
                <a:gd name="T96" fmla="*/ 1458 w 3354"/>
                <a:gd name="T97" fmla="*/ 582 h 4091"/>
                <a:gd name="T98" fmla="*/ 754 w 3354"/>
                <a:gd name="T99" fmla="*/ 3487 h 4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54" h="4091">
                  <a:moveTo>
                    <a:pt x="0" y="0"/>
                  </a:moveTo>
                  <a:lnTo>
                    <a:pt x="1509" y="0"/>
                  </a:lnTo>
                  <a:lnTo>
                    <a:pt x="1509" y="0"/>
                  </a:lnTo>
                  <a:lnTo>
                    <a:pt x="1604" y="0"/>
                  </a:lnTo>
                  <a:lnTo>
                    <a:pt x="1734" y="8"/>
                  </a:lnTo>
                  <a:lnTo>
                    <a:pt x="1880" y="30"/>
                  </a:lnTo>
                  <a:lnTo>
                    <a:pt x="1959" y="44"/>
                  </a:lnTo>
                  <a:lnTo>
                    <a:pt x="2039" y="66"/>
                  </a:lnTo>
                  <a:lnTo>
                    <a:pt x="2126" y="95"/>
                  </a:lnTo>
                  <a:lnTo>
                    <a:pt x="2214" y="125"/>
                  </a:lnTo>
                  <a:lnTo>
                    <a:pt x="2300" y="168"/>
                  </a:lnTo>
                  <a:lnTo>
                    <a:pt x="2395" y="218"/>
                  </a:lnTo>
                  <a:lnTo>
                    <a:pt x="2489" y="277"/>
                  </a:lnTo>
                  <a:lnTo>
                    <a:pt x="2583" y="342"/>
                  </a:lnTo>
                  <a:lnTo>
                    <a:pt x="2678" y="422"/>
                  </a:lnTo>
                  <a:lnTo>
                    <a:pt x="2772" y="509"/>
                  </a:lnTo>
                  <a:lnTo>
                    <a:pt x="2772" y="509"/>
                  </a:lnTo>
                  <a:lnTo>
                    <a:pt x="2837" y="589"/>
                  </a:lnTo>
                  <a:lnTo>
                    <a:pt x="2910" y="669"/>
                  </a:lnTo>
                  <a:lnTo>
                    <a:pt x="2968" y="749"/>
                  </a:lnTo>
                  <a:lnTo>
                    <a:pt x="3026" y="836"/>
                  </a:lnTo>
                  <a:lnTo>
                    <a:pt x="3077" y="931"/>
                  </a:lnTo>
                  <a:lnTo>
                    <a:pt x="3128" y="1018"/>
                  </a:lnTo>
                  <a:lnTo>
                    <a:pt x="3171" y="1112"/>
                  </a:lnTo>
                  <a:lnTo>
                    <a:pt x="3207" y="1214"/>
                  </a:lnTo>
                  <a:lnTo>
                    <a:pt x="3244" y="1308"/>
                  </a:lnTo>
                  <a:lnTo>
                    <a:pt x="3273" y="1410"/>
                  </a:lnTo>
                  <a:lnTo>
                    <a:pt x="3295" y="1510"/>
                  </a:lnTo>
                  <a:lnTo>
                    <a:pt x="3316" y="1620"/>
                  </a:lnTo>
                  <a:lnTo>
                    <a:pt x="3331" y="1722"/>
                  </a:lnTo>
                  <a:lnTo>
                    <a:pt x="3346" y="1830"/>
                  </a:lnTo>
                  <a:lnTo>
                    <a:pt x="3346" y="1932"/>
                  </a:lnTo>
                  <a:lnTo>
                    <a:pt x="3353" y="2041"/>
                  </a:lnTo>
                  <a:lnTo>
                    <a:pt x="3353" y="2041"/>
                  </a:lnTo>
                  <a:lnTo>
                    <a:pt x="3346" y="2201"/>
                  </a:lnTo>
                  <a:lnTo>
                    <a:pt x="3331" y="2346"/>
                  </a:lnTo>
                  <a:lnTo>
                    <a:pt x="3309" y="2492"/>
                  </a:lnTo>
                  <a:lnTo>
                    <a:pt x="3287" y="2623"/>
                  </a:lnTo>
                  <a:lnTo>
                    <a:pt x="3251" y="2753"/>
                  </a:lnTo>
                  <a:lnTo>
                    <a:pt x="3207" y="2869"/>
                  </a:lnTo>
                  <a:lnTo>
                    <a:pt x="3164" y="2985"/>
                  </a:lnTo>
                  <a:lnTo>
                    <a:pt x="3113" y="3087"/>
                  </a:lnTo>
                  <a:lnTo>
                    <a:pt x="3063" y="3182"/>
                  </a:lnTo>
                  <a:lnTo>
                    <a:pt x="3012" y="3276"/>
                  </a:lnTo>
                  <a:lnTo>
                    <a:pt x="2953" y="3356"/>
                  </a:lnTo>
                  <a:lnTo>
                    <a:pt x="2896" y="3436"/>
                  </a:lnTo>
                  <a:lnTo>
                    <a:pt x="2780" y="3567"/>
                  </a:lnTo>
                  <a:lnTo>
                    <a:pt x="2670" y="3675"/>
                  </a:lnTo>
                  <a:lnTo>
                    <a:pt x="2670" y="3675"/>
                  </a:lnTo>
                  <a:lnTo>
                    <a:pt x="2590" y="3734"/>
                  </a:lnTo>
                  <a:lnTo>
                    <a:pt x="2489" y="3799"/>
                  </a:lnTo>
                  <a:lnTo>
                    <a:pt x="2358" y="3872"/>
                  </a:lnTo>
                  <a:lnTo>
                    <a:pt x="2206" y="3937"/>
                  </a:lnTo>
                  <a:lnTo>
                    <a:pt x="2024" y="3995"/>
                  </a:lnTo>
                  <a:lnTo>
                    <a:pt x="1923" y="4024"/>
                  </a:lnTo>
                  <a:lnTo>
                    <a:pt x="1821" y="4046"/>
                  </a:lnTo>
                  <a:lnTo>
                    <a:pt x="1705" y="4068"/>
                  </a:lnTo>
                  <a:lnTo>
                    <a:pt x="1589" y="4075"/>
                  </a:lnTo>
                  <a:lnTo>
                    <a:pt x="1466" y="4090"/>
                  </a:lnTo>
                  <a:lnTo>
                    <a:pt x="1342" y="4090"/>
                  </a:lnTo>
                  <a:lnTo>
                    <a:pt x="0" y="4090"/>
                  </a:lnTo>
                  <a:lnTo>
                    <a:pt x="0" y="0"/>
                  </a:lnTo>
                  <a:close/>
                  <a:moveTo>
                    <a:pt x="754" y="3487"/>
                  </a:moveTo>
                  <a:lnTo>
                    <a:pt x="1371" y="3487"/>
                  </a:lnTo>
                  <a:lnTo>
                    <a:pt x="1371" y="3487"/>
                  </a:lnTo>
                  <a:lnTo>
                    <a:pt x="1487" y="3480"/>
                  </a:lnTo>
                  <a:lnTo>
                    <a:pt x="1604" y="3465"/>
                  </a:lnTo>
                  <a:lnTo>
                    <a:pt x="1720" y="3436"/>
                  </a:lnTo>
                  <a:lnTo>
                    <a:pt x="1829" y="3400"/>
                  </a:lnTo>
                  <a:lnTo>
                    <a:pt x="1930" y="3341"/>
                  </a:lnTo>
                  <a:lnTo>
                    <a:pt x="2024" y="3283"/>
                  </a:lnTo>
                  <a:lnTo>
                    <a:pt x="2119" y="3203"/>
                  </a:lnTo>
                  <a:lnTo>
                    <a:pt x="2199" y="3123"/>
                  </a:lnTo>
                  <a:lnTo>
                    <a:pt x="2279" y="3021"/>
                  </a:lnTo>
                  <a:lnTo>
                    <a:pt x="2351" y="2913"/>
                  </a:lnTo>
                  <a:lnTo>
                    <a:pt x="2409" y="2790"/>
                  </a:lnTo>
                  <a:lnTo>
                    <a:pt x="2460" y="2659"/>
                  </a:lnTo>
                  <a:lnTo>
                    <a:pt x="2497" y="2513"/>
                  </a:lnTo>
                  <a:lnTo>
                    <a:pt x="2533" y="2361"/>
                  </a:lnTo>
                  <a:lnTo>
                    <a:pt x="2547" y="2187"/>
                  </a:lnTo>
                  <a:lnTo>
                    <a:pt x="2554" y="2012"/>
                  </a:lnTo>
                  <a:lnTo>
                    <a:pt x="2554" y="2012"/>
                  </a:lnTo>
                  <a:lnTo>
                    <a:pt x="2547" y="1874"/>
                  </a:lnTo>
                  <a:lnTo>
                    <a:pt x="2533" y="1736"/>
                  </a:lnTo>
                  <a:lnTo>
                    <a:pt x="2511" y="1598"/>
                  </a:lnTo>
                  <a:lnTo>
                    <a:pt x="2482" y="1474"/>
                  </a:lnTo>
                  <a:lnTo>
                    <a:pt x="2438" y="1344"/>
                  </a:lnTo>
                  <a:lnTo>
                    <a:pt x="2395" y="1228"/>
                  </a:lnTo>
                  <a:lnTo>
                    <a:pt x="2337" y="1120"/>
                  </a:lnTo>
                  <a:lnTo>
                    <a:pt x="2271" y="1018"/>
                  </a:lnTo>
                  <a:lnTo>
                    <a:pt x="2191" y="923"/>
                  </a:lnTo>
                  <a:lnTo>
                    <a:pt x="2112" y="836"/>
                  </a:lnTo>
                  <a:lnTo>
                    <a:pt x="2024" y="764"/>
                  </a:lnTo>
                  <a:lnTo>
                    <a:pt x="1923" y="698"/>
                  </a:lnTo>
                  <a:lnTo>
                    <a:pt x="1821" y="647"/>
                  </a:lnTo>
                  <a:lnTo>
                    <a:pt x="1705" y="611"/>
                  </a:lnTo>
                  <a:lnTo>
                    <a:pt x="1582" y="589"/>
                  </a:lnTo>
                  <a:lnTo>
                    <a:pt x="1458" y="582"/>
                  </a:lnTo>
                  <a:lnTo>
                    <a:pt x="754" y="582"/>
                  </a:lnTo>
                  <a:lnTo>
                    <a:pt x="754" y="3487"/>
                  </a:lnTo>
                  <a:close/>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153" name="Freeform 7"/>
            <p:cNvSpPr>
              <a:spLocks noChangeArrowheads="1"/>
            </p:cNvSpPr>
            <p:nvPr/>
          </p:nvSpPr>
          <p:spPr bwMode="gray">
            <a:xfrm>
              <a:off x="7521575" y="3257550"/>
              <a:ext cx="957263" cy="1473200"/>
            </a:xfrm>
            <a:custGeom>
              <a:avLst/>
              <a:gdLst>
                <a:gd name="T0" fmla="*/ 0 w 2658"/>
                <a:gd name="T1" fmla="*/ 4090 h 4091"/>
                <a:gd name="T2" fmla="*/ 0 w 2658"/>
                <a:gd name="T3" fmla="*/ 0 h 4091"/>
                <a:gd name="T4" fmla="*/ 2635 w 2658"/>
                <a:gd name="T5" fmla="*/ 0 h 4091"/>
                <a:gd name="T6" fmla="*/ 2635 w 2658"/>
                <a:gd name="T7" fmla="*/ 603 h 4091"/>
                <a:gd name="T8" fmla="*/ 741 w 2658"/>
                <a:gd name="T9" fmla="*/ 603 h 4091"/>
                <a:gd name="T10" fmla="*/ 741 w 2658"/>
                <a:gd name="T11" fmla="*/ 1714 h 4091"/>
                <a:gd name="T12" fmla="*/ 2258 w 2658"/>
                <a:gd name="T13" fmla="*/ 1714 h 4091"/>
                <a:gd name="T14" fmla="*/ 2258 w 2658"/>
                <a:gd name="T15" fmla="*/ 2310 h 4091"/>
                <a:gd name="T16" fmla="*/ 741 w 2658"/>
                <a:gd name="T17" fmla="*/ 2310 h 4091"/>
                <a:gd name="T18" fmla="*/ 741 w 2658"/>
                <a:gd name="T19" fmla="*/ 3457 h 4091"/>
                <a:gd name="T20" fmla="*/ 2657 w 2658"/>
                <a:gd name="T21" fmla="*/ 3457 h 4091"/>
                <a:gd name="T22" fmla="*/ 2657 w 2658"/>
                <a:gd name="T23" fmla="*/ 4090 h 4091"/>
                <a:gd name="T24" fmla="*/ 0 w 2658"/>
                <a:gd name="T25" fmla="*/ 4090 h 4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58" h="4091">
                  <a:moveTo>
                    <a:pt x="0" y="4090"/>
                  </a:moveTo>
                  <a:lnTo>
                    <a:pt x="0" y="0"/>
                  </a:lnTo>
                  <a:lnTo>
                    <a:pt x="2635" y="0"/>
                  </a:lnTo>
                  <a:lnTo>
                    <a:pt x="2635" y="603"/>
                  </a:lnTo>
                  <a:lnTo>
                    <a:pt x="741" y="603"/>
                  </a:lnTo>
                  <a:lnTo>
                    <a:pt x="741" y="1714"/>
                  </a:lnTo>
                  <a:lnTo>
                    <a:pt x="2258" y="1714"/>
                  </a:lnTo>
                  <a:lnTo>
                    <a:pt x="2258" y="2310"/>
                  </a:lnTo>
                  <a:lnTo>
                    <a:pt x="741" y="2310"/>
                  </a:lnTo>
                  <a:lnTo>
                    <a:pt x="741" y="3457"/>
                  </a:lnTo>
                  <a:lnTo>
                    <a:pt x="2657" y="3457"/>
                  </a:lnTo>
                  <a:lnTo>
                    <a:pt x="2657" y="4090"/>
                  </a:lnTo>
                  <a:lnTo>
                    <a:pt x="0" y="4090"/>
                  </a:lnTo>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154" name="Freeform 8"/>
            <p:cNvSpPr>
              <a:spLocks noChangeArrowheads="1"/>
            </p:cNvSpPr>
            <p:nvPr/>
          </p:nvSpPr>
          <p:spPr bwMode="gray">
            <a:xfrm>
              <a:off x="9901238" y="2816225"/>
              <a:ext cx="190500" cy="192088"/>
            </a:xfrm>
            <a:custGeom>
              <a:avLst/>
              <a:gdLst>
                <a:gd name="T0" fmla="*/ 530 w 531"/>
                <a:gd name="T1" fmla="*/ 262 h 532"/>
                <a:gd name="T2" fmla="*/ 515 w 531"/>
                <a:gd name="T3" fmla="*/ 364 h 532"/>
                <a:gd name="T4" fmla="*/ 458 w 531"/>
                <a:gd name="T5" fmla="*/ 451 h 532"/>
                <a:gd name="T6" fmla="*/ 414 w 531"/>
                <a:gd name="T7" fmla="*/ 487 h 532"/>
                <a:gd name="T8" fmla="*/ 319 w 531"/>
                <a:gd name="T9" fmla="*/ 523 h 532"/>
                <a:gd name="T10" fmla="*/ 268 w 531"/>
                <a:gd name="T11" fmla="*/ 531 h 532"/>
                <a:gd name="T12" fmla="*/ 167 w 531"/>
                <a:gd name="T13" fmla="*/ 508 h 532"/>
                <a:gd name="T14" fmla="*/ 80 w 531"/>
                <a:gd name="T15" fmla="*/ 451 h 532"/>
                <a:gd name="T16" fmla="*/ 44 w 531"/>
                <a:gd name="T17" fmla="*/ 407 h 532"/>
                <a:gd name="T18" fmla="*/ 8 w 531"/>
                <a:gd name="T19" fmla="*/ 313 h 532"/>
                <a:gd name="T20" fmla="*/ 0 w 531"/>
                <a:gd name="T21" fmla="*/ 262 h 532"/>
                <a:gd name="T22" fmla="*/ 22 w 531"/>
                <a:gd name="T23" fmla="*/ 160 h 532"/>
                <a:gd name="T24" fmla="*/ 80 w 531"/>
                <a:gd name="T25" fmla="*/ 72 h 532"/>
                <a:gd name="T26" fmla="*/ 116 w 531"/>
                <a:gd name="T27" fmla="*/ 44 h 532"/>
                <a:gd name="T28" fmla="*/ 211 w 531"/>
                <a:gd name="T29" fmla="*/ 0 h 532"/>
                <a:gd name="T30" fmla="*/ 268 w 531"/>
                <a:gd name="T31" fmla="*/ 0 h 532"/>
                <a:gd name="T32" fmla="*/ 370 w 531"/>
                <a:gd name="T33" fmla="*/ 15 h 532"/>
                <a:gd name="T34" fmla="*/ 458 w 531"/>
                <a:gd name="T35" fmla="*/ 72 h 532"/>
                <a:gd name="T36" fmla="*/ 486 w 531"/>
                <a:gd name="T37" fmla="*/ 116 h 532"/>
                <a:gd name="T38" fmla="*/ 530 w 531"/>
                <a:gd name="T39" fmla="*/ 211 h 532"/>
                <a:gd name="T40" fmla="*/ 494 w 531"/>
                <a:gd name="T41" fmla="*/ 262 h 532"/>
                <a:gd name="T42" fmla="*/ 494 w 531"/>
                <a:gd name="T43" fmla="*/ 218 h 532"/>
                <a:gd name="T44" fmla="*/ 458 w 531"/>
                <a:gd name="T45" fmla="*/ 138 h 532"/>
                <a:gd name="T46" fmla="*/ 428 w 531"/>
                <a:gd name="T47" fmla="*/ 102 h 532"/>
                <a:gd name="T48" fmla="*/ 356 w 531"/>
                <a:gd name="T49" fmla="*/ 51 h 532"/>
                <a:gd name="T50" fmla="*/ 268 w 531"/>
                <a:gd name="T51" fmla="*/ 36 h 532"/>
                <a:gd name="T52" fmla="*/ 218 w 531"/>
                <a:gd name="T53" fmla="*/ 36 h 532"/>
                <a:gd name="T54" fmla="*/ 138 w 531"/>
                <a:gd name="T55" fmla="*/ 72 h 532"/>
                <a:gd name="T56" fmla="*/ 102 w 531"/>
                <a:gd name="T57" fmla="*/ 102 h 532"/>
                <a:gd name="T58" fmla="*/ 51 w 531"/>
                <a:gd name="T59" fmla="*/ 174 h 532"/>
                <a:gd name="T60" fmla="*/ 36 w 531"/>
                <a:gd name="T61" fmla="*/ 262 h 532"/>
                <a:gd name="T62" fmla="*/ 44 w 531"/>
                <a:gd name="T63" fmla="*/ 305 h 532"/>
                <a:gd name="T64" fmla="*/ 73 w 531"/>
                <a:gd name="T65" fmla="*/ 392 h 532"/>
                <a:gd name="T66" fmla="*/ 102 w 531"/>
                <a:gd name="T67" fmla="*/ 421 h 532"/>
                <a:gd name="T68" fmla="*/ 182 w 531"/>
                <a:gd name="T69" fmla="*/ 472 h 532"/>
                <a:gd name="T70" fmla="*/ 268 w 531"/>
                <a:gd name="T71" fmla="*/ 494 h 532"/>
                <a:gd name="T72" fmla="*/ 312 w 531"/>
                <a:gd name="T73" fmla="*/ 487 h 532"/>
                <a:gd name="T74" fmla="*/ 392 w 531"/>
                <a:gd name="T75" fmla="*/ 451 h 532"/>
                <a:gd name="T76" fmla="*/ 428 w 531"/>
                <a:gd name="T77" fmla="*/ 421 h 532"/>
                <a:gd name="T78" fmla="*/ 479 w 531"/>
                <a:gd name="T79" fmla="*/ 349 h 532"/>
                <a:gd name="T80" fmla="*/ 494 w 531"/>
                <a:gd name="T81" fmla="*/ 262 h 532"/>
                <a:gd name="T82" fmla="*/ 342 w 531"/>
                <a:gd name="T83" fmla="*/ 421 h 532"/>
                <a:gd name="T84" fmla="*/ 196 w 531"/>
                <a:gd name="T85" fmla="*/ 283 h 532"/>
                <a:gd name="T86" fmla="*/ 152 w 531"/>
                <a:gd name="T87" fmla="*/ 421 h 532"/>
                <a:gd name="T88" fmla="*/ 283 w 531"/>
                <a:gd name="T89" fmla="*/ 109 h 532"/>
                <a:gd name="T90" fmla="*/ 327 w 531"/>
                <a:gd name="T91" fmla="*/ 116 h 532"/>
                <a:gd name="T92" fmla="*/ 363 w 531"/>
                <a:gd name="T93" fmla="*/ 138 h 532"/>
                <a:gd name="T94" fmla="*/ 378 w 531"/>
                <a:gd name="T95" fmla="*/ 167 h 532"/>
                <a:gd name="T96" fmla="*/ 385 w 531"/>
                <a:gd name="T97" fmla="*/ 196 h 532"/>
                <a:gd name="T98" fmla="*/ 370 w 531"/>
                <a:gd name="T99" fmla="*/ 239 h 532"/>
                <a:gd name="T100" fmla="*/ 356 w 531"/>
                <a:gd name="T101" fmla="*/ 262 h 532"/>
                <a:gd name="T102" fmla="*/ 392 w 531"/>
                <a:gd name="T103" fmla="*/ 421 h 532"/>
                <a:gd name="T104" fmla="*/ 276 w 531"/>
                <a:gd name="T105" fmla="*/ 247 h 532"/>
                <a:gd name="T106" fmla="*/ 305 w 531"/>
                <a:gd name="T107" fmla="*/ 247 h 532"/>
                <a:gd name="T108" fmla="*/ 327 w 531"/>
                <a:gd name="T109" fmla="*/ 233 h 532"/>
                <a:gd name="T110" fmla="*/ 342 w 531"/>
                <a:gd name="T111" fmla="*/ 196 h 532"/>
                <a:gd name="T112" fmla="*/ 334 w 531"/>
                <a:gd name="T113" fmla="*/ 174 h 532"/>
                <a:gd name="T114" fmla="*/ 319 w 531"/>
                <a:gd name="T115" fmla="*/ 160 h 532"/>
                <a:gd name="T116" fmla="*/ 283 w 531"/>
                <a:gd name="T117" fmla="*/ 146 h 532"/>
                <a:gd name="T118" fmla="*/ 196 w 531"/>
                <a:gd name="T119" fmla="*/ 247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1" h="532">
                  <a:moveTo>
                    <a:pt x="530" y="262"/>
                  </a:moveTo>
                  <a:lnTo>
                    <a:pt x="530" y="262"/>
                  </a:lnTo>
                  <a:lnTo>
                    <a:pt x="530" y="313"/>
                  </a:lnTo>
                  <a:lnTo>
                    <a:pt x="515" y="364"/>
                  </a:lnTo>
                  <a:lnTo>
                    <a:pt x="486" y="407"/>
                  </a:lnTo>
                  <a:lnTo>
                    <a:pt x="458" y="451"/>
                  </a:lnTo>
                  <a:lnTo>
                    <a:pt x="458" y="451"/>
                  </a:lnTo>
                  <a:lnTo>
                    <a:pt x="414" y="487"/>
                  </a:lnTo>
                  <a:lnTo>
                    <a:pt x="370" y="508"/>
                  </a:lnTo>
                  <a:lnTo>
                    <a:pt x="319" y="523"/>
                  </a:lnTo>
                  <a:lnTo>
                    <a:pt x="268" y="531"/>
                  </a:lnTo>
                  <a:lnTo>
                    <a:pt x="268" y="531"/>
                  </a:lnTo>
                  <a:lnTo>
                    <a:pt x="211" y="523"/>
                  </a:lnTo>
                  <a:lnTo>
                    <a:pt x="167" y="508"/>
                  </a:lnTo>
                  <a:lnTo>
                    <a:pt x="116" y="487"/>
                  </a:lnTo>
                  <a:lnTo>
                    <a:pt x="80" y="451"/>
                  </a:lnTo>
                  <a:lnTo>
                    <a:pt x="80" y="451"/>
                  </a:lnTo>
                  <a:lnTo>
                    <a:pt x="44" y="407"/>
                  </a:lnTo>
                  <a:lnTo>
                    <a:pt x="22" y="364"/>
                  </a:lnTo>
                  <a:lnTo>
                    <a:pt x="8" y="313"/>
                  </a:lnTo>
                  <a:lnTo>
                    <a:pt x="0" y="262"/>
                  </a:lnTo>
                  <a:lnTo>
                    <a:pt x="0" y="262"/>
                  </a:lnTo>
                  <a:lnTo>
                    <a:pt x="8" y="211"/>
                  </a:lnTo>
                  <a:lnTo>
                    <a:pt x="22" y="160"/>
                  </a:lnTo>
                  <a:lnTo>
                    <a:pt x="44" y="116"/>
                  </a:lnTo>
                  <a:lnTo>
                    <a:pt x="80" y="72"/>
                  </a:lnTo>
                  <a:lnTo>
                    <a:pt x="80" y="72"/>
                  </a:lnTo>
                  <a:lnTo>
                    <a:pt x="116" y="44"/>
                  </a:lnTo>
                  <a:lnTo>
                    <a:pt x="167" y="15"/>
                  </a:lnTo>
                  <a:lnTo>
                    <a:pt x="211" y="0"/>
                  </a:lnTo>
                  <a:lnTo>
                    <a:pt x="268" y="0"/>
                  </a:lnTo>
                  <a:lnTo>
                    <a:pt x="268" y="0"/>
                  </a:lnTo>
                  <a:lnTo>
                    <a:pt x="319" y="0"/>
                  </a:lnTo>
                  <a:lnTo>
                    <a:pt x="370" y="15"/>
                  </a:lnTo>
                  <a:lnTo>
                    <a:pt x="414" y="44"/>
                  </a:lnTo>
                  <a:lnTo>
                    <a:pt x="458" y="72"/>
                  </a:lnTo>
                  <a:lnTo>
                    <a:pt x="458" y="72"/>
                  </a:lnTo>
                  <a:lnTo>
                    <a:pt x="486" y="116"/>
                  </a:lnTo>
                  <a:lnTo>
                    <a:pt x="515" y="160"/>
                  </a:lnTo>
                  <a:lnTo>
                    <a:pt x="530" y="211"/>
                  </a:lnTo>
                  <a:lnTo>
                    <a:pt x="530" y="262"/>
                  </a:lnTo>
                  <a:close/>
                  <a:moveTo>
                    <a:pt x="494" y="262"/>
                  </a:moveTo>
                  <a:lnTo>
                    <a:pt x="494" y="262"/>
                  </a:lnTo>
                  <a:lnTo>
                    <a:pt x="494" y="218"/>
                  </a:lnTo>
                  <a:lnTo>
                    <a:pt x="479" y="174"/>
                  </a:lnTo>
                  <a:lnTo>
                    <a:pt x="458" y="138"/>
                  </a:lnTo>
                  <a:lnTo>
                    <a:pt x="428" y="102"/>
                  </a:lnTo>
                  <a:lnTo>
                    <a:pt x="428" y="102"/>
                  </a:lnTo>
                  <a:lnTo>
                    <a:pt x="392" y="72"/>
                  </a:lnTo>
                  <a:lnTo>
                    <a:pt x="356" y="51"/>
                  </a:lnTo>
                  <a:lnTo>
                    <a:pt x="312" y="36"/>
                  </a:lnTo>
                  <a:lnTo>
                    <a:pt x="268" y="36"/>
                  </a:lnTo>
                  <a:lnTo>
                    <a:pt x="268" y="36"/>
                  </a:lnTo>
                  <a:lnTo>
                    <a:pt x="218" y="36"/>
                  </a:lnTo>
                  <a:lnTo>
                    <a:pt x="182" y="51"/>
                  </a:lnTo>
                  <a:lnTo>
                    <a:pt x="138" y="72"/>
                  </a:lnTo>
                  <a:lnTo>
                    <a:pt x="102" y="102"/>
                  </a:lnTo>
                  <a:lnTo>
                    <a:pt x="102" y="102"/>
                  </a:lnTo>
                  <a:lnTo>
                    <a:pt x="73" y="138"/>
                  </a:lnTo>
                  <a:lnTo>
                    <a:pt x="51" y="174"/>
                  </a:lnTo>
                  <a:lnTo>
                    <a:pt x="44" y="218"/>
                  </a:lnTo>
                  <a:lnTo>
                    <a:pt x="36" y="262"/>
                  </a:lnTo>
                  <a:lnTo>
                    <a:pt x="36" y="262"/>
                  </a:lnTo>
                  <a:lnTo>
                    <a:pt x="44" y="305"/>
                  </a:lnTo>
                  <a:lnTo>
                    <a:pt x="51" y="349"/>
                  </a:lnTo>
                  <a:lnTo>
                    <a:pt x="73" y="392"/>
                  </a:lnTo>
                  <a:lnTo>
                    <a:pt x="102" y="421"/>
                  </a:lnTo>
                  <a:lnTo>
                    <a:pt x="102" y="421"/>
                  </a:lnTo>
                  <a:lnTo>
                    <a:pt x="138" y="451"/>
                  </a:lnTo>
                  <a:lnTo>
                    <a:pt x="182" y="472"/>
                  </a:lnTo>
                  <a:lnTo>
                    <a:pt x="218" y="487"/>
                  </a:lnTo>
                  <a:lnTo>
                    <a:pt x="268" y="494"/>
                  </a:lnTo>
                  <a:lnTo>
                    <a:pt x="268" y="494"/>
                  </a:lnTo>
                  <a:lnTo>
                    <a:pt x="312" y="487"/>
                  </a:lnTo>
                  <a:lnTo>
                    <a:pt x="356" y="472"/>
                  </a:lnTo>
                  <a:lnTo>
                    <a:pt x="392" y="451"/>
                  </a:lnTo>
                  <a:lnTo>
                    <a:pt x="428" y="421"/>
                  </a:lnTo>
                  <a:lnTo>
                    <a:pt x="428" y="421"/>
                  </a:lnTo>
                  <a:lnTo>
                    <a:pt x="458" y="392"/>
                  </a:lnTo>
                  <a:lnTo>
                    <a:pt x="479" y="349"/>
                  </a:lnTo>
                  <a:lnTo>
                    <a:pt x="494" y="305"/>
                  </a:lnTo>
                  <a:lnTo>
                    <a:pt x="494" y="262"/>
                  </a:lnTo>
                  <a:close/>
                  <a:moveTo>
                    <a:pt x="392" y="421"/>
                  </a:moveTo>
                  <a:lnTo>
                    <a:pt x="342" y="421"/>
                  </a:lnTo>
                  <a:lnTo>
                    <a:pt x="283" y="283"/>
                  </a:lnTo>
                  <a:lnTo>
                    <a:pt x="196" y="283"/>
                  </a:lnTo>
                  <a:lnTo>
                    <a:pt x="196" y="421"/>
                  </a:lnTo>
                  <a:lnTo>
                    <a:pt x="152" y="421"/>
                  </a:lnTo>
                  <a:lnTo>
                    <a:pt x="152" y="109"/>
                  </a:lnTo>
                  <a:lnTo>
                    <a:pt x="283" y="109"/>
                  </a:lnTo>
                  <a:lnTo>
                    <a:pt x="283" y="109"/>
                  </a:lnTo>
                  <a:lnTo>
                    <a:pt x="327" y="116"/>
                  </a:lnTo>
                  <a:lnTo>
                    <a:pt x="348" y="123"/>
                  </a:lnTo>
                  <a:lnTo>
                    <a:pt x="363" y="138"/>
                  </a:lnTo>
                  <a:lnTo>
                    <a:pt x="363" y="138"/>
                  </a:lnTo>
                  <a:lnTo>
                    <a:pt x="378" y="167"/>
                  </a:lnTo>
                  <a:lnTo>
                    <a:pt x="385" y="196"/>
                  </a:lnTo>
                  <a:lnTo>
                    <a:pt x="385" y="196"/>
                  </a:lnTo>
                  <a:lnTo>
                    <a:pt x="385" y="218"/>
                  </a:lnTo>
                  <a:lnTo>
                    <a:pt x="370" y="239"/>
                  </a:lnTo>
                  <a:lnTo>
                    <a:pt x="370" y="239"/>
                  </a:lnTo>
                  <a:lnTo>
                    <a:pt x="356" y="262"/>
                  </a:lnTo>
                  <a:lnTo>
                    <a:pt x="327" y="276"/>
                  </a:lnTo>
                  <a:lnTo>
                    <a:pt x="392" y="421"/>
                  </a:lnTo>
                  <a:close/>
                  <a:moveTo>
                    <a:pt x="196" y="247"/>
                  </a:moveTo>
                  <a:lnTo>
                    <a:pt x="276" y="247"/>
                  </a:lnTo>
                  <a:lnTo>
                    <a:pt x="276" y="247"/>
                  </a:lnTo>
                  <a:lnTo>
                    <a:pt x="305" y="247"/>
                  </a:lnTo>
                  <a:lnTo>
                    <a:pt x="327" y="233"/>
                  </a:lnTo>
                  <a:lnTo>
                    <a:pt x="327" y="233"/>
                  </a:lnTo>
                  <a:lnTo>
                    <a:pt x="334" y="218"/>
                  </a:lnTo>
                  <a:lnTo>
                    <a:pt x="342" y="196"/>
                  </a:lnTo>
                  <a:lnTo>
                    <a:pt x="342" y="196"/>
                  </a:lnTo>
                  <a:lnTo>
                    <a:pt x="334" y="174"/>
                  </a:lnTo>
                  <a:lnTo>
                    <a:pt x="319" y="160"/>
                  </a:lnTo>
                  <a:lnTo>
                    <a:pt x="319" y="160"/>
                  </a:lnTo>
                  <a:lnTo>
                    <a:pt x="305" y="152"/>
                  </a:lnTo>
                  <a:lnTo>
                    <a:pt x="283" y="146"/>
                  </a:lnTo>
                  <a:lnTo>
                    <a:pt x="196" y="146"/>
                  </a:lnTo>
                  <a:lnTo>
                    <a:pt x="196" y="247"/>
                  </a:lnTo>
                  <a:close/>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155" name="Freeform 9"/>
            <p:cNvSpPr>
              <a:spLocks noChangeArrowheads="1"/>
            </p:cNvSpPr>
            <p:nvPr/>
          </p:nvSpPr>
          <p:spPr bwMode="gray">
            <a:xfrm>
              <a:off x="8504238" y="2857500"/>
              <a:ext cx="1392237" cy="1014413"/>
            </a:xfrm>
            <a:custGeom>
              <a:avLst/>
              <a:gdLst>
                <a:gd name="T0" fmla="*/ 3644 w 3869"/>
                <a:gd name="T1" fmla="*/ 1351 h 2819"/>
                <a:gd name="T2" fmla="*/ 3796 w 3869"/>
                <a:gd name="T3" fmla="*/ 1141 h 2819"/>
                <a:gd name="T4" fmla="*/ 3868 w 3869"/>
                <a:gd name="T5" fmla="*/ 887 h 2819"/>
                <a:gd name="T6" fmla="*/ 3868 w 3869"/>
                <a:gd name="T7" fmla="*/ 720 h 2819"/>
                <a:gd name="T8" fmla="*/ 3811 w 3869"/>
                <a:gd name="T9" fmla="*/ 487 h 2819"/>
                <a:gd name="T10" fmla="*/ 3687 w 3869"/>
                <a:gd name="T11" fmla="*/ 291 h 2819"/>
                <a:gd name="T12" fmla="*/ 3520 w 3869"/>
                <a:gd name="T13" fmla="*/ 138 h 2819"/>
                <a:gd name="T14" fmla="*/ 3310 w 3869"/>
                <a:gd name="T15" fmla="*/ 36 h 2819"/>
                <a:gd name="T16" fmla="*/ 3078 w 3869"/>
                <a:gd name="T17" fmla="*/ 0 h 2819"/>
                <a:gd name="T18" fmla="*/ 146 w 3869"/>
                <a:gd name="T19" fmla="*/ 146 h 2819"/>
                <a:gd name="T20" fmla="*/ 581 w 3869"/>
                <a:gd name="T21" fmla="*/ 531 h 2819"/>
                <a:gd name="T22" fmla="*/ 1002 w 3869"/>
                <a:gd name="T23" fmla="*/ 843 h 2819"/>
                <a:gd name="T24" fmla="*/ 1401 w 3869"/>
                <a:gd name="T25" fmla="*/ 1083 h 2819"/>
                <a:gd name="T26" fmla="*/ 2127 w 3869"/>
                <a:gd name="T27" fmla="*/ 1410 h 2819"/>
                <a:gd name="T28" fmla="*/ 1655 w 3869"/>
                <a:gd name="T29" fmla="*/ 1606 h 2819"/>
                <a:gd name="T30" fmla="*/ 1133 w 3869"/>
                <a:gd name="T31" fmla="*/ 1889 h 2819"/>
                <a:gd name="T32" fmla="*/ 719 w 3869"/>
                <a:gd name="T33" fmla="*/ 2180 h 2819"/>
                <a:gd name="T34" fmla="*/ 290 w 3869"/>
                <a:gd name="T35" fmla="*/ 2535 h 2819"/>
                <a:gd name="T36" fmla="*/ 3078 w 3869"/>
                <a:gd name="T37" fmla="*/ 2818 h 2819"/>
                <a:gd name="T38" fmla="*/ 3237 w 3869"/>
                <a:gd name="T39" fmla="*/ 2803 h 2819"/>
                <a:gd name="T40" fmla="*/ 3455 w 3869"/>
                <a:gd name="T41" fmla="*/ 2723 h 2819"/>
                <a:gd name="T42" fmla="*/ 3636 w 3869"/>
                <a:gd name="T43" fmla="*/ 2585 h 2819"/>
                <a:gd name="T44" fmla="*/ 3775 w 3869"/>
                <a:gd name="T45" fmla="*/ 2404 h 2819"/>
                <a:gd name="T46" fmla="*/ 3854 w 3869"/>
                <a:gd name="T47" fmla="*/ 2187 h 2819"/>
                <a:gd name="T48" fmla="*/ 3868 w 3869"/>
                <a:gd name="T49" fmla="*/ 2027 h 2819"/>
                <a:gd name="T50" fmla="*/ 3825 w 3869"/>
                <a:gd name="T51" fmla="*/ 1758 h 2819"/>
                <a:gd name="T52" fmla="*/ 3701 w 3869"/>
                <a:gd name="T53" fmla="*/ 1533 h 2819"/>
                <a:gd name="T54" fmla="*/ 3034 w 3869"/>
                <a:gd name="T55" fmla="*/ 2390 h 2819"/>
                <a:gd name="T56" fmla="*/ 1452 w 3869"/>
                <a:gd name="T57" fmla="*/ 2216 h 2819"/>
                <a:gd name="T58" fmla="*/ 2062 w 3869"/>
                <a:gd name="T59" fmla="*/ 1889 h 2819"/>
                <a:gd name="T60" fmla="*/ 2402 w 3869"/>
                <a:gd name="T61" fmla="*/ 1758 h 2819"/>
                <a:gd name="T62" fmla="*/ 2729 w 3869"/>
                <a:gd name="T63" fmla="*/ 1685 h 2819"/>
                <a:gd name="T64" fmla="*/ 3034 w 3869"/>
                <a:gd name="T65" fmla="*/ 1657 h 2819"/>
                <a:gd name="T66" fmla="*/ 3179 w 3869"/>
                <a:gd name="T67" fmla="*/ 1685 h 2819"/>
                <a:gd name="T68" fmla="*/ 3339 w 3869"/>
                <a:gd name="T69" fmla="*/ 1824 h 2819"/>
                <a:gd name="T70" fmla="*/ 3404 w 3869"/>
                <a:gd name="T71" fmla="*/ 2027 h 2819"/>
                <a:gd name="T72" fmla="*/ 3376 w 3869"/>
                <a:gd name="T73" fmla="*/ 2165 h 2819"/>
                <a:gd name="T74" fmla="*/ 3237 w 3869"/>
                <a:gd name="T75" fmla="*/ 2325 h 2819"/>
                <a:gd name="T76" fmla="*/ 3034 w 3869"/>
                <a:gd name="T77" fmla="*/ 2390 h 2819"/>
                <a:gd name="T78" fmla="*/ 2940 w 3869"/>
                <a:gd name="T79" fmla="*/ 1162 h 2819"/>
                <a:gd name="T80" fmla="*/ 2620 w 3869"/>
                <a:gd name="T81" fmla="*/ 1119 h 2819"/>
                <a:gd name="T82" fmla="*/ 2294 w 3869"/>
                <a:gd name="T83" fmla="*/ 1025 h 2819"/>
                <a:gd name="T84" fmla="*/ 1946 w 3869"/>
                <a:gd name="T85" fmla="*/ 879 h 2819"/>
                <a:gd name="T86" fmla="*/ 1198 w 3869"/>
                <a:gd name="T87" fmla="*/ 436 h 2819"/>
                <a:gd name="T88" fmla="*/ 3114 w 3869"/>
                <a:gd name="T89" fmla="*/ 443 h 2819"/>
                <a:gd name="T90" fmla="*/ 3295 w 3869"/>
                <a:gd name="T91" fmla="*/ 538 h 2819"/>
                <a:gd name="T92" fmla="*/ 3397 w 3869"/>
                <a:gd name="T93" fmla="*/ 726 h 2819"/>
                <a:gd name="T94" fmla="*/ 3397 w 3869"/>
                <a:gd name="T95" fmla="*/ 872 h 2819"/>
                <a:gd name="T96" fmla="*/ 3295 w 3869"/>
                <a:gd name="T97" fmla="*/ 1054 h 2819"/>
                <a:gd name="T98" fmla="*/ 3114 w 3869"/>
                <a:gd name="T99" fmla="*/ 1155 h 2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869" h="2819">
                  <a:moveTo>
                    <a:pt x="3585" y="1410"/>
                  </a:moveTo>
                  <a:lnTo>
                    <a:pt x="3585" y="1410"/>
                  </a:lnTo>
                  <a:lnTo>
                    <a:pt x="3644" y="1351"/>
                  </a:lnTo>
                  <a:lnTo>
                    <a:pt x="3701" y="1286"/>
                  </a:lnTo>
                  <a:lnTo>
                    <a:pt x="3752" y="1221"/>
                  </a:lnTo>
                  <a:lnTo>
                    <a:pt x="3796" y="1141"/>
                  </a:lnTo>
                  <a:lnTo>
                    <a:pt x="3825" y="1061"/>
                  </a:lnTo>
                  <a:lnTo>
                    <a:pt x="3854" y="974"/>
                  </a:lnTo>
                  <a:lnTo>
                    <a:pt x="3868" y="887"/>
                  </a:lnTo>
                  <a:lnTo>
                    <a:pt x="3868" y="800"/>
                  </a:lnTo>
                  <a:lnTo>
                    <a:pt x="3868" y="800"/>
                  </a:lnTo>
                  <a:lnTo>
                    <a:pt x="3868" y="720"/>
                  </a:lnTo>
                  <a:lnTo>
                    <a:pt x="3854" y="639"/>
                  </a:lnTo>
                  <a:lnTo>
                    <a:pt x="3840" y="559"/>
                  </a:lnTo>
                  <a:lnTo>
                    <a:pt x="3811" y="487"/>
                  </a:lnTo>
                  <a:lnTo>
                    <a:pt x="3775" y="422"/>
                  </a:lnTo>
                  <a:lnTo>
                    <a:pt x="3738" y="349"/>
                  </a:lnTo>
                  <a:lnTo>
                    <a:pt x="3687" y="291"/>
                  </a:lnTo>
                  <a:lnTo>
                    <a:pt x="3636" y="233"/>
                  </a:lnTo>
                  <a:lnTo>
                    <a:pt x="3585" y="182"/>
                  </a:lnTo>
                  <a:lnTo>
                    <a:pt x="3520" y="138"/>
                  </a:lnTo>
                  <a:lnTo>
                    <a:pt x="3455" y="95"/>
                  </a:lnTo>
                  <a:lnTo>
                    <a:pt x="3390" y="66"/>
                  </a:lnTo>
                  <a:lnTo>
                    <a:pt x="3310" y="36"/>
                  </a:lnTo>
                  <a:lnTo>
                    <a:pt x="3237" y="15"/>
                  </a:lnTo>
                  <a:lnTo>
                    <a:pt x="3158" y="7"/>
                  </a:lnTo>
                  <a:lnTo>
                    <a:pt x="3078" y="0"/>
                  </a:lnTo>
                  <a:lnTo>
                    <a:pt x="0" y="0"/>
                  </a:lnTo>
                  <a:lnTo>
                    <a:pt x="0" y="0"/>
                  </a:lnTo>
                  <a:lnTo>
                    <a:pt x="146" y="146"/>
                  </a:lnTo>
                  <a:lnTo>
                    <a:pt x="290" y="284"/>
                  </a:lnTo>
                  <a:lnTo>
                    <a:pt x="436" y="407"/>
                  </a:lnTo>
                  <a:lnTo>
                    <a:pt x="581" y="531"/>
                  </a:lnTo>
                  <a:lnTo>
                    <a:pt x="719" y="639"/>
                  </a:lnTo>
                  <a:lnTo>
                    <a:pt x="864" y="741"/>
                  </a:lnTo>
                  <a:lnTo>
                    <a:pt x="1002" y="843"/>
                  </a:lnTo>
                  <a:lnTo>
                    <a:pt x="1133" y="930"/>
                  </a:lnTo>
                  <a:lnTo>
                    <a:pt x="1270" y="1010"/>
                  </a:lnTo>
                  <a:lnTo>
                    <a:pt x="1401" y="1083"/>
                  </a:lnTo>
                  <a:lnTo>
                    <a:pt x="1655" y="1221"/>
                  </a:lnTo>
                  <a:lnTo>
                    <a:pt x="1895" y="1323"/>
                  </a:lnTo>
                  <a:lnTo>
                    <a:pt x="2127" y="1410"/>
                  </a:lnTo>
                  <a:lnTo>
                    <a:pt x="2127" y="1410"/>
                  </a:lnTo>
                  <a:lnTo>
                    <a:pt x="1895" y="1497"/>
                  </a:lnTo>
                  <a:lnTo>
                    <a:pt x="1655" y="1606"/>
                  </a:lnTo>
                  <a:lnTo>
                    <a:pt x="1401" y="1736"/>
                  </a:lnTo>
                  <a:lnTo>
                    <a:pt x="1270" y="1809"/>
                  </a:lnTo>
                  <a:lnTo>
                    <a:pt x="1133" y="1889"/>
                  </a:lnTo>
                  <a:lnTo>
                    <a:pt x="1002" y="1983"/>
                  </a:lnTo>
                  <a:lnTo>
                    <a:pt x="864" y="2078"/>
                  </a:lnTo>
                  <a:lnTo>
                    <a:pt x="719" y="2180"/>
                  </a:lnTo>
                  <a:lnTo>
                    <a:pt x="581" y="2288"/>
                  </a:lnTo>
                  <a:lnTo>
                    <a:pt x="436" y="2412"/>
                  </a:lnTo>
                  <a:lnTo>
                    <a:pt x="290" y="2535"/>
                  </a:lnTo>
                  <a:lnTo>
                    <a:pt x="146" y="2672"/>
                  </a:lnTo>
                  <a:lnTo>
                    <a:pt x="0" y="2818"/>
                  </a:lnTo>
                  <a:lnTo>
                    <a:pt x="3078" y="2818"/>
                  </a:lnTo>
                  <a:lnTo>
                    <a:pt x="3078" y="2818"/>
                  </a:lnTo>
                  <a:lnTo>
                    <a:pt x="3158" y="2818"/>
                  </a:lnTo>
                  <a:lnTo>
                    <a:pt x="3237" y="2803"/>
                  </a:lnTo>
                  <a:lnTo>
                    <a:pt x="3310" y="2782"/>
                  </a:lnTo>
                  <a:lnTo>
                    <a:pt x="3390" y="2760"/>
                  </a:lnTo>
                  <a:lnTo>
                    <a:pt x="3455" y="2723"/>
                  </a:lnTo>
                  <a:lnTo>
                    <a:pt x="3520" y="2680"/>
                  </a:lnTo>
                  <a:lnTo>
                    <a:pt x="3585" y="2636"/>
                  </a:lnTo>
                  <a:lnTo>
                    <a:pt x="3636" y="2585"/>
                  </a:lnTo>
                  <a:lnTo>
                    <a:pt x="3687" y="2529"/>
                  </a:lnTo>
                  <a:lnTo>
                    <a:pt x="3738" y="2470"/>
                  </a:lnTo>
                  <a:lnTo>
                    <a:pt x="3775" y="2404"/>
                  </a:lnTo>
                  <a:lnTo>
                    <a:pt x="3811" y="2332"/>
                  </a:lnTo>
                  <a:lnTo>
                    <a:pt x="3840" y="2260"/>
                  </a:lnTo>
                  <a:lnTo>
                    <a:pt x="3854" y="2187"/>
                  </a:lnTo>
                  <a:lnTo>
                    <a:pt x="3868" y="2107"/>
                  </a:lnTo>
                  <a:lnTo>
                    <a:pt x="3868" y="2027"/>
                  </a:lnTo>
                  <a:lnTo>
                    <a:pt x="3868" y="2027"/>
                  </a:lnTo>
                  <a:lnTo>
                    <a:pt x="3868" y="1932"/>
                  </a:lnTo>
                  <a:lnTo>
                    <a:pt x="3854" y="1845"/>
                  </a:lnTo>
                  <a:lnTo>
                    <a:pt x="3825" y="1758"/>
                  </a:lnTo>
                  <a:lnTo>
                    <a:pt x="3796" y="1678"/>
                  </a:lnTo>
                  <a:lnTo>
                    <a:pt x="3752" y="1606"/>
                  </a:lnTo>
                  <a:lnTo>
                    <a:pt x="3701" y="1533"/>
                  </a:lnTo>
                  <a:lnTo>
                    <a:pt x="3644" y="1467"/>
                  </a:lnTo>
                  <a:lnTo>
                    <a:pt x="3585" y="1410"/>
                  </a:lnTo>
                  <a:close/>
                  <a:moveTo>
                    <a:pt x="3034" y="2390"/>
                  </a:moveTo>
                  <a:lnTo>
                    <a:pt x="1198" y="2390"/>
                  </a:lnTo>
                  <a:lnTo>
                    <a:pt x="1198" y="2390"/>
                  </a:lnTo>
                  <a:lnTo>
                    <a:pt x="1452" y="2216"/>
                  </a:lnTo>
                  <a:lnTo>
                    <a:pt x="1706" y="2070"/>
                  </a:lnTo>
                  <a:lnTo>
                    <a:pt x="1946" y="1940"/>
                  </a:lnTo>
                  <a:lnTo>
                    <a:pt x="2062" y="1889"/>
                  </a:lnTo>
                  <a:lnTo>
                    <a:pt x="2178" y="1838"/>
                  </a:lnTo>
                  <a:lnTo>
                    <a:pt x="2294" y="1795"/>
                  </a:lnTo>
                  <a:lnTo>
                    <a:pt x="2402" y="1758"/>
                  </a:lnTo>
                  <a:lnTo>
                    <a:pt x="2512" y="1729"/>
                  </a:lnTo>
                  <a:lnTo>
                    <a:pt x="2620" y="1708"/>
                  </a:lnTo>
                  <a:lnTo>
                    <a:pt x="2729" y="1685"/>
                  </a:lnTo>
                  <a:lnTo>
                    <a:pt x="2831" y="1671"/>
                  </a:lnTo>
                  <a:lnTo>
                    <a:pt x="2940" y="1664"/>
                  </a:lnTo>
                  <a:lnTo>
                    <a:pt x="3034" y="1657"/>
                  </a:lnTo>
                  <a:lnTo>
                    <a:pt x="3034" y="1657"/>
                  </a:lnTo>
                  <a:lnTo>
                    <a:pt x="3114" y="1664"/>
                  </a:lnTo>
                  <a:lnTo>
                    <a:pt x="3179" y="1685"/>
                  </a:lnTo>
                  <a:lnTo>
                    <a:pt x="3237" y="1722"/>
                  </a:lnTo>
                  <a:lnTo>
                    <a:pt x="3295" y="1765"/>
                  </a:lnTo>
                  <a:lnTo>
                    <a:pt x="3339" y="1824"/>
                  </a:lnTo>
                  <a:lnTo>
                    <a:pt x="3376" y="1882"/>
                  </a:lnTo>
                  <a:lnTo>
                    <a:pt x="3397" y="1954"/>
                  </a:lnTo>
                  <a:lnTo>
                    <a:pt x="3404" y="2027"/>
                  </a:lnTo>
                  <a:lnTo>
                    <a:pt x="3404" y="2027"/>
                  </a:lnTo>
                  <a:lnTo>
                    <a:pt x="3397" y="2100"/>
                  </a:lnTo>
                  <a:lnTo>
                    <a:pt x="3376" y="2165"/>
                  </a:lnTo>
                  <a:lnTo>
                    <a:pt x="3339" y="2231"/>
                  </a:lnTo>
                  <a:lnTo>
                    <a:pt x="3295" y="2281"/>
                  </a:lnTo>
                  <a:lnTo>
                    <a:pt x="3237" y="2325"/>
                  </a:lnTo>
                  <a:lnTo>
                    <a:pt x="3179" y="2361"/>
                  </a:lnTo>
                  <a:lnTo>
                    <a:pt x="3114" y="2383"/>
                  </a:lnTo>
                  <a:lnTo>
                    <a:pt x="3034" y="2390"/>
                  </a:lnTo>
                  <a:close/>
                  <a:moveTo>
                    <a:pt x="3034" y="1162"/>
                  </a:moveTo>
                  <a:lnTo>
                    <a:pt x="3034" y="1162"/>
                  </a:lnTo>
                  <a:lnTo>
                    <a:pt x="2940" y="1162"/>
                  </a:lnTo>
                  <a:lnTo>
                    <a:pt x="2831" y="1148"/>
                  </a:lnTo>
                  <a:lnTo>
                    <a:pt x="2729" y="1134"/>
                  </a:lnTo>
                  <a:lnTo>
                    <a:pt x="2620" y="1119"/>
                  </a:lnTo>
                  <a:lnTo>
                    <a:pt x="2512" y="1090"/>
                  </a:lnTo>
                  <a:lnTo>
                    <a:pt x="2402" y="1061"/>
                  </a:lnTo>
                  <a:lnTo>
                    <a:pt x="2294" y="1025"/>
                  </a:lnTo>
                  <a:lnTo>
                    <a:pt x="2178" y="981"/>
                  </a:lnTo>
                  <a:lnTo>
                    <a:pt x="2062" y="930"/>
                  </a:lnTo>
                  <a:lnTo>
                    <a:pt x="1946" y="879"/>
                  </a:lnTo>
                  <a:lnTo>
                    <a:pt x="1706" y="756"/>
                  </a:lnTo>
                  <a:lnTo>
                    <a:pt x="1452" y="603"/>
                  </a:lnTo>
                  <a:lnTo>
                    <a:pt x="1198" y="436"/>
                  </a:lnTo>
                  <a:lnTo>
                    <a:pt x="3034" y="436"/>
                  </a:lnTo>
                  <a:lnTo>
                    <a:pt x="3034" y="436"/>
                  </a:lnTo>
                  <a:lnTo>
                    <a:pt x="3114" y="443"/>
                  </a:lnTo>
                  <a:lnTo>
                    <a:pt x="3179" y="458"/>
                  </a:lnTo>
                  <a:lnTo>
                    <a:pt x="3237" y="494"/>
                  </a:lnTo>
                  <a:lnTo>
                    <a:pt x="3295" y="538"/>
                  </a:lnTo>
                  <a:lnTo>
                    <a:pt x="3339" y="596"/>
                  </a:lnTo>
                  <a:lnTo>
                    <a:pt x="3376" y="654"/>
                  </a:lnTo>
                  <a:lnTo>
                    <a:pt x="3397" y="726"/>
                  </a:lnTo>
                  <a:lnTo>
                    <a:pt x="3404" y="800"/>
                  </a:lnTo>
                  <a:lnTo>
                    <a:pt x="3404" y="800"/>
                  </a:lnTo>
                  <a:lnTo>
                    <a:pt x="3397" y="872"/>
                  </a:lnTo>
                  <a:lnTo>
                    <a:pt x="3376" y="938"/>
                  </a:lnTo>
                  <a:lnTo>
                    <a:pt x="3339" y="1003"/>
                  </a:lnTo>
                  <a:lnTo>
                    <a:pt x="3295" y="1054"/>
                  </a:lnTo>
                  <a:lnTo>
                    <a:pt x="3237" y="1097"/>
                  </a:lnTo>
                  <a:lnTo>
                    <a:pt x="3179" y="1134"/>
                  </a:lnTo>
                  <a:lnTo>
                    <a:pt x="3114" y="1155"/>
                  </a:lnTo>
                  <a:lnTo>
                    <a:pt x="3034" y="1162"/>
                  </a:lnTo>
                  <a:close/>
                </a:path>
              </a:pathLst>
            </a:custGeom>
            <a:grpFill/>
            <a:ln>
              <a:noFill/>
            </a:ln>
            <a:effectLst/>
          </p:spPr>
          <p:txBody>
            <a:bodyPr wrap="none" anchor="ctr"/>
            <a:lstStyle/>
            <a:p>
              <a:endParaRPr lang="en-US">
                <a:solidFill>
                  <a:prstClr val="black"/>
                </a:solidFill>
                <a:latin typeface="Dual 400" panose="02000603000000020004" pitchFamily="2" charset="0"/>
              </a:endParaRPr>
            </a:p>
          </p:txBody>
        </p:sp>
      </p:grpSp>
      <p:sp>
        <p:nvSpPr>
          <p:cNvPr id="2" name="Title 1"/>
          <p:cNvSpPr>
            <a:spLocks noGrp="1"/>
          </p:cNvSpPr>
          <p:nvPr>
            <p:ph type="title"/>
          </p:nvPr>
        </p:nvSpPr>
        <p:spPr>
          <a:xfrm>
            <a:off x="704087" y="1258821"/>
            <a:ext cx="7726680" cy="509046"/>
          </a:xfrm>
        </p:spPr>
        <p:txBody>
          <a:bodyPr anchor="b" anchorCtr="0"/>
          <a:lstStyle>
            <a:lvl1pPr>
              <a:lnSpc>
                <a:spcPct val="80000"/>
              </a:lnSpc>
              <a:defRPr sz="3400">
                <a:solidFill>
                  <a:schemeClr val="bg1"/>
                </a:solidFill>
              </a:defRPr>
            </a:lvl1pPr>
          </a:lstStyle>
          <a:p>
            <a:r>
              <a:rPr lang="en-US" dirty="0"/>
              <a:t>Click to edit Master title style</a:t>
            </a:r>
          </a:p>
        </p:txBody>
      </p:sp>
      <p:sp>
        <p:nvSpPr>
          <p:cNvPr id="19" name="Text Placeholder 5"/>
          <p:cNvSpPr>
            <a:spLocks noGrp="1"/>
          </p:cNvSpPr>
          <p:nvPr>
            <p:ph type="body" sz="quarter" idx="17"/>
          </p:nvPr>
        </p:nvSpPr>
        <p:spPr>
          <a:xfrm>
            <a:off x="357277" y="4873539"/>
            <a:ext cx="3108765" cy="137160"/>
          </a:xfrm>
        </p:spPr>
        <p:txBody>
          <a:bodyPr lIns="0" tIns="0" rIns="0" bIns="0" anchor="b" anchorCtr="0">
            <a:normAutofit/>
          </a:bodyPr>
          <a:lstStyle>
            <a:lvl1pPr marL="0" indent="0" algn="l">
              <a:buFont typeface="Arial" panose="020B0604020202020204" pitchFamily="34" charset="0"/>
              <a:buChar char="‪"/>
              <a:defRPr sz="700" cap="all">
                <a:solidFill>
                  <a:srgbClr val="FFFFFF"/>
                </a:solidFill>
              </a:defRPr>
            </a:lvl1pPr>
            <a:lvl2pPr marL="173021" indent="0" algn="l">
              <a:buNone/>
              <a:defRPr sz="600">
                <a:solidFill>
                  <a:srgbClr val="FFFFFF"/>
                </a:solidFill>
              </a:defRPr>
            </a:lvl2pPr>
            <a:lvl3pPr marL="346040" indent="0" algn="l">
              <a:buNone/>
              <a:defRPr sz="600">
                <a:solidFill>
                  <a:srgbClr val="FFFFFF"/>
                </a:solidFill>
              </a:defRPr>
            </a:lvl3pPr>
            <a:lvl4pPr marL="512714" indent="0" algn="l">
              <a:buNone/>
              <a:defRPr sz="600">
                <a:solidFill>
                  <a:srgbClr val="FFFFFF"/>
                </a:solidFill>
              </a:defRPr>
            </a:lvl4pPr>
            <a:lvl5pPr marL="685732" indent="0" algn="l">
              <a:buNone/>
              <a:defRPr sz="600">
                <a:solidFill>
                  <a:srgbClr val="FFFFFF"/>
                </a:solidFill>
              </a:defRPr>
            </a:lvl5pPr>
          </a:lstStyle>
          <a:p>
            <a:pPr lvl="0"/>
            <a:endParaRPr lang="en-US" dirty="0"/>
          </a:p>
        </p:txBody>
      </p:sp>
      <p:sp>
        <p:nvSpPr>
          <p:cNvPr id="20" name="Footer Placeholder 5"/>
          <p:cNvSpPr>
            <a:spLocks noGrp="1"/>
          </p:cNvSpPr>
          <p:nvPr>
            <p:ph type="ftr" sz="quarter" idx="3"/>
          </p:nvPr>
        </p:nvSpPr>
        <p:spPr>
          <a:xfrm>
            <a:off x="3548185" y="4906103"/>
            <a:ext cx="4566969" cy="103485"/>
          </a:xfrm>
          <a:prstGeom prst="rect">
            <a:avLst/>
          </a:prstGeom>
        </p:spPr>
        <p:txBody>
          <a:bodyPr vert="horz" wrap="square" lIns="0" tIns="0" rIns="0" bIns="0" rtlCol="0" anchor="b" anchorCtr="0"/>
          <a:lstStyle>
            <a:lvl1pPr marL="0" marR="0" indent="0" algn="r" defTabSz="914270" rtl="0" eaLnBrk="1" fontAlgn="auto" latinLnBrk="0" hangingPunct="1">
              <a:lnSpc>
                <a:spcPct val="100000"/>
              </a:lnSpc>
              <a:spcBef>
                <a:spcPts val="0"/>
              </a:spcBef>
              <a:spcAft>
                <a:spcPts val="0"/>
              </a:spcAft>
              <a:buClrTx/>
              <a:buSzTx/>
              <a:buFontTx/>
              <a:buNone/>
              <a:tabLst/>
              <a:defRPr sz="700" cap="none" spc="-20" baseline="0">
                <a:solidFill>
                  <a:srgbClr val="FFFFFF">
                    <a:alpha val="70000"/>
                  </a:srgbClr>
                </a:solidFill>
                <a:latin typeface="Dual 400" panose="02000603000000020004" pitchFamily="2" charset="0"/>
              </a:defRPr>
            </a:lvl1pPr>
          </a:lstStyle>
          <a:p>
            <a:pPr>
              <a:defRPr/>
            </a:pPr>
            <a:r>
              <a:rPr lang="en-US"/>
              <a:t>© 2015 BROCADE COMMUNICATIONS SYSTEMS, INC. COMPANY PROPRIETARY INFORMATION</a:t>
            </a:r>
            <a:endParaRPr lang="en-US" dirty="0"/>
          </a:p>
        </p:txBody>
      </p:sp>
      <p:sp>
        <p:nvSpPr>
          <p:cNvPr id="21" name="Slide Number Placeholder 6"/>
          <p:cNvSpPr>
            <a:spLocks noGrp="1"/>
          </p:cNvSpPr>
          <p:nvPr>
            <p:ph type="sldNum" sz="quarter" idx="4"/>
          </p:nvPr>
        </p:nvSpPr>
        <p:spPr>
          <a:xfrm>
            <a:off x="8169598" y="4894737"/>
            <a:ext cx="256801" cy="116425"/>
          </a:xfrm>
          <a:prstGeom prst="rect">
            <a:avLst/>
          </a:prstGeom>
        </p:spPr>
        <p:txBody>
          <a:bodyPr vert="horz" wrap="square" lIns="0" tIns="0" rIns="0" bIns="0" rtlCol="0" anchor="b" anchorCtr="0"/>
          <a:lstStyle>
            <a:lvl1pPr algn="r">
              <a:defRPr sz="700" spc="40" baseline="0">
                <a:solidFill>
                  <a:srgbClr val="FFFFFF">
                    <a:alpha val="70000"/>
                  </a:srgbClr>
                </a:solidFill>
                <a:latin typeface="Dual 400" panose="02000603000000020004" pitchFamily="2"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503697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A01E23"/>
                </a:solidFill>
              </a:defRPr>
            </a:lvl1pPr>
          </a:lstStyle>
          <a:p>
            <a:r>
              <a:rPr lang="en-US" dirty="0"/>
              <a:t>Click to edit Master title style</a:t>
            </a:r>
            <a:endParaRPr dirty="0"/>
          </a:p>
        </p:txBody>
      </p:sp>
      <p:sp>
        <p:nvSpPr>
          <p:cNvPr id="3" name="Content Placeholder 2"/>
          <p:cNvSpPr>
            <a:spLocks noGrp="1"/>
          </p:cNvSpPr>
          <p:nvPr>
            <p:ph idx="1"/>
          </p:nvPr>
        </p:nvSpPr>
        <p:spPr>
          <a:xfrm>
            <a:off x="498873" y="1395188"/>
            <a:ext cx="7555706" cy="3108722"/>
          </a:xfrm>
        </p:spPr>
        <p:txBody>
          <a:bodyPr/>
          <a:lstStyle>
            <a:lvl1pPr>
              <a:defRPr sz="2100"/>
            </a:lvl1pPr>
            <a:lvl2pPr>
              <a:defRPr sz="1800"/>
            </a:lvl2pPr>
            <a:lvl3pPr>
              <a:defRPr sz="1500"/>
            </a:lvl3pPr>
            <a:lvl5pPr>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0931087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lnSpc>
                <a:spcPts val="2249"/>
              </a:lnSpc>
              <a:spcBef>
                <a:spcPts val="0"/>
              </a:spcBef>
              <a:buClr>
                <a:schemeClr val="accent6">
                  <a:lumMod val="40000"/>
                  <a:lumOff val="60000"/>
                </a:schemeClr>
              </a:buClr>
              <a:defRPr/>
            </a:lvl1pPr>
            <a:lvl2pPr>
              <a:lnSpc>
                <a:spcPts val="2025"/>
              </a:lnSpc>
              <a:spcBef>
                <a:spcPts val="0"/>
              </a:spcBef>
              <a:defRPr/>
            </a:lvl2pPr>
            <a:lvl3pPr>
              <a:lnSpc>
                <a:spcPts val="1875"/>
              </a:lnSpc>
              <a:spcBef>
                <a:spcPts val="0"/>
              </a:spcBef>
              <a:buClr>
                <a:schemeClr val="accent6">
                  <a:lumMod val="40000"/>
                  <a:lumOff val="60000"/>
                </a:schemeClr>
              </a:buClr>
              <a:defRPr/>
            </a:lvl3pPr>
            <a:lvl4pPr>
              <a:lnSpc>
                <a:spcPts val="1875"/>
              </a:lnSpc>
              <a:spcBef>
                <a:spcPts val="0"/>
              </a:spcBef>
              <a:buClr>
                <a:schemeClr val="accent6">
                  <a:lumMod val="40000"/>
                  <a:lumOff val="60000"/>
                </a:schemeClr>
              </a:buClr>
              <a:defRPr/>
            </a:lvl4pPr>
            <a:lvl5pPr>
              <a:spcBef>
                <a:spcPts val="600"/>
              </a:spcBef>
              <a:buClr>
                <a:schemeClr val="accent6">
                  <a:lumMod val="40000"/>
                  <a:lumOff val="60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Slide Number Placeholder 5"/>
          <p:cNvSpPr>
            <a:spLocks noGrp="1"/>
          </p:cNvSpPr>
          <p:nvPr>
            <p:ph type="sldNum" sz="quarter" idx="4"/>
          </p:nvPr>
        </p:nvSpPr>
        <p:spPr>
          <a:xfrm>
            <a:off x="23369" y="4916523"/>
            <a:ext cx="462491" cy="273844"/>
          </a:xfrm>
          <a:prstGeom prst="rect">
            <a:avLst/>
          </a:prstGeom>
        </p:spPr>
        <p:txBody>
          <a:bodyPr vert="horz" lIns="91292" tIns="45647" rIns="91292" bIns="45647" rtlCol="0" anchor="ctr"/>
          <a:lstStyle>
            <a:lvl1pPr algn="r">
              <a:defRPr sz="825">
                <a:solidFill>
                  <a:srgbClr val="FFFFFF"/>
                </a:solidFill>
              </a:defRPr>
            </a:lvl1pPr>
          </a:lstStyle>
          <a:p>
            <a:fld id="{F62BCC59-8EC1-BA46-854B-5FD0FEC4523B}" type="slidenum">
              <a:rPr lang="en-US" smtClean="0"/>
              <a:pPr/>
              <a:t>‹#›</a:t>
            </a:fld>
            <a:endParaRPr lang="en-US" dirty="0"/>
          </a:p>
        </p:txBody>
      </p:sp>
      <p:sp>
        <p:nvSpPr>
          <p:cNvPr id="7" name="Rectangle 3"/>
          <p:cNvSpPr>
            <a:spLocks noGrp="1" noChangeArrowheads="1"/>
          </p:cNvSpPr>
          <p:nvPr>
            <p:ph type="title" hasCustomPrompt="1"/>
          </p:nvPr>
        </p:nvSpPr>
        <p:spPr bwMode="auto">
          <a:xfrm>
            <a:off x="990600" y="171450"/>
            <a:ext cx="8153400" cy="514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292" tIns="45647" rIns="91292" bIns="45647" numCol="1" anchor="ctr" anchorCtr="0" compatLnSpc="1">
            <a:prstTxWarp prst="textNoShape">
              <a:avLst/>
            </a:prstTxWarp>
          </a:bodyPr>
          <a:lstStyle/>
          <a:p>
            <a:pPr lvl="0"/>
            <a:r>
              <a:rPr lang="en-US" dirty="0"/>
              <a:t>Header 30 pt. Arial Bold</a:t>
            </a:r>
          </a:p>
        </p:txBody>
      </p:sp>
      <p:sp>
        <p:nvSpPr>
          <p:cNvPr id="6" name="Footer Placeholder 4"/>
          <p:cNvSpPr>
            <a:spLocks noGrp="1"/>
          </p:cNvSpPr>
          <p:nvPr>
            <p:ph type="ftr" sz="quarter" idx="3"/>
          </p:nvPr>
        </p:nvSpPr>
        <p:spPr>
          <a:xfrm>
            <a:off x="685801" y="4926819"/>
            <a:ext cx="2895600" cy="273844"/>
          </a:xfrm>
          <a:prstGeom prst="rect">
            <a:avLst/>
          </a:prstGeom>
        </p:spPr>
        <p:txBody>
          <a:bodyPr vert="horz" lIns="91292" tIns="45647" rIns="91292" bIns="45647" rtlCol="0" anchor="ctr"/>
          <a:lstStyle>
            <a:lvl1pPr algn="l">
              <a:defRPr sz="600" cap="all">
                <a:solidFill>
                  <a:srgbClr val="D9D9D9"/>
                </a:solidFill>
              </a:defRPr>
            </a:lvl1pPr>
          </a:lstStyle>
          <a:p>
            <a:r>
              <a:rPr lang="en-US"/>
              <a:t>Ruckus Proprietary</a:t>
            </a:r>
            <a:endParaRPr lang="en-US" dirty="0"/>
          </a:p>
        </p:txBody>
      </p:sp>
    </p:spTree>
    <p:extLst>
      <p:ext uri="{BB962C8B-B14F-4D97-AF65-F5344CB8AC3E}">
        <p14:creationId xmlns:p14="http://schemas.microsoft.com/office/powerpoint/2010/main" val="2454137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Lines1-Purpl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pSp>
        <p:nvGrpSpPr>
          <p:cNvPr id="84" name="Group 83"/>
          <p:cNvGrpSpPr/>
          <p:nvPr userDrawn="1"/>
        </p:nvGrpSpPr>
        <p:grpSpPr bwMode="gray">
          <a:xfrm>
            <a:off x="7515472" y="411973"/>
            <a:ext cx="1287919" cy="247482"/>
            <a:chOff x="12700" y="2816225"/>
            <a:chExt cx="10079038" cy="1936750"/>
          </a:xfrm>
          <a:solidFill>
            <a:schemeClr val="bg1"/>
          </a:solidFill>
        </p:grpSpPr>
        <p:sp>
          <p:nvSpPr>
            <p:cNvPr id="85" name="Freeform 1"/>
            <p:cNvSpPr>
              <a:spLocks noChangeArrowheads="1"/>
            </p:cNvSpPr>
            <p:nvPr/>
          </p:nvSpPr>
          <p:spPr bwMode="gray">
            <a:xfrm>
              <a:off x="12700" y="3257550"/>
              <a:ext cx="1096963" cy="1473200"/>
            </a:xfrm>
            <a:custGeom>
              <a:avLst/>
              <a:gdLst>
                <a:gd name="T0" fmla="*/ 1589 w 3049"/>
                <a:gd name="T1" fmla="*/ 0 h 4091"/>
                <a:gd name="T2" fmla="*/ 1996 w 3049"/>
                <a:gd name="T3" fmla="*/ 23 h 4091"/>
                <a:gd name="T4" fmla="*/ 2294 w 3049"/>
                <a:gd name="T5" fmla="*/ 95 h 4091"/>
                <a:gd name="T6" fmla="*/ 2503 w 3049"/>
                <a:gd name="T7" fmla="*/ 212 h 4091"/>
                <a:gd name="T8" fmla="*/ 2693 w 3049"/>
                <a:gd name="T9" fmla="*/ 393 h 4091"/>
                <a:gd name="T10" fmla="*/ 2809 w 3049"/>
                <a:gd name="T11" fmla="*/ 567 h 4091"/>
                <a:gd name="T12" fmla="*/ 2896 w 3049"/>
                <a:gd name="T13" fmla="*/ 821 h 4091"/>
                <a:gd name="T14" fmla="*/ 2917 w 3049"/>
                <a:gd name="T15" fmla="*/ 1061 h 4091"/>
                <a:gd name="T16" fmla="*/ 2910 w 3049"/>
                <a:gd name="T17" fmla="*/ 1228 h 4091"/>
                <a:gd name="T18" fmla="*/ 2860 w 3049"/>
                <a:gd name="T19" fmla="*/ 1424 h 4091"/>
                <a:gd name="T20" fmla="*/ 2736 w 3049"/>
                <a:gd name="T21" fmla="*/ 1641 h 4091"/>
                <a:gd name="T22" fmla="*/ 2518 w 3049"/>
                <a:gd name="T23" fmla="*/ 1838 h 4091"/>
                <a:gd name="T24" fmla="*/ 2178 w 3049"/>
                <a:gd name="T25" fmla="*/ 1976 h 4091"/>
                <a:gd name="T26" fmla="*/ 2395 w 3049"/>
                <a:gd name="T27" fmla="*/ 2026 h 4091"/>
                <a:gd name="T28" fmla="*/ 2649 w 3049"/>
                <a:gd name="T29" fmla="*/ 2157 h 4091"/>
                <a:gd name="T30" fmla="*/ 2816 w 3049"/>
                <a:gd name="T31" fmla="*/ 2303 h 4091"/>
                <a:gd name="T32" fmla="*/ 2976 w 3049"/>
                <a:gd name="T33" fmla="*/ 2564 h 4091"/>
                <a:gd name="T34" fmla="*/ 3041 w 3049"/>
                <a:gd name="T35" fmla="*/ 2826 h 4091"/>
                <a:gd name="T36" fmla="*/ 3048 w 3049"/>
                <a:gd name="T37" fmla="*/ 2970 h 4091"/>
                <a:gd name="T38" fmla="*/ 3005 w 3049"/>
                <a:gd name="T39" fmla="*/ 3313 h 4091"/>
                <a:gd name="T40" fmla="*/ 2860 w 3049"/>
                <a:gd name="T41" fmla="*/ 3624 h 4091"/>
                <a:gd name="T42" fmla="*/ 2722 w 3049"/>
                <a:gd name="T43" fmla="*/ 3791 h 4091"/>
                <a:gd name="T44" fmla="*/ 2366 w 3049"/>
                <a:gd name="T45" fmla="*/ 4003 h 4091"/>
                <a:gd name="T46" fmla="*/ 2017 w 3049"/>
                <a:gd name="T47" fmla="*/ 4083 h 4091"/>
                <a:gd name="T48" fmla="*/ 0 w 3049"/>
                <a:gd name="T49" fmla="*/ 4090 h 4091"/>
                <a:gd name="T50" fmla="*/ 1597 w 3049"/>
                <a:gd name="T51" fmla="*/ 1722 h 4091"/>
                <a:gd name="T52" fmla="*/ 1728 w 3049"/>
                <a:gd name="T53" fmla="*/ 1714 h 4091"/>
                <a:gd name="T54" fmla="*/ 1894 w 3049"/>
                <a:gd name="T55" fmla="*/ 1656 h 4091"/>
                <a:gd name="T56" fmla="*/ 2025 w 3049"/>
                <a:gd name="T57" fmla="*/ 1561 h 4091"/>
                <a:gd name="T58" fmla="*/ 2127 w 3049"/>
                <a:gd name="T59" fmla="*/ 1424 h 4091"/>
                <a:gd name="T60" fmla="*/ 2178 w 3049"/>
                <a:gd name="T61" fmla="*/ 1257 h 4091"/>
                <a:gd name="T62" fmla="*/ 2192 w 3049"/>
                <a:gd name="T63" fmla="*/ 1126 h 4091"/>
                <a:gd name="T64" fmla="*/ 2148 w 3049"/>
                <a:gd name="T65" fmla="*/ 902 h 4091"/>
                <a:gd name="T66" fmla="*/ 2039 w 3049"/>
                <a:gd name="T67" fmla="*/ 741 h 4091"/>
                <a:gd name="T68" fmla="*/ 1894 w 3049"/>
                <a:gd name="T69" fmla="*/ 647 h 4091"/>
                <a:gd name="T70" fmla="*/ 1654 w 3049"/>
                <a:gd name="T71" fmla="*/ 589 h 4091"/>
                <a:gd name="T72" fmla="*/ 697 w 3049"/>
                <a:gd name="T73" fmla="*/ 1722 h 4091"/>
                <a:gd name="T74" fmla="*/ 1654 w 3049"/>
                <a:gd name="T75" fmla="*/ 3480 h 4091"/>
                <a:gd name="T76" fmla="*/ 1851 w 3049"/>
                <a:gd name="T77" fmla="*/ 3457 h 4091"/>
                <a:gd name="T78" fmla="*/ 2025 w 3049"/>
                <a:gd name="T79" fmla="*/ 3392 h 4091"/>
                <a:gd name="T80" fmla="*/ 2163 w 3049"/>
                <a:gd name="T81" fmla="*/ 3283 h 4091"/>
                <a:gd name="T82" fmla="*/ 2250 w 3049"/>
                <a:gd name="T83" fmla="*/ 3138 h 4091"/>
                <a:gd name="T84" fmla="*/ 2300 w 3049"/>
                <a:gd name="T85" fmla="*/ 2956 h 4091"/>
                <a:gd name="T86" fmla="*/ 2300 w 3049"/>
                <a:gd name="T87" fmla="*/ 2826 h 4091"/>
                <a:gd name="T88" fmla="*/ 2258 w 3049"/>
                <a:gd name="T89" fmla="*/ 2659 h 4091"/>
                <a:gd name="T90" fmla="*/ 2170 w 3049"/>
                <a:gd name="T91" fmla="*/ 2513 h 4091"/>
                <a:gd name="T92" fmla="*/ 2032 w 3049"/>
                <a:gd name="T93" fmla="*/ 2405 h 4091"/>
                <a:gd name="T94" fmla="*/ 1865 w 3049"/>
                <a:gd name="T95" fmla="*/ 2331 h 4091"/>
                <a:gd name="T96" fmla="*/ 1654 w 3049"/>
                <a:gd name="T97" fmla="*/ 2303 h 4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49" h="4091">
                  <a:moveTo>
                    <a:pt x="0" y="0"/>
                  </a:moveTo>
                  <a:lnTo>
                    <a:pt x="1589" y="0"/>
                  </a:lnTo>
                  <a:lnTo>
                    <a:pt x="1589" y="0"/>
                  </a:lnTo>
                  <a:lnTo>
                    <a:pt x="1720" y="0"/>
                  </a:lnTo>
                  <a:lnTo>
                    <a:pt x="1851" y="8"/>
                  </a:lnTo>
                  <a:lnTo>
                    <a:pt x="1996" y="23"/>
                  </a:lnTo>
                  <a:lnTo>
                    <a:pt x="2141" y="44"/>
                  </a:lnTo>
                  <a:lnTo>
                    <a:pt x="2220" y="66"/>
                  </a:lnTo>
                  <a:lnTo>
                    <a:pt x="2294" y="95"/>
                  </a:lnTo>
                  <a:lnTo>
                    <a:pt x="2366" y="125"/>
                  </a:lnTo>
                  <a:lnTo>
                    <a:pt x="2431" y="168"/>
                  </a:lnTo>
                  <a:lnTo>
                    <a:pt x="2503" y="212"/>
                  </a:lnTo>
                  <a:lnTo>
                    <a:pt x="2569" y="262"/>
                  </a:lnTo>
                  <a:lnTo>
                    <a:pt x="2634" y="320"/>
                  </a:lnTo>
                  <a:lnTo>
                    <a:pt x="2693" y="393"/>
                  </a:lnTo>
                  <a:lnTo>
                    <a:pt x="2693" y="393"/>
                  </a:lnTo>
                  <a:lnTo>
                    <a:pt x="2758" y="480"/>
                  </a:lnTo>
                  <a:lnTo>
                    <a:pt x="2809" y="567"/>
                  </a:lnTo>
                  <a:lnTo>
                    <a:pt x="2845" y="654"/>
                  </a:lnTo>
                  <a:lnTo>
                    <a:pt x="2874" y="741"/>
                  </a:lnTo>
                  <a:lnTo>
                    <a:pt x="2896" y="821"/>
                  </a:lnTo>
                  <a:lnTo>
                    <a:pt x="2910" y="908"/>
                  </a:lnTo>
                  <a:lnTo>
                    <a:pt x="2917" y="989"/>
                  </a:lnTo>
                  <a:lnTo>
                    <a:pt x="2917" y="1061"/>
                  </a:lnTo>
                  <a:lnTo>
                    <a:pt x="2917" y="1061"/>
                  </a:lnTo>
                  <a:lnTo>
                    <a:pt x="2917" y="1126"/>
                  </a:lnTo>
                  <a:lnTo>
                    <a:pt x="2910" y="1228"/>
                  </a:lnTo>
                  <a:lnTo>
                    <a:pt x="2896" y="1293"/>
                  </a:lnTo>
                  <a:lnTo>
                    <a:pt x="2881" y="1359"/>
                  </a:lnTo>
                  <a:lnTo>
                    <a:pt x="2860" y="1424"/>
                  </a:lnTo>
                  <a:lnTo>
                    <a:pt x="2824" y="1496"/>
                  </a:lnTo>
                  <a:lnTo>
                    <a:pt x="2787" y="1569"/>
                  </a:lnTo>
                  <a:lnTo>
                    <a:pt x="2736" y="1641"/>
                  </a:lnTo>
                  <a:lnTo>
                    <a:pt x="2678" y="1707"/>
                  </a:lnTo>
                  <a:lnTo>
                    <a:pt x="2606" y="1772"/>
                  </a:lnTo>
                  <a:lnTo>
                    <a:pt x="2518" y="1838"/>
                  </a:lnTo>
                  <a:lnTo>
                    <a:pt x="2424" y="1889"/>
                  </a:lnTo>
                  <a:lnTo>
                    <a:pt x="2308" y="1939"/>
                  </a:lnTo>
                  <a:lnTo>
                    <a:pt x="2178" y="1976"/>
                  </a:lnTo>
                  <a:lnTo>
                    <a:pt x="2178" y="1976"/>
                  </a:lnTo>
                  <a:lnTo>
                    <a:pt x="2315" y="2005"/>
                  </a:lnTo>
                  <a:lnTo>
                    <a:pt x="2395" y="2026"/>
                  </a:lnTo>
                  <a:lnTo>
                    <a:pt x="2482" y="2063"/>
                  </a:lnTo>
                  <a:lnTo>
                    <a:pt x="2562" y="2099"/>
                  </a:lnTo>
                  <a:lnTo>
                    <a:pt x="2649" y="2157"/>
                  </a:lnTo>
                  <a:lnTo>
                    <a:pt x="2736" y="2223"/>
                  </a:lnTo>
                  <a:lnTo>
                    <a:pt x="2816" y="2303"/>
                  </a:lnTo>
                  <a:lnTo>
                    <a:pt x="2816" y="2303"/>
                  </a:lnTo>
                  <a:lnTo>
                    <a:pt x="2881" y="2390"/>
                  </a:lnTo>
                  <a:lnTo>
                    <a:pt x="2932" y="2477"/>
                  </a:lnTo>
                  <a:lnTo>
                    <a:pt x="2976" y="2564"/>
                  </a:lnTo>
                  <a:lnTo>
                    <a:pt x="3005" y="2659"/>
                  </a:lnTo>
                  <a:lnTo>
                    <a:pt x="3027" y="2739"/>
                  </a:lnTo>
                  <a:lnTo>
                    <a:pt x="3041" y="2826"/>
                  </a:lnTo>
                  <a:lnTo>
                    <a:pt x="3048" y="2898"/>
                  </a:lnTo>
                  <a:lnTo>
                    <a:pt x="3048" y="2970"/>
                  </a:lnTo>
                  <a:lnTo>
                    <a:pt x="3048" y="2970"/>
                  </a:lnTo>
                  <a:lnTo>
                    <a:pt x="3041" y="3087"/>
                  </a:lnTo>
                  <a:lnTo>
                    <a:pt x="3027" y="3196"/>
                  </a:lnTo>
                  <a:lnTo>
                    <a:pt x="3005" y="3313"/>
                  </a:lnTo>
                  <a:lnTo>
                    <a:pt x="2961" y="3421"/>
                  </a:lnTo>
                  <a:lnTo>
                    <a:pt x="2917" y="3531"/>
                  </a:lnTo>
                  <a:lnTo>
                    <a:pt x="2860" y="3624"/>
                  </a:lnTo>
                  <a:lnTo>
                    <a:pt x="2794" y="3712"/>
                  </a:lnTo>
                  <a:lnTo>
                    <a:pt x="2722" y="3791"/>
                  </a:lnTo>
                  <a:lnTo>
                    <a:pt x="2722" y="3791"/>
                  </a:lnTo>
                  <a:lnTo>
                    <a:pt x="2598" y="3879"/>
                  </a:lnTo>
                  <a:lnTo>
                    <a:pt x="2482" y="3944"/>
                  </a:lnTo>
                  <a:lnTo>
                    <a:pt x="2366" y="4003"/>
                  </a:lnTo>
                  <a:lnTo>
                    <a:pt x="2250" y="4039"/>
                  </a:lnTo>
                  <a:lnTo>
                    <a:pt x="2134" y="4068"/>
                  </a:lnTo>
                  <a:lnTo>
                    <a:pt x="2017" y="4083"/>
                  </a:lnTo>
                  <a:lnTo>
                    <a:pt x="1901" y="4090"/>
                  </a:lnTo>
                  <a:lnTo>
                    <a:pt x="1785" y="4090"/>
                  </a:lnTo>
                  <a:lnTo>
                    <a:pt x="0" y="4090"/>
                  </a:lnTo>
                  <a:lnTo>
                    <a:pt x="0" y="0"/>
                  </a:lnTo>
                  <a:close/>
                  <a:moveTo>
                    <a:pt x="697" y="1722"/>
                  </a:moveTo>
                  <a:lnTo>
                    <a:pt x="1597" y="1722"/>
                  </a:lnTo>
                  <a:lnTo>
                    <a:pt x="1597" y="1722"/>
                  </a:lnTo>
                  <a:lnTo>
                    <a:pt x="1662" y="1722"/>
                  </a:lnTo>
                  <a:lnTo>
                    <a:pt x="1728" y="1714"/>
                  </a:lnTo>
                  <a:lnTo>
                    <a:pt x="1785" y="1700"/>
                  </a:lnTo>
                  <a:lnTo>
                    <a:pt x="1836" y="1678"/>
                  </a:lnTo>
                  <a:lnTo>
                    <a:pt x="1894" y="1656"/>
                  </a:lnTo>
                  <a:lnTo>
                    <a:pt x="1937" y="1627"/>
                  </a:lnTo>
                  <a:lnTo>
                    <a:pt x="1988" y="1598"/>
                  </a:lnTo>
                  <a:lnTo>
                    <a:pt x="2025" y="1561"/>
                  </a:lnTo>
                  <a:lnTo>
                    <a:pt x="2061" y="1518"/>
                  </a:lnTo>
                  <a:lnTo>
                    <a:pt x="2097" y="1474"/>
                  </a:lnTo>
                  <a:lnTo>
                    <a:pt x="2127" y="1424"/>
                  </a:lnTo>
                  <a:lnTo>
                    <a:pt x="2148" y="1374"/>
                  </a:lnTo>
                  <a:lnTo>
                    <a:pt x="2170" y="1316"/>
                  </a:lnTo>
                  <a:lnTo>
                    <a:pt x="2178" y="1257"/>
                  </a:lnTo>
                  <a:lnTo>
                    <a:pt x="2192" y="1192"/>
                  </a:lnTo>
                  <a:lnTo>
                    <a:pt x="2192" y="1126"/>
                  </a:lnTo>
                  <a:lnTo>
                    <a:pt x="2192" y="1126"/>
                  </a:lnTo>
                  <a:lnTo>
                    <a:pt x="2184" y="1039"/>
                  </a:lnTo>
                  <a:lnTo>
                    <a:pt x="2170" y="967"/>
                  </a:lnTo>
                  <a:lnTo>
                    <a:pt x="2148" y="902"/>
                  </a:lnTo>
                  <a:lnTo>
                    <a:pt x="2119" y="843"/>
                  </a:lnTo>
                  <a:lnTo>
                    <a:pt x="2083" y="792"/>
                  </a:lnTo>
                  <a:lnTo>
                    <a:pt x="2039" y="741"/>
                  </a:lnTo>
                  <a:lnTo>
                    <a:pt x="1996" y="705"/>
                  </a:lnTo>
                  <a:lnTo>
                    <a:pt x="1945" y="676"/>
                  </a:lnTo>
                  <a:lnTo>
                    <a:pt x="1894" y="647"/>
                  </a:lnTo>
                  <a:lnTo>
                    <a:pt x="1844" y="625"/>
                  </a:lnTo>
                  <a:lnTo>
                    <a:pt x="1742" y="597"/>
                  </a:lnTo>
                  <a:lnTo>
                    <a:pt x="1654" y="589"/>
                  </a:lnTo>
                  <a:lnTo>
                    <a:pt x="1575" y="582"/>
                  </a:lnTo>
                  <a:lnTo>
                    <a:pt x="697" y="582"/>
                  </a:lnTo>
                  <a:lnTo>
                    <a:pt x="697" y="1722"/>
                  </a:lnTo>
                  <a:close/>
                  <a:moveTo>
                    <a:pt x="697" y="3480"/>
                  </a:moveTo>
                  <a:lnTo>
                    <a:pt x="1654" y="3480"/>
                  </a:lnTo>
                  <a:lnTo>
                    <a:pt x="1654" y="3480"/>
                  </a:lnTo>
                  <a:lnTo>
                    <a:pt x="1720" y="3472"/>
                  </a:lnTo>
                  <a:lnTo>
                    <a:pt x="1785" y="3465"/>
                  </a:lnTo>
                  <a:lnTo>
                    <a:pt x="1851" y="3457"/>
                  </a:lnTo>
                  <a:lnTo>
                    <a:pt x="1916" y="3436"/>
                  </a:lnTo>
                  <a:lnTo>
                    <a:pt x="1974" y="3414"/>
                  </a:lnTo>
                  <a:lnTo>
                    <a:pt x="2025" y="3392"/>
                  </a:lnTo>
                  <a:lnTo>
                    <a:pt x="2076" y="3363"/>
                  </a:lnTo>
                  <a:lnTo>
                    <a:pt x="2119" y="3327"/>
                  </a:lnTo>
                  <a:lnTo>
                    <a:pt x="2163" y="3283"/>
                  </a:lnTo>
                  <a:lnTo>
                    <a:pt x="2199" y="3239"/>
                  </a:lnTo>
                  <a:lnTo>
                    <a:pt x="2228" y="3196"/>
                  </a:lnTo>
                  <a:lnTo>
                    <a:pt x="2250" y="3138"/>
                  </a:lnTo>
                  <a:lnTo>
                    <a:pt x="2271" y="3080"/>
                  </a:lnTo>
                  <a:lnTo>
                    <a:pt x="2286" y="3021"/>
                  </a:lnTo>
                  <a:lnTo>
                    <a:pt x="2300" y="2956"/>
                  </a:lnTo>
                  <a:lnTo>
                    <a:pt x="2300" y="2891"/>
                  </a:lnTo>
                  <a:lnTo>
                    <a:pt x="2300" y="2891"/>
                  </a:lnTo>
                  <a:lnTo>
                    <a:pt x="2300" y="2826"/>
                  </a:lnTo>
                  <a:lnTo>
                    <a:pt x="2294" y="2767"/>
                  </a:lnTo>
                  <a:lnTo>
                    <a:pt x="2279" y="2710"/>
                  </a:lnTo>
                  <a:lnTo>
                    <a:pt x="2258" y="2659"/>
                  </a:lnTo>
                  <a:lnTo>
                    <a:pt x="2235" y="2608"/>
                  </a:lnTo>
                  <a:lnTo>
                    <a:pt x="2199" y="2557"/>
                  </a:lnTo>
                  <a:lnTo>
                    <a:pt x="2170" y="2513"/>
                  </a:lnTo>
                  <a:lnTo>
                    <a:pt x="2127" y="2470"/>
                  </a:lnTo>
                  <a:lnTo>
                    <a:pt x="2083" y="2433"/>
                  </a:lnTo>
                  <a:lnTo>
                    <a:pt x="2032" y="2405"/>
                  </a:lnTo>
                  <a:lnTo>
                    <a:pt x="1981" y="2375"/>
                  </a:lnTo>
                  <a:lnTo>
                    <a:pt x="1923" y="2346"/>
                  </a:lnTo>
                  <a:lnTo>
                    <a:pt x="1865" y="2331"/>
                  </a:lnTo>
                  <a:lnTo>
                    <a:pt x="1793" y="2317"/>
                  </a:lnTo>
                  <a:lnTo>
                    <a:pt x="1728" y="2310"/>
                  </a:lnTo>
                  <a:lnTo>
                    <a:pt x="1654" y="2303"/>
                  </a:lnTo>
                  <a:lnTo>
                    <a:pt x="697" y="2303"/>
                  </a:lnTo>
                  <a:lnTo>
                    <a:pt x="697" y="3480"/>
                  </a:lnTo>
                  <a:close/>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86" name="Freeform 2"/>
            <p:cNvSpPr>
              <a:spLocks noChangeArrowheads="1"/>
            </p:cNvSpPr>
            <p:nvPr/>
          </p:nvSpPr>
          <p:spPr bwMode="gray">
            <a:xfrm>
              <a:off x="1227138" y="3257550"/>
              <a:ext cx="1154112" cy="1473200"/>
            </a:xfrm>
            <a:custGeom>
              <a:avLst/>
              <a:gdLst>
                <a:gd name="T0" fmla="*/ 1771 w 3208"/>
                <a:gd name="T1" fmla="*/ 2411 h 4091"/>
                <a:gd name="T2" fmla="*/ 733 w 3208"/>
                <a:gd name="T3" fmla="*/ 4090 h 4091"/>
                <a:gd name="T4" fmla="*/ 0 w 3208"/>
                <a:gd name="T5" fmla="*/ 0 h 4091"/>
                <a:gd name="T6" fmla="*/ 1771 w 3208"/>
                <a:gd name="T7" fmla="*/ 0 h 4091"/>
                <a:gd name="T8" fmla="*/ 2119 w 3208"/>
                <a:gd name="T9" fmla="*/ 15 h 4091"/>
                <a:gd name="T10" fmla="*/ 2402 w 3208"/>
                <a:gd name="T11" fmla="*/ 74 h 4091"/>
                <a:gd name="T12" fmla="*/ 2634 w 3208"/>
                <a:gd name="T13" fmla="*/ 175 h 4091"/>
                <a:gd name="T14" fmla="*/ 2837 w 3208"/>
                <a:gd name="T15" fmla="*/ 320 h 4091"/>
                <a:gd name="T16" fmla="*/ 2910 w 3208"/>
                <a:gd name="T17" fmla="*/ 393 h 4091"/>
                <a:gd name="T18" fmla="*/ 3048 w 3208"/>
                <a:gd name="T19" fmla="*/ 567 h 4091"/>
                <a:gd name="T20" fmla="*/ 3142 w 3208"/>
                <a:gd name="T21" fmla="*/ 785 h 4091"/>
                <a:gd name="T22" fmla="*/ 3200 w 3208"/>
                <a:gd name="T23" fmla="*/ 1054 h 4091"/>
                <a:gd name="T24" fmla="*/ 3207 w 3208"/>
                <a:gd name="T25" fmla="*/ 1200 h 4091"/>
                <a:gd name="T26" fmla="*/ 3186 w 3208"/>
                <a:gd name="T27" fmla="*/ 1461 h 4091"/>
                <a:gd name="T28" fmla="*/ 3120 w 3208"/>
                <a:gd name="T29" fmla="*/ 1678 h 4091"/>
                <a:gd name="T30" fmla="*/ 3026 w 3208"/>
                <a:gd name="T31" fmla="*/ 1859 h 4091"/>
                <a:gd name="T32" fmla="*/ 2917 w 3208"/>
                <a:gd name="T33" fmla="*/ 1997 h 4091"/>
                <a:gd name="T34" fmla="*/ 2794 w 3208"/>
                <a:gd name="T35" fmla="*/ 2107 h 4091"/>
                <a:gd name="T36" fmla="*/ 2670 w 3208"/>
                <a:gd name="T37" fmla="*/ 2187 h 4091"/>
                <a:gd name="T38" fmla="*/ 2467 w 3208"/>
                <a:gd name="T39" fmla="*/ 2288 h 4091"/>
                <a:gd name="T40" fmla="*/ 2409 w 3208"/>
                <a:gd name="T41" fmla="*/ 4090 h 4091"/>
                <a:gd name="T42" fmla="*/ 1654 w 3208"/>
                <a:gd name="T43" fmla="*/ 1823 h 4091"/>
                <a:gd name="T44" fmla="*/ 1792 w 3208"/>
                <a:gd name="T45" fmla="*/ 1816 h 4091"/>
                <a:gd name="T46" fmla="*/ 1996 w 3208"/>
                <a:gd name="T47" fmla="*/ 1779 h 4091"/>
                <a:gd name="T48" fmla="*/ 2126 w 3208"/>
                <a:gd name="T49" fmla="*/ 1728 h 4091"/>
                <a:gd name="T50" fmla="*/ 2235 w 3208"/>
                <a:gd name="T51" fmla="*/ 1656 h 4091"/>
                <a:gd name="T52" fmla="*/ 2330 w 3208"/>
                <a:gd name="T53" fmla="*/ 1561 h 4091"/>
                <a:gd name="T54" fmla="*/ 2395 w 3208"/>
                <a:gd name="T55" fmla="*/ 1439 h 4091"/>
                <a:gd name="T56" fmla="*/ 2438 w 3208"/>
                <a:gd name="T57" fmla="*/ 1279 h 4091"/>
                <a:gd name="T58" fmla="*/ 2438 w 3208"/>
                <a:gd name="T59" fmla="*/ 1192 h 4091"/>
                <a:gd name="T60" fmla="*/ 2431 w 3208"/>
                <a:gd name="T61" fmla="*/ 1076 h 4091"/>
                <a:gd name="T62" fmla="*/ 2402 w 3208"/>
                <a:gd name="T63" fmla="*/ 967 h 4091"/>
                <a:gd name="T64" fmla="*/ 2351 w 3208"/>
                <a:gd name="T65" fmla="*/ 865 h 4091"/>
                <a:gd name="T66" fmla="*/ 2271 w 3208"/>
                <a:gd name="T67" fmla="*/ 771 h 4091"/>
                <a:gd name="T68" fmla="*/ 2177 w 3208"/>
                <a:gd name="T69" fmla="*/ 698 h 4091"/>
                <a:gd name="T70" fmla="*/ 2047 w 3208"/>
                <a:gd name="T71" fmla="*/ 640 h 4091"/>
                <a:gd name="T72" fmla="*/ 1894 w 3208"/>
                <a:gd name="T73" fmla="*/ 603 h 4091"/>
                <a:gd name="T74" fmla="*/ 1720 w 3208"/>
                <a:gd name="T75" fmla="*/ 589 h 4091"/>
                <a:gd name="T76" fmla="*/ 733 w 3208"/>
                <a:gd name="T77" fmla="*/ 1823 h 4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208" h="4091">
                  <a:moveTo>
                    <a:pt x="2409" y="4090"/>
                  </a:moveTo>
                  <a:lnTo>
                    <a:pt x="1771" y="2411"/>
                  </a:lnTo>
                  <a:lnTo>
                    <a:pt x="733" y="2411"/>
                  </a:lnTo>
                  <a:lnTo>
                    <a:pt x="733" y="4090"/>
                  </a:lnTo>
                  <a:lnTo>
                    <a:pt x="0" y="4090"/>
                  </a:lnTo>
                  <a:lnTo>
                    <a:pt x="0" y="0"/>
                  </a:lnTo>
                  <a:lnTo>
                    <a:pt x="1771" y="0"/>
                  </a:lnTo>
                  <a:lnTo>
                    <a:pt x="1771" y="0"/>
                  </a:lnTo>
                  <a:lnTo>
                    <a:pt x="1952" y="0"/>
                  </a:lnTo>
                  <a:lnTo>
                    <a:pt x="2119" y="15"/>
                  </a:lnTo>
                  <a:lnTo>
                    <a:pt x="2264" y="44"/>
                  </a:lnTo>
                  <a:lnTo>
                    <a:pt x="2402" y="74"/>
                  </a:lnTo>
                  <a:lnTo>
                    <a:pt x="2525" y="117"/>
                  </a:lnTo>
                  <a:lnTo>
                    <a:pt x="2634" y="175"/>
                  </a:lnTo>
                  <a:lnTo>
                    <a:pt x="2743" y="240"/>
                  </a:lnTo>
                  <a:lnTo>
                    <a:pt x="2837" y="320"/>
                  </a:lnTo>
                  <a:lnTo>
                    <a:pt x="2837" y="320"/>
                  </a:lnTo>
                  <a:lnTo>
                    <a:pt x="2910" y="393"/>
                  </a:lnTo>
                  <a:lnTo>
                    <a:pt x="2983" y="480"/>
                  </a:lnTo>
                  <a:lnTo>
                    <a:pt x="3048" y="567"/>
                  </a:lnTo>
                  <a:lnTo>
                    <a:pt x="3099" y="676"/>
                  </a:lnTo>
                  <a:lnTo>
                    <a:pt x="3142" y="785"/>
                  </a:lnTo>
                  <a:lnTo>
                    <a:pt x="3179" y="916"/>
                  </a:lnTo>
                  <a:lnTo>
                    <a:pt x="3200" y="1054"/>
                  </a:lnTo>
                  <a:lnTo>
                    <a:pt x="3207" y="1200"/>
                  </a:lnTo>
                  <a:lnTo>
                    <a:pt x="3207" y="1200"/>
                  </a:lnTo>
                  <a:lnTo>
                    <a:pt x="3200" y="1337"/>
                  </a:lnTo>
                  <a:lnTo>
                    <a:pt x="3186" y="1461"/>
                  </a:lnTo>
                  <a:lnTo>
                    <a:pt x="3157" y="1576"/>
                  </a:lnTo>
                  <a:lnTo>
                    <a:pt x="3120" y="1678"/>
                  </a:lnTo>
                  <a:lnTo>
                    <a:pt x="3077" y="1772"/>
                  </a:lnTo>
                  <a:lnTo>
                    <a:pt x="3026" y="1859"/>
                  </a:lnTo>
                  <a:lnTo>
                    <a:pt x="2975" y="1932"/>
                  </a:lnTo>
                  <a:lnTo>
                    <a:pt x="2917" y="1997"/>
                  </a:lnTo>
                  <a:lnTo>
                    <a:pt x="2859" y="2056"/>
                  </a:lnTo>
                  <a:lnTo>
                    <a:pt x="2794" y="2107"/>
                  </a:lnTo>
                  <a:lnTo>
                    <a:pt x="2736" y="2150"/>
                  </a:lnTo>
                  <a:lnTo>
                    <a:pt x="2670" y="2187"/>
                  </a:lnTo>
                  <a:lnTo>
                    <a:pt x="2562" y="2244"/>
                  </a:lnTo>
                  <a:lnTo>
                    <a:pt x="2467" y="2288"/>
                  </a:lnTo>
                  <a:lnTo>
                    <a:pt x="3186" y="4090"/>
                  </a:lnTo>
                  <a:lnTo>
                    <a:pt x="2409" y="4090"/>
                  </a:lnTo>
                  <a:close/>
                  <a:moveTo>
                    <a:pt x="733" y="1823"/>
                  </a:moveTo>
                  <a:lnTo>
                    <a:pt x="1654" y="1823"/>
                  </a:lnTo>
                  <a:lnTo>
                    <a:pt x="1654" y="1823"/>
                  </a:lnTo>
                  <a:lnTo>
                    <a:pt x="1792" y="1816"/>
                  </a:lnTo>
                  <a:lnTo>
                    <a:pt x="1931" y="1794"/>
                  </a:lnTo>
                  <a:lnTo>
                    <a:pt x="1996" y="1779"/>
                  </a:lnTo>
                  <a:lnTo>
                    <a:pt x="2061" y="1758"/>
                  </a:lnTo>
                  <a:lnTo>
                    <a:pt x="2126" y="1728"/>
                  </a:lnTo>
                  <a:lnTo>
                    <a:pt x="2184" y="1692"/>
                  </a:lnTo>
                  <a:lnTo>
                    <a:pt x="2235" y="1656"/>
                  </a:lnTo>
                  <a:lnTo>
                    <a:pt x="2286" y="1612"/>
                  </a:lnTo>
                  <a:lnTo>
                    <a:pt x="2330" y="1561"/>
                  </a:lnTo>
                  <a:lnTo>
                    <a:pt x="2366" y="1504"/>
                  </a:lnTo>
                  <a:lnTo>
                    <a:pt x="2395" y="1439"/>
                  </a:lnTo>
                  <a:lnTo>
                    <a:pt x="2424" y="1359"/>
                  </a:lnTo>
                  <a:lnTo>
                    <a:pt x="2438" y="1279"/>
                  </a:lnTo>
                  <a:lnTo>
                    <a:pt x="2438" y="1192"/>
                  </a:lnTo>
                  <a:lnTo>
                    <a:pt x="2438" y="1192"/>
                  </a:lnTo>
                  <a:lnTo>
                    <a:pt x="2438" y="1134"/>
                  </a:lnTo>
                  <a:lnTo>
                    <a:pt x="2431" y="1076"/>
                  </a:lnTo>
                  <a:lnTo>
                    <a:pt x="2417" y="1018"/>
                  </a:lnTo>
                  <a:lnTo>
                    <a:pt x="2402" y="967"/>
                  </a:lnTo>
                  <a:lnTo>
                    <a:pt x="2381" y="916"/>
                  </a:lnTo>
                  <a:lnTo>
                    <a:pt x="2351" y="865"/>
                  </a:lnTo>
                  <a:lnTo>
                    <a:pt x="2315" y="815"/>
                  </a:lnTo>
                  <a:lnTo>
                    <a:pt x="2271" y="771"/>
                  </a:lnTo>
                  <a:lnTo>
                    <a:pt x="2228" y="734"/>
                  </a:lnTo>
                  <a:lnTo>
                    <a:pt x="2177" y="698"/>
                  </a:lnTo>
                  <a:lnTo>
                    <a:pt x="2112" y="669"/>
                  </a:lnTo>
                  <a:lnTo>
                    <a:pt x="2047" y="640"/>
                  </a:lnTo>
                  <a:lnTo>
                    <a:pt x="1974" y="618"/>
                  </a:lnTo>
                  <a:lnTo>
                    <a:pt x="1894" y="603"/>
                  </a:lnTo>
                  <a:lnTo>
                    <a:pt x="1807" y="589"/>
                  </a:lnTo>
                  <a:lnTo>
                    <a:pt x="1720" y="589"/>
                  </a:lnTo>
                  <a:lnTo>
                    <a:pt x="733" y="589"/>
                  </a:lnTo>
                  <a:lnTo>
                    <a:pt x="733" y="1823"/>
                  </a:lnTo>
                  <a:close/>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87" name="Freeform 3"/>
            <p:cNvSpPr>
              <a:spLocks noChangeArrowheads="1"/>
            </p:cNvSpPr>
            <p:nvPr/>
          </p:nvSpPr>
          <p:spPr bwMode="gray">
            <a:xfrm>
              <a:off x="2436813" y="3233738"/>
              <a:ext cx="1250950" cy="1519237"/>
            </a:xfrm>
            <a:custGeom>
              <a:avLst/>
              <a:gdLst>
                <a:gd name="T0" fmla="*/ 1488 w 3477"/>
                <a:gd name="T1" fmla="*/ 4205 h 4221"/>
                <a:gd name="T2" fmla="*/ 1082 w 3477"/>
                <a:gd name="T3" fmla="*/ 4097 h 4221"/>
                <a:gd name="T4" fmla="*/ 755 w 3477"/>
                <a:gd name="T5" fmla="*/ 3907 h 4221"/>
                <a:gd name="T6" fmla="*/ 487 w 3477"/>
                <a:gd name="T7" fmla="*/ 3653 h 4221"/>
                <a:gd name="T8" fmla="*/ 284 w 3477"/>
                <a:gd name="T9" fmla="*/ 3341 h 4221"/>
                <a:gd name="T10" fmla="*/ 51 w 3477"/>
                <a:gd name="T11" fmla="*/ 2637 h 4221"/>
                <a:gd name="T12" fmla="*/ 0 w 3477"/>
                <a:gd name="T13" fmla="*/ 2091 h 4221"/>
                <a:gd name="T14" fmla="*/ 117 w 3477"/>
                <a:gd name="T15" fmla="*/ 1301 h 4221"/>
                <a:gd name="T16" fmla="*/ 400 w 3477"/>
                <a:gd name="T17" fmla="*/ 705 h 4221"/>
                <a:gd name="T18" fmla="*/ 632 w 3477"/>
                <a:gd name="T19" fmla="*/ 436 h 4221"/>
                <a:gd name="T20" fmla="*/ 922 w 3477"/>
                <a:gd name="T21" fmla="*/ 218 h 4221"/>
                <a:gd name="T22" fmla="*/ 1263 w 3477"/>
                <a:gd name="T23" fmla="*/ 73 h 4221"/>
                <a:gd name="T24" fmla="*/ 1648 w 3477"/>
                <a:gd name="T25" fmla="*/ 8 h 4221"/>
                <a:gd name="T26" fmla="*/ 1959 w 3477"/>
                <a:gd name="T27" fmla="*/ 15 h 4221"/>
                <a:gd name="T28" fmla="*/ 2337 w 3477"/>
                <a:gd name="T29" fmla="*/ 102 h 4221"/>
                <a:gd name="T30" fmla="*/ 2664 w 3477"/>
                <a:gd name="T31" fmla="*/ 269 h 4221"/>
                <a:gd name="T32" fmla="*/ 2932 w 3477"/>
                <a:gd name="T33" fmla="*/ 501 h 4221"/>
                <a:gd name="T34" fmla="*/ 3142 w 3477"/>
                <a:gd name="T35" fmla="*/ 792 h 4221"/>
                <a:gd name="T36" fmla="*/ 3411 w 3477"/>
                <a:gd name="T37" fmla="*/ 1504 h 4221"/>
                <a:gd name="T38" fmla="*/ 3476 w 3477"/>
                <a:gd name="T39" fmla="*/ 2106 h 4221"/>
                <a:gd name="T40" fmla="*/ 3353 w 3477"/>
                <a:gd name="T41" fmla="*/ 2963 h 4221"/>
                <a:gd name="T42" fmla="*/ 3157 w 3477"/>
                <a:gd name="T43" fmla="*/ 3406 h 4221"/>
                <a:gd name="T44" fmla="*/ 2939 w 3477"/>
                <a:gd name="T45" fmla="*/ 3697 h 4221"/>
                <a:gd name="T46" fmla="*/ 2678 w 3477"/>
                <a:gd name="T47" fmla="*/ 3930 h 4221"/>
                <a:gd name="T48" fmla="*/ 2366 w 3477"/>
                <a:gd name="T49" fmla="*/ 4097 h 4221"/>
                <a:gd name="T50" fmla="*/ 2010 w 3477"/>
                <a:gd name="T51" fmla="*/ 4191 h 4221"/>
                <a:gd name="T52" fmla="*/ 2475 w 3477"/>
                <a:gd name="T53" fmla="*/ 1047 h 4221"/>
                <a:gd name="T54" fmla="*/ 2344 w 3477"/>
                <a:gd name="T55" fmla="*/ 850 h 4221"/>
                <a:gd name="T56" fmla="*/ 2141 w 3477"/>
                <a:gd name="T57" fmla="*/ 690 h 4221"/>
                <a:gd name="T58" fmla="*/ 1807 w 3477"/>
                <a:gd name="T59" fmla="*/ 596 h 4221"/>
                <a:gd name="T60" fmla="*/ 1604 w 3477"/>
                <a:gd name="T61" fmla="*/ 603 h 4221"/>
                <a:gd name="T62" fmla="*/ 1365 w 3477"/>
                <a:gd name="T63" fmla="*/ 676 h 4221"/>
                <a:gd name="T64" fmla="*/ 1103 w 3477"/>
                <a:gd name="T65" fmla="*/ 886 h 4221"/>
                <a:gd name="T66" fmla="*/ 893 w 3477"/>
                <a:gd name="T67" fmla="*/ 1315 h 4221"/>
                <a:gd name="T68" fmla="*/ 806 w 3477"/>
                <a:gd name="T69" fmla="*/ 1844 h 4221"/>
                <a:gd name="T70" fmla="*/ 799 w 3477"/>
                <a:gd name="T71" fmla="*/ 2324 h 4221"/>
                <a:gd name="T72" fmla="*/ 864 w 3477"/>
                <a:gd name="T73" fmla="*/ 2804 h 4221"/>
                <a:gd name="T74" fmla="*/ 1059 w 3477"/>
                <a:gd name="T75" fmla="*/ 3276 h 4221"/>
                <a:gd name="T76" fmla="*/ 1270 w 3477"/>
                <a:gd name="T77" fmla="*/ 3494 h 4221"/>
                <a:gd name="T78" fmla="*/ 1509 w 3477"/>
                <a:gd name="T79" fmla="*/ 3596 h 4221"/>
                <a:gd name="T80" fmla="*/ 1727 w 3477"/>
                <a:gd name="T81" fmla="*/ 3624 h 4221"/>
                <a:gd name="T82" fmla="*/ 1982 w 3477"/>
                <a:gd name="T83" fmla="*/ 3581 h 4221"/>
                <a:gd name="T84" fmla="*/ 2293 w 3477"/>
                <a:gd name="T85" fmla="*/ 3406 h 4221"/>
                <a:gd name="T86" fmla="*/ 2497 w 3477"/>
                <a:gd name="T87" fmla="*/ 3152 h 4221"/>
                <a:gd name="T88" fmla="*/ 2620 w 3477"/>
                <a:gd name="T89" fmla="*/ 2767 h 4221"/>
                <a:gd name="T90" fmla="*/ 2678 w 3477"/>
                <a:gd name="T91" fmla="*/ 2099 h 4221"/>
                <a:gd name="T92" fmla="*/ 2649 w 3477"/>
                <a:gd name="T93" fmla="*/ 1656 h 4221"/>
                <a:gd name="T94" fmla="*/ 2511 w 3477"/>
                <a:gd name="T95" fmla="*/ 1119 h 4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77" h="4221">
                  <a:moveTo>
                    <a:pt x="1720" y="4220"/>
                  </a:moveTo>
                  <a:lnTo>
                    <a:pt x="1720" y="4220"/>
                  </a:lnTo>
                  <a:lnTo>
                    <a:pt x="1604" y="4213"/>
                  </a:lnTo>
                  <a:lnTo>
                    <a:pt x="1488" y="4205"/>
                  </a:lnTo>
                  <a:lnTo>
                    <a:pt x="1379" y="4184"/>
                  </a:lnTo>
                  <a:lnTo>
                    <a:pt x="1277" y="4162"/>
                  </a:lnTo>
                  <a:lnTo>
                    <a:pt x="1176" y="4133"/>
                  </a:lnTo>
                  <a:lnTo>
                    <a:pt x="1082" y="4097"/>
                  </a:lnTo>
                  <a:lnTo>
                    <a:pt x="994" y="4060"/>
                  </a:lnTo>
                  <a:lnTo>
                    <a:pt x="907" y="4017"/>
                  </a:lnTo>
                  <a:lnTo>
                    <a:pt x="827" y="3966"/>
                  </a:lnTo>
                  <a:lnTo>
                    <a:pt x="755" y="3907"/>
                  </a:lnTo>
                  <a:lnTo>
                    <a:pt x="683" y="3850"/>
                  </a:lnTo>
                  <a:lnTo>
                    <a:pt x="610" y="3791"/>
                  </a:lnTo>
                  <a:lnTo>
                    <a:pt x="544" y="3719"/>
                  </a:lnTo>
                  <a:lnTo>
                    <a:pt x="487" y="3653"/>
                  </a:lnTo>
                  <a:lnTo>
                    <a:pt x="428" y="3581"/>
                  </a:lnTo>
                  <a:lnTo>
                    <a:pt x="377" y="3501"/>
                  </a:lnTo>
                  <a:lnTo>
                    <a:pt x="326" y="3421"/>
                  </a:lnTo>
                  <a:lnTo>
                    <a:pt x="284" y="3341"/>
                  </a:lnTo>
                  <a:lnTo>
                    <a:pt x="204" y="3174"/>
                  </a:lnTo>
                  <a:lnTo>
                    <a:pt x="138" y="2999"/>
                  </a:lnTo>
                  <a:lnTo>
                    <a:pt x="87" y="2818"/>
                  </a:lnTo>
                  <a:lnTo>
                    <a:pt x="51" y="2637"/>
                  </a:lnTo>
                  <a:lnTo>
                    <a:pt x="22" y="2447"/>
                  </a:lnTo>
                  <a:lnTo>
                    <a:pt x="7" y="2273"/>
                  </a:lnTo>
                  <a:lnTo>
                    <a:pt x="0" y="2091"/>
                  </a:lnTo>
                  <a:lnTo>
                    <a:pt x="0" y="2091"/>
                  </a:lnTo>
                  <a:lnTo>
                    <a:pt x="7" y="1888"/>
                  </a:lnTo>
                  <a:lnTo>
                    <a:pt x="29" y="1685"/>
                  </a:lnTo>
                  <a:lnTo>
                    <a:pt x="65" y="1489"/>
                  </a:lnTo>
                  <a:lnTo>
                    <a:pt x="117" y="1301"/>
                  </a:lnTo>
                  <a:lnTo>
                    <a:pt x="181" y="1119"/>
                  </a:lnTo>
                  <a:lnTo>
                    <a:pt x="254" y="945"/>
                  </a:lnTo>
                  <a:lnTo>
                    <a:pt x="349" y="785"/>
                  </a:lnTo>
                  <a:lnTo>
                    <a:pt x="400" y="705"/>
                  </a:lnTo>
                  <a:lnTo>
                    <a:pt x="450" y="632"/>
                  </a:lnTo>
                  <a:lnTo>
                    <a:pt x="508" y="567"/>
                  </a:lnTo>
                  <a:lnTo>
                    <a:pt x="573" y="495"/>
                  </a:lnTo>
                  <a:lnTo>
                    <a:pt x="632" y="436"/>
                  </a:lnTo>
                  <a:lnTo>
                    <a:pt x="704" y="370"/>
                  </a:lnTo>
                  <a:lnTo>
                    <a:pt x="770" y="320"/>
                  </a:lnTo>
                  <a:lnTo>
                    <a:pt x="842" y="262"/>
                  </a:lnTo>
                  <a:lnTo>
                    <a:pt x="922" y="218"/>
                  </a:lnTo>
                  <a:lnTo>
                    <a:pt x="1002" y="175"/>
                  </a:lnTo>
                  <a:lnTo>
                    <a:pt x="1089" y="139"/>
                  </a:lnTo>
                  <a:lnTo>
                    <a:pt x="1169" y="102"/>
                  </a:lnTo>
                  <a:lnTo>
                    <a:pt x="1263" y="73"/>
                  </a:lnTo>
                  <a:lnTo>
                    <a:pt x="1350" y="44"/>
                  </a:lnTo>
                  <a:lnTo>
                    <a:pt x="1444" y="29"/>
                  </a:lnTo>
                  <a:lnTo>
                    <a:pt x="1546" y="15"/>
                  </a:lnTo>
                  <a:lnTo>
                    <a:pt x="1648" y="8"/>
                  </a:lnTo>
                  <a:lnTo>
                    <a:pt x="1750" y="0"/>
                  </a:lnTo>
                  <a:lnTo>
                    <a:pt x="1750" y="0"/>
                  </a:lnTo>
                  <a:lnTo>
                    <a:pt x="1858" y="8"/>
                  </a:lnTo>
                  <a:lnTo>
                    <a:pt x="1959" y="15"/>
                  </a:lnTo>
                  <a:lnTo>
                    <a:pt x="2061" y="29"/>
                  </a:lnTo>
                  <a:lnTo>
                    <a:pt x="2156" y="51"/>
                  </a:lnTo>
                  <a:lnTo>
                    <a:pt x="2250" y="73"/>
                  </a:lnTo>
                  <a:lnTo>
                    <a:pt x="2337" y="102"/>
                  </a:lnTo>
                  <a:lnTo>
                    <a:pt x="2424" y="139"/>
                  </a:lnTo>
                  <a:lnTo>
                    <a:pt x="2504" y="175"/>
                  </a:lnTo>
                  <a:lnTo>
                    <a:pt x="2584" y="218"/>
                  </a:lnTo>
                  <a:lnTo>
                    <a:pt x="2664" y="269"/>
                  </a:lnTo>
                  <a:lnTo>
                    <a:pt x="2736" y="320"/>
                  </a:lnTo>
                  <a:lnTo>
                    <a:pt x="2802" y="378"/>
                  </a:lnTo>
                  <a:lnTo>
                    <a:pt x="2867" y="436"/>
                  </a:lnTo>
                  <a:lnTo>
                    <a:pt x="2932" y="501"/>
                  </a:lnTo>
                  <a:lnTo>
                    <a:pt x="2990" y="574"/>
                  </a:lnTo>
                  <a:lnTo>
                    <a:pt x="3049" y="639"/>
                  </a:lnTo>
                  <a:lnTo>
                    <a:pt x="3099" y="719"/>
                  </a:lnTo>
                  <a:lnTo>
                    <a:pt x="3142" y="792"/>
                  </a:lnTo>
                  <a:lnTo>
                    <a:pt x="3230" y="959"/>
                  </a:lnTo>
                  <a:lnTo>
                    <a:pt x="3309" y="1134"/>
                  </a:lnTo>
                  <a:lnTo>
                    <a:pt x="3368" y="1315"/>
                  </a:lnTo>
                  <a:lnTo>
                    <a:pt x="3411" y="1504"/>
                  </a:lnTo>
                  <a:lnTo>
                    <a:pt x="3448" y="1700"/>
                  </a:lnTo>
                  <a:lnTo>
                    <a:pt x="3469" y="1903"/>
                  </a:lnTo>
                  <a:lnTo>
                    <a:pt x="3476" y="2106"/>
                  </a:lnTo>
                  <a:lnTo>
                    <a:pt x="3476" y="2106"/>
                  </a:lnTo>
                  <a:lnTo>
                    <a:pt x="3469" y="2339"/>
                  </a:lnTo>
                  <a:lnTo>
                    <a:pt x="3440" y="2557"/>
                  </a:lnTo>
                  <a:lnTo>
                    <a:pt x="3404" y="2767"/>
                  </a:lnTo>
                  <a:lnTo>
                    <a:pt x="3353" y="2963"/>
                  </a:lnTo>
                  <a:lnTo>
                    <a:pt x="3281" y="3152"/>
                  </a:lnTo>
                  <a:lnTo>
                    <a:pt x="3244" y="3239"/>
                  </a:lnTo>
                  <a:lnTo>
                    <a:pt x="3201" y="3327"/>
                  </a:lnTo>
                  <a:lnTo>
                    <a:pt x="3157" y="3406"/>
                  </a:lnTo>
                  <a:lnTo>
                    <a:pt x="3106" y="3486"/>
                  </a:lnTo>
                  <a:lnTo>
                    <a:pt x="3055" y="3559"/>
                  </a:lnTo>
                  <a:lnTo>
                    <a:pt x="2998" y="3632"/>
                  </a:lnTo>
                  <a:lnTo>
                    <a:pt x="2939" y="3697"/>
                  </a:lnTo>
                  <a:lnTo>
                    <a:pt x="2882" y="3763"/>
                  </a:lnTo>
                  <a:lnTo>
                    <a:pt x="2816" y="3820"/>
                  </a:lnTo>
                  <a:lnTo>
                    <a:pt x="2751" y="3879"/>
                  </a:lnTo>
                  <a:lnTo>
                    <a:pt x="2678" y="3930"/>
                  </a:lnTo>
                  <a:lnTo>
                    <a:pt x="2605" y="3981"/>
                  </a:lnTo>
                  <a:lnTo>
                    <a:pt x="2525" y="4024"/>
                  </a:lnTo>
                  <a:lnTo>
                    <a:pt x="2446" y="4060"/>
                  </a:lnTo>
                  <a:lnTo>
                    <a:pt x="2366" y="4097"/>
                  </a:lnTo>
                  <a:lnTo>
                    <a:pt x="2279" y="4125"/>
                  </a:lnTo>
                  <a:lnTo>
                    <a:pt x="2192" y="4155"/>
                  </a:lnTo>
                  <a:lnTo>
                    <a:pt x="2105" y="4176"/>
                  </a:lnTo>
                  <a:lnTo>
                    <a:pt x="2010" y="4191"/>
                  </a:lnTo>
                  <a:lnTo>
                    <a:pt x="1916" y="4205"/>
                  </a:lnTo>
                  <a:lnTo>
                    <a:pt x="1822" y="4213"/>
                  </a:lnTo>
                  <a:lnTo>
                    <a:pt x="1720" y="4220"/>
                  </a:lnTo>
                  <a:close/>
                  <a:moveTo>
                    <a:pt x="2475" y="1047"/>
                  </a:moveTo>
                  <a:lnTo>
                    <a:pt x="2475" y="1047"/>
                  </a:lnTo>
                  <a:lnTo>
                    <a:pt x="2432" y="973"/>
                  </a:lnTo>
                  <a:lnTo>
                    <a:pt x="2388" y="901"/>
                  </a:lnTo>
                  <a:lnTo>
                    <a:pt x="2344" y="850"/>
                  </a:lnTo>
                  <a:lnTo>
                    <a:pt x="2293" y="799"/>
                  </a:lnTo>
                  <a:lnTo>
                    <a:pt x="2242" y="755"/>
                  </a:lnTo>
                  <a:lnTo>
                    <a:pt x="2192" y="719"/>
                  </a:lnTo>
                  <a:lnTo>
                    <a:pt x="2141" y="690"/>
                  </a:lnTo>
                  <a:lnTo>
                    <a:pt x="2090" y="662"/>
                  </a:lnTo>
                  <a:lnTo>
                    <a:pt x="1989" y="625"/>
                  </a:lnTo>
                  <a:lnTo>
                    <a:pt x="1894" y="611"/>
                  </a:lnTo>
                  <a:lnTo>
                    <a:pt x="1807" y="596"/>
                  </a:lnTo>
                  <a:lnTo>
                    <a:pt x="1742" y="596"/>
                  </a:lnTo>
                  <a:lnTo>
                    <a:pt x="1742" y="596"/>
                  </a:lnTo>
                  <a:lnTo>
                    <a:pt x="1669" y="603"/>
                  </a:lnTo>
                  <a:lnTo>
                    <a:pt x="1604" y="603"/>
                  </a:lnTo>
                  <a:lnTo>
                    <a:pt x="1539" y="618"/>
                  </a:lnTo>
                  <a:lnTo>
                    <a:pt x="1481" y="632"/>
                  </a:lnTo>
                  <a:lnTo>
                    <a:pt x="1423" y="654"/>
                  </a:lnTo>
                  <a:lnTo>
                    <a:pt x="1365" y="676"/>
                  </a:lnTo>
                  <a:lnTo>
                    <a:pt x="1314" y="705"/>
                  </a:lnTo>
                  <a:lnTo>
                    <a:pt x="1263" y="734"/>
                  </a:lnTo>
                  <a:lnTo>
                    <a:pt x="1176" y="806"/>
                  </a:lnTo>
                  <a:lnTo>
                    <a:pt x="1103" y="886"/>
                  </a:lnTo>
                  <a:lnTo>
                    <a:pt x="1038" y="981"/>
                  </a:lnTo>
                  <a:lnTo>
                    <a:pt x="980" y="1083"/>
                  </a:lnTo>
                  <a:lnTo>
                    <a:pt x="929" y="1199"/>
                  </a:lnTo>
                  <a:lnTo>
                    <a:pt x="893" y="1315"/>
                  </a:lnTo>
                  <a:lnTo>
                    <a:pt x="856" y="1446"/>
                  </a:lnTo>
                  <a:lnTo>
                    <a:pt x="835" y="1575"/>
                  </a:lnTo>
                  <a:lnTo>
                    <a:pt x="813" y="1706"/>
                  </a:lnTo>
                  <a:lnTo>
                    <a:pt x="806" y="1844"/>
                  </a:lnTo>
                  <a:lnTo>
                    <a:pt x="799" y="1983"/>
                  </a:lnTo>
                  <a:lnTo>
                    <a:pt x="799" y="2121"/>
                  </a:lnTo>
                  <a:lnTo>
                    <a:pt x="799" y="2121"/>
                  </a:lnTo>
                  <a:lnTo>
                    <a:pt x="799" y="2324"/>
                  </a:lnTo>
                  <a:lnTo>
                    <a:pt x="806" y="2440"/>
                  </a:lnTo>
                  <a:lnTo>
                    <a:pt x="820" y="2557"/>
                  </a:lnTo>
                  <a:lnTo>
                    <a:pt x="842" y="2680"/>
                  </a:lnTo>
                  <a:lnTo>
                    <a:pt x="864" y="2804"/>
                  </a:lnTo>
                  <a:lnTo>
                    <a:pt x="900" y="2934"/>
                  </a:lnTo>
                  <a:lnTo>
                    <a:pt x="943" y="3050"/>
                  </a:lnTo>
                  <a:lnTo>
                    <a:pt x="994" y="3166"/>
                  </a:lnTo>
                  <a:lnTo>
                    <a:pt x="1059" y="3276"/>
                  </a:lnTo>
                  <a:lnTo>
                    <a:pt x="1133" y="3370"/>
                  </a:lnTo>
                  <a:lnTo>
                    <a:pt x="1176" y="3414"/>
                  </a:lnTo>
                  <a:lnTo>
                    <a:pt x="1220" y="3457"/>
                  </a:lnTo>
                  <a:lnTo>
                    <a:pt x="1270" y="3494"/>
                  </a:lnTo>
                  <a:lnTo>
                    <a:pt x="1328" y="3522"/>
                  </a:lnTo>
                  <a:lnTo>
                    <a:pt x="1379" y="3552"/>
                  </a:lnTo>
                  <a:lnTo>
                    <a:pt x="1444" y="3573"/>
                  </a:lnTo>
                  <a:lnTo>
                    <a:pt x="1509" y="3596"/>
                  </a:lnTo>
                  <a:lnTo>
                    <a:pt x="1575" y="3610"/>
                  </a:lnTo>
                  <a:lnTo>
                    <a:pt x="1648" y="3617"/>
                  </a:lnTo>
                  <a:lnTo>
                    <a:pt x="1727" y="3624"/>
                  </a:lnTo>
                  <a:lnTo>
                    <a:pt x="1727" y="3624"/>
                  </a:lnTo>
                  <a:lnTo>
                    <a:pt x="1792" y="3617"/>
                  </a:lnTo>
                  <a:lnTo>
                    <a:pt x="1858" y="3610"/>
                  </a:lnTo>
                  <a:lnTo>
                    <a:pt x="1923" y="3596"/>
                  </a:lnTo>
                  <a:lnTo>
                    <a:pt x="1982" y="3581"/>
                  </a:lnTo>
                  <a:lnTo>
                    <a:pt x="2047" y="3559"/>
                  </a:lnTo>
                  <a:lnTo>
                    <a:pt x="2098" y="3537"/>
                  </a:lnTo>
                  <a:lnTo>
                    <a:pt x="2199" y="3479"/>
                  </a:lnTo>
                  <a:lnTo>
                    <a:pt x="2293" y="3406"/>
                  </a:lnTo>
                  <a:lnTo>
                    <a:pt x="2373" y="3327"/>
                  </a:lnTo>
                  <a:lnTo>
                    <a:pt x="2439" y="3239"/>
                  </a:lnTo>
                  <a:lnTo>
                    <a:pt x="2497" y="3152"/>
                  </a:lnTo>
                  <a:lnTo>
                    <a:pt x="2497" y="3152"/>
                  </a:lnTo>
                  <a:lnTo>
                    <a:pt x="2533" y="3072"/>
                  </a:lnTo>
                  <a:lnTo>
                    <a:pt x="2562" y="2985"/>
                  </a:lnTo>
                  <a:lnTo>
                    <a:pt x="2599" y="2883"/>
                  </a:lnTo>
                  <a:lnTo>
                    <a:pt x="2620" y="2767"/>
                  </a:lnTo>
                  <a:lnTo>
                    <a:pt x="2642" y="2637"/>
                  </a:lnTo>
                  <a:lnTo>
                    <a:pt x="2664" y="2484"/>
                  </a:lnTo>
                  <a:lnTo>
                    <a:pt x="2671" y="2303"/>
                  </a:lnTo>
                  <a:lnTo>
                    <a:pt x="2678" y="2099"/>
                  </a:lnTo>
                  <a:lnTo>
                    <a:pt x="2678" y="2099"/>
                  </a:lnTo>
                  <a:lnTo>
                    <a:pt x="2671" y="1917"/>
                  </a:lnTo>
                  <a:lnTo>
                    <a:pt x="2664" y="1793"/>
                  </a:lnTo>
                  <a:lnTo>
                    <a:pt x="2649" y="1656"/>
                  </a:lnTo>
                  <a:lnTo>
                    <a:pt x="2620" y="1504"/>
                  </a:lnTo>
                  <a:lnTo>
                    <a:pt x="2584" y="1352"/>
                  </a:lnTo>
                  <a:lnTo>
                    <a:pt x="2540" y="1191"/>
                  </a:lnTo>
                  <a:lnTo>
                    <a:pt x="2511" y="1119"/>
                  </a:lnTo>
                  <a:lnTo>
                    <a:pt x="2475" y="1047"/>
                  </a:lnTo>
                  <a:close/>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88" name="Freeform 4"/>
            <p:cNvSpPr>
              <a:spLocks noChangeArrowheads="1"/>
            </p:cNvSpPr>
            <p:nvPr/>
          </p:nvSpPr>
          <p:spPr bwMode="gray">
            <a:xfrm>
              <a:off x="3756025" y="3233738"/>
              <a:ext cx="1147763" cy="1519237"/>
            </a:xfrm>
            <a:custGeom>
              <a:avLst/>
              <a:gdLst>
                <a:gd name="T0" fmla="*/ 3150 w 3187"/>
                <a:gd name="T1" fmla="*/ 3007 h 4221"/>
                <a:gd name="T2" fmla="*/ 2969 w 3187"/>
                <a:gd name="T3" fmla="*/ 3486 h 4221"/>
                <a:gd name="T4" fmla="*/ 2700 w 3187"/>
                <a:gd name="T5" fmla="*/ 3828 h 4221"/>
                <a:gd name="T6" fmla="*/ 2366 w 3187"/>
                <a:gd name="T7" fmla="*/ 4053 h 4221"/>
                <a:gd name="T8" fmla="*/ 2003 w 3187"/>
                <a:gd name="T9" fmla="*/ 4176 h 4221"/>
                <a:gd name="T10" fmla="*/ 1633 w 3187"/>
                <a:gd name="T11" fmla="*/ 4220 h 4221"/>
                <a:gd name="T12" fmla="*/ 1394 w 3187"/>
                <a:gd name="T13" fmla="*/ 4199 h 4221"/>
                <a:gd name="T14" fmla="*/ 1067 w 3187"/>
                <a:gd name="T15" fmla="*/ 4118 h 4221"/>
                <a:gd name="T16" fmla="*/ 799 w 3187"/>
                <a:gd name="T17" fmla="*/ 3987 h 4221"/>
                <a:gd name="T18" fmla="*/ 581 w 3187"/>
                <a:gd name="T19" fmla="*/ 3806 h 4221"/>
                <a:gd name="T20" fmla="*/ 400 w 3187"/>
                <a:gd name="T21" fmla="*/ 3588 h 4221"/>
                <a:gd name="T22" fmla="*/ 218 w 3187"/>
                <a:gd name="T23" fmla="*/ 3253 h 4221"/>
                <a:gd name="T24" fmla="*/ 58 w 3187"/>
                <a:gd name="T25" fmla="*/ 2731 h 4221"/>
                <a:gd name="T26" fmla="*/ 0 w 3187"/>
                <a:gd name="T27" fmla="*/ 2244 h 4221"/>
                <a:gd name="T28" fmla="*/ 7 w 3187"/>
                <a:gd name="T29" fmla="*/ 1910 h 4221"/>
                <a:gd name="T30" fmla="*/ 94 w 3187"/>
                <a:gd name="T31" fmla="*/ 1330 h 4221"/>
                <a:gd name="T32" fmla="*/ 298 w 3187"/>
                <a:gd name="T33" fmla="*/ 806 h 4221"/>
                <a:gd name="T34" fmla="*/ 443 w 3187"/>
                <a:gd name="T35" fmla="*/ 582 h 4221"/>
                <a:gd name="T36" fmla="*/ 617 w 3187"/>
                <a:gd name="T37" fmla="*/ 385 h 4221"/>
                <a:gd name="T38" fmla="*/ 827 w 3187"/>
                <a:gd name="T39" fmla="*/ 226 h 4221"/>
                <a:gd name="T40" fmla="*/ 1074 w 3187"/>
                <a:gd name="T41" fmla="*/ 109 h 4221"/>
                <a:gd name="T42" fmla="*/ 1350 w 3187"/>
                <a:gd name="T43" fmla="*/ 29 h 4221"/>
                <a:gd name="T44" fmla="*/ 1663 w 3187"/>
                <a:gd name="T45" fmla="*/ 0 h 4221"/>
                <a:gd name="T46" fmla="*/ 1967 w 3187"/>
                <a:gd name="T47" fmla="*/ 29 h 4221"/>
                <a:gd name="T48" fmla="*/ 2373 w 3187"/>
                <a:gd name="T49" fmla="*/ 160 h 4221"/>
                <a:gd name="T50" fmla="*/ 2693 w 3187"/>
                <a:gd name="T51" fmla="*/ 393 h 4221"/>
                <a:gd name="T52" fmla="*/ 2939 w 3187"/>
                <a:gd name="T53" fmla="*/ 719 h 4221"/>
                <a:gd name="T54" fmla="*/ 3114 w 3187"/>
                <a:gd name="T55" fmla="*/ 1134 h 4221"/>
                <a:gd name="T56" fmla="*/ 2497 w 3187"/>
                <a:gd name="T57" fmla="*/ 1526 h 4221"/>
                <a:gd name="T58" fmla="*/ 2424 w 3187"/>
                <a:gd name="T59" fmla="*/ 1242 h 4221"/>
                <a:gd name="T60" fmla="*/ 2330 w 3187"/>
                <a:gd name="T61" fmla="*/ 1010 h 4221"/>
                <a:gd name="T62" fmla="*/ 2185 w 3187"/>
                <a:gd name="T63" fmla="*/ 806 h 4221"/>
                <a:gd name="T64" fmla="*/ 1967 w 3187"/>
                <a:gd name="T65" fmla="*/ 654 h 4221"/>
                <a:gd name="T66" fmla="*/ 1669 w 3187"/>
                <a:gd name="T67" fmla="*/ 596 h 4221"/>
                <a:gd name="T68" fmla="*/ 1524 w 3187"/>
                <a:gd name="T69" fmla="*/ 611 h 4221"/>
                <a:gd name="T70" fmla="*/ 1336 w 3187"/>
                <a:gd name="T71" fmla="*/ 676 h 4221"/>
                <a:gd name="T72" fmla="*/ 1183 w 3187"/>
                <a:gd name="T73" fmla="*/ 778 h 4221"/>
                <a:gd name="T74" fmla="*/ 1031 w 3187"/>
                <a:gd name="T75" fmla="*/ 973 h 4221"/>
                <a:gd name="T76" fmla="*/ 886 w 3187"/>
                <a:gd name="T77" fmla="*/ 1330 h 4221"/>
                <a:gd name="T78" fmla="*/ 813 w 3187"/>
                <a:gd name="T79" fmla="*/ 1700 h 4221"/>
                <a:gd name="T80" fmla="*/ 799 w 3187"/>
                <a:gd name="T81" fmla="*/ 2085 h 4221"/>
                <a:gd name="T82" fmla="*/ 842 w 3187"/>
                <a:gd name="T83" fmla="*/ 2665 h 4221"/>
                <a:gd name="T84" fmla="*/ 966 w 3187"/>
                <a:gd name="T85" fmla="*/ 3079 h 4221"/>
                <a:gd name="T86" fmla="*/ 1147 w 3187"/>
                <a:gd name="T87" fmla="*/ 3363 h 4221"/>
                <a:gd name="T88" fmla="*/ 1372 w 3187"/>
                <a:gd name="T89" fmla="*/ 3522 h 4221"/>
                <a:gd name="T90" fmla="*/ 1612 w 3187"/>
                <a:gd name="T91" fmla="*/ 3596 h 4221"/>
                <a:gd name="T92" fmla="*/ 1764 w 3187"/>
                <a:gd name="T93" fmla="*/ 3596 h 4221"/>
                <a:gd name="T94" fmla="*/ 1974 w 3187"/>
                <a:gd name="T95" fmla="*/ 3537 h 4221"/>
                <a:gd name="T96" fmla="*/ 2163 w 3187"/>
                <a:gd name="T97" fmla="*/ 3428 h 4221"/>
                <a:gd name="T98" fmla="*/ 2316 w 3187"/>
                <a:gd name="T99" fmla="*/ 3253 h 4221"/>
                <a:gd name="T100" fmla="*/ 2439 w 3187"/>
                <a:gd name="T101" fmla="*/ 3021 h 4221"/>
                <a:gd name="T102" fmla="*/ 2497 w 3187"/>
                <a:gd name="T103" fmla="*/ 2731 h 4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87" h="4221">
                  <a:moveTo>
                    <a:pt x="3186" y="2811"/>
                  </a:moveTo>
                  <a:lnTo>
                    <a:pt x="3186" y="2811"/>
                  </a:lnTo>
                  <a:lnTo>
                    <a:pt x="3150" y="3007"/>
                  </a:lnTo>
                  <a:lnTo>
                    <a:pt x="3099" y="3181"/>
                  </a:lnTo>
                  <a:lnTo>
                    <a:pt x="3041" y="3341"/>
                  </a:lnTo>
                  <a:lnTo>
                    <a:pt x="2969" y="3486"/>
                  </a:lnTo>
                  <a:lnTo>
                    <a:pt x="2888" y="3617"/>
                  </a:lnTo>
                  <a:lnTo>
                    <a:pt x="2795" y="3733"/>
                  </a:lnTo>
                  <a:lnTo>
                    <a:pt x="2700" y="3828"/>
                  </a:lnTo>
                  <a:lnTo>
                    <a:pt x="2591" y="3922"/>
                  </a:lnTo>
                  <a:lnTo>
                    <a:pt x="2482" y="3995"/>
                  </a:lnTo>
                  <a:lnTo>
                    <a:pt x="2366" y="4053"/>
                  </a:lnTo>
                  <a:lnTo>
                    <a:pt x="2250" y="4111"/>
                  </a:lnTo>
                  <a:lnTo>
                    <a:pt x="2127" y="4148"/>
                  </a:lnTo>
                  <a:lnTo>
                    <a:pt x="2003" y="4176"/>
                  </a:lnTo>
                  <a:lnTo>
                    <a:pt x="1880" y="4199"/>
                  </a:lnTo>
                  <a:lnTo>
                    <a:pt x="1756" y="4213"/>
                  </a:lnTo>
                  <a:lnTo>
                    <a:pt x="1633" y="4220"/>
                  </a:lnTo>
                  <a:lnTo>
                    <a:pt x="1633" y="4220"/>
                  </a:lnTo>
                  <a:lnTo>
                    <a:pt x="1510" y="4213"/>
                  </a:lnTo>
                  <a:lnTo>
                    <a:pt x="1394" y="4199"/>
                  </a:lnTo>
                  <a:lnTo>
                    <a:pt x="1277" y="4184"/>
                  </a:lnTo>
                  <a:lnTo>
                    <a:pt x="1169" y="4155"/>
                  </a:lnTo>
                  <a:lnTo>
                    <a:pt x="1067" y="4118"/>
                  </a:lnTo>
                  <a:lnTo>
                    <a:pt x="973" y="4082"/>
                  </a:lnTo>
                  <a:lnTo>
                    <a:pt x="886" y="4038"/>
                  </a:lnTo>
                  <a:lnTo>
                    <a:pt x="799" y="3987"/>
                  </a:lnTo>
                  <a:lnTo>
                    <a:pt x="719" y="3930"/>
                  </a:lnTo>
                  <a:lnTo>
                    <a:pt x="646" y="3871"/>
                  </a:lnTo>
                  <a:lnTo>
                    <a:pt x="581" y="3806"/>
                  </a:lnTo>
                  <a:lnTo>
                    <a:pt x="516" y="3733"/>
                  </a:lnTo>
                  <a:lnTo>
                    <a:pt x="457" y="3661"/>
                  </a:lnTo>
                  <a:lnTo>
                    <a:pt x="400" y="3588"/>
                  </a:lnTo>
                  <a:lnTo>
                    <a:pt x="349" y="3508"/>
                  </a:lnTo>
                  <a:lnTo>
                    <a:pt x="305" y="3428"/>
                  </a:lnTo>
                  <a:lnTo>
                    <a:pt x="218" y="3253"/>
                  </a:lnTo>
                  <a:lnTo>
                    <a:pt x="153" y="3086"/>
                  </a:lnTo>
                  <a:lnTo>
                    <a:pt x="102" y="2906"/>
                  </a:lnTo>
                  <a:lnTo>
                    <a:pt x="58" y="2731"/>
                  </a:lnTo>
                  <a:lnTo>
                    <a:pt x="29" y="2563"/>
                  </a:lnTo>
                  <a:lnTo>
                    <a:pt x="15" y="2396"/>
                  </a:lnTo>
                  <a:lnTo>
                    <a:pt x="0" y="2244"/>
                  </a:lnTo>
                  <a:lnTo>
                    <a:pt x="0" y="2106"/>
                  </a:lnTo>
                  <a:lnTo>
                    <a:pt x="0" y="2106"/>
                  </a:lnTo>
                  <a:lnTo>
                    <a:pt x="7" y="1910"/>
                  </a:lnTo>
                  <a:lnTo>
                    <a:pt x="22" y="1714"/>
                  </a:lnTo>
                  <a:lnTo>
                    <a:pt x="51" y="1519"/>
                  </a:lnTo>
                  <a:lnTo>
                    <a:pt x="94" y="1330"/>
                  </a:lnTo>
                  <a:lnTo>
                    <a:pt x="145" y="1148"/>
                  </a:lnTo>
                  <a:lnTo>
                    <a:pt x="218" y="973"/>
                  </a:lnTo>
                  <a:lnTo>
                    <a:pt x="298" y="806"/>
                  </a:lnTo>
                  <a:lnTo>
                    <a:pt x="341" y="734"/>
                  </a:lnTo>
                  <a:lnTo>
                    <a:pt x="392" y="654"/>
                  </a:lnTo>
                  <a:lnTo>
                    <a:pt x="443" y="582"/>
                  </a:lnTo>
                  <a:lnTo>
                    <a:pt x="501" y="516"/>
                  </a:lnTo>
                  <a:lnTo>
                    <a:pt x="559" y="451"/>
                  </a:lnTo>
                  <a:lnTo>
                    <a:pt x="617" y="385"/>
                  </a:lnTo>
                  <a:lnTo>
                    <a:pt x="690" y="327"/>
                  </a:lnTo>
                  <a:lnTo>
                    <a:pt x="755" y="277"/>
                  </a:lnTo>
                  <a:lnTo>
                    <a:pt x="827" y="226"/>
                  </a:lnTo>
                  <a:lnTo>
                    <a:pt x="907" y="182"/>
                  </a:lnTo>
                  <a:lnTo>
                    <a:pt x="987" y="139"/>
                  </a:lnTo>
                  <a:lnTo>
                    <a:pt x="1074" y="109"/>
                  </a:lnTo>
                  <a:lnTo>
                    <a:pt x="1161" y="73"/>
                  </a:lnTo>
                  <a:lnTo>
                    <a:pt x="1256" y="51"/>
                  </a:lnTo>
                  <a:lnTo>
                    <a:pt x="1350" y="29"/>
                  </a:lnTo>
                  <a:lnTo>
                    <a:pt x="1452" y="15"/>
                  </a:lnTo>
                  <a:lnTo>
                    <a:pt x="1553" y="8"/>
                  </a:lnTo>
                  <a:lnTo>
                    <a:pt x="1663" y="0"/>
                  </a:lnTo>
                  <a:lnTo>
                    <a:pt x="1663" y="0"/>
                  </a:lnTo>
                  <a:lnTo>
                    <a:pt x="1822" y="8"/>
                  </a:lnTo>
                  <a:lnTo>
                    <a:pt x="1967" y="29"/>
                  </a:lnTo>
                  <a:lnTo>
                    <a:pt x="2113" y="59"/>
                  </a:lnTo>
                  <a:lnTo>
                    <a:pt x="2243" y="102"/>
                  </a:lnTo>
                  <a:lnTo>
                    <a:pt x="2373" y="160"/>
                  </a:lnTo>
                  <a:lnTo>
                    <a:pt x="2489" y="226"/>
                  </a:lnTo>
                  <a:lnTo>
                    <a:pt x="2591" y="305"/>
                  </a:lnTo>
                  <a:lnTo>
                    <a:pt x="2693" y="393"/>
                  </a:lnTo>
                  <a:lnTo>
                    <a:pt x="2787" y="487"/>
                  </a:lnTo>
                  <a:lnTo>
                    <a:pt x="2867" y="596"/>
                  </a:lnTo>
                  <a:lnTo>
                    <a:pt x="2939" y="719"/>
                  </a:lnTo>
                  <a:lnTo>
                    <a:pt x="3005" y="843"/>
                  </a:lnTo>
                  <a:lnTo>
                    <a:pt x="3063" y="981"/>
                  </a:lnTo>
                  <a:lnTo>
                    <a:pt x="3114" y="1134"/>
                  </a:lnTo>
                  <a:lnTo>
                    <a:pt x="3157" y="1286"/>
                  </a:lnTo>
                  <a:lnTo>
                    <a:pt x="3186" y="1453"/>
                  </a:lnTo>
                  <a:lnTo>
                    <a:pt x="2497" y="1526"/>
                  </a:lnTo>
                  <a:lnTo>
                    <a:pt x="2497" y="1526"/>
                  </a:lnTo>
                  <a:lnTo>
                    <a:pt x="2468" y="1388"/>
                  </a:lnTo>
                  <a:lnTo>
                    <a:pt x="2424" y="1242"/>
                  </a:lnTo>
                  <a:lnTo>
                    <a:pt x="2396" y="1163"/>
                  </a:lnTo>
                  <a:lnTo>
                    <a:pt x="2366" y="1090"/>
                  </a:lnTo>
                  <a:lnTo>
                    <a:pt x="2330" y="1010"/>
                  </a:lnTo>
                  <a:lnTo>
                    <a:pt x="2286" y="937"/>
                  </a:lnTo>
                  <a:lnTo>
                    <a:pt x="2236" y="872"/>
                  </a:lnTo>
                  <a:lnTo>
                    <a:pt x="2185" y="806"/>
                  </a:lnTo>
                  <a:lnTo>
                    <a:pt x="2119" y="749"/>
                  </a:lnTo>
                  <a:lnTo>
                    <a:pt x="2047" y="698"/>
                  </a:lnTo>
                  <a:lnTo>
                    <a:pt x="1967" y="654"/>
                  </a:lnTo>
                  <a:lnTo>
                    <a:pt x="1880" y="625"/>
                  </a:lnTo>
                  <a:lnTo>
                    <a:pt x="1779" y="603"/>
                  </a:lnTo>
                  <a:lnTo>
                    <a:pt x="1669" y="596"/>
                  </a:lnTo>
                  <a:lnTo>
                    <a:pt x="1669" y="596"/>
                  </a:lnTo>
                  <a:lnTo>
                    <a:pt x="1589" y="603"/>
                  </a:lnTo>
                  <a:lnTo>
                    <a:pt x="1524" y="611"/>
                  </a:lnTo>
                  <a:lnTo>
                    <a:pt x="1452" y="625"/>
                  </a:lnTo>
                  <a:lnTo>
                    <a:pt x="1394" y="647"/>
                  </a:lnTo>
                  <a:lnTo>
                    <a:pt x="1336" y="676"/>
                  </a:lnTo>
                  <a:lnTo>
                    <a:pt x="1277" y="705"/>
                  </a:lnTo>
                  <a:lnTo>
                    <a:pt x="1234" y="741"/>
                  </a:lnTo>
                  <a:lnTo>
                    <a:pt x="1183" y="778"/>
                  </a:lnTo>
                  <a:lnTo>
                    <a:pt x="1139" y="821"/>
                  </a:lnTo>
                  <a:lnTo>
                    <a:pt x="1103" y="872"/>
                  </a:lnTo>
                  <a:lnTo>
                    <a:pt x="1031" y="973"/>
                  </a:lnTo>
                  <a:lnTo>
                    <a:pt x="973" y="1083"/>
                  </a:lnTo>
                  <a:lnTo>
                    <a:pt x="922" y="1206"/>
                  </a:lnTo>
                  <a:lnTo>
                    <a:pt x="886" y="1330"/>
                  </a:lnTo>
                  <a:lnTo>
                    <a:pt x="856" y="1453"/>
                  </a:lnTo>
                  <a:lnTo>
                    <a:pt x="835" y="1575"/>
                  </a:lnTo>
                  <a:lnTo>
                    <a:pt x="813" y="1700"/>
                  </a:lnTo>
                  <a:lnTo>
                    <a:pt x="799" y="1917"/>
                  </a:lnTo>
                  <a:lnTo>
                    <a:pt x="799" y="2085"/>
                  </a:lnTo>
                  <a:lnTo>
                    <a:pt x="799" y="2085"/>
                  </a:lnTo>
                  <a:lnTo>
                    <a:pt x="799" y="2295"/>
                  </a:lnTo>
                  <a:lnTo>
                    <a:pt x="820" y="2491"/>
                  </a:lnTo>
                  <a:lnTo>
                    <a:pt x="842" y="2665"/>
                  </a:lnTo>
                  <a:lnTo>
                    <a:pt x="878" y="2818"/>
                  </a:lnTo>
                  <a:lnTo>
                    <a:pt x="915" y="2956"/>
                  </a:lnTo>
                  <a:lnTo>
                    <a:pt x="966" y="3079"/>
                  </a:lnTo>
                  <a:lnTo>
                    <a:pt x="1023" y="3188"/>
                  </a:lnTo>
                  <a:lnTo>
                    <a:pt x="1082" y="3283"/>
                  </a:lnTo>
                  <a:lnTo>
                    <a:pt x="1147" y="3363"/>
                  </a:lnTo>
                  <a:lnTo>
                    <a:pt x="1219" y="3428"/>
                  </a:lnTo>
                  <a:lnTo>
                    <a:pt x="1292" y="3479"/>
                  </a:lnTo>
                  <a:lnTo>
                    <a:pt x="1372" y="3522"/>
                  </a:lnTo>
                  <a:lnTo>
                    <a:pt x="1452" y="3559"/>
                  </a:lnTo>
                  <a:lnTo>
                    <a:pt x="1532" y="3581"/>
                  </a:lnTo>
                  <a:lnTo>
                    <a:pt x="1612" y="3596"/>
                  </a:lnTo>
                  <a:lnTo>
                    <a:pt x="1691" y="3596"/>
                  </a:lnTo>
                  <a:lnTo>
                    <a:pt x="1691" y="3596"/>
                  </a:lnTo>
                  <a:lnTo>
                    <a:pt x="1764" y="3596"/>
                  </a:lnTo>
                  <a:lnTo>
                    <a:pt x="1836" y="3581"/>
                  </a:lnTo>
                  <a:lnTo>
                    <a:pt x="1902" y="3566"/>
                  </a:lnTo>
                  <a:lnTo>
                    <a:pt x="1974" y="3537"/>
                  </a:lnTo>
                  <a:lnTo>
                    <a:pt x="2039" y="3508"/>
                  </a:lnTo>
                  <a:lnTo>
                    <a:pt x="2098" y="3471"/>
                  </a:lnTo>
                  <a:lnTo>
                    <a:pt x="2163" y="3428"/>
                  </a:lnTo>
                  <a:lnTo>
                    <a:pt x="2214" y="3370"/>
                  </a:lnTo>
                  <a:lnTo>
                    <a:pt x="2272" y="3312"/>
                  </a:lnTo>
                  <a:lnTo>
                    <a:pt x="2316" y="3253"/>
                  </a:lnTo>
                  <a:lnTo>
                    <a:pt x="2366" y="3181"/>
                  </a:lnTo>
                  <a:lnTo>
                    <a:pt x="2402" y="3101"/>
                  </a:lnTo>
                  <a:lnTo>
                    <a:pt x="2439" y="3021"/>
                  </a:lnTo>
                  <a:lnTo>
                    <a:pt x="2461" y="2927"/>
                  </a:lnTo>
                  <a:lnTo>
                    <a:pt x="2482" y="2832"/>
                  </a:lnTo>
                  <a:lnTo>
                    <a:pt x="2497" y="2731"/>
                  </a:lnTo>
                  <a:lnTo>
                    <a:pt x="3186" y="2811"/>
                  </a:lnTo>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89" name="Freeform 5"/>
            <p:cNvSpPr>
              <a:spLocks noChangeArrowheads="1"/>
            </p:cNvSpPr>
            <p:nvPr/>
          </p:nvSpPr>
          <p:spPr bwMode="gray">
            <a:xfrm>
              <a:off x="4846638" y="3257550"/>
              <a:ext cx="1309687" cy="1473200"/>
            </a:xfrm>
            <a:custGeom>
              <a:avLst/>
              <a:gdLst>
                <a:gd name="T0" fmla="*/ 3635 w 3636"/>
                <a:gd name="T1" fmla="*/ 4090 h 4091"/>
                <a:gd name="T2" fmla="*/ 2851 w 3636"/>
                <a:gd name="T3" fmla="*/ 4090 h 4091"/>
                <a:gd name="T4" fmla="*/ 2517 w 3636"/>
                <a:gd name="T5" fmla="*/ 3116 h 4091"/>
                <a:gd name="T6" fmla="*/ 950 w 3636"/>
                <a:gd name="T7" fmla="*/ 3116 h 4091"/>
                <a:gd name="T8" fmla="*/ 630 w 3636"/>
                <a:gd name="T9" fmla="*/ 4090 h 4091"/>
                <a:gd name="T10" fmla="*/ 0 w 3636"/>
                <a:gd name="T11" fmla="*/ 4090 h 4091"/>
                <a:gd name="T12" fmla="*/ 1356 w 3636"/>
                <a:gd name="T13" fmla="*/ 0 h 4091"/>
                <a:gd name="T14" fmla="*/ 2263 w 3636"/>
                <a:gd name="T15" fmla="*/ 0 h 4091"/>
                <a:gd name="T16" fmla="*/ 3635 w 3636"/>
                <a:gd name="T17" fmla="*/ 4090 h 4091"/>
                <a:gd name="T18" fmla="*/ 2321 w 3636"/>
                <a:gd name="T19" fmla="*/ 2528 h 4091"/>
                <a:gd name="T20" fmla="*/ 1726 w 3636"/>
                <a:gd name="T21" fmla="*/ 698 h 4091"/>
                <a:gd name="T22" fmla="*/ 1131 w 3636"/>
                <a:gd name="T23" fmla="*/ 2528 h 4091"/>
                <a:gd name="T24" fmla="*/ 2321 w 3636"/>
                <a:gd name="T25" fmla="*/ 2528 h 4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36" h="4091">
                  <a:moveTo>
                    <a:pt x="3635" y="4090"/>
                  </a:moveTo>
                  <a:lnTo>
                    <a:pt x="2851" y="4090"/>
                  </a:lnTo>
                  <a:lnTo>
                    <a:pt x="2517" y="3116"/>
                  </a:lnTo>
                  <a:lnTo>
                    <a:pt x="950" y="3116"/>
                  </a:lnTo>
                  <a:lnTo>
                    <a:pt x="630" y="4090"/>
                  </a:lnTo>
                  <a:lnTo>
                    <a:pt x="0" y="4090"/>
                  </a:lnTo>
                  <a:lnTo>
                    <a:pt x="1356" y="0"/>
                  </a:lnTo>
                  <a:lnTo>
                    <a:pt x="2263" y="0"/>
                  </a:lnTo>
                  <a:lnTo>
                    <a:pt x="3635" y="4090"/>
                  </a:lnTo>
                  <a:close/>
                  <a:moveTo>
                    <a:pt x="2321" y="2528"/>
                  </a:moveTo>
                  <a:lnTo>
                    <a:pt x="1726" y="698"/>
                  </a:lnTo>
                  <a:lnTo>
                    <a:pt x="1131" y="2528"/>
                  </a:lnTo>
                  <a:lnTo>
                    <a:pt x="2321" y="2528"/>
                  </a:lnTo>
                  <a:close/>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90" name="Freeform 6"/>
            <p:cNvSpPr>
              <a:spLocks noChangeArrowheads="1"/>
            </p:cNvSpPr>
            <p:nvPr/>
          </p:nvSpPr>
          <p:spPr bwMode="gray">
            <a:xfrm>
              <a:off x="6226175" y="3257550"/>
              <a:ext cx="1208088" cy="1473200"/>
            </a:xfrm>
            <a:custGeom>
              <a:avLst/>
              <a:gdLst>
                <a:gd name="T0" fmla="*/ 1509 w 3354"/>
                <a:gd name="T1" fmla="*/ 0 h 4091"/>
                <a:gd name="T2" fmla="*/ 1604 w 3354"/>
                <a:gd name="T3" fmla="*/ 0 h 4091"/>
                <a:gd name="T4" fmla="*/ 1880 w 3354"/>
                <a:gd name="T5" fmla="*/ 30 h 4091"/>
                <a:gd name="T6" fmla="*/ 2039 w 3354"/>
                <a:gd name="T7" fmla="*/ 66 h 4091"/>
                <a:gd name="T8" fmla="*/ 2214 w 3354"/>
                <a:gd name="T9" fmla="*/ 125 h 4091"/>
                <a:gd name="T10" fmla="*/ 2395 w 3354"/>
                <a:gd name="T11" fmla="*/ 218 h 4091"/>
                <a:gd name="T12" fmla="*/ 2583 w 3354"/>
                <a:gd name="T13" fmla="*/ 342 h 4091"/>
                <a:gd name="T14" fmla="*/ 2772 w 3354"/>
                <a:gd name="T15" fmla="*/ 509 h 4091"/>
                <a:gd name="T16" fmla="*/ 2837 w 3354"/>
                <a:gd name="T17" fmla="*/ 589 h 4091"/>
                <a:gd name="T18" fmla="*/ 2968 w 3354"/>
                <a:gd name="T19" fmla="*/ 749 h 4091"/>
                <a:gd name="T20" fmla="*/ 3077 w 3354"/>
                <a:gd name="T21" fmla="*/ 931 h 4091"/>
                <a:gd name="T22" fmla="*/ 3171 w 3354"/>
                <a:gd name="T23" fmla="*/ 1112 h 4091"/>
                <a:gd name="T24" fmla="*/ 3244 w 3354"/>
                <a:gd name="T25" fmla="*/ 1308 h 4091"/>
                <a:gd name="T26" fmla="*/ 3295 w 3354"/>
                <a:gd name="T27" fmla="*/ 1510 h 4091"/>
                <a:gd name="T28" fmla="*/ 3331 w 3354"/>
                <a:gd name="T29" fmla="*/ 1722 h 4091"/>
                <a:gd name="T30" fmla="*/ 3346 w 3354"/>
                <a:gd name="T31" fmla="*/ 1932 h 4091"/>
                <a:gd name="T32" fmla="*/ 3353 w 3354"/>
                <a:gd name="T33" fmla="*/ 2041 h 4091"/>
                <a:gd name="T34" fmla="*/ 3331 w 3354"/>
                <a:gd name="T35" fmla="*/ 2346 h 4091"/>
                <a:gd name="T36" fmla="*/ 3287 w 3354"/>
                <a:gd name="T37" fmla="*/ 2623 h 4091"/>
                <a:gd name="T38" fmla="*/ 3207 w 3354"/>
                <a:gd name="T39" fmla="*/ 2869 h 4091"/>
                <a:gd name="T40" fmla="*/ 3113 w 3354"/>
                <a:gd name="T41" fmla="*/ 3087 h 4091"/>
                <a:gd name="T42" fmla="*/ 3012 w 3354"/>
                <a:gd name="T43" fmla="*/ 3276 h 4091"/>
                <a:gd name="T44" fmla="*/ 2896 w 3354"/>
                <a:gd name="T45" fmla="*/ 3436 h 4091"/>
                <a:gd name="T46" fmla="*/ 2670 w 3354"/>
                <a:gd name="T47" fmla="*/ 3675 h 4091"/>
                <a:gd name="T48" fmla="*/ 2590 w 3354"/>
                <a:gd name="T49" fmla="*/ 3734 h 4091"/>
                <a:gd name="T50" fmla="*/ 2358 w 3354"/>
                <a:gd name="T51" fmla="*/ 3872 h 4091"/>
                <a:gd name="T52" fmla="*/ 2024 w 3354"/>
                <a:gd name="T53" fmla="*/ 3995 h 4091"/>
                <a:gd name="T54" fmla="*/ 1821 w 3354"/>
                <a:gd name="T55" fmla="*/ 4046 h 4091"/>
                <a:gd name="T56" fmla="*/ 1589 w 3354"/>
                <a:gd name="T57" fmla="*/ 4075 h 4091"/>
                <a:gd name="T58" fmla="*/ 1342 w 3354"/>
                <a:gd name="T59" fmla="*/ 4090 h 4091"/>
                <a:gd name="T60" fmla="*/ 0 w 3354"/>
                <a:gd name="T61" fmla="*/ 0 h 4091"/>
                <a:gd name="T62" fmla="*/ 1371 w 3354"/>
                <a:gd name="T63" fmla="*/ 3487 h 4091"/>
                <a:gd name="T64" fmla="*/ 1487 w 3354"/>
                <a:gd name="T65" fmla="*/ 3480 h 4091"/>
                <a:gd name="T66" fmla="*/ 1720 w 3354"/>
                <a:gd name="T67" fmla="*/ 3436 h 4091"/>
                <a:gd name="T68" fmla="*/ 1930 w 3354"/>
                <a:gd name="T69" fmla="*/ 3341 h 4091"/>
                <a:gd name="T70" fmla="*/ 2119 w 3354"/>
                <a:gd name="T71" fmla="*/ 3203 h 4091"/>
                <a:gd name="T72" fmla="*/ 2279 w 3354"/>
                <a:gd name="T73" fmla="*/ 3021 h 4091"/>
                <a:gd name="T74" fmla="*/ 2409 w 3354"/>
                <a:gd name="T75" fmla="*/ 2790 h 4091"/>
                <a:gd name="T76" fmla="*/ 2497 w 3354"/>
                <a:gd name="T77" fmla="*/ 2513 h 4091"/>
                <a:gd name="T78" fmla="*/ 2547 w 3354"/>
                <a:gd name="T79" fmla="*/ 2187 h 4091"/>
                <a:gd name="T80" fmla="*/ 2554 w 3354"/>
                <a:gd name="T81" fmla="*/ 2012 h 4091"/>
                <a:gd name="T82" fmla="*/ 2533 w 3354"/>
                <a:gd name="T83" fmla="*/ 1736 h 4091"/>
                <a:gd name="T84" fmla="*/ 2482 w 3354"/>
                <a:gd name="T85" fmla="*/ 1474 h 4091"/>
                <a:gd name="T86" fmla="*/ 2395 w 3354"/>
                <a:gd name="T87" fmla="*/ 1228 h 4091"/>
                <a:gd name="T88" fmla="*/ 2271 w 3354"/>
                <a:gd name="T89" fmla="*/ 1018 h 4091"/>
                <a:gd name="T90" fmla="*/ 2112 w 3354"/>
                <a:gd name="T91" fmla="*/ 836 h 4091"/>
                <a:gd name="T92" fmla="*/ 1923 w 3354"/>
                <a:gd name="T93" fmla="*/ 698 h 4091"/>
                <a:gd name="T94" fmla="*/ 1705 w 3354"/>
                <a:gd name="T95" fmla="*/ 611 h 4091"/>
                <a:gd name="T96" fmla="*/ 1458 w 3354"/>
                <a:gd name="T97" fmla="*/ 582 h 4091"/>
                <a:gd name="T98" fmla="*/ 754 w 3354"/>
                <a:gd name="T99" fmla="*/ 3487 h 4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54" h="4091">
                  <a:moveTo>
                    <a:pt x="0" y="0"/>
                  </a:moveTo>
                  <a:lnTo>
                    <a:pt x="1509" y="0"/>
                  </a:lnTo>
                  <a:lnTo>
                    <a:pt x="1509" y="0"/>
                  </a:lnTo>
                  <a:lnTo>
                    <a:pt x="1604" y="0"/>
                  </a:lnTo>
                  <a:lnTo>
                    <a:pt x="1734" y="8"/>
                  </a:lnTo>
                  <a:lnTo>
                    <a:pt x="1880" y="30"/>
                  </a:lnTo>
                  <a:lnTo>
                    <a:pt x="1959" y="44"/>
                  </a:lnTo>
                  <a:lnTo>
                    <a:pt x="2039" y="66"/>
                  </a:lnTo>
                  <a:lnTo>
                    <a:pt x="2126" y="95"/>
                  </a:lnTo>
                  <a:lnTo>
                    <a:pt x="2214" y="125"/>
                  </a:lnTo>
                  <a:lnTo>
                    <a:pt x="2300" y="168"/>
                  </a:lnTo>
                  <a:lnTo>
                    <a:pt x="2395" y="218"/>
                  </a:lnTo>
                  <a:lnTo>
                    <a:pt x="2489" y="277"/>
                  </a:lnTo>
                  <a:lnTo>
                    <a:pt x="2583" y="342"/>
                  </a:lnTo>
                  <a:lnTo>
                    <a:pt x="2678" y="422"/>
                  </a:lnTo>
                  <a:lnTo>
                    <a:pt x="2772" y="509"/>
                  </a:lnTo>
                  <a:lnTo>
                    <a:pt x="2772" y="509"/>
                  </a:lnTo>
                  <a:lnTo>
                    <a:pt x="2837" y="589"/>
                  </a:lnTo>
                  <a:lnTo>
                    <a:pt x="2910" y="669"/>
                  </a:lnTo>
                  <a:lnTo>
                    <a:pt x="2968" y="749"/>
                  </a:lnTo>
                  <a:lnTo>
                    <a:pt x="3026" y="836"/>
                  </a:lnTo>
                  <a:lnTo>
                    <a:pt x="3077" y="931"/>
                  </a:lnTo>
                  <a:lnTo>
                    <a:pt x="3128" y="1018"/>
                  </a:lnTo>
                  <a:lnTo>
                    <a:pt x="3171" y="1112"/>
                  </a:lnTo>
                  <a:lnTo>
                    <a:pt x="3207" y="1214"/>
                  </a:lnTo>
                  <a:lnTo>
                    <a:pt x="3244" y="1308"/>
                  </a:lnTo>
                  <a:lnTo>
                    <a:pt x="3273" y="1410"/>
                  </a:lnTo>
                  <a:lnTo>
                    <a:pt x="3295" y="1510"/>
                  </a:lnTo>
                  <a:lnTo>
                    <a:pt x="3316" y="1620"/>
                  </a:lnTo>
                  <a:lnTo>
                    <a:pt x="3331" y="1722"/>
                  </a:lnTo>
                  <a:lnTo>
                    <a:pt x="3346" y="1830"/>
                  </a:lnTo>
                  <a:lnTo>
                    <a:pt x="3346" y="1932"/>
                  </a:lnTo>
                  <a:lnTo>
                    <a:pt x="3353" y="2041"/>
                  </a:lnTo>
                  <a:lnTo>
                    <a:pt x="3353" y="2041"/>
                  </a:lnTo>
                  <a:lnTo>
                    <a:pt x="3346" y="2201"/>
                  </a:lnTo>
                  <a:lnTo>
                    <a:pt x="3331" y="2346"/>
                  </a:lnTo>
                  <a:lnTo>
                    <a:pt x="3309" y="2492"/>
                  </a:lnTo>
                  <a:lnTo>
                    <a:pt x="3287" y="2623"/>
                  </a:lnTo>
                  <a:lnTo>
                    <a:pt x="3251" y="2753"/>
                  </a:lnTo>
                  <a:lnTo>
                    <a:pt x="3207" y="2869"/>
                  </a:lnTo>
                  <a:lnTo>
                    <a:pt x="3164" y="2985"/>
                  </a:lnTo>
                  <a:lnTo>
                    <a:pt x="3113" y="3087"/>
                  </a:lnTo>
                  <a:lnTo>
                    <a:pt x="3063" y="3182"/>
                  </a:lnTo>
                  <a:lnTo>
                    <a:pt x="3012" y="3276"/>
                  </a:lnTo>
                  <a:lnTo>
                    <a:pt x="2953" y="3356"/>
                  </a:lnTo>
                  <a:lnTo>
                    <a:pt x="2896" y="3436"/>
                  </a:lnTo>
                  <a:lnTo>
                    <a:pt x="2780" y="3567"/>
                  </a:lnTo>
                  <a:lnTo>
                    <a:pt x="2670" y="3675"/>
                  </a:lnTo>
                  <a:lnTo>
                    <a:pt x="2670" y="3675"/>
                  </a:lnTo>
                  <a:lnTo>
                    <a:pt x="2590" y="3734"/>
                  </a:lnTo>
                  <a:lnTo>
                    <a:pt x="2489" y="3799"/>
                  </a:lnTo>
                  <a:lnTo>
                    <a:pt x="2358" y="3872"/>
                  </a:lnTo>
                  <a:lnTo>
                    <a:pt x="2206" y="3937"/>
                  </a:lnTo>
                  <a:lnTo>
                    <a:pt x="2024" y="3995"/>
                  </a:lnTo>
                  <a:lnTo>
                    <a:pt x="1923" y="4024"/>
                  </a:lnTo>
                  <a:lnTo>
                    <a:pt x="1821" y="4046"/>
                  </a:lnTo>
                  <a:lnTo>
                    <a:pt x="1705" y="4068"/>
                  </a:lnTo>
                  <a:lnTo>
                    <a:pt x="1589" y="4075"/>
                  </a:lnTo>
                  <a:lnTo>
                    <a:pt x="1466" y="4090"/>
                  </a:lnTo>
                  <a:lnTo>
                    <a:pt x="1342" y="4090"/>
                  </a:lnTo>
                  <a:lnTo>
                    <a:pt x="0" y="4090"/>
                  </a:lnTo>
                  <a:lnTo>
                    <a:pt x="0" y="0"/>
                  </a:lnTo>
                  <a:close/>
                  <a:moveTo>
                    <a:pt x="754" y="3487"/>
                  </a:moveTo>
                  <a:lnTo>
                    <a:pt x="1371" y="3487"/>
                  </a:lnTo>
                  <a:lnTo>
                    <a:pt x="1371" y="3487"/>
                  </a:lnTo>
                  <a:lnTo>
                    <a:pt x="1487" y="3480"/>
                  </a:lnTo>
                  <a:lnTo>
                    <a:pt x="1604" y="3465"/>
                  </a:lnTo>
                  <a:lnTo>
                    <a:pt x="1720" y="3436"/>
                  </a:lnTo>
                  <a:lnTo>
                    <a:pt x="1829" y="3400"/>
                  </a:lnTo>
                  <a:lnTo>
                    <a:pt x="1930" y="3341"/>
                  </a:lnTo>
                  <a:lnTo>
                    <a:pt x="2024" y="3283"/>
                  </a:lnTo>
                  <a:lnTo>
                    <a:pt x="2119" y="3203"/>
                  </a:lnTo>
                  <a:lnTo>
                    <a:pt x="2199" y="3123"/>
                  </a:lnTo>
                  <a:lnTo>
                    <a:pt x="2279" y="3021"/>
                  </a:lnTo>
                  <a:lnTo>
                    <a:pt x="2351" y="2913"/>
                  </a:lnTo>
                  <a:lnTo>
                    <a:pt x="2409" y="2790"/>
                  </a:lnTo>
                  <a:lnTo>
                    <a:pt x="2460" y="2659"/>
                  </a:lnTo>
                  <a:lnTo>
                    <a:pt x="2497" y="2513"/>
                  </a:lnTo>
                  <a:lnTo>
                    <a:pt x="2533" y="2361"/>
                  </a:lnTo>
                  <a:lnTo>
                    <a:pt x="2547" y="2187"/>
                  </a:lnTo>
                  <a:lnTo>
                    <a:pt x="2554" y="2012"/>
                  </a:lnTo>
                  <a:lnTo>
                    <a:pt x="2554" y="2012"/>
                  </a:lnTo>
                  <a:lnTo>
                    <a:pt x="2547" y="1874"/>
                  </a:lnTo>
                  <a:lnTo>
                    <a:pt x="2533" y="1736"/>
                  </a:lnTo>
                  <a:lnTo>
                    <a:pt x="2511" y="1598"/>
                  </a:lnTo>
                  <a:lnTo>
                    <a:pt x="2482" y="1474"/>
                  </a:lnTo>
                  <a:lnTo>
                    <a:pt x="2438" y="1344"/>
                  </a:lnTo>
                  <a:lnTo>
                    <a:pt x="2395" y="1228"/>
                  </a:lnTo>
                  <a:lnTo>
                    <a:pt x="2337" y="1120"/>
                  </a:lnTo>
                  <a:lnTo>
                    <a:pt x="2271" y="1018"/>
                  </a:lnTo>
                  <a:lnTo>
                    <a:pt x="2191" y="923"/>
                  </a:lnTo>
                  <a:lnTo>
                    <a:pt x="2112" y="836"/>
                  </a:lnTo>
                  <a:lnTo>
                    <a:pt x="2024" y="764"/>
                  </a:lnTo>
                  <a:lnTo>
                    <a:pt x="1923" y="698"/>
                  </a:lnTo>
                  <a:lnTo>
                    <a:pt x="1821" y="647"/>
                  </a:lnTo>
                  <a:lnTo>
                    <a:pt x="1705" y="611"/>
                  </a:lnTo>
                  <a:lnTo>
                    <a:pt x="1582" y="589"/>
                  </a:lnTo>
                  <a:lnTo>
                    <a:pt x="1458" y="582"/>
                  </a:lnTo>
                  <a:lnTo>
                    <a:pt x="754" y="582"/>
                  </a:lnTo>
                  <a:lnTo>
                    <a:pt x="754" y="3487"/>
                  </a:lnTo>
                  <a:close/>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91" name="Freeform 7"/>
            <p:cNvSpPr>
              <a:spLocks noChangeArrowheads="1"/>
            </p:cNvSpPr>
            <p:nvPr/>
          </p:nvSpPr>
          <p:spPr bwMode="gray">
            <a:xfrm>
              <a:off x="7521575" y="3257550"/>
              <a:ext cx="957263" cy="1473200"/>
            </a:xfrm>
            <a:custGeom>
              <a:avLst/>
              <a:gdLst>
                <a:gd name="T0" fmla="*/ 0 w 2658"/>
                <a:gd name="T1" fmla="*/ 4090 h 4091"/>
                <a:gd name="T2" fmla="*/ 0 w 2658"/>
                <a:gd name="T3" fmla="*/ 0 h 4091"/>
                <a:gd name="T4" fmla="*/ 2635 w 2658"/>
                <a:gd name="T5" fmla="*/ 0 h 4091"/>
                <a:gd name="T6" fmla="*/ 2635 w 2658"/>
                <a:gd name="T7" fmla="*/ 603 h 4091"/>
                <a:gd name="T8" fmla="*/ 741 w 2658"/>
                <a:gd name="T9" fmla="*/ 603 h 4091"/>
                <a:gd name="T10" fmla="*/ 741 w 2658"/>
                <a:gd name="T11" fmla="*/ 1714 h 4091"/>
                <a:gd name="T12" fmla="*/ 2258 w 2658"/>
                <a:gd name="T13" fmla="*/ 1714 h 4091"/>
                <a:gd name="T14" fmla="*/ 2258 w 2658"/>
                <a:gd name="T15" fmla="*/ 2310 h 4091"/>
                <a:gd name="T16" fmla="*/ 741 w 2658"/>
                <a:gd name="T17" fmla="*/ 2310 h 4091"/>
                <a:gd name="T18" fmla="*/ 741 w 2658"/>
                <a:gd name="T19" fmla="*/ 3457 h 4091"/>
                <a:gd name="T20" fmla="*/ 2657 w 2658"/>
                <a:gd name="T21" fmla="*/ 3457 h 4091"/>
                <a:gd name="T22" fmla="*/ 2657 w 2658"/>
                <a:gd name="T23" fmla="*/ 4090 h 4091"/>
                <a:gd name="T24" fmla="*/ 0 w 2658"/>
                <a:gd name="T25" fmla="*/ 4090 h 4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58" h="4091">
                  <a:moveTo>
                    <a:pt x="0" y="4090"/>
                  </a:moveTo>
                  <a:lnTo>
                    <a:pt x="0" y="0"/>
                  </a:lnTo>
                  <a:lnTo>
                    <a:pt x="2635" y="0"/>
                  </a:lnTo>
                  <a:lnTo>
                    <a:pt x="2635" y="603"/>
                  </a:lnTo>
                  <a:lnTo>
                    <a:pt x="741" y="603"/>
                  </a:lnTo>
                  <a:lnTo>
                    <a:pt x="741" y="1714"/>
                  </a:lnTo>
                  <a:lnTo>
                    <a:pt x="2258" y="1714"/>
                  </a:lnTo>
                  <a:lnTo>
                    <a:pt x="2258" y="2310"/>
                  </a:lnTo>
                  <a:lnTo>
                    <a:pt x="741" y="2310"/>
                  </a:lnTo>
                  <a:lnTo>
                    <a:pt x="741" y="3457"/>
                  </a:lnTo>
                  <a:lnTo>
                    <a:pt x="2657" y="3457"/>
                  </a:lnTo>
                  <a:lnTo>
                    <a:pt x="2657" y="4090"/>
                  </a:lnTo>
                  <a:lnTo>
                    <a:pt x="0" y="4090"/>
                  </a:lnTo>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92" name="Freeform 8"/>
            <p:cNvSpPr>
              <a:spLocks noChangeArrowheads="1"/>
            </p:cNvSpPr>
            <p:nvPr/>
          </p:nvSpPr>
          <p:spPr bwMode="gray">
            <a:xfrm>
              <a:off x="9901238" y="2816225"/>
              <a:ext cx="190500" cy="192088"/>
            </a:xfrm>
            <a:custGeom>
              <a:avLst/>
              <a:gdLst>
                <a:gd name="T0" fmla="*/ 530 w 531"/>
                <a:gd name="T1" fmla="*/ 262 h 532"/>
                <a:gd name="T2" fmla="*/ 515 w 531"/>
                <a:gd name="T3" fmla="*/ 364 h 532"/>
                <a:gd name="T4" fmla="*/ 458 w 531"/>
                <a:gd name="T5" fmla="*/ 451 h 532"/>
                <a:gd name="T6" fmla="*/ 414 w 531"/>
                <a:gd name="T7" fmla="*/ 487 h 532"/>
                <a:gd name="T8" fmla="*/ 319 w 531"/>
                <a:gd name="T9" fmla="*/ 523 h 532"/>
                <a:gd name="T10" fmla="*/ 268 w 531"/>
                <a:gd name="T11" fmla="*/ 531 h 532"/>
                <a:gd name="T12" fmla="*/ 167 w 531"/>
                <a:gd name="T13" fmla="*/ 508 h 532"/>
                <a:gd name="T14" fmla="*/ 80 w 531"/>
                <a:gd name="T15" fmla="*/ 451 h 532"/>
                <a:gd name="T16" fmla="*/ 44 w 531"/>
                <a:gd name="T17" fmla="*/ 407 h 532"/>
                <a:gd name="T18" fmla="*/ 8 w 531"/>
                <a:gd name="T19" fmla="*/ 313 h 532"/>
                <a:gd name="T20" fmla="*/ 0 w 531"/>
                <a:gd name="T21" fmla="*/ 262 h 532"/>
                <a:gd name="T22" fmla="*/ 22 w 531"/>
                <a:gd name="T23" fmla="*/ 160 h 532"/>
                <a:gd name="T24" fmla="*/ 80 w 531"/>
                <a:gd name="T25" fmla="*/ 72 h 532"/>
                <a:gd name="T26" fmla="*/ 116 w 531"/>
                <a:gd name="T27" fmla="*/ 44 h 532"/>
                <a:gd name="T28" fmla="*/ 211 w 531"/>
                <a:gd name="T29" fmla="*/ 0 h 532"/>
                <a:gd name="T30" fmla="*/ 268 w 531"/>
                <a:gd name="T31" fmla="*/ 0 h 532"/>
                <a:gd name="T32" fmla="*/ 370 w 531"/>
                <a:gd name="T33" fmla="*/ 15 h 532"/>
                <a:gd name="T34" fmla="*/ 458 w 531"/>
                <a:gd name="T35" fmla="*/ 72 h 532"/>
                <a:gd name="T36" fmla="*/ 486 w 531"/>
                <a:gd name="T37" fmla="*/ 116 h 532"/>
                <a:gd name="T38" fmla="*/ 530 w 531"/>
                <a:gd name="T39" fmla="*/ 211 h 532"/>
                <a:gd name="T40" fmla="*/ 494 w 531"/>
                <a:gd name="T41" fmla="*/ 262 h 532"/>
                <a:gd name="T42" fmla="*/ 494 w 531"/>
                <a:gd name="T43" fmla="*/ 218 h 532"/>
                <a:gd name="T44" fmla="*/ 458 w 531"/>
                <a:gd name="T45" fmla="*/ 138 h 532"/>
                <a:gd name="T46" fmla="*/ 428 w 531"/>
                <a:gd name="T47" fmla="*/ 102 h 532"/>
                <a:gd name="T48" fmla="*/ 356 w 531"/>
                <a:gd name="T49" fmla="*/ 51 h 532"/>
                <a:gd name="T50" fmla="*/ 268 w 531"/>
                <a:gd name="T51" fmla="*/ 36 h 532"/>
                <a:gd name="T52" fmla="*/ 218 w 531"/>
                <a:gd name="T53" fmla="*/ 36 h 532"/>
                <a:gd name="T54" fmla="*/ 138 w 531"/>
                <a:gd name="T55" fmla="*/ 72 h 532"/>
                <a:gd name="T56" fmla="*/ 102 w 531"/>
                <a:gd name="T57" fmla="*/ 102 h 532"/>
                <a:gd name="T58" fmla="*/ 51 w 531"/>
                <a:gd name="T59" fmla="*/ 174 h 532"/>
                <a:gd name="T60" fmla="*/ 36 w 531"/>
                <a:gd name="T61" fmla="*/ 262 h 532"/>
                <a:gd name="T62" fmla="*/ 44 w 531"/>
                <a:gd name="T63" fmla="*/ 305 h 532"/>
                <a:gd name="T64" fmla="*/ 73 w 531"/>
                <a:gd name="T65" fmla="*/ 392 h 532"/>
                <a:gd name="T66" fmla="*/ 102 w 531"/>
                <a:gd name="T67" fmla="*/ 421 h 532"/>
                <a:gd name="T68" fmla="*/ 182 w 531"/>
                <a:gd name="T69" fmla="*/ 472 h 532"/>
                <a:gd name="T70" fmla="*/ 268 w 531"/>
                <a:gd name="T71" fmla="*/ 494 h 532"/>
                <a:gd name="T72" fmla="*/ 312 w 531"/>
                <a:gd name="T73" fmla="*/ 487 h 532"/>
                <a:gd name="T74" fmla="*/ 392 w 531"/>
                <a:gd name="T75" fmla="*/ 451 h 532"/>
                <a:gd name="T76" fmla="*/ 428 w 531"/>
                <a:gd name="T77" fmla="*/ 421 h 532"/>
                <a:gd name="T78" fmla="*/ 479 w 531"/>
                <a:gd name="T79" fmla="*/ 349 h 532"/>
                <a:gd name="T80" fmla="*/ 494 w 531"/>
                <a:gd name="T81" fmla="*/ 262 h 532"/>
                <a:gd name="T82" fmla="*/ 342 w 531"/>
                <a:gd name="T83" fmla="*/ 421 h 532"/>
                <a:gd name="T84" fmla="*/ 196 w 531"/>
                <a:gd name="T85" fmla="*/ 283 h 532"/>
                <a:gd name="T86" fmla="*/ 152 w 531"/>
                <a:gd name="T87" fmla="*/ 421 h 532"/>
                <a:gd name="T88" fmla="*/ 283 w 531"/>
                <a:gd name="T89" fmla="*/ 109 h 532"/>
                <a:gd name="T90" fmla="*/ 327 w 531"/>
                <a:gd name="T91" fmla="*/ 116 h 532"/>
                <a:gd name="T92" fmla="*/ 363 w 531"/>
                <a:gd name="T93" fmla="*/ 138 h 532"/>
                <a:gd name="T94" fmla="*/ 378 w 531"/>
                <a:gd name="T95" fmla="*/ 167 h 532"/>
                <a:gd name="T96" fmla="*/ 385 w 531"/>
                <a:gd name="T97" fmla="*/ 196 h 532"/>
                <a:gd name="T98" fmla="*/ 370 w 531"/>
                <a:gd name="T99" fmla="*/ 239 h 532"/>
                <a:gd name="T100" fmla="*/ 356 w 531"/>
                <a:gd name="T101" fmla="*/ 262 h 532"/>
                <a:gd name="T102" fmla="*/ 392 w 531"/>
                <a:gd name="T103" fmla="*/ 421 h 532"/>
                <a:gd name="T104" fmla="*/ 276 w 531"/>
                <a:gd name="T105" fmla="*/ 247 h 532"/>
                <a:gd name="T106" fmla="*/ 305 w 531"/>
                <a:gd name="T107" fmla="*/ 247 h 532"/>
                <a:gd name="T108" fmla="*/ 327 w 531"/>
                <a:gd name="T109" fmla="*/ 233 h 532"/>
                <a:gd name="T110" fmla="*/ 342 w 531"/>
                <a:gd name="T111" fmla="*/ 196 h 532"/>
                <a:gd name="T112" fmla="*/ 334 w 531"/>
                <a:gd name="T113" fmla="*/ 174 h 532"/>
                <a:gd name="T114" fmla="*/ 319 w 531"/>
                <a:gd name="T115" fmla="*/ 160 h 532"/>
                <a:gd name="T116" fmla="*/ 283 w 531"/>
                <a:gd name="T117" fmla="*/ 146 h 532"/>
                <a:gd name="T118" fmla="*/ 196 w 531"/>
                <a:gd name="T119" fmla="*/ 247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1" h="532">
                  <a:moveTo>
                    <a:pt x="530" y="262"/>
                  </a:moveTo>
                  <a:lnTo>
                    <a:pt x="530" y="262"/>
                  </a:lnTo>
                  <a:lnTo>
                    <a:pt x="530" y="313"/>
                  </a:lnTo>
                  <a:lnTo>
                    <a:pt x="515" y="364"/>
                  </a:lnTo>
                  <a:lnTo>
                    <a:pt x="486" y="407"/>
                  </a:lnTo>
                  <a:lnTo>
                    <a:pt x="458" y="451"/>
                  </a:lnTo>
                  <a:lnTo>
                    <a:pt x="458" y="451"/>
                  </a:lnTo>
                  <a:lnTo>
                    <a:pt x="414" y="487"/>
                  </a:lnTo>
                  <a:lnTo>
                    <a:pt x="370" y="508"/>
                  </a:lnTo>
                  <a:lnTo>
                    <a:pt x="319" y="523"/>
                  </a:lnTo>
                  <a:lnTo>
                    <a:pt x="268" y="531"/>
                  </a:lnTo>
                  <a:lnTo>
                    <a:pt x="268" y="531"/>
                  </a:lnTo>
                  <a:lnTo>
                    <a:pt x="211" y="523"/>
                  </a:lnTo>
                  <a:lnTo>
                    <a:pt x="167" y="508"/>
                  </a:lnTo>
                  <a:lnTo>
                    <a:pt x="116" y="487"/>
                  </a:lnTo>
                  <a:lnTo>
                    <a:pt x="80" y="451"/>
                  </a:lnTo>
                  <a:lnTo>
                    <a:pt x="80" y="451"/>
                  </a:lnTo>
                  <a:lnTo>
                    <a:pt x="44" y="407"/>
                  </a:lnTo>
                  <a:lnTo>
                    <a:pt x="22" y="364"/>
                  </a:lnTo>
                  <a:lnTo>
                    <a:pt x="8" y="313"/>
                  </a:lnTo>
                  <a:lnTo>
                    <a:pt x="0" y="262"/>
                  </a:lnTo>
                  <a:lnTo>
                    <a:pt x="0" y="262"/>
                  </a:lnTo>
                  <a:lnTo>
                    <a:pt x="8" y="211"/>
                  </a:lnTo>
                  <a:lnTo>
                    <a:pt x="22" y="160"/>
                  </a:lnTo>
                  <a:lnTo>
                    <a:pt x="44" y="116"/>
                  </a:lnTo>
                  <a:lnTo>
                    <a:pt x="80" y="72"/>
                  </a:lnTo>
                  <a:lnTo>
                    <a:pt x="80" y="72"/>
                  </a:lnTo>
                  <a:lnTo>
                    <a:pt x="116" y="44"/>
                  </a:lnTo>
                  <a:lnTo>
                    <a:pt x="167" y="15"/>
                  </a:lnTo>
                  <a:lnTo>
                    <a:pt x="211" y="0"/>
                  </a:lnTo>
                  <a:lnTo>
                    <a:pt x="268" y="0"/>
                  </a:lnTo>
                  <a:lnTo>
                    <a:pt x="268" y="0"/>
                  </a:lnTo>
                  <a:lnTo>
                    <a:pt x="319" y="0"/>
                  </a:lnTo>
                  <a:lnTo>
                    <a:pt x="370" y="15"/>
                  </a:lnTo>
                  <a:lnTo>
                    <a:pt x="414" y="44"/>
                  </a:lnTo>
                  <a:lnTo>
                    <a:pt x="458" y="72"/>
                  </a:lnTo>
                  <a:lnTo>
                    <a:pt x="458" y="72"/>
                  </a:lnTo>
                  <a:lnTo>
                    <a:pt x="486" y="116"/>
                  </a:lnTo>
                  <a:lnTo>
                    <a:pt x="515" y="160"/>
                  </a:lnTo>
                  <a:lnTo>
                    <a:pt x="530" y="211"/>
                  </a:lnTo>
                  <a:lnTo>
                    <a:pt x="530" y="262"/>
                  </a:lnTo>
                  <a:close/>
                  <a:moveTo>
                    <a:pt x="494" y="262"/>
                  </a:moveTo>
                  <a:lnTo>
                    <a:pt x="494" y="262"/>
                  </a:lnTo>
                  <a:lnTo>
                    <a:pt x="494" y="218"/>
                  </a:lnTo>
                  <a:lnTo>
                    <a:pt x="479" y="174"/>
                  </a:lnTo>
                  <a:lnTo>
                    <a:pt x="458" y="138"/>
                  </a:lnTo>
                  <a:lnTo>
                    <a:pt x="428" y="102"/>
                  </a:lnTo>
                  <a:lnTo>
                    <a:pt x="428" y="102"/>
                  </a:lnTo>
                  <a:lnTo>
                    <a:pt x="392" y="72"/>
                  </a:lnTo>
                  <a:lnTo>
                    <a:pt x="356" y="51"/>
                  </a:lnTo>
                  <a:lnTo>
                    <a:pt x="312" y="36"/>
                  </a:lnTo>
                  <a:lnTo>
                    <a:pt x="268" y="36"/>
                  </a:lnTo>
                  <a:lnTo>
                    <a:pt x="268" y="36"/>
                  </a:lnTo>
                  <a:lnTo>
                    <a:pt x="218" y="36"/>
                  </a:lnTo>
                  <a:lnTo>
                    <a:pt x="182" y="51"/>
                  </a:lnTo>
                  <a:lnTo>
                    <a:pt x="138" y="72"/>
                  </a:lnTo>
                  <a:lnTo>
                    <a:pt x="102" y="102"/>
                  </a:lnTo>
                  <a:lnTo>
                    <a:pt x="102" y="102"/>
                  </a:lnTo>
                  <a:lnTo>
                    <a:pt x="73" y="138"/>
                  </a:lnTo>
                  <a:lnTo>
                    <a:pt x="51" y="174"/>
                  </a:lnTo>
                  <a:lnTo>
                    <a:pt x="44" y="218"/>
                  </a:lnTo>
                  <a:lnTo>
                    <a:pt x="36" y="262"/>
                  </a:lnTo>
                  <a:lnTo>
                    <a:pt x="36" y="262"/>
                  </a:lnTo>
                  <a:lnTo>
                    <a:pt x="44" y="305"/>
                  </a:lnTo>
                  <a:lnTo>
                    <a:pt x="51" y="349"/>
                  </a:lnTo>
                  <a:lnTo>
                    <a:pt x="73" y="392"/>
                  </a:lnTo>
                  <a:lnTo>
                    <a:pt x="102" y="421"/>
                  </a:lnTo>
                  <a:lnTo>
                    <a:pt x="102" y="421"/>
                  </a:lnTo>
                  <a:lnTo>
                    <a:pt x="138" y="451"/>
                  </a:lnTo>
                  <a:lnTo>
                    <a:pt x="182" y="472"/>
                  </a:lnTo>
                  <a:lnTo>
                    <a:pt x="218" y="487"/>
                  </a:lnTo>
                  <a:lnTo>
                    <a:pt x="268" y="494"/>
                  </a:lnTo>
                  <a:lnTo>
                    <a:pt x="268" y="494"/>
                  </a:lnTo>
                  <a:lnTo>
                    <a:pt x="312" y="487"/>
                  </a:lnTo>
                  <a:lnTo>
                    <a:pt x="356" y="472"/>
                  </a:lnTo>
                  <a:lnTo>
                    <a:pt x="392" y="451"/>
                  </a:lnTo>
                  <a:lnTo>
                    <a:pt x="428" y="421"/>
                  </a:lnTo>
                  <a:lnTo>
                    <a:pt x="428" y="421"/>
                  </a:lnTo>
                  <a:lnTo>
                    <a:pt x="458" y="392"/>
                  </a:lnTo>
                  <a:lnTo>
                    <a:pt x="479" y="349"/>
                  </a:lnTo>
                  <a:lnTo>
                    <a:pt x="494" y="305"/>
                  </a:lnTo>
                  <a:lnTo>
                    <a:pt x="494" y="262"/>
                  </a:lnTo>
                  <a:close/>
                  <a:moveTo>
                    <a:pt x="392" y="421"/>
                  </a:moveTo>
                  <a:lnTo>
                    <a:pt x="342" y="421"/>
                  </a:lnTo>
                  <a:lnTo>
                    <a:pt x="283" y="283"/>
                  </a:lnTo>
                  <a:lnTo>
                    <a:pt x="196" y="283"/>
                  </a:lnTo>
                  <a:lnTo>
                    <a:pt x="196" y="421"/>
                  </a:lnTo>
                  <a:lnTo>
                    <a:pt x="152" y="421"/>
                  </a:lnTo>
                  <a:lnTo>
                    <a:pt x="152" y="109"/>
                  </a:lnTo>
                  <a:lnTo>
                    <a:pt x="283" y="109"/>
                  </a:lnTo>
                  <a:lnTo>
                    <a:pt x="283" y="109"/>
                  </a:lnTo>
                  <a:lnTo>
                    <a:pt x="327" y="116"/>
                  </a:lnTo>
                  <a:lnTo>
                    <a:pt x="348" y="123"/>
                  </a:lnTo>
                  <a:lnTo>
                    <a:pt x="363" y="138"/>
                  </a:lnTo>
                  <a:lnTo>
                    <a:pt x="363" y="138"/>
                  </a:lnTo>
                  <a:lnTo>
                    <a:pt x="378" y="167"/>
                  </a:lnTo>
                  <a:lnTo>
                    <a:pt x="385" y="196"/>
                  </a:lnTo>
                  <a:lnTo>
                    <a:pt x="385" y="196"/>
                  </a:lnTo>
                  <a:lnTo>
                    <a:pt x="385" y="218"/>
                  </a:lnTo>
                  <a:lnTo>
                    <a:pt x="370" y="239"/>
                  </a:lnTo>
                  <a:lnTo>
                    <a:pt x="370" y="239"/>
                  </a:lnTo>
                  <a:lnTo>
                    <a:pt x="356" y="262"/>
                  </a:lnTo>
                  <a:lnTo>
                    <a:pt x="327" y="276"/>
                  </a:lnTo>
                  <a:lnTo>
                    <a:pt x="392" y="421"/>
                  </a:lnTo>
                  <a:close/>
                  <a:moveTo>
                    <a:pt x="196" y="247"/>
                  </a:moveTo>
                  <a:lnTo>
                    <a:pt x="276" y="247"/>
                  </a:lnTo>
                  <a:lnTo>
                    <a:pt x="276" y="247"/>
                  </a:lnTo>
                  <a:lnTo>
                    <a:pt x="305" y="247"/>
                  </a:lnTo>
                  <a:lnTo>
                    <a:pt x="327" y="233"/>
                  </a:lnTo>
                  <a:lnTo>
                    <a:pt x="327" y="233"/>
                  </a:lnTo>
                  <a:lnTo>
                    <a:pt x="334" y="218"/>
                  </a:lnTo>
                  <a:lnTo>
                    <a:pt x="342" y="196"/>
                  </a:lnTo>
                  <a:lnTo>
                    <a:pt x="342" y="196"/>
                  </a:lnTo>
                  <a:lnTo>
                    <a:pt x="334" y="174"/>
                  </a:lnTo>
                  <a:lnTo>
                    <a:pt x="319" y="160"/>
                  </a:lnTo>
                  <a:lnTo>
                    <a:pt x="319" y="160"/>
                  </a:lnTo>
                  <a:lnTo>
                    <a:pt x="305" y="152"/>
                  </a:lnTo>
                  <a:lnTo>
                    <a:pt x="283" y="146"/>
                  </a:lnTo>
                  <a:lnTo>
                    <a:pt x="196" y="146"/>
                  </a:lnTo>
                  <a:lnTo>
                    <a:pt x="196" y="247"/>
                  </a:lnTo>
                  <a:close/>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93" name="Freeform 9"/>
            <p:cNvSpPr>
              <a:spLocks noChangeArrowheads="1"/>
            </p:cNvSpPr>
            <p:nvPr/>
          </p:nvSpPr>
          <p:spPr bwMode="gray">
            <a:xfrm>
              <a:off x="8504238" y="2857500"/>
              <a:ext cx="1392237" cy="1014413"/>
            </a:xfrm>
            <a:custGeom>
              <a:avLst/>
              <a:gdLst>
                <a:gd name="T0" fmla="*/ 3644 w 3869"/>
                <a:gd name="T1" fmla="*/ 1351 h 2819"/>
                <a:gd name="T2" fmla="*/ 3796 w 3869"/>
                <a:gd name="T3" fmla="*/ 1141 h 2819"/>
                <a:gd name="T4" fmla="*/ 3868 w 3869"/>
                <a:gd name="T5" fmla="*/ 887 h 2819"/>
                <a:gd name="T6" fmla="*/ 3868 w 3869"/>
                <a:gd name="T7" fmla="*/ 720 h 2819"/>
                <a:gd name="T8" fmla="*/ 3811 w 3869"/>
                <a:gd name="T9" fmla="*/ 487 h 2819"/>
                <a:gd name="T10" fmla="*/ 3687 w 3869"/>
                <a:gd name="T11" fmla="*/ 291 h 2819"/>
                <a:gd name="T12" fmla="*/ 3520 w 3869"/>
                <a:gd name="T13" fmla="*/ 138 h 2819"/>
                <a:gd name="T14" fmla="*/ 3310 w 3869"/>
                <a:gd name="T15" fmla="*/ 36 h 2819"/>
                <a:gd name="T16" fmla="*/ 3078 w 3869"/>
                <a:gd name="T17" fmla="*/ 0 h 2819"/>
                <a:gd name="T18" fmla="*/ 146 w 3869"/>
                <a:gd name="T19" fmla="*/ 146 h 2819"/>
                <a:gd name="T20" fmla="*/ 581 w 3869"/>
                <a:gd name="T21" fmla="*/ 531 h 2819"/>
                <a:gd name="T22" fmla="*/ 1002 w 3869"/>
                <a:gd name="T23" fmla="*/ 843 h 2819"/>
                <a:gd name="T24" fmla="*/ 1401 w 3869"/>
                <a:gd name="T25" fmla="*/ 1083 h 2819"/>
                <a:gd name="T26" fmla="*/ 2127 w 3869"/>
                <a:gd name="T27" fmla="*/ 1410 h 2819"/>
                <a:gd name="T28" fmla="*/ 1655 w 3869"/>
                <a:gd name="T29" fmla="*/ 1606 h 2819"/>
                <a:gd name="T30" fmla="*/ 1133 w 3869"/>
                <a:gd name="T31" fmla="*/ 1889 h 2819"/>
                <a:gd name="T32" fmla="*/ 719 w 3869"/>
                <a:gd name="T33" fmla="*/ 2180 h 2819"/>
                <a:gd name="T34" fmla="*/ 290 w 3869"/>
                <a:gd name="T35" fmla="*/ 2535 h 2819"/>
                <a:gd name="T36" fmla="*/ 3078 w 3869"/>
                <a:gd name="T37" fmla="*/ 2818 h 2819"/>
                <a:gd name="T38" fmla="*/ 3237 w 3869"/>
                <a:gd name="T39" fmla="*/ 2803 h 2819"/>
                <a:gd name="T40" fmla="*/ 3455 w 3869"/>
                <a:gd name="T41" fmla="*/ 2723 h 2819"/>
                <a:gd name="T42" fmla="*/ 3636 w 3869"/>
                <a:gd name="T43" fmla="*/ 2585 h 2819"/>
                <a:gd name="T44" fmla="*/ 3775 w 3869"/>
                <a:gd name="T45" fmla="*/ 2404 h 2819"/>
                <a:gd name="T46" fmla="*/ 3854 w 3869"/>
                <a:gd name="T47" fmla="*/ 2187 h 2819"/>
                <a:gd name="T48" fmla="*/ 3868 w 3869"/>
                <a:gd name="T49" fmla="*/ 2027 h 2819"/>
                <a:gd name="T50" fmla="*/ 3825 w 3869"/>
                <a:gd name="T51" fmla="*/ 1758 h 2819"/>
                <a:gd name="T52" fmla="*/ 3701 w 3869"/>
                <a:gd name="T53" fmla="*/ 1533 h 2819"/>
                <a:gd name="T54" fmla="*/ 3034 w 3869"/>
                <a:gd name="T55" fmla="*/ 2390 h 2819"/>
                <a:gd name="T56" fmla="*/ 1452 w 3869"/>
                <a:gd name="T57" fmla="*/ 2216 h 2819"/>
                <a:gd name="T58" fmla="*/ 2062 w 3869"/>
                <a:gd name="T59" fmla="*/ 1889 h 2819"/>
                <a:gd name="T60" fmla="*/ 2402 w 3869"/>
                <a:gd name="T61" fmla="*/ 1758 h 2819"/>
                <a:gd name="T62" fmla="*/ 2729 w 3869"/>
                <a:gd name="T63" fmla="*/ 1685 h 2819"/>
                <a:gd name="T64" fmla="*/ 3034 w 3869"/>
                <a:gd name="T65" fmla="*/ 1657 h 2819"/>
                <a:gd name="T66" fmla="*/ 3179 w 3869"/>
                <a:gd name="T67" fmla="*/ 1685 h 2819"/>
                <a:gd name="T68" fmla="*/ 3339 w 3869"/>
                <a:gd name="T69" fmla="*/ 1824 h 2819"/>
                <a:gd name="T70" fmla="*/ 3404 w 3869"/>
                <a:gd name="T71" fmla="*/ 2027 h 2819"/>
                <a:gd name="T72" fmla="*/ 3376 w 3869"/>
                <a:gd name="T73" fmla="*/ 2165 h 2819"/>
                <a:gd name="T74" fmla="*/ 3237 w 3869"/>
                <a:gd name="T75" fmla="*/ 2325 h 2819"/>
                <a:gd name="T76" fmla="*/ 3034 w 3869"/>
                <a:gd name="T77" fmla="*/ 2390 h 2819"/>
                <a:gd name="T78" fmla="*/ 2940 w 3869"/>
                <a:gd name="T79" fmla="*/ 1162 h 2819"/>
                <a:gd name="T80" fmla="*/ 2620 w 3869"/>
                <a:gd name="T81" fmla="*/ 1119 h 2819"/>
                <a:gd name="T82" fmla="*/ 2294 w 3869"/>
                <a:gd name="T83" fmla="*/ 1025 h 2819"/>
                <a:gd name="T84" fmla="*/ 1946 w 3869"/>
                <a:gd name="T85" fmla="*/ 879 h 2819"/>
                <a:gd name="T86" fmla="*/ 1198 w 3869"/>
                <a:gd name="T87" fmla="*/ 436 h 2819"/>
                <a:gd name="T88" fmla="*/ 3114 w 3869"/>
                <a:gd name="T89" fmla="*/ 443 h 2819"/>
                <a:gd name="T90" fmla="*/ 3295 w 3869"/>
                <a:gd name="T91" fmla="*/ 538 h 2819"/>
                <a:gd name="T92" fmla="*/ 3397 w 3869"/>
                <a:gd name="T93" fmla="*/ 726 h 2819"/>
                <a:gd name="T94" fmla="*/ 3397 w 3869"/>
                <a:gd name="T95" fmla="*/ 872 h 2819"/>
                <a:gd name="T96" fmla="*/ 3295 w 3869"/>
                <a:gd name="T97" fmla="*/ 1054 h 2819"/>
                <a:gd name="T98" fmla="*/ 3114 w 3869"/>
                <a:gd name="T99" fmla="*/ 1155 h 2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869" h="2819">
                  <a:moveTo>
                    <a:pt x="3585" y="1410"/>
                  </a:moveTo>
                  <a:lnTo>
                    <a:pt x="3585" y="1410"/>
                  </a:lnTo>
                  <a:lnTo>
                    <a:pt x="3644" y="1351"/>
                  </a:lnTo>
                  <a:lnTo>
                    <a:pt x="3701" y="1286"/>
                  </a:lnTo>
                  <a:lnTo>
                    <a:pt x="3752" y="1221"/>
                  </a:lnTo>
                  <a:lnTo>
                    <a:pt x="3796" y="1141"/>
                  </a:lnTo>
                  <a:lnTo>
                    <a:pt x="3825" y="1061"/>
                  </a:lnTo>
                  <a:lnTo>
                    <a:pt x="3854" y="974"/>
                  </a:lnTo>
                  <a:lnTo>
                    <a:pt x="3868" y="887"/>
                  </a:lnTo>
                  <a:lnTo>
                    <a:pt x="3868" y="800"/>
                  </a:lnTo>
                  <a:lnTo>
                    <a:pt x="3868" y="800"/>
                  </a:lnTo>
                  <a:lnTo>
                    <a:pt x="3868" y="720"/>
                  </a:lnTo>
                  <a:lnTo>
                    <a:pt x="3854" y="639"/>
                  </a:lnTo>
                  <a:lnTo>
                    <a:pt x="3840" y="559"/>
                  </a:lnTo>
                  <a:lnTo>
                    <a:pt x="3811" y="487"/>
                  </a:lnTo>
                  <a:lnTo>
                    <a:pt x="3775" y="422"/>
                  </a:lnTo>
                  <a:lnTo>
                    <a:pt x="3738" y="349"/>
                  </a:lnTo>
                  <a:lnTo>
                    <a:pt x="3687" y="291"/>
                  </a:lnTo>
                  <a:lnTo>
                    <a:pt x="3636" y="233"/>
                  </a:lnTo>
                  <a:lnTo>
                    <a:pt x="3585" y="182"/>
                  </a:lnTo>
                  <a:lnTo>
                    <a:pt x="3520" y="138"/>
                  </a:lnTo>
                  <a:lnTo>
                    <a:pt x="3455" y="95"/>
                  </a:lnTo>
                  <a:lnTo>
                    <a:pt x="3390" y="66"/>
                  </a:lnTo>
                  <a:lnTo>
                    <a:pt x="3310" y="36"/>
                  </a:lnTo>
                  <a:lnTo>
                    <a:pt x="3237" y="15"/>
                  </a:lnTo>
                  <a:lnTo>
                    <a:pt x="3158" y="7"/>
                  </a:lnTo>
                  <a:lnTo>
                    <a:pt x="3078" y="0"/>
                  </a:lnTo>
                  <a:lnTo>
                    <a:pt x="0" y="0"/>
                  </a:lnTo>
                  <a:lnTo>
                    <a:pt x="0" y="0"/>
                  </a:lnTo>
                  <a:lnTo>
                    <a:pt x="146" y="146"/>
                  </a:lnTo>
                  <a:lnTo>
                    <a:pt x="290" y="284"/>
                  </a:lnTo>
                  <a:lnTo>
                    <a:pt x="436" y="407"/>
                  </a:lnTo>
                  <a:lnTo>
                    <a:pt x="581" y="531"/>
                  </a:lnTo>
                  <a:lnTo>
                    <a:pt x="719" y="639"/>
                  </a:lnTo>
                  <a:lnTo>
                    <a:pt x="864" y="741"/>
                  </a:lnTo>
                  <a:lnTo>
                    <a:pt x="1002" y="843"/>
                  </a:lnTo>
                  <a:lnTo>
                    <a:pt x="1133" y="930"/>
                  </a:lnTo>
                  <a:lnTo>
                    <a:pt x="1270" y="1010"/>
                  </a:lnTo>
                  <a:lnTo>
                    <a:pt x="1401" y="1083"/>
                  </a:lnTo>
                  <a:lnTo>
                    <a:pt x="1655" y="1221"/>
                  </a:lnTo>
                  <a:lnTo>
                    <a:pt x="1895" y="1323"/>
                  </a:lnTo>
                  <a:lnTo>
                    <a:pt x="2127" y="1410"/>
                  </a:lnTo>
                  <a:lnTo>
                    <a:pt x="2127" y="1410"/>
                  </a:lnTo>
                  <a:lnTo>
                    <a:pt x="1895" y="1497"/>
                  </a:lnTo>
                  <a:lnTo>
                    <a:pt x="1655" y="1606"/>
                  </a:lnTo>
                  <a:lnTo>
                    <a:pt x="1401" y="1736"/>
                  </a:lnTo>
                  <a:lnTo>
                    <a:pt x="1270" y="1809"/>
                  </a:lnTo>
                  <a:lnTo>
                    <a:pt x="1133" y="1889"/>
                  </a:lnTo>
                  <a:lnTo>
                    <a:pt x="1002" y="1983"/>
                  </a:lnTo>
                  <a:lnTo>
                    <a:pt x="864" y="2078"/>
                  </a:lnTo>
                  <a:lnTo>
                    <a:pt x="719" y="2180"/>
                  </a:lnTo>
                  <a:lnTo>
                    <a:pt x="581" y="2288"/>
                  </a:lnTo>
                  <a:lnTo>
                    <a:pt x="436" y="2412"/>
                  </a:lnTo>
                  <a:lnTo>
                    <a:pt x="290" y="2535"/>
                  </a:lnTo>
                  <a:lnTo>
                    <a:pt x="146" y="2672"/>
                  </a:lnTo>
                  <a:lnTo>
                    <a:pt x="0" y="2818"/>
                  </a:lnTo>
                  <a:lnTo>
                    <a:pt x="3078" y="2818"/>
                  </a:lnTo>
                  <a:lnTo>
                    <a:pt x="3078" y="2818"/>
                  </a:lnTo>
                  <a:lnTo>
                    <a:pt x="3158" y="2818"/>
                  </a:lnTo>
                  <a:lnTo>
                    <a:pt x="3237" y="2803"/>
                  </a:lnTo>
                  <a:lnTo>
                    <a:pt x="3310" y="2782"/>
                  </a:lnTo>
                  <a:lnTo>
                    <a:pt x="3390" y="2760"/>
                  </a:lnTo>
                  <a:lnTo>
                    <a:pt x="3455" y="2723"/>
                  </a:lnTo>
                  <a:lnTo>
                    <a:pt x="3520" y="2680"/>
                  </a:lnTo>
                  <a:lnTo>
                    <a:pt x="3585" y="2636"/>
                  </a:lnTo>
                  <a:lnTo>
                    <a:pt x="3636" y="2585"/>
                  </a:lnTo>
                  <a:lnTo>
                    <a:pt x="3687" y="2529"/>
                  </a:lnTo>
                  <a:lnTo>
                    <a:pt x="3738" y="2470"/>
                  </a:lnTo>
                  <a:lnTo>
                    <a:pt x="3775" y="2404"/>
                  </a:lnTo>
                  <a:lnTo>
                    <a:pt x="3811" y="2332"/>
                  </a:lnTo>
                  <a:lnTo>
                    <a:pt x="3840" y="2260"/>
                  </a:lnTo>
                  <a:lnTo>
                    <a:pt x="3854" y="2187"/>
                  </a:lnTo>
                  <a:lnTo>
                    <a:pt x="3868" y="2107"/>
                  </a:lnTo>
                  <a:lnTo>
                    <a:pt x="3868" y="2027"/>
                  </a:lnTo>
                  <a:lnTo>
                    <a:pt x="3868" y="2027"/>
                  </a:lnTo>
                  <a:lnTo>
                    <a:pt x="3868" y="1932"/>
                  </a:lnTo>
                  <a:lnTo>
                    <a:pt x="3854" y="1845"/>
                  </a:lnTo>
                  <a:lnTo>
                    <a:pt x="3825" y="1758"/>
                  </a:lnTo>
                  <a:lnTo>
                    <a:pt x="3796" y="1678"/>
                  </a:lnTo>
                  <a:lnTo>
                    <a:pt x="3752" y="1606"/>
                  </a:lnTo>
                  <a:lnTo>
                    <a:pt x="3701" y="1533"/>
                  </a:lnTo>
                  <a:lnTo>
                    <a:pt x="3644" y="1467"/>
                  </a:lnTo>
                  <a:lnTo>
                    <a:pt x="3585" y="1410"/>
                  </a:lnTo>
                  <a:close/>
                  <a:moveTo>
                    <a:pt x="3034" y="2390"/>
                  </a:moveTo>
                  <a:lnTo>
                    <a:pt x="1198" y="2390"/>
                  </a:lnTo>
                  <a:lnTo>
                    <a:pt x="1198" y="2390"/>
                  </a:lnTo>
                  <a:lnTo>
                    <a:pt x="1452" y="2216"/>
                  </a:lnTo>
                  <a:lnTo>
                    <a:pt x="1706" y="2070"/>
                  </a:lnTo>
                  <a:lnTo>
                    <a:pt x="1946" y="1940"/>
                  </a:lnTo>
                  <a:lnTo>
                    <a:pt x="2062" y="1889"/>
                  </a:lnTo>
                  <a:lnTo>
                    <a:pt x="2178" y="1838"/>
                  </a:lnTo>
                  <a:lnTo>
                    <a:pt x="2294" y="1795"/>
                  </a:lnTo>
                  <a:lnTo>
                    <a:pt x="2402" y="1758"/>
                  </a:lnTo>
                  <a:lnTo>
                    <a:pt x="2512" y="1729"/>
                  </a:lnTo>
                  <a:lnTo>
                    <a:pt x="2620" y="1708"/>
                  </a:lnTo>
                  <a:lnTo>
                    <a:pt x="2729" y="1685"/>
                  </a:lnTo>
                  <a:lnTo>
                    <a:pt x="2831" y="1671"/>
                  </a:lnTo>
                  <a:lnTo>
                    <a:pt x="2940" y="1664"/>
                  </a:lnTo>
                  <a:lnTo>
                    <a:pt x="3034" y="1657"/>
                  </a:lnTo>
                  <a:lnTo>
                    <a:pt x="3034" y="1657"/>
                  </a:lnTo>
                  <a:lnTo>
                    <a:pt x="3114" y="1664"/>
                  </a:lnTo>
                  <a:lnTo>
                    <a:pt x="3179" y="1685"/>
                  </a:lnTo>
                  <a:lnTo>
                    <a:pt x="3237" y="1722"/>
                  </a:lnTo>
                  <a:lnTo>
                    <a:pt x="3295" y="1765"/>
                  </a:lnTo>
                  <a:lnTo>
                    <a:pt x="3339" y="1824"/>
                  </a:lnTo>
                  <a:lnTo>
                    <a:pt x="3376" y="1882"/>
                  </a:lnTo>
                  <a:lnTo>
                    <a:pt x="3397" y="1954"/>
                  </a:lnTo>
                  <a:lnTo>
                    <a:pt x="3404" y="2027"/>
                  </a:lnTo>
                  <a:lnTo>
                    <a:pt x="3404" y="2027"/>
                  </a:lnTo>
                  <a:lnTo>
                    <a:pt x="3397" y="2100"/>
                  </a:lnTo>
                  <a:lnTo>
                    <a:pt x="3376" y="2165"/>
                  </a:lnTo>
                  <a:lnTo>
                    <a:pt x="3339" y="2231"/>
                  </a:lnTo>
                  <a:lnTo>
                    <a:pt x="3295" y="2281"/>
                  </a:lnTo>
                  <a:lnTo>
                    <a:pt x="3237" y="2325"/>
                  </a:lnTo>
                  <a:lnTo>
                    <a:pt x="3179" y="2361"/>
                  </a:lnTo>
                  <a:lnTo>
                    <a:pt x="3114" y="2383"/>
                  </a:lnTo>
                  <a:lnTo>
                    <a:pt x="3034" y="2390"/>
                  </a:lnTo>
                  <a:close/>
                  <a:moveTo>
                    <a:pt x="3034" y="1162"/>
                  </a:moveTo>
                  <a:lnTo>
                    <a:pt x="3034" y="1162"/>
                  </a:lnTo>
                  <a:lnTo>
                    <a:pt x="2940" y="1162"/>
                  </a:lnTo>
                  <a:lnTo>
                    <a:pt x="2831" y="1148"/>
                  </a:lnTo>
                  <a:lnTo>
                    <a:pt x="2729" y="1134"/>
                  </a:lnTo>
                  <a:lnTo>
                    <a:pt x="2620" y="1119"/>
                  </a:lnTo>
                  <a:lnTo>
                    <a:pt x="2512" y="1090"/>
                  </a:lnTo>
                  <a:lnTo>
                    <a:pt x="2402" y="1061"/>
                  </a:lnTo>
                  <a:lnTo>
                    <a:pt x="2294" y="1025"/>
                  </a:lnTo>
                  <a:lnTo>
                    <a:pt x="2178" y="981"/>
                  </a:lnTo>
                  <a:lnTo>
                    <a:pt x="2062" y="930"/>
                  </a:lnTo>
                  <a:lnTo>
                    <a:pt x="1946" y="879"/>
                  </a:lnTo>
                  <a:lnTo>
                    <a:pt x="1706" y="756"/>
                  </a:lnTo>
                  <a:lnTo>
                    <a:pt x="1452" y="603"/>
                  </a:lnTo>
                  <a:lnTo>
                    <a:pt x="1198" y="436"/>
                  </a:lnTo>
                  <a:lnTo>
                    <a:pt x="3034" y="436"/>
                  </a:lnTo>
                  <a:lnTo>
                    <a:pt x="3034" y="436"/>
                  </a:lnTo>
                  <a:lnTo>
                    <a:pt x="3114" y="443"/>
                  </a:lnTo>
                  <a:lnTo>
                    <a:pt x="3179" y="458"/>
                  </a:lnTo>
                  <a:lnTo>
                    <a:pt x="3237" y="494"/>
                  </a:lnTo>
                  <a:lnTo>
                    <a:pt x="3295" y="538"/>
                  </a:lnTo>
                  <a:lnTo>
                    <a:pt x="3339" y="596"/>
                  </a:lnTo>
                  <a:lnTo>
                    <a:pt x="3376" y="654"/>
                  </a:lnTo>
                  <a:lnTo>
                    <a:pt x="3397" y="726"/>
                  </a:lnTo>
                  <a:lnTo>
                    <a:pt x="3404" y="800"/>
                  </a:lnTo>
                  <a:lnTo>
                    <a:pt x="3404" y="800"/>
                  </a:lnTo>
                  <a:lnTo>
                    <a:pt x="3397" y="872"/>
                  </a:lnTo>
                  <a:lnTo>
                    <a:pt x="3376" y="938"/>
                  </a:lnTo>
                  <a:lnTo>
                    <a:pt x="3339" y="1003"/>
                  </a:lnTo>
                  <a:lnTo>
                    <a:pt x="3295" y="1054"/>
                  </a:lnTo>
                  <a:lnTo>
                    <a:pt x="3237" y="1097"/>
                  </a:lnTo>
                  <a:lnTo>
                    <a:pt x="3179" y="1134"/>
                  </a:lnTo>
                  <a:lnTo>
                    <a:pt x="3114" y="1155"/>
                  </a:lnTo>
                  <a:lnTo>
                    <a:pt x="3034" y="1162"/>
                  </a:lnTo>
                  <a:close/>
                </a:path>
              </a:pathLst>
            </a:custGeom>
            <a:grpFill/>
            <a:ln>
              <a:noFill/>
            </a:ln>
            <a:effectLst/>
          </p:spPr>
          <p:txBody>
            <a:bodyPr wrap="none" anchor="ctr"/>
            <a:lstStyle/>
            <a:p>
              <a:endParaRPr lang="en-US">
                <a:solidFill>
                  <a:prstClr val="black"/>
                </a:solidFill>
                <a:latin typeface="Dual 400" panose="02000603000000020004" pitchFamily="2" charset="0"/>
              </a:endParaRPr>
            </a:p>
          </p:txBody>
        </p:sp>
      </p:grpSp>
      <p:sp>
        <p:nvSpPr>
          <p:cNvPr id="70" name="Text Placeholder 69"/>
          <p:cNvSpPr>
            <a:spLocks noGrp="1"/>
          </p:cNvSpPr>
          <p:nvPr>
            <p:ph type="body" sz="quarter" idx="11"/>
          </p:nvPr>
        </p:nvSpPr>
        <p:spPr bwMode="gray">
          <a:xfrm>
            <a:off x="701149" y="2630058"/>
            <a:ext cx="5221670" cy="671794"/>
          </a:xfrm>
        </p:spPr>
        <p:txBody>
          <a:bodyPr lIns="0">
            <a:noAutofit/>
          </a:bodyPr>
          <a:lstStyle>
            <a:lvl1pPr marL="0" indent="0">
              <a:buNone/>
              <a:defRPr sz="2200" b="0" i="0" spc="0">
                <a:solidFill>
                  <a:srgbClr val="FFFFFF">
                    <a:alpha val="75000"/>
                  </a:srgbClr>
                </a:solidFill>
                <a:latin typeface="Dual 400" panose="02000603000000020004" pitchFamily="2" charset="0"/>
                <a:cs typeface="Dual 400" panose="02000603000000020004" pitchFamily="2" charset="0"/>
              </a:defRPr>
            </a:lvl1pPr>
            <a:lvl2pPr marL="0" indent="0">
              <a:spcBef>
                <a:spcPts val="200"/>
              </a:spcBef>
              <a:buNone/>
              <a:defRPr sz="1800" b="0" i="0" spc="0">
                <a:solidFill>
                  <a:srgbClr val="FFFFFF">
                    <a:alpha val="75000"/>
                  </a:srgbClr>
                </a:solidFill>
                <a:latin typeface="Dual 400" panose="02000603000000020004" pitchFamily="2" charset="0"/>
                <a:cs typeface="Dual 400" panose="02000603000000020004" pitchFamily="2" charset="0"/>
              </a:defRPr>
            </a:lvl2pPr>
          </a:lstStyle>
          <a:p>
            <a:pPr lvl="0"/>
            <a:r>
              <a:rPr lang="en-US" dirty="0"/>
              <a:t>Click to edit Master text styles</a:t>
            </a:r>
          </a:p>
          <a:p>
            <a:pPr lvl="1"/>
            <a:r>
              <a:rPr lang="en-US" dirty="0"/>
              <a:t>Second level</a:t>
            </a:r>
          </a:p>
        </p:txBody>
      </p:sp>
      <p:sp>
        <p:nvSpPr>
          <p:cNvPr id="4" name="Title 3"/>
          <p:cNvSpPr>
            <a:spLocks noGrp="1"/>
          </p:cNvSpPr>
          <p:nvPr>
            <p:ph type="title"/>
          </p:nvPr>
        </p:nvSpPr>
        <p:spPr bwMode="gray">
          <a:xfrm>
            <a:off x="701151" y="1827244"/>
            <a:ext cx="5695031" cy="567020"/>
          </a:xfrm>
        </p:spPr>
        <p:txBody>
          <a:bodyPr wrap="square" anchor="b" anchorCtr="0">
            <a:noAutofit/>
          </a:bodyPr>
          <a:lstStyle>
            <a:lvl1pPr>
              <a:lnSpc>
                <a:spcPct val="90000"/>
              </a:lnSpc>
              <a:defRPr lang="en-US" sz="4000" b="0" i="0" spc="-40" baseline="0" dirty="0">
                <a:solidFill>
                  <a:schemeClr val="bg1"/>
                </a:solidFill>
                <a:latin typeface="Dual 400" panose="02000603000000020004" pitchFamily="2" charset="0"/>
                <a:ea typeface="+mn-ea"/>
                <a:cs typeface="Dual 400" panose="02000603000000020004" pitchFamily="2" charset="0"/>
              </a:defRPr>
            </a:lvl1pPr>
          </a:lstStyle>
          <a:p>
            <a:pPr marL="0" lvl="0" defTabSz="914270"/>
            <a:r>
              <a:rPr lang="en-US" dirty="0"/>
              <a:t>Click to edit Master title style</a:t>
            </a:r>
          </a:p>
        </p:txBody>
      </p:sp>
      <p:sp>
        <p:nvSpPr>
          <p:cNvPr id="15" name="Footer Placeholder 5"/>
          <p:cNvSpPr>
            <a:spLocks noGrp="1"/>
          </p:cNvSpPr>
          <p:nvPr>
            <p:ph type="ftr" sz="quarter" idx="3"/>
          </p:nvPr>
        </p:nvSpPr>
        <p:spPr>
          <a:xfrm>
            <a:off x="3858748" y="4906103"/>
            <a:ext cx="4570877" cy="103485"/>
          </a:xfrm>
          <a:prstGeom prst="rect">
            <a:avLst/>
          </a:prstGeom>
        </p:spPr>
        <p:txBody>
          <a:bodyPr vert="horz" wrap="square" lIns="0" tIns="0" rIns="0" bIns="0" rtlCol="0" anchor="b" anchorCtr="0"/>
          <a:lstStyle>
            <a:lvl1pPr marL="0" marR="0" indent="0" algn="r" defTabSz="914270" rtl="0" eaLnBrk="1" fontAlgn="auto" latinLnBrk="0" hangingPunct="1">
              <a:lnSpc>
                <a:spcPct val="100000"/>
              </a:lnSpc>
              <a:spcBef>
                <a:spcPts val="0"/>
              </a:spcBef>
              <a:spcAft>
                <a:spcPts val="0"/>
              </a:spcAft>
              <a:buClrTx/>
              <a:buSzTx/>
              <a:buFontTx/>
              <a:buNone/>
              <a:tabLst/>
              <a:defRPr sz="700" cap="none" spc="-20" baseline="0">
                <a:solidFill>
                  <a:schemeClr val="bg1">
                    <a:lumMod val="75000"/>
                  </a:schemeClr>
                </a:solidFill>
                <a:latin typeface="Dual 400" panose="02000603000000020004" pitchFamily="2" charset="0"/>
              </a:defRPr>
            </a:lvl1pPr>
          </a:lstStyle>
          <a:p>
            <a:pPr>
              <a:defRPr/>
            </a:pPr>
            <a:r>
              <a:rPr lang="en-US" dirty="0"/>
              <a:t>© 2015 BROCADE COMMUNICATIONS SYSTEMS, INC. COMPANY PROPRIETARY INFORMATION</a:t>
            </a:r>
          </a:p>
        </p:txBody>
      </p:sp>
    </p:spTree>
    <p:extLst>
      <p:ext uri="{BB962C8B-B14F-4D97-AF65-F5344CB8AC3E}">
        <p14:creationId xmlns:p14="http://schemas.microsoft.com/office/powerpoint/2010/main" val="1203671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Lines2-Purpl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pSp>
        <p:nvGrpSpPr>
          <p:cNvPr id="84" name="Group 83"/>
          <p:cNvGrpSpPr/>
          <p:nvPr userDrawn="1"/>
        </p:nvGrpSpPr>
        <p:grpSpPr bwMode="gray">
          <a:xfrm>
            <a:off x="7515472" y="411973"/>
            <a:ext cx="1287919" cy="247482"/>
            <a:chOff x="12700" y="2816225"/>
            <a:chExt cx="10079038" cy="1936750"/>
          </a:xfrm>
          <a:solidFill>
            <a:schemeClr val="bg1"/>
          </a:solidFill>
        </p:grpSpPr>
        <p:sp>
          <p:nvSpPr>
            <p:cNvPr id="85" name="Freeform 1"/>
            <p:cNvSpPr>
              <a:spLocks noChangeArrowheads="1"/>
            </p:cNvSpPr>
            <p:nvPr/>
          </p:nvSpPr>
          <p:spPr bwMode="gray">
            <a:xfrm>
              <a:off x="12700" y="3257550"/>
              <a:ext cx="1096963" cy="1473200"/>
            </a:xfrm>
            <a:custGeom>
              <a:avLst/>
              <a:gdLst>
                <a:gd name="T0" fmla="*/ 1589 w 3049"/>
                <a:gd name="T1" fmla="*/ 0 h 4091"/>
                <a:gd name="T2" fmla="*/ 1996 w 3049"/>
                <a:gd name="T3" fmla="*/ 23 h 4091"/>
                <a:gd name="T4" fmla="*/ 2294 w 3049"/>
                <a:gd name="T5" fmla="*/ 95 h 4091"/>
                <a:gd name="T6" fmla="*/ 2503 w 3049"/>
                <a:gd name="T7" fmla="*/ 212 h 4091"/>
                <a:gd name="T8" fmla="*/ 2693 w 3049"/>
                <a:gd name="T9" fmla="*/ 393 h 4091"/>
                <a:gd name="T10" fmla="*/ 2809 w 3049"/>
                <a:gd name="T11" fmla="*/ 567 h 4091"/>
                <a:gd name="T12" fmla="*/ 2896 w 3049"/>
                <a:gd name="T13" fmla="*/ 821 h 4091"/>
                <a:gd name="T14" fmla="*/ 2917 w 3049"/>
                <a:gd name="T15" fmla="*/ 1061 h 4091"/>
                <a:gd name="T16" fmla="*/ 2910 w 3049"/>
                <a:gd name="T17" fmla="*/ 1228 h 4091"/>
                <a:gd name="T18" fmla="*/ 2860 w 3049"/>
                <a:gd name="T19" fmla="*/ 1424 h 4091"/>
                <a:gd name="T20" fmla="*/ 2736 w 3049"/>
                <a:gd name="T21" fmla="*/ 1641 h 4091"/>
                <a:gd name="T22" fmla="*/ 2518 w 3049"/>
                <a:gd name="T23" fmla="*/ 1838 h 4091"/>
                <a:gd name="T24" fmla="*/ 2178 w 3049"/>
                <a:gd name="T25" fmla="*/ 1976 h 4091"/>
                <a:gd name="T26" fmla="*/ 2395 w 3049"/>
                <a:gd name="T27" fmla="*/ 2026 h 4091"/>
                <a:gd name="T28" fmla="*/ 2649 w 3049"/>
                <a:gd name="T29" fmla="*/ 2157 h 4091"/>
                <a:gd name="T30" fmla="*/ 2816 w 3049"/>
                <a:gd name="T31" fmla="*/ 2303 h 4091"/>
                <a:gd name="T32" fmla="*/ 2976 w 3049"/>
                <a:gd name="T33" fmla="*/ 2564 h 4091"/>
                <a:gd name="T34" fmla="*/ 3041 w 3049"/>
                <a:gd name="T35" fmla="*/ 2826 h 4091"/>
                <a:gd name="T36" fmla="*/ 3048 w 3049"/>
                <a:gd name="T37" fmla="*/ 2970 h 4091"/>
                <a:gd name="T38" fmla="*/ 3005 w 3049"/>
                <a:gd name="T39" fmla="*/ 3313 h 4091"/>
                <a:gd name="T40" fmla="*/ 2860 w 3049"/>
                <a:gd name="T41" fmla="*/ 3624 h 4091"/>
                <a:gd name="T42" fmla="*/ 2722 w 3049"/>
                <a:gd name="T43" fmla="*/ 3791 h 4091"/>
                <a:gd name="T44" fmla="*/ 2366 w 3049"/>
                <a:gd name="T45" fmla="*/ 4003 h 4091"/>
                <a:gd name="T46" fmla="*/ 2017 w 3049"/>
                <a:gd name="T47" fmla="*/ 4083 h 4091"/>
                <a:gd name="T48" fmla="*/ 0 w 3049"/>
                <a:gd name="T49" fmla="*/ 4090 h 4091"/>
                <a:gd name="T50" fmla="*/ 1597 w 3049"/>
                <a:gd name="T51" fmla="*/ 1722 h 4091"/>
                <a:gd name="T52" fmla="*/ 1728 w 3049"/>
                <a:gd name="T53" fmla="*/ 1714 h 4091"/>
                <a:gd name="T54" fmla="*/ 1894 w 3049"/>
                <a:gd name="T55" fmla="*/ 1656 h 4091"/>
                <a:gd name="T56" fmla="*/ 2025 w 3049"/>
                <a:gd name="T57" fmla="*/ 1561 h 4091"/>
                <a:gd name="T58" fmla="*/ 2127 w 3049"/>
                <a:gd name="T59" fmla="*/ 1424 h 4091"/>
                <a:gd name="T60" fmla="*/ 2178 w 3049"/>
                <a:gd name="T61" fmla="*/ 1257 h 4091"/>
                <a:gd name="T62" fmla="*/ 2192 w 3049"/>
                <a:gd name="T63" fmla="*/ 1126 h 4091"/>
                <a:gd name="T64" fmla="*/ 2148 w 3049"/>
                <a:gd name="T65" fmla="*/ 902 h 4091"/>
                <a:gd name="T66" fmla="*/ 2039 w 3049"/>
                <a:gd name="T67" fmla="*/ 741 h 4091"/>
                <a:gd name="T68" fmla="*/ 1894 w 3049"/>
                <a:gd name="T69" fmla="*/ 647 h 4091"/>
                <a:gd name="T70" fmla="*/ 1654 w 3049"/>
                <a:gd name="T71" fmla="*/ 589 h 4091"/>
                <a:gd name="T72" fmla="*/ 697 w 3049"/>
                <a:gd name="T73" fmla="*/ 1722 h 4091"/>
                <a:gd name="T74" fmla="*/ 1654 w 3049"/>
                <a:gd name="T75" fmla="*/ 3480 h 4091"/>
                <a:gd name="T76" fmla="*/ 1851 w 3049"/>
                <a:gd name="T77" fmla="*/ 3457 h 4091"/>
                <a:gd name="T78" fmla="*/ 2025 w 3049"/>
                <a:gd name="T79" fmla="*/ 3392 h 4091"/>
                <a:gd name="T80" fmla="*/ 2163 w 3049"/>
                <a:gd name="T81" fmla="*/ 3283 h 4091"/>
                <a:gd name="T82" fmla="*/ 2250 w 3049"/>
                <a:gd name="T83" fmla="*/ 3138 h 4091"/>
                <a:gd name="T84" fmla="*/ 2300 w 3049"/>
                <a:gd name="T85" fmla="*/ 2956 h 4091"/>
                <a:gd name="T86" fmla="*/ 2300 w 3049"/>
                <a:gd name="T87" fmla="*/ 2826 h 4091"/>
                <a:gd name="T88" fmla="*/ 2258 w 3049"/>
                <a:gd name="T89" fmla="*/ 2659 h 4091"/>
                <a:gd name="T90" fmla="*/ 2170 w 3049"/>
                <a:gd name="T91" fmla="*/ 2513 h 4091"/>
                <a:gd name="T92" fmla="*/ 2032 w 3049"/>
                <a:gd name="T93" fmla="*/ 2405 h 4091"/>
                <a:gd name="T94" fmla="*/ 1865 w 3049"/>
                <a:gd name="T95" fmla="*/ 2331 h 4091"/>
                <a:gd name="T96" fmla="*/ 1654 w 3049"/>
                <a:gd name="T97" fmla="*/ 2303 h 4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49" h="4091">
                  <a:moveTo>
                    <a:pt x="0" y="0"/>
                  </a:moveTo>
                  <a:lnTo>
                    <a:pt x="1589" y="0"/>
                  </a:lnTo>
                  <a:lnTo>
                    <a:pt x="1589" y="0"/>
                  </a:lnTo>
                  <a:lnTo>
                    <a:pt x="1720" y="0"/>
                  </a:lnTo>
                  <a:lnTo>
                    <a:pt x="1851" y="8"/>
                  </a:lnTo>
                  <a:lnTo>
                    <a:pt x="1996" y="23"/>
                  </a:lnTo>
                  <a:lnTo>
                    <a:pt x="2141" y="44"/>
                  </a:lnTo>
                  <a:lnTo>
                    <a:pt x="2220" y="66"/>
                  </a:lnTo>
                  <a:lnTo>
                    <a:pt x="2294" y="95"/>
                  </a:lnTo>
                  <a:lnTo>
                    <a:pt x="2366" y="125"/>
                  </a:lnTo>
                  <a:lnTo>
                    <a:pt x="2431" y="168"/>
                  </a:lnTo>
                  <a:lnTo>
                    <a:pt x="2503" y="212"/>
                  </a:lnTo>
                  <a:lnTo>
                    <a:pt x="2569" y="262"/>
                  </a:lnTo>
                  <a:lnTo>
                    <a:pt x="2634" y="320"/>
                  </a:lnTo>
                  <a:lnTo>
                    <a:pt x="2693" y="393"/>
                  </a:lnTo>
                  <a:lnTo>
                    <a:pt x="2693" y="393"/>
                  </a:lnTo>
                  <a:lnTo>
                    <a:pt x="2758" y="480"/>
                  </a:lnTo>
                  <a:lnTo>
                    <a:pt x="2809" y="567"/>
                  </a:lnTo>
                  <a:lnTo>
                    <a:pt x="2845" y="654"/>
                  </a:lnTo>
                  <a:lnTo>
                    <a:pt x="2874" y="741"/>
                  </a:lnTo>
                  <a:lnTo>
                    <a:pt x="2896" y="821"/>
                  </a:lnTo>
                  <a:lnTo>
                    <a:pt x="2910" y="908"/>
                  </a:lnTo>
                  <a:lnTo>
                    <a:pt x="2917" y="989"/>
                  </a:lnTo>
                  <a:lnTo>
                    <a:pt x="2917" y="1061"/>
                  </a:lnTo>
                  <a:lnTo>
                    <a:pt x="2917" y="1061"/>
                  </a:lnTo>
                  <a:lnTo>
                    <a:pt x="2917" y="1126"/>
                  </a:lnTo>
                  <a:lnTo>
                    <a:pt x="2910" y="1228"/>
                  </a:lnTo>
                  <a:lnTo>
                    <a:pt x="2896" y="1293"/>
                  </a:lnTo>
                  <a:lnTo>
                    <a:pt x="2881" y="1359"/>
                  </a:lnTo>
                  <a:lnTo>
                    <a:pt x="2860" y="1424"/>
                  </a:lnTo>
                  <a:lnTo>
                    <a:pt x="2824" y="1496"/>
                  </a:lnTo>
                  <a:lnTo>
                    <a:pt x="2787" y="1569"/>
                  </a:lnTo>
                  <a:lnTo>
                    <a:pt x="2736" y="1641"/>
                  </a:lnTo>
                  <a:lnTo>
                    <a:pt x="2678" y="1707"/>
                  </a:lnTo>
                  <a:lnTo>
                    <a:pt x="2606" y="1772"/>
                  </a:lnTo>
                  <a:lnTo>
                    <a:pt x="2518" y="1838"/>
                  </a:lnTo>
                  <a:lnTo>
                    <a:pt x="2424" y="1889"/>
                  </a:lnTo>
                  <a:lnTo>
                    <a:pt x="2308" y="1939"/>
                  </a:lnTo>
                  <a:lnTo>
                    <a:pt x="2178" y="1976"/>
                  </a:lnTo>
                  <a:lnTo>
                    <a:pt x="2178" y="1976"/>
                  </a:lnTo>
                  <a:lnTo>
                    <a:pt x="2315" y="2005"/>
                  </a:lnTo>
                  <a:lnTo>
                    <a:pt x="2395" y="2026"/>
                  </a:lnTo>
                  <a:lnTo>
                    <a:pt x="2482" y="2063"/>
                  </a:lnTo>
                  <a:lnTo>
                    <a:pt x="2562" y="2099"/>
                  </a:lnTo>
                  <a:lnTo>
                    <a:pt x="2649" y="2157"/>
                  </a:lnTo>
                  <a:lnTo>
                    <a:pt x="2736" y="2223"/>
                  </a:lnTo>
                  <a:lnTo>
                    <a:pt x="2816" y="2303"/>
                  </a:lnTo>
                  <a:lnTo>
                    <a:pt x="2816" y="2303"/>
                  </a:lnTo>
                  <a:lnTo>
                    <a:pt x="2881" y="2390"/>
                  </a:lnTo>
                  <a:lnTo>
                    <a:pt x="2932" y="2477"/>
                  </a:lnTo>
                  <a:lnTo>
                    <a:pt x="2976" y="2564"/>
                  </a:lnTo>
                  <a:lnTo>
                    <a:pt x="3005" y="2659"/>
                  </a:lnTo>
                  <a:lnTo>
                    <a:pt x="3027" y="2739"/>
                  </a:lnTo>
                  <a:lnTo>
                    <a:pt x="3041" y="2826"/>
                  </a:lnTo>
                  <a:lnTo>
                    <a:pt x="3048" y="2898"/>
                  </a:lnTo>
                  <a:lnTo>
                    <a:pt x="3048" y="2970"/>
                  </a:lnTo>
                  <a:lnTo>
                    <a:pt x="3048" y="2970"/>
                  </a:lnTo>
                  <a:lnTo>
                    <a:pt x="3041" y="3087"/>
                  </a:lnTo>
                  <a:lnTo>
                    <a:pt x="3027" y="3196"/>
                  </a:lnTo>
                  <a:lnTo>
                    <a:pt x="3005" y="3313"/>
                  </a:lnTo>
                  <a:lnTo>
                    <a:pt x="2961" y="3421"/>
                  </a:lnTo>
                  <a:lnTo>
                    <a:pt x="2917" y="3531"/>
                  </a:lnTo>
                  <a:lnTo>
                    <a:pt x="2860" y="3624"/>
                  </a:lnTo>
                  <a:lnTo>
                    <a:pt x="2794" y="3712"/>
                  </a:lnTo>
                  <a:lnTo>
                    <a:pt x="2722" y="3791"/>
                  </a:lnTo>
                  <a:lnTo>
                    <a:pt x="2722" y="3791"/>
                  </a:lnTo>
                  <a:lnTo>
                    <a:pt x="2598" y="3879"/>
                  </a:lnTo>
                  <a:lnTo>
                    <a:pt x="2482" y="3944"/>
                  </a:lnTo>
                  <a:lnTo>
                    <a:pt x="2366" y="4003"/>
                  </a:lnTo>
                  <a:lnTo>
                    <a:pt x="2250" y="4039"/>
                  </a:lnTo>
                  <a:lnTo>
                    <a:pt x="2134" y="4068"/>
                  </a:lnTo>
                  <a:lnTo>
                    <a:pt x="2017" y="4083"/>
                  </a:lnTo>
                  <a:lnTo>
                    <a:pt x="1901" y="4090"/>
                  </a:lnTo>
                  <a:lnTo>
                    <a:pt x="1785" y="4090"/>
                  </a:lnTo>
                  <a:lnTo>
                    <a:pt x="0" y="4090"/>
                  </a:lnTo>
                  <a:lnTo>
                    <a:pt x="0" y="0"/>
                  </a:lnTo>
                  <a:close/>
                  <a:moveTo>
                    <a:pt x="697" y="1722"/>
                  </a:moveTo>
                  <a:lnTo>
                    <a:pt x="1597" y="1722"/>
                  </a:lnTo>
                  <a:lnTo>
                    <a:pt x="1597" y="1722"/>
                  </a:lnTo>
                  <a:lnTo>
                    <a:pt x="1662" y="1722"/>
                  </a:lnTo>
                  <a:lnTo>
                    <a:pt x="1728" y="1714"/>
                  </a:lnTo>
                  <a:lnTo>
                    <a:pt x="1785" y="1700"/>
                  </a:lnTo>
                  <a:lnTo>
                    <a:pt x="1836" y="1678"/>
                  </a:lnTo>
                  <a:lnTo>
                    <a:pt x="1894" y="1656"/>
                  </a:lnTo>
                  <a:lnTo>
                    <a:pt x="1937" y="1627"/>
                  </a:lnTo>
                  <a:lnTo>
                    <a:pt x="1988" y="1598"/>
                  </a:lnTo>
                  <a:lnTo>
                    <a:pt x="2025" y="1561"/>
                  </a:lnTo>
                  <a:lnTo>
                    <a:pt x="2061" y="1518"/>
                  </a:lnTo>
                  <a:lnTo>
                    <a:pt x="2097" y="1474"/>
                  </a:lnTo>
                  <a:lnTo>
                    <a:pt x="2127" y="1424"/>
                  </a:lnTo>
                  <a:lnTo>
                    <a:pt x="2148" y="1374"/>
                  </a:lnTo>
                  <a:lnTo>
                    <a:pt x="2170" y="1316"/>
                  </a:lnTo>
                  <a:lnTo>
                    <a:pt x="2178" y="1257"/>
                  </a:lnTo>
                  <a:lnTo>
                    <a:pt x="2192" y="1192"/>
                  </a:lnTo>
                  <a:lnTo>
                    <a:pt x="2192" y="1126"/>
                  </a:lnTo>
                  <a:lnTo>
                    <a:pt x="2192" y="1126"/>
                  </a:lnTo>
                  <a:lnTo>
                    <a:pt x="2184" y="1039"/>
                  </a:lnTo>
                  <a:lnTo>
                    <a:pt x="2170" y="967"/>
                  </a:lnTo>
                  <a:lnTo>
                    <a:pt x="2148" y="902"/>
                  </a:lnTo>
                  <a:lnTo>
                    <a:pt x="2119" y="843"/>
                  </a:lnTo>
                  <a:lnTo>
                    <a:pt x="2083" y="792"/>
                  </a:lnTo>
                  <a:lnTo>
                    <a:pt x="2039" y="741"/>
                  </a:lnTo>
                  <a:lnTo>
                    <a:pt x="1996" y="705"/>
                  </a:lnTo>
                  <a:lnTo>
                    <a:pt x="1945" y="676"/>
                  </a:lnTo>
                  <a:lnTo>
                    <a:pt x="1894" y="647"/>
                  </a:lnTo>
                  <a:lnTo>
                    <a:pt x="1844" y="625"/>
                  </a:lnTo>
                  <a:lnTo>
                    <a:pt x="1742" y="597"/>
                  </a:lnTo>
                  <a:lnTo>
                    <a:pt x="1654" y="589"/>
                  </a:lnTo>
                  <a:lnTo>
                    <a:pt x="1575" y="582"/>
                  </a:lnTo>
                  <a:lnTo>
                    <a:pt x="697" y="582"/>
                  </a:lnTo>
                  <a:lnTo>
                    <a:pt x="697" y="1722"/>
                  </a:lnTo>
                  <a:close/>
                  <a:moveTo>
                    <a:pt x="697" y="3480"/>
                  </a:moveTo>
                  <a:lnTo>
                    <a:pt x="1654" y="3480"/>
                  </a:lnTo>
                  <a:lnTo>
                    <a:pt x="1654" y="3480"/>
                  </a:lnTo>
                  <a:lnTo>
                    <a:pt x="1720" y="3472"/>
                  </a:lnTo>
                  <a:lnTo>
                    <a:pt x="1785" y="3465"/>
                  </a:lnTo>
                  <a:lnTo>
                    <a:pt x="1851" y="3457"/>
                  </a:lnTo>
                  <a:lnTo>
                    <a:pt x="1916" y="3436"/>
                  </a:lnTo>
                  <a:lnTo>
                    <a:pt x="1974" y="3414"/>
                  </a:lnTo>
                  <a:lnTo>
                    <a:pt x="2025" y="3392"/>
                  </a:lnTo>
                  <a:lnTo>
                    <a:pt x="2076" y="3363"/>
                  </a:lnTo>
                  <a:lnTo>
                    <a:pt x="2119" y="3327"/>
                  </a:lnTo>
                  <a:lnTo>
                    <a:pt x="2163" y="3283"/>
                  </a:lnTo>
                  <a:lnTo>
                    <a:pt x="2199" y="3239"/>
                  </a:lnTo>
                  <a:lnTo>
                    <a:pt x="2228" y="3196"/>
                  </a:lnTo>
                  <a:lnTo>
                    <a:pt x="2250" y="3138"/>
                  </a:lnTo>
                  <a:lnTo>
                    <a:pt x="2271" y="3080"/>
                  </a:lnTo>
                  <a:lnTo>
                    <a:pt x="2286" y="3021"/>
                  </a:lnTo>
                  <a:lnTo>
                    <a:pt x="2300" y="2956"/>
                  </a:lnTo>
                  <a:lnTo>
                    <a:pt x="2300" y="2891"/>
                  </a:lnTo>
                  <a:lnTo>
                    <a:pt x="2300" y="2891"/>
                  </a:lnTo>
                  <a:lnTo>
                    <a:pt x="2300" y="2826"/>
                  </a:lnTo>
                  <a:lnTo>
                    <a:pt x="2294" y="2767"/>
                  </a:lnTo>
                  <a:lnTo>
                    <a:pt x="2279" y="2710"/>
                  </a:lnTo>
                  <a:lnTo>
                    <a:pt x="2258" y="2659"/>
                  </a:lnTo>
                  <a:lnTo>
                    <a:pt x="2235" y="2608"/>
                  </a:lnTo>
                  <a:lnTo>
                    <a:pt x="2199" y="2557"/>
                  </a:lnTo>
                  <a:lnTo>
                    <a:pt x="2170" y="2513"/>
                  </a:lnTo>
                  <a:lnTo>
                    <a:pt x="2127" y="2470"/>
                  </a:lnTo>
                  <a:lnTo>
                    <a:pt x="2083" y="2433"/>
                  </a:lnTo>
                  <a:lnTo>
                    <a:pt x="2032" y="2405"/>
                  </a:lnTo>
                  <a:lnTo>
                    <a:pt x="1981" y="2375"/>
                  </a:lnTo>
                  <a:lnTo>
                    <a:pt x="1923" y="2346"/>
                  </a:lnTo>
                  <a:lnTo>
                    <a:pt x="1865" y="2331"/>
                  </a:lnTo>
                  <a:lnTo>
                    <a:pt x="1793" y="2317"/>
                  </a:lnTo>
                  <a:lnTo>
                    <a:pt x="1728" y="2310"/>
                  </a:lnTo>
                  <a:lnTo>
                    <a:pt x="1654" y="2303"/>
                  </a:lnTo>
                  <a:lnTo>
                    <a:pt x="697" y="2303"/>
                  </a:lnTo>
                  <a:lnTo>
                    <a:pt x="697" y="3480"/>
                  </a:lnTo>
                  <a:close/>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86" name="Freeform 2"/>
            <p:cNvSpPr>
              <a:spLocks noChangeArrowheads="1"/>
            </p:cNvSpPr>
            <p:nvPr/>
          </p:nvSpPr>
          <p:spPr bwMode="gray">
            <a:xfrm>
              <a:off x="1227138" y="3257550"/>
              <a:ext cx="1154112" cy="1473200"/>
            </a:xfrm>
            <a:custGeom>
              <a:avLst/>
              <a:gdLst>
                <a:gd name="T0" fmla="*/ 1771 w 3208"/>
                <a:gd name="T1" fmla="*/ 2411 h 4091"/>
                <a:gd name="T2" fmla="*/ 733 w 3208"/>
                <a:gd name="T3" fmla="*/ 4090 h 4091"/>
                <a:gd name="T4" fmla="*/ 0 w 3208"/>
                <a:gd name="T5" fmla="*/ 0 h 4091"/>
                <a:gd name="T6" fmla="*/ 1771 w 3208"/>
                <a:gd name="T7" fmla="*/ 0 h 4091"/>
                <a:gd name="T8" fmla="*/ 2119 w 3208"/>
                <a:gd name="T9" fmla="*/ 15 h 4091"/>
                <a:gd name="T10" fmla="*/ 2402 w 3208"/>
                <a:gd name="T11" fmla="*/ 74 h 4091"/>
                <a:gd name="T12" fmla="*/ 2634 w 3208"/>
                <a:gd name="T13" fmla="*/ 175 h 4091"/>
                <a:gd name="T14" fmla="*/ 2837 w 3208"/>
                <a:gd name="T15" fmla="*/ 320 h 4091"/>
                <a:gd name="T16" fmla="*/ 2910 w 3208"/>
                <a:gd name="T17" fmla="*/ 393 h 4091"/>
                <a:gd name="T18" fmla="*/ 3048 w 3208"/>
                <a:gd name="T19" fmla="*/ 567 h 4091"/>
                <a:gd name="T20" fmla="*/ 3142 w 3208"/>
                <a:gd name="T21" fmla="*/ 785 h 4091"/>
                <a:gd name="T22" fmla="*/ 3200 w 3208"/>
                <a:gd name="T23" fmla="*/ 1054 h 4091"/>
                <a:gd name="T24" fmla="*/ 3207 w 3208"/>
                <a:gd name="T25" fmla="*/ 1200 h 4091"/>
                <a:gd name="T26" fmla="*/ 3186 w 3208"/>
                <a:gd name="T27" fmla="*/ 1461 h 4091"/>
                <a:gd name="T28" fmla="*/ 3120 w 3208"/>
                <a:gd name="T29" fmla="*/ 1678 h 4091"/>
                <a:gd name="T30" fmla="*/ 3026 w 3208"/>
                <a:gd name="T31" fmla="*/ 1859 h 4091"/>
                <a:gd name="T32" fmla="*/ 2917 w 3208"/>
                <a:gd name="T33" fmla="*/ 1997 h 4091"/>
                <a:gd name="T34" fmla="*/ 2794 w 3208"/>
                <a:gd name="T35" fmla="*/ 2107 h 4091"/>
                <a:gd name="T36" fmla="*/ 2670 w 3208"/>
                <a:gd name="T37" fmla="*/ 2187 h 4091"/>
                <a:gd name="T38" fmla="*/ 2467 w 3208"/>
                <a:gd name="T39" fmla="*/ 2288 h 4091"/>
                <a:gd name="T40" fmla="*/ 2409 w 3208"/>
                <a:gd name="T41" fmla="*/ 4090 h 4091"/>
                <a:gd name="T42" fmla="*/ 1654 w 3208"/>
                <a:gd name="T43" fmla="*/ 1823 h 4091"/>
                <a:gd name="T44" fmla="*/ 1792 w 3208"/>
                <a:gd name="T45" fmla="*/ 1816 h 4091"/>
                <a:gd name="T46" fmla="*/ 1996 w 3208"/>
                <a:gd name="T47" fmla="*/ 1779 h 4091"/>
                <a:gd name="T48" fmla="*/ 2126 w 3208"/>
                <a:gd name="T49" fmla="*/ 1728 h 4091"/>
                <a:gd name="T50" fmla="*/ 2235 w 3208"/>
                <a:gd name="T51" fmla="*/ 1656 h 4091"/>
                <a:gd name="T52" fmla="*/ 2330 w 3208"/>
                <a:gd name="T53" fmla="*/ 1561 h 4091"/>
                <a:gd name="T54" fmla="*/ 2395 w 3208"/>
                <a:gd name="T55" fmla="*/ 1439 h 4091"/>
                <a:gd name="T56" fmla="*/ 2438 w 3208"/>
                <a:gd name="T57" fmla="*/ 1279 h 4091"/>
                <a:gd name="T58" fmla="*/ 2438 w 3208"/>
                <a:gd name="T59" fmla="*/ 1192 h 4091"/>
                <a:gd name="T60" fmla="*/ 2431 w 3208"/>
                <a:gd name="T61" fmla="*/ 1076 h 4091"/>
                <a:gd name="T62" fmla="*/ 2402 w 3208"/>
                <a:gd name="T63" fmla="*/ 967 h 4091"/>
                <a:gd name="T64" fmla="*/ 2351 w 3208"/>
                <a:gd name="T65" fmla="*/ 865 h 4091"/>
                <a:gd name="T66" fmla="*/ 2271 w 3208"/>
                <a:gd name="T67" fmla="*/ 771 h 4091"/>
                <a:gd name="T68" fmla="*/ 2177 w 3208"/>
                <a:gd name="T69" fmla="*/ 698 h 4091"/>
                <a:gd name="T70" fmla="*/ 2047 w 3208"/>
                <a:gd name="T71" fmla="*/ 640 h 4091"/>
                <a:gd name="T72" fmla="*/ 1894 w 3208"/>
                <a:gd name="T73" fmla="*/ 603 h 4091"/>
                <a:gd name="T74" fmla="*/ 1720 w 3208"/>
                <a:gd name="T75" fmla="*/ 589 h 4091"/>
                <a:gd name="T76" fmla="*/ 733 w 3208"/>
                <a:gd name="T77" fmla="*/ 1823 h 4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208" h="4091">
                  <a:moveTo>
                    <a:pt x="2409" y="4090"/>
                  </a:moveTo>
                  <a:lnTo>
                    <a:pt x="1771" y="2411"/>
                  </a:lnTo>
                  <a:lnTo>
                    <a:pt x="733" y="2411"/>
                  </a:lnTo>
                  <a:lnTo>
                    <a:pt x="733" y="4090"/>
                  </a:lnTo>
                  <a:lnTo>
                    <a:pt x="0" y="4090"/>
                  </a:lnTo>
                  <a:lnTo>
                    <a:pt x="0" y="0"/>
                  </a:lnTo>
                  <a:lnTo>
                    <a:pt x="1771" y="0"/>
                  </a:lnTo>
                  <a:lnTo>
                    <a:pt x="1771" y="0"/>
                  </a:lnTo>
                  <a:lnTo>
                    <a:pt x="1952" y="0"/>
                  </a:lnTo>
                  <a:lnTo>
                    <a:pt x="2119" y="15"/>
                  </a:lnTo>
                  <a:lnTo>
                    <a:pt x="2264" y="44"/>
                  </a:lnTo>
                  <a:lnTo>
                    <a:pt x="2402" y="74"/>
                  </a:lnTo>
                  <a:lnTo>
                    <a:pt x="2525" y="117"/>
                  </a:lnTo>
                  <a:lnTo>
                    <a:pt x="2634" y="175"/>
                  </a:lnTo>
                  <a:lnTo>
                    <a:pt x="2743" y="240"/>
                  </a:lnTo>
                  <a:lnTo>
                    <a:pt x="2837" y="320"/>
                  </a:lnTo>
                  <a:lnTo>
                    <a:pt x="2837" y="320"/>
                  </a:lnTo>
                  <a:lnTo>
                    <a:pt x="2910" y="393"/>
                  </a:lnTo>
                  <a:lnTo>
                    <a:pt x="2983" y="480"/>
                  </a:lnTo>
                  <a:lnTo>
                    <a:pt x="3048" y="567"/>
                  </a:lnTo>
                  <a:lnTo>
                    <a:pt x="3099" y="676"/>
                  </a:lnTo>
                  <a:lnTo>
                    <a:pt x="3142" y="785"/>
                  </a:lnTo>
                  <a:lnTo>
                    <a:pt x="3179" y="916"/>
                  </a:lnTo>
                  <a:lnTo>
                    <a:pt x="3200" y="1054"/>
                  </a:lnTo>
                  <a:lnTo>
                    <a:pt x="3207" y="1200"/>
                  </a:lnTo>
                  <a:lnTo>
                    <a:pt x="3207" y="1200"/>
                  </a:lnTo>
                  <a:lnTo>
                    <a:pt x="3200" y="1337"/>
                  </a:lnTo>
                  <a:lnTo>
                    <a:pt x="3186" y="1461"/>
                  </a:lnTo>
                  <a:lnTo>
                    <a:pt x="3157" y="1576"/>
                  </a:lnTo>
                  <a:lnTo>
                    <a:pt x="3120" y="1678"/>
                  </a:lnTo>
                  <a:lnTo>
                    <a:pt x="3077" y="1772"/>
                  </a:lnTo>
                  <a:lnTo>
                    <a:pt x="3026" y="1859"/>
                  </a:lnTo>
                  <a:lnTo>
                    <a:pt x="2975" y="1932"/>
                  </a:lnTo>
                  <a:lnTo>
                    <a:pt x="2917" y="1997"/>
                  </a:lnTo>
                  <a:lnTo>
                    <a:pt x="2859" y="2056"/>
                  </a:lnTo>
                  <a:lnTo>
                    <a:pt x="2794" y="2107"/>
                  </a:lnTo>
                  <a:lnTo>
                    <a:pt x="2736" y="2150"/>
                  </a:lnTo>
                  <a:lnTo>
                    <a:pt x="2670" y="2187"/>
                  </a:lnTo>
                  <a:lnTo>
                    <a:pt x="2562" y="2244"/>
                  </a:lnTo>
                  <a:lnTo>
                    <a:pt x="2467" y="2288"/>
                  </a:lnTo>
                  <a:lnTo>
                    <a:pt x="3186" y="4090"/>
                  </a:lnTo>
                  <a:lnTo>
                    <a:pt x="2409" y="4090"/>
                  </a:lnTo>
                  <a:close/>
                  <a:moveTo>
                    <a:pt x="733" y="1823"/>
                  </a:moveTo>
                  <a:lnTo>
                    <a:pt x="1654" y="1823"/>
                  </a:lnTo>
                  <a:lnTo>
                    <a:pt x="1654" y="1823"/>
                  </a:lnTo>
                  <a:lnTo>
                    <a:pt x="1792" y="1816"/>
                  </a:lnTo>
                  <a:lnTo>
                    <a:pt x="1931" y="1794"/>
                  </a:lnTo>
                  <a:lnTo>
                    <a:pt x="1996" y="1779"/>
                  </a:lnTo>
                  <a:lnTo>
                    <a:pt x="2061" y="1758"/>
                  </a:lnTo>
                  <a:lnTo>
                    <a:pt x="2126" y="1728"/>
                  </a:lnTo>
                  <a:lnTo>
                    <a:pt x="2184" y="1692"/>
                  </a:lnTo>
                  <a:lnTo>
                    <a:pt x="2235" y="1656"/>
                  </a:lnTo>
                  <a:lnTo>
                    <a:pt x="2286" y="1612"/>
                  </a:lnTo>
                  <a:lnTo>
                    <a:pt x="2330" y="1561"/>
                  </a:lnTo>
                  <a:lnTo>
                    <a:pt x="2366" y="1504"/>
                  </a:lnTo>
                  <a:lnTo>
                    <a:pt x="2395" y="1439"/>
                  </a:lnTo>
                  <a:lnTo>
                    <a:pt x="2424" y="1359"/>
                  </a:lnTo>
                  <a:lnTo>
                    <a:pt x="2438" y="1279"/>
                  </a:lnTo>
                  <a:lnTo>
                    <a:pt x="2438" y="1192"/>
                  </a:lnTo>
                  <a:lnTo>
                    <a:pt x="2438" y="1192"/>
                  </a:lnTo>
                  <a:lnTo>
                    <a:pt x="2438" y="1134"/>
                  </a:lnTo>
                  <a:lnTo>
                    <a:pt x="2431" y="1076"/>
                  </a:lnTo>
                  <a:lnTo>
                    <a:pt x="2417" y="1018"/>
                  </a:lnTo>
                  <a:lnTo>
                    <a:pt x="2402" y="967"/>
                  </a:lnTo>
                  <a:lnTo>
                    <a:pt x="2381" y="916"/>
                  </a:lnTo>
                  <a:lnTo>
                    <a:pt x="2351" y="865"/>
                  </a:lnTo>
                  <a:lnTo>
                    <a:pt x="2315" y="815"/>
                  </a:lnTo>
                  <a:lnTo>
                    <a:pt x="2271" y="771"/>
                  </a:lnTo>
                  <a:lnTo>
                    <a:pt x="2228" y="734"/>
                  </a:lnTo>
                  <a:lnTo>
                    <a:pt x="2177" y="698"/>
                  </a:lnTo>
                  <a:lnTo>
                    <a:pt x="2112" y="669"/>
                  </a:lnTo>
                  <a:lnTo>
                    <a:pt x="2047" y="640"/>
                  </a:lnTo>
                  <a:lnTo>
                    <a:pt x="1974" y="618"/>
                  </a:lnTo>
                  <a:lnTo>
                    <a:pt x="1894" y="603"/>
                  </a:lnTo>
                  <a:lnTo>
                    <a:pt x="1807" y="589"/>
                  </a:lnTo>
                  <a:lnTo>
                    <a:pt x="1720" y="589"/>
                  </a:lnTo>
                  <a:lnTo>
                    <a:pt x="733" y="589"/>
                  </a:lnTo>
                  <a:lnTo>
                    <a:pt x="733" y="1823"/>
                  </a:lnTo>
                  <a:close/>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87" name="Freeform 3"/>
            <p:cNvSpPr>
              <a:spLocks noChangeArrowheads="1"/>
            </p:cNvSpPr>
            <p:nvPr/>
          </p:nvSpPr>
          <p:spPr bwMode="gray">
            <a:xfrm>
              <a:off x="2436813" y="3233738"/>
              <a:ext cx="1250950" cy="1519237"/>
            </a:xfrm>
            <a:custGeom>
              <a:avLst/>
              <a:gdLst>
                <a:gd name="T0" fmla="*/ 1488 w 3477"/>
                <a:gd name="T1" fmla="*/ 4205 h 4221"/>
                <a:gd name="T2" fmla="*/ 1082 w 3477"/>
                <a:gd name="T3" fmla="*/ 4097 h 4221"/>
                <a:gd name="T4" fmla="*/ 755 w 3477"/>
                <a:gd name="T5" fmla="*/ 3907 h 4221"/>
                <a:gd name="T6" fmla="*/ 487 w 3477"/>
                <a:gd name="T7" fmla="*/ 3653 h 4221"/>
                <a:gd name="T8" fmla="*/ 284 w 3477"/>
                <a:gd name="T9" fmla="*/ 3341 h 4221"/>
                <a:gd name="T10" fmla="*/ 51 w 3477"/>
                <a:gd name="T11" fmla="*/ 2637 h 4221"/>
                <a:gd name="T12" fmla="*/ 0 w 3477"/>
                <a:gd name="T13" fmla="*/ 2091 h 4221"/>
                <a:gd name="T14" fmla="*/ 117 w 3477"/>
                <a:gd name="T15" fmla="*/ 1301 h 4221"/>
                <a:gd name="T16" fmla="*/ 400 w 3477"/>
                <a:gd name="T17" fmla="*/ 705 h 4221"/>
                <a:gd name="T18" fmla="*/ 632 w 3477"/>
                <a:gd name="T19" fmla="*/ 436 h 4221"/>
                <a:gd name="T20" fmla="*/ 922 w 3477"/>
                <a:gd name="T21" fmla="*/ 218 h 4221"/>
                <a:gd name="T22" fmla="*/ 1263 w 3477"/>
                <a:gd name="T23" fmla="*/ 73 h 4221"/>
                <a:gd name="T24" fmla="*/ 1648 w 3477"/>
                <a:gd name="T25" fmla="*/ 8 h 4221"/>
                <a:gd name="T26" fmla="*/ 1959 w 3477"/>
                <a:gd name="T27" fmla="*/ 15 h 4221"/>
                <a:gd name="T28" fmla="*/ 2337 w 3477"/>
                <a:gd name="T29" fmla="*/ 102 h 4221"/>
                <a:gd name="T30" fmla="*/ 2664 w 3477"/>
                <a:gd name="T31" fmla="*/ 269 h 4221"/>
                <a:gd name="T32" fmla="*/ 2932 w 3477"/>
                <a:gd name="T33" fmla="*/ 501 h 4221"/>
                <a:gd name="T34" fmla="*/ 3142 w 3477"/>
                <a:gd name="T35" fmla="*/ 792 h 4221"/>
                <a:gd name="T36" fmla="*/ 3411 w 3477"/>
                <a:gd name="T37" fmla="*/ 1504 h 4221"/>
                <a:gd name="T38" fmla="*/ 3476 w 3477"/>
                <a:gd name="T39" fmla="*/ 2106 h 4221"/>
                <a:gd name="T40" fmla="*/ 3353 w 3477"/>
                <a:gd name="T41" fmla="*/ 2963 h 4221"/>
                <a:gd name="T42" fmla="*/ 3157 w 3477"/>
                <a:gd name="T43" fmla="*/ 3406 h 4221"/>
                <a:gd name="T44" fmla="*/ 2939 w 3477"/>
                <a:gd name="T45" fmla="*/ 3697 h 4221"/>
                <a:gd name="T46" fmla="*/ 2678 w 3477"/>
                <a:gd name="T47" fmla="*/ 3930 h 4221"/>
                <a:gd name="T48" fmla="*/ 2366 w 3477"/>
                <a:gd name="T49" fmla="*/ 4097 h 4221"/>
                <a:gd name="T50" fmla="*/ 2010 w 3477"/>
                <a:gd name="T51" fmla="*/ 4191 h 4221"/>
                <a:gd name="T52" fmla="*/ 2475 w 3477"/>
                <a:gd name="T53" fmla="*/ 1047 h 4221"/>
                <a:gd name="T54" fmla="*/ 2344 w 3477"/>
                <a:gd name="T55" fmla="*/ 850 h 4221"/>
                <a:gd name="T56" fmla="*/ 2141 w 3477"/>
                <a:gd name="T57" fmla="*/ 690 h 4221"/>
                <a:gd name="T58" fmla="*/ 1807 w 3477"/>
                <a:gd name="T59" fmla="*/ 596 h 4221"/>
                <a:gd name="T60" fmla="*/ 1604 w 3477"/>
                <a:gd name="T61" fmla="*/ 603 h 4221"/>
                <a:gd name="T62" fmla="*/ 1365 w 3477"/>
                <a:gd name="T63" fmla="*/ 676 h 4221"/>
                <a:gd name="T64" fmla="*/ 1103 w 3477"/>
                <a:gd name="T65" fmla="*/ 886 h 4221"/>
                <a:gd name="T66" fmla="*/ 893 w 3477"/>
                <a:gd name="T67" fmla="*/ 1315 h 4221"/>
                <a:gd name="T68" fmla="*/ 806 w 3477"/>
                <a:gd name="T69" fmla="*/ 1844 h 4221"/>
                <a:gd name="T70" fmla="*/ 799 w 3477"/>
                <a:gd name="T71" fmla="*/ 2324 h 4221"/>
                <a:gd name="T72" fmla="*/ 864 w 3477"/>
                <a:gd name="T73" fmla="*/ 2804 h 4221"/>
                <a:gd name="T74" fmla="*/ 1059 w 3477"/>
                <a:gd name="T75" fmla="*/ 3276 h 4221"/>
                <a:gd name="T76" fmla="*/ 1270 w 3477"/>
                <a:gd name="T77" fmla="*/ 3494 h 4221"/>
                <a:gd name="T78" fmla="*/ 1509 w 3477"/>
                <a:gd name="T79" fmla="*/ 3596 h 4221"/>
                <a:gd name="T80" fmla="*/ 1727 w 3477"/>
                <a:gd name="T81" fmla="*/ 3624 h 4221"/>
                <a:gd name="T82" fmla="*/ 1982 w 3477"/>
                <a:gd name="T83" fmla="*/ 3581 h 4221"/>
                <a:gd name="T84" fmla="*/ 2293 w 3477"/>
                <a:gd name="T85" fmla="*/ 3406 h 4221"/>
                <a:gd name="T86" fmla="*/ 2497 w 3477"/>
                <a:gd name="T87" fmla="*/ 3152 h 4221"/>
                <a:gd name="T88" fmla="*/ 2620 w 3477"/>
                <a:gd name="T89" fmla="*/ 2767 h 4221"/>
                <a:gd name="T90" fmla="*/ 2678 w 3477"/>
                <a:gd name="T91" fmla="*/ 2099 h 4221"/>
                <a:gd name="T92" fmla="*/ 2649 w 3477"/>
                <a:gd name="T93" fmla="*/ 1656 h 4221"/>
                <a:gd name="T94" fmla="*/ 2511 w 3477"/>
                <a:gd name="T95" fmla="*/ 1119 h 4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77" h="4221">
                  <a:moveTo>
                    <a:pt x="1720" y="4220"/>
                  </a:moveTo>
                  <a:lnTo>
                    <a:pt x="1720" y="4220"/>
                  </a:lnTo>
                  <a:lnTo>
                    <a:pt x="1604" y="4213"/>
                  </a:lnTo>
                  <a:lnTo>
                    <a:pt x="1488" y="4205"/>
                  </a:lnTo>
                  <a:lnTo>
                    <a:pt x="1379" y="4184"/>
                  </a:lnTo>
                  <a:lnTo>
                    <a:pt x="1277" y="4162"/>
                  </a:lnTo>
                  <a:lnTo>
                    <a:pt x="1176" y="4133"/>
                  </a:lnTo>
                  <a:lnTo>
                    <a:pt x="1082" y="4097"/>
                  </a:lnTo>
                  <a:lnTo>
                    <a:pt x="994" y="4060"/>
                  </a:lnTo>
                  <a:lnTo>
                    <a:pt x="907" y="4017"/>
                  </a:lnTo>
                  <a:lnTo>
                    <a:pt x="827" y="3966"/>
                  </a:lnTo>
                  <a:lnTo>
                    <a:pt x="755" y="3907"/>
                  </a:lnTo>
                  <a:lnTo>
                    <a:pt x="683" y="3850"/>
                  </a:lnTo>
                  <a:lnTo>
                    <a:pt x="610" y="3791"/>
                  </a:lnTo>
                  <a:lnTo>
                    <a:pt x="544" y="3719"/>
                  </a:lnTo>
                  <a:lnTo>
                    <a:pt x="487" y="3653"/>
                  </a:lnTo>
                  <a:lnTo>
                    <a:pt x="428" y="3581"/>
                  </a:lnTo>
                  <a:lnTo>
                    <a:pt x="377" y="3501"/>
                  </a:lnTo>
                  <a:lnTo>
                    <a:pt x="326" y="3421"/>
                  </a:lnTo>
                  <a:lnTo>
                    <a:pt x="284" y="3341"/>
                  </a:lnTo>
                  <a:lnTo>
                    <a:pt x="204" y="3174"/>
                  </a:lnTo>
                  <a:lnTo>
                    <a:pt x="138" y="2999"/>
                  </a:lnTo>
                  <a:lnTo>
                    <a:pt x="87" y="2818"/>
                  </a:lnTo>
                  <a:lnTo>
                    <a:pt x="51" y="2637"/>
                  </a:lnTo>
                  <a:lnTo>
                    <a:pt x="22" y="2447"/>
                  </a:lnTo>
                  <a:lnTo>
                    <a:pt x="7" y="2273"/>
                  </a:lnTo>
                  <a:lnTo>
                    <a:pt x="0" y="2091"/>
                  </a:lnTo>
                  <a:lnTo>
                    <a:pt x="0" y="2091"/>
                  </a:lnTo>
                  <a:lnTo>
                    <a:pt x="7" y="1888"/>
                  </a:lnTo>
                  <a:lnTo>
                    <a:pt x="29" y="1685"/>
                  </a:lnTo>
                  <a:lnTo>
                    <a:pt x="65" y="1489"/>
                  </a:lnTo>
                  <a:lnTo>
                    <a:pt x="117" y="1301"/>
                  </a:lnTo>
                  <a:lnTo>
                    <a:pt x="181" y="1119"/>
                  </a:lnTo>
                  <a:lnTo>
                    <a:pt x="254" y="945"/>
                  </a:lnTo>
                  <a:lnTo>
                    <a:pt x="349" y="785"/>
                  </a:lnTo>
                  <a:lnTo>
                    <a:pt x="400" y="705"/>
                  </a:lnTo>
                  <a:lnTo>
                    <a:pt x="450" y="632"/>
                  </a:lnTo>
                  <a:lnTo>
                    <a:pt x="508" y="567"/>
                  </a:lnTo>
                  <a:lnTo>
                    <a:pt x="573" y="495"/>
                  </a:lnTo>
                  <a:lnTo>
                    <a:pt x="632" y="436"/>
                  </a:lnTo>
                  <a:lnTo>
                    <a:pt x="704" y="370"/>
                  </a:lnTo>
                  <a:lnTo>
                    <a:pt x="770" y="320"/>
                  </a:lnTo>
                  <a:lnTo>
                    <a:pt x="842" y="262"/>
                  </a:lnTo>
                  <a:lnTo>
                    <a:pt x="922" y="218"/>
                  </a:lnTo>
                  <a:lnTo>
                    <a:pt x="1002" y="175"/>
                  </a:lnTo>
                  <a:lnTo>
                    <a:pt x="1089" y="139"/>
                  </a:lnTo>
                  <a:lnTo>
                    <a:pt x="1169" y="102"/>
                  </a:lnTo>
                  <a:lnTo>
                    <a:pt x="1263" y="73"/>
                  </a:lnTo>
                  <a:lnTo>
                    <a:pt x="1350" y="44"/>
                  </a:lnTo>
                  <a:lnTo>
                    <a:pt x="1444" y="29"/>
                  </a:lnTo>
                  <a:lnTo>
                    <a:pt x="1546" y="15"/>
                  </a:lnTo>
                  <a:lnTo>
                    <a:pt x="1648" y="8"/>
                  </a:lnTo>
                  <a:lnTo>
                    <a:pt x="1750" y="0"/>
                  </a:lnTo>
                  <a:lnTo>
                    <a:pt x="1750" y="0"/>
                  </a:lnTo>
                  <a:lnTo>
                    <a:pt x="1858" y="8"/>
                  </a:lnTo>
                  <a:lnTo>
                    <a:pt x="1959" y="15"/>
                  </a:lnTo>
                  <a:lnTo>
                    <a:pt x="2061" y="29"/>
                  </a:lnTo>
                  <a:lnTo>
                    <a:pt x="2156" y="51"/>
                  </a:lnTo>
                  <a:lnTo>
                    <a:pt x="2250" y="73"/>
                  </a:lnTo>
                  <a:lnTo>
                    <a:pt x="2337" y="102"/>
                  </a:lnTo>
                  <a:lnTo>
                    <a:pt x="2424" y="139"/>
                  </a:lnTo>
                  <a:lnTo>
                    <a:pt x="2504" y="175"/>
                  </a:lnTo>
                  <a:lnTo>
                    <a:pt x="2584" y="218"/>
                  </a:lnTo>
                  <a:lnTo>
                    <a:pt x="2664" y="269"/>
                  </a:lnTo>
                  <a:lnTo>
                    <a:pt x="2736" y="320"/>
                  </a:lnTo>
                  <a:lnTo>
                    <a:pt x="2802" y="378"/>
                  </a:lnTo>
                  <a:lnTo>
                    <a:pt x="2867" y="436"/>
                  </a:lnTo>
                  <a:lnTo>
                    <a:pt x="2932" y="501"/>
                  </a:lnTo>
                  <a:lnTo>
                    <a:pt x="2990" y="574"/>
                  </a:lnTo>
                  <a:lnTo>
                    <a:pt x="3049" y="639"/>
                  </a:lnTo>
                  <a:lnTo>
                    <a:pt x="3099" y="719"/>
                  </a:lnTo>
                  <a:lnTo>
                    <a:pt x="3142" y="792"/>
                  </a:lnTo>
                  <a:lnTo>
                    <a:pt x="3230" y="959"/>
                  </a:lnTo>
                  <a:lnTo>
                    <a:pt x="3309" y="1134"/>
                  </a:lnTo>
                  <a:lnTo>
                    <a:pt x="3368" y="1315"/>
                  </a:lnTo>
                  <a:lnTo>
                    <a:pt x="3411" y="1504"/>
                  </a:lnTo>
                  <a:lnTo>
                    <a:pt x="3448" y="1700"/>
                  </a:lnTo>
                  <a:lnTo>
                    <a:pt x="3469" y="1903"/>
                  </a:lnTo>
                  <a:lnTo>
                    <a:pt x="3476" y="2106"/>
                  </a:lnTo>
                  <a:lnTo>
                    <a:pt x="3476" y="2106"/>
                  </a:lnTo>
                  <a:lnTo>
                    <a:pt x="3469" y="2339"/>
                  </a:lnTo>
                  <a:lnTo>
                    <a:pt x="3440" y="2557"/>
                  </a:lnTo>
                  <a:lnTo>
                    <a:pt x="3404" y="2767"/>
                  </a:lnTo>
                  <a:lnTo>
                    <a:pt x="3353" y="2963"/>
                  </a:lnTo>
                  <a:lnTo>
                    <a:pt x="3281" y="3152"/>
                  </a:lnTo>
                  <a:lnTo>
                    <a:pt x="3244" y="3239"/>
                  </a:lnTo>
                  <a:lnTo>
                    <a:pt x="3201" y="3327"/>
                  </a:lnTo>
                  <a:lnTo>
                    <a:pt x="3157" y="3406"/>
                  </a:lnTo>
                  <a:lnTo>
                    <a:pt x="3106" y="3486"/>
                  </a:lnTo>
                  <a:lnTo>
                    <a:pt x="3055" y="3559"/>
                  </a:lnTo>
                  <a:lnTo>
                    <a:pt x="2998" y="3632"/>
                  </a:lnTo>
                  <a:lnTo>
                    <a:pt x="2939" y="3697"/>
                  </a:lnTo>
                  <a:lnTo>
                    <a:pt x="2882" y="3763"/>
                  </a:lnTo>
                  <a:lnTo>
                    <a:pt x="2816" y="3820"/>
                  </a:lnTo>
                  <a:lnTo>
                    <a:pt x="2751" y="3879"/>
                  </a:lnTo>
                  <a:lnTo>
                    <a:pt x="2678" y="3930"/>
                  </a:lnTo>
                  <a:lnTo>
                    <a:pt x="2605" y="3981"/>
                  </a:lnTo>
                  <a:lnTo>
                    <a:pt x="2525" y="4024"/>
                  </a:lnTo>
                  <a:lnTo>
                    <a:pt x="2446" y="4060"/>
                  </a:lnTo>
                  <a:lnTo>
                    <a:pt x="2366" y="4097"/>
                  </a:lnTo>
                  <a:lnTo>
                    <a:pt x="2279" y="4125"/>
                  </a:lnTo>
                  <a:lnTo>
                    <a:pt x="2192" y="4155"/>
                  </a:lnTo>
                  <a:lnTo>
                    <a:pt x="2105" y="4176"/>
                  </a:lnTo>
                  <a:lnTo>
                    <a:pt x="2010" y="4191"/>
                  </a:lnTo>
                  <a:lnTo>
                    <a:pt x="1916" y="4205"/>
                  </a:lnTo>
                  <a:lnTo>
                    <a:pt x="1822" y="4213"/>
                  </a:lnTo>
                  <a:lnTo>
                    <a:pt x="1720" y="4220"/>
                  </a:lnTo>
                  <a:close/>
                  <a:moveTo>
                    <a:pt x="2475" y="1047"/>
                  </a:moveTo>
                  <a:lnTo>
                    <a:pt x="2475" y="1047"/>
                  </a:lnTo>
                  <a:lnTo>
                    <a:pt x="2432" y="973"/>
                  </a:lnTo>
                  <a:lnTo>
                    <a:pt x="2388" y="901"/>
                  </a:lnTo>
                  <a:lnTo>
                    <a:pt x="2344" y="850"/>
                  </a:lnTo>
                  <a:lnTo>
                    <a:pt x="2293" y="799"/>
                  </a:lnTo>
                  <a:lnTo>
                    <a:pt x="2242" y="755"/>
                  </a:lnTo>
                  <a:lnTo>
                    <a:pt x="2192" y="719"/>
                  </a:lnTo>
                  <a:lnTo>
                    <a:pt x="2141" y="690"/>
                  </a:lnTo>
                  <a:lnTo>
                    <a:pt x="2090" y="662"/>
                  </a:lnTo>
                  <a:lnTo>
                    <a:pt x="1989" y="625"/>
                  </a:lnTo>
                  <a:lnTo>
                    <a:pt x="1894" y="611"/>
                  </a:lnTo>
                  <a:lnTo>
                    <a:pt x="1807" y="596"/>
                  </a:lnTo>
                  <a:lnTo>
                    <a:pt x="1742" y="596"/>
                  </a:lnTo>
                  <a:lnTo>
                    <a:pt x="1742" y="596"/>
                  </a:lnTo>
                  <a:lnTo>
                    <a:pt x="1669" y="603"/>
                  </a:lnTo>
                  <a:lnTo>
                    <a:pt x="1604" y="603"/>
                  </a:lnTo>
                  <a:lnTo>
                    <a:pt x="1539" y="618"/>
                  </a:lnTo>
                  <a:lnTo>
                    <a:pt x="1481" y="632"/>
                  </a:lnTo>
                  <a:lnTo>
                    <a:pt x="1423" y="654"/>
                  </a:lnTo>
                  <a:lnTo>
                    <a:pt x="1365" y="676"/>
                  </a:lnTo>
                  <a:lnTo>
                    <a:pt x="1314" y="705"/>
                  </a:lnTo>
                  <a:lnTo>
                    <a:pt x="1263" y="734"/>
                  </a:lnTo>
                  <a:lnTo>
                    <a:pt x="1176" y="806"/>
                  </a:lnTo>
                  <a:lnTo>
                    <a:pt x="1103" y="886"/>
                  </a:lnTo>
                  <a:lnTo>
                    <a:pt x="1038" y="981"/>
                  </a:lnTo>
                  <a:lnTo>
                    <a:pt x="980" y="1083"/>
                  </a:lnTo>
                  <a:lnTo>
                    <a:pt x="929" y="1199"/>
                  </a:lnTo>
                  <a:lnTo>
                    <a:pt x="893" y="1315"/>
                  </a:lnTo>
                  <a:lnTo>
                    <a:pt x="856" y="1446"/>
                  </a:lnTo>
                  <a:lnTo>
                    <a:pt x="835" y="1575"/>
                  </a:lnTo>
                  <a:lnTo>
                    <a:pt x="813" y="1706"/>
                  </a:lnTo>
                  <a:lnTo>
                    <a:pt x="806" y="1844"/>
                  </a:lnTo>
                  <a:lnTo>
                    <a:pt x="799" y="1983"/>
                  </a:lnTo>
                  <a:lnTo>
                    <a:pt x="799" y="2121"/>
                  </a:lnTo>
                  <a:lnTo>
                    <a:pt x="799" y="2121"/>
                  </a:lnTo>
                  <a:lnTo>
                    <a:pt x="799" y="2324"/>
                  </a:lnTo>
                  <a:lnTo>
                    <a:pt x="806" y="2440"/>
                  </a:lnTo>
                  <a:lnTo>
                    <a:pt x="820" y="2557"/>
                  </a:lnTo>
                  <a:lnTo>
                    <a:pt x="842" y="2680"/>
                  </a:lnTo>
                  <a:lnTo>
                    <a:pt x="864" y="2804"/>
                  </a:lnTo>
                  <a:lnTo>
                    <a:pt x="900" y="2934"/>
                  </a:lnTo>
                  <a:lnTo>
                    <a:pt x="943" y="3050"/>
                  </a:lnTo>
                  <a:lnTo>
                    <a:pt x="994" y="3166"/>
                  </a:lnTo>
                  <a:lnTo>
                    <a:pt x="1059" y="3276"/>
                  </a:lnTo>
                  <a:lnTo>
                    <a:pt x="1133" y="3370"/>
                  </a:lnTo>
                  <a:lnTo>
                    <a:pt x="1176" y="3414"/>
                  </a:lnTo>
                  <a:lnTo>
                    <a:pt x="1220" y="3457"/>
                  </a:lnTo>
                  <a:lnTo>
                    <a:pt x="1270" y="3494"/>
                  </a:lnTo>
                  <a:lnTo>
                    <a:pt x="1328" y="3522"/>
                  </a:lnTo>
                  <a:lnTo>
                    <a:pt x="1379" y="3552"/>
                  </a:lnTo>
                  <a:lnTo>
                    <a:pt x="1444" y="3573"/>
                  </a:lnTo>
                  <a:lnTo>
                    <a:pt x="1509" y="3596"/>
                  </a:lnTo>
                  <a:lnTo>
                    <a:pt x="1575" y="3610"/>
                  </a:lnTo>
                  <a:lnTo>
                    <a:pt x="1648" y="3617"/>
                  </a:lnTo>
                  <a:lnTo>
                    <a:pt x="1727" y="3624"/>
                  </a:lnTo>
                  <a:lnTo>
                    <a:pt x="1727" y="3624"/>
                  </a:lnTo>
                  <a:lnTo>
                    <a:pt x="1792" y="3617"/>
                  </a:lnTo>
                  <a:lnTo>
                    <a:pt x="1858" y="3610"/>
                  </a:lnTo>
                  <a:lnTo>
                    <a:pt x="1923" y="3596"/>
                  </a:lnTo>
                  <a:lnTo>
                    <a:pt x="1982" y="3581"/>
                  </a:lnTo>
                  <a:lnTo>
                    <a:pt x="2047" y="3559"/>
                  </a:lnTo>
                  <a:lnTo>
                    <a:pt x="2098" y="3537"/>
                  </a:lnTo>
                  <a:lnTo>
                    <a:pt x="2199" y="3479"/>
                  </a:lnTo>
                  <a:lnTo>
                    <a:pt x="2293" y="3406"/>
                  </a:lnTo>
                  <a:lnTo>
                    <a:pt x="2373" y="3327"/>
                  </a:lnTo>
                  <a:lnTo>
                    <a:pt x="2439" y="3239"/>
                  </a:lnTo>
                  <a:lnTo>
                    <a:pt x="2497" y="3152"/>
                  </a:lnTo>
                  <a:lnTo>
                    <a:pt x="2497" y="3152"/>
                  </a:lnTo>
                  <a:lnTo>
                    <a:pt x="2533" y="3072"/>
                  </a:lnTo>
                  <a:lnTo>
                    <a:pt x="2562" y="2985"/>
                  </a:lnTo>
                  <a:lnTo>
                    <a:pt x="2599" y="2883"/>
                  </a:lnTo>
                  <a:lnTo>
                    <a:pt x="2620" y="2767"/>
                  </a:lnTo>
                  <a:lnTo>
                    <a:pt x="2642" y="2637"/>
                  </a:lnTo>
                  <a:lnTo>
                    <a:pt x="2664" y="2484"/>
                  </a:lnTo>
                  <a:lnTo>
                    <a:pt x="2671" y="2303"/>
                  </a:lnTo>
                  <a:lnTo>
                    <a:pt x="2678" y="2099"/>
                  </a:lnTo>
                  <a:lnTo>
                    <a:pt x="2678" y="2099"/>
                  </a:lnTo>
                  <a:lnTo>
                    <a:pt x="2671" y="1917"/>
                  </a:lnTo>
                  <a:lnTo>
                    <a:pt x="2664" y="1793"/>
                  </a:lnTo>
                  <a:lnTo>
                    <a:pt x="2649" y="1656"/>
                  </a:lnTo>
                  <a:lnTo>
                    <a:pt x="2620" y="1504"/>
                  </a:lnTo>
                  <a:lnTo>
                    <a:pt x="2584" y="1352"/>
                  </a:lnTo>
                  <a:lnTo>
                    <a:pt x="2540" y="1191"/>
                  </a:lnTo>
                  <a:lnTo>
                    <a:pt x="2511" y="1119"/>
                  </a:lnTo>
                  <a:lnTo>
                    <a:pt x="2475" y="1047"/>
                  </a:lnTo>
                  <a:close/>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88" name="Freeform 4"/>
            <p:cNvSpPr>
              <a:spLocks noChangeArrowheads="1"/>
            </p:cNvSpPr>
            <p:nvPr/>
          </p:nvSpPr>
          <p:spPr bwMode="gray">
            <a:xfrm>
              <a:off x="3756025" y="3233738"/>
              <a:ext cx="1147763" cy="1519237"/>
            </a:xfrm>
            <a:custGeom>
              <a:avLst/>
              <a:gdLst>
                <a:gd name="T0" fmla="*/ 3150 w 3187"/>
                <a:gd name="T1" fmla="*/ 3007 h 4221"/>
                <a:gd name="T2" fmla="*/ 2969 w 3187"/>
                <a:gd name="T3" fmla="*/ 3486 h 4221"/>
                <a:gd name="T4" fmla="*/ 2700 w 3187"/>
                <a:gd name="T5" fmla="*/ 3828 h 4221"/>
                <a:gd name="T6" fmla="*/ 2366 w 3187"/>
                <a:gd name="T7" fmla="*/ 4053 h 4221"/>
                <a:gd name="T8" fmla="*/ 2003 w 3187"/>
                <a:gd name="T9" fmla="*/ 4176 h 4221"/>
                <a:gd name="T10" fmla="*/ 1633 w 3187"/>
                <a:gd name="T11" fmla="*/ 4220 h 4221"/>
                <a:gd name="T12" fmla="*/ 1394 w 3187"/>
                <a:gd name="T13" fmla="*/ 4199 h 4221"/>
                <a:gd name="T14" fmla="*/ 1067 w 3187"/>
                <a:gd name="T15" fmla="*/ 4118 h 4221"/>
                <a:gd name="T16" fmla="*/ 799 w 3187"/>
                <a:gd name="T17" fmla="*/ 3987 h 4221"/>
                <a:gd name="T18" fmla="*/ 581 w 3187"/>
                <a:gd name="T19" fmla="*/ 3806 h 4221"/>
                <a:gd name="T20" fmla="*/ 400 w 3187"/>
                <a:gd name="T21" fmla="*/ 3588 h 4221"/>
                <a:gd name="T22" fmla="*/ 218 w 3187"/>
                <a:gd name="T23" fmla="*/ 3253 h 4221"/>
                <a:gd name="T24" fmla="*/ 58 w 3187"/>
                <a:gd name="T25" fmla="*/ 2731 h 4221"/>
                <a:gd name="T26" fmla="*/ 0 w 3187"/>
                <a:gd name="T27" fmla="*/ 2244 h 4221"/>
                <a:gd name="T28" fmla="*/ 7 w 3187"/>
                <a:gd name="T29" fmla="*/ 1910 h 4221"/>
                <a:gd name="T30" fmla="*/ 94 w 3187"/>
                <a:gd name="T31" fmla="*/ 1330 h 4221"/>
                <a:gd name="T32" fmla="*/ 298 w 3187"/>
                <a:gd name="T33" fmla="*/ 806 h 4221"/>
                <a:gd name="T34" fmla="*/ 443 w 3187"/>
                <a:gd name="T35" fmla="*/ 582 h 4221"/>
                <a:gd name="T36" fmla="*/ 617 w 3187"/>
                <a:gd name="T37" fmla="*/ 385 h 4221"/>
                <a:gd name="T38" fmla="*/ 827 w 3187"/>
                <a:gd name="T39" fmla="*/ 226 h 4221"/>
                <a:gd name="T40" fmla="*/ 1074 w 3187"/>
                <a:gd name="T41" fmla="*/ 109 h 4221"/>
                <a:gd name="T42" fmla="*/ 1350 w 3187"/>
                <a:gd name="T43" fmla="*/ 29 h 4221"/>
                <a:gd name="T44" fmla="*/ 1663 w 3187"/>
                <a:gd name="T45" fmla="*/ 0 h 4221"/>
                <a:gd name="T46" fmla="*/ 1967 w 3187"/>
                <a:gd name="T47" fmla="*/ 29 h 4221"/>
                <a:gd name="T48" fmla="*/ 2373 w 3187"/>
                <a:gd name="T49" fmla="*/ 160 h 4221"/>
                <a:gd name="T50" fmla="*/ 2693 w 3187"/>
                <a:gd name="T51" fmla="*/ 393 h 4221"/>
                <a:gd name="T52" fmla="*/ 2939 w 3187"/>
                <a:gd name="T53" fmla="*/ 719 h 4221"/>
                <a:gd name="T54" fmla="*/ 3114 w 3187"/>
                <a:gd name="T55" fmla="*/ 1134 h 4221"/>
                <a:gd name="T56" fmla="*/ 2497 w 3187"/>
                <a:gd name="T57" fmla="*/ 1526 h 4221"/>
                <a:gd name="T58" fmla="*/ 2424 w 3187"/>
                <a:gd name="T59" fmla="*/ 1242 h 4221"/>
                <a:gd name="T60" fmla="*/ 2330 w 3187"/>
                <a:gd name="T61" fmla="*/ 1010 h 4221"/>
                <a:gd name="T62" fmla="*/ 2185 w 3187"/>
                <a:gd name="T63" fmla="*/ 806 h 4221"/>
                <a:gd name="T64" fmla="*/ 1967 w 3187"/>
                <a:gd name="T65" fmla="*/ 654 h 4221"/>
                <a:gd name="T66" fmla="*/ 1669 w 3187"/>
                <a:gd name="T67" fmla="*/ 596 h 4221"/>
                <a:gd name="T68" fmla="*/ 1524 w 3187"/>
                <a:gd name="T69" fmla="*/ 611 h 4221"/>
                <a:gd name="T70" fmla="*/ 1336 w 3187"/>
                <a:gd name="T71" fmla="*/ 676 h 4221"/>
                <a:gd name="T72" fmla="*/ 1183 w 3187"/>
                <a:gd name="T73" fmla="*/ 778 h 4221"/>
                <a:gd name="T74" fmla="*/ 1031 w 3187"/>
                <a:gd name="T75" fmla="*/ 973 h 4221"/>
                <a:gd name="T76" fmla="*/ 886 w 3187"/>
                <a:gd name="T77" fmla="*/ 1330 h 4221"/>
                <a:gd name="T78" fmla="*/ 813 w 3187"/>
                <a:gd name="T79" fmla="*/ 1700 h 4221"/>
                <a:gd name="T80" fmla="*/ 799 w 3187"/>
                <a:gd name="T81" fmla="*/ 2085 h 4221"/>
                <a:gd name="T82" fmla="*/ 842 w 3187"/>
                <a:gd name="T83" fmla="*/ 2665 h 4221"/>
                <a:gd name="T84" fmla="*/ 966 w 3187"/>
                <a:gd name="T85" fmla="*/ 3079 h 4221"/>
                <a:gd name="T86" fmla="*/ 1147 w 3187"/>
                <a:gd name="T87" fmla="*/ 3363 h 4221"/>
                <a:gd name="T88" fmla="*/ 1372 w 3187"/>
                <a:gd name="T89" fmla="*/ 3522 h 4221"/>
                <a:gd name="T90" fmla="*/ 1612 w 3187"/>
                <a:gd name="T91" fmla="*/ 3596 h 4221"/>
                <a:gd name="T92" fmla="*/ 1764 w 3187"/>
                <a:gd name="T93" fmla="*/ 3596 h 4221"/>
                <a:gd name="T94" fmla="*/ 1974 w 3187"/>
                <a:gd name="T95" fmla="*/ 3537 h 4221"/>
                <a:gd name="T96" fmla="*/ 2163 w 3187"/>
                <a:gd name="T97" fmla="*/ 3428 h 4221"/>
                <a:gd name="T98" fmla="*/ 2316 w 3187"/>
                <a:gd name="T99" fmla="*/ 3253 h 4221"/>
                <a:gd name="T100" fmla="*/ 2439 w 3187"/>
                <a:gd name="T101" fmla="*/ 3021 h 4221"/>
                <a:gd name="T102" fmla="*/ 2497 w 3187"/>
                <a:gd name="T103" fmla="*/ 2731 h 4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87" h="4221">
                  <a:moveTo>
                    <a:pt x="3186" y="2811"/>
                  </a:moveTo>
                  <a:lnTo>
                    <a:pt x="3186" y="2811"/>
                  </a:lnTo>
                  <a:lnTo>
                    <a:pt x="3150" y="3007"/>
                  </a:lnTo>
                  <a:lnTo>
                    <a:pt x="3099" y="3181"/>
                  </a:lnTo>
                  <a:lnTo>
                    <a:pt x="3041" y="3341"/>
                  </a:lnTo>
                  <a:lnTo>
                    <a:pt x="2969" y="3486"/>
                  </a:lnTo>
                  <a:lnTo>
                    <a:pt x="2888" y="3617"/>
                  </a:lnTo>
                  <a:lnTo>
                    <a:pt x="2795" y="3733"/>
                  </a:lnTo>
                  <a:lnTo>
                    <a:pt x="2700" y="3828"/>
                  </a:lnTo>
                  <a:lnTo>
                    <a:pt x="2591" y="3922"/>
                  </a:lnTo>
                  <a:lnTo>
                    <a:pt x="2482" y="3995"/>
                  </a:lnTo>
                  <a:lnTo>
                    <a:pt x="2366" y="4053"/>
                  </a:lnTo>
                  <a:lnTo>
                    <a:pt x="2250" y="4111"/>
                  </a:lnTo>
                  <a:lnTo>
                    <a:pt x="2127" y="4148"/>
                  </a:lnTo>
                  <a:lnTo>
                    <a:pt x="2003" y="4176"/>
                  </a:lnTo>
                  <a:lnTo>
                    <a:pt x="1880" y="4199"/>
                  </a:lnTo>
                  <a:lnTo>
                    <a:pt x="1756" y="4213"/>
                  </a:lnTo>
                  <a:lnTo>
                    <a:pt x="1633" y="4220"/>
                  </a:lnTo>
                  <a:lnTo>
                    <a:pt x="1633" y="4220"/>
                  </a:lnTo>
                  <a:lnTo>
                    <a:pt x="1510" y="4213"/>
                  </a:lnTo>
                  <a:lnTo>
                    <a:pt x="1394" y="4199"/>
                  </a:lnTo>
                  <a:lnTo>
                    <a:pt x="1277" y="4184"/>
                  </a:lnTo>
                  <a:lnTo>
                    <a:pt x="1169" y="4155"/>
                  </a:lnTo>
                  <a:lnTo>
                    <a:pt x="1067" y="4118"/>
                  </a:lnTo>
                  <a:lnTo>
                    <a:pt x="973" y="4082"/>
                  </a:lnTo>
                  <a:lnTo>
                    <a:pt x="886" y="4038"/>
                  </a:lnTo>
                  <a:lnTo>
                    <a:pt x="799" y="3987"/>
                  </a:lnTo>
                  <a:lnTo>
                    <a:pt x="719" y="3930"/>
                  </a:lnTo>
                  <a:lnTo>
                    <a:pt x="646" y="3871"/>
                  </a:lnTo>
                  <a:lnTo>
                    <a:pt x="581" y="3806"/>
                  </a:lnTo>
                  <a:lnTo>
                    <a:pt x="516" y="3733"/>
                  </a:lnTo>
                  <a:lnTo>
                    <a:pt x="457" y="3661"/>
                  </a:lnTo>
                  <a:lnTo>
                    <a:pt x="400" y="3588"/>
                  </a:lnTo>
                  <a:lnTo>
                    <a:pt x="349" y="3508"/>
                  </a:lnTo>
                  <a:lnTo>
                    <a:pt x="305" y="3428"/>
                  </a:lnTo>
                  <a:lnTo>
                    <a:pt x="218" y="3253"/>
                  </a:lnTo>
                  <a:lnTo>
                    <a:pt x="153" y="3086"/>
                  </a:lnTo>
                  <a:lnTo>
                    <a:pt x="102" y="2906"/>
                  </a:lnTo>
                  <a:lnTo>
                    <a:pt x="58" y="2731"/>
                  </a:lnTo>
                  <a:lnTo>
                    <a:pt x="29" y="2563"/>
                  </a:lnTo>
                  <a:lnTo>
                    <a:pt x="15" y="2396"/>
                  </a:lnTo>
                  <a:lnTo>
                    <a:pt x="0" y="2244"/>
                  </a:lnTo>
                  <a:lnTo>
                    <a:pt x="0" y="2106"/>
                  </a:lnTo>
                  <a:lnTo>
                    <a:pt x="0" y="2106"/>
                  </a:lnTo>
                  <a:lnTo>
                    <a:pt x="7" y="1910"/>
                  </a:lnTo>
                  <a:lnTo>
                    <a:pt x="22" y="1714"/>
                  </a:lnTo>
                  <a:lnTo>
                    <a:pt x="51" y="1519"/>
                  </a:lnTo>
                  <a:lnTo>
                    <a:pt x="94" y="1330"/>
                  </a:lnTo>
                  <a:lnTo>
                    <a:pt x="145" y="1148"/>
                  </a:lnTo>
                  <a:lnTo>
                    <a:pt x="218" y="973"/>
                  </a:lnTo>
                  <a:lnTo>
                    <a:pt x="298" y="806"/>
                  </a:lnTo>
                  <a:lnTo>
                    <a:pt x="341" y="734"/>
                  </a:lnTo>
                  <a:lnTo>
                    <a:pt x="392" y="654"/>
                  </a:lnTo>
                  <a:lnTo>
                    <a:pt x="443" y="582"/>
                  </a:lnTo>
                  <a:lnTo>
                    <a:pt x="501" y="516"/>
                  </a:lnTo>
                  <a:lnTo>
                    <a:pt x="559" y="451"/>
                  </a:lnTo>
                  <a:lnTo>
                    <a:pt x="617" y="385"/>
                  </a:lnTo>
                  <a:lnTo>
                    <a:pt x="690" y="327"/>
                  </a:lnTo>
                  <a:lnTo>
                    <a:pt x="755" y="277"/>
                  </a:lnTo>
                  <a:lnTo>
                    <a:pt x="827" y="226"/>
                  </a:lnTo>
                  <a:lnTo>
                    <a:pt x="907" y="182"/>
                  </a:lnTo>
                  <a:lnTo>
                    <a:pt x="987" y="139"/>
                  </a:lnTo>
                  <a:lnTo>
                    <a:pt x="1074" y="109"/>
                  </a:lnTo>
                  <a:lnTo>
                    <a:pt x="1161" y="73"/>
                  </a:lnTo>
                  <a:lnTo>
                    <a:pt x="1256" y="51"/>
                  </a:lnTo>
                  <a:lnTo>
                    <a:pt x="1350" y="29"/>
                  </a:lnTo>
                  <a:lnTo>
                    <a:pt x="1452" y="15"/>
                  </a:lnTo>
                  <a:lnTo>
                    <a:pt x="1553" y="8"/>
                  </a:lnTo>
                  <a:lnTo>
                    <a:pt x="1663" y="0"/>
                  </a:lnTo>
                  <a:lnTo>
                    <a:pt x="1663" y="0"/>
                  </a:lnTo>
                  <a:lnTo>
                    <a:pt x="1822" y="8"/>
                  </a:lnTo>
                  <a:lnTo>
                    <a:pt x="1967" y="29"/>
                  </a:lnTo>
                  <a:lnTo>
                    <a:pt x="2113" y="59"/>
                  </a:lnTo>
                  <a:lnTo>
                    <a:pt x="2243" y="102"/>
                  </a:lnTo>
                  <a:lnTo>
                    <a:pt x="2373" y="160"/>
                  </a:lnTo>
                  <a:lnTo>
                    <a:pt x="2489" y="226"/>
                  </a:lnTo>
                  <a:lnTo>
                    <a:pt x="2591" y="305"/>
                  </a:lnTo>
                  <a:lnTo>
                    <a:pt x="2693" y="393"/>
                  </a:lnTo>
                  <a:lnTo>
                    <a:pt x="2787" y="487"/>
                  </a:lnTo>
                  <a:lnTo>
                    <a:pt x="2867" y="596"/>
                  </a:lnTo>
                  <a:lnTo>
                    <a:pt x="2939" y="719"/>
                  </a:lnTo>
                  <a:lnTo>
                    <a:pt x="3005" y="843"/>
                  </a:lnTo>
                  <a:lnTo>
                    <a:pt x="3063" y="981"/>
                  </a:lnTo>
                  <a:lnTo>
                    <a:pt x="3114" y="1134"/>
                  </a:lnTo>
                  <a:lnTo>
                    <a:pt x="3157" y="1286"/>
                  </a:lnTo>
                  <a:lnTo>
                    <a:pt x="3186" y="1453"/>
                  </a:lnTo>
                  <a:lnTo>
                    <a:pt x="2497" y="1526"/>
                  </a:lnTo>
                  <a:lnTo>
                    <a:pt x="2497" y="1526"/>
                  </a:lnTo>
                  <a:lnTo>
                    <a:pt x="2468" y="1388"/>
                  </a:lnTo>
                  <a:lnTo>
                    <a:pt x="2424" y="1242"/>
                  </a:lnTo>
                  <a:lnTo>
                    <a:pt x="2396" y="1163"/>
                  </a:lnTo>
                  <a:lnTo>
                    <a:pt x="2366" y="1090"/>
                  </a:lnTo>
                  <a:lnTo>
                    <a:pt x="2330" y="1010"/>
                  </a:lnTo>
                  <a:lnTo>
                    <a:pt x="2286" y="937"/>
                  </a:lnTo>
                  <a:lnTo>
                    <a:pt x="2236" y="872"/>
                  </a:lnTo>
                  <a:lnTo>
                    <a:pt x="2185" y="806"/>
                  </a:lnTo>
                  <a:lnTo>
                    <a:pt x="2119" y="749"/>
                  </a:lnTo>
                  <a:lnTo>
                    <a:pt x="2047" y="698"/>
                  </a:lnTo>
                  <a:lnTo>
                    <a:pt x="1967" y="654"/>
                  </a:lnTo>
                  <a:lnTo>
                    <a:pt x="1880" y="625"/>
                  </a:lnTo>
                  <a:lnTo>
                    <a:pt x="1779" y="603"/>
                  </a:lnTo>
                  <a:lnTo>
                    <a:pt x="1669" y="596"/>
                  </a:lnTo>
                  <a:lnTo>
                    <a:pt x="1669" y="596"/>
                  </a:lnTo>
                  <a:lnTo>
                    <a:pt x="1589" y="603"/>
                  </a:lnTo>
                  <a:lnTo>
                    <a:pt x="1524" y="611"/>
                  </a:lnTo>
                  <a:lnTo>
                    <a:pt x="1452" y="625"/>
                  </a:lnTo>
                  <a:lnTo>
                    <a:pt x="1394" y="647"/>
                  </a:lnTo>
                  <a:lnTo>
                    <a:pt x="1336" y="676"/>
                  </a:lnTo>
                  <a:lnTo>
                    <a:pt x="1277" y="705"/>
                  </a:lnTo>
                  <a:lnTo>
                    <a:pt x="1234" y="741"/>
                  </a:lnTo>
                  <a:lnTo>
                    <a:pt x="1183" y="778"/>
                  </a:lnTo>
                  <a:lnTo>
                    <a:pt x="1139" y="821"/>
                  </a:lnTo>
                  <a:lnTo>
                    <a:pt x="1103" y="872"/>
                  </a:lnTo>
                  <a:lnTo>
                    <a:pt x="1031" y="973"/>
                  </a:lnTo>
                  <a:lnTo>
                    <a:pt x="973" y="1083"/>
                  </a:lnTo>
                  <a:lnTo>
                    <a:pt x="922" y="1206"/>
                  </a:lnTo>
                  <a:lnTo>
                    <a:pt x="886" y="1330"/>
                  </a:lnTo>
                  <a:lnTo>
                    <a:pt x="856" y="1453"/>
                  </a:lnTo>
                  <a:lnTo>
                    <a:pt x="835" y="1575"/>
                  </a:lnTo>
                  <a:lnTo>
                    <a:pt x="813" y="1700"/>
                  </a:lnTo>
                  <a:lnTo>
                    <a:pt x="799" y="1917"/>
                  </a:lnTo>
                  <a:lnTo>
                    <a:pt x="799" y="2085"/>
                  </a:lnTo>
                  <a:lnTo>
                    <a:pt x="799" y="2085"/>
                  </a:lnTo>
                  <a:lnTo>
                    <a:pt x="799" y="2295"/>
                  </a:lnTo>
                  <a:lnTo>
                    <a:pt x="820" y="2491"/>
                  </a:lnTo>
                  <a:lnTo>
                    <a:pt x="842" y="2665"/>
                  </a:lnTo>
                  <a:lnTo>
                    <a:pt x="878" y="2818"/>
                  </a:lnTo>
                  <a:lnTo>
                    <a:pt x="915" y="2956"/>
                  </a:lnTo>
                  <a:lnTo>
                    <a:pt x="966" y="3079"/>
                  </a:lnTo>
                  <a:lnTo>
                    <a:pt x="1023" y="3188"/>
                  </a:lnTo>
                  <a:lnTo>
                    <a:pt x="1082" y="3283"/>
                  </a:lnTo>
                  <a:lnTo>
                    <a:pt x="1147" y="3363"/>
                  </a:lnTo>
                  <a:lnTo>
                    <a:pt x="1219" y="3428"/>
                  </a:lnTo>
                  <a:lnTo>
                    <a:pt x="1292" y="3479"/>
                  </a:lnTo>
                  <a:lnTo>
                    <a:pt x="1372" y="3522"/>
                  </a:lnTo>
                  <a:lnTo>
                    <a:pt x="1452" y="3559"/>
                  </a:lnTo>
                  <a:lnTo>
                    <a:pt x="1532" y="3581"/>
                  </a:lnTo>
                  <a:lnTo>
                    <a:pt x="1612" y="3596"/>
                  </a:lnTo>
                  <a:lnTo>
                    <a:pt x="1691" y="3596"/>
                  </a:lnTo>
                  <a:lnTo>
                    <a:pt x="1691" y="3596"/>
                  </a:lnTo>
                  <a:lnTo>
                    <a:pt x="1764" y="3596"/>
                  </a:lnTo>
                  <a:lnTo>
                    <a:pt x="1836" y="3581"/>
                  </a:lnTo>
                  <a:lnTo>
                    <a:pt x="1902" y="3566"/>
                  </a:lnTo>
                  <a:lnTo>
                    <a:pt x="1974" y="3537"/>
                  </a:lnTo>
                  <a:lnTo>
                    <a:pt x="2039" y="3508"/>
                  </a:lnTo>
                  <a:lnTo>
                    <a:pt x="2098" y="3471"/>
                  </a:lnTo>
                  <a:lnTo>
                    <a:pt x="2163" y="3428"/>
                  </a:lnTo>
                  <a:lnTo>
                    <a:pt x="2214" y="3370"/>
                  </a:lnTo>
                  <a:lnTo>
                    <a:pt x="2272" y="3312"/>
                  </a:lnTo>
                  <a:lnTo>
                    <a:pt x="2316" y="3253"/>
                  </a:lnTo>
                  <a:lnTo>
                    <a:pt x="2366" y="3181"/>
                  </a:lnTo>
                  <a:lnTo>
                    <a:pt x="2402" y="3101"/>
                  </a:lnTo>
                  <a:lnTo>
                    <a:pt x="2439" y="3021"/>
                  </a:lnTo>
                  <a:lnTo>
                    <a:pt x="2461" y="2927"/>
                  </a:lnTo>
                  <a:lnTo>
                    <a:pt x="2482" y="2832"/>
                  </a:lnTo>
                  <a:lnTo>
                    <a:pt x="2497" y="2731"/>
                  </a:lnTo>
                  <a:lnTo>
                    <a:pt x="3186" y="2811"/>
                  </a:lnTo>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89" name="Freeform 5"/>
            <p:cNvSpPr>
              <a:spLocks noChangeArrowheads="1"/>
            </p:cNvSpPr>
            <p:nvPr/>
          </p:nvSpPr>
          <p:spPr bwMode="gray">
            <a:xfrm>
              <a:off x="4846638" y="3257550"/>
              <a:ext cx="1309687" cy="1473200"/>
            </a:xfrm>
            <a:custGeom>
              <a:avLst/>
              <a:gdLst>
                <a:gd name="T0" fmla="*/ 3635 w 3636"/>
                <a:gd name="T1" fmla="*/ 4090 h 4091"/>
                <a:gd name="T2" fmla="*/ 2851 w 3636"/>
                <a:gd name="T3" fmla="*/ 4090 h 4091"/>
                <a:gd name="T4" fmla="*/ 2517 w 3636"/>
                <a:gd name="T5" fmla="*/ 3116 h 4091"/>
                <a:gd name="T6" fmla="*/ 950 w 3636"/>
                <a:gd name="T7" fmla="*/ 3116 h 4091"/>
                <a:gd name="T8" fmla="*/ 630 w 3636"/>
                <a:gd name="T9" fmla="*/ 4090 h 4091"/>
                <a:gd name="T10" fmla="*/ 0 w 3636"/>
                <a:gd name="T11" fmla="*/ 4090 h 4091"/>
                <a:gd name="T12" fmla="*/ 1356 w 3636"/>
                <a:gd name="T13" fmla="*/ 0 h 4091"/>
                <a:gd name="T14" fmla="*/ 2263 w 3636"/>
                <a:gd name="T15" fmla="*/ 0 h 4091"/>
                <a:gd name="T16" fmla="*/ 3635 w 3636"/>
                <a:gd name="T17" fmla="*/ 4090 h 4091"/>
                <a:gd name="T18" fmla="*/ 2321 w 3636"/>
                <a:gd name="T19" fmla="*/ 2528 h 4091"/>
                <a:gd name="T20" fmla="*/ 1726 w 3636"/>
                <a:gd name="T21" fmla="*/ 698 h 4091"/>
                <a:gd name="T22" fmla="*/ 1131 w 3636"/>
                <a:gd name="T23" fmla="*/ 2528 h 4091"/>
                <a:gd name="T24" fmla="*/ 2321 w 3636"/>
                <a:gd name="T25" fmla="*/ 2528 h 4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36" h="4091">
                  <a:moveTo>
                    <a:pt x="3635" y="4090"/>
                  </a:moveTo>
                  <a:lnTo>
                    <a:pt x="2851" y="4090"/>
                  </a:lnTo>
                  <a:lnTo>
                    <a:pt x="2517" y="3116"/>
                  </a:lnTo>
                  <a:lnTo>
                    <a:pt x="950" y="3116"/>
                  </a:lnTo>
                  <a:lnTo>
                    <a:pt x="630" y="4090"/>
                  </a:lnTo>
                  <a:lnTo>
                    <a:pt x="0" y="4090"/>
                  </a:lnTo>
                  <a:lnTo>
                    <a:pt x="1356" y="0"/>
                  </a:lnTo>
                  <a:lnTo>
                    <a:pt x="2263" y="0"/>
                  </a:lnTo>
                  <a:lnTo>
                    <a:pt x="3635" y="4090"/>
                  </a:lnTo>
                  <a:close/>
                  <a:moveTo>
                    <a:pt x="2321" y="2528"/>
                  </a:moveTo>
                  <a:lnTo>
                    <a:pt x="1726" y="698"/>
                  </a:lnTo>
                  <a:lnTo>
                    <a:pt x="1131" y="2528"/>
                  </a:lnTo>
                  <a:lnTo>
                    <a:pt x="2321" y="2528"/>
                  </a:lnTo>
                  <a:close/>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90" name="Freeform 6"/>
            <p:cNvSpPr>
              <a:spLocks noChangeArrowheads="1"/>
            </p:cNvSpPr>
            <p:nvPr/>
          </p:nvSpPr>
          <p:spPr bwMode="gray">
            <a:xfrm>
              <a:off x="6226175" y="3257550"/>
              <a:ext cx="1208088" cy="1473200"/>
            </a:xfrm>
            <a:custGeom>
              <a:avLst/>
              <a:gdLst>
                <a:gd name="T0" fmla="*/ 1509 w 3354"/>
                <a:gd name="T1" fmla="*/ 0 h 4091"/>
                <a:gd name="T2" fmla="*/ 1604 w 3354"/>
                <a:gd name="T3" fmla="*/ 0 h 4091"/>
                <a:gd name="T4" fmla="*/ 1880 w 3354"/>
                <a:gd name="T5" fmla="*/ 30 h 4091"/>
                <a:gd name="T6" fmla="*/ 2039 w 3354"/>
                <a:gd name="T7" fmla="*/ 66 h 4091"/>
                <a:gd name="T8" fmla="*/ 2214 w 3354"/>
                <a:gd name="T9" fmla="*/ 125 h 4091"/>
                <a:gd name="T10" fmla="*/ 2395 w 3354"/>
                <a:gd name="T11" fmla="*/ 218 h 4091"/>
                <a:gd name="T12" fmla="*/ 2583 w 3354"/>
                <a:gd name="T13" fmla="*/ 342 h 4091"/>
                <a:gd name="T14" fmla="*/ 2772 w 3354"/>
                <a:gd name="T15" fmla="*/ 509 h 4091"/>
                <a:gd name="T16" fmla="*/ 2837 w 3354"/>
                <a:gd name="T17" fmla="*/ 589 h 4091"/>
                <a:gd name="T18" fmla="*/ 2968 w 3354"/>
                <a:gd name="T19" fmla="*/ 749 h 4091"/>
                <a:gd name="T20" fmla="*/ 3077 w 3354"/>
                <a:gd name="T21" fmla="*/ 931 h 4091"/>
                <a:gd name="T22" fmla="*/ 3171 w 3354"/>
                <a:gd name="T23" fmla="*/ 1112 h 4091"/>
                <a:gd name="T24" fmla="*/ 3244 w 3354"/>
                <a:gd name="T25" fmla="*/ 1308 h 4091"/>
                <a:gd name="T26" fmla="*/ 3295 w 3354"/>
                <a:gd name="T27" fmla="*/ 1510 h 4091"/>
                <a:gd name="T28" fmla="*/ 3331 w 3354"/>
                <a:gd name="T29" fmla="*/ 1722 h 4091"/>
                <a:gd name="T30" fmla="*/ 3346 w 3354"/>
                <a:gd name="T31" fmla="*/ 1932 h 4091"/>
                <a:gd name="T32" fmla="*/ 3353 w 3354"/>
                <a:gd name="T33" fmla="*/ 2041 h 4091"/>
                <a:gd name="T34" fmla="*/ 3331 w 3354"/>
                <a:gd name="T35" fmla="*/ 2346 h 4091"/>
                <a:gd name="T36" fmla="*/ 3287 w 3354"/>
                <a:gd name="T37" fmla="*/ 2623 h 4091"/>
                <a:gd name="T38" fmla="*/ 3207 w 3354"/>
                <a:gd name="T39" fmla="*/ 2869 h 4091"/>
                <a:gd name="T40" fmla="*/ 3113 w 3354"/>
                <a:gd name="T41" fmla="*/ 3087 h 4091"/>
                <a:gd name="T42" fmla="*/ 3012 w 3354"/>
                <a:gd name="T43" fmla="*/ 3276 h 4091"/>
                <a:gd name="T44" fmla="*/ 2896 w 3354"/>
                <a:gd name="T45" fmla="*/ 3436 h 4091"/>
                <a:gd name="T46" fmla="*/ 2670 w 3354"/>
                <a:gd name="T47" fmla="*/ 3675 h 4091"/>
                <a:gd name="T48" fmla="*/ 2590 w 3354"/>
                <a:gd name="T49" fmla="*/ 3734 h 4091"/>
                <a:gd name="T50" fmla="*/ 2358 w 3354"/>
                <a:gd name="T51" fmla="*/ 3872 h 4091"/>
                <a:gd name="T52" fmla="*/ 2024 w 3354"/>
                <a:gd name="T53" fmla="*/ 3995 h 4091"/>
                <a:gd name="T54" fmla="*/ 1821 w 3354"/>
                <a:gd name="T55" fmla="*/ 4046 h 4091"/>
                <a:gd name="T56" fmla="*/ 1589 w 3354"/>
                <a:gd name="T57" fmla="*/ 4075 h 4091"/>
                <a:gd name="T58" fmla="*/ 1342 w 3354"/>
                <a:gd name="T59" fmla="*/ 4090 h 4091"/>
                <a:gd name="T60" fmla="*/ 0 w 3354"/>
                <a:gd name="T61" fmla="*/ 0 h 4091"/>
                <a:gd name="T62" fmla="*/ 1371 w 3354"/>
                <a:gd name="T63" fmla="*/ 3487 h 4091"/>
                <a:gd name="T64" fmla="*/ 1487 w 3354"/>
                <a:gd name="T65" fmla="*/ 3480 h 4091"/>
                <a:gd name="T66" fmla="*/ 1720 w 3354"/>
                <a:gd name="T67" fmla="*/ 3436 h 4091"/>
                <a:gd name="T68" fmla="*/ 1930 w 3354"/>
                <a:gd name="T69" fmla="*/ 3341 h 4091"/>
                <a:gd name="T70" fmla="*/ 2119 w 3354"/>
                <a:gd name="T71" fmla="*/ 3203 h 4091"/>
                <a:gd name="T72" fmla="*/ 2279 w 3354"/>
                <a:gd name="T73" fmla="*/ 3021 h 4091"/>
                <a:gd name="T74" fmla="*/ 2409 w 3354"/>
                <a:gd name="T75" fmla="*/ 2790 h 4091"/>
                <a:gd name="T76" fmla="*/ 2497 w 3354"/>
                <a:gd name="T77" fmla="*/ 2513 h 4091"/>
                <a:gd name="T78" fmla="*/ 2547 w 3354"/>
                <a:gd name="T79" fmla="*/ 2187 h 4091"/>
                <a:gd name="T80" fmla="*/ 2554 w 3354"/>
                <a:gd name="T81" fmla="*/ 2012 h 4091"/>
                <a:gd name="T82" fmla="*/ 2533 w 3354"/>
                <a:gd name="T83" fmla="*/ 1736 h 4091"/>
                <a:gd name="T84" fmla="*/ 2482 w 3354"/>
                <a:gd name="T85" fmla="*/ 1474 h 4091"/>
                <a:gd name="T86" fmla="*/ 2395 w 3354"/>
                <a:gd name="T87" fmla="*/ 1228 h 4091"/>
                <a:gd name="T88" fmla="*/ 2271 w 3354"/>
                <a:gd name="T89" fmla="*/ 1018 h 4091"/>
                <a:gd name="T90" fmla="*/ 2112 w 3354"/>
                <a:gd name="T91" fmla="*/ 836 h 4091"/>
                <a:gd name="T92" fmla="*/ 1923 w 3354"/>
                <a:gd name="T93" fmla="*/ 698 h 4091"/>
                <a:gd name="T94" fmla="*/ 1705 w 3354"/>
                <a:gd name="T95" fmla="*/ 611 h 4091"/>
                <a:gd name="T96" fmla="*/ 1458 w 3354"/>
                <a:gd name="T97" fmla="*/ 582 h 4091"/>
                <a:gd name="T98" fmla="*/ 754 w 3354"/>
                <a:gd name="T99" fmla="*/ 3487 h 4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54" h="4091">
                  <a:moveTo>
                    <a:pt x="0" y="0"/>
                  </a:moveTo>
                  <a:lnTo>
                    <a:pt x="1509" y="0"/>
                  </a:lnTo>
                  <a:lnTo>
                    <a:pt x="1509" y="0"/>
                  </a:lnTo>
                  <a:lnTo>
                    <a:pt x="1604" y="0"/>
                  </a:lnTo>
                  <a:lnTo>
                    <a:pt x="1734" y="8"/>
                  </a:lnTo>
                  <a:lnTo>
                    <a:pt x="1880" y="30"/>
                  </a:lnTo>
                  <a:lnTo>
                    <a:pt x="1959" y="44"/>
                  </a:lnTo>
                  <a:lnTo>
                    <a:pt x="2039" y="66"/>
                  </a:lnTo>
                  <a:lnTo>
                    <a:pt x="2126" y="95"/>
                  </a:lnTo>
                  <a:lnTo>
                    <a:pt x="2214" y="125"/>
                  </a:lnTo>
                  <a:lnTo>
                    <a:pt x="2300" y="168"/>
                  </a:lnTo>
                  <a:lnTo>
                    <a:pt x="2395" y="218"/>
                  </a:lnTo>
                  <a:lnTo>
                    <a:pt x="2489" y="277"/>
                  </a:lnTo>
                  <a:lnTo>
                    <a:pt x="2583" y="342"/>
                  </a:lnTo>
                  <a:lnTo>
                    <a:pt x="2678" y="422"/>
                  </a:lnTo>
                  <a:lnTo>
                    <a:pt x="2772" y="509"/>
                  </a:lnTo>
                  <a:lnTo>
                    <a:pt x="2772" y="509"/>
                  </a:lnTo>
                  <a:lnTo>
                    <a:pt x="2837" y="589"/>
                  </a:lnTo>
                  <a:lnTo>
                    <a:pt x="2910" y="669"/>
                  </a:lnTo>
                  <a:lnTo>
                    <a:pt x="2968" y="749"/>
                  </a:lnTo>
                  <a:lnTo>
                    <a:pt x="3026" y="836"/>
                  </a:lnTo>
                  <a:lnTo>
                    <a:pt x="3077" y="931"/>
                  </a:lnTo>
                  <a:lnTo>
                    <a:pt x="3128" y="1018"/>
                  </a:lnTo>
                  <a:lnTo>
                    <a:pt x="3171" y="1112"/>
                  </a:lnTo>
                  <a:lnTo>
                    <a:pt x="3207" y="1214"/>
                  </a:lnTo>
                  <a:lnTo>
                    <a:pt x="3244" y="1308"/>
                  </a:lnTo>
                  <a:lnTo>
                    <a:pt x="3273" y="1410"/>
                  </a:lnTo>
                  <a:lnTo>
                    <a:pt x="3295" y="1510"/>
                  </a:lnTo>
                  <a:lnTo>
                    <a:pt x="3316" y="1620"/>
                  </a:lnTo>
                  <a:lnTo>
                    <a:pt x="3331" y="1722"/>
                  </a:lnTo>
                  <a:lnTo>
                    <a:pt x="3346" y="1830"/>
                  </a:lnTo>
                  <a:lnTo>
                    <a:pt x="3346" y="1932"/>
                  </a:lnTo>
                  <a:lnTo>
                    <a:pt x="3353" y="2041"/>
                  </a:lnTo>
                  <a:lnTo>
                    <a:pt x="3353" y="2041"/>
                  </a:lnTo>
                  <a:lnTo>
                    <a:pt x="3346" y="2201"/>
                  </a:lnTo>
                  <a:lnTo>
                    <a:pt x="3331" y="2346"/>
                  </a:lnTo>
                  <a:lnTo>
                    <a:pt x="3309" y="2492"/>
                  </a:lnTo>
                  <a:lnTo>
                    <a:pt x="3287" y="2623"/>
                  </a:lnTo>
                  <a:lnTo>
                    <a:pt x="3251" y="2753"/>
                  </a:lnTo>
                  <a:lnTo>
                    <a:pt x="3207" y="2869"/>
                  </a:lnTo>
                  <a:lnTo>
                    <a:pt x="3164" y="2985"/>
                  </a:lnTo>
                  <a:lnTo>
                    <a:pt x="3113" y="3087"/>
                  </a:lnTo>
                  <a:lnTo>
                    <a:pt x="3063" y="3182"/>
                  </a:lnTo>
                  <a:lnTo>
                    <a:pt x="3012" y="3276"/>
                  </a:lnTo>
                  <a:lnTo>
                    <a:pt x="2953" y="3356"/>
                  </a:lnTo>
                  <a:lnTo>
                    <a:pt x="2896" y="3436"/>
                  </a:lnTo>
                  <a:lnTo>
                    <a:pt x="2780" y="3567"/>
                  </a:lnTo>
                  <a:lnTo>
                    <a:pt x="2670" y="3675"/>
                  </a:lnTo>
                  <a:lnTo>
                    <a:pt x="2670" y="3675"/>
                  </a:lnTo>
                  <a:lnTo>
                    <a:pt x="2590" y="3734"/>
                  </a:lnTo>
                  <a:lnTo>
                    <a:pt x="2489" y="3799"/>
                  </a:lnTo>
                  <a:lnTo>
                    <a:pt x="2358" y="3872"/>
                  </a:lnTo>
                  <a:lnTo>
                    <a:pt x="2206" y="3937"/>
                  </a:lnTo>
                  <a:lnTo>
                    <a:pt x="2024" y="3995"/>
                  </a:lnTo>
                  <a:lnTo>
                    <a:pt x="1923" y="4024"/>
                  </a:lnTo>
                  <a:lnTo>
                    <a:pt x="1821" y="4046"/>
                  </a:lnTo>
                  <a:lnTo>
                    <a:pt x="1705" y="4068"/>
                  </a:lnTo>
                  <a:lnTo>
                    <a:pt x="1589" y="4075"/>
                  </a:lnTo>
                  <a:lnTo>
                    <a:pt x="1466" y="4090"/>
                  </a:lnTo>
                  <a:lnTo>
                    <a:pt x="1342" y="4090"/>
                  </a:lnTo>
                  <a:lnTo>
                    <a:pt x="0" y="4090"/>
                  </a:lnTo>
                  <a:lnTo>
                    <a:pt x="0" y="0"/>
                  </a:lnTo>
                  <a:close/>
                  <a:moveTo>
                    <a:pt x="754" y="3487"/>
                  </a:moveTo>
                  <a:lnTo>
                    <a:pt x="1371" y="3487"/>
                  </a:lnTo>
                  <a:lnTo>
                    <a:pt x="1371" y="3487"/>
                  </a:lnTo>
                  <a:lnTo>
                    <a:pt x="1487" y="3480"/>
                  </a:lnTo>
                  <a:lnTo>
                    <a:pt x="1604" y="3465"/>
                  </a:lnTo>
                  <a:lnTo>
                    <a:pt x="1720" y="3436"/>
                  </a:lnTo>
                  <a:lnTo>
                    <a:pt x="1829" y="3400"/>
                  </a:lnTo>
                  <a:lnTo>
                    <a:pt x="1930" y="3341"/>
                  </a:lnTo>
                  <a:lnTo>
                    <a:pt x="2024" y="3283"/>
                  </a:lnTo>
                  <a:lnTo>
                    <a:pt x="2119" y="3203"/>
                  </a:lnTo>
                  <a:lnTo>
                    <a:pt x="2199" y="3123"/>
                  </a:lnTo>
                  <a:lnTo>
                    <a:pt x="2279" y="3021"/>
                  </a:lnTo>
                  <a:lnTo>
                    <a:pt x="2351" y="2913"/>
                  </a:lnTo>
                  <a:lnTo>
                    <a:pt x="2409" y="2790"/>
                  </a:lnTo>
                  <a:lnTo>
                    <a:pt x="2460" y="2659"/>
                  </a:lnTo>
                  <a:lnTo>
                    <a:pt x="2497" y="2513"/>
                  </a:lnTo>
                  <a:lnTo>
                    <a:pt x="2533" y="2361"/>
                  </a:lnTo>
                  <a:lnTo>
                    <a:pt x="2547" y="2187"/>
                  </a:lnTo>
                  <a:lnTo>
                    <a:pt x="2554" y="2012"/>
                  </a:lnTo>
                  <a:lnTo>
                    <a:pt x="2554" y="2012"/>
                  </a:lnTo>
                  <a:lnTo>
                    <a:pt x="2547" y="1874"/>
                  </a:lnTo>
                  <a:lnTo>
                    <a:pt x="2533" y="1736"/>
                  </a:lnTo>
                  <a:lnTo>
                    <a:pt x="2511" y="1598"/>
                  </a:lnTo>
                  <a:lnTo>
                    <a:pt x="2482" y="1474"/>
                  </a:lnTo>
                  <a:lnTo>
                    <a:pt x="2438" y="1344"/>
                  </a:lnTo>
                  <a:lnTo>
                    <a:pt x="2395" y="1228"/>
                  </a:lnTo>
                  <a:lnTo>
                    <a:pt x="2337" y="1120"/>
                  </a:lnTo>
                  <a:lnTo>
                    <a:pt x="2271" y="1018"/>
                  </a:lnTo>
                  <a:lnTo>
                    <a:pt x="2191" y="923"/>
                  </a:lnTo>
                  <a:lnTo>
                    <a:pt x="2112" y="836"/>
                  </a:lnTo>
                  <a:lnTo>
                    <a:pt x="2024" y="764"/>
                  </a:lnTo>
                  <a:lnTo>
                    <a:pt x="1923" y="698"/>
                  </a:lnTo>
                  <a:lnTo>
                    <a:pt x="1821" y="647"/>
                  </a:lnTo>
                  <a:lnTo>
                    <a:pt x="1705" y="611"/>
                  </a:lnTo>
                  <a:lnTo>
                    <a:pt x="1582" y="589"/>
                  </a:lnTo>
                  <a:lnTo>
                    <a:pt x="1458" y="582"/>
                  </a:lnTo>
                  <a:lnTo>
                    <a:pt x="754" y="582"/>
                  </a:lnTo>
                  <a:lnTo>
                    <a:pt x="754" y="3487"/>
                  </a:lnTo>
                  <a:close/>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91" name="Freeform 7"/>
            <p:cNvSpPr>
              <a:spLocks noChangeArrowheads="1"/>
            </p:cNvSpPr>
            <p:nvPr/>
          </p:nvSpPr>
          <p:spPr bwMode="gray">
            <a:xfrm>
              <a:off x="7521575" y="3257550"/>
              <a:ext cx="957263" cy="1473200"/>
            </a:xfrm>
            <a:custGeom>
              <a:avLst/>
              <a:gdLst>
                <a:gd name="T0" fmla="*/ 0 w 2658"/>
                <a:gd name="T1" fmla="*/ 4090 h 4091"/>
                <a:gd name="T2" fmla="*/ 0 w 2658"/>
                <a:gd name="T3" fmla="*/ 0 h 4091"/>
                <a:gd name="T4" fmla="*/ 2635 w 2658"/>
                <a:gd name="T5" fmla="*/ 0 h 4091"/>
                <a:gd name="T6" fmla="*/ 2635 w 2658"/>
                <a:gd name="T7" fmla="*/ 603 h 4091"/>
                <a:gd name="T8" fmla="*/ 741 w 2658"/>
                <a:gd name="T9" fmla="*/ 603 h 4091"/>
                <a:gd name="T10" fmla="*/ 741 w 2658"/>
                <a:gd name="T11" fmla="*/ 1714 h 4091"/>
                <a:gd name="T12" fmla="*/ 2258 w 2658"/>
                <a:gd name="T13" fmla="*/ 1714 h 4091"/>
                <a:gd name="T14" fmla="*/ 2258 w 2658"/>
                <a:gd name="T15" fmla="*/ 2310 h 4091"/>
                <a:gd name="T16" fmla="*/ 741 w 2658"/>
                <a:gd name="T17" fmla="*/ 2310 h 4091"/>
                <a:gd name="T18" fmla="*/ 741 w 2658"/>
                <a:gd name="T19" fmla="*/ 3457 h 4091"/>
                <a:gd name="T20" fmla="*/ 2657 w 2658"/>
                <a:gd name="T21" fmla="*/ 3457 h 4091"/>
                <a:gd name="T22" fmla="*/ 2657 w 2658"/>
                <a:gd name="T23" fmla="*/ 4090 h 4091"/>
                <a:gd name="T24" fmla="*/ 0 w 2658"/>
                <a:gd name="T25" fmla="*/ 4090 h 4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58" h="4091">
                  <a:moveTo>
                    <a:pt x="0" y="4090"/>
                  </a:moveTo>
                  <a:lnTo>
                    <a:pt x="0" y="0"/>
                  </a:lnTo>
                  <a:lnTo>
                    <a:pt x="2635" y="0"/>
                  </a:lnTo>
                  <a:lnTo>
                    <a:pt x="2635" y="603"/>
                  </a:lnTo>
                  <a:lnTo>
                    <a:pt x="741" y="603"/>
                  </a:lnTo>
                  <a:lnTo>
                    <a:pt x="741" y="1714"/>
                  </a:lnTo>
                  <a:lnTo>
                    <a:pt x="2258" y="1714"/>
                  </a:lnTo>
                  <a:lnTo>
                    <a:pt x="2258" y="2310"/>
                  </a:lnTo>
                  <a:lnTo>
                    <a:pt x="741" y="2310"/>
                  </a:lnTo>
                  <a:lnTo>
                    <a:pt x="741" y="3457"/>
                  </a:lnTo>
                  <a:lnTo>
                    <a:pt x="2657" y="3457"/>
                  </a:lnTo>
                  <a:lnTo>
                    <a:pt x="2657" y="4090"/>
                  </a:lnTo>
                  <a:lnTo>
                    <a:pt x="0" y="4090"/>
                  </a:lnTo>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92" name="Freeform 8"/>
            <p:cNvSpPr>
              <a:spLocks noChangeArrowheads="1"/>
            </p:cNvSpPr>
            <p:nvPr/>
          </p:nvSpPr>
          <p:spPr bwMode="gray">
            <a:xfrm>
              <a:off x="9901238" y="2816225"/>
              <a:ext cx="190500" cy="192088"/>
            </a:xfrm>
            <a:custGeom>
              <a:avLst/>
              <a:gdLst>
                <a:gd name="T0" fmla="*/ 530 w 531"/>
                <a:gd name="T1" fmla="*/ 262 h 532"/>
                <a:gd name="T2" fmla="*/ 515 w 531"/>
                <a:gd name="T3" fmla="*/ 364 h 532"/>
                <a:gd name="T4" fmla="*/ 458 w 531"/>
                <a:gd name="T5" fmla="*/ 451 h 532"/>
                <a:gd name="T6" fmla="*/ 414 w 531"/>
                <a:gd name="T7" fmla="*/ 487 h 532"/>
                <a:gd name="T8" fmla="*/ 319 w 531"/>
                <a:gd name="T9" fmla="*/ 523 h 532"/>
                <a:gd name="T10" fmla="*/ 268 w 531"/>
                <a:gd name="T11" fmla="*/ 531 h 532"/>
                <a:gd name="T12" fmla="*/ 167 w 531"/>
                <a:gd name="T13" fmla="*/ 508 h 532"/>
                <a:gd name="T14" fmla="*/ 80 w 531"/>
                <a:gd name="T15" fmla="*/ 451 h 532"/>
                <a:gd name="T16" fmla="*/ 44 w 531"/>
                <a:gd name="T17" fmla="*/ 407 h 532"/>
                <a:gd name="T18" fmla="*/ 8 w 531"/>
                <a:gd name="T19" fmla="*/ 313 h 532"/>
                <a:gd name="T20" fmla="*/ 0 w 531"/>
                <a:gd name="T21" fmla="*/ 262 h 532"/>
                <a:gd name="T22" fmla="*/ 22 w 531"/>
                <a:gd name="T23" fmla="*/ 160 h 532"/>
                <a:gd name="T24" fmla="*/ 80 w 531"/>
                <a:gd name="T25" fmla="*/ 72 h 532"/>
                <a:gd name="T26" fmla="*/ 116 w 531"/>
                <a:gd name="T27" fmla="*/ 44 h 532"/>
                <a:gd name="T28" fmla="*/ 211 w 531"/>
                <a:gd name="T29" fmla="*/ 0 h 532"/>
                <a:gd name="T30" fmla="*/ 268 w 531"/>
                <a:gd name="T31" fmla="*/ 0 h 532"/>
                <a:gd name="T32" fmla="*/ 370 w 531"/>
                <a:gd name="T33" fmla="*/ 15 h 532"/>
                <a:gd name="T34" fmla="*/ 458 w 531"/>
                <a:gd name="T35" fmla="*/ 72 h 532"/>
                <a:gd name="T36" fmla="*/ 486 w 531"/>
                <a:gd name="T37" fmla="*/ 116 h 532"/>
                <a:gd name="T38" fmla="*/ 530 w 531"/>
                <a:gd name="T39" fmla="*/ 211 h 532"/>
                <a:gd name="T40" fmla="*/ 494 w 531"/>
                <a:gd name="T41" fmla="*/ 262 h 532"/>
                <a:gd name="T42" fmla="*/ 494 w 531"/>
                <a:gd name="T43" fmla="*/ 218 h 532"/>
                <a:gd name="T44" fmla="*/ 458 w 531"/>
                <a:gd name="T45" fmla="*/ 138 h 532"/>
                <a:gd name="T46" fmla="*/ 428 w 531"/>
                <a:gd name="T47" fmla="*/ 102 h 532"/>
                <a:gd name="T48" fmla="*/ 356 w 531"/>
                <a:gd name="T49" fmla="*/ 51 h 532"/>
                <a:gd name="T50" fmla="*/ 268 w 531"/>
                <a:gd name="T51" fmla="*/ 36 h 532"/>
                <a:gd name="T52" fmla="*/ 218 w 531"/>
                <a:gd name="T53" fmla="*/ 36 h 532"/>
                <a:gd name="T54" fmla="*/ 138 w 531"/>
                <a:gd name="T55" fmla="*/ 72 h 532"/>
                <a:gd name="T56" fmla="*/ 102 w 531"/>
                <a:gd name="T57" fmla="*/ 102 h 532"/>
                <a:gd name="T58" fmla="*/ 51 w 531"/>
                <a:gd name="T59" fmla="*/ 174 h 532"/>
                <a:gd name="T60" fmla="*/ 36 w 531"/>
                <a:gd name="T61" fmla="*/ 262 h 532"/>
                <a:gd name="T62" fmla="*/ 44 w 531"/>
                <a:gd name="T63" fmla="*/ 305 h 532"/>
                <a:gd name="T64" fmla="*/ 73 w 531"/>
                <a:gd name="T65" fmla="*/ 392 h 532"/>
                <a:gd name="T66" fmla="*/ 102 w 531"/>
                <a:gd name="T67" fmla="*/ 421 h 532"/>
                <a:gd name="T68" fmla="*/ 182 w 531"/>
                <a:gd name="T69" fmla="*/ 472 h 532"/>
                <a:gd name="T70" fmla="*/ 268 w 531"/>
                <a:gd name="T71" fmla="*/ 494 h 532"/>
                <a:gd name="T72" fmla="*/ 312 w 531"/>
                <a:gd name="T73" fmla="*/ 487 h 532"/>
                <a:gd name="T74" fmla="*/ 392 w 531"/>
                <a:gd name="T75" fmla="*/ 451 h 532"/>
                <a:gd name="T76" fmla="*/ 428 w 531"/>
                <a:gd name="T77" fmla="*/ 421 h 532"/>
                <a:gd name="T78" fmla="*/ 479 w 531"/>
                <a:gd name="T79" fmla="*/ 349 h 532"/>
                <a:gd name="T80" fmla="*/ 494 w 531"/>
                <a:gd name="T81" fmla="*/ 262 h 532"/>
                <a:gd name="T82" fmla="*/ 342 w 531"/>
                <a:gd name="T83" fmla="*/ 421 h 532"/>
                <a:gd name="T84" fmla="*/ 196 w 531"/>
                <a:gd name="T85" fmla="*/ 283 h 532"/>
                <a:gd name="T86" fmla="*/ 152 w 531"/>
                <a:gd name="T87" fmla="*/ 421 h 532"/>
                <a:gd name="T88" fmla="*/ 283 w 531"/>
                <a:gd name="T89" fmla="*/ 109 h 532"/>
                <a:gd name="T90" fmla="*/ 327 w 531"/>
                <a:gd name="T91" fmla="*/ 116 h 532"/>
                <a:gd name="T92" fmla="*/ 363 w 531"/>
                <a:gd name="T93" fmla="*/ 138 h 532"/>
                <a:gd name="T94" fmla="*/ 378 w 531"/>
                <a:gd name="T95" fmla="*/ 167 h 532"/>
                <a:gd name="T96" fmla="*/ 385 w 531"/>
                <a:gd name="T97" fmla="*/ 196 h 532"/>
                <a:gd name="T98" fmla="*/ 370 w 531"/>
                <a:gd name="T99" fmla="*/ 239 h 532"/>
                <a:gd name="T100" fmla="*/ 356 w 531"/>
                <a:gd name="T101" fmla="*/ 262 h 532"/>
                <a:gd name="T102" fmla="*/ 392 w 531"/>
                <a:gd name="T103" fmla="*/ 421 h 532"/>
                <a:gd name="T104" fmla="*/ 276 w 531"/>
                <a:gd name="T105" fmla="*/ 247 h 532"/>
                <a:gd name="T106" fmla="*/ 305 w 531"/>
                <a:gd name="T107" fmla="*/ 247 h 532"/>
                <a:gd name="T108" fmla="*/ 327 w 531"/>
                <a:gd name="T109" fmla="*/ 233 h 532"/>
                <a:gd name="T110" fmla="*/ 342 w 531"/>
                <a:gd name="T111" fmla="*/ 196 h 532"/>
                <a:gd name="T112" fmla="*/ 334 w 531"/>
                <a:gd name="T113" fmla="*/ 174 h 532"/>
                <a:gd name="T114" fmla="*/ 319 w 531"/>
                <a:gd name="T115" fmla="*/ 160 h 532"/>
                <a:gd name="T116" fmla="*/ 283 w 531"/>
                <a:gd name="T117" fmla="*/ 146 h 532"/>
                <a:gd name="T118" fmla="*/ 196 w 531"/>
                <a:gd name="T119" fmla="*/ 247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1" h="532">
                  <a:moveTo>
                    <a:pt x="530" y="262"/>
                  </a:moveTo>
                  <a:lnTo>
                    <a:pt x="530" y="262"/>
                  </a:lnTo>
                  <a:lnTo>
                    <a:pt x="530" y="313"/>
                  </a:lnTo>
                  <a:lnTo>
                    <a:pt x="515" y="364"/>
                  </a:lnTo>
                  <a:lnTo>
                    <a:pt x="486" y="407"/>
                  </a:lnTo>
                  <a:lnTo>
                    <a:pt x="458" y="451"/>
                  </a:lnTo>
                  <a:lnTo>
                    <a:pt x="458" y="451"/>
                  </a:lnTo>
                  <a:lnTo>
                    <a:pt x="414" y="487"/>
                  </a:lnTo>
                  <a:lnTo>
                    <a:pt x="370" y="508"/>
                  </a:lnTo>
                  <a:lnTo>
                    <a:pt x="319" y="523"/>
                  </a:lnTo>
                  <a:lnTo>
                    <a:pt x="268" y="531"/>
                  </a:lnTo>
                  <a:lnTo>
                    <a:pt x="268" y="531"/>
                  </a:lnTo>
                  <a:lnTo>
                    <a:pt x="211" y="523"/>
                  </a:lnTo>
                  <a:lnTo>
                    <a:pt x="167" y="508"/>
                  </a:lnTo>
                  <a:lnTo>
                    <a:pt x="116" y="487"/>
                  </a:lnTo>
                  <a:lnTo>
                    <a:pt x="80" y="451"/>
                  </a:lnTo>
                  <a:lnTo>
                    <a:pt x="80" y="451"/>
                  </a:lnTo>
                  <a:lnTo>
                    <a:pt x="44" y="407"/>
                  </a:lnTo>
                  <a:lnTo>
                    <a:pt x="22" y="364"/>
                  </a:lnTo>
                  <a:lnTo>
                    <a:pt x="8" y="313"/>
                  </a:lnTo>
                  <a:lnTo>
                    <a:pt x="0" y="262"/>
                  </a:lnTo>
                  <a:lnTo>
                    <a:pt x="0" y="262"/>
                  </a:lnTo>
                  <a:lnTo>
                    <a:pt x="8" y="211"/>
                  </a:lnTo>
                  <a:lnTo>
                    <a:pt x="22" y="160"/>
                  </a:lnTo>
                  <a:lnTo>
                    <a:pt x="44" y="116"/>
                  </a:lnTo>
                  <a:lnTo>
                    <a:pt x="80" y="72"/>
                  </a:lnTo>
                  <a:lnTo>
                    <a:pt x="80" y="72"/>
                  </a:lnTo>
                  <a:lnTo>
                    <a:pt x="116" y="44"/>
                  </a:lnTo>
                  <a:lnTo>
                    <a:pt x="167" y="15"/>
                  </a:lnTo>
                  <a:lnTo>
                    <a:pt x="211" y="0"/>
                  </a:lnTo>
                  <a:lnTo>
                    <a:pt x="268" y="0"/>
                  </a:lnTo>
                  <a:lnTo>
                    <a:pt x="268" y="0"/>
                  </a:lnTo>
                  <a:lnTo>
                    <a:pt x="319" y="0"/>
                  </a:lnTo>
                  <a:lnTo>
                    <a:pt x="370" y="15"/>
                  </a:lnTo>
                  <a:lnTo>
                    <a:pt x="414" y="44"/>
                  </a:lnTo>
                  <a:lnTo>
                    <a:pt x="458" y="72"/>
                  </a:lnTo>
                  <a:lnTo>
                    <a:pt x="458" y="72"/>
                  </a:lnTo>
                  <a:lnTo>
                    <a:pt x="486" y="116"/>
                  </a:lnTo>
                  <a:lnTo>
                    <a:pt x="515" y="160"/>
                  </a:lnTo>
                  <a:lnTo>
                    <a:pt x="530" y="211"/>
                  </a:lnTo>
                  <a:lnTo>
                    <a:pt x="530" y="262"/>
                  </a:lnTo>
                  <a:close/>
                  <a:moveTo>
                    <a:pt x="494" y="262"/>
                  </a:moveTo>
                  <a:lnTo>
                    <a:pt x="494" y="262"/>
                  </a:lnTo>
                  <a:lnTo>
                    <a:pt x="494" y="218"/>
                  </a:lnTo>
                  <a:lnTo>
                    <a:pt x="479" y="174"/>
                  </a:lnTo>
                  <a:lnTo>
                    <a:pt x="458" y="138"/>
                  </a:lnTo>
                  <a:lnTo>
                    <a:pt x="428" y="102"/>
                  </a:lnTo>
                  <a:lnTo>
                    <a:pt x="428" y="102"/>
                  </a:lnTo>
                  <a:lnTo>
                    <a:pt x="392" y="72"/>
                  </a:lnTo>
                  <a:lnTo>
                    <a:pt x="356" y="51"/>
                  </a:lnTo>
                  <a:lnTo>
                    <a:pt x="312" y="36"/>
                  </a:lnTo>
                  <a:lnTo>
                    <a:pt x="268" y="36"/>
                  </a:lnTo>
                  <a:lnTo>
                    <a:pt x="268" y="36"/>
                  </a:lnTo>
                  <a:lnTo>
                    <a:pt x="218" y="36"/>
                  </a:lnTo>
                  <a:lnTo>
                    <a:pt x="182" y="51"/>
                  </a:lnTo>
                  <a:lnTo>
                    <a:pt x="138" y="72"/>
                  </a:lnTo>
                  <a:lnTo>
                    <a:pt x="102" y="102"/>
                  </a:lnTo>
                  <a:lnTo>
                    <a:pt x="102" y="102"/>
                  </a:lnTo>
                  <a:lnTo>
                    <a:pt x="73" y="138"/>
                  </a:lnTo>
                  <a:lnTo>
                    <a:pt x="51" y="174"/>
                  </a:lnTo>
                  <a:lnTo>
                    <a:pt x="44" y="218"/>
                  </a:lnTo>
                  <a:lnTo>
                    <a:pt x="36" y="262"/>
                  </a:lnTo>
                  <a:lnTo>
                    <a:pt x="36" y="262"/>
                  </a:lnTo>
                  <a:lnTo>
                    <a:pt x="44" y="305"/>
                  </a:lnTo>
                  <a:lnTo>
                    <a:pt x="51" y="349"/>
                  </a:lnTo>
                  <a:lnTo>
                    <a:pt x="73" y="392"/>
                  </a:lnTo>
                  <a:lnTo>
                    <a:pt x="102" y="421"/>
                  </a:lnTo>
                  <a:lnTo>
                    <a:pt x="102" y="421"/>
                  </a:lnTo>
                  <a:lnTo>
                    <a:pt x="138" y="451"/>
                  </a:lnTo>
                  <a:lnTo>
                    <a:pt x="182" y="472"/>
                  </a:lnTo>
                  <a:lnTo>
                    <a:pt x="218" y="487"/>
                  </a:lnTo>
                  <a:lnTo>
                    <a:pt x="268" y="494"/>
                  </a:lnTo>
                  <a:lnTo>
                    <a:pt x="268" y="494"/>
                  </a:lnTo>
                  <a:lnTo>
                    <a:pt x="312" y="487"/>
                  </a:lnTo>
                  <a:lnTo>
                    <a:pt x="356" y="472"/>
                  </a:lnTo>
                  <a:lnTo>
                    <a:pt x="392" y="451"/>
                  </a:lnTo>
                  <a:lnTo>
                    <a:pt x="428" y="421"/>
                  </a:lnTo>
                  <a:lnTo>
                    <a:pt x="428" y="421"/>
                  </a:lnTo>
                  <a:lnTo>
                    <a:pt x="458" y="392"/>
                  </a:lnTo>
                  <a:lnTo>
                    <a:pt x="479" y="349"/>
                  </a:lnTo>
                  <a:lnTo>
                    <a:pt x="494" y="305"/>
                  </a:lnTo>
                  <a:lnTo>
                    <a:pt x="494" y="262"/>
                  </a:lnTo>
                  <a:close/>
                  <a:moveTo>
                    <a:pt x="392" y="421"/>
                  </a:moveTo>
                  <a:lnTo>
                    <a:pt x="342" y="421"/>
                  </a:lnTo>
                  <a:lnTo>
                    <a:pt x="283" y="283"/>
                  </a:lnTo>
                  <a:lnTo>
                    <a:pt x="196" y="283"/>
                  </a:lnTo>
                  <a:lnTo>
                    <a:pt x="196" y="421"/>
                  </a:lnTo>
                  <a:lnTo>
                    <a:pt x="152" y="421"/>
                  </a:lnTo>
                  <a:lnTo>
                    <a:pt x="152" y="109"/>
                  </a:lnTo>
                  <a:lnTo>
                    <a:pt x="283" y="109"/>
                  </a:lnTo>
                  <a:lnTo>
                    <a:pt x="283" y="109"/>
                  </a:lnTo>
                  <a:lnTo>
                    <a:pt x="327" y="116"/>
                  </a:lnTo>
                  <a:lnTo>
                    <a:pt x="348" y="123"/>
                  </a:lnTo>
                  <a:lnTo>
                    <a:pt x="363" y="138"/>
                  </a:lnTo>
                  <a:lnTo>
                    <a:pt x="363" y="138"/>
                  </a:lnTo>
                  <a:lnTo>
                    <a:pt x="378" y="167"/>
                  </a:lnTo>
                  <a:lnTo>
                    <a:pt x="385" y="196"/>
                  </a:lnTo>
                  <a:lnTo>
                    <a:pt x="385" y="196"/>
                  </a:lnTo>
                  <a:lnTo>
                    <a:pt x="385" y="218"/>
                  </a:lnTo>
                  <a:lnTo>
                    <a:pt x="370" y="239"/>
                  </a:lnTo>
                  <a:lnTo>
                    <a:pt x="370" y="239"/>
                  </a:lnTo>
                  <a:lnTo>
                    <a:pt x="356" y="262"/>
                  </a:lnTo>
                  <a:lnTo>
                    <a:pt x="327" y="276"/>
                  </a:lnTo>
                  <a:lnTo>
                    <a:pt x="392" y="421"/>
                  </a:lnTo>
                  <a:close/>
                  <a:moveTo>
                    <a:pt x="196" y="247"/>
                  </a:moveTo>
                  <a:lnTo>
                    <a:pt x="276" y="247"/>
                  </a:lnTo>
                  <a:lnTo>
                    <a:pt x="276" y="247"/>
                  </a:lnTo>
                  <a:lnTo>
                    <a:pt x="305" y="247"/>
                  </a:lnTo>
                  <a:lnTo>
                    <a:pt x="327" y="233"/>
                  </a:lnTo>
                  <a:lnTo>
                    <a:pt x="327" y="233"/>
                  </a:lnTo>
                  <a:lnTo>
                    <a:pt x="334" y="218"/>
                  </a:lnTo>
                  <a:lnTo>
                    <a:pt x="342" y="196"/>
                  </a:lnTo>
                  <a:lnTo>
                    <a:pt x="342" y="196"/>
                  </a:lnTo>
                  <a:lnTo>
                    <a:pt x="334" y="174"/>
                  </a:lnTo>
                  <a:lnTo>
                    <a:pt x="319" y="160"/>
                  </a:lnTo>
                  <a:lnTo>
                    <a:pt x="319" y="160"/>
                  </a:lnTo>
                  <a:lnTo>
                    <a:pt x="305" y="152"/>
                  </a:lnTo>
                  <a:lnTo>
                    <a:pt x="283" y="146"/>
                  </a:lnTo>
                  <a:lnTo>
                    <a:pt x="196" y="146"/>
                  </a:lnTo>
                  <a:lnTo>
                    <a:pt x="196" y="247"/>
                  </a:lnTo>
                  <a:close/>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93" name="Freeform 9"/>
            <p:cNvSpPr>
              <a:spLocks noChangeArrowheads="1"/>
            </p:cNvSpPr>
            <p:nvPr/>
          </p:nvSpPr>
          <p:spPr bwMode="gray">
            <a:xfrm>
              <a:off x="8504238" y="2857500"/>
              <a:ext cx="1392237" cy="1014413"/>
            </a:xfrm>
            <a:custGeom>
              <a:avLst/>
              <a:gdLst>
                <a:gd name="T0" fmla="*/ 3644 w 3869"/>
                <a:gd name="T1" fmla="*/ 1351 h 2819"/>
                <a:gd name="T2" fmla="*/ 3796 w 3869"/>
                <a:gd name="T3" fmla="*/ 1141 h 2819"/>
                <a:gd name="T4" fmla="*/ 3868 w 3869"/>
                <a:gd name="T5" fmla="*/ 887 h 2819"/>
                <a:gd name="T6" fmla="*/ 3868 w 3869"/>
                <a:gd name="T7" fmla="*/ 720 h 2819"/>
                <a:gd name="T8" fmla="*/ 3811 w 3869"/>
                <a:gd name="T9" fmla="*/ 487 h 2819"/>
                <a:gd name="T10" fmla="*/ 3687 w 3869"/>
                <a:gd name="T11" fmla="*/ 291 h 2819"/>
                <a:gd name="T12" fmla="*/ 3520 w 3869"/>
                <a:gd name="T13" fmla="*/ 138 h 2819"/>
                <a:gd name="T14" fmla="*/ 3310 w 3869"/>
                <a:gd name="T15" fmla="*/ 36 h 2819"/>
                <a:gd name="T16" fmla="*/ 3078 w 3869"/>
                <a:gd name="T17" fmla="*/ 0 h 2819"/>
                <a:gd name="T18" fmla="*/ 146 w 3869"/>
                <a:gd name="T19" fmla="*/ 146 h 2819"/>
                <a:gd name="T20" fmla="*/ 581 w 3869"/>
                <a:gd name="T21" fmla="*/ 531 h 2819"/>
                <a:gd name="T22" fmla="*/ 1002 w 3869"/>
                <a:gd name="T23" fmla="*/ 843 h 2819"/>
                <a:gd name="T24" fmla="*/ 1401 w 3869"/>
                <a:gd name="T25" fmla="*/ 1083 h 2819"/>
                <a:gd name="T26" fmla="*/ 2127 w 3869"/>
                <a:gd name="T27" fmla="*/ 1410 h 2819"/>
                <a:gd name="T28" fmla="*/ 1655 w 3869"/>
                <a:gd name="T29" fmla="*/ 1606 h 2819"/>
                <a:gd name="T30" fmla="*/ 1133 w 3869"/>
                <a:gd name="T31" fmla="*/ 1889 h 2819"/>
                <a:gd name="T32" fmla="*/ 719 w 3869"/>
                <a:gd name="T33" fmla="*/ 2180 h 2819"/>
                <a:gd name="T34" fmla="*/ 290 w 3869"/>
                <a:gd name="T35" fmla="*/ 2535 h 2819"/>
                <a:gd name="T36" fmla="*/ 3078 w 3869"/>
                <a:gd name="T37" fmla="*/ 2818 h 2819"/>
                <a:gd name="T38" fmla="*/ 3237 w 3869"/>
                <a:gd name="T39" fmla="*/ 2803 h 2819"/>
                <a:gd name="T40" fmla="*/ 3455 w 3869"/>
                <a:gd name="T41" fmla="*/ 2723 h 2819"/>
                <a:gd name="T42" fmla="*/ 3636 w 3869"/>
                <a:gd name="T43" fmla="*/ 2585 h 2819"/>
                <a:gd name="T44" fmla="*/ 3775 w 3869"/>
                <a:gd name="T45" fmla="*/ 2404 h 2819"/>
                <a:gd name="T46" fmla="*/ 3854 w 3869"/>
                <a:gd name="T47" fmla="*/ 2187 h 2819"/>
                <a:gd name="T48" fmla="*/ 3868 w 3869"/>
                <a:gd name="T49" fmla="*/ 2027 h 2819"/>
                <a:gd name="T50" fmla="*/ 3825 w 3869"/>
                <a:gd name="T51" fmla="*/ 1758 h 2819"/>
                <a:gd name="T52" fmla="*/ 3701 w 3869"/>
                <a:gd name="T53" fmla="*/ 1533 h 2819"/>
                <a:gd name="T54" fmla="*/ 3034 w 3869"/>
                <a:gd name="T55" fmla="*/ 2390 h 2819"/>
                <a:gd name="T56" fmla="*/ 1452 w 3869"/>
                <a:gd name="T57" fmla="*/ 2216 h 2819"/>
                <a:gd name="T58" fmla="*/ 2062 w 3869"/>
                <a:gd name="T59" fmla="*/ 1889 h 2819"/>
                <a:gd name="T60" fmla="*/ 2402 w 3869"/>
                <a:gd name="T61" fmla="*/ 1758 h 2819"/>
                <a:gd name="T62" fmla="*/ 2729 w 3869"/>
                <a:gd name="T63" fmla="*/ 1685 h 2819"/>
                <a:gd name="T64" fmla="*/ 3034 w 3869"/>
                <a:gd name="T65" fmla="*/ 1657 h 2819"/>
                <a:gd name="T66" fmla="*/ 3179 w 3869"/>
                <a:gd name="T67" fmla="*/ 1685 h 2819"/>
                <a:gd name="T68" fmla="*/ 3339 w 3869"/>
                <a:gd name="T69" fmla="*/ 1824 h 2819"/>
                <a:gd name="T70" fmla="*/ 3404 w 3869"/>
                <a:gd name="T71" fmla="*/ 2027 h 2819"/>
                <a:gd name="T72" fmla="*/ 3376 w 3869"/>
                <a:gd name="T73" fmla="*/ 2165 h 2819"/>
                <a:gd name="T74" fmla="*/ 3237 w 3869"/>
                <a:gd name="T75" fmla="*/ 2325 h 2819"/>
                <a:gd name="T76" fmla="*/ 3034 w 3869"/>
                <a:gd name="T77" fmla="*/ 2390 h 2819"/>
                <a:gd name="T78" fmla="*/ 2940 w 3869"/>
                <a:gd name="T79" fmla="*/ 1162 h 2819"/>
                <a:gd name="T80" fmla="*/ 2620 w 3869"/>
                <a:gd name="T81" fmla="*/ 1119 h 2819"/>
                <a:gd name="T82" fmla="*/ 2294 w 3869"/>
                <a:gd name="T83" fmla="*/ 1025 h 2819"/>
                <a:gd name="T84" fmla="*/ 1946 w 3869"/>
                <a:gd name="T85" fmla="*/ 879 h 2819"/>
                <a:gd name="T86" fmla="*/ 1198 w 3869"/>
                <a:gd name="T87" fmla="*/ 436 h 2819"/>
                <a:gd name="T88" fmla="*/ 3114 w 3869"/>
                <a:gd name="T89" fmla="*/ 443 h 2819"/>
                <a:gd name="T90" fmla="*/ 3295 w 3869"/>
                <a:gd name="T91" fmla="*/ 538 h 2819"/>
                <a:gd name="T92" fmla="*/ 3397 w 3869"/>
                <a:gd name="T93" fmla="*/ 726 h 2819"/>
                <a:gd name="T94" fmla="*/ 3397 w 3869"/>
                <a:gd name="T95" fmla="*/ 872 h 2819"/>
                <a:gd name="T96" fmla="*/ 3295 w 3869"/>
                <a:gd name="T97" fmla="*/ 1054 h 2819"/>
                <a:gd name="T98" fmla="*/ 3114 w 3869"/>
                <a:gd name="T99" fmla="*/ 1155 h 2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869" h="2819">
                  <a:moveTo>
                    <a:pt x="3585" y="1410"/>
                  </a:moveTo>
                  <a:lnTo>
                    <a:pt x="3585" y="1410"/>
                  </a:lnTo>
                  <a:lnTo>
                    <a:pt x="3644" y="1351"/>
                  </a:lnTo>
                  <a:lnTo>
                    <a:pt x="3701" y="1286"/>
                  </a:lnTo>
                  <a:lnTo>
                    <a:pt x="3752" y="1221"/>
                  </a:lnTo>
                  <a:lnTo>
                    <a:pt x="3796" y="1141"/>
                  </a:lnTo>
                  <a:lnTo>
                    <a:pt x="3825" y="1061"/>
                  </a:lnTo>
                  <a:lnTo>
                    <a:pt x="3854" y="974"/>
                  </a:lnTo>
                  <a:lnTo>
                    <a:pt x="3868" y="887"/>
                  </a:lnTo>
                  <a:lnTo>
                    <a:pt x="3868" y="800"/>
                  </a:lnTo>
                  <a:lnTo>
                    <a:pt x="3868" y="800"/>
                  </a:lnTo>
                  <a:lnTo>
                    <a:pt x="3868" y="720"/>
                  </a:lnTo>
                  <a:lnTo>
                    <a:pt x="3854" y="639"/>
                  </a:lnTo>
                  <a:lnTo>
                    <a:pt x="3840" y="559"/>
                  </a:lnTo>
                  <a:lnTo>
                    <a:pt x="3811" y="487"/>
                  </a:lnTo>
                  <a:lnTo>
                    <a:pt x="3775" y="422"/>
                  </a:lnTo>
                  <a:lnTo>
                    <a:pt x="3738" y="349"/>
                  </a:lnTo>
                  <a:lnTo>
                    <a:pt x="3687" y="291"/>
                  </a:lnTo>
                  <a:lnTo>
                    <a:pt x="3636" y="233"/>
                  </a:lnTo>
                  <a:lnTo>
                    <a:pt x="3585" y="182"/>
                  </a:lnTo>
                  <a:lnTo>
                    <a:pt x="3520" y="138"/>
                  </a:lnTo>
                  <a:lnTo>
                    <a:pt x="3455" y="95"/>
                  </a:lnTo>
                  <a:lnTo>
                    <a:pt x="3390" y="66"/>
                  </a:lnTo>
                  <a:lnTo>
                    <a:pt x="3310" y="36"/>
                  </a:lnTo>
                  <a:lnTo>
                    <a:pt x="3237" y="15"/>
                  </a:lnTo>
                  <a:lnTo>
                    <a:pt x="3158" y="7"/>
                  </a:lnTo>
                  <a:lnTo>
                    <a:pt x="3078" y="0"/>
                  </a:lnTo>
                  <a:lnTo>
                    <a:pt x="0" y="0"/>
                  </a:lnTo>
                  <a:lnTo>
                    <a:pt x="0" y="0"/>
                  </a:lnTo>
                  <a:lnTo>
                    <a:pt x="146" y="146"/>
                  </a:lnTo>
                  <a:lnTo>
                    <a:pt x="290" y="284"/>
                  </a:lnTo>
                  <a:lnTo>
                    <a:pt x="436" y="407"/>
                  </a:lnTo>
                  <a:lnTo>
                    <a:pt x="581" y="531"/>
                  </a:lnTo>
                  <a:lnTo>
                    <a:pt x="719" y="639"/>
                  </a:lnTo>
                  <a:lnTo>
                    <a:pt x="864" y="741"/>
                  </a:lnTo>
                  <a:lnTo>
                    <a:pt x="1002" y="843"/>
                  </a:lnTo>
                  <a:lnTo>
                    <a:pt x="1133" y="930"/>
                  </a:lnTo>
                  <a:lnTo>
                    <a:pt x="1270" y="1010"/>
                  </a:lnTo>
                  <a:lnTo>
                    <a:pt x="1401" y="1083"/>
                  </a:lnTo>
                  <a:lnTo>
                    <a:pt x="1655" y="1221"/>
                  </a:lnTo>
                  <a:lnTo>
                    <a:pt x="1895" y="1323"/>
                  </a:lnTo>
                  <a:lnTo>
                    <a:pt x="2127" y="1410"/>
                  </a:lnTo>
                  <a:lnTo>
                    <a:pt x="2127" y="1410"/>
                  </a:lnTo>
                  <a:lnTo>
                    <a:pt x="1895" y="1497"/>
                  </a:lnTo>
                  <a:lnTo>
                    <a:pt x="1655" y="1606"/>
                  </a:lnTo>
                  <a:lnTo>
                    <a:pt x="1401" y="1736"/>
                  </a:lnTo>
                  <a:lnTo>
                    <a:pt x="1270" y="1809"/>
                  </a:lnTo>
                  <a:lnTo>
                    <a:pt x="1133" y="1889"/>
                  </a:lnTo>
                  <a:lnTo>
                    <a:pt x="1002" y="1983"/>
                  </a:lnTo>
                  <a:lnTo>
                    <a:pt x="864" y="2078"/>
                  </a:lnTo>
                  <a:lnTo>
                    <a:pt x="719" y="2180"/>
                  </a:lnTo>
                  <a:lnTo>
                    <a:pt x="581" y="2288"/>
                  </a:lnTo>
                  <a:lnTo>
                    <a:pt x="436" y="2412"/>
                  </a:lnTo>
                  <a:lnTo>
                    <a:pt x="290" y="2535"/>
                  </a:lnTo>
                  <a:lnTo>
                    <a:pt x="146" y="2672"/>
                  </a:lnTo>
                  <a:lnTo>
                    <a:pt x="0" y="2818"/>
                  </a:lnTo>
                  <a:lnTo>
                    <a:pt x="3078" y="2818"/>
                  </a:lnTo>
                  <a:lnTo>
                    <a:pt x="3078" y="2818"/>
                  </a:lnTo>
                  <a:lnTo>
                    <a:pt x="3158" y="2818"/>
                  </a:lnTo>
                  <a:lnTo>
                    <a:pt x="3237" y="2803"/>
                  </a:lnTo>
                  <a:lnTo>
                    <a:pt x="3310" y="2782"/>
                  </a:lnTo>
                  <a:lnTo>
                    <a:pt x="3390" y="2760"/>
                  </a:lnTo>
                  <a:lnTo>
                    <a:pt x="3455" y="2723"/>
                  </a:lnTo>
                  <a:lnTo>
                    <a:pt x="3520" y="2680"/>
                  </a:lnTo>
                  <a:lnTo>
                    <a:pt x="3585" y="2636"/>
                  </a:lnTo>
                  <a:lnTo>
                    <a:pt x="3636" y="2585"/>
                  </a:lnTo>
                  <a:lnTo>
                    <a:pt x="3687" y="2529"/>
                  </a:lnTo>
                  <a:lnTo>
                    <a:pt x="3738" y="2470"/>
                  </a:lnTo>
                  <a:lnTo>
                    <a:pt x="3775" y="2404"/>
                  </a:lnTo>
                  <a:lnTo>
                    <a:pt x="3811" y="2332"/>
                  </a:lnTo>
                  <a:lnTo>
                    <a:pt x="3840" y="2260"/>
                  </a:lnTo>
                  <a:lnTo>
                    <a:pt x="3854" y="2187"/>
                  </a:lnTo>
                  <a:lnTo>
                    <a:pt x="3868" y="2107"/>
                  </a:lnTo>
                  <a:lnTo>
                    <a:pt x="3868" y="2027"/>
                  </a:lnTo>
                  <a:lnTo>
                    <a:pt x="3868" y="2027"/>
                  </a:lnTo>
                  <a:lnTo>
                    <a:pt x="3868" y="1932"/>
                  </a:lnTo>
                  <a:lnTo>
                    <a:pt x="3854" y="1845"/>
                  </a:lnTo>
                  <a:lnTo>
                    <a:pt x="3825" y="1758"/>
                  </a:lnTo>
                  <a:lnTo>
                    <a:pt x="3796" y="1678"/>
                  </a:lnTo>
                  <a:lnTo>
                    <a:pt x="3752" y="1606"/>
                  </a:lnTo>
                  <a:lnTo>
                    <a:pt x="3701" y="1533"/>
                  </a:lnTo>
                  <a:lnTo>
                    <a:pt x="3644" y="1467"/>
                  </a:lnTo>
                  <a:lnTo>
                    <a:pt x="3585" y="1410"/>
                  </a:lnTo>
                  <a:close/>
                  <a:moveTo>
                    <a:pt x="3034" y="2390"/>
                  </a:moveTo>
                  <a:lnTo>
                    <a:pt x="1198" y="2390"/>
                  </a:lnTo>
                  <a:lnTo>
                    <a:pt x="1198" y="2390"/>
                  </a:lnTo>
                  <a:lnTo>
                    <a:pt x="1452" y="2216"/>
                  </a:lnTo>
                  <a:lnTo>
                    <a:pt x="1706" y="2070"/>
                  </a:lnTo>
                  <a:lnTo>
                    <a:pt x="1946" y="1940"/>
                  </a:lnTo>
                  <a:lnTo>
                    <a:pt x="2062" y="1889"/>
                  </a:lnTo>
                  <a:lnTo>
                    <a:pt x="2178" y="1838"/>
                  </a:lnTo>
                  <a:lnTo>
                    <a:pt x="2294" y="1795"/>
                  </a:lnTo>
                  <a:lnTo>
                    <a:pt x="2402" y="1758"/>
                  </a:lnTo>
                  <a:lnTo>
                    <a:pt x="2512" y="1729"/>
                  </a:lnTo>
                  <a:lnTo>
                    <a:pt x="2620" y="1708"/>
                  </a:lnTo>
                  <a:lnTo>
                    <a:pt x="2729" y="1685"/>
                  </a:lnTo>
                  <a:lnTo>
                    <a:pt x="2831" y="1671"/>
                  </a:lnTo>
                  <a:lnTo>
                    <a:pt x="2940" y="1664"/>
                  </a:lnTo>
                  <a:lnTo>
                    <a:pt x="3034" y="1657"/>
                  </a:lnTo>
                  <a:lnTo>
                    <a:pt x="3034" y="1657"/>
                  </a:lnTo>
                  <a:lnTo>
                    <a:pt x="3114" y="1664"/>
                  </a:lnTo>
                  <a:lnTo>
                    <a:pt x="3179" y="1685"/>
                  </a:lnTo>
                  <a:lnTo>
                    <a:pt x="3237" y="1722"/>
                  </a:lnTo>
                  <a:lnTo>
                    <a:pt x="3295" y="1765"/>
                  </a:lnTo>
                  <a:lnTo>
                    <a:pt x="3339" y="1824"/>
                  </a:lnTo>
                  <a:lnTo>
                    <a:pt x="3376" y="1882"/>
                  </a:lnTo>
                  <a:lnTo>
                    <a:pt x="3397" y="1954"/>
                  </a:lnTo>
                  <a:lnTo>
                    <a:pt x="3404" y="2027"/>
                  </a:lnTo>
                  <a:lnTo>
                    <a:pt x="3404" y="2027"/>
                  </a:lnTo>
                  <a:lnTo>
                    <a:pt x="3397" y="2100"/>
                  </a:lnTo>
                  <a:lnTo>
                    <a:pt x="3376" y="2165"/>
                  </a:lnTo>
                  <a:lnTo>
                    <a:pt x="3339" y="2231"/>
                  </a:lnTo>
                  <a:lnTo>
                    <a:pt x="3295" y="2281"/>
                  </a:lnTo>
                  <a:lnTo>
                    <a:pt x="3237" y="2325"/>
                  </a:lnTo>
                  <a:lnTo>
                    <a:pt x="3179" y="2361"/>
                  </a:lnTo>
                  <a:lnTo>
                    <a:pt x="3114" y="2383"/>
                  </a:lnTo>
                  <a:lnTo>
                    <a:pt x="3034" y="2390"/>
                  </a:lnTo>
                  <a:close/>
                  <a:moveTo>
                    <a:pt x="3034" y="1162"/>
                  </a:moveTo>
                  <a:lnTo>
                    <a:pt x="3034" y="1162"/>
                  </a:lnTo>
                  <a:lnTo>
                    <a:pt x="2940" y="1162"/>
                  </a:lnTo>
                  <a:lnTo>
                    <a:pt x="2831" y="1148"/>
                  </a:lnTo>
                  <a:lnTo>
                    <a:pt x="2729" y="1134"/>
                  </a:lnTo>
                  <a:lnTo>
                    <a:pt x="2620" y="1119"/>
                  </a:lnTo>
                  <a:lnTo>
                    <a:pt x="2512" y="1090"/>
                  </a:lnTo>
                  <a:lnTo>
                    <a:pt x="2402" y="1061"/>
                  </a:lnTo>
                  <a:lnTo>
                    <a:pt x="2294" y="1025"/>
                  </a:lnTo>
                  <a:lnTo>
                    <a:pt x="2178" y="981"/>
                  </a:lnTo>
                  <a:lnTo>
                    <a:pt x="2062" y="930"/>
                  </a:lnTo>
                  <a:lnTo>
                    <a:pt x="1946" y="879"/>
                  </a:lnTo>
                  <a:lnTo>
                    <a:pt x="1706" y="756"/>
                  </a:lnTo>
                  <a:lnTo>
                    <a:pt x="1452" y="603"/>
                  </a:lnTo>
                  <a:lnTo>
                    <a:pt x="1198" y="436"/>
                  </a:lnTo>
                  <a:lnTo>
                    <a:pt x="3034" y="436"/>
                  </a:lnTo>
                  <a:lnTo>
                    <a:pt x="3034" y="436"/>
                  </a:lnTo>
                  <a:lnTo>
                    <a:pt x="3114" y="443"/>
                  </a:lnTo>
                  <a:lnTo>
                    <a:pt x="3179" y="458"/>
                  </a:lnTo>
                  <a:lnTo>
                    <a:pt x="3237" y="494"/>
                  </a:lnTo>
                  <a:lnTo>
                    <a:pt x="3295" y="538"/>
                  </a:lnTo>
                  <a:lnTo>
                    <a:pt x="3339" y="596"/>
                  </a:lnTo>
                  <a:lnTo>
                    <a:pt x="3376" y="654"/>
                  </a:lnTo>
                  <a:lnTo>
                    <a:pt x="3397" y="726"/>
                  </a:lnTo>
                  <a:lnTo>
                    <a:pt x="3404" y="800"/>
                  </a:lnTo>
                  <a:lnTo>
                    <a:pt x="3404" y="800"/>
                  </a:lnTo>
                  <a:lnTo>
                    <a:pt x="3397" y="872"/>
                  </a:lnTo>
                  <a:lnTo>
                    <a:pt x="3376" y="938"/>
                  </a:lnTo>
                  <a:lnTo>
                    <a:pt x="3339" y="1003"/>
                  </a:lnTo>
                  <a:lnTo>
                    <a:pt x="3295" y="1054"/>
                  </a:lnTo>
                  <a:lnTo>
                    <a:pt x="3237" y="1097"/>
                  </a:lnTo>
                  <a:lnTo>
                    <a:pt x="3179" y="1134"/>
                  </a:lnTo>
                  <a:lnTo>
                    <a:pt x="3114" y="1155"/>
                  </a:lnTo>
                  <a:lnTo>
                    <a:pt x="3034" y="1162"/>
                  </a:lnTo>
                  <a:close/>
                </a:path>
              </a:pathLst>
            </a:custGeom>
            <a:grpFill/>
            <a:ln>
              <a:noFill/>
            </a:ln>
            <a:effectLst/>
          </p:spPr>
          <p:txBody>
            <a:bodyPr wrap="none" anchor="ctr"/>
            <a:lstStyle/>
            <a:p>
              <a:endParaRPr lang="en-US">
                <a:solidFill>
                  <a:prstClr val="black"/>
                </a:solidFill>
                <a:latin typeface="Dual 400" panose="02000603000000020004" pitchFamily="2" charset="0"/>
              </a:endParaRPr>
            </a:p>
          </p:txBody>
        </p:sp>
      </p:grpSp>
      <p:sp>
        <p:nvSpPr>
          <p:cNvPr id="70" name="Text Placeholder 69"/>
          <p:cNvSpPr>
            <a:spLocks noGrp="1"/>
          </p:cNvSpPr>
          <p:nvPr>
            <p:ph type="body" sz="quarter" idx="11"/>
          </p:nvPr>
        </p:nvSpPr>
        <p:spPr bwMode="gray">
          <a:xfrm>
            <a:off x="701148" y="2630058"/>
            <a:ext cx="4575125" cy="671794"/>
          </a:xfrm>
        </p:spPr>
        <p:txBody>
          <a:bodyPr lIns="0">
            <a:noAutofit/>
          </a:bodyPr>
          <a:lstStyle>
            <a:lvl1pPr marL="0" indent="0">
              <a:buNone/>
              <a:defRPr sz="2200" b="0" i="0" spc="0">
                <a:solidFill>
                  <a:srgbClr val="FFFFFF">
                    <a:alpha val="75000"/>
                  </a:srgbClr>
                </a:solidFill>
                <a:latin typeface="Dual 400" panose="02000603000000020004" pitchFamily="2" charset="0"/>
                <a:cs typeface="Dual 400" panose="02000603000000020004" pitchFamily="2" charset="0"/>
              </a:defRPr>
            </a:lvl1pPr>
            <a:lvl2pPr marL="0" indent="0">
              <a:spcBef>
                <a:spcPts val="200"/>
              </a:spcBef>
              <a:buNone/>
              <a:defRPr sz="1800" b="0" i="0" spc="0">
                <a:solidFill>
                  <a:srgbClr val="FFFFFF">
                    <a:alpha val="75000"/>
                  </a:srgbClr>
                </a:solidFill>
                <a:latin typeface="Dual 400" panose="02000603000000020004" pitchFamily="2" charset="0"/>
                <a:cs typeface="Dual 400" panose="02000603000000020004" pitchFamily="2" charset="0"/>
              </a:defRPr>
            </a:lvl2pPr>
          </a:lstStyle>
          <a:p>
            <a:pPr lvl="0"/>
            <a:r>
              <a:rPr lang="en-US" dirty="0"/>
              <a:t>Click to edit Master text styles</a:t>
            </a:r>
          </a:p>
          <a:p>
            <a:pPr lvl="1"/>
            <a:r>
              <a:rPr lang="en-US" dirty="0"/>
              <a:t>Second level</a:t>
            </a:r>
          </a:p>
        </p:txBody>
      </p:sp>
      <p:sp>
        <p:nvSpPr>
          <p:cNvPr id="4" name="Title 3"/>
          <p:cNvSpPr>
            <a:spLocks noGrp="1"/>
          </p:cNvSpPr>
          <p:nvPr>
            <p:ph type="title"/>
          </p:nvPr>
        </p:nvSpPr>
        <p:spPr bwMode="gray">
          <a:xfrm>
            <a:off x="701151" y="1827244"/>
            <a:ext cx="5696712" cy="567020"/>
          </a:xfrm>
        </p:spPr>
        <p:txBody>
          <a:bodyPr wrap="square" anchor="b" anchorCtr="0">
            <a:noAutofit/>
          </a:bodyPr>
          <a:lstStyle>
            <a:lvl1pPr>
              <a:lnSpc>
                <a:spcPct val="90000"/>
              </a:lnSpc>
              <a:defRPr lang="en-US" sz="4000" b="0" i="0" spc="-40" baseline="0" dirty="0">
                <a:solidFill>
                  <a:schemeClr val="bg1"/>
                </a:solidFill>
                <a:latin typeface="Dual 400" panose="02000603000000020004" pitchFamily="2" charset="0"/>
                <a:ea typeface="+mn-ea"/>
                <a:cs typeface="Dual 400" panose="02000603000000020004" pitchFamily="2" charset="0"/>
              </a:defRPr>
            </a:lvl1pPr>
          </a:lstStyle>
          <a:p>
            <a:pPr marL="0" lvl="0" defTabSz="914270"/>
            <a:r>
              <a:rPr lang="en-US" dirty="0"/>
              <a:t>Click to edit Master title style</a:t>
            </a:r>
          </a:p>
        </p:txBody>
      </p:sp>
      <p:sp>
        <p:nvSpPr>
          <p:cNvPr id="16" name="Footer Placeholder 5"/>
          <p:cNvSpPr>
            <a:spLocks noGrp="1"/>
          </p:cNvSpPr>
          <p:nvPr>
            <p:ph type="ftr" sz="quarter" idx="3"/>
          </p:nvPr>
        </p:nvSpPr>
        <p:spPr>
          <a:xfrm>
            <a:off x="3864709" y="4906103"/>
            <a:ext cx="4564916" cy="103485"/>
          </a:xfrm>
          <a:prstGeom prst="rect">
            <a:avLst/>
          </a:prstGeom>
        </p:spPr>
        <p:txBody>
          <a:bodyPr vert="horz" wrap="square" lIns="0" tIns="0" rIns="0" bIns="0" rtlCol="0" anchor="b" anchorCtr="0"/>
          <a:lstStyle>
            <a:lvl1pPr marL="0" marR="0" indent="0" algn="r" defTabSz="914270" rtl="0" eaLnBrk="1" fontAlgn="auto" latinLnBrk="0" hangingPunct="1">
              <a:lnSpc>
                <a:spcPct val="100000"/>
              </a:lnSpc>
              <a:spcBef>
                <a:spcPts val="0"/>
              </a:spcBef>
              <a:spcAft>
                <a:spcPts val="0"/>
              </a:spcAft>
              <a:buClrTx/>
              <a:buSzTx/>
              <a:buFontTx/>
              <a:buNone/>
              <a:tabLst/>
              <a:defRPr sz="700" cap="none" spc="-20" baseline="0">
                <a:solidFill>
                  <a:schemeClr val="bg1">
                    <a:lumMod val="75000"/>
                  </a:schemeClr>
                </a:solidFill>
                <a:latin typeface="Dual 400" panose="02000603000000020004" pitchFamily="2" charset="0"/>
              </a:defRPr>
            </a:lvl1pPr>
          </a:lstStyle>
          <a:p>
            <a:pPr>
              <a:defRPr/>
            </a:pPr>
            <a:r>
              <a:rPr lang="en-US" dirty="0"/>
              <a:t>© 2015 BROCADE COMMUNICATIONS SYSTEMS, INC. COMPANY PROPRIETARY INFORMATION</a:t>
            </a:r>
          </a:p>
        </p:txBody>
      </p:sp>
    </p:spTree>
    <p:extLst>
      <p:ext uri="{BB962C8B-B14F-4D97-AF65-F5344CB8AC3E}">
        <p14:creationId xmlns:p14="http://schemas.microsoft.com/office/powerpoint/2010/main" val="2003720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Lines1-Blu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pSp>
        <p:nvGrpSpPr>
          <p:cNvPr id="84" name="Group 83"/>
          <p:cNvGrpSpPr/>
          <p:nvPr userDrawn="1"/>
        </p:nvGrpSpPr>
        <p:grpSpPr bwMode="gray">
          <a:xfrm>
            <a:off x="7515472" y="411973"/>
            <a:ext cx="1287919" cy="247482"/>
            <a:chOff x="12700" y="2816225"/>
            <a:chExt cx="10079038" cy="1936750"/>
          </a:xfrm>
          <a:solidFill>
            <a:schemeClr val="bg1"/>
          </a:solidFill>
        </p:grpSpPr>
        <p:sp>
          <p:nvSpPr>
            <p:cNvPr id="85" name="Freeform 1"/>
            <p:cNvSpPr>
              <a:spLocks noChangeArrowheads="1"/>
            </p:cNvSpPr>
            <p:nvPr/>
          </p:nvSpPr>
          <p:spPr bwMode="gray">
            <a:xfrm>
              <a:off x="12700" y="3257550"/>
              <a:ext cx="1096963" cy="1473200"/>
            </a:xfrm>
            <a:custGeom>
              <a:avLst/>
              <a:gdLst>
                <a:gd name="T0" fmla="*/ 1589 w 3049"/>
                <a:gd name="T1" fmla="*/ 0 h 4091"/>
                <a:gd name="T2" fmla="*/ 1996 w 3049"/>
                <a:gd name="T3" fmla="*/ 23 h 4091"/>
                <a:gd name="T4" fmla="*/ 2294 w 3049"/>
                <a:gd name="T5" fmla="*/ 95 h 4091"/>
                <a:gd name="T6" fmla="*/ 2503 w 3049"/>
                <a:gd name="T7" fmla="*/ 212 h 4091"/>
                <a:gd name="T8" fmla="*/ 2693 w 3049"/>
                <a:gd name="T9" fmla="*/ 393 h 4091"/>
                <a:gd name="T10" fmla="*/ 2809 w 3049"/>
                <a:gd name="T11" fmla="*/ 567 h 4091"/>
                <a:gd name="T12" fmla="*/ 2896 w 3049"/>
                <a:gd name="T13" fmla="*/ 821 h 4091"/>
                <a:gd name="T14" fmla="*/ 2917 w 3049"/>
                <a:gd name="T15" fmla="*/ 1061 h 4091"/>
                <a:gd name="T16" fmla="*/ 2910 w 3049"/>
                <a:gd name="T17" fmla="*/ 1228 h 4091"/>
                <a:gd name="T18" fmla="*/ 2860 w 3049"/>
                <a:gd name="T19" fmla="*/ 1424 h 4091"/>
                <a:gd name="T20" fmla="*/ 2736 w 3049"/>
                <a:gd name="T21" fmla="*/ 1641 h 4091"/>
                <a:gd name="T22" fmla="*/ 2518 w 3049"/>
                <a:gd name="T23" fmla="*/ 1838 h 4091"/>
                <a:gd name="T24" fmla="*/ 2178 w 3049"/>
                <a:gd name="T25" fmla="*/ 1976 h 4091"/>
                <a:gd name="T26" fmla="*/ 2395 w 3049"/>
                <a:gd name="T27" fmla="*/ 2026 h 4091"/>
                <a:gd name="T28" fmla="*/ 2649 w 3049"/>
                <a:gd name="T29" fmla="*/ 2157 h 4091"/>
                <a:gd name="T30" fmla="*/ 2816 w 3049"/>
                <a:gd name="T31" fmla="*/ 2303 h 4091"/>
                <a:gd name="T32" fmla="*/ 2976 w 3049"/>
                <a:gd name="T33" fmla="*/ 2564 h 4091"/>
                <a:gd name="T34" fmla="*/ 3041 w 3049"/>
                <a:gd name="T35" fmla="*/ 2826 h 4091"/>
                <a:gd name="T36" fmla="*/ 3048 w 3049"/>
                <a:gd name="T37" fmla="*/ 2970 h 4091"/>
                <a:gd name="T38" fmla="*/ 3005 w 3049"/>
                <a:gd name="T39" fmla="*/ 3313 h 4091"/>
                <a:gd name="T40" fmla="*/ 2860 w 3049"/>
                <a:gd name="T41" fmla="*/ 3624 h 4091"/>
                <a:gd name="T42" fmla="*/ 2722 w 3049"/>
                <a:gd name="T43" fmla="*/ 3791 h 4091"/>
                <a:gd name="T44" fmla="*/ 2366 w 3049"/>
                <a:gd name="T45" fmla="*/ 4003 h 4091"/>
                <a:gd name="T46" fmla="*/ 2017 w 3049"/>
                <a:gd name="T47" fmla="*/ 4083 h 4091"/>
                <a:gd name="T48" fmla="*/ 0 w 3049"/>
                <a:gd name="T49" fmla="*/ 4090 h 4091"/>
                <a:gd name="T50" fmla="*/ 1597 w 3049"/>
                <a:gd name="T51" fmla="*/ 1722 h 4091"/>
                <a:gd name="T52" fmla="*/ 1728 w 3049"/>
                <a:gd name="T53" fmla="*/ 1714 h 4091"/>
                <a:gd name="T54" fmla="*/ 1894 w 3049"/>
                <a:gd name="T55" fmla="*/ 1656 h 4091"/>
                <a:gd name="T56" fmla="*/ 2025 w 3049"/>
                <a:gd name="T57" fmla="*/ 1561 h 4091"/>
                <a:gd name="T58" fmla="*/ 2127 w 3049"/>
                <a:gd name="T59" fmla="*/ 1424 h 4091"/>
                <a:gd name="T60" fmla="*/ 2178 w 3049"/>
                <a:gd name="T61" fmla="*/ 1257 h 4091"/>
                <a:gd name="T62" fmla="*/ 2192 w 3049"/>
                <a:gd name="T63" fmla="*/ 1126 h 4091"/>
                <a:gd name="T64" fmla="*/ 2148 w 3049"/>
                <a:gd name="T65" fmla="*/ 902 h 4091"/>
                <a:gd name="T66" fmla="*/ 2039 w 3049"/>
                <a:gd name="T67" fmla="*/ 741 h 4091"/>
                <a:gd name="T68" fmla="*/ 1894 w 3049"/>
                <a:gd name="T69" fmla="*/ 647 h 4091"/>
                <a:gd name="T70" fmla="*/ 1654 w 3049"/>
                <a:gd name="T71" fmla="*/ 589 h 4091"/>
                <a:gd name="T72" fmla="*/ 697 w 3049"/>
                <a:gd name="T73" fmla="*/ 1722 h 4091"/>
                <a:gd name="T74" fmla="*/ 1654 w 3049"/>
                <a:gd name="T75" fmla="*/ 3480 h 4091"/>
                <a:gd name="T76" fmla="*/ 1851 w 3049"/>
                <a:gd name="T77" fmla="*/ 3457 h 4091"/>
                <a:gd name="T78" fmla="*/ 2025 w 3049"/>
                <a:gd name="T79" fmla="*/ 3392 h 4091"/>
                <a:gd name="T80" fmla="*/ 2163 w 3049"/>
                <a:gd name="T81" fmla="*/ 3283 h 4091"/>
                <a:gd name="T82" fmla="*/ 2250 w 3049"/>
                <a:gd name="T83" fmla="*/ 3138 h 4091"/>
                <a:gd name="T84" fmla="*/ 2300 w 3049"/>
                <a:gd name="T85" fmla="*/ 2956 h 4091"/>
                <a:gd name="T86" fmla="*/ 2300 w 3049"/>
                <a:gd name="T87" fmla="*/ 2826 h 4091"/>
                <a:gd name="T88" fmla="*/ 2258 w 3049"/>
                <a:gd name="T89" fmla="*/ 2659 h 4091"/>
                <a:gd name="T90" fmla="*/ 2170 w 3049"/>
                <a:gd name="T91" fmla="*/ 2513 h 4091"/>
                <a:gd name="T92" fmla="*/ 2032 w 3049"/>
                <a:gd name="T93" fmla="*/ 2405 h 4091"/>
                <a:gd name="T94" fmla="*/ 1865 w 3049"/>
                <a:gd name="T95" fmla="*/ 2331 h 4091"/>
                <a:gd name="T96" fmla="*/ 1654 w 3049"/>
                <a:gd name="T97" fmla="*/ 2303 h 4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49" h="4091">
                  <a:moveTo>
                    <a:pt x="0" y="0"/>
                  </a:moveTo>
                  <a:lnTo>
                    <a:pt x="1589" y="0"/>
                  </a:lnTo>
                  <a:lnTo>
                    <a:pt x="1589" y="0"/>
                  </a:lnTo>
                  <a:lnTo>
                    <a:pt x="1720" y="0"/>
                  </a:lnTo>
                  <a:lnTo>
                    <a:pt x="1851" y="8"/>
                  </a:lnTo>
                  <a:lnTo>
                    <a:pt x="1996" y="23"/>
                  </a:lnTo>
                  <a:lnTo>
                    <a:pt x="2141" y="44"/>
                  </a:lnTo>
                  <a:lnTo>
                    <a:pt x="2220" y="66"/>
                  </a:lnTo>
                  <a:lnTo>
                    <a:pt x="2294" y="95"/>
                  </a:lnTo>
                  <a:lnTo>
                    <a:pt x="2366" y="125"/>
                  </a:lnTo>
                  <a:lnTo>
                    <a:pt x="2431" y="168"/>
                  </a:lnTo>
                  <a:lnTo>
                    <a:pt x="2503" y="212"/>
                  </a:lnTo>
                  <a:lnTo>
                    <a:pt x="2569" y="262"/>
                  </a:lnTo>
                  <a:lnTo>
                    <a:pt x="2634" y="320"/>
                  </a:lnTo>
                  <a:lnTo>
                    <a:pt x="2693" y="393"/>
                  </a:lnTo>
                  <a:lnTo>
                    <a:pt x="2693" y="393"/>
                  </a:lnTo>
                  <a:lnTo>
                    <a:pt x="2758" y="480"/>
                  </a:lnTo>
                  <a:lnTo>
                    <a:pt x="2809" y="567"/>
                  </a:lnTo>
                  <a:lnTo>
                    <a:pt x="2845" y="654"/>
                  </a:lnTo>
                  <a:lnTo>
                    <a:pt x="2874" y="741"/>
                  </a:lnTo>
                  <a:lnTo>
                    <a:pt x="2896" y="821"/>
                  </a:lnTo>
                  <a:lnTo>
                    <a:pt x="2910" y="908"/>
                  </a:lnTo>
                  <a:lnTo>
                    <a:pt x="2917" y="989"/>
                  </a:lnTo>
                  <a:lnTo>
                    <a:pt x="2917" y="1061"/>
                  </a:lnTo>
                  <a:lnTo>
                    <a:pt x="2917" y="1061"/>
                  </a:lnTo>
                  <a:lnTo>
                    <a:pt x="2917" y="1126"/>
                  </a:lnTo>
                  <a:lnTo>
                    <a:pt x="2910" y="1228"/>
                  </a:lnTo>
                  <a:lnTo>
                    <a:pt x="2896" y="1293"/>
                  </a:lnTo>
                  <a:lnTo>
                    <a:pt x="2881" y="1359"/>
                  </a:lnTo>
                  <a:lnTo>
                    <a:pt x="2860" y="1424"/>
                  </a:lnTo>
                  <a:lnTo>
                    <a:pt x="2824" y="1496"/>
                  </a:lnTo>
                  <a:lnTo>
                    <a:pt x="2787" y="1569"/>
                  </a:lnTo>
                  <a:lnTo>
                    <a:pt x="2736" y="1641"/>
                  </a:lnTo>
                  <a:lnTo>
                    <a:pt x="2678" y="1707"/>
                  </a:lnTo>
                  <a:lnTo>
                    <a:pt x="2606" y="1772"/>
                  </a:lnTo>
                  <a:lnTo>
                    <a:pt x="2518" y="1838"/>
                  </a:lnTo>
                  <a:lnTo>
                    <a:pt x="2424" y="1889"/>
                  </a:lnTo>
                  <a:lnTo>
                    <a:pt x="2308" y="1939"/>
                  </a:lnTo>
                  <a:lnTo>
                    <a:pt x="2178" y="1976"/>
                  </a:lnTo>
                  <a:lnTo>
                    <a:pt x="2178" y="1976"/>
                  </a:lnTo>
                  <a:lnTo>
                    <a:pt x="2315" y="2005"/>
                  </a:lnTo>
                  <a:lnTo>
                    <a:pt x="2395" y="2026"/>
                  </a:lnTo>
                  <a:lnTo>
                    <a:pt x="2482" y="2063"/>
                  </a:lnTo>
                  <a:lnTo>
                    <a:pt x="2562" y="2099"/>
                  </a:lnTo>
                  <a:lnTo>
                    <a:pt x="2649" y="2157"/>
                  </a:lnTo>
                  <a:lnTo>
                    <a:pt x="2736" y="2223"/>
                  </a:lnTo>
                  <a:lnTo>
                    <a:pt x="2816" y="2303"/>
                  </a:lnTo>
                  <a:lnTo>
                    <a:pt x="2816" y="2303"/>
                  </a:lnTo>
                  <a:lnTo>
                    <a:pt x="2881" y="2390"/>
                  </a:lnTo>
                  <a:lnTo>
                    <a:pt x="2932" y="2477"/>
                  </a:lnTo>
                  <a:lnTo>
                    <a:pt x="2976" y="2564"/>
                  </a:lnTo>
                  <a:lnTo>
                    <a:pt x="3005" y="2659"/>
                  </a:lnTo>
                  <a:lnTo>
                    <a:pt x="3027" y="2739"/>
                  </a:lnTo>
                  <a:lnTo>
                    <a:pt x="3041" y="2826"/>
                  </a:lnTo>
                  <a:lnTo>
                    <a:pt x="3048" y="2898"/>
                  </a:lnTo>
                  <a:lnTo>
                    <a:pt x="3048" y="2970"/>
                  </a:lnTo>
                  <a:lnTo>
                    <a:pt x="3048" y="2970"/>
                  </a:lnTo>
                  <a:lnTo>
                    <a:pt x="3041" y="3087"/>
                  </a:lnTo>
                  <a:lnTo>
                    <a:pt x="3027" y="3196"/>
                  </a:lnTo>
                  <a:lnTo>
                    <a:pt x="3005" y="3313"/>
                  </a:lnTo>
                  <a:lnTo>
                    <a:pt x="2961" y="3421"/>
                  </a:lnTo>
                  <a:lnTo>
                    <a:pt x="2917" y="3531"/>
                  </a:lnTo>
                  <a:lnTo>
                    <a:pt x="2860" y="3624"/>
                  </a:lnTo>
                  <a:lnTo>
                    <a:pt x="2794" y="3712"/>
                  </a:lnTo>
                  <a:lnTo>
                    <a:pt x="2722" y="3791"/>
                  </a:lnTo>
                  <a:lnTo>
                    <a:pt x="2722" y="3791"/>
                  </a:lnTo>
                  <a:lnTo>
                    <a:pt x="2598" y="3879"/>
                  </a:lnTo>
                  <a:lnTo>
                    <a:pt x="2482" y="3944"/>
                  </a:lnTo>
                  <a:lnTo>
                    <a:pt x="2366" y="4003"/>
                  </a:lnTo>
                  <a:lnTo>
                    <a:pt x="2250" y="4039"/>
                  </a:lnTo>
                  <a:lnTo>
                    <a:pt x="2134" y="4068"/>
                  </a:lnTo>
                  <a:lnTo>
                    <a:pt x="2017" y="4083"/>
                  </a:lnTo>
                  <a:lnTo>
                    <a:pt x="1901" y="4090"/>
                  </a:lnTo>
                  <a:lnTo>
                    <a:pt x="1785" y="4090"/>
                  </a:lnTo>
                  <a:lnTo>
                    <a:pt x="0" y="4090"/>
                  </a:lnTo>
                  <a:lnTo>
                    <a:pt x="0" y="0"/>
                  </a:lnTo>
                  <a:close/>
                  <a:moveTo>
                    <a:pt x="697" y="1722"/>
                  </a:moveTo>
                  <a:lnTo>
                    <a:pt x="1597" y="1722"/>
                  </a:lnTo>
                  <a:lnTo>
                    <a:pt x="1597" y="1722"/>
                  </a:lnTo>
                  <a:lnTo>
                    <a:pt x="1662" y="1722"/>
                  </a:lnTo>
                  <a:lnTo>
                    <a:pt x="1728" y="1714"/>
                  </a:lnTo>
                  <a:lnTo>
                    <a:pt x="1785" y="1700"/>
                  </a:lnTo>
                  <a:lnTo>
                    <a:pt x="1836" y="1678"/>
                  </a:lnTo>
                  <a:lnTo>
                    <a:pt x="1894" y="1656"/>
                  </a:lnTo>
                  <a:lnTo>
                    <a:pt x="1937" y="1627"/>
                  </a:lnTo>
                  <a:lnTo>
                    <a:pt x="1988" y="1598"/>
                  </a:lnTo>
                  <a:lnTo>
                    <a:pt x="2025" y="1561"/>
                  </a:lnTo>
                  <a:lnTo>
                    <a:pt x="2061" y="1518"/>
                  </a:lnTo>
                  <a:lnTo>
                    <a:pt x="2097" y="1474"/>
                  </a:lnTo>
                  <a:lnTo>
                    <a:pt x="2127" y="1424"/>
                  </a:lnTo>
                  <a:lnTo>
                    <a:pt x="2148" y="1374"/>
                  </a:lnTo>
                  <a:lnTo>
                    <a:pt x="2170" y="1316"/>
                  </a:lnTo>
                  <a:lnTo>
                    <a:pt x="2178" y="1257"/>
                  </a:lnTo>
                  <a:lnTo>
                    <a:pt x="2192" y="1192"/>
                  </a:lnTo>
                  <a:lnTo>
                    <a:pt x="2192" y="1126"/>
                  </a:lnTo>
                  <a:lnTo>
                    <a:pt x="2192" y="1126"/>
                  </a:lnTo>
                  <a:lnTo>
                    <a:pt x="2184" y="1039"/>
                  </a:lnTo>
                  <a:lnTo>
                    <a:pt x="2170" y="967"/>
                  </a:lnTo>
                  <a:lnTo>
                    <a:pt x="2148" y="902"/>
                  </a:lnTo>
                  <a:lnTo>
                    <a:pt x="2119" y="843"/>
                  </a:lnTo>
                  <a:lnTo>
                    <a:pt x="2083" y="792"/>
                  </a:lnTo>
                  <a:lnTo>
                    <a:pt x="2039" y="741"/>
                  </a:lnTo>
                  <a:lnTo>
                    <a:pt x="1996" y="705"/>
                  </a:lnTo>
                  <a:lnTo>
                    <a:pt x="1945" y="676"/>
                  </a:lnTo>
                  <a:lnTo>
                    <a:pt x="1894" y="647"/>
                  </a:lnTo>
                  <a:lnTo>
                    <a:pt x="1844" y="625"/>
                  </a:lnTo>
                  <a:lnTo>
                    <a:pt x="1742" y="597"/>
                  </a:lnTo>
                  <a:lnTo>
                    <a:pt x="1654" y="589"/>
                  </a:lnTo>
                  <a:lnTo>
                    <a:pt x="1575" y="582"/>
                  </a:lnTo>
                  <a:lnTo>
                    <a:pt x="697" y="582"/>
                  </a:lnTo>
                  <a:lnTo>
                    <a:pt x="697" y="1722"/>
                  </a:lnTo>
                  <a:close/>
                  <a:moveTo>
                    <a:pt x="697" y="3480"/>
                  </a:moveTo>
                  <a:lnTo>
                    <a:pt x="1654" y="3480"/>
                  </a:lnTo>
                  <a:lnTo>
                    <a:pt x="1654" y="3480"/>
                  </a:lnTo>
                  <a:lnTo>
                    <a:pt x="1720" y="3472"/>
                  </a:lnTo>
                  <a:lnTo>
                    <a:pt x="1785" y="3465"/>
                  </a:lnTo>
                  <a:lnTo>
                    <a:pt x="1851" y="3457"/>
                  </a:lnTo>
                  <a:lnTo>
                    <a:pt x="1916" y="3436"/>
                  </a:lnTo>
                  <a:lnTo>
                    <a:pt x="1974" y="3414"/>
                  </a:lnTo>
                  <a:lnTo>
                    <a:pt x="2025" y="3392"/>
                  </a:lnTo>
                  <a:lnTo>
                    <a:pt x="2076" y="3363"/>
                  </a:lnTo>
                  <a:lnTo>
                    <a:pt x="2119" y="3327"/>
                  </a:lnTo>
                  <a:lnTo>
                    <a:pt x="2163" y="3283"/>
                  </a:lnTo>
                  <a:lnTo>
                    <a:pt x="2199" y="3239"/>
                  </a:lnTo>
                  <a:lnTo>
                    <a:pt x="2228" y="3196"/>
                  </a:lnTo>
                  <a:lnTo>
                    <a:pt x="2250" y="3138"/>
                  </a:lnTo>
                  <a:lnTo>
                    <a:pt x="2271" y="3080"/>
                  </a:lnTo>
                  <a:lnTo>
                    <a:pt x="2286" y="3021"/>
                  </a:lnTo>
                  <a:lnTo>
                    <a:pt x="2300" y="2956"/>
                  </a:lnTo>
                  <a:lnTo>
                    <a:pt x="2300" y="2891"/>
                  </a:lnTo>
                  <a:lnTo>
                    <a:pt x="2300" y="2891"/>
                  </a:lnTo>
                  <a:lnTo>
                    <a:pt x="2300" y="2826"/>
                  </a:lnTo>
                  <a:lnTo>
                    <a:pt x="2294" y="2767"/>
                  </a:lnTo>
                  <a:lnTo>
                    <a:pt x="2279" y="2710"/>
                  </a:lnTo>
                  <a:lnTo>
                    <a:pt x="2258" y="2659"/>
                  </a:lnTo>
                  <a:lnTo>
                    <a:pt x="2235" y="2608"/>
                  </a:lnTo>
                  <a:lnTo>
                    <a:pt x="2199" y="2557"/>
                  </a:lnTo>
                  <a:lnTo>
                    <a:pt x="2170" y="2513"/>
                  </a:lnTo>
                  <a:lnTo>
                    <a:pt x="2127" y="2470"/>
                  </a:lnTo>
                  <a:lnTo>
                    <a:pt x="2083" y="2433"/>
                  </a:lnTo>
                  <a:lnTo>
                    <a:pt x="2032" y="2405"/>
                  </a:lnTo>
                  <a:lnTo>
                    <a:pt x="1981" y="2375"/>
                  </a:lnTo>
                  <a:lnTo>
                    <a:pt x="1923" y="2346"/>
                  </a:lnTo>
                  <a:lnTo>
                    <a:pt x="1865" y="2331"/>
                  </a:lnTo>
                  <a:lnTo>
                    <a:pt x="1793" y="2317"/>
                  </a:lnTo>
                  <a:lnTo>
                    <a:pt x="1728" y="2310"/>
                  </a:lnTo>
                  <a:lnTo>
                    <a:pt x="1654" y="2303"/>
                  </a:lnTo>
                  <a:lnTo>
                    <a:pt x="697" y="2303"/>
                  </a:lnTo>
                  <a:lnTo>
                    <a:pt x="697" y="3480"/>
                  </a:lnTo>
                  <a:close/>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86" name="Freeform 2"/>
            <p:cNvSpPr>
              <a:spLocks noChangeArrowheads="1"/>
            </p:cNvSpPr>
            <p:nvPr/>
          </p:nvSpPr>
          <p:spPr bwMode="gray">
            <a:xfrm>
              <a:off x="1227138" y="3257550"/>
              <a:ext cx="1154112" cy="1473200"/>
            </a:xfrm>
            <a:custGeom>
              <a:avLst/>
              <a:gdLst>
                <a:gd name="T0" fmla="*/ 1771 w 3208"/>
                <a:gd name="T1" fmla="*/ 2411 h 4091"/>
                <a:gd name="T2" fmla="*/ 733 w 3208"/>
                <a:gd name="T3" fmla="*/ 4090 h 4091"/>
                <a:gd name="T4" fmla="*/ 0 w 3208"/>
                <a:gd name="T5" fmla="*/ 0 h 4091"/>
                <a:gd name="T6" fmla="*/ 1771 w 3208"/>
                <a:gd name="T7" fmla="*/ 0 h 4091"/>
                <a:gd name="T8" fmla="*/ 2119 w 3208"/>
                <a:gd name="T9" fmla="*/ 15 h 4091"/>
                <a:gd name="T10" fmla="*/ 2402 w 3208"/>
                <a:gd name="T11" fmla="*/ 74 h 4091"/>
                <a:gd name="T12" fmla="*/ 2634 w 3208"/>
                <a:gd name="T13" fmla="*/ 175 h 4091"/>
                <a:gd name="T14" fmla="*/ 2837 w 3208"/>
                <a:gd name="T15" fmla="*/ 320 h 4091"/>
                <a:gd name="T16" fmla="*/ 2910 w 3208"/>
                <a:gd name="T17" fmla="*/ 393 h 4091"/>
                <a:gd name="T18" fmla="*/ 3048 w 3208"/>
                <a:gd name="T19" fmla="*/ 567 h 4091"/>
                <a:gd name="T20" fmla="*/ 3142 w 3208"/>
                <a:gd name="T21" fmla="*/ 785 h 4091"/>
                <a:gd name="T22" fmla="*/ 3200 w 3208"/>
                <a:gd name="T23" fmla="*/ 1054 h 4091"/>
                <a:gd name="T24" fmla="*/ 3207 w 3208"/>
                <a:gd name="T25" fmla="*/ 1200 h 4091"/>
                <a:gd name="T26" fmla="*/ 3186 w 3208"/>
                <a:gd name="T27" fmla="*/ 1461 h 4091"/>
                <a:gd name="T28" fmla="*/ 3120 w 3208"/>
                <a:gd name="T29" fmla="*/ 1678 h 4091"/>
                <a:gd name="T30" fmla="*/ 3026 w 3208"/>
                <a:gd name="T31" fmla="*/ 1859 h 4091"/>
                <a:gd name="T32" fmla="*/ 2917 w 3208"/>
                <a:gd name="T33" fmla="*/ 1997 h 4091"/>
                <a:gd name="T34" fmla="*/ 2794 w 3208"/>
                <a:gd name="T35" fmla="*/ 2107 h 4091"/>
                <a:gd name="T36" fmla="*/ 2670 w 3208"/>
                <a:gd name="T37" fmla="*/ 2187 h 4091"/>
                <a:gd name="T38" fmla="*/ 2467 w 3208"/>
                <a:gd name="T39" fmla="*/ 2288 h 4091"/>
                <a:gd name="T40" fmla="*/ 2409 w 3208"/>
                <a:gd name="T41" fmla="*/ 4090 h 4091"/>
                <a:gd name="T42" fmla="*/ 1654 w 3208"/>
                <a:gd name="T43" fmla="*/ 1823 h 4091"/>
                <a:gd name="T44" fmla="*/ 1792 w 3208"/>
                <a:gd name="T45" fmla="*/ 1816 h 4091"/>
                <a:gd name="T46" fmla="*/ 1996 w 3208"/>
                <a:gd name="T47" fmla="*/ 1779 h 4091"/>
                <a:gd name="T48" fmla="*/ 2126 w 3208"/>
                <a:gd name="T49" fmla="*/ 1728 h 4091"/>
                <a:gd name="T50" fmla="*/ 2235 w 3208"/>
                <a:gd name="T51" fmla="*/ 1656 h 4091"/>
                <a:gd name="T52" fmla="*/ 2330 w 3208"/>
                <a:gd name="T53" fmla="*/ 1561 h 4091"/>
                <a:gd name="T54" fmla="*/ 2395 w 3208"/>
                <a:gd name="T55" fmla="*/ 1439 h 4091"/>
                <a:gd name="T56" fmla="*/ 2438 w 3208"/>
                <a:gd name="T57" fmla="*/ 1279 h 4091"/>
                <a:gd name="T58" fmla="*/ 2438 w 3208"/>
                <a:gd name="T59" fmla="*/ 1192 h 4091"/>
                <a:gd name="T60" fmla="*/ 2431 w 3208"/>
                <a:gd name="T61" fmla="*/ 1076 h 4091"/>
                <a:gd name="T62" fmla="*/ 2402 w 3208"/>
                <a:gd name="T63" fmla="*/ 967 h 4091"/>
                <a:gd name="T64" fmla="*/ 2351 w 3208"/>
                <a:gd name="T65" fmla="*/ 865 h 4091"/>
                <a:gd name="T66" fmla="*/ 2271 w 3208"/>
                <a:gd name="T67" fmla="*/ 771 h 4091"/>
                <a:gd name="T68" fmla="*/ 2177 w 3208"/>
                <a:gd name="T69" fmla="*/ 698 h 4091"/>
                <a:gd name="T70" fmla="*/ 2047 w 3208"/>
                <a:gd name="T71" fmla="*/ 640 h 4091"/>
                <a:gd name="T72" fmla="*/ 1894 w 3208"/>
                <a:gd name="T73" fmla="*/ 603 h 4091"/>
                <a:gd name="T74" fmla="*/ 1720 w 3208"/>
                <a:gd name="T75" fmla="*/ 589 h 4091"/>
                <a:gd name="T76" fmla="*/ 733 w 3208"/>
                <a:gd name="T77" fmla="*/ 1823 h 4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208" h="4091">
                  <a:moveTo>
                    <a:pt x="2409" y="4090"/>
                  </a:moveTo>
                  <a:lnTo>
                    <a:pt x="1771" y="2411"/>
                  </a:lnTo>
                  <a:lnTo>
                    <a:pt x="733" y="2411"/>
                  </a:lnTo>
                  <a:lnTo>
                    <a:pt x="733" y="4090"/>
                  </a:lnTo>
                  <a:lnTo>
                    <a:pt x="0" y="4090"/>
                  </a:lnTo>
                  <a:lnTo>
                    <a:pt x="0" y="0"/>
                  </a:lnTo>
                  <a:lnTo>
                    <a:pt x="1771" y="0"/>
                  </a:lnTo>
                  <a:lnTo>
                    <a:pt x="1771" y="0"/>
                  </a:lnTo>
                  <a:lnTo>
                    <a:pt x="1952" y="0"/>
                  </a:lnTo>
                  <a:lnTo>
                    <a:pt x="2119" y="15"/>
                  </a:lnTo>
                  <a:lnTo>
                    <a:pt x="2264" y="44"/>
                  </a:lnTo>
                  <a:lnTo>
                    <a:pt x="2402" y="74"/>
                  </a:lnTo>
                  <a:lnTo>
                    <a:pt x="2525" y="117"/>
                  </a:lnTo>
                  <a:lnTo>
                    <a:pt x="2634" y="175"/>
                  </a:lnTo>
                  <a:lnTo>
                    <a:pt x="2743" y="240"/>
                  </a:lnTo>
                  <a:lnTo>
                    <a:pt x="2837" y="320"/>
                  </a:lnTo>
                  <a:lnTo>
                    <a:pt x="2837" y="320"/>
                  </a:lnTo>
                  <a:lnTo>
                    <a:pt x="2910" y="393"/>
                  </a:lnTo>
                  <a:lnTo>
                    <a:pt x="2983" y="480"/>
                  </a:lnTo>
                  <a:lnTo>
                    <a:pt x="3048" y="567"/>
                  </a:lnTo>
                  <a:lnTo>
                    <a:pt x="3099" y="676"/>
                  </a:lnTo>
                  <a:lnTo>
                    <a:pt x="3142" y="785"/>
                  </a:lnTo>
                  <a:lnTo>
                    <a:pt x="3179" y="916"/>
                  </a:lnTo>
                  <a:lnTo>
                    <a:pt x="3200" y="1054"/>
                  </a:lnTo>
                  <a:lnTo>
                    <a:pt x="3207" y="1200"/>
                  </a:lnTo>
                  <a:lnTo>
                    <a:pt x="3207" y="1200"/>
                  </a:lnTo>
                  <a:lnTo>
                    <a:pt x="3200" y="1337"/>
                  </a:lnTo>
                  <a:lnTo>
                    <a:pt x="3186" y="1461"/>
                  </a:lnTo>
                  <a:lnTo>
                    <a:pt x="3157" y="1576"/>
                  </a:lnTo>
                  <a:lnTo>
                    <a:pt x="3120" y="1678"/>
                  </a:lnTo>
                  <a:lnTo>
                    <a:pt x="3077" y="1772"/>
                  </a:lnTo>
                  <a:lnTo>
                    <a:pt x="3026" y="1859"/>
                  </a:lnTo>
                  <a:lnTo>
                    <a:pt x="2975" y="1932"/>
                  </a:lnTo>
                  <a:lnTo>
                    <a:pt x="2917" y="1997"/>
                  </a:lnTo>
                  <a:lnTo>
                    <a:pt x="2859" y="2056"/>
                  </a:lnTo>
                  <a:lnTo>
                    <a:pt x="2794" y="2107"/>
                  </a:lnTo>
                  <a:lnTo>
                    <a:pt x="2736" y="2150"/>
                  </a:lnTo>
                  <a:lnTo>
                    <a:pt x="2670" y="2187"/>
                  </a:lnTo>
                  <a:lnTo>
                    <a:pt x="2562" y="2244"/>
                  </a:lnTo>
                  <a:lnTo>
                    <a:pt x="2467" y="2288"/>
                  </a:lnTo>
                  <a:lnTo>
                    <a:pt x="3186" y="4090"/>
                  </a:lnTo>
                  <a:lnTo>
                    <a:pt x="2409" y="4090"/>
                  </a:lnTo>
                  <a:close/>
                  <a:moveTo>
                    <a:pt x="733" y="1823"/>
                  </a:moveTo>
                  <a:lnTo>
                    <a:pt x="1654" y="1823"/>
                  </a:lnTo>
                  <a:lnTo>
                    <a:pt x="1654" y="1823"/>
                  </a:lnTo>
                  <a:lnTo>
                    <a:pt x="1792" y="1816"/>
                  </a:lnTo>
                  <a:lnTo>
                    <a:pt x="1931" y="1794"/>
                  </a:lnTo>
                  <a:lnTo>
                    <a:pt x="1996" y="1779"/>
                  </a:lnTo>
                  <a:lnTo>
                    <a:pt x="2061" y="1758"/>
                  </a:lnTo>
                  <a:lnTo>
                    <a:pt x="2126" y="1728"/>
                  </a:lnTo>
                  <a:lnTo>
                    <a:pt x="2184" y="1692"/>
                  </a:lnTo>
                  <a:lnTo>
                    <a:pt x="2235" y="1656"/>
                  </a:lnTo>
                  <a:lnTo>
                    <a:pt x="2286" y="1612"/>
                  </a:lnTo>
                  <a:lnTo>
                    <a:pt x="2330" y="1561"/>
                  </a:lnTo>
                  <a:lnTo>
                    <a:pt x="2366" y="1504"/>
                  </a:lnTo>
                  <a:lnTo>
                    <a:pt x="2395" y="1439"/>
                  </a:lnTo>
                  <a:lnTo>
                    <a:pt x="2424" y="1359"/>
                  </a:lnTo>
                  <a:lnTo>
                    <a:pt x="2438" y="1279"/>
                  </a:lnTo>
                  <a:lnTo>
                    <a:pt x="2438" y="1192"/>
                  </a:lnTo>
                  <a:lnTo>
                    <a:pt x="2438" y="1192"/>
                  </a:lnTo>
                  <a:lnTo>
                    <a:pt x="2438" y="1134"/>
                  </a:lnTo>
                  <a:lnTo>
                    <a:pt x="2431" y="1076"/>
                  </a:lnTo>
                  <a:lnTo>
                    <a:pt x="2417" y="1018"/>
                  </a:lnTo>
                  <a:lnTo>
                    <a:pt x="2402" y="967"/>
                  </a:lnTo>
                  <a:lnTo>
                    <a:pt x="2381" y="916"/>
                  </a:lnTo>
                  <a:lnTo>
                    <a:pt x="2351" y="865"/>
                  </a:lnTo>
                  <a:lnTo>
                    <a:pt x="2315" y="815"/>
                  </a:lnTo>
                  <a:lnTo>
                    <a:pt x="2271" y="771"/>
                  </a:lnTo>
                  <a:lnTo>
                    <a:pt x="2228" y="734"/>
                  </a:lnTo>
                  <a:lnTo>
                    <a:pt x="2177" y="698"/>
                  </a:lnTo>
                  <a:lnTo>
                    <a:pt x="2112" y="669"/>
                  </a:lnTo>
                  <a:lnTo>
                    <a:pt x="2047" y="640"/>
                  </a:lnTo>
                  <a:lnTo>
                    <a:pt x="1974" y="618"/>
                  </a:lnTo>
                  <a:lnTo>
                    <a:pt x="1894" y="603"/>
                  </a:lnTo>
                  <a:lnTo>
                    <a:pt x="1807" y="589"/>
                  </a:lnTo>
                  <a:lnTo>
                    <a:pt x="1720" y="589"/>
                  </a:lnTo>
                  <a:lnTo>
                    <a:pt x="733" y="589"/>
                  </a:lnTo>
                  <a:lnTo>
                    <a:pt x="733" y="1823"/>
                  </a:lnTo>
                  <a:close/>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87" name="Freeform 3"/>
            <p:cNvSpPr>
              <a:spLocks noChangeArrowheads="1"/>
            </p:cNvSpPr>
            <p:nvPr/>
          </p:nvSpPr>
          <p:spPr bwMode="gray">
            <a:xfrm>
              <a:off x="2436813" y="3233738"/>
              <a:ext cx="1250950" cy="1519237"/>
            </a:xfrm>
            <a:custGeom>
              <a:avLst/>
              <a:gdLst>
                <a:gd name="T0" fmla="*/ 1488 w 3477"/>
                <a:gd name="T1" fmla="*/ 4205 h 4221"/>
                <a:gd name="T2" fmla="*/ 1082 w 3477"/>
                <a:gd name="T3" fmla="*/ 4097 h 4221"/>
                <a:gd name="T4" fmla="*/ 755 w 3477"/>
                <a:gd name="T5" fmla="*/ 3907 h 4221"/>
                <a:gd name="T6" fmla="*/ 487 w 3477"/>
                <a:gd name="T7" fmla="*/ 3653 h 4221"/>
                <a:gd name="T8" fmla="*/ 284 w 3477"/>
                <a:gd name="T9" fmla="*/ 3341 h 4221"/>
                <a:gd name="T10" fmla="*/ 51 w 3477"/>
                <a:gd name="T11" fmla="*/ 2637 h 4221"/>
                <a:gd name="T12" fmla="*/ 0 w 3477"/>
                <a:gd name="T13" fmla="*/ 2091 h 4221"/>
                <a:gd name="T14" fmla="*/ 117 w 3477"/>
                <a:gd name="T15" fmla="*/ 1301 h 4221"/>
                <a:gd name="T16" fmla="*/ 400 w 3477"/>
                <a:gd name="T17" fmla="*/ 705 h 4221"/>
                <a:gd name="T18" fmla="*/ 632 w 3477"/>
                <a:gd name="T19" fmla="*/ 436 h 4221"/>
                <a:gd name="T20" fmla="*/ 922 w 3477"/>
                <a:gd name="T21" fmla="*/ 218 h 4221"/>
                <a:gd name="T22" fmla="*/ 1263 w 3477"/>
                <a:gd name="T23" fmla="*/ 73 h 4221"/>
                <a:gd name="T24" fmla="*/ 1648 w 3477"/>
                <a:gd name="T25" fmla="*/ 8 h 4221"/>
                <a:gd name="T26" fmla="*/ 1959 w 3477"/>
                <a:gd name="T27" fmla="*/ 15 h 4221"/>
                <a:gd name="T28" fmla="*/ 2337 w 3477"/>
                <a:gd name="T29" fmla="*/ 102 h 4221"/>
                <a:gd name="T30" fmla="*/ 2664 w 3477"/>
                <a:gd name="T31" fmla="*/ 269 h 4221"/>
                <a:gd name="T32" fmla="*/ 2932 w 3477"/>
                <a:gd name="T33" fmla="*/ 501 h 4221"/>
                <a:gd name="T34" fmla="*/ 3142 w 3477"/>
                <a:gd name="T35" fmla="*/ 792 h 4221"/>
                <a:gd name="T36" fmla="*/ 3411 w 3477"/>
                <a:gd name="T37" fmla="*/ 1504 h 4221"/>
                <a:gd name="T38" fmla="*/ 3476 w 3477"/>
                <a:gd name="T39" fmla="*/ 2106 h 4221"/>
                <a:gd name="T40" fmla="*/ 3353 w 3477"/>
                <a:gd name="T41" fmla="*/ 2963 h 4221"/>
                <a:gd name="T42" fmla="*/ 3157 w 3477"/>
                <a:gd name="T43" fmla="*/ 3406 h 4221"/>
                <a:gd name="T44" fmla="*/ 2939 w 3477"/>
                <a:gd name="T45" fmla="*/ 3697 h 4221"/>
                <a:gd name="T46" fmla="*/ 2678 w 3477"/>
                <a:gd name="T47" fmla="*/ 3930 h 4221"/>
                <a:gd name="T48" fmla="*/ 2366 w 3477"/>
                <a:gd name="T49" fmla="*/ 4097 h 4221"/>
                <a:gd name="T50" fmla="*/ 2010 w 3477"/>
                <a:gd name="T51" fmla="*/ 4191 h 4221"/>
                <a:gd name="T52" fmla="*/ 2475 w 3477"/>
                <a:gd name="T53" fmla="*/ 1047 h 4221"/>
                <a:gd name="T54" fmla="*/ 2344 w 3477"/>
                <a:gd name="T55" fmla="*/ 850 h 4221"/>
                <a:gd name="T56" fmla="*/ 2141 w 3477"/>
                <a:gd name="T57" fmla="*/ 690 h 4221"/>
                <a:gd name="T58" fmla="*/ 1807 w 3477"/>
                <a:gd name="T59" fmla="*/ 596 h 4221"/>
                <a:gd name="T60" fmla="*/ 1604 w 3477"/>
                <a:gd name="T61" fmla="*/ 603 h 4221"/>
                <a:gd name="T62" fmla="*/ 1365 w 3477"/>
                <a:gd name="T63" fmla="*/ 676 h 4221"/>
                <a:gd name="T64" fmla="*/ 1103 w 3477"/>
                <a:gd name="T65" fmla="*/ 886 h 4221"/>
                <a:gd name="T66" fmla="*/ 893 w 3477"/>
                <a:gd name="T67" fmla="*/ 1315 h 4221"/>
                <a:gd name="T68" fmla="*/ 806 w 3477"/>
                <a:gd name="T69" fmla="*/ 1844 h 4221"/>
                <a:gd name="T70" fmla="*/ 799 w 3477"/>
                <a:gd name="T71" fmla="*/ 2324 h 4221"/>
                <a:gd name="T72" fmla="*/ 864 w 3477"/>
                <a:gd name="T73" fmla="*/ 2804 h 4221"/>
                <a:gd name="T74" fmla="*/ 1059 w 3477"/>
                <a:gd name="T75" fmla="*/ 3276 h 4221"/>
                <a:gd name="T76" fmla="*/ 1270 w 3477"/>
                <a:gd name="T77" fmla="*/ 3494 h 4221"/>
                <a:gd name="T78" fmla="*/ 1509 w 3477"/>
                <a:gd name="T79" fmla="*/ 3596 h 4221"/>
                <a:gd name="T80" fmla="*/ 1727 w 3477"/>
                <a:gd name="T81" fmla="*/ 3624 h 4221"/>
                <a:gd name="T82" fmla="*/ 1982 w 3477"/>
                <a:gd name="T83" fmla="*/ 3581 h 4221"/>
                <a:gd name="T84" fmla="*/ 2293 w 3477"/>
                <a:gd name="T85" fmla="*/ 3406 h 4221"/>
                <a:gd name="T86" fmla="*/ 2497 w 3477"/>
                <a:gd name="T87" fmla="*/ 3152 h 4221"/>
                <a:gd name="T88" fmla="*/ 2620 w 3477"/>
                <a:gd name="T89" fmla="*/ 2767 h 4221"/>
                <a:gd name="T90" fmla="*/ 2678 w 3477"/>
                <a:gd name="T91" fmla="*/ 2099 h 4221"/>
                <a:gd name="T92" fmla="*/ 2649 w 3477"/>
                <a:gd name="T93" fmla="*/ 1656 h 4221"/>
                <a:gd name="T94" fmla="*/ 2511 w 3477"/>
                <a:gd name="T95" fmla="*/ 1119 h 4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77" h="4221">
                  <a:moveTo>
                    <a:pt x="1720" y="4220"/>
                  </a:moveTo>
                  <a:lnTo>
                    <a:pt x="1720" y="4220"/>
                  </a:lnTo>
                  <a:lnTo>
                    <a:pt x="1604" y="4213"/>
                  </a:lnTo>
                  <a:lnTo>
                    <a:pt x="1488" y="4205"/>
                  </a:lnTo>
                  <a:lnTo>
                    <a:pt x="1379" y="4184"/>
                  </a:lnTo>
                  <a:lnTo>
                    <a:pt x="1277" y="4162"/>
                  </a:lnTo>
                  <a:lnTo>
                    <a:pt x="1176" y="4133"/>
                  </a:lnTo>
                  <a:lnTo>
                    <a:pt x="1082" y="4097"/>
                  </a:lnTo>
                  <a:lnTo>
                    <a:pt x="994" y="4060"/>
                  </a:lnTo>
                  <a:lnTo>
                    <a:pt x="907" y="4017"/>
                  </a:lnTo>
                  <a:lnTo>
                    <a:pt x="827" y="3966"/>
                  </a:lnTo>
                  <a:lnTo>
                    <a:pt x="755" y="3907"/>
                  </a:lnTo>
                  <a:lnTo>
                    <a:pt x="683" y="3850"/>
                  </a:lnTo>
                  <a:lnTo>
                    <a:pt x="610" y="3791"/>
                  </a:lnTo>
                  <a:lnTo>
                    <a:pt x="544" y="3719"/>
                  </a:lnTo>
                  <a:lnTo>
                    <a:pt x="487" y="3653"/>
                  </a:lnTo>
                  <a:lnTo>
                    <a:pt x="428" y="3581"/>
                  </a:lnTo>
                  <a:lnTo>
                    <a:pt x="377" y="3501"/>
                  </a:lnTo>
                  <a:lnTo>
                    <a:pt x="326" y="3421"/>
                  </a:lnTo>
                  <a:lnTo>
                    <a:pt x="284" y="3341"/>
                  </a:lnTo>
                  <a:lnTo>
                    <a:pt x="204" y="3174"/>
                  </a:lnTo>
                  <a:lnTo>
                    <a:pt x="138" y="2999"/>
                  </a:lnTo>
                  <a:lnTo>
                    <a:pt x="87" y="2818"/>
                  </a:lnTo>
                  <a:lnTo>
                    <a:pt x="51" y="2637"/>
                  </a:lnTo>
                  <a:lnTo>
                    <a:pt x="22" y="2447"/>
                  </a:lnTo>
                  <a:lnTo>
                    <a:pt x="7" y="2273"/>
                  </a:lnTo>
                  <a:lnTo>
                    <a:pt x="0" y="2091"/>
                  </a:lnTo>
                  <a:lnTo>
                    <a:pt x="0" y="2091"/>
                  </a:lnTo>
                  <a:lnTo>
                    <a:pt x="7" y="1888"/>
                  </a:lnTo>
                  <a:lnTo>
                    <a:pt x="29" y="1685"/>
                  </a:lnTo>
                  <a:lnTo>
                    <a:pt x="65" y="1489"/>
                  </a:lnTo>
                  <a:lnTo>
                    <a:pt x="117" y="1301"/>
                  </a:lnTo>
                  <a:lnTo>
                    <a:pt x="181" y="1119"/>
                  </a:lnTo>
                  <a:lnTo>
                    <a:pt x="254" y="945"/>
                  </a:lnTo>
                  <a:lnTo>
                    <a:pt x="349" y="785"/>
                  </a:lnTo>
                  <a:lnTo>
                    <a:pt x="400" y="705"/>
                  </a:lnTo>
                  <a:lnTo>
                    <a:pt x="450" y="632"/>
                  </a:lnTo>
                  <a:lnTo>
                    <a:pt x="508" y="567"/>
                  </a:lnTo>
                  <a:lnTo>
                    <a:pt x="573" y="495"/>
                  </a:lnTo>
                  <a:lnTo>
                    <a:pt x="632" y="436"/>
                  </a:lnTo>
                  <a:lnTo>
                    <a:pt x="704" y="370"/>
                  </a:lnTo>
                  <a:lnTo>
                    <a:pt x="770" y="320"/>
                  </a:lnTo>
                  <a:lnTo>
                    <a:pt x="842" y="262"/>
                  </a:lnTo>
                  <a:lnTo>
                    <a:pt x="922" y="218"/>
                  </a:lnTo>
                  <a:lnTo>
                    <a:pt x="1002" y="175"/>
                  </a:lnTo>
                  <a:lnTo>
                    <a:pt x="1089" y="139"/>
                  </a:lnTo>
                  <a:lnTo>
                    <a:pt x="1169" y="102"/>
                  </a:lnTo>
                  <a:lnTo>
                    <a:pt x="1263" y="73"/>
                  </a:lnTo>
                  <a:lnTo>
                    <a:pt x="1350" y="44"/>
                  </a:lnTo>
                  <a:lnTo>
                    <a:pt x="1444" y="29"/>
                  </a:lnTo>
                  <a:lnTo>
                    <a:pt x="1546" y="15"/>
                  </a:lnTo>
                  <a:lnTo>
                    <a:pt x="1648" y="8"/>
                  </a:lnTo>
                  <a:lnTo>
                    <a:pt x="1750" y="0"/>
                  </a:lnTo>
                  <a:lnTo>
                    <a:pt x="1750" y="0"/>
                  </a:lnTo>
                  <a:lnTo>
                    <a:pt x="1858" y="8"/>
                  </a:lnTo>
                  <a:lnTo>
                    <a:pt x="1959" y="15"/>
                  </a:lnTo>
                  <a:lnTo>
                    <a:pt x="2061" y="29"/>
                  </a:lnTo>
                  <a:lnTo>
                    <a:pt x="2156" y="51"/>
                  </a:lnTo>
                  <a:lnTo>
                    <a:pt x="2250" y="73"/>
                  </a:lnTo>
                  <a:lnTo>
                    <a:pt x="2337" y="102"/>
                  </a:lnTo>
                  <a:lnTo>
                    <a:pt x="2424" y="139"/>
                  </a:lnTo>
                  <a:lnTo>
                    <a:pt x="2504" y="175"/>
                  </a:lnTo>
                  <a:lnTo>
                    <a:pt x="2584" y="218"/>
                  </a:lnTo>
                  <a:lnTo>
                    <a:pt x="2664" y="269"/>
                  </a:lnTo>
                  <a:lnTo>
                    <a:pt x="2736" y="320"/>
                  </a:lnTo>
                  <a:lnTo>
                    <a:pt x="2802" y="378"/>
                  </a:lnTo>
                  <a:lnTo>
                    <a:pt x="2867" y="436"/>
                  </a:lnTo>
                  <a:lnTo>
                    <a:pt x="2932" y="501"/>
                  </a:lnTo>
                  <a:lnTo>
                    <a:pt x="2990" y="574"/>
                  </a:lnTo>
                  <a:lnTo>
                    <a:pt x="3049" y="639"/>
                  </a:lnTo>
                  <a:lnTo>
                    <a:pt x="3099" y="719"/>
                  </a:lnTo>
                  <a:lnTo>
                    <a:pt x="3142" y="792"/>
                  </a:lnTo>
                  <a:lnTo>
                    <a:pt x="3230" y="959"/>
                  </a:lnTo>
                  <a:lnTo>
                    <a:pt x="3309" y="1134"/>
                  </a:lnTo>
                  <a:lnTo>
                    <a:pt x="3368" y="1315"/>
                  </a:lnTo>
                  <a:lnTo>
                    <a:pt x="3411" y="1504"/>
                  </a:lnTo>
                  <a:lnTo>
                    <a:pt x="3448" y="1700"/>
                  </a:lnTo>
                  <a:lnTo>
                    <a:pt x="3469" y="1903"/>
                  </a:lnTo>
                  <a:lnTo>
                    <a:pt x="3476" y="2106"/>
                  </a:lnTo>
                  <a:lnTo>
                    <a:pt x="3476" y="2106"/>
                  </a:lnTo>
                  <a:lnTo>
                    <a:pt x="3469" y="2339"/>
                  </a:lnTo>
                  <a:lnTo>
                    <a:pt x="3440" y="2557"/>
                  </a:lnTo>
                  <a:lnTo>
                    <a:pt x="3404" y="2767"/>
                  </a:lnTo>
                  <a:lnTo>
                    <a:pt x="3353" y="2963"/>
                  </a:lnTo>
                  <a:lnTo>
                    <a:pt x="3281" y="3152"/>
                  </a:lnTo>
                  <a:lnTo>
                    <a:pt x="3244" y="3239"/>
                  </a:lnTo>
                  <a:lnTo>
                    <a:pt x="3201" y="3327"/>
                  </a:lnTo>
                  <a:lnTo>
                    <a:pt x="3157" y="3406"/>
                  </a:lnTo>
                  <a:lnTo>
                    <a:pt x="3106" y="3486"/>
                  </a:lnTo>
                  <a:lnTo>
                    <a:pt x="3055" y="3559"/>
                  </a:lnTo>
                  <a:lnTo>
                    <a:pt x="2998" y="3632"/>
                  </a:lnTo>
                  <a:lnTo>
                    <a:pt x="2939" y="3697"/>
                  </a:lnTo>
                  <a:lnTo>
                    <a:pt x="2882" y="3763"/>
                  </a:lnTo>
                  <a:lnTo>
                    <a:pt x="2816" y="3820"/>
                  </a:lnTo>
                  <a:lnTo>
                    <a:pt x="2751" y="3879"/>
                  </a:lnTo>
                  <a:lnTo>
                    <a:pt x="2678" y="3930"/>
                  </a:lnTo>
                  <a:lnTo>
                    <a:pt x="2605" y="3981"/>
                  </a:lnTo>
                  <a:lnTo>
                    <a:pt x="2525" y="4024"/>
                  </a:lnTo>
                  <a:lnTo>
                    <a:pt x="2446" y="4060"/>
                  </a:lnTo>
                  <a:lnTo>
                    <a:pt x="2366" y="4097"/>
                  </a:lnTo>
                  <a:lnTo>
                    <a:pt x="2279" y="4125"/>
                  </a:lnTo>
                  <a:lnTo>
                    <a:pt x="2192" y="4155"/>
                  </a:lnTo>
                  <a:lnTo>
                    <a:pt x="2105" y="4176"/>
                  </a:lnTo>
                  <a:lnTo>
                    <a:pt x="2010" y="4191"/>
                  </a:lnTo>
                  <a:lnTo>
                    <a:pt x="1916" y="4205"/>
                  </a:lnTo>
                  <a:lnTo>
                    <a:pt x="1822" y="4213"/>
                  </a:lnTo>
                  <a:lnTo>
                    <a:pt x="1720" y="4220"/>
                  </a:lnTo>
                  <a:close/>
                  <a:moveTo>
                    <a:pt x="2475" y="1047"/>
                  </a:moveTo>
                  <a:lnTo>
                    <a:pt x="2475" y="1047"/>
                  </a:lnTo>
                  <a:lnTo>
                    <a:pt x="2432" y="973"/>
                  </a:lnTo>
                  <a:lnTo>
                    <a:pt x="2388" y="901"/>
                  </a:lnTo>
                  <a:lnTo>
                    <a:pt x="2344" y="850"/>
                  </a:lnTo>
                  <a:lnTo>
                    <a:pt x="2293" y="799"/>
                  </a:lnTo>
                  <a:lnTo>
                    <a:pt x="2242" y="755"/>
                  </a:lnTo>
                  <a:lnTo>
                    <a:pt x="2192" y="719"/>
                  </a:lnTo>
                  <a:lnTo>
                    <a:pt x="2141" y="690"/>
                  </a:lnTo>
                  <a:lnTo>
                    <a:pt x="2090" y="662"/>
                  </a:lnTo>
                  <a:lnTo>
                    <a:pt x="1989" y="625"/>
                  </a:lnTo>
                  <a:lnTo>
                    <a:pt x="1894" y="611"/>
                  </a:lnTo>
                  <a:lnTo>
                    <a:pt x="1807" y="596"/>
                  </a:lnTo>
                  <a:lnTo>
                    <a:pt x="1742" y="596"/>
                  </a:lnTo>
                  <a:lnTo>
                    <a:pt x="1742" y="596"/>
                  </a:lnTo>
                  <a:lnTo>
                    <a:pt x="1669" y="603"/>
                  </a:lnTo>
                  <a:lnTo>
                    <a:pt x="1604" y="603"/>
                  </a:lnTo>
                  <a:lnTo>
                    <a:pt x="1539" y="618"/>
                  </a:lnTo>
                  <a:lnTo>
                    <a:pt x="1481" y="632"/>
                  </a:lnTo>
                  <a:lnTo>
                    <a:pt x="1423" y="654"/>
                  </a:lnTo>
                  <a:lnTo>
                    <a:pt x="1365" y="676"/>
                  </a:lnTo>
                  <a:lnTo>
                    <a:pt x="1314" y="705"/>
                  </a:lnTo>
                  <a:lnTo>
                    <a:pt x="1263" y="734"/>
                  </a:lnTo>
                  <a:lnTo>
                    <a:pt x="1176" y="806"/>
                  </a:lnTo>
                  <a:lnTo>
                    <a:pt x="1103" y="886"/>
                  </a:lnTo>
                  <a:lnTo>
                    <a:pt x="1038" y="981"/>
                  </a:lnTo>
                  <a:lnTo>
                    <a:pt x="980" y="1083"/>
                  </a:lnTo>
                  <a:lnTo>
                    <a:pt x="929" y="1199"/>
                  </a:lnTo>
                  <a:lnTo>
                    <a:pt x="893" y="1315"/>
                  </a:lnTo>
                  <a:lnTo>
                    <a:pt x="856" y="1446"/>
                  </a:lnTo>
                  <a:lnTo>
                    <a:pt x="835" y="1575"/>
                  </a:lnTo>
                  <a:lnTo>
                    <a:pt x="813" y="1706"/>
                  </a:lnTo>
                  <a:lnTo>
                    <a:pt x="806" y="1844"/>
                  </a:lnTo>
                  <a:lnTo>
                    <a:pt x="799" y="1983"/>
                  </a:lnTo>
                  <a:lnTo>
                    <a:pt x="799" y="2121"/>
                  </a:lnTo>
                  <a:lnTo>
                    <a:pt x="799" y="2121"/>
                  </a:lnTo>
                  <a:lnTo>
                    <a:pt x="799" y="2324"/>
                  </a:lnTo>
                  <a:lnTo>
                    <a:pt x="806" y="2440"/>
                  </a:lnTo>
                  <a:lnTo>
                    <a:pt x="820" y="2557"/>
                  </a:lnTo>
                  <a:lnTo>
                    <a:pt x="842" y="2680"/>
                  </a:lnTo>
                  <a:lnTo>
                    <a:pt x="864" y="2804"/>
                  </a:lnTo>
                  <a:lnTo>
                    <a:pt x="900" y="2934"/>
                  </a:lnTo>
                  <a:lnTo>
                    <a:pt x="943" y="3050"/>
                  </a:lnTo>
                  <a:lnTo>
                    <a:pt x="994" y="3166"/>
                  </a:lnTo>
                  <a:lnTo>
                    <a:pt x="1059" y="3276"/>
                  </a:lnTo>
                  <a:lnTo>
                    <a:pt x="1133" y="3370"/>
                  </a:lnTo>
                  <a:lnTo>
                    <a:pt x="1176" y="3414"/>
                  </a:lnTo>
                  <a:lnTo>
                    <a:pt x="1220" y="3457"/>
                  </a:lnTo>
                  <a:lnTo>
                    <a:pt x="1270" y="3494"/>
                  </a:lnTo>
                  <a:lnTo>
                    <a:pt x="1328" y="3522"/>
                  </a:lnTo>
                  <a:lnTo>
                    <a:pt x="1379" y="3552"/>
                  </a:lnTo>
                  <a:lnTo>
                    <a:pt x="1444" y="3573"/>
                  </a:lnTo>
                  <a:lnTo>
                    <a:pt x="1509" y="3596"/>
                  </a:lnTo>
                  <a:lnTo>
                    <a:pt x="1575" y="3610"/>
                  </a:lnTo>
                  <a:lnTo>
                    <a:pt x="1648" y="3617"/>
                  </a:lnTo>
                  <a:lnTo>
                    <a:pt x="1727" y="3624"/>
                  </a:lnTo>
                  <a:lnTo>
                    <a:pt x="1727" y="3624"/>
                  </a:lnTo>
                  <a:lnTo>
                    <a:pt x="1792" y="3617"/>
                  </a:lnTo>
                  <a:lnTo>
                    <a:pt x="1858" y="3610"/>
                  </a:lnTo>
                  <a:lnTo>
                    <a:pt x="1923" y="3596"/>
                  </a:lnTo>
                  <a:lnTo>
                    <a:pt x="1982" y="3581"/>
                  </a:lnTo>
                  <a:lnTo>
                    <a:pt x="2047" y="3559"/>
                  </a:lnTo>
                  <a:lnTo>
                    <a:pt x="2098" y="3537"/>
                  </a:lnTo>
                  <a:lnTo>
                    <a:pt x="2199" y="3479"/>
                  </a:lnTo>
                  <a:lnTo>
                    <a:pt x="2293" y="3406"/>
                  </a:lnTo>
                  <a:lnTo>
                    <a:pt x="2373" y="3327"/>
                  </a:lnTo>
                  <a:lnTo>
                    <a:pt x="2439" y="3239"/>
                  </a:lnTo>
                  <a:lnTo>
                    <a:pt x="2497" y="3152"/>
                  </a:lnTo>
                  <a:lnTo>
                    <a:pt x="2497" y="3152"/>
                  </a:lnTo>
                  <a:lnTo>
                    <a:pt x="2533" y="3072"/>
                  </a:lnTo>
                  <a:lnTo>
                    <a:pt x="2562" y="2985"/>
                  </a:lnTo>
                  <a:lnTo>
                    <a:pt x="2599" y="2883"/>
                  </a:lnTo>
                  <a:lnTo>
                    <a:pt x="2620" y="2767"/>
                  </a:lnTo>
                  <a:lnTo>
                    <a:pt x="2642" y="2637"/>
                  </a:lnTo>
                  <a:lnTo>
                    <a:pt x="2664" y="2484"/>
                  </a:lnTo>
                  <a:lnTo>
                    <a:pt x="2671" y="2303"/>
                  </a:lnTo>
                  <a:lnTo>
                    <a:pt x="2678" y="2099"/>
                  </a:lnTo>
                  <a:lnTo>
                    <a:pt x="2678" y="2099"/>
                  </a:lnTo>
                  <a:lnTo>
                    <a:pt x="2671" y="1917"/>
                  </a:lnTo>
                  <a:lnTo>
                    <a:pt x="2664" y="1793"/>
                  </a:lnTo>
                  <a:lnTo>
                    <a:pt x="2649" y="1656"/>
                  </a:lnTo>
                  <a:lnTo>
                    <a:pt x="2620" y="1504"/>
                  </a:lnTo>
                  <a:lnTo>
                    <a:pt x="2584" y="1352"/>
                  </a:lnTo>
                  <a:lnTo>
                    <a:pt x="2540" y="1191"/>
                  </a:lnTo>
                  <a:lnTo>
                    <a:pt x="2511" y="1119"/>
                  </a:lnTo>
                  <a:lnTo>
                    <a:pt x="2475" y="1047"/>
                  </a:lnTo>
                  <a:close/>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88" name="Freeform 4"/>
            <p:cNvSpPr>
              <a:spLocks noChangeArrowheads="1"/>
            </p:cNvSpPr>
            <p:nvPr/>
          </p:nvSpPr>
          <p:spPr bwMode="gray">
            <a:xfrm>
              <a:off x="3756025" y="3233738"/>
              <a:ext cx="1147763" cy="1519237"/>
            </a:xfrm>
            <a:custGeom>
              <a:avLst/>
              <a:gdLst>
                <a:gd name="T0" fmla="*/ 3150 w 3187"/>
                <a:gd name="T1" fmla="*/ 3007 h 4221"/>
                <a:gd name="T2" fmla="*/ 2969 w 3187"/>
                <a:gd name="T3" fmla="*/ 3486 h 4221"/>
                <a:gd name="T4" fmla="*/ 2700 w 3187"/>
                <a:gd name="T5" fmla="*/ 3828 h 4221"/>
                <a:gd name="T6" fmla="*/ 2366 w 3187"/>
                <a:gd name="T7" fmla="*/ 4053 h 4221"/>
                <a:gd name="T8" fmla="*/ 2003 w 3187"/>
                <a:gd name="T9" fmla="*/ 4176 h 4221"/>
                <a:gd name="T10" fmla="*/ 1633 w 3187"/>
                <a:gd name="T11" fmla="*/ 4220 h 4221"/>
                <a:gd name="T12" fmla="*/ 1394 w 3187"/>
                <a:gd name="T13" fmla="*/ 4199 h 4221"/>
                <a:gd name="T14" fmla="*/ 1067 w 3187"/>
                <a:gd name="T15" fmla="*/ 4118 h 4221"/>
                <a:gd name="T16" fmla="*/ 799 w 3187"/>
                <a:gd name="T17" fmla="*/ 3987 h 4221"/>
                <a:gd name="T18" fmla="*/ 581 w 3187"/>
                <a:gd name="T19" fmla="*/ 3806 h 4221"/>
                <a:gd name="T20" fmla="*/ 400 w 3187"/>
                <a:gd name="T21" fmla="*/ 3588 h 4221"/>
                <a:gd name="T22" fmla="*/ 218 w 3187"/>
                <a:gd name="T23" fmla="*/ 3253 h 4221"/>
                <a:gd name="T24" fmla="*/ 58 w 3187"/>
                <a:gd name="T25" fmla="*/ 2731 h 4221"/>
                <a:gd name="T26" fmla="*/ 0 w 3187"/>
                <a:gd name="T27" fmla="*/ 2244 h 4221"/>
                <a:gd name="T28" fmla="*/ 7 w 3187"/>
                <a:gd name="T29" fmla="*/ 1910 h 4221"/>
                <a:gd name="T30" fmla="*/ 94 w 3187"/>
                <a:gd name="T31" fmla="*/ 1330 h 4221"/>
                <a:gd name="T32" fmla="*/ 298 w 3187"/>
                <a:gd name="T33" fmla="*/ 806 h 4221"/>
                <a:gd name="T34" fmla="*/ 443 w 3187"/>
                <a:gd name="T35" fmla="*/ 582 h 4221"/>
                <a:gd name="T36" fmla="*/ 617 w 3187"/>
                <a:gd name="T37" fmla="*/ 385 h 4221"/>
                <a:gd name="T38" fmla="*/ 827 w 3187"/>
                <a:gd name="T39" fmla="*/ 226 h 4221"/>
                <a:gd name="T40" fmla="*/ 1074 w 3187"/>
                <a:gd name="T41" fmla="*/ 109 h 4221"/>
                <a:gd name="T42" fmla="*/ 1350 w 3187"/>
                <a:gd name="T43" fmla="*/ 29 h 4221"/>
                <a:gd name="T44" fmla="*/ 1663 w 3187"/>
                <a:gd name="T45" fmla="*/ 0 h 4221"/>
                <a:gd name="T46" fmla="*/ 1967 w 3187"/>
                <a:gd name="T47" fmla="*/ 29 h 4221"/>
                <a:gd name="T48" fmla="*/ 2373 w 3187"/>
                <a:gd name="T49" fmla="*/ 160 h 4221"/>
                <a:gd name="T50" fmla="*/ 2693 w 3187"/>
                <a:gd name="T51" fmla="*/ 393 h 4221"/>
                <a:gd name="T52" fmla="*/ 2939 w 3187"/>
                <a:gd name="T53" fmla="*/ 719 h 4221"/>
                <a:gd name="T54" fmla="*/ 3114 w 3187"/>
                <a:gd name="T55" fmla="*/ 1134 h 4221"/>
                <a:gd name="T56" fmla="*/ 2497 w 3187"/>
                <a:gd name="T57" fmla="*/ 1526 h 4221"/>
                <a:gd name="T58" fmla="*/ 2424 w 3187"/>
                <a:gd name="T59" fmla="*/ 1242 h 4221"/>
                <a:gd name="T60" fmla="*/ 2330 w 3187"/>
                <a:gd name="T61" fmla="*/ 1010 h 4221"/>
                <a:gd name="T62" fmla="*/ 2185 w 3187"/>
                <a:gd name="T63" fmla="*/ 806 h 4221"/>
                <a:gd name="T64" fmla="*/ 1967 w 3187"/>
                <a:gd name="T65" fmla="*/ 654 h 4221"/>
                <a:gd name="T66" fmla="*/ 1669 w 3187"/>
                <a:gd name="T67" fmla="*/ 596 h 4221"/>
                <a:gd name="T68" fmla="*/ 1524 w 3187"/>
                <a:gd name="T69" fmla="*/ 611 h 4221"/>
                <a:gd name="T70" fmla="*/ 1336 w 3187"/>
                <a:gd name="T71" fmla="*/ 676 h 4221"/>
                <a:gd name="T72" fmla="*/ 1183 w 3187"/>
                <a:gd name="T73" fmla="*/ 778 h 4221"/>
                <a:gd name="T74" fmla="*/ 1031 w 3187"/>
                <a:gd name="T75" fmla="*/ 973 h 4221"/>
                <a:gd name="T76" fmla="*/ 886 w 3187"/>
                <a:gd name="T77" fmla="*/ 1330 h 4221"/>
                <a:gd name="T78" fmla="*/ 813 w 3187"/>
                <a:gd name="T79" fmla="*/ 1700 h 4221"/>
                <a:gd name="T80" fmla="*/ 799 w 3187"/>
                <a:gd name="T81" fmla="*/ 2085 h 4221"/>
                <a:gd name="T82" fmla="*/ 842 w 3187"/>
                <a:gd name="T83" fmla="*/ 2665 h 4221"/>
                <a:gd name="T84" fmla="*/ 966 w 3187"/>
                <a:gd name="T85" fmla="*/ 3079 h 4221"/>
                <a:gd name="T86" fmla="*/ 1147 w 3187"/>
                <a:gd name="T87" fmla="*/ 3363 h 4221"/>
                <a:gd name="T88" fmla="*/ 1372 w 3187"/>
                <a:gd name="T89" fmla="*/ 3522 h 4221"/>
                <a:gd name="T90" fmla="*/ 1612 w 3187"/>
                <a:gd name="T91" fmla="*/ 3596 h 4221"/>
                <a:gd name="T92" fmla="*/ 1764 w 3187"/>
                <a:gd name="T93" fmla="*/ 3596 h 4221"/>
                <a:gd name="T94" fmla="*/ 1974 w 3187"/>
                <a:gd name="T95" fmla="*/ 3537 h 4221"/>
                <a:gd name="T96" fmla="*/ 2163 w 3187"/>
                <a:gd name="T97" fmla="*/ 3428 h 4221"/>
                <a:gd name="T98" fmla="*/ 2316 w 3187"/>
                <a:gd name="T99" fmla="*/ 3253 h 4221"/>
                <a:gd name="T100" fmla="*/ 2439 w 3187"/>
                <a:gd name="T101" fmla="*/ 3021 h 4221"/>
                <a:gd name="T102" fmla="*/ 2497 w 3187"/>
                <a:gd name="T103" fmla="*/ 2731 h 4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87" h="4221">
                  <a:moveTo>
                    <a:pt x="3186" y="2811"/>
                  </a:moveTo>
                  <a:lnTo>
                    <a:pt x="3186" y="2811"/>
                  </a:lnTo>
                  <a:lnTo>
                    <a:pt x="3150" y="3007"/>
                  </a:lnTo>
                  <a:lnTo>
                    <a:pt x="3099" y="3181"/>
                  </a:lnTo>
                  <a:lnTo>
                    <a:pt x="3041" y="3341"/>
                  </a:lnTo>
                  <a:lnTo>
                    <a:pt x="2969" y="3486"/>
                  </a:lnTo>
                  <a:lnTo>
                    <a:pt x="2888" y="3617"/>
                  </a:lnTo>
                  <a:lnTo>
                    <a:pt x="2795" y="3733"/>
                  </a:lnTo>
                  <a:lnTo>
                    <a:pt x="2700" y="3828"/>
                  </a:lnTo>
                  <a:lnTo>
                    <a:pt x="2591" y="3922"/>
                  </a:lnTo>
                  <a:lnTo>
                    <a:pt x="2482" y="3995"/>
                  </a:lnTo>
                  <a:lnTo>
                    <a:pt x="2366" y="4053"/>
                  </a:lnTo>
                  <a:lnTo>
                    <a:pt x="2250" y="4111"/>
                  </a:lnTo>
                  <a:lnTo>
                    <a:pt x="2127" y="4148"/>
                  </a:lnTo>
                  <a:lnTo>
                    <a:pt x="2003" y="4176"/>
                  </a:lnTo>
                  <a:lnTo>
                    <a:pt x="1880" y="4199"/>
                  </a:lnTo>
                  <a:lnTo>
                    <a:pt x="1756" y="4213"/>
                  </a:lnTo>
                  <a:lnTo>
                    <a:pt x="1633" y="4220"/>
                  </a:lnTo>
                  <a:lnTo>
                    <a:pt x="1633" y="4220"/>
                  </a:lnTo>
                  <a:lnTo>
                    <a:pt x="1510" y="4213"/>
                  </a:lnTo>
                  <a:lnTo>
                    <a:pt x="1394" y="4199"/>
                  </a:lnTo>
                  <a:lnTo>
                    <a:pt x="1277" y="4184"/>
                  </a:lnTo>
                  <a:lnTo>
                    <a:pt x="1169" y="4155"/>
                  </a:lnTo>
                  <a:lnTo>
                    <a:pt x="1067" y="4118"/>
                  </a:lnTo>
                  <a:lnTo>
                    <a:pt x="973" y="4082"/>
                  </a:lnTo>
                  <a:lnTo>
                    <a:pt x="886" y="4038"/>
                  </a:lnTo>
                  <a:lnTo>
                    <a:pt x="799" y="3987"/>
                  </a:lnTo>
                  <a:lnTo>
                    <a:pt x="719" y="3930"/>
                  </a:lnTo>
                  <a:lnTo>
                    <a:pt x="646" y="3871"/>
                  </a:lnTo>
                  <a:lnTo>
                    <a:pt x="581" y="3806"/>
                  </a:lnTo>
                  <a:lnTo>
                    <a:pt x="516" y="3733"/>
                  </a:lnTo>
                  <a:lnTo>
                    <a:pt x="457" y="3661"/>
                  </a:lnTo>
                  <a:lnTo>
                    <a:pt x="400" y="3588"/>
                  </a:lnTo>
                  <a:lnTo>
                    <a:pt x="349" y="3508"/>
                  </a:lnTo>
                  <a:lnTo>
                    <a:pt x="305" y="3428"/>
                  </a:lnTo>
                  <a:lnTo>
                    <a:pt x="218" y="3253"/>
                  </a:lnTo>
                  <a:lnTo>
                    <a:pt x="153" y="3086"/>
                  </a:lnTo>
                  <a:lnTo>
                    <a:pt x="102" y="2906"/>
                  </a:lnTo>
                  <a:lnTo>
                    <a:pt x="58" y="2731"/>
                  </a:lnTo>
                  <a:lnTo>
                    <a:pt x="29" y="2563"/>
                  </a:lnTo>
                  <a:lnTo>
                    <a:pt x="15" y="2396"/>
                  </a:lnTo>
                  <a:lnTo>
                    <a:pt x="0" y="2244"/>
                  </a:lnTo>
                  <a:lnTo>
                    <a:pt x="0" y="2106"/>
                  </a:lnTo>
                  <a:lnTo>
                    <a:pt x="0" y="2106"/>
                  </a:lnTo>
                  <a:lnTo>
                    <a:pt x="7" y="1910"/>
                  </a:lnTo>
                  <a:lnTo>
                    <a:pt x="22" y="1714"/>
                  </a:lnTo>
                  <a:lnTo>
                    <a:pt x="51" y="1519"/>
                  </a:lnTo>
                  <a:lnTo>
                    <a:pt x="94" y="1330"/>
                  </a:lnTo>
                  <a:lnTo>
                    <a:pt x="145" y="1148"/>
                  </a:lnTo>
                  <a:lnTo>
                    <a:pt x="218" y="973"/>
                  </a:lnTo>
                  <a:lnTo>
                    <a:pt x="298" y="806"/>
                  </a:lnTo>
                  <a:lnTo>
                    <a:pt x="341" y="734"/>
                  </a:lnTo>
                  <a:lnTo>
                    <a:pt x="392" y="654"/>
                  </a:lnTo>
                  <a:lnTo>
                    <a:pt x="443" y="582"/>
                  </a:lnTo>
                  <a:lnTo>
                    <a:pt x="501" y="516"/>
                  </a:lnTo>
                  <a:lnTo>
                    <a:pt x="559" y="451"/>
                  </a:lnTo>
                  <a:lnTo>
                    <a:pt x="617" y="385"/>
                  </a:lnTo>
                  <a:lnTo>
                    <a:pt x="690" y="327"/>
                  </a:lnTo>
                  <a:lnTo>
                    <a:pt x="755" y="277"/>
                  </a:lnTo>
                  <a:lnTo>
                    <a:pt x="827" y="226"/>
                  </a:lnTo>
                  <a:lnTo>
                    <a:pt x="907" y="182"/>
                  </a:lnTo>
                  <a:lnTo>
                    <a:pt x="987" y="139"/>
                  </a:lnTo>
                  <a:lnTo>
                    <a:pt x="1074" y="109"/>
                  </a:lnTo>
                  <a:lnTo>
                    <a:pt x="1161" y="73"/>
                  </a:lnTo>
                  <a:lnTo>
                    <a:pt x="1256" y="51"/>
                  </a:lnTo>
                  <a:lnTo>
                    <a:pt x="1350" y="29"/>
                  </a:lnTo>
                  <a:lnTo>
                    <a:pt x="1452" y="15"/>
                  </a:lnTo>
                  <a:lnTo>
                    <a:pt x="1553" y="8"/>
                  </a:lnTo>
                  <a:lnTo>
                    <a:pt x="1663" y="0"/>
                  </a:lnTo>
                  <a:lnTo>
                    <a:pt x="1663" y="0"/>
                  </a:lnTo>
                  <a:lnTo>
                    <a:pt x="1822" y="8"/>
                  </a:lnTo>
                  <a:lnTo>
                    <a:pt x="1967" y="29"/>
                  </a:lnTo>
                  <a:lnTo>
                    <a:pt x="2113" y="59"/>
                  </a:lnTo>
                  <a:lnTo>
                    <a:pt x="2243" y="102"/>
                  </a:lnTo>
                  <a:lnTo>
                    <a:pt x="2373" y="160"/>
                  </a:lnTo>
                  <a:lnTo>
                    <a:pt x="2489" y="226"/>
                  </a:lnTo>
                  <a:lnTo>
                    <a:pt x="2591" y="305"/>
                  </a:lnTo>
                  <a:lnTo>
                    <a:pt x="2693" y="393"/>
                  </a:lnTo>
                  <a:lnTo>
                    <a:pt x="2787" y="487"/>
                  </a:lnTo>
                  <a:lnTo>
                    <a:pt x="2867" y="596"/>
                  </a:lnTo>
                  <a:lnTo>
                    <a:pt x="2939" y="719"/>
                  </a:lnTo>
                  <a:lnTo>
                    <a:pt x="3005" y="843"/>
                  </a:lnTo>
                  <a:lnTo>
                    <a:pt x="3063" y="981"/>
                  </a:lnTo>
                  <a:lnTo>
                    <a:pt x="3114" y="1134"/>
                  </a:lnTo>
                  <a:lnTo>
                    <a:pt x="3157" y="1286"/>
                  </a:lnTo>
                  <a:lnTo>
                    <a:pt x="3186" y="1453"/>
                  </a:lnTo>
                  <a:lnTo>
                    <a:pt x="2497" y="1526"/>
                  </a:lnTo>
                  <a:lnTo>
                    <a:pt x="2497" y="1526"/>
                  </a:lnTo>
                  <a:lnTo>
                    <a:pt x="2468" y="1388"/>
                  </a:lnTo>
                  <a:lnTo>
                    <a:pt x="2424" y="1242"/>
                  </a:lnTo>
                  <a:lnTo>
                    <a:pt x="2396" y="1163"/>
                  </a:lnTo>
                  <a:lnTo>
                    <a:pt x="2366" y="1090"/>
                  </a:lnTo>
                  <a:lnTo>
                    <a:pt x="2330" y="1010"/>
                  </a:lnTo>
                  <a:lnTo>
                    <a:pt x="2286" y="937"/>
                  </a:lnTo>
                  <a:lnTo>
                    <a:pt x="2236" y="872"/>
                  </a:lnTo>
                  <a:lnTo>
                    <a:pt x="2185" y="806"/>
                  </a:lnTo>
                  <a:lnTo>
                    <a:pt x="2119" y="749"/>
                  </a:lnTo>
                  <a:lnTo>
                    <a:pt x="2047" y="698"/>
                  </a:lnTo>
                  <a:lnTo>
                    <a:pt x="1967" y="654"/>
                  </a:lnTo>
                  <a:lnTo>
                    <a:pt x="1880" y="625"/>
                  </a:lnTo>
                  <a:lnTo>
                    <a:pt x="1779" y="603"/>
                  </a:lnTo>
                  <a:lnTo>
                    <a:pt x="1669" y="596"/>
                  </a:lnTo>
                  <a:lnTo>
                    <a:pt x="1669" y="596"/>
                  </a:lnTo>
                  <a:lnTo>
                    <a:pt x="1589" y="603"/>
                  </a:lnTo>
                  <a:lnTo>
                    <a:pt x="1524" y="611"/>
                  </a:lnTo>
                  <a:lnTo>
                    <a:pt x="1452" y="625"/>
                  </a:lnTo>
                  <a:lnTo>
                    <a:pt x="1394" y="647"/>
                  </a:lnTo>
                  <a:lnTo>
                    <a:pt x="1336" y="676"/>
                  </a:lnTo>
                  <a:lnTo>
                    <a:pt x="1277" y="705"/>
                  </a:lnTo>
                  <a:lnTo>
                    <a:pt x="1234" y="741"/>
                  </a:lnTo>
                  <a:lnTo>
                    <a:pt x="1183" y="778"/>
                  </a:lnTo>
                  <a:lnTo>
                    <a:pt x="1139" y="821"/>
                  </a:lnTo>
                  <a:lnTo>
                    <a:pt x="1103" y="872"/>
                  </a:lnTo>
                  <a:lnTo>
                    <a:pt x="1031" y="973"/>
                  </a:lnTo>
                  <a:lnTo>
                    <a:pt x="973" y="1083"/>
                  </a:lnTo>
                  <a:lnTo>
                    <a:pt x="922" y="1206"/>
                  </a:lnTo>
                  <a:lnTo>
                    <a:pt x="886" y="1330"/>
                  </a:lnTo>
                  <a:lnTo>
                    <a:pt x="856" y="1453"/>
                  </a:lnTo>
                  <a:lnTo>
                    <a:pt x="835" y="1575"/>
                  </a:lnTo>
                  <a:lnTo>
                    <a:pt x="813" y="1700"/>
                  </a:lnTo>
                  <a:lnTo>
                    <a:pt x="799" y="1917"/>
                  </a:lnTo>
                  <a:lnTo>
                    <a:pt x="799" y="2085"/>
                  </a:lnTo>
                  <a:lnTo>
                    <a:pt x="799" y="2085"/>
                  </a:lnTo>
                  <a:lnTo>
                    <a:pt x="799" y="2295"/>
                  </a:lnTo>
                  <a:lnTo>
                    <a:pt x="820" y="2491"/>
                  </a:lnTo>
                  <a:lnTo>
                    <a:pt x="842" y="2665"/>
                  </a:lnTo>
                  <a:lnTo>
                    <a:pt x="878" y="2818"/>
                  </a:lnTo>
                  <a:lnTo>
                    <a:pt x="915" y="2956"/>
                  </a:lnTo>
                  <a:lnTo>
                    <a:pt x="966" y="3079"/>
                  </a:lnTo>
                  <a:lnTo>
                    <a:pt x="1023" y="3188"/>
                  </a:lnTo>
                  <a:lnTo>
                    <a:pt x="1082" y="3283"/>
                  </a:lnTo>
                  <a:lnTo>
                    <a:pt x="1147" y="3363"/>
                  </a:lnTo>
                  <a:lnTo>
                    <a:pt x="1219" y="3428"/>
                  </a:lnTo>
                  <a:lnTo>
                    <a:pt x="1292" y="3479"/>
                  </a:lnTo>
                  <a:lnTo>
                    <a:pt x="1372" y="3522"/>
                  </a:lnTo>
                  <a:lnTo>
                    <a:pt x="1452" y="3559"/>
                  </a:lnTo>
                  <a:lnTo>
                    <a:pt x="1532" y="3581"/>
                  </a:lnTo>
                  <a:lnTo>
                    <a:pt x="1612" y="3596"/>
                  </a:lnTo>
                  <a:lnTo>
                    <a:pt x="1691" y="3596"/>
                  </a:lnTo>
                  <a:lnTo>
                    <a:pt x="1691" y="3596"/>
                  </a:lnTo>
                  <a:lnTo>
                    <a:pt x="1764" y="3596"/>
                  </a:lnTo>
                  <a:lnTo>
                    <a:pt x="1836" y="3581"/>
                  </a:lnTo>
                  <a:lnTo>
                    <a:pt x="1902" y="3566"/>
                  </a:lnTo>
                  <a:lnTo>
                    <a:pt x="1974" y="3537"/>
                  </a:lnTo>
                  <a:lnTo>
                    <a:pt x="2039" y="3508"/>
                  </a:lnTo>
                  <a:lnTo>
                    <a:pt x="2098" y="3471"/>
                  </a:lnTo>
                  <a:lnTo>
                    <a:pt x="2163" y="3428"/>
                  </a:lnTo>
                  <a:lnTo>
                    <a:pt x="2214" y="3370"/>
                  </a:lnTo>
                  <a:lnTo>
                    <a:pt x="2272" y="3312"/>
                  </a:lnTo>
                  <a:lnTo>
                    <a:pt x="2316" y="3253"/>
                  </a:lnTo>
                  <a:lnTo>
                    <a:pt x="2366" y="3181"/>
                  </a:lnTo>
                  <a:lnTo>
                    <a:pt x="2402" y="3101"/>
                  </a:lnTo>
                  <a:lnTo>
                    <a:pt x="2439" y="3021"/>
                  </a:lnTo>
                  <a:lnTo>
                    <a:pt x="2461" y="2927"/>
                  </a:lnTo>
                  <a:lnTo>
                    <a:pt x="2482" y="2832"/>
                  </a:lnTo>
                  <a:lnTo>
                    <a:pt x="2497" y="2731"/>
                  </a:lnTo>
                  <a:lnTo>
                    <a:pt x="3186" y="2811"/>
                  </a:lnTo>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89" name="Freeform 5"/>
            <p:cNvSpPr>
              <a:spLocks noChangeArrowheads="1"/>
            </p:cNvSpPr>
            <p:nvPr/>
          </p:nvSpPr>
          <p:spPr bwMode="gray">
            <a:xfrm>
              <a:off x="4846638" y="3257550"/>
              <a:ext cx="1309687" cy="1473200"/>
            </a:xfrm>
            <a:custGeom>
              <a:avLst/>
              <a:gdLst>
                <a:gd name="T0" fmla="*/ 3635 w 3636"/>
                <a:gd name="T1" fmla="*/ 4090 h 4091"/>
                <a:gd name="T2" fmla="*/ 2851 w 3636"/>
                <a:gd name="T3" fmla="*/ 4090 h 4091"/>
                <a:gd name="T4" fmla="*/ 2517 w 3636"/>
                <a:gd name="T5" fmla="*/ 3116 h 4091"/>
                <a:gd name="T6" fmla="*/ 950 w 3636"/>
                <a:gd name="T7" fmla="*/ 3116 h 4091"/>
                <a:gd name="T8" fmla="*/ 630 w 3636"/>
                <a:gd name="T9" fmla="*/ 4090 h 4091"/>
                <a:gd name="T10" fmla="*/ 0 w 3636"/>
                <a:gd name="T11" fmla="*/ 4090 h 4091"/>
                <a:gd name="T12" fmla="*/ 1356 w 3636"/>
                <a:gd name="T13" fmla="*/ 0 h 4091"/>
                <a:gd name="T14" fmla="*/ 2263 w 3636"/>
                <a:gd name="T15" fmla="*/ 0 h 4091"/>
                <a:gd name="T16" fmla="*/ 3635 w 3636"/>
                <a:gd name="T17" fmla="*/ 4090 h 4091"/>
                <a:gd name="T18" fmla="*/ 2321 w 3636"/>
                <a:gd name="T19" fmla="*/ 2528 h 4091"/>
                <a:gd name="T20" fmla="*/ 1726 w 3636"/>
                <a:gd name="T21" fmla="*/ 698 h 4091"/>
                <a:gd name="T22" fmla="*/ 1131 w 3636"/>
                <a:gd name="T23" fmla="*/ 2528 h 4091"/>
                <a:gd name="T24" fmla="*/ 2321 w 3636"/>
                <a:gd name="T25" fmla="*/ 2528 h 4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36" h="4091">
                  <a:moveTo>
                    <a:pt x="3635" y="4090"/>
                  </a:moveTo>
                  <a:lnTo>
                    <a:pt x="2851" y="4090"/>
                  </a:lnTo>
                  <a:lnTo>
                    <a:pt x="2517" y="3116"/>
                  </a:lnTo>
                  <a:lnTo>
                    <a:pt x="950" y="3116"/>
                  </a:lnTo>
                  <a:lnTo>
                    <a:pt x="630" y="4090"/>
                  </a:lnTo>
                  <a:lnTo>
                    <a:pt x="0" y="4090"/>
                  </a:lnTo>
                  <a:lnTo>
                    <a:pt x="1356" y="0"/>
                  </a:lnTo>
                  <a:lnTo>
                    <a:pt x="2263" y="0"/>
                  </a:lnTo>
                  <a:lnTo>
                    <a:pt x="3635" y="4090"/>
                  </a:lnTo>
                  <a:close/>
                  <a:moveTo>
                    <a:pt x="2321" y="2528"/>
                  </a:moveTo>
                  <a:lnTo>
                    <a:pt x="1726" y="698"/>
                  </a:lnTo>
                  <a:lnTo>
                    <a:pt x="1131" y="2528"/>
                  </a:lnTo>
                  <a:lnTo>
                    <a:pt x="2321" y="2528"/>
                  </a:lnTo>
                  <a:close/>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90" name="Freeform 6"/>
            <p:cNvSpPr>
              <a:spLocks noChangeArrowheads="1"/>
            </p:cNvSpPr>
            <p:nvPr/>
          </p:nvSpPr>
          <p:spPr bwMode="gray">
            <a:xfrm>
              <a:off x="6226175" y="3257550"/>
              <a:ext cx="1208088" cy="1473200"/>
            </a:xfrm>
            <a:custGeom>
              <a:avLst/>
              <a:gdLst>
                <a:gd name="T0" fmla="*/ 1509 w 3354"/>
                <a:gd name="T1" fmla="*/ 0 h 4091"/>
                <a:gd name="T2" fmla="*/ 1604 w 3354"/>
                <a:gd name="T3" fmla="*/ 0 h 4091"/>
                <a:gd name="T4" fmla="*/ 1880 w 3354"/>
                <a:gd name="T5" fmla="*/ 30 h 4091"/>
                <a:gd name="T6" fmla="*/ 2039 w 3354"/>
                <a:gd name="T7" fmla="*/ 66 h 4091"/>
                <a:gd name="T8" fmla="*/ 2214 w 3354"/>
                <a:gd name="T9" fmla="*/ 125 h 4091"/>
                <a:gd name="T10" fmla="*/ 2395 w 3354"/>
                <a:gd name="T11" fmla="*/ 218 h 4091"/>
                <a:gd name="T12" fmla="*/ 2583 w 3354"/>
                <a:gd name="T13" fmla="*/ 342 h 4091"/>
                <a:gd name="T14" fmla="*/ 2772 w 3354"/>
                <a:gd name="T15" fmla="*/ 509 h 4091"/>
                <a:gd name="T16" fmla="*/ 2837 w 3354"/>
                <a:gd name="T17" fmla="*/ 589 h 4091"/>
                <a:gd name="T18" fmla="*/ 2968 w 3354"/>
                <a:gd name="T19" fmla="*/ 749 h 4091"/>
                <a:gd name="T20" fmla="*/ 3077 w 3354"/>
                <a:gd name="T21" fmla="*/ 931 h 4091"/>
                <a:gd name="T22" fmla="*/ 3171 w 3354"/>
                <a:gd name="T23" fmla="*/ 1112 h 4091"/>
                <a:gd name="T24" fmla="*/ 3244 w 3354"/>
                <a:gd name="T25" fmla="*/ 1308 h 4091"/>
                <a:gd name="T26" fmla="*/ 3295 w 3354"/>
                <a:gd name="T27" fmla="*/ 1510 h 4091"/>
                <a:gd name="T28" fmla="*/ 3331 w 3354"/>
                <a:gd name="T29" fmla="*/ 1722 h 4091"/>
                <a:gd name="T30" fmla="*/ 3346 w 3354"/>
                <a:gd name="T31" fmla="*/ 1932 h 4091"/>
                <a:gd name="T32" fmla="*/ 3353 w 3354"/>
                <a:gd name="T33" fmla="*/ 2041 h 4091"/>
                <a:gd name="T34" fmla="*/ 3331 w 3354"/>
                <a:gd name="T35" fmla="*/ 2346 h 4091"/>
                <a:gd name="T36" fmla="*/ 3287 w 3354"/>
                <a:gd name="T37" fmla="*/ 2623 h 4091"/>
                <a:gd name="T38" fmla="*/ 3207 w 3354"/>
                <a:gd name="T39" fmla="*/ 2869 h 4091"/>
                <a:gd name="T40" fmla="*/ 3113 w 3354"/>
                <a:gd name="T41" fmla="*/ 3087 h 4091"/>
                <a:gd name="T42" fmla="*/ 3012 w 3354"/>
                <a:gd name="T43" fmla="*/ 3276 h 4091"/>
                <a:gd name="T44" fmla="*/ 2896 w 3354"/>
                <a:gd name="T45" fmla="*/ 3436 h 4091"/>
                <a:gd name="T46" fmla="*/ 2670 w 3354"/>
                <a:gd name="T47" fmla="*/ 3675 h 4091"/>
                <a:gd name="T48" fmla="*/ 2590 w 3354"/>
                <a:gd name="T49" fmla="*/ 3734 h 4091"/>
                <a:gd name="T50" fmla="*/ 2358 w 3354"/>
                <a:gd name="T51" fmla="*/ 3872 h 4091"/>
                <a:gd name="T52" fmla="*/ 2024 w 3354"/>
                <a:gd name="T53" fmla="*/ 3995 h 4091"/>
                <a:gd name="T54" fmla="*/ 1821 w 3354"/>
                <a:gd name="T55" fmla="*/ 4046 h 4091"/>
                <a:gd name="T56" fmla="*/ 1589 w 3354"/>
                <a:gd name="T57" fmla="*/ 4075 h 4091"/>
                <a:gd name="T58" fmla="*/ 1342 w 3354"/>
                <a:gd name="T59" fmla="*/ 4090 h 4091"/>
                <a:gd name="T60" fmla="*/ 0 w 3354"/>
                <a:gd name="T61" fmla="*/ 0 h 4091"/>
                <a:gd name="T62" fmla="*/ 1371 w 3354"/>
                <a:gd name="T63" fmla="*/ 3487 h 4091"/>
                <a:gd name="T64" fmla="*/ 1487 w 3354"/>
                <a:gd name="T65" fmla="*/ 3480 h 4091"/>
                <a:gd name="T66" fmla="*/ 1720 w 3354"/>
                <a:gd name="T67" fmla="*/ 3436 h 4091"/>
                <a:gd name="T68" fmla="*/ 1930 w 3354"/>
                <a:gd name="T69" fmla="*/ 3341 h 4091"/>
                <a:gd name="T70" fmla="*/ 2119 w 3354"/>
                <a:gd name="T71" fmla="*/ 3203 h 4091"/>
                <a:gd name="T72" fmla="*/ 2279 w 3354"/>
                <a:gd name="T73" fmla="*/ 3021 h 4091"/>
                <a:gd name="T74" fmla="*/ 2409 w 3354"/>
                <a:gd name="T75" fmla="*/ 2790 h 4091"/>
                <a:gd name="T76" fmla="*/ 2497 w 3354"/>
                <a:gd name="T77" fmla="*/ 2513 h 4091"/>
                <a:gd name="T78" fmla="*/ 2547 w 3354"/>
                <a:gd name="T79" fmla="*/ 2187 h 4091"/>
                <a:gd name="T80" fmla="*/ 2554 w 3354"/>
                <a:gd name="T81" fmla="*/ 2012 h 4091"/>
                <a:gd name="T82" fmla="*/ 2533 w 3354"/>
                <a:gd name="T83" fmla="*/ 1736 h 4091"/>
                <a:gd name="T84" fmla="*/ 2482 w 3354"/>
                <a:gd name="T85" fmla="*/ 1474 h 4091"/>
                <a:gd name="T86" fmla="*/ 2395 w 3354"/>
                <a:gd name="T87" fmla="*/ 1228 h 4091"/>
                <a:gd name="T88" fmla="*/ 2271 w 3354"/>
                <a:gd name="T89" fmla="*/ 1018 h 4091"/>
                <a:gd name="T90" fmla="*/ 2112 w 3354"/>
                <a:gd name="T91" fmla="*/ 836 h 4091"/>
                <a:gd name="T92" fmla="*/ 1923 w 3354"/>
                <a:gd name="T93" fmla="*/ 698 h 4091"/>
                <a:gd name="T94" fmla="*/ 1705 w 3354"/>
                <a:gd name="T95" fmla="*/ 611 h 4091"/>
                <a:gd name="T96" fmla="*/ 1458 w 3354"/>
                <a:gd name="T97" fmla="*/ 582 h 4091"/>
                <a:gd name="T98" fmla="*/ 754 w 3354"/>
                <a:gd name="T99" fmla="*/ 3487 h 4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54" h="4091">
                  <a:moveTo>
                    <a:pt x="0" y="0"/>
                  </a:moveTo>
                  <a:lnTo>
                    <a:pt x="1509" y="0"/>
                  </a:lnTo>
                  <a:lnTo>
                    <a:pt x="1509" y="0"/>
                  </a:lnTo>
                  <a:lnTo>
                    <a:pt x="1604" y="0"/>
                  </a:lnTo>
                  <a:lnTo>
                    <a:pt x="1734" y="8"/>
                  </a:lnTo>
                  <a:lnTo>
                    <a:pt x="1880" y="30"/>
                  </a:lnTo>
                  <a:lnTo>
                    <a:pt x="1959" y="44"/>
                  </a:lnTo>
                  <a:lnTo>
                    <a:pt x="2039" y="66"/>
                  </a:lnTo>
                  <a:lnTo>
                    <a:pt x="2126" y="95"/>
                  </a:lnTo>
                  <a:lnTo>
                    <a:pt x="2214" y="125"/>
                  </a:lnTo>
                  <a:lnTo>
                    <a:pt x="2300" y="168"/>
                  </a:lnTo>
                  <a:lnTo>
                    <a:pt x="2395" y="218"/>
                  </a:lnTo>
                  <a:lnTo>
                    <a:pt x="2489" y="277"/>
                  </a:lnTo>
                  <a:lnTo>
                    <a:pt x="2583" y="342"/>
                  </a:lnTo>
                  <a:lnTo>
                    <a:pt x="2678" y="422"/>
                  </a:lnTo>
                  <a:lnTo>
                    <a:pt x="2772" y="509"/>
                  </a:lnTo>
                  <a:lnTo>
                    <a:pt x="2772" y="509"/>
                  </a:lnTo>
                  <a:lnTo>
                    <a:pt x="2837" y="589"/>
                  </a:lnTo>
                  <a:lnTo>
                    <a:pt x="2910" y="669"/>
                  </a:lnTo>
                  <a:lnTo>
                    <a:pt x="2968" y="749"/>
                  </a:lnTo>
                  <a:lnTo>
                    <a:pt x="3026" y="836"/>
                  </a:lnTo>
                  <a:lnTo>
                    <a:pt x="3077" y="931"/>
                  </a:lnTo>
                  <a:lnTo>
                    <a:pt x="3128" y="1018"/>
                  </a:lnTo>
                  <a:lnTo>
                    <a:pt x="3171" y="1112"/>
                  </a:lnTo>
                  <a:lnTo>
                    <a:pt x="3207" y="1214"/>
                  </a:lnTo>
                  <a:lnTo>
                    <a:pt x="3244" y="1308"/>
                  </a:lnTo>
                  <a:lnTo>
                    <a:pt x="3273" y="1410"/>
                  </a:lnTo>
                  <a:lnTo>
                    <a:pt x="3295" y="1510"/>
                  </a:lnTo>
                  <a:lnTo>
                    <a:pt x="3316" y="1620"/>
                  </a:lnTo>
                  <a:lnTo>
                    <a:pt x="3331" y="1722"/>
                  </a:lnTo>
                  <a:lnTo>
                    <a:pt x="3346" y="1830"/>
                  </a:lnTo>
                  <a:lnTo>
                    <a:pt x="3346" y="1932"/>
                  </a:lnTo>
                  <a:lnTo>
                    <a:pt x="3353" y="2041"/>
                  </a:lnTo>
                  <a:lnTo>
                    <a:pt x="3353" y="2041"/>
                  </a:lnTo>
                  <a:lnTo>
                    <a:pt x="3346" y="2201"/>
                  </a:lnTo>
                  <a:lnTo>
                    <a:pt x="3331" y="2346"/>
                  </a:lnTo>
                  <a:lnTo>
                    <a:pt x="3309" y="2492"/>
                  </a:lnTo>
                  <a:lnTo>
                    <a:pt x="3287" y="2623"/>
                  </a:lnTo>
                  <a:lnTo>
                    <a:pt x="3251" y="2753"/>
                  </a:lnTo>
                  <a:lnTo>
                    <a:pt x="3207" y="2869"/>
                  </a:lnTo>
                  <a:lnTo>
                    <a:pt x="3164" y="2985"/>
                  </a:lnTo>
                  <a:lnTo>
                    <a:pt x="3113" y="3087"/>
                  </a:lnTo>
                  <a:lnTo>
                    <a:pt x="3063" y="3182"/>
                  </a:lnTo>
                  <a:lnTo>
                    <a:pt x="3012" y="3276"/>
                  </a:lnTo>
                  <a:lnTo>
                    <a:pt x="2953" y="3356"/>
                  </a:lnTo>
                  <a:lnTo>
                    <a:pt x="2896" y="3436"/>
                  </a:lnTo>
                  <a:lnTo>
                    <a:pt x="2780" y="3567"/>
                  </a:lnTo>
                  <a:lnTo>
                    <a:pt x="2670" y="3675"/>
                  </a:lnTo>
                  <a:lnTo>
                    <a:pt x="2670" y="3675"/>
                  </a:lnTo>
                  <a:lnTo>
                    <a:pt x="2590" y="3734"/>
                  </a:lnTo>
                  <a:lnTo>
                    <a:pt x="2489" y="3799"/>
                  </a:lnTo>
                  <a:lnTo>
                    <a:pt x="2358" y="3872"/>
                  </a:lnTo>
                  <a:lnTo>
                    <a:pt x="2206" y="3937"/>
                  </a:lnTo>
                  <a:lnTo>
                    <a:pt x="2024" y="3995"/>
                  </a:lnTo>
                  <a:lnTo>
                    <a:pt x="1923" y="4024"/>
                  </a:lnTo>
                  <a:lnTo>
                    <a:pt x="1821" y="4046"/>
                  </a:lnTo>
                  <a:lnTo>
                    <a:pt x="1705" y="4068"/>
                  </a:lnTo>
                  <a:lnTo>
                    <a:pt x="1589" y="4075"/>
                  </a:lnTo>
                  <a:lnTo>
                    <a:pt x="1466" y="4090"/>
                  </a:lnTo>
                  <a:lnTo>
                    <a:pt x="1342" y="4090"/>
                  </a:lnTo>
                  <a:lnTo>
                    <a:pt x="0" y="4090"/>
                  </a:lnTo>
                  <a:lnTo>
                    <a:pt x="0" y="0"/>
                  </a:lnTo>
                  <a:close/>
                  <a:moveTo>
                    <a:pt x="754" y="3487"/>
                  </a:moveTo>
                  <a:lnTo>
                    <a:pt x="1371" y="3487"/>
                  </a:lnTo>
                  <a:lnTo>
                    <a:pt x="1371" y="3487"/>
                  </a:lnTo>
                  <a:lnTo>
                    <a:pt x="1487" y="3480"/>
                  </a:lnTo>
                  <a:lnTo>
                    <a:pt x="1604" y="3465"/>
                  </a:lnTo>
                  <a:lnTo>
                    <a:pt x="1720" y="3436"/>
                  </a:lnTo>
                  <a:lnTo>
                    <a:pt x="1829" y="3400"/>
                  </a:lnTo>
                  <a:lnTo>
                    <a:pt x="1930" y="3341"/>
                  </a:lnTo>
                  <a:lnTo>
                    <a:pt x="2024" y="3283"/>
                  </a:lnTo>
                  <a:lnTo>
                    <a:pt x="2119" y="3203"/>
                  </a:lnTo>
                  <a:lnTo>
                    <a:pt x="2199" y="3123"/>
                  </a:lnTo>
                  <a:lnTo>
                    <a:pt x="2279" y="3021"/>
                  </a:lnTo>
                  <a:lnTo>
                    <a:pt x="2351" y="2913"/>
                  </a:lnTo>
                  <a:lnTo>
                    <a:pt x="2409" y="2790"/>
                  </a:lnTo>
                  <a:lnTo>
                    <a:pt x="2460" y="2659"/>
                  </a:lnTo>
                  <a:lnTo>
                    <a:pt x="2497" y="2513"/>
                  </a:lnTo>
                  <a:lnTo>
                    <a:pt x="2533" y="2361"/>
                  </a:lnTo>
                  <a:lnTo>
                    <a:pt x="2547" y="2187"/>
                  </a:lnTo>
                  <a:lnTo>
                    <a:pt x="2554" y="2012"/>
                  </a:lnTo>
                  <a:lnTo>
                    <a:pt x="2554" y="2012"/>
                  </a:lnTo>
                  <a:lnTo>
                    <a:pt x="2547" y="1874"/>
                  </a:lnTo>
                  <a:lnTo>
                    <a:pt x="2533" y="1736"/>
                  </a:lnTo>
                  <a:lnTo>
                    <a:pt x="2511" y="1598"/>
                  </a:lnTo>
                  <a:lnTo>
                    <a:pt x="2482" y="1474"/>
                  </a:lnTo>
                  <a:lnTo>
                    <a:pt x="2438" y="1344"/>
                  </a:lnTo>
                  <a:lnTo>
                    <a:pt x="2395" y="1228"/>
                  </a:lnTo>
                  <a:lnTo>
                    <a:pt x="2337" y="1120"/>
                  </a:lnTo>
                  <a:lnTo>
                    <a:pt x="2271" y="1018"/>
                  </a:lnTo>
                  <a:lnTo>
                    <a:pt x="2191" y="923"/>
                  </a:lnTo>
                  <a:lnTo>
                    <a:pt x="2112" y="836"/>
                  </a:lnTo>
                  <a:lnTo>
                    <a:pt x="2024" y="764"/>
                  </a:lnTo>
                  <a:lnTo>
                    <a:pt x="1923" y="698"/>
                  </a:lnTo>
                  <a:lnTo>
                    <a:pt x="1821" y="647"/>
                  </a:lnTo>
                  <a:lnTo>
                    <a:pt x="1705" y="611"/>
                  </a:lnTo>
                  <a:lnTo>
                    <a:pt x="1582" y="589"/>
                  </a:lnTo>
                  <a:lnTo>
                    <a:pt x="1458" y="582"/>
                  </a:lnTo>
                  <a:lnTo>
                    <a:pt x="754" y="582"/>
                  </a:lnTo>
                  <a:lnTo>
                    <a:pt x="754" y="3487"/>
                  </a:lnTo>
                  <a:close/>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91" name="Freeform 7"/>
            <p:cNvSpPr>
              <a:spLocks noChangeArrowheads="1"/>
            </p:cNvSpPr>
            <p:nvPr/>
          </p:nvSpPr>
          <p:spPr bwMode="gray">
            <a:xfrm>
              <a:off x="7521575" y="3257550"/>
              <a:ext cx="957263" cy="1473200"/>
            </a:xfrm>
            <a:custGeom>
              <a:avLst/>
              <a:gdLst>
                <a:gd name="T0" fmla="*/ 0 w 2658"/>
                <a:gd name="T1" fmla="*/ 4090 h 4091"/>
                <a:gd name="T2" fmla="*/ 0 w 2658"/>
                <a:gd name="T3" fmla="*/ 0 h 4091"/>
                <a:gd name="T4" fmla="*/ 2635 w 2658"/>
                <a:gd name="T5" fmla="*/ 0 h 4091"/>
                <a:gd name="T6" fmla="*/ 2635 w 2658"/>
                <a:gd name="T7" fmla="*/ 603 h 4091"/>
                <a:gd name="T8" fmla="*/ 741 w 2658"/>
                <a:gd name="T9" fmla="*/ 603 h 4091"/>
                <a:gd name="T10" fmla="*/ 741 w 2658"/>
                <a:gd name="T11" fmla="*/ 1714 h 4091"/>
                <a:gd name="T12" fmla="*/ 2258 w 2658"/>
                <a:gd name="T13" fmla="*/ 1714 h 4091"/>
                <a:gd name="T14" fmla="*/ 2258 w 2658"/>
                <a:gd name="T15" fmla="*/ 2310 h 4091"/>
                <a:gd name="T16" fmla="*/ 741 w 2658"/>
                <a:gd name="T17" fmla="*/ 2310 h 4091"/>
                <a:gd name="T18" fmla="*/ 741 w 2658"/>
                <a:gd name="T19" fmla="*/ 3457 h 4091"/>
                <a:gd name="T20" fmla="*/ 2657 w 2658"/>
                <a:gd name="T21" fmla="*/ 3457 h 4091"/>
                <a:gd name="T22" fmla="*/ 2657 w 2658"/>
                <a:gd name="T23" fmla="*/ 4090 h 4091"/>
                <a:gd name="T24" fmla="*/ 0 w 2658"/>
                <a:gd name="T25" fmla="*/ 4090 h 4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58" h="4091">
                  <a:moveTo>
                    <a:pt x="0" y="4090"/>
                  </a:moveTo>
                  <a:lnTo>
                    <a:pt x="0" y="0"/>
                  </a:lnTo>
                  <a:lnTo>
                    <a:pt x="2635" y="0"/>
                  </a:lnTo>
                  <a:lnTo>
                    <a:pt x="2635" y="603"/>
                  </a:lnTo>
                  <a:lnTo>
                    <a:pt x="741" y="603"/>
                  </a:lnTo>
                  <a:lnTo>
                    <a:pt x="741" y="1714"/>
                  </a:lnTo>
                  <a:lnTo>
                    <a:pt x="2258" y="1714"/>
                  </a:lnTo>
                  <a:lnTo>
                    <a:pt x="2258" y="2310"/>
                  </a:lnTo>
                  <a:lnTo>
                    <a:pt x="741" y="2310"/>
                  </a:lnTo>
                  <a:lnTo>
                    <a:pt x="741" y="3457"/>
                  </a:lnTo>
                  <a:lnTo>
                    <a:pt x="2657" y="3457"/>
                  </a:lnTo>
                  <a:lnTo>
                    <a:pt x="2657" y="4090"/>
                  </a:lnTo>
                  <a:lnTo>
                    <a:pt x="0" y="4090"/>
                  </a:lnTo>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92" name="Freeform 8"/>
            <p:cNvSpPr>
              <a:spLocks noChangeArrowheads="1"/>
            </p:cNvSpPr>
            <p:nvPr/>
          </p:nvSpPr>
          <p:spPr bwMode="gray">
            <a:xfrm>
              <a:off x="9901238" y="2816225"/>
              <a:ext cx="190500" cy="192088"/>
            </a:xfrm>
            <a:custGeom>
              <a:avLst/>
              <a:gdLst>
                <a:gd name="T0" fmla="*/ 530 w 531"/>
                <a:gd name="T1" fmla="*/ 262 h 532"/>
                <a:gd name="T2" fmla="*/ 515 w 531"/>
                <a:gd name="T3" fmla="*/ 364 h 532"/>
                <a:gd name="T4" fmla="*/ 458 w 531"/>
                <a:gd name="T5" fmla="*/ 451 h 532"/>
                <a:gd name="T6" fmla="*/ 414 w 531"/>
                <a:gd name="T7" fmla="*/ 487 h 532"/>
                <a:gd name="T8" fmla="*/ 319 w 531"/>
                <a:gd name="T9" fmla="*/ 523 h 532"/>
                <a:gd name="T10" fmla="*/ 268 w 531"/>
                <a:gd name="T11" fmla="*/ 531 h 532"/>
                <a:gd name="T12" fmla="*/ 167 w 531"/>
                <a:gd name="T13" fmla="*/ 508 h 532"/>
                <a:gd name="T14" fmla="*/ 80 w 531"/>
                <a:gd name="T15" fmla="*/ 451 h 532"/>
                <a:gd name="T16" fmla="*/ 44 w 531"/>
                <a:gd name="T17" fmla="*/ 407 h 532"/>
                <a:gd name="T18" fmla="*/ 8 w 531"/>
                <a:gd name="T19" fmla="*/ 313 h 532"/>
                <a:gd name="T20" fmla="*/ 0 w 531"/>
                <a:gd name="T21" fmla="*/ 262 h 532"/>
                <a:gd name="T22" fmla="*/ 22 w 531"/>
                <a:gd name="T23" fmla="*/ 160 h 532"/>
                <a:gd name="T24" fmla="*/ 80 w 531"/>
                <a:gd name="T25" fmla="*/ 72 h 532"/>
                <a:gd name="T26" fmla="*/ 116 w 531"/>
                <a:gd name="T27" fmla="*/ 44 h 532"/>
                <a:gd name="T28" fmla="*/ 211 w 531"/>
                <a:gd name="T29" fmla="*/ 0 h 532"/>
                <a:gd name="T30" fmla="*/ 268 w 531"/>
                <a:gd name="T31" fmla="*/ 0 h 532"/>
                <a:gd name="T32" fmla="*/ 370 w 531"/>
                <a:gd name="T33" fmla="*/ 15 h 532"/>
                <a:gd name="T34" fmla="*/ 458 w 531"/>
                <a:gd name="T35" fmla="*/ 72 h 532"/>
                <a:gd name="T36" fmla="*/ 486 w 531"/>
                <a:gd name="T37" fmla="*/ 116 h 532"/>
                <a:gd name="T38" fmla="*/ 530 w 531"/>
                <a:gd name="T39" fmla="*/ 211 h 532"/>
                <a:gd name="T40" fmla="*/ 494 w 531"/>
                <a:gd name="T41" fmla="*/ 262 h 532"/>
                <a:gd name="T42" fmla="*/ 494 w 531"/>
                <a:gd name="T43" fmla="*/ 218 h 532"/>
                <a:gd name="T44" fmla="*/ 458 w 531"/>
                <a:gd name="T45" fmla="*/ 138 h 532"/>
                <a:gd name="T46" fmla="*/ 428 w 531"/>
                <a:gd name="T47" fmla="*/ 102 h 532"/>
                <a:gd name="T48" fmla="*/ 356 w 531"/>
                <a:gd name="T49" fmla="*/ 51 h 532"/>
                <a:gd name="T50" fmla="*/ 268 w 531"/>
                <a:gd name="T51" fmla="*/ 36 h 532"/>
                <a:gd name="T52" fmla="*/ 218 w 531"/>
                <a:gd name="T53" fmla="*/ 36 h 532"/>
                <a:gd name="T54" fmla="*/ 138 w 531"/>
                <a:gd name="T55" fmla="*/ 72 h 532"/>
                <a:gd name="T56" fmla="*/ 102 w 531"/>
                <a:gd name="T57" fmla="*/ 102 h 532"/>
                <a:gd name="T58" fmla="*/ 51 w 531"/>
                <a:gd name="T59" fmla="*/ 174 h 532"/>
                <a:gd name="T60" fmla="*/ 36 w 531"/>
                <a:gd name="T61" fmla="*/ 262 h 532"/>
                <a:gd name="T62" fmla="*/ 44 w 531"/>
                <a:gd name="T63" fmla="*/ 305 h 532"/>
                <a:gd name="T64" fmla="*/ 73 w 531"/>
                <a:gd name="T65" fmla="*/ 392 h 532"/>
                <a:gd name="T66" fmla="*/ 102 w 531"/>
                <a:gd name="T67" fmla="*/ 421 h 532"/>
                <a:gd name="T68" fmla="*/ 182 w 531"/>
                <a:gd name="T69" fmla="*/ 472 h 532"/>
                <a:gd name="T70" fmla="*/ 268 w 531"/>
                <a:gd name="T71" fmla="*/ 494 h 532"/>
                <a:gd name="T72" fmla="*/ 312 w 531"/>
                <a:gd name="T73" fmla="*/ 487 h 532"/>
                <a:gd name="T74" fmla="*/ 392 w 531"/>
                <a:gd name="T75" fmla="*/ 451 h 532"/>
                <a:gd name="T76" fmla="*/ 428 w 531"/>
                <a:gd name="T77" fmla="*/ 421 h 532"/>
                <a:gd name="T78" fmla="*/ 479 w 531"/>
                <a:gd name="T79" fmla="*/ 349 h 532"/>
                <a:gd name="T80" fmla="*/ 494 w 531"/>
                <a:gd name="T81" fmla="*/ 262 h 532"/>
                <a:gd name="T82" fmla="*/ 342 w 531"/>
                <a:gd name="T83" fmla="*/ 421 h 532"/>
                <a:gd name="T84" fmla="*/ 196 w 531"/>
                <a:gd name="T85" fmla="*/ 283 h 532"/>
                <a:gd name="T86" fmla="*/ 152 w 531"/>
                <a:gd name="T87" fmla="*/ 421 h 532"/>
                <a:gd name="T88" fmla="*/ 283 w 531"/>
                <a:gd name="T89" fmla="*/ 109 h 532"/>
                <a:gd name="T90" fmla="*/ 327 w 531"/>
                <a:gd name="T91" fmla="*/ 116 h 532"/>
                <a:gd name="T92" fmla="*/ 363 w 531"/>
                <a:gd name="T93" fmla="*/ 138 h 532"/>
                <a:gd name="T94" fmla="*/ 378 w 531"/>
                <a:gd name="T95" fmla="*/ 167 h 532"/>
                <a:gd name="T96" fmla="*/ 385 w 531"/>
                <a:gd name="T97" fmla="*/ 196 h 532"/>
                <a:gd name="T98" fmla="*/ 370 w 531"/>
                <a:gd name="T99" fmla="*/ 239 h 532"/>
                <a:gd name="T100" fmla="*/ 356 w 531"/>
                <a:gd name="T101" fmla="*/ 262 h 532"/>
                <a:gd name="T102" fmla="*/ 392 w 531"/>
                <a:gd name="T103" fmla="*/ 421 h 532"/>
                <a:gd name="T104" fmla="*/ 276 w 531"/>
                <a:gd name="T105" fmla="*/ 247 h 532"/>
                <a:gd name="T106" fmla="*/ 305 w 531"/>
                <a:gd name="T107" fmla="*/ 247 h 532"/>
                <a:gd name="T108" fmla="*/ 327 w 531"/>
                <a:gd name="T109" fmla="*/ 233 h 532"/>
                <a:gd name="T110" fmla="*/ 342 w 531"/>
                <a:gd name="T111" fmla="*/ 196 h 532"/>
                <a:gd name="T112" fmla="*/ 334 w 531"/>
                <a:gd name="T113" fmla="*/ 174 h 532"/>
                <a:gd name="T114" fmla="*/ 319 w 531"/>
                <a:gd name="T115" fmla="*/ 160 h 532"/>
                <a:gd name="T116" fmla="*/ 283 w 531"/>
                <a:gd name="T117" fmla="*/ 146 h 532"/>
                <a:gd name="T118" fmla="*/ 196 w 531"/>
                <a:gd name="T119" fmla="*/ 247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1" h="532">
                  <a:moveTo>
                    <a:pt x="530" y="262"/>
                  </a:moveTo>
                  <a:lnTo>
                    <a:pt x="530" y="262"/>
                  </a:lnTo>
                  <a:lnTo>
                    <a:pt x="530" y="313"/>
                  </a:lnTo>
                  <a:lnTo>
                    <a:pt x="515" y="364"/>
                  </a:lnTo>
                  <a:lnTo>
                    <a:pt x="486" y="407"/>
                  </a:lnTo>
                  <a:lnTo>
                    <a:pt x="458" y="451"/>
                  </a:lnTo>
                  <a:lnTo>
                    <a:pt x="458" y="451"/>
                  </a:lnTo>
                  <a:lnTo>
                    <a:pt x="414" y="487"/>
                  </a:lnTo>
                  <a:lnTo>
                    <a:pt x="370" y="508"/>
                  </a:lnTo>
                  <a:lnTo>
                    <a:pt x="319" y="523"/>
                  </a:lnTo>
                  <a:lnTo>
                    <a:pt x="268" y="531"/>
                  </a:lnTo>
                  <a:lnTo>
                    <a:pt x="268" y="531"/>
                  </a:lnTo>
                  <a:lnTo>
                    <a:pt x="211" y="523"/>
                  </a:lnTo>
                  <a:lnTo>
                    <a:pt x="167" y="508"/>
                  </a:lnTo>
                  <a:lnTo>
                    <a:pt x="116" y="487"/>
                  </a:lnTo>
                  <a:lnTo>
                    <a:pt x="80" y="451"/>
                  </a:lnTo>
                  <a:lnTo>
                    <a:pt x="80" y="451"/>
                  </a:lnTo>
                  <a:lnTo>
                    <a:pt x="44" y="407"/>
                  </a:lnTo>
                  <a:lnTo>
                    <a:pt x="22" y="364"/>
                  </a:lnTo>
                  <a:lnTo>
                    <a:pt x="8" y="313"/>
                  </a:lnTo>
                  <a:lnTo>
                    <a:pt x="0" y="262"/>
                  </a:lnTo>
                  <a:lnTo>
                    <a:pt x="0" y="262"/>
                  </a:lnTo>
                  <a:lnTo>
                    <a:pt x="8" y="211"/>
                  </a:lnTo>
                  <a:lnTo>
                    <a:pt x="22" y="160"/>
                  </a:lnTo>
                  <a:lnTo>
                    <a:pt x="44" y="116"/>
                  </a:lnTo>
                  <a:lnTo>
                    <a:pt x="80" y="72"/>
                  </a:lnTo>
                  <a:lnTo>
                    <a:pt x="80" y="72"/>
                  </a:lnTo>
                  <a:lnTo>
                    <a:pt x="116" y="44"/>
                  </a:lnTo>
                  <a:lnTo>
                    <a:pt x="167" y="15"/>
                  </a:lnTo>
                  <a:lnTo>
                    <a:pt x="211" y="0"/>
                  </a:lnTo>
                  <a:lnTo>
                    <a:pt x="268" y="0"/>
                  </a:lnTo>
                  <a:lnTo>
                    <a:pt x="268" y="0"/>
                  </a:lnTo>
                  <a:lnTo>
                    <a:pt x="319" y="0"/>
                  </a:lnTo>
                  <a:lnTo>
                    <a:pt x="370" y="15"/>
                  </a:lnTo>
                  <a:lnTo>
                    <a:pt x="414" y="44"/>
                  </a:lnTo>
                  <a:lnTo>
                    <a:pt x="458" y="72"/>
                  </a:lnTo>
                  <a:lnTo>
                    <a:pt x="458" y="72"/>
                  </a:lnTo>
                  <a:lnTo>
                    <a:pt x="486" y="116"/>
                  </a:lnTo>
                  <a:lnTo>
                    <a:pt x="515" y="160"/>
                  </a:lnTo>
                  <a:lnTo>
                    <a:pt x="530" y="211"/>
                  </a:lnTo>
                  <a:lnTo>
                    <a:pt x="530" y="262"/>
                  </a:lnTo>
                  <a:close/>
                  <a:moveTo>
                    <a:pt x="494" y="262"/>
                  </a:moveTo>
                  <a:lnTo>
                    <a:pt x="494" y="262"/>
                  </a:lnTo>
                  <a:lnTo>
                    <a:pt x="494" y="218"/>
                  </a:lnTo>
                  <a:lnTo>
                    <a:pt x="479" y="174"/>
                  </a:lnTo>
                  <a:lnTo>
                    <a:pt x="458" y="138"/>
                  </a:lnTo>
                  <a:lnTo>
                    <a:pt x="428" y="102"/>
                  </a:lnTo>
                  <a:lnTo>
                    <a:pt x="428" y="102"/>
                  </a:lnTo>
                  <a:lnTo>
                    <a:pt x="392" y="72"/>
                  </a:lnTo>
                  <a:lnTo>
                    <a:pt x="356" y="51"/>
                  </a:lnTo>
                  <a:lnTo>
                    <a:pt x="312" y="36"/>
                  </a:lnTo>
                  <a:lnTo>
                    <a:pt x="268" y="36"/>
                  </a:lnTo>
                  <a:lnTo>
                    <a:pt x="268" y="36"/>
                  </a:lnTo>
                  <a:lnTo>
                    <a:pt x="218" y="36"/>
                  </a:lnTo>
                  <a:lnTo>
                    <a:pt x="182" y="51"/>
                  </a:lnTo>
                  <a:lnTo>
                    <a:pt x="138" y="72"/>
                  </a:lnTo>
                  <a:lnTo>
                    <a:pt x="102" y="102"/>
                  </a:lnTo>
                  <a:lnTo>
                    <a:pt x="102" y="102"/>
                  </a:lnTo>
                  <a:lnTo>
                    <a:pt x="73" y="138"/>
                  </a:lnTo>
                  <a:lnTo>
                    <a:pt x="51" y="174"/>
                  </a:lnTo>
                  <a:lnTo>
                    <a:pt x="44" y="218"/>
                  </a:lnTo>
                  <a:lnTo>
                    <a:pt x="36" y="262"/>
                  </a:lnTo>
                  <a:lnTo>
                    <a:pt x="36" y="262"/>
                  </a:lnTo>
                  <a:lnTo>
                    <a:pt x="44" y="305"/>
                  </a:lnTo>
                  <a:lnTo>
                    <a:pt x="51" y="349"/>
                  </a:lnTo>
                  <a:lnTo>
                    <a:pt x="73" y="392"/>
                  </a:lnTo>
                  <a:lnTo>
                    <a:pt x="102" y="421"/>
                  </a:lnTo>
                  <a:lnTo>
                    <a:pt x="102" y="421"/>
                  </a:lnTo>
                  <a:lnTo>
                    <a:pt x="138" y="451"/>
                  </a:lnTo>
                  <a:lnTo>
                    <a:pt x="182" y="472"/>
                  </a:lnTo>
                  <a:lnTo>
                    <a:pt x="218" y="487"/>
                  </a:lnTo>
                  <a:lnTo>
                    <a:pt x="268" y="494"/>
                  </a:lnTo>
                  <a:lnTo>
                    <a:pt x="268" y="494"/>
                  </a:lnTo>
                  <a:lnTo>
                    <a:pt x="312" y="487"/>
                  </a:lnTo>
                  <a:lnTo>
                    <a:pt x="356" y="472"/>
                  </a:lnTo>
                  <a:lnTo>
                    <a:pt x="392" y="451"/>
                  </a:lnTo>
                  <a:lnTo>
                    <a:pt x="428" y="421"/>
                  </a:lnTo>
                  <a:lnTo>
                    <a:pt x="428" y="421"/>
                  </a:lnTo>
                  <a:lnTo>
                    <a:pt x="458" y="392"/>
                  </a:lnTo>
                  <a:lnTo>
                    <a:pt x="479" y="349"/>
                  </a:lnTo>
                  <a:lnTo>
                    <a:pt x="494" y="305"/>
                  </a:lnTo>
                  <a:lnTo>
                    <a:pt x="494" y="262"/>
                  </a:lnTo>
                  <a:close/>
                  <a:moveTo>
                    <a:pt x="392" y="421"/>
                  </a:moveTo>
                  <a:lnTo>
                    <a:pt x="342" y="421"/>
                  </a:lnTo>
                  <a:lnTo>
                    <a:pt x="283" y="283"/>
                  </a:lnTo>
                  <a:lnTo>
                    <a:pt x="196" y="283"/>
                  </a:lnTo>
                  <a:lnTo>
                    <a:pt x="196" y="421"/>
                  </a:lnTo>
                  <a:lnTo>
                    <a:pt x="152" y="421"/>
                  </a:lnTo>
                  <a:lnTo>
                    <a:pt x="152" y="109"/>
                  </a:lnTo>
                  <a:lnTo>
                    <a:pt x="283" y="109"/>
                  </a:lnTo>
                  <a:lnTo>
                    <a:pt x="283" y="109"/>
                  </a:lnTo>
                  <a:lnTo>
                    <a:pt x="327" y="116"/>
                  </a:lnTo>
                  <a:lnTo>
                    <a:pt x="348" y="123"/>
                  </a:lnTo>
                  <a:lnTo>
                    <a:pt x="363" y="138"/>
                  </a:lnTo>
                  <a:lnTo>
                    <a:pt x="363" y="138"/>
                  </a:lnTo>
                  <a:lnTo>
                    <a:pt x="378" y="167"/>
                  </a:lnTo>
                  <a:lnTo>
                    <a:pt x="385" y="196"/>
                  </a:lnTo>
                  <a:lnTo>
                    <a:pt x="385" y="196"/>
                  </a:lnTo>
                  <a:lnTo>
                    <a:pt x="385" y="218"/>
                  </a:lnTo>
                  <a:lnTo>
                    <a:pt x="370" y="239"/>
                  </a:lnTo>
                  <a:lnTo>
                    <a:pt x="370" y="239"/>
                  </a:lnTo>
                  <a:lnTo>
                    <a:pt x="356" y="262"/>
                  </a:lnTo>
                  <a:lnTo>
                    <a:pt x="327" y="276"/>
                  </a:lnTo>
                  <a:lnTo>
                    <a:pt x="392" y="421"/>
                  </a:lnTo>
                  <a:close/>
                  <a:moveTo>
                    <a:pt x="196" y="247"/>
                  </a:moveTo>
                  <a:lnTo>
                    <a:pt x="276" y="247"/>
                  </a:lnTo>
                  <a:lnTo>
                    <a:pt x="276" y="247"/>
                  </a:lnTo>
                  <a:lnTo>
                    <a:pt x="305" y="247"/>
                  </a:lnTo>
                  <a:lnTo>
                    <a:pt x="327" y="233"/>
                  </a:lnTo>
                  <a:lnTo>
                    <a:pt x="327" y="233"/>
                  </a:lnTo>
                  <a:lnTo>
                    <a:pt x="334" y="218"/>
                  </a:lnTo>
                  <a:lnTo>
                    <a:pt x="342" y="196"/>
                  </a:lnTo>
                  <a:lnTo>
                    <a:pt x="342" y="196"/>
                  </a:lnTo>
                  <a:lnTo>
                    <a:pt x="334" y="174"/>
                  </a:lnTo>
                  <a:lnTo>
                    <a:pt x="319" y="160"/>
                  </a:lnTo>
                  <a:lnTo>
                    <a:pt x="319" y="160"/>
                  </a:lnTo>
                  <a:lnTo>
                    <a:pt x="305" y="152"/>
                  </a:lnTo>
                  <a:lnTo>
                    <a:pt x="283" y="146"/>
                  </a:lnTo>
                  <a:lnTo>
                    <a:pt x="196" y="146"/>
                  </a:lnTo>
                  <a:lnTo>
                    <a:pt x="196" y="247"/>
                  </a:lnTo>
                  <a:close/>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93" name="Freeform 9"/>
            <p:cNvSpPr>
              <a:spLocks noChangeArrowheads="1"/>
            </p:cNvSpPr>
            <p:nvPr/>
          </p:nvSpPr>
          <p:spPr bwMode="gray">
            <a:xfrm>
              <a:off x="8504238" y="2857500"/>
              <a:ext cx="1392237" cy="1014413"/>
            </a:xfrm>
            <a:custGeom>
              <a:avLst/>
              <a:gdLst>
                <a:gd name="T0" fmla="*/ 3644 w 3869"/>
                <a:gd name="T1" fmla="*/ 1351 h 2819"/>
                <a:gd name="T2" fmla="*/ 3796 w 3869"/>
                <a:gd name="T3" fmla="*/ 1141 h 2819"/>
                <a:gd name="T4" fmla="*/ 3868 w 3869"/>
                <a:gd name="T5" fmla="*/ 887 h 2819"/>
                <a:gd name="T6" fmla="*/ 3868 w 3869"/>
                <a:gd name="T7" fmla="*/ 720 h 2819"/>
                <a:gd name="T8" fmla="*/ 3811 w 3869"/>
                <a:gd name="T9" fmla="*/ 487 h 2819"/>
                <a:gd name="T10" fmla="*/ 3687 w 3869"/>
                <a:gd name="T11" fmla="*/ 291 h 2819"/>
                <a:gd name="T12" fmla="*/ 3520 w 3869"/>
                <a:gd name="T13" fmla="*/ 138 h 2819"/>
                <a:gd name="T14" fmla="*/ 3310 w 3869"/>
                <a:gd name="T15" fmla="*/ 36 h 2819"/>
                <a:gd name="T16" fmla="*/ 3078 w 3869"/>
                <a:gd name="T17" fmla="*/ 0 h 2819"/>
                <a:gd name="T18" fmla="*/ 146 w 3869"/>
                <a:gd name="T19" fmla="*/ 146 h 2819"/>
                <a:gd name="T20" fmla="*/ 581 w 3869"/>
                <a:gd name="T21" fmla="*/ 531 h 2819"/>
                <a:gd name="T22" fmla="*/ 1002 w 3869"/>
                <a:gd name="T23" fmla="*/ 843 h 2819"/>
                <a:gd name="T24" fmla="*/ 1401 w 3869"/>
                <a:gd name="T25" fmla="*/ 1083 h 2819"/>
                <a:gd name="T26" fmla="*/ 2127 w 3869"/>
                <a:gd name="T27" fmla="*/ 1410 h 2819"/>
                <a:gd name="T28" fmla="*/ 1655 w 3869"/>
                <a:gd name="T29" fmla="*/ 1606 h 2819"/>
                <a:gd name="T30" fmla="*/ 1133 w 3869"/>
                <a:gd name="T31" fmla="*/ 1889 h 2819"/>
                <a:gd name="T32" fmla="*/ 719 w 3869"/>
                <a:gd name="T33" fmla="*/ 2180 h 2819"/>
                <a:gd name="T34" fmla="*/ 290 w 3869"/>
                <a:gd name="T35" fmla="*/ 2535 h 2819"/>
                <a:gd name="T36" fmla="*/ 3078 w 3869"/>
                <a:gd name="T37" fmla="*/ 2818 h 2819"/>
                <a:gd name="T38" fmla="*/ 3237 w 3869"/>
                <a:gd name="T39" fmla="*/ 2803 h 2819"/>
                <a:gd name="T40" fmla="*/ 3455 w 3869"/>
                <a:gd name="T41" fmla="*/ 2723 h 2819"/>
                <a:gd name="T42" fmla="*/ 3636 w 3869"/>
                <a:gd name="T43" fmla="*/ 2585 h 2819"/>
                <a:gd name="T44" fmla="*/ 3775 w 3869"/>
                <a:gd name="T45" fmla="*/ 2404 h 2819"/>
                <a:gd name="T46" fmla="*/ 3854 w 3869"/>
                <a:gd name="T47" fmla="*/ 2187 h 2819"/>
                <a:gd name="T48" fmla="*/ 3868 w 3869"/>
                <a:gd name="T49" fmla="*/ 2027 h 2819"/>
                <a:gd name="T50" fmla="*/ 3825 w 3869"/>
                <a:gd name="T51" fmla="*/ 1758 h 2819"/>
                <a:gd name="T52" fmla="*/ 3701 w 3869"/>
                <a:gd name="T53" fmla="*/ 1533 h 2819"/>
                <a:gd name="T54" fmla="*/ 3034 w 3869"/>
                <a:gd name="T55" fmla="*/ 2390 h 2819"/>
                <a:gd name="T56" fmla="*/ 1452 w 3869"/>
                <a:gd name="T57" fmla="*/ 2216 h 2819"/>
                <a:gd name="T58" fmla="*/ 2062 w 3869"/>
                <a:gd name="T59" fmla="*/ 1889 h 2819"/>
                <a:gd name="T60" fmla="*/ 2402 w 3869"/>
                <a:gd name="T61" fmla="*/ 1758 h 2819"/>
                <a:gd name="T62" fmla="*/ 2729 w 3869"/>
                <a:gd name="T63" fmla="*/ 1685 h 2819"/>
                <a:gd name="T64" fmla="*/ 3034 w 3869"/>
                <a:gd name="T65" fmla="*/ 1657 h 2819"/>
                <a:gd name="T66" fmla="*/ 3179 w 3869"/>
                <a:gd name="T67" fmla="*/ 1685 h 2819"/>
                <a:gd name="T68" fmla="*/ 3339 w 3869"/>
                <a:gd name="T69" fmla="*/ 1824 h 2819"/>
                <a:gd name="T70" fmla="*/ 3404 w 3869"/>
                <a:gd name="T71" fmla="*/ 2027 h 2819"/>
                <a:gd name="T72" fmla="*/ 3376 w 3869"/>
                <a:gd name="T73" fmla="*/ 2165 h 2819"/>
                <a:gd name="T74" fmla="*/ 3237 w 3869"/>
                <a:gd name="T75" fmla="*/ 2325 h 2819"/>
                <a:gd name="T76" fmla="*/ 3034 w 3869"/>
                <a:gd name="T77" fmla="*/ 2390 h 2819"/>
                <a:gd name="T78" fmla="*/ 2940 w 3869"/>
                <a:gd name="T79" fmla="*/ 1162 h 2819"/>
                <a:gd name="T80" fmla="*/ 2620 w 3869"/>
                <a:gd name="T81" fmla="*/ 1119 h 2819"/>
                <a:gd name="T82" fmla="*/ 2294 w 3869"/>
                <a:gd name="T83" fmla="*/ 1025 h 2819"/>
                <a:gd name="T84" fmla="*/ 1946 w 3869"/>
                <a:gd name="T85" fmla="*/ 879 h 2819"/>
                <a:gd name="T86" fmla="*/ 1198 w 3869"/>
                <a:gd name="T87" fmla="*/ 436 h 2819"/>
                <a:gd name="T88" fmla="*/ 3114 w 3869"/>
                <a:gd name="T89" fmla="*/ 443 h 2819"/>
                <a:gd name="T90" fmla="*/ 3295 w 3869"/>
                <a:gd name="T91" fmla="*/ 538 h 2819"/>
                <a:gd name="T92" fmla="*/ 3397 w 3869"/>
                <a:gd name="T93" fmla="*/ 726 h 2819"/>
                <a:gd name="T94" fmla="*/ 3397 w 3869"/>
                <a:gd name="T95" fmla="*/ 872 h 2819"/>
                <a:gd name="T96" fmla="*/ 3295 w 3869"/>
                <a:gd name="T97" fmla="*/ 1054 h 2819"/>
                <a:gd name="T98" fmla="*/ 3114 w 3869"/>
                <a:gd name="T99" fmla="*/ 1155 h 2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869" h="2819">
                  <a:moveTo>
                    <a:pt x="3585" y="1410"/>
                  </a:moveTo>
                  <a:lnTo>
                    <a:pt x="3585" y="1410"/>
                  </a:lnTo>
                  <a:lnTo>
                    <a:pt x="3644" y="1351"/>
                  </a:lnTo>
                  <a:lnTo>
                    <a:pt x="3701" y="1286"/>
                  </a:lnTo>
                  <a:lnTo>
                    <a:pt x="3752" y="1221"/>
                  </a:lnTo>
                  <a:lnTo>
                    <a:pt x="3796" y="1141"/>
                  </a:lnTo>
                  <a:lnTo>
                    <a:pt x="3825" y="1061"/>
                  </a:lnTo>
                  <a:lnTo>
                    <a:pt x="3854" y="974"/>
                  </a:lnTo>
                  <a:lnTo>
                    <a:pt x="3868" y="887"/>
                  </a:lnTo>
                  <a:lnTo>
                    <a:pt x="3868" y="800"/>
                  </a:lnTo>
                  <a:lnTo>
                    <a:pt x="3868" y="800"/>
                  </a:lnTo>
                  <a:lnTo>
                    <a:pt x="3868" y="720"/>
                  </a:lnTo>
                  <a:lnTo>
                    <a:pt x="3854" y="639"/>
                  </a:lnTo>
                  <a:lnTo>
                    <a:pt x="3840" y="559"/>
                  </a:lnTo>
                  <a:lnTo>
                    <a:pt x="3811" y="487"/>
                  </a:lnTo>
                  <a:lnTo>
                    <a:pt x="3775" y="422"/>
                  </a:lnTo>
                  <a:lnTo>
                    <a:pt x="3738" y="349"/>
                  </a:lnTo>
                  <a:lnTo>
                    <a:pt x="3687" y="291"/>
                  </a:lnTo>
                  <a:lnTo>
                    <a:pt x="3636" y="233"/>
                  </a:lnTo>
                  <a:lnTo>
                    <a:pt x="3585" y="182"/>
                  </a:lnTo>
                  <a:lnTo>
                    <a:pt x="3520" y="138"/>
                  </a:lnTo>
                  <a:lnTo>
                    <a:pt x="3455" y="95"/>
                  </a:lnTo>
                  <a:lnTo>
                    <a:pt x="3390" y="66"/>
                  </a:lnTo>
                  <a:lnTo>
                    <a:pt x="3310" y="36"/>
                  </a:lnTo>
                  <a:lnTo>
                    <a:pt x="3237" y="15"/>
                  </a:lnTo>
                  <a:lnTo>
                    <a:pt x="3158" y="7"/>
                  </a:lnTo>
                  <a:lnTo>
                    <a:pt x="3078" y="0"/>
                  </a:lnTo>
                  <a:lnTo>
                    <a:pt x="0" y="0"/>
                  </a:lnTo>
                  <a:lnTo>
                    <a:pt x="0" y="0"/>
                  </a:lnTo>
                  <a:lnTo>
                    <a:pt x="146" y="146"/>
                  </a:lnTo>
                  <a:lnTo>
                    <a:pt x="290" y="284"/>
                  </a:lnTo>
                  <a:lnTo>
                    <a:pt x="436" y="407"/>
                  </a:lnTo>
                  <a:lnTo>
                    <a:pt x="581" y="531"/>
                  </a:lnTo>
                  <a:lnTo>
                    <a:pt x="719" y="639"/>
                  </a:lnTo>
                  <a:lnTo>
                    <a:pt x="864" y="741"/>
                  </a:lnTo>
                  <a:lnTo>
                    <a:pt x="1002" y="843"/>
                  </a:lnTo>
                  <a:lnTo>
                    <a:pt x="1133" y="930"/>
                  </a:lnTo>
                  <a:lnTo>
                    <a:pt x="1270" y="1010"/>
                  </a:lnTo>
                  <a:lnTo>
                    <a:pt x="1401" y="1083"/>
                  </a:lnTo>
                  <a:lnTo>
                    <a:pt x="1655" y="1221"/>
                  </a:lnTo>
                  <a:lnTo>
                    <a:pt x="1895" y="1323"/>
                  </a:lnTo>
                  <a:lnTo>
                    <a:pt x="2127" y="1410"/>
                  </a:lnTo>
                  <a:lnTo>
                    <a:pt x="2127" y="1410"/>
                  </a:lnTo>
                  <a:lnTo>
                    <a:pt x="1895" y="1497"/>
                  </a:lnTo>
                  <a:lnTo>
                    <a:pt x="1655" y="1606"/>
                  </a:lnTo>
                  <a:lnTo>
                    <a:pt x="1401" y="1736"/>
                  </a:lnTo>
                  <a:lnTo>
                    <a:pt x="1270" y="1809"/>
                  </a:lnTo>
                  <a:lnTo>
                    <a:pt x="1133" y="1889"/>
                  </a:lnTo>
                  <a:lnTo>
                    <a:pt x="1002" y="1983"/>
                  </a:lnTo>
                  <a:lnTo>
                    <a:pt x="864" y="2078"/>
                  </a:lnTo>
                  <a:lnTo>
                    <a:pt x="719" y="2180"/>
                  </a:lnTo>
                  <a:lnTo>
                    <a:pt x="581" y="2288"/>
                  </a:lnTo>
                  <a:lnTo>
                    <a:pt x="436" y="2412"/>
                  </a:lnTo>
                  <a:lnTo>
                    <a:pt x="290" y="2535"/>
                  </a:lnTo>
                  <a:lnTo>
                    <a:pt x="146" y="2672"/>
                  </a:lnTo>
                  <a:lnTo>
                    <a:pt x="0" y="2818"/>
                  </a:lnTo>
                  <a:lnTo>
                    <a:pt x="3078" y="2818"/>
                  </a:lnTo>
                  <a:lnTo>
                    <a:pt x="3078" y="2818"/>
                  </a:lnTo>
                  <a:lnTo>
                    <a:pt x="3158" y="2818"/>
                  </a:lnTo>
                  <a:lnTo>
                    <a:pt x="3237" y="2803"/>
                  </a:lnTo>
                  <a:lnTo>
                    <a:pt x="3310" y="2782"/>
                  </a:lnTo>
                  <a:lnTo>
                    <a:pt x="3390" y="2760"/>
                  </a:lnTo>
                  <a:lnTo>
                    <a:pt x="3455" y="2723"/>
                  </a:lnTo>
                  <a:lnTo>
                    <a:pt x="3520" y="2680"/>
                  </a:lnTo>
                  <a:lnTo>
                    <a:pt x="3585" y="2636"/>
                  </a:lnTo>
                  <a:lnTo>
                    <a:pt x="3636" y="2585"/>
                  </a:lnTo>
                  <a:lnTo>
                    <a:pt x="3687" y="2529"/>
                  </a:lnTo>
                  <a:lnTo>
                    <a:pt x="3738" y="2470"/>
                  </a:lnTo>
                  <a:lnTo>
                    <a:pt x="3775" y="2404"/>
                  </a:lnTo>
                  <a:lnTo>
                    <a:pt x="3811" y="2332"/>
                  </a:lnTo>
                  <a:lnTo>
                    <a:pt x="3840" y="2260"/>
                  </a:lnTo>
                  <a:lnTo>
                    <a:pt x="3854" y="2187"/>
                  </a:lnTo>
                  <a:lnTo>
                    <a:pt x="3868" y="2107"/>
                  </a:lnTo>
                  <a:lnTo>
                    <a:pt x="3868" y="2027"/>
                  </a:lnTo>
                  <a:lnTo>
                    <a:pt x="3868" y="2027"/>
                  </a:lnTo>
                  <a:lnTo>
                    <a:pt x="3868" y="1932"/>
                  </a:lnTo>
                  <a:lnTo>
                    <a:pt x="3854" y="1845"/>
                  </a:lnTo>
                  <a:lnTo>
                    <a:pt x="3825" y="1758"/>
                  </a:lnTo>
                  <a:lnTo>
                    <a:pt x="3796" y="1678"/>
                  </a:lnTo>
                  <a:lnTo>
                    <a:pt x="3752" y="1606"/>
                  </a:lnTo>
                  <a:lnTo>
                    <a:pt x="3701" y="1533"/>
                  </a:lnTo>
                  <a:lnTo>
                    <a:pt x="3644" y="1467"/>
                  </a:lnTo>
                  <a:lnTo>
                    <a:pt x="3585" y="1410"/>
                  </a:lnTo>
                  <a:close/>
                  <a:moveTo>
                    <a:pt x="3034" y="2390"/>
                  </a:moveTo>
                  <a:lnTo>
                    <a:pt x="1198" y="2390"/>
                  </a:lnTo>
                  <a:lnTo>
                    <a:pt x="1198" y="2390"/>
                  </a:lnTo>
                  <a:lnTo>
                    <a:pt x="1452" y="2216"/>
                  </a:lnTo>
                  <a:lnTo>
                    <a:pt x="1706" y="2070"/>
                  </a:lnTo>
                  <a:lnTo>
                    <a:pt x="1946" y="1940"/>
                  </a:lnTo>
                  <a:lnTo>
                    <a:pt x="2062" y="1889"/>
                  </a:lnTo>
                  <a:lnTo>
                    <a:pt x="2178" y="1838"/>
                  </a:lnTo>
                  <a:lnTo>
                    <a:pt x="2294" y="1795"/>
                  </a:lnTo>
                  <a:lnTo>
                    <a:pt x="2402" y="1758"/>
                  </a:lnTo>
                  <a:lnTo>
                    <a:pt x="2512" y="1729"/>
                  </a:lnTo>
                  <a:lnTo>
                    <a:pt x="2620" y="1708"/>
                  </a:lnTo>
                  <a:lnTo>
                    <a:pt x="2729" y="1685"/>
                  </a:lnTo>
                  <a:lnTo>
                    <a:pt x="2831" y="1671"/>
                  </a:lnTo>
                  <a:lnTo>
                    <a:pt x="2940" y="1664"/>
                  </a:lnTo>
                  <a:lnTo>
                    <a:pt x="3034" y="1657"/>
                  </a:lnTo>
                  <a:lnTo>
                    <a:pt x="3034" y="1657"/>
                  </a:lnTo>
                  <a:lnTo>
                    <a:pt x="3114" y="1664"/>
                  </a:lnTo>
                  <a:lnTo>
                    <a:pt x="3179" y="1685"/>
                  </a:lnTo>
                  <a:lnTo>
                    <a:pt x="3237" y="1722"/>
                  </a:lnTo>
                  <a:lnTo>
                    <a:pt x="3295" y="1765"/>
                  </a:lnTo>
                  <a:lnTo>
                    <a:pt x="3339" y="1824"/>
                  </a:lnTo>
                  <a:lnTo>
                    <a:pt x="3376" y="1882"/>
                  </a:lnTo>
                  <a:lnTo>
                    <a:pt x="3397" y="1954"/>
                  </a:lnTo>
                  <a:lnTo>
                    <a:pt x="3404" y="2027"/>
                  </a:lnTo>
                  <a:lnTo>
                    <a:pt x="3404" y="2027"/>
                  </a:lnTo>
                  <a:lnTo>
                    <a:pt x="3397" y="2100"/>
                  </a:lnTo>
                  <a:lnTo>
                    <a:pt x="3376" y="2165"/>
                  </a:lnTo>
                  <a:lnTo>
                    <a:pt x="3339" y="2231"/>
                  </a:lnTo>
                  <a:lnTo>
                    <a:pt x="3295" y="2281"/>
                  </a:lnTo>
                  <a:lnTo>
                    <a:pt x="3237" y="2325"/>
                  </a:lnTo>
                  <a:lnTo>
                    <a:pt x="3179" y="2361"/>
                  </a:lnTo>
                  <a:lnTo>
                    <a:pt x="3114" y="2383"/>
                  </a:lnTo>
                  <a:lnTo>
                    <a:pt x="3034" y="2390"/>
                  </a:lnTo>
                  <a:close/>
                  <a:moveTo>
                    <a:pt x="3034" y="1162"/>
                  </a:moveTo>
                  <a:lnTo>
                    <a:pt x="3034" y="1162"/>
                  </a:lnTo>
                  <a:lnTo>
                    <a:pt x="2940" y="1162"/>
                  </a:lnTo>
                  <a:lnTo>
                    <a:pt x="2831" y="1148"/>
                  </a:lnTo>
                  <a:lnTo>
                    <a:pt x="2729" y="1134"/>
                  </a:lnTo>
                  <a:lnTo>
                    <a:pt x="2620" y="1119"/>
                  </a:lnTo>
                  <a:lnTo>
                    <a:pt x="2512" y="1090"/>
                  </a:lnTo>
                  <a:lnTo>
                    <a:pt x="2402" y="1061"/>
                  </a:lnTo>
                  <a:lnTo>
                    <a:pt x="2294" y="1025"/>
                  </a:lnTo>
                  <a:lnTo>
                    <a:pt x="2178" y="981"/>
                  </a:lnTo>
                  <a:lnTo>
                    <a:pt x="2062" y="930"/>
                  </a:lnTo>
                  <a:lnTo>
                    <a:pt x="1946" y="879"/>
                  </a:lnTo>
                  <a:lnTo>
                    <a:pt x="1706" y="756"/>
                  </a:lnTo>
                  <a:lnTo>
                    <a:pt x="1452" y="603"/>
                  </a:lnTo>
                  <a:lnTo>
                    <a:pt x="1198" y="436"/>
                  </a:lnTo>
                  <a:lnTo>
                    <a:pt x="3034" y="436"/>
                  </a:lnTo>
                  <a:lnTo>
                    <a:pt x="3034" y="436"/>
                  </a:lnTo>
                  <a:lnTo>
                    <a:pt x="3114" y="443"/>
                  </a:lnTo>
                  <a:lnTo>
                    <a:pt x="3179" y="458"/>
                  </a:lnTo>
                  <a:lnTo>
                    <a:pt x="3237" y="494"/>
                  </a:lnTo>
                  <a:lnTo>
                    <a:pt x="3295" y="538"/>
                  </a:lnTo>
                  <a:lnTo>
                    <a:pt x="3339" y="596"/>
                  </a:lnTo>
                  <a:lnTo>
                    <a:pt x="3376" y="654"/>
                  </a:lnTo>
                  <a:lnTo>
                    <a:pt x="3397" y="726"/>
                  </a:lnTo>
                  <a:lnTo>
                    <a:pt x="3404" y="800"/>
                  </a:lnTo>
                  <a:lnTo>
                    <a:pt x="3404" y="800"/>
                  </a:lnTo>
                  <a:lnTo>
                    <a:pt x="3397" y="872"/>
                  </a:lnTo>
                  <a:lnTo>
                    <a:pt x="3376" y="938"/>
                  </a:lnTo>
                  <a:lnTo>
                    <a:pt x="3339" y="1003"/>
                  </a:lnTo>
                  <a:lnTo>
                    <a:pt x="3295" y="1054"/>
                  </a:lnTo>
                  <a:lnTo>
                    <a:pt x="3237" y="1097"/>
                  </a:lnTo>
                  <a:lnTo>
                    <a:pt x="3179" y="1134"/>
                  </a:lnTo>
                  <a:lnTo>
                    <a:pt x="3114" y="1155"/>
                  </a:lnTo>
                  <a:lnTo>
                    <a:pt x="3034" y="1162"/>
                  </a:lnTo>
                  <a:close/>
                </a:path>
              </a:pathLst>
            </a:custGeom>
            <a:grpFill/>
            <a:ln>
              <a:noFill/>
            </a:ln>
            <a:effectLst/>
          </p:spPr>
          <p:txBody>
            <a:bodyPr wrap="none" anchor="ctr"/>
            <a:lstStyle/>
            <a:p>
              <a:endParaRPr lang="en-US">
                <a:solidFill>
                  <a:prstClr val="black"/>
                </a:solidFill>
                <a:latin typeface="Dual 400" panose="02000603000000020004" pitchFamily="2" charset="0"/>
              </a:endParaRPr>
            </a:p>
          </p:txBody>
        </p:sp>
      </p:grpSp>
      <p:sp>
        <p:nvSpPr>
          <p:cNvPr id="70" name="Text Placeholder 69"/>
          <p:cNvSpPr>
            <a:spLocks noGrp="1"/>
          </p:cNvSpPr>
          <p:nvPr>
            <p:ph type="body" sz="quarter" idx="11"/>
          </p:nvPr>
        </p:nvSpPr>
        <p:spPr bwMode="gray">
          <a:xfrm>
            <a:off x="701149" y="2630058"/>
            <a:ext cx="5221670" cy="671794"/>
          </a:xfrm>
        </p:spPr>
        <p:txBody>
          <a:bodyPr lIns="0">
            <a:noAutofit/>
          </a:bodyPr>
          <a:lstStyle>
            <a:lvl1pPr marL="0" indent="0">
              <a:buNone/>
              <a:defRPr sz="2200" b="0" i="0" spc="0">
                <a:solidFill>
                  <a:srgbClr val="FFFFFF">
                    <a:alpha val="75000"/>
                  </a:srgbClr>
                </a:solidFill>
                <a:latin typeface="Dual 400" panose="02000603000000020004" pitchFamily="2" charset="0"/>
                <a:cs typeface="Dual 400" panose="02000603000000020004" pitchFamily="2" charset="0"/>
              </a:defRPr>
            </a:lvl1pPr>
            <a:lvl2pPr marL="0" indent="0">
              <a:spcBef>
                <a:spcPts val="200"/>
              </a:spcBef>
              <a:buNone/>
              <a:defRPr sz="1800" b="0" i="0" spc="0">
                <a:solidFill>
                  <a:srgbClr val="FFFFFF">
                    <a:alpha val="75000"/>
                  </a:srgbClr>
                </a:solidFill>
                <a:latin typeface="Dual 400" panose="02000603000000020004" pitchFamily="2" charset="0"/>
                <a:cs typeface="Dual 400" panose="02000603000000020004" pitchFamily="2" charset="0"/>
              </a:defRPr>
            </a:lvl2pPr>
          </a:lstStyle>
          <a:p>
            <a:pPr lvl="0"/>
            <a:r>
              <a:rPr lang="en-US" dirty="0"/>
              <a:t>Click to edit Master text styles</a:t>
            </a:r>
          </a:p>
          <a:p>
            <a:pPr lvl="1"/>
            <a:r>
              <a:rPr lang="en-US" dirty="0"/>
              <a:t>Second level</a:t>
            </a:r>
          </a:p>
        </p:txBody>
      </p:sp>
      <p:sp>
        <p:nvSpPr>
          <p:cNvPr id="4" name="Title 3"/>
          <p:cNvSpPr>
            <a:spLocks noGrp="1"/>
          </p:cNvSpPr>
          <p:nvPr>
            <p:ph type="title"/>
          </p:nvPr>
        </p:nvSpPr>
        <p:spPr bwMode="gray">
          <a:xfrm>
            <a:off x="701151" y="1827244"/>
            <a:ext cx="5695031" cy="567020"/>
          </a:xfrm>
        </p:spPr>
        <p:txBody>
          <a:bodyPr wrap="square" anchor="b" anchorCtr="0">
            <a:noAutofit/>
          </a:bodyPr>
          <a:lstStyle>
            <a:lvl1pPr>
              <a:lnSpc>
                <a:spcPct val="90000"/>
              </a:lnSpc>
              <a:defRPr lang="en-US" sz="4000" b="0" i="0" spc="-40" baseline="0" dirty="0">
                <a:solidFill>
                  <a:schemeClr val="bg1"/>
                </a:solidFill>
                <a:latin typeface="Dual 400" panose="02000603000000020004" pitchFamily="2" charset="0"/>
                <a:ea typeface="+mn-ea"/>
                <a:cs typeface="Dual 400" panose="02000603000000020004" pitchFamily="2" charset="0"/>
              </a:defRPr>
            </a:lvl1pPr>
          </a:lstStyle>
          <a:p>
            <a:pPr marL="0" lvl="0" defTabSz="914270"/>
            <a:r>
              <a:rPr lang="en-US" dirty="0"/>
              <a:t>Click to edit Master title style</a:t>
            </a:r>
          </a:p>
        </p:txBody>
      </p:sp>
      <p:sp>
        <p:nvSpPr>
          <p:cNvPr id="2" name="Footer Placeholder 1"/>
          <p:cNvSpPr>
            <a:spLocks noGrp="1"/>
          </p:cNvSpPr>
          <p:nvPr>
            <p:ph type="ftr" sz="quarter" idx="12"/>
          </p:nvPr>
        </p:nvSpPr>
        <p:spPr>
          <a:xfrm>
            <a:off x="3863257" y="4906103"/>
            <a:ext cx="4566367" cy="103485"/>
          </a:xfrm>
        </p:spPr>
        <p:txBody>
          <a:bodyPr/>
          <a:lstStyle>
            <a:lvl1pPr>
              <a:defRPr>
                <a:solidFill>
                  <a:srgbClr val="FFFFFF">
                    <a:alpha val="70000"/>
                  </a:srgbClr>
                </a:solidFill>
              </a:defRPr>
            </a:lvl1pPr>
          </a:lstStyle>
          <a:p>
            <a:pPr>
              <a:defRPr/>
            </a:pPr>
            <a:r>
              <a:rPr lang="en-US"/>
              <a:t>© 2015 BROCADE COMMUNICATIONS SYSTEMS, INC. COMPANY PROPRIETARY INFORMATION</a:t>
            </a:r>
            <a:endParaRPr lang="en-US" dirty="0"/>
          </a:p>
        </p:txBody>
      </p:sp>
    </p:spTree>
    <p:extLst>
      <p:ext uri="{BB962C8B-B14F-4D97-AF65-F5344CB8AC3E}">
        <p14:creationId xmlns:p14="http://schemas.microsoft.com/office/powerpoint/2010/main" val="2892454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Lines2-Blu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pSp>
        <p:nvGrpSpPr>
          <p:cNvPr id="84" name="Group 83"/>
          <p:cNvGrpSpPr/>
          <p:nvPr userDrawn="1"/>
        </p:nvGrpSpPr>
        <p:grpSpPr bwMode="gray">
          <a:xfrm>
            <a:off x="7515472" y="411973"/>
            <a:ext cx="1287919" cy="247482"/>
            <a:chOff x="12700" y="2816225"/>
            <a:chExt cx="10079038" cy="1936750"/>
          </a:xfrm>
          <a:solidFill>
            <a:schemeClr val="bg1"/>
          </a:solidFill>
        </p:grpSpPr>
        <p:sp>
          <p:nvSpPr>
            <p:cNvPr id="85" name="Freeform 1"/>
            <p:cNvSpPr>
              <a:spLocks noChangeArrowheads="1"/>
            </p:cNvSpPr>
            <p:nvPr/>
          </p:nvSpPr>
          <p:spPr bwMode="gray">
            <a:xfrm>
              <a:off x="12700" y="3257550"/>
              <a:ext cx="1096963" cy="1473200"/>
            </a:xfrm>
            <a:custGeom>
              <a:avLst/>
              <a:gdLst>
                <a:gd name="T0" fmla="*/ 1589 w 3049"/>
                <a:gd name="T1" fmla="*/ 0 h 4091"/>
                <a:gd name="T2" fmla="*/ 1996 w 3049"/>
                <a:gd name="T3" fmla="*/ 23 h 4091"/>
                <a:gd name="T4" fmla="*/ 2294 w 3049"/>
                <a:gd name="T5" fmla="*/ 95 h 4091"/>
                <a:gd name="T6" fmla="*/ 2503 w 3049"/>
                <a:gd name="T7" fmla="*/ 212 h 4091"/>
                <a:gd name="T8" fmla="*/ 2693 w 3049"/>
                <a:gd name="T9" fmla="*/ 393 h 4091"/>
                <a:gd name="T10" fmla="*/ 2809 w 3049"/>
                <a:gd name="T11" fmla="*/ 567 h 4091"/>
                <a:gd name="T12" fmla="*/ 2896 w 3049"/>
                <a:gd name="T13" fmla="*/ 821 h 4091"/>
                <a:gd name="T14" fmla="*/ 2917 w 3049"/>
                <a:gd name="T15" fmla="*/ 1061 h 4091"/>
                <a:gd name="T16" fmla="*/ 2910 w 3049"/>
                <a:gd name="T17" fmla="*/ 1228 h 4091"/>
                <a:gd name="T18" fmla="*/ 2860 w 3049"/>
                <a:gd name="T19" fmla="*/ 1424 h 4091"/>
                <a:gd name="T20" fmla="*/ 2736 w 3049"/>
                <a:gd name="T21" fmla="*/ 1641 h 4091"/>
                <a:gd name="T22" fmla="*/ 2518 w 3049"/>
                <a:gd name="T23" fmla="*/ 1838 h 4091"/>
                <a:gd name="T24" fmla="*/ 2178 w 3049"/>
                <a:gd name="T25" fmla="*/ 1976 h 4091"/>
                <a:gd name="T26" fmla="*/ 2395 w 3049"/>
                <a:gd name="T27" fmla="*/ 2026 h 4091"/>
                <a:gd name="T28" fmla="*/ 2649 w 3049"/>
                <a:gd name="T29" fmla="*/ 2157 h 4091"/>
                <a:gd name="T30" fmla="*/ 2816 w 3049"/>
                <a:gd name="T31" fmla="*/ 2303 h 4091"/>
                <a:gd name="T32" fmla="*/ 2976 w 3049"/>
                <a:gd name="T33" fmla="*/ 2564 h 4091"/>
                <a:gd name="T34" fmla="*/ 3041 w 3049"/>
                <a:gd name="T35" fmla="*/ 2826 h 4091"/>
                <a:gd name="T36" fmla="*/ 3048 w 3049"/>
                <a:gd name="T37" fmla="*/ 2970 h 4091"/>
                <a:gd name="T38" fmla="*/ 3005 w 3049"/>
                <a:gd name="T39" fmla="*/ 3313 h 4091"/>
                <a:gd name="T40" fmla="*/ 2860 w 3049"/>
                <a:gd name="T41" fmla="*/ 3624 h 4091"/>
                <a:gd name="T42" fmla="*/ 2722 w 3049"/>
                <a:gd name="T43" fmla="*/ 3791 h 4091"/>
                <a:gd name="T44" fmla="*/ 2366 w 3049"/>
                <a:gd name="T45" fmla="*/ 4003 h 4091"/>
                <a:gd name="T46" fmla="*/ 2017 w 3049"/>
                <a:gd name="T47" fmla="*/ 4083 h 4091"/>
                <a:gd name="T48" fmla="*/ 0 w 3049"/>
                <a:gd name="T49" fmla="*/ 4090 h 4091"/>
                <a:gd name="T50" fmla="*/ 1597 w 3049"/>
                <a:gd name="T51" fmla="*/ 1722 h 4091"/>
                <a:gd name="T52" fmla="*/ 1728 w 3049"/>
                <a:gd name="T53" fmla="*/ 1714 h 4091"/>
                <a:gd name="T54" fmla="*/ 1894 w 3049"/>
                <a:gd name="T55" fmla="*/ 1656 h 4091"/>
                <a:gd name="T56" fmla="*/ 2025 w 3049"/>
                <a:gd name="T57" fmla="*/ 1561 h 4091"/>
                <a:gd name="T58" fmla="*/ 2127 w 3049"/>
                <a:gd name="T59" fmla="*/ 1424 h 4091"/>
                <a:gd name="T60" fmla="*/ 2178 w 3049"/>
                <a:gd name="T61" fmla="*/ 1257 h 4091"/>
                <a:gd name="T62" fmla="*/ 2192 w 3049"/>
                <a:gd name="T63" fmla="*/ 1126 h 4091"/>
                <a:gd name="T64" fmla="*/ 2148 w 3049"/>
                <a:gd name="T65" fmla="*/ 902 h 4091"/>
                <a:gd name="T66" fmla="*/ 2039 w 3049"/>
                <a:gd name="T67" fmla="*/ 741 h 4091"/>
                <a:gd name="T68" fmla="*/ 1894 w 3049"/>
                <a:gd name="T69" fmla="*/ 647 h 4091"/>
                <a:gd name="T70" fmla="*/ 1654 w 3049"/>
                <a:gd name="T71" fmla="*/ 589 h 4091"/>
                <a:gd name="T72" fmla="*/ 697 w 3049"/>
                <a:gd name="T73" fmla="*/ 1722 h 4091"/>
                <a:gd name="T74" fmla="*/ 1654 w 3049"/>
                <a:gd name="T75" fmla="*/ 3480 h 4091"/>
                <a:gd name="T76" fmla="*/ 1851 w 3049"/>
                <a:gd name="T77" fmla="*/ 3457 h 4091"/>
                <a:gd name="T78" fmla="*/ 2025 w 3049"/>
                <a:gd name="T79" fmla="*/ 3392 h 4091"/>
                <a:gd name="T80" fmla="*/ 2163 w 3049"/>
                <a:gd name="T81" fmla="*/ 3283 h 4091"/>
                <a:gd name="T82" fmla="*/ 2250 w 3049"/>
                <a:gd name="T83" fmla="*/ 3138 h 4091"/>
                <a:gd name="T84" fmla="*/ 2300 w 3049"/>
                <a:gd name="T85" fmla="*/ 2956 h 4091"/>
                <a:gd name="T86" fmla="*/ 2300 w 3049"/>
                <a:gd name="T87" fmla="*/ 2826 h 4091"/>
                <a:gd name="T88" fmla="*/ 2258 w 3049"/>
                <a:gd name="T89" fmla="*/ 2659 h 4091"/>
                <a:gd name="T90" fmla="*/ 2170 w 3049"/>
                <a:gd name="T91" fmla="*/ 2513 h 4091"/>
                <a:gd name="T92" fmla="*/ 2032 w 3049"/>
                <a:gd name="T93" fmla="*/ 2405 h 4091"/>
                <a:gd name="T94" fmla="*/ 1865 w 3049"/>
                <a:gd name="T95" fmla="*/ 2331 h 4091"/>
                <a:gd name="T96" fmla="*/ 1654 w 3049"/>
                <a:gd name="T97" fmla="*/ 2303 h 4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49" h="4091">
                  <a:moveTo>
                    <a:pt x="0" y="0"/>
                  </a:moveTo>
                  <a:lnTo>
                    <a:pt x="1589" y="0"/>
                  </a:lnTo>
                  <a:lnTo>
                    <a:pt x="1589" y="0"/>
                  </a:lnTo>
                  <a:lnTo>
                    <a:pt x="1720" y="0"/>
                  </a:lnTo>
                  <a:lnTo>
                    <a:pt x="1851" y="8"/>
                  </a:lnTo>
                  <a:lnTo>
                    <a:pt x="1996" y="23"/>
                  </a:lnTo>
                  <a:lnTo>
                    <a:pt x="2141" y="44"/>
                  </a:lnTo>
                  <a:lnTo>
                    <a:pt x="2220" y="66"/>
                  </a:lnTo>
                  <a:lnTo>
                    <a:pt x="2294" y="95"/>
                  </a:lnTo>
                  <a:lnTo>
                    <a:pt x="2366" y="125"/>
                  </a:lnTo>
                  <a:lnTo>
                    <a:pt x="2431" y="168"/>
                  </a:lnTo>
                  <a:lnTo>
                    <a:pt x="2503" y="212"/>
                  </a:lnTo>
                  <a:lnTo>
                    <a:pt x="2569" y="262"/>
                  </a:lnTo>
                  <a:lnTo>
                    <a:pt x="2634" y="320"/>
                  </a:lnTo>
                  <a:lnTo>
                    <a:pt x="2693" y="393"/>
                  </a:lnTo>
                  <a:lnTo>
                    <a:pt x="2693" y="393"/>
                  </a:lnTo>
                  <a:lnTo>
                    <a:pt x="2758" y="480"/>
                  </a:lnTo>
                  <a:lnTo>
                    <a:pt x="2809" y="567"/>
                  </a:lnTo>
                  <a:lnTo>
                    <a:pt x="2845" y="654"/>
                  </a:lnTo>
                  <a:lnTo>
                    <a:pt x="2874" y="741"/>
                  </a:lnTo>
                  <a:lnTo>
                    <a:pt x="2896" y="821"/>
                  </a:lnTo>
                  <a:lnTo>
                    <a:pt x="2910" y="908"/>
                  </a:lnTo>
                  <a:lnTo>
                    <a:pt x="2917" y="989"/>
                  </a:lnTo>
                  <a:lnTo>
                    <a:pt x="2917" y="1061"/>
                  </a:lnTo>
                  <a:lnTo>
                    <a:pt x="2917" y="1061"/>
                  </a:lnTo>
                  <a:lnTo>
                    <a:pt x="2917" y="1126"/>
                  </a:lnTo>
                  <a:lnTo>
                    <a:pt x="2910" y="1228"/>
                  </a:lnTo>
                  <a:lnTo>
                    <a:pt x="2896" y="1293"/>
                  </a:lnTo>
                  <a:lnTo>
                    <a:pt x="2881" y="1359"/>
                  </a:lnTo>
                  <a:lnTo>
                    <a:pt x="2860" y="1424"/>
                  </a:lnTo>
                  <a:lnTo>
                    <a:pt x="2824" y="1496"/>
                  </a:lnTo>
                  <a:lnTo>
                    <a:pt x="2787" y="1569"/>
                  </a:lnTo>
                  <a:lnTo>
                    <a:pt x="2736" y="1641"/>
                  </a:lnTo>
                  <a:lnTo>
                    <a:pt x="2678" y="1707"/>
                  </a:lnTo>
                  <a:lnTo>
                    <a:pt x="2606" y="1772"/>
                  </a:lnTo>
                  <a:lnTo>
                    <a:pt x="2518" y="1838"/>
                  </a:lnTo>
                  <a:lnTo>
                    <a:pt x="2424" y="1889"/>
                  </a:lnTo>
                  <a:lnTo>
                    <a:pt x="2308" y="1939"/>
                  </a:lnTo>
                  <a:lnTo>
                    <a:pt x="2178" y="1976"/>
                  </a:lnTo>
                  <a:lnTo>
                    <a:pt x="2178" y="1976"/>
                  </a:lnTo>
                  <a:lnTo>
                    <a:pt x="2315" y="2005"/>
                  </a:lnTo>
                  <a:lnTo>
                    <a:pt x="2395" y="2026"/>
                  </a:lnTo>
                  <a:lnTo>
                    <a:pt x="2482" y="2063"/>
                  </a:lnTo>
                  <a:lnTo>
                    <a:pt x="2562" y="2099"/>
                  </a:lnTo>
                  <a:lnTo>
                    <a:pt x="2649" y="2157"/>
                  </a:lnTo>
                  <a:lnTo>
                    <a:pt x="2736" y="2223"/>
                  </a:lnTo>
                  <a:lnTo>
                    <a:pt x="2816" y="2303"/>
                  </a:lnTo>
                  <a:lnTo>
                    <a:pt x="2816" y="2303"/>
                  </a:lnTo>
                  <a:lnTo>
                    <a:pt x="2881" y="2390"/>
                  </a:lnTo>
                  <a:lnTo>
                    <a:pt x="2932" y="2477"/>
                  </a:lnTo>
                  <a:lnTo>
                    <a:pt x="2976" y="2564"/>
                  </a:lnTo>
                  <a:lnTo>
                    <a:pt x="3005" y="2659"/>
                  </a:lnTo>
                  <a:lnTo>
                    <a:pt x="3027" y="2739"/>
                  </a:lnTo>
                  <a:lnTo>
                    <a:pt x="3041" y="2826"/>
                  </a:lnTo>
                  <a:lnTo>
                    <a:pt x="3048" y="2898"/>
                  </a:lnTo>
                  <a:lnTo>
                    <a:pt x="3048" y="2970"/>
                  </a:lnTo>
                  <a:lnTo>
                    <a:pt x="3048" y="2970"/>
                  </a:lnTo>
                  <a:lnTo>
                    <a:pt x="3041" y="3087"/>
                  </a:lnTo>
                  <a:lnTo>
                    <a:pt x="3027" y="3196"/>
                  </a:lnTo>
                  <a:lnTo>
                    <a:pt x="3005" y="3313"/>
                  </a:lnTo>
                  <a:lnTo>
                    <a:pt x="2961" y="3421"/>
                  </a:lnTo>
                  <a:lnTo>
                    <a:pt x="2917" y="3531"/>
                  </a:lnTo>
                  <a:lnTo>
                    <a:pt x="2860" y="3624"/>
                  </a:lnTo>
                  <a:lnTo>
                    <a:pt x="2794" y="3712"/>
                  </a:lnTo>
                  <a:lnTo>
                    <a:pt x="2722" y="3791"/>
                  </a:lnTo>
                  <a:lnTo>
                    <a:pt x="2722" y="3791"/>
                  </a:lnTo>
                  <a:lnTo>
                    <a:pt x="2598" y="3879"/>
                  </a:lnTo>
                  <a:lnTo>
                    <a:pt x="2482" y="3944"/>
                  </a:lnTo>
                  <a:lnTo>
                    <a:pt x="2366" y="4003"/>
                  </a:lnTo>
                  <a:lnTo>
                    <a:pt x="2250" y="4039"/>
                  </a:lnTo>
                  <a:lnTo>
                    <a:pt x="2134" y="4068"/>
                  </a:lnTo>
                  <a:lnTo>
                    <a:pt x="2017" y="4083"/>
                  </a:lnTo>
                  <a:lnTo>
                    <a:pt x="1901" y="4090"/>
                  </a:lnTo>
                  <a:lnTo>
                    <a:pt x="1785" y="4090"/>
                  </a:lnTo>
                  <a:lnTo>
                    <a:pt x="0" y="4090"/>
                  </a:lnTo>
                  <a:lnTo>
                    <a:pt x="0" y="0"/>
                  </a:lnTo>
                  <a:close/>
                  <a:moveTo>
                    <a:pt x="697" y="1722"/>
                  </a:moveTo>
                  <a:lnTo>
                    <a:pt x="1597" y="1722"/>
                  </a:lnTo>
                  <a:lnTo>
                    <a:pt x="1597" y="1722"/>
                  </a:lnTo>
                  <a:lnTo>
                    <a:pt x="1662" y="1722"/>
                  </a:lnTo>
                  <a:lnTo>
                    <a:pt x="1728" y="1714"/>
                  </a:lnTo>
                  <a:lnTo>
                    <a:pt x="1785" y="1700"/>
                  </a:lnTo>
                  <a:lnTo>
                    <a:pt x="1836" y="1678"/>
                  </a:lnTo>
                  <a:lnTo>
                    <a:pt x="1894" y="1656"/>
                  </a:lnTo>
                  <a:lnTo>
                    <a:pt x="1937" y="1627"/>
                  </a:lnTo>
                  <a:lnTo>
                    <a:pt x="1988" y="1598"/>
                  </a:lnTo>
                  <a:lnTo>
                    <a:pt x="2025" y="1561"/>
                  </a:lnTo>
                  <a:lnTo>
                    <a:pt x="2061" y="1518"/>
                  </a:lnTo>
                  <a:lnTo>
                    <a:pt x="2097" y="1474"/>
                  </a:lnTo>
                  <a:lnTo>
                    <a:pt x="2127" y="1424"/>
                  </a:lnTo>
                  <a:lnTo>
                    <a:pt x="2148" y="1374"/>
                  </a:lnTo>
                  <a:lnTo>
                    <a:pt x="2170" y="1316"/>
                  </a:lnTo>
                  <a:lnTo>
                    <a:pt x="2178" y="1257"/>
                  </a:lnTo>
                  <a:lnTo>
                    <a:pt x="2192" y="1192"/>
                  </a:lnTo>
                  <a:lnTo>
                    <a:pt x="2192" y="1126"/>
                  </a:lnTo>
                  <a:lnTo>
                    <a:pt x="2192" y="1126"/>
                  </a:lnTo>
                  <a:lnTo>
                    <a:pt x="2184" y="1039"/>
                  </a:lnTo>
                  <a:lnTo>
                    <a:pt x="2170" y="967"/>
                  </a:lnTo>
                  <a:lnTo>
                    <a:pt x="2148" y="902"/>
                  </a:lnTo>
                  <a:lnTo>
                    <a:pt x="2119" y="843"/>
                  </a:lnTo>
                  <a:lnTo>
                    <a:pt x="2083" y="792"/>
                  </a:lnTo>
                  <a:lnTo>
                    <a:pt x="2039" y="741"/>
                  </a:lnTo>
                  <a:lnTo>
                    <a:pt x="1996" y="705"/>
                  </a:lnTo>
                  <a:lnTo>
                    <a:pt x="1945" y="676"/>
                  </a:lnTo>
                  <a:lnTo>
                    <a:pt x="1894" y="647"/>
                  </a:lnTo>
                  <a:lnTo>
                    <a:pt x="1844" y="625"/>
                  </a:lnTo>
                  <a:lnTo>
                    <a:pt x="1742" y="597"/>
                  </a:lnTo>
                  <a:lnTo>
                    <a:pt x="1654" y="589"/>
                  </a:lnTo>
                  <a:lnTo>
                    <a:pt x="1575" y="582"/>
                  </a:lnTo>
                  <a:lnTo>
                    <a:pt x="697" y="582"/>
                  </a:lnTo>
                  <a:lnTo>
                    <a:pt x="697" y="1722"/>
                  </a:lnTo>
                  <a:close/>
                  <a:moveTo>
                    <a:pt x="697" y="3480"/>
                  </a:moveTo>
                  <a:lnTo>
                    <a:pt x="1654" y="3480"/>
                  </a:lnTo>
                  <a:lnTo>
                    <a:pt x="1654" y="3480"/>
                  </a:lnTo>
                  <a:lnTo>
                    <a:pt x="1720" y="3472"/>
                  </a:lnTo>
                  <a:lnTo>
                    <a:pt x="1785" y="3465"/>
                  </a:lnTo>
                  <a:lnTo>
                    <a:pt x="1851" y="3457"/>
                  </a:lnTo>
                  <a:lnTo>
                    <a:pt x="1916" y="3436"/>
                  </a:lnTo>
                  <a:lnTo>
                    <a:pt x="1974" y="3414"/>
                  </a:lnTo>
                  <a:lnTo>
                    <a:pt x="2025" y="3392"/>
                  </a:lnTo>
                  <a:lnTo>
                    <a:pt x="2076" y="3363"/>
                  </a:lnTo>
                  <a:lnTo>
                    <a:pt x="2119" y="3327"/>
                  </a:lnTo>
                  <a:lnTo>
                    <a:pt x="2163" y="3283"/>
                  </a:lnTo>
                  <a:lnTo>
                    <a:pt x="2199" y="3239"/>
                  </a:lnTo>
                  <a:lnTo>
                    <a:pt x="2228" y="3196"/>
                  </a:lnTo>
                  <a:lnTo>
                    <a:pt x="2250" y="3138"/>
                  </a:lnTo>
                  <a:lnTo>
                    <a:pt x="2271" y="3080"/>
                  </a:lnTo>
                  <a:lnTo>
                    <a:pt x="2286" y="3021"/>
                  </a:lnTo>
                  <a:lnTo>
                    <a:pt x="2300" y="2956"/>
                  </a:lnTo>
                  <a:lnTo>
                    <a:pt x="2300" y="2891"/>
                  </a:lnTo>
                  <a:lnTo>
                    <a:pt x="2300" y="2891"/>
                  </a:lnTo>
                  <a:lnTo>
                    <a:pt x="2300" y="2826"/>
                  </a:lnTo>
                  <a:lnTo>
                    <a:pt x="2294" y="2767"/>
                  </a:lnTo>
                  <a:lnTo>
                    <a:pt x="2279" y="2710"/>
                  </a:lnTo>
                  <a:lnTo>
                    <a:pt x="2258" y="2659"/>
                  </a:lnTo>
                  <a:lnTo>
                    <a:pt x="2235" y="2608"/>
                  </a:lnTo>
                  <a:lnTo>
                    <a:pt x="2199" y="2557"/>
                  </a:lnTo>
                  <a:lnTo>
                    <a:pt x="2170" y="2513"/>
                  </a:lnTo>
                  <a:lnTo>
                    <a:pt x="2127" y="2470"/>
                  </a:lnTo>
                  <a:lnTo>
                    <a:pt x="2083" y="2433"/>
                  </a:lnTo>
                  <a:lnTo>
                    <a:pt x="2032" y="2405"/>
                  </a:lnTo>
                  <a:lnTo>
                    <a:pt x="1981" y="2375"/>
                  </a:lnTo>
                  <a:lnTo>
                    <a:pt x="1923" y="2346"/>
                  </a:lnTo>
                  <a:lnTo>
                    <a:pt x="1865" y="2331"/>
                  </a:lnTo>
                  <a:lnTo>
                    <a:pt x="1793" y="2317"/>
                  </a:lnTo>
                  <a:lnTo>
                    <a:pt x="1728" y="2310"/>
                  </a:lnTo>
                  <a:lnTo>
                    <a:pt x="1654" y="2303"/>
                  </a:lnTo>
                  <a:lnTo>
                    <a:pt x="697" y="2303"/>
                  </a:lnTo>
                  <a:lnTo>
                    <a:pt x="697" y="3480"/>
                  </a:lnTo>
                  <a:close/>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86" name="Freeform 2"/>
            <p:cNvSpPr>
              <a:spLocks noChangeArrowheads="1"/>
            </p:cNvSpPr>
            <p:nvPr/>
          </p:nvSpPr>
          <p:spPr bwMode="gray">
            <a:xfrm>
              <a:off x="1227138" y="3257550"/>
              <a:ext cx="1154112" cy="1473200"/>
            </a:xfrm>
            <a:custGeom>
              <a:avLst/>
              <a:gdLst>
                <a:gd name="T0" fmla="*/ 1771 w 3208"/>
                <a:gd name="T1" fmla="*/ 2411 h 4091"/>
                <a:gd name="T2" fmla="*/ 733 w 3208"/>
                <a:gd name="T3" fmla="*/ 4090 h 4091"/>
                <a:gd name="T4" fmla="*/ 0 w 3208"/>
                <a:gd name="T5" fmla="*/ 0 h 4091"/>
                <a:gd name="T6" fmla="*/ 1771 w 3208"/>
                <a:gd name="T7" fmla="*/ 0 h 4091"/>
                <a:gd name="T8" fmla="*/ 2119 w 3208"/>
                <a:gd name="T9" fmla="*/ 15 h 4091"/>
                <a:gd name="T10" fmla="*/ 2402 w 3208"/>
                <a:gd name="T11" fmla="*/ 74 h 4091"/>
                <a:gd name="T12" fmla="*/ 2634 w 3208"/>
                <a:gd name="T13" fmla="*/ 175 h 4091"/>
                <a:gd name="T14" fmla="*/ 2837 w 3208"/>
                <a:gd name="T15" fmla="*/ 320 h 4091"/>
                <a:gd name="T16" fmla="*/ 2910 w 3208"/>
                <a:gd name="T17" fmla="*/ 393 h 4091"/>
                <a:gd name="T18" fmla="*/ 3048 w 3208"/>
                <a:gd name="T19" fmla="*/ 567 h 4091"/>
                <a:gd name="T20" fmla="*/ 3142 w 3208"/>
                <a:gd name="T21" fmla="*/ 785 h 4091"/>
                <a:gd name="T22" fmla="*/ 3200 w 3208"/>
                <a:gd name="T23" fmla="*/ 1054 h 4091"/>
                <a:gd name="T24" fmla="*/ 3207 w 3208"/>
                <a:gd name="T25" fmla="*/ 1200 h 4091"/>
                <a:gd name="T26" fmla="*/ 3186 w 3208"/>
                <a:gd name="T27" fmla="*/ 1461 h 4091"/>
                <a:gd name="T28" fmla="*/ 3120 w 3208"/>
                <a:gd name="T29" fmla="*/ 1678 h 4091"/>
                <a:gd name="T30" fmla="*/ 3026 w 3208"/>
                <a:gd name="T31" fmla="*/ 1859 h 4091"/>
                <a:gd name="T32" fmla="*/ 2917 w 3208"/>
                <a:gd name="T33" fmla="*/ 1997 h 4091"/>
                <a:gd name="T34" fmla="*/ 2794 w 3208"/>
                <a:gd name="T35" fmla="*/ 2107 h 4091"/>
                <a:gd name="T36" fmla="*/ 2670 w 3208"/>
                <a:gd name="T37" fmla="*/ 2187 h 4091"/>
                <a:gd name="T38" fmla="*/ 2467 w 3208"/>
                <a:gd name="T39" fmla="*/ 2288 h 4091"/>
                <a:gd name="T40" fmla="*/ 2409 w 3208"/>
                <a:gd name="T41" fmla="*/ 4090 h 4091"/>
                <a:gd name="T42" fmla="*/ 1654 w 3208"/>
                <a:gd name="T43" fmla="*/ 1823 h 4091"/>
                <a:gd name="T44" fmla="*/ 1792 w 3208"/>
                <a:gd name="T45" fmla="*/ 1816 h 4091"/>
                <a:gd name="T46" fmla="*/ 1996 w 3208"/>
                <a:gd name="T47" fmla="*/ 1779 h 4091"/>
                <a:gd name="T48" fmla="*/ 2126 w 3208"/>
                <a:gd name="T49" fmla="*/ 1728 h 4091"/>
                <a:gd name="T50" fmla="*/ 2235 w 3208"/>
                <a:gd name="T51" fmla="*/ 1656 h 4091"/>
                <a:gd name="T52" fmla="*/ 2330 w 3208"/>
                <a:gd name="T53" fmla="*/ 1561 h 4091"/>
                <a:gd name="T54" fmla="*/ 2395 w 3208"/>
                <a:gd name="T55" fmla="*/ 1439 h 4091"/>
                <a:gd name="T56" fmla="*/ 2438 w 3208"/>
                <a:gd name="T57" fmla="*/ 1279 h 4091"/>
                <a:gd name="T58" fmla="*/ 2438 w 3208"/>
                <a:gd name="T59" fmla="*/ 1192 h 4091"/>
                <a:gd name="T60" fmla="*/ 2431 w 3208"/>
                <a:gd name="T61" fmla="*/ 1076 h 4091"/>
                <a:gd name="T62" fmla="*/ 2402 w 3208"/>
                <a:gd name="T63" fmla="*/ 967 h 4091"/>
                <a:gd name="T64" fmla="*/ 2351 w 3208"/>
                <a:gd name="T65" fmla="*/ 865 h 4091"/>
                <a:gd name="T66" fmla="*/ 2271 w 3208"/>
                <a:gd name="T67" fmla="*/ 771 h 4091"/>
                <a:gd name="T68" fmla="*/ 2177 w 3208"/>
                <a:gd name="T69" fmla="*/ 698 h 4091"/>
                <a:gd name="T70" fmla="*/ 2047 w 3208"/>
                <a:gd name="T71" fmla="*/ 640 h 4091"/>
                <a:gd name="T72" fmla="*/ 1894 w 3208"/>
                <a:gd name="T73" fmla="*/ 603 h 4091"/>
                <a:gd name="T74" fmla="*/ 1720 w 3208"/>
                <a:gd name="T75" fmla="*/ 589 h 4091"/>
                <a:gd name="T76" fmla="*/ 733 w 3208"/>
                <a:gd name="T77" fmla="*/ 1823 h 4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208" h="4091">
                  <a:moveTo>
                    <a:pt x="2409" y="4090"/>
                  </a:moveTo>
                  <a:lnTo>
                    <a:pt x="1771" y="2411"/>
                  </a:lnTo>
                  <a:lnTo>
                    <a:pt x="733" y="2411"/>
                  </a:lnTo>
                  <a:lnTo>
                    <a:pt x="733" y="4090"/>
                  </a:lnTo>
                  <a:lnTo>
                    <a:pt x="0" y="4090"/>
                  </a:lnTo>
                  <a:lnTo>
                    <a:pt x="0" y="0"/>
                  </a:lnTo>
                  <a:lnTo>
                    <a:pt x="1771" y="0"/>
                  </a:lnTo>
                  <a:lnTo>
                    <a:pt x="1771" y="0"/>
                  </a:lnTo>
                  <a:lnTo>
                    <a:pt x="1952" y="0"/>
                  </a:lnTo>
                  <a:lnTo>
                    <a:pt x="2119" y="15"/>
                  </a:lnTo>
                  <a:lnTo>
                    <a:pt x="2264" y="44"/>
                  </a:lnTo>
                  <a:lnTo>
                    <a:pt x="2402" y="74"/>
                  </a:lnTo>
                  <a:lnTo>
                    <a:pt x="2525" y="117"/>
                  </a:lnTo>
                  <a:lnTo>
                    <a:pt x="2634" y="175"/>
                  </a:lnTo>
                  <a:lnTo>
                    <a:pt x="2743" y="240"/>
                  </a:lnTo>
                  <a:lnTo>
                    <a:pt x="2837" y="320"/>
                  </a:lnTo>
                  <a:lnTo>
                    <a:pt x="2837" y="320"/>
                  </a:lnTo>
                  <a:lnTo>
                    <a:pt x="2910" y="393"/>
                  </a:lnTo>
                  <a:lnTo>
                    <a:pt x="2983" y="480"/>
                  </a:lnTo>
                  <a:lnTo>
                    <a:pt x="3048" y="567"/>
                  </a:lnTo>
                  <a:lnTo>
                    <a:pt x="3099" y="676"/>
                  </a:lnTo>
                  <a:lnTo>
                    <a:pt x="3142" y="785"/>
                  </a:lnTo>
                  <a:lnTo>
                    <a:pt x="3179" y="916"/>
                  </a:lnTo>
                  <a:lnTo>
                    <a:pt x="3200" y="1054"/>
                  </a:lnTo>
                  <a:lnTo>
                    <a:pt x="3207" y="1200"/>
                  </a:lnTo>
                  <a:lnTo>
                    <a:pt x="3207" y="1200"/>
                  </a:lnTo>
                  <a:lnTo>
                    <a:pt x="3200" y="1337"/>
                  </a:lnTo>
                  <a:lnTo>
                    <a:pt x="3186" y="1461"/>
                  </a:lnTo>
                  <a:lnTo>
                    <a:pt x="3157" y="1576"/>
                  </a:lnTo>
                  <a:lnTo>
                    <a:pt x="3120" y="1678"/>
                  </a:lnTo>
                  <a:lnTo>
                    <a:pt x="3077" y="1772"/>
                  </a:lnTo>
                  <a:lnTo>
                    <a:pt x="3026" y="1859"/>
                  </a:lnTo>
                  <a:lnTo>
                    <a:pt x="2975" y="1932"/>
                  </a:lnTo>
                  <a:lnTo>
                    <a:pt x="2917" y="1997"/>
                  </a:lnTo>
                  <a:lnTo>
                    <a:pt x="2859" y="2056"/>
                  </a:lnTo>
                  <a:lnTo>
                    <a:pt x="2794" y="2107"/>
                  </a:lnTo>
                  <a:lnTo>
                    <a:pt x="2736" y="2150"/>
                  </a:lnTo>
                  <a:lnTo>
                    <a:pt x="2670" y="2187"/>
                  </a:lnTo>
                  <a:lnTo>
                    <a:pt x="2562" y="2244"/>
                  </a:lnTo>
                  <a:lnTo>
                    <a:pt x="2467" y="2288"/>
                  </a:lnTo>
                  <a:lnTo>
                    <a:pt x="3186" y="4090"/>
                  </a:lnTo>
                  <a:lnTo>
                    <a:pt x="2409" y="4090"/>
                  </a:lnTo>
                  <a:close/>
                  <a:moveTo>
                    <a:pt x="733" y="1823"/>
                  </a:moveTo>
                  <a:lnTo>
                    <a:pt x="1654" y="1823"/>
                  </a:lnTo>
                  <a:lnTo>
                    <a:pt x="1654" y="1823"/>
                  </a:lnTo>
                  <a:lnTo>
                    <a:pt x="1792" y="1816"/>
                  </a:lnTo>
                  <a:lnTo>
                    <a:pt x="1931" y="1794"/>
                  </a:lnTo>
                  <a:lnTo>
                    <a:pt x="1996" y="1779"/>
                  </a:lnTo>
                  <a:lnTo>
                    <a:pt x="2061" y="1758"/>
                  </a:lnTo>
                  <a:lnTo>
                    <a:pt x="2126" y="1728"/>
                  </a:lnTo>
                  <a:lnTo>
                    <a:pt x="2184" y="1692"/>
                  </a:lnTo>
                  <a:lnTo>
                    <a:pt x="2235" y="1656"/>
                  </a:lnTo>
                  <a:lnTo>
                    <a:pt x="2286" y="1612"/>
                  </a:lnTo>
                  <a:lnTo>
                    <a:pt x="2330" y="1561"/>
                  </a:lnTo>
                  <a:lnTo>
                    <a:pt x="2366" y="1504"/>
                  </a:lnTo>
                  <a:lnTo>
                    <a:pt x="2395" y="1439"/>
                  </a:lnTo>
                  <a:lnTo>
                    <a:pt x="2424" y="1359"/>
                  </a:lnTo>
                  <a:lnTo>
                    <a:pt x="2438" y="1279"/>
                  </a:lnTo>
                  <a:lnTo>
                    <a:pt x="2438" y="1192"/>
                  </a:lnTo>
                  <a:lnTo>
                    <a:pt x="2438" y="1192"/>
                  </a:lnTo>
                  <a:lnTo>
                    <a:pt x="2438" y="1134"/>
                  </a:lnTo>
                  <a:lnTo>
                    <a:pt x="2431" y="1076"/>
                  </a:lnTo>
                  <a:lnTo>
                    <a:pt x="2417" y="1018"/>
                  </a:lnTo>
                  <a:lnTo>
                    <a:pt x="2402" y="967"/>
                  </a:lnTo>
                  <a:lnTo>
                    <a:pt x="2381" y="916"/>
                  </a:lnTo>
                  <a:lnTo>
                    <a:pt x="2351" y="865"/>
                  </a:lnTo>
                  <a:lnTo>
                    <a:pt x="2315" y="815"/>
                  </a:lnTo>
                  <a:lnTo>
                    <a:pt x="2271" y="771"/>
                  </a:lnTo>
                  <a:lnTo>
                    <a:pt x="2228" y="734"/>
                  </a:lnTo>
                  <a:lnTo>
                    <a:pt x="2177" y="698"/>
                  </a:lnTo>
                  <a:lnTo>
                    <a:pt x="2112" y="669"/>
                  </a:lnTo>
                  <a:lnTo>
                    <a:pt x="2047" y="640"/>
                  </a:lnTo>
                  <a:lnTo>
                    <a:pt x="1974" y="618"/>
                  </a:lnTo>
                  <a:lnTo>
                    <a:pt x="1894" y="603"/>
                  </a:lnTo>
                  <a:lnTo>
                    <a:pt x="1807" y="589"/>
                  </a:lnTo>
                  <a:lnTo>
                    <a:pt x="1720" y="589"/>
                  </a:lnTo>
                  <a:lnTo>
                    <a:pt x="733" y="589"/>
                  </a:lnTo>
                  <a:lnTo>
                    <a:pt x="733" y="1823"/>
                  </a:lnTo>
                  <a:close/>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87" name="Freeform 3"/>
            <p:cNvSpPr>
              <a:spLocks noChangeArrowheads="1"/>
            </p:cNvSpPr>
            <p:nvPr/>
          </p:nvSpPr>
          <p:spPr bwMode="gray">
            <a:xfrm>
              <a:off x="2436813" y="3233738"/>
              <a:ext cx="1250950" cy="1519237"/>
            </a:xfrm>
            <a:custGeom>
              <a:avLst/>
              <a:gdLst>
                <a:gd name="T0" fmla="*/ 1488 w 3477"/>
                <a:gd name="T1" fmla="*/ 4205 h 4221"/>
                <a:gd name="T2" fmla="*/ 1082 w 3477"/>
                <a:gd name="T3" fmla="*/ 4097 h 4221"/>
                <a:gd name="T4" fmla="*/ 755 w 3477"/>
                <a:gd name="T5" fmla="*/ 3907 h 4221"/>
                <a:gd name="T6" fmla="*/ 487 w 3477"/>
                <a:gd name="T7" fmla="*/ 3653 h 4221"/>
                <a:gd name="T8" fmla="*/ 284 w 3477"/>
                <a:gd name="T9" fmla="*/ 3341 h 4221"/>
                <a:gd name="T10" fmla="*/ 51 w 3477"/>
                <a:gd name="T11" fmla="*/ 2637 h 4221"/>
                <a:gd name="T12" fmla="*/ 0 w 3477"/>
                <a:gd name="T13" fmla="*/ 2091 h 4221"/>
                <a:gd name="T14" fmla="*/ 117 w 3477"/>
                <a:gd name="T15" fmla="*/ 1301 h 4221"/>
                <a:gd name="T16" fmla="*/ 400 w 3477"/>
                <a:gd name="T17" fmla="*/ 705 h 4221"/>
                <a:gd name="T18" fmla="*/ 632 w 3477"/>
                <a:gd name="T19" fmla="*/ 436 h 4221"/>
                <a:gd name="T20" fmla="*/ 922 w 3477"/>
                <a:gd name="T21" fmla="*/ 218 h 4221"/>
                <a:gd name="T22" fmla="*/ 1263 w 3477"/>
                <a:gd name="T23" fmla="*/ 73 h 4221"/>
                <a:gd name="T24" fmla="*/ 1648 w 3477"/>
                <a:gd name="T25" fmla="*/ 8 h 4221"/>
                <a:gd name="T26" fmla="*/ 1959 w 3477"/>
                <a:gd name="T27" fmla="*/ 15 h 4221"/>
                <a:gd name="T28" fmla="*/ 2337 w 3477"/>
                <a:gd name="T29" fmla="*/ 102 h 4221"/>
                <a:gd name="T30" fmla="*/ 2664 w 3477"/>
                <a:gd name="T31" fmla="*/ 269 h 4221"/>
                <a:gd name="T32" fmla="*/ 2932 w 3477"/>
                <a:gd name="T33" fmla="*/ 501 h 4221"/>
                <a:gd name="T34" fmla="*/ 3142 w 3477"/>
                <a:gd name="T35" fmla="*/ 792 h 4221"/>
                <a:gd name="T36" fmla="*/ 3411 w 3477"/>
                <a:gd name="T37" fmla="*/ 1504 h 4221"/>
                <a:gd name="T38" fmla="*/ 3476 w 3477"/>
                <a:gd name="T39" fmla="*/ 2106 h 4221"/>
                <a:gd name="T40" fmla="*/ 3353 w 3477"/>
                <a:gd name="T41" fmla="*/ 2963 h 4221"/>
                <a:gd name="T42" fmla="*/ 3157 w 3477"/>
                <a:gd name="T43" fmla="*/ 3406 h 4221"/>
                <a:gd name="T44" fmla="*/ 2939 w 3477"/>
                <a:gd name="T45" fmla="*/ 3697 h 4221"/>
                <a:gd name="T46" fmla="*/ 2678 w 3477"/>
                <a:gd name="T47" fmla="*/ 3930 h 4221"/>
                <a:gd name="T48" fmla="*/ 2366 w 3477"/>
                <a:gd name="T49" fmla="*/ 4097 h 4221"/>
                <a:gd name="T50" fmla="*/ 2010 w 3477"/>
                <a:gd name="T51" fmla="*/ 4191 h 4221"/>
                <a:gd name="T52" fmla="*/ 2475 w 3477"/>
                <a:gd name="T53" fmla="*/ 1047 h 4221"/>
                <a:gd name="T54" fmla="*/ 2344 w 3477"/>
                <a:gd name="T55" fmla="*/ 850 h 4221"/>
                <a:gd name="T56" fmla="*/ 2141 w 3477"/>
                <a:gd name="T57" fmla="*/ 690 h 4221"/>
                <a:gd name="T58" fmla="*/ 1807 w 3477"/>
                <a:gd name="T59" fmla="*/ 596 h 4221"/>
                <a:gd name="T60" fmla="*/ 1604 w 3477"/>
                <a:gd name="T61" fmla="*/ 603 h 4221"/>
                <a:gd name="T62" fmla="*/ 1365 w 3477"/>
                <a:gd name="T63" fmla="*/ 676 h 4221"/>
                <a:gd name="T64" fmla="*/ 1103 w 3477"/>
                <a:gd name="T65" fmla="*/ 886 h 4221"/>
                <a:gd name="T66" fmla="*/ 893 w 3477"/>
                <a:gd name="T67" fmla="*/ 1315 h 4221"/>
                <a:gd name="T68" fmla="*/ 806 w 3477"/>
                <a:gd name="T69" fmla="*/ 1844 h 4221"/>
                <a:gd name="T70" fmla="*/ 799 w 3477"/>
                <a:gd name="T71" fmla="*/ 2324 h 4221"/>
                <a:gd name="T72" fmla="*/ 864 w 3477"/>
                <a:gd name="T73" fmla="*/ 2804 h 4221"/>
                <a:gd name="T74" fmla="*/ 1059 w 3477"/>
                <a:gd name="T75" fmla="*/ 3276 h 4221"/>
                <a:gd name="T76" fmla="*/ 1270 w 3477"/>
                <a:gd name="T77" fmla="*/ 3494 h 4221"/>
                <a:gd name="T78" fmla="*/ 1509 w 3477"/>
                <a:gd name="T79" fmla="*/ 3596 h 4221"/>
                <a:gd name="T80" fmla="*/ 1727 w 3477"/>
                <a:gd name="T81" fmla="*/ 3624 h 4221"/>
                <a:gd name="T82" fmla="*/ 1982 w 3477"/>
                <a:gd name="T83" fmla="*/ 3581 h 4221"/>
                <a:gd name="T84" fmla="*/ 2293 w 3477"/>
                <a:gd name="T85" fmla="*/ 3406 h 4221"/>
                <a:gd name="T86" fmla="*/ 2497 w 3477"/>
                <a:gd name="T87" fmla="*/ 3152 h 4221"/>
                <a:gd name="T88" fmla="*/ 2620 w 3477"/>
                <a:gd name="T89" fmla="*/ 2767 h 4221"/>
                <a:gd name="T90" fmla="*/ 2678 w 3477"/>
                <a:gd name="T91" fmla="*/ 2099 h 4221"/>
                <a:gd name="T92" fmla="*/ 2649 w 3477"/>
                <a:gd name="T93" fmla="*/ 1656 h 4221"/>
                <a:gd name="T94" fmla="*/ 2511 w 3477"/>
                <a:gd name="T95" fmla="*/ 1119 h 4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77" h="4221">
                  <a:moveTo>
                    <a:pt x="1720" y="4220"/>
                  </a:moveTo>
                  <a:lnTo>
                    <a:pt x="1720" y="4220"/>
                  </a:lnTo>
                  <a:lnTo>
                    <a:pt x="1604" y="4213"/>
                  </a:lnTo>
                  <a:lnTo>
                    <a:pt x="1488" y="4205"/>
                  </a:lnTo>
                  <a:lnTo>
                    <a:pt x="1379" y="4184"/>
                  </a:lnTo>
                  <a:lnTo>
                    <a:pt x="1277" y="4162"/>
                  </a:lnTo>
                  <a:lnTo>
                    <a:pt x="1176" y="4133"/>
                  </a:lnTo>
                  <a:lnTo>
                    <a:pt x="1082" y="4097"/>
                  </a:lnTo>
                  <a:lnTo>
                    <a:pt x="994" y="4060"/>
                  </a:lnTo>
                  <a:lnTo>
                    <a:pt x="907" y="4017"/>
                  </a:lnTo>
                  <a:lnTo>
                    <a:pt x="827" y="3966"/>
                  </a:lnTo>
                  <a:lnTo>
                    <a:pt x="755" y="3907"/>
                  </a:lnTo>
                  <a:lnTo>
                    <a:pt x="683" y="3850"/>
                  </a:lnTo>
                  <a:lnTo>
                    <a:pt x="610" y="3791"/>
                  </a:lnTo>
                  <a:lnTo>
                    <a:pt x="544" y="3719"/>
                  </a:lnTo>
                  <a:lnTo>
                    <a:pt x="487" y="3653"/>
                  </a:lnTo>
                  <a:lnTo>
                    <a:pt x="428" y="3581"/>
                  </a:lnTo>
                  <a:lnTo>
                    <a:pt x="377" y="3501"/>
                  </a:lnTo>
                  <a:lnTo>
                    <a:pt x="326" y="3421"/>
                  </a:lnTo>
                  <a:lnTo>
                    <a:pt x="284" y="3341"/>
                  </a:lnTo>
                  <a:lnTo>
                    <a:pt x="204" y="3174"/>
                  </a:lnTo>
                  <a:lnTo>
                    <a:pt x="138" y="2999"/>
                  </a:lnTo>
                  <a:lnTo>
                    <a:pt x="87" y="2818"/>
                  </a:lnTo>
                  <a:lnTo>
                    <a:pt x="51" y="2637"/>
                  </a:lnTo>
                  <a:lnTo>
                    <a:pt x="22" y="2447"/>
                  </a:lnTo>
                  <a:lnTo>
                    <a:pt x="7" y="2273"/>
                  </a:lnTo>
                  <a:lnTo>
                    <a:pt x="0" y="2091"/>
                  </a:lnTo>
                  <a:lnTo>
                    <a:pt x="0" y="2091"/>
                  </a:lnTo>
                  <a:lnTo>
                    <a:pt x="7" y="1888"/>
                  </a:lnTo>
                  <a:lnTo>
                    <a:pt x="29" y="1685"/>
                  </a:lnTo>
                  <a:lnTo>
                    <a:pt x="65" y="1489"/>
                  </a:lnTo>
                  <a:lnTo>
                    <a:pt x="117" y="1301"/>
                  </a:lnTo>
                  <a:lnTo>
                    <a:pt x="181" y="1119"/>
                  </a:lnTo>
                  <a:lnTo>
                    <a:pt x="254" y="945"/>
                  </a:lnTo>
                  <a:lnTo>
                    <a:pt x="349" y="785"/>
                  </a:lnTo>
                  <a:lnTo>
                    <a:pt x="400" y="705"/>
                  </a:lnTo>
                  <a:lnTo>
                    <a:pt x="450" y="632"/>
                  </a:lnTo>
                  <a:lnTo>
                    <a:pt x="508" y="567"/>
                  </a:lnTo>
                  <a:lnTo>
                    <a:pt x="573" y="495"/>
                  </a:lnTo>
                  <a:lnTo>
                    <a:pt x="632" y="436"/>
                  </a:lnTo>
                  <a:lnTo>
                    <a:pt x="704" y="370"/>
                  </a:lnTo>
                  <a:lnTo>
                    <a:pt x="770" y="320"/>
                  </a:lnTo>
                  <a:lnTo>
                    <a:pt x="842" y="262"/>
                  </a:lnTo>
                  <a:lnTo>
                    <a:pt x="922" y="218"/>
                  </a:lnTo>
                  <a:lnTo>
                    <a:pt x="1002" y="175"/>
                  </a:lnTo>
                  <a:lnTo>
                    <a:pt x="1089" y="139"/>
                  </a:lnTo>
                  <a:lnTo>
                    <a:pt x="1169" y="102"/>
                  </a:lnTo>
                  <a:lnTo>
                    <a:pt x="1263" y="73"/>
                  </a:lnTo>
                  <a:lnTo>
                    <a:pt x="1350" y="44"/>
                  </a:lnTo>
                  <a:lnTo>
                    <a:pt x="1444" y="29"/>
                  </a:lnTo>
                  <a:lnTo>
                    <a:pt x="1546" y="15"/>
                  </a:lnTo>
                  <a:lnTo>
                    <a:pt x="1648" y="8"/>
                  </a:lnTo>
                  <a:lnTo>
                    <a:pt x="1750" y="0"/>
                  </a:lnTo>
                  <a:lnTo>
                    <a:pt x="1750" y="0"/>
                  </a:lnTo>
                  <a:lnTo>
                    <a:pt x="1858" y="8"/>
                  </a:lnTo>
                  <a:lnTo>
                    <a:pt x="1959" y="15"/>
                  </a:lnTo>
                  <a:lnTo>
                    <a:pt x="2061" y="29"/>
                  </a:lnTo>
                  <a:lnTo>
                    <a:pt x="2156" y="51"/>
                  </a:lnTo>
                  <a:lnTo>
                    <a:pt x="2250" y="73"/>
                  </a:lnTo>
                  <a:lnTo>
                    <a:pt x="2337" y="102"/>
                  </a:lnTo>
                  <a:lnTo>
                    <a:pt x="2424" y="139"/>
                  </a:lnTo>
                  <a:lnTo>
                    <a:pt x="2504" y="175"/>
                  </a:lnTo>
                  <a:lnTo>
                    <a:pt x="2584" y="218"/>
                  </a:lnTo>
                  <a:lnTo>
                    <a:pt x="2664" y="269"/>
                  </a:lnTo>
                  <a:lnTo>
                    <a:pt x="2736" y="320"/>
                  </a:lnTo>
                  <a:lnTo>
                    <a:pt x="2802" y="378"/>
                  </a:lnTo>
                  <a:lnTo>
                    <a:pt x="2867" y="436"/>
                  </a:lnTo>
                  <a:lnTo>
                    <a:pt x="2932" y="501"/>
                  </a:lnTo>
                  <a:lnTo>
                    <a:pt x="2990" y="574"/>
                  </a:lnTo>
                  <a:lnTo>
                    <a:pt x="3049" y="639"/>
                  </a:lnTo>
                  <a:lnTo>
                    <a:pt x="3099" y="719"/>
                  </a:lnTo>
                  <a:lnTo>
                    <a:pt x="3142" y="792"/>
                  </a:lnTo>
                  <a:lnTo>
                    <a:pt x="3230" y="959"/>
                  </a:lnTo>
                  <a:lnTo>
                    <a:pt x="3309" y="1134"/>
                  </a:lnTo>
                  <a:lnTo>
                    <a:pt x="3368" y="1315"/>
                  </a:lnTo>
                  <a:lnTo>
                    <a:pt x="3411" y="1504"/>
                  </a:lnTo>
                  <a:lnTo>
                    <a:pt x="3448" y="1700"/>
                  </a:lnTo>
                  <a:lnTo>
                    <a:pt x="3469" y="1903"/>
                  </a:lnTo>
                  <a:lnTo>
                    <a:pt x="3476" y="2106"/>
                  </a:lnTo>
                  <a:lnTo>
                    <a:pt x="3476" y="2106"/>
                  </a:lnTo>
                  <a:lnTo>
                    <a:pt x="3469" y="2339"/>
                  </a:lnTo>
                  <a:lnTo>
                    <a:pt x="3440" y="2557"/>
                  </a:lnTo>
                  <a:lnTo>
                    <a:pt x="3404" y="2767"/>
                  </a:lnTo>
                  <a:lnTo>
                    <a:pt x="3353" y="2963"/>
                  </a:lnTo>
                  <a:lnTo>
                    <a:pt x="3281" y="3152"/>
                  </a:lnTo>
                  <a:lnTo>
                    <a:pt x="3244" y="3239"/>
                  </a:lnTo>
                  <a:lnTo>
                    <a:pt x="3201" y="3327"/>
                  </a:lnTo>
                  <a:lnTo>
                    <a:pt x="3157" y="3406"/>
                  </a:lnTo>
                  <a:lnTo>
                    <a:pt x="3106" y="3486"/>
                  </a:lnTo>
                  <a:lnTo>
                    <a:pt x="3055" y="3559"/>
                  </a:lnTo>
                  <a:lnTo>
                    <a:pt x="2998" y="3632"/>
                  </a:lnTo>
                  <a:lnTo>
                    <a:pt x="2939" y="3697"/>
                  </a:lnTo>
                  <a:lnTo>
                    <a:pt x="2882" y="3763"/>
                  </a:lnTo>
                  <a:lnTo>
                    <a:pt x="2816" y="3820"/>
                  </a:lnTo>
                  <a:lnTo>
                    <a:pt x="2751" y="3879"/>
                  </a:lnTo>
                  <a:lnTo>
                    <a:pt x="2678" y="3930"/>
                  </a:lnTo>
                  <a:lnTo>
                    <a:pt x="2605" y="3981"/>
                  </a:lnTo>
                  <a:lnTo>
                    <a:pt x="2525" y="4024"/>
                  </a:lnTo>
                  <a:lnTo>
                    <a:pt x="2446" y="4060"/>
                  </a:lnTo>
                  <a:lnTo>
                    <a:pt x="2366" y="4097"/>
                  </a:lnTo>
                  <a:lnTo>
                    <a:pt x="2279" y="4125"/>
                  </a:lnTo>
                  <a:lnTo>
                    <a:pt x="2192" y="4155"/>
                  </a:lnTo>
                  <a:lnTo>
                    <a:pt x="2105" y="4176"/>
                  </a:lnTo>
                  <a:lnTo>
                    <a:pt x="2010" y="4191"/>
                  </a:lnTo>
                  <a:lnTo>
                    <a:pt x="1916" y="4205"/>
                  </a:lnTo>
                  <a:lnTo>
                    <a:pt x="1822" y="4213"/>
                  </a:lnTo>
                  <a:lnTo>
                    <a:pt x="1720" y="4220"/>
                  </a:lnTo>
                  <a:close/>
                  <a:moveTo>
                    <a:pt x="2475" y="1047"/>
                  </a:moveTo>
                  <a:lnTo>
                    <a:pt x="2475" y="1047"/>
                  </a:lnTo>
                  <a:lnTo>
                    <a:pt x="2432" y="973"/>
                  </a:lnTo>
                  <a:lnTo>
                    <a:pt x="2388" y="901"/>
                  </a:lnTo>
                  <a:lnTo>
                    <a:pt x="2344" y="850"/>
                  </a:lnTo>
                  <a:lnTo>
                    <a:pt x="2293" y="799"/>
                  </a:lnTo>
                  <a:lnTo>
                    <a:pt x="2242" y="755"/>
                  </a:lnTo>
                  <a:lnTo>
                    <a:pt x="2192" y="719"/>
                  </a:lnTo>
                  <a:lnTo>
                    <a:pt x="2141" y="690"/>
                  </a:lnTo>
                  <a:lnTo>
                    <a:pt x="2090" y="662"/>
                  </a:lnTo>
                  <a:lnTo>
                    <a:pt x="1989" y="625"/>
                  </a:lnTo>
                  <a:lnTo>
                    <a:pt x="1894" y="611"/>
                  </a:lnTo>
                  <a:lnTo>
                    <a:pt x="1807" y="596"/>
                  </a:lnTo>
                  <a:lnTo>
                    <a:pt x="1742" y="596"/>
                  </a:lnTo>
                  <a:lnTo>
                    <a:pt x="1742" y="596"/>
                  </a:lnTo>
                  <a:lnTo>
                    <a:pt x="1669" y="603"/>
                  </a:lnTo>
                  <a:lnTo>
                    <a:pt x="1604" y="603"/>
                  </a:lnTo>
                  <a:lnTo>
                    <a:pt x="1539" y="618"/>
                  </a:lnTo>
                  <a:lnTo>
                    <a:pt x="1481" y="632"/>
                  </a:lnTo>
                  <a:lnTo>
                    <a:pt x="1423" y="654"/>
                  </a:lnTo>
                  <a:lnTo>
                    <a:pt x="1365" y="676"/>
                  </a:lnTo>
                  <a:lnTo>
                    <a:pt x="1314" y="705"/>
                  </a:lnTo>
                  <a:lnTo>
                    <a:pt x="1263" y="734"/>
                  </a:lnTo>
                  <a:lnTo>
                    <a:pt x="1176" y="806"/>
                  </a:lnTo>
                  <a:lnTo>
                    <a:pt x="1103" y="886"/>
                  </a:lnTo>
                  <a:lnTo>
                    <a:pt x="1038" y="981"/>
                  </a:lnTo>
                  <a:lnTo>
                    <a:pt x="980" y="1083"/>
                  </a:lnTo>
                  <a:lnTo>
                    <a:pt x="929" y="1199"/>
                  </a:lnTo>
                  <a:lnTo>
                    <a:pt x="893" y="1315"/>
                  </a:lnTo>
                  <a:lnTo>
                    <a:pt x="856" y="1446"/>
                  </a:lnTo>
                  <a:lnTo>
                    <a:pt x="835" y="1575"/>
                  </a:lnTo>
                  <a:lnTo>
                    <a:pt x="813" y="1706"/>
                  </a:lnTo>
                  <a:lnTo>
                    <a:pt x="806" y="1844"/>
                  </a:lnTo>
                  <a:lnTo>
                    <a:pt x="799" y="1983"/>
                  </a:lnTo>
                  <a:lnTo>
                    <a:pt x="799" y="2121"/>
                  </a:lnTo>
                  <a:lnTo>
                    <a:pt x="799" y="2121"/>
                  </a:lnTo>
                  <a:lnTo>
                    <a:pt x="799" y="2324"/>
                  </a:lnTo>
                  <a:lnTo>
                    <a:pt x="806" y="2440"/>
                  </a:lnTo>
                  <a:lnTo>
                    <a:pt x="820" y="2557"/>
                  </a:lnTo>
                  <a:lnTo>
                    <a:pt x="842" y="2680"/>
                  </a:lnTo>
                  <a:lnTo>
                    <a:pt x="864" y="2804"/>
                  </a:lnTo>
                  <a:lnTo>
                    <a:pt x="900" y="2934"/>
                  </a:lnTo>
                  <a:lnTo>
                    <a:pt x="943" y="3050"/>
                  </a:lnTo>
                  <a:lnTo>
                    <a:pt x="994" y="3166"/>
                  </a:lnTo>
                  <a:lnTo>
                    <a:pt x="1059" y="3276"/>
                  </a:lnTo>
                  <a:lnTo>
                    <a:pt x="1133" y="3370"/>
                  </a:lnTo>
                  <a:lnTo>
                    <a:pt x="1176" y="3414"/>
                  </a:lnTo>
                  <a:lnTo>
                    <a:pt x="1220" y="3457"/>
                  </a:lnTo>
                  <a:lnTo>
                    <a:pt x="1270" y="3494"/>
                  </a:lnTo>
                  <a:lnTo>
                    <a:pt x="1328" y="3522"/>
                  </a:lnTo>
                  <a:lnTo>
                    <a:pt x="1379" y="3552"/>
                  </a:lnTo>
                  <a:lnTo>
                    <a:pt x="1444" y="3573"/>
                  </a:lnTo>
                  <a:lnTo>
                    <a:pt x="1509" y="3596"/>
                  </a:lnTo>
                  <a:lnTo>
                    <a:pt x="1575" y="3610"/>
                  </a:lnTo>
                  <a:lnTo>
                    <a:pt x="1648" y="3617"/>
                  </a:lnTo>
                  <a:lnTo>
                    <a:pt x="1727" y="3624"/>
                  </a:lnTo>
                  <a:lnTo>
                    <a:pt x="1727" y="3624"/>
                  </a:lnTo>
                  <a:lnTo>
                    <a:pt x="1792" y="3617"/>
                  </a:lnTo>
                  <a:lnTo>
                    <a:pt x="1858" y="3610"/>
                  </a:lnTo>
                  <a:lnTo>
                    <a:pt x="1923" y="3596"/>
                  </a:lnTo>
                  <a:lnTo>
                    <a:pt x="1982" y="3581"/>
                  </a:lnTo>
                  <a:lnTo>
                    <a:pt x="2047" y="3559"/>
                  </a:lnTo>
                  <a:lnTo>
                    <a:pt x="2098" y="3537"/>
                  </a:lnTo>
                  <a:lnTo>
                    <a:pt x="2199" y="3479"/>
                  </a:lnTo>
                  <a:lnTo>
                    <a:pt x="2293" y="3406"/>
                  </a:lnTo>
                  <a:lnTo>
                    <a:pt x="2373" y="3327"/>
                  </a:lnTo>
                  <a:lnTo>
                    <a:pt x="2439" y="3239"/>
                  </a:lnTo>
                  <a:lnTo>
                    <a:pt x="2497" y="3152"/>
                  </a:lnTo>
                  <a:lnTo>
                    <a:pt x="2497" y="3152"/>
                  </a:lnTo>
                  <a:lnTo>
                    <a:pt x="2533" y="3072"/>
                  </a:lnTo>
                  <a:lnTo>
                    <a:pt x="2562" y="2985"/>
                  </a:lnTo>
                  <a:lnTo>
                    <a:pt x="2599" y="2883"/>
                  </a:lnTo>
                  <a:lnTo>
                    <a:pt x="2620" y="2767"/>
                  </a:lnTo>
                  <a:lnTo>
                    <a:pt x="2642" y="2637"/>
                  </a:lnTo>
                  <a:lnTo>
                    <a:pt x="2664" y="2484"/>
                  </a:lnTo>
                  <a:lnTo>
                    <a:pt x="2671" y="2303"/>
                  </a:lnTo>
                  <a:lnTo>
                    <a:pt x="2678" y="2099"/>
                  </a:lnTo>
                  <a:lnTo>
                    <a:pt x="2678" y="2099"/>
                  </a:lnTo>
                  <a:lnTo>
                    <a:pt x="2671" y="1917"/>
                  </a:lnTo>
                  <a:lnTo>
                    <a:pt x="2664" y="1793"/>
                  </a:lnTo>
                  <a:lnTo>
                    <a:pt x="2649" y="1656"/>
                  </a:lnTo>
                  <a:lnTo>
                    <a:pt x="2620" y="1504"/>
                  </a:lnTo>
                  <a:lnTo>
                    <a:pt x="2584" y="1352"/>
                  </a:lnTo>
                  <a:lnTo>
                    <a:pt x="2540" y="1191"/>
                  </a:lnTo>
                  <a:lnTo>
                    <a:pt x="2511" y="1119"/>
                  </a:lnTo>
                  <a:lnTo>
                    <a:pt x="2475" y="1047"/>
                  </a:lnTo>
                  <a:close/>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88" name="Freeform 4"/>
            <p:cNvSpPr>
              <a:spLocks noChangeArrowheads="1"/>
            </p:cNvSpPr>
            <p:nvPr/>
          </p:nvSpPr>
          <p:spPr bwMode="gray">
            <a:xfrm>
              <a:off x="3756025" y="3233738"/>
              <a:ext cx="1147763" cy="1519237"/>
            </a:xfrm>
            <a:custGeom>
              <a:avLst/>
              <a:gdLst>
                <a:gd name="T0" fmla="*/ 3150 w 3187"/>
                <a:gd name="T1" fmla="*/ 3007 h 4221"/>
                <a:gd name="T2" fmla="*/ 2969 w 3187"/>
                <a:gd name="T3" fmla="*/ 3486 h 4221"/>
                <a:gd name="T4" fmla="*/ 2700 w 3187"/>
                <a:gd name="T5" fmla="*/ 3828 h 4221"/>
                <a:gd name="T6" fmla="*/ 2366 w 3187"/>
                <a:gd name="T7" fmla="*/ 4053 h 4221"/>
                <a:gd name="T8" fmla="*/ 2003 w 3187"/>
                <a:gd name="T9" fmla="*/ 4176 h 4221"/>
                <a:gd name="T10" fmla="*/ 1633 w 3187"/>
                <a:gd name="T11" fmla="*/ 4220 h 4221"/>
                <a:gd name="T12" fmla="*/ 1394 w 3187"/>
                <a:gd name="T13" fmla="*/ 4199 h 4221"/>
                <a:gd name="T14" fmla="*/ 1067 w 3187"/>
                <a:gd name="T15" fmla="*/ 4118 h 4221"/>
                <a:gd name="T16" fmla="*/ 799 w 3187"/>
                <a:gd name="T17" fmla="*/ 3987 h 4221"/>
                <a:gd name="T18" fmla="*/ 581 w 3187"/>
                <a:gd name="T19" fmla="*/ 3806 h 4221"/>
                <a:gd name="T20" fmla="*/ 400 w 3187"/>
                <a:gd name="T21" fmla="*/ 3588 h 4221"/>
                <a:gd name="T22" fmla="*/ 218 w 3187"/>
                <a:gd name="T23" fmla="*/ 3253 h 4221"/>
                <a:gd name="T24" fmla="*/ 58 w 3187"/>
                <a:gd name="T25" fmla="*/ 2731 h 4221"/>
                <a:gd name="T26" fmla="*/ 0 w 3187"/>
                <a:gd name="T27" fmla="*/ 2244 h 4221"/>
                <a:gd name="T28" fmla="*/ 7 w 3187"/>
                <a:gd name="T29" fmla="*/ 1910 h 4221"/>
                <a:gd name="T30" fmla="*/ 94 w 3187"/>
                <a:gd name="T31" fmla="*/ 1330 h 4221"/>
                <a:gd name="T32" fmla="*/ 298 w 3187"/>
                <a:gd name="T33" fmla="*/ 806 h 4221"/>
                <a:gd name="T34" fmla="*/ 443 w 3187"/>
                <a:gd name="T35" fmla="*/ 582 h 4221"/>
                <a:gd name="T36" fmla="*/ 617 w 3187"/>
                <a:gd name="T37" fmla="*/ 385 h 4221"/>
                <a:gd name="T38" fmla="*/ 827 w 3187"/>
                <a:gd name="T39" fmla="*/ 226 h 4221"/>
                <a:gd name="T40" fmla="*/ 1074 w 3187"/>
                <a:gd name="T41" fmla="*/ 109 h 4221"/>
                <a:gd name="T42" fmla="*/ 1350 w 3187"/>
                <a:gd name="T43" fmla="*/ 29 h 4221"/>
                <a:gd name="T44" fmla="*/ 1663 w 3187"/>
                <a:gd name="T45" fmla="*/ 0 h 4221"/>
                <a:gd name="T46" fmla="*/ 1967 w 3187"/>
                <a:gd name="T47" fmla="*/ 29 h 4221"/>
                <a:gd name="T48" fmla="*/ 2373 w 3187"/>
                <a:gd name="T49" fmla="*/ 160 h 4221"/>
                <a:gd name="T50" fmla="*/ 2693 w 3187"/>
                <a:gd name="T51" fmla="*/ 393 h 4221"/>
                <a:gd name="T52" fmla="*/ 2939 w 3187"/>
                <a:gd name="T53" fmla="*/ 719 h 4221"/>
                <a:gd name="T54" fmla="*/ 3114 w 3187"/>
                <a:gd name="T55" fmla="*/ 1134 h 4221"/>
                <a:gd name="T56" fmla="*/ 2497 w 3187"/>
                <a:gd name="T57" fmla="*/ 1526 h 4221"/>
                <a:gd name="T58" fmla="*/ 2424 w 3187"/>
                <a:gd name="T59" fmla="*/ 1242 h 4221"/>
                <a:gd name="T60" fmla="*/ 2330 w 3187"/>
                <a:gd name="T61" fmla="*/ 1010 h 4221"/>
                <a:gd name="T62" fmla="*/ 2185 w 3187"/>
                <a:gd name="T63" fmla="*/ 806 h 4221"/>
                <a:gd name="T64" fmla="*/ 1967 w 3187"/>
                <a:gd name="T65" fmla="*/ 654 h 4221"/>
                <a:gd name="T66" fmla="*/ 1669 w 3187"/>
                <a:gd name="T67" fmla="*/ 596 h 4221"/>
                <a:gd name="T68" fmla="*/ 1524 w 3187"/>
                <a:gd name="T69" fmla="*/ 611 h 4221"/>
                <a:gd name="T70" fmla="*/ 1336 w 3187"/>
                <a:gd name="T71" fmla="*/ 676 h 4221"/>
                <a:gd name="T72" fmla="*/ 1183 w 3187"/>
                <a:gd name="T73" fmla="*/ 778 h 4221"/>
                <a:gd name="T74" fmla="*/ 1031 w 3187"/>
                <a:gd name="T75" fmla="*/ 973 h 4221"/>
                <a:gd name="T76" fmla="*/ 886 w 3187"/>
                <a:gd name="T77" fmla="*/ 1330 h 4221"/>
                <a:gd name="T78" fmla="*/ 813 w 3187"/>
                <a:gd name="T79" fmla="*/ 1700 h 4221"/>
                <a:gd name="T80" fmla="*/ 799 w 3187"/>
                <a:gd name="T81" fmla="*/ 2085 h 4221"/>
                <a:gd name="T82" fmla="*/ 842 w 3187"/>
                <a:gd name="T83" fmla="*/ 2665 h 4221"/>
                <a:gd name="T84" fmla="*/ 966 w 3187"/>
                <a:gd name="T85" fmla="*/ 3079 h 4221"/>
                <a:gd name="T86" fmla="*/ 1147 w 3187"/>
                <a:gd name="T87" fmla="*/ 3363 h 4221"/>
                <a:gd name="T88" fmla="*/ 1372 w 3187"/>
                <a:gd name="T89" fmla="*/ 3522 h 4221"/>
                <a:gd name="T90" fmla="*/ 1612 w 3187"/>
                <a:gd name="T91" fmla="*/ 3596 h 4221"/>
                <a:gd name="T92" fmla="*/ 1764 w 3187"/>
                <a:gd name="T93" fmla="*/ 3596 h 4221"/>
                <a:gd name="T94" fmla="*/ 1974 w 3187"/>
                <a:gd name="T95" fmla="*/ 3537 h 4221"/>
                <a:gd name="T96" fmla="*/ 2163 w 3187"/>
                <a:gd name="T97" fmla="*/ 3428 h 4221"/>
                <a:gd name="T98" fmla="*/ 2316 w 3187"/>
                <a:gd name="T99" fmla="*/ 3253 h 4221"/>
                <a:gd name="T100" fmla="*/ 2439 w 3187"/>
                <a:gd name="T101" fmla="*/ 3021 h 4221"/>
                <a:gd name="T102" fmla="*/ 2497 w 3187"/>
                <a:gd name="T103" fmla="*/ 2731 h 4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87" h="4221">
                  <a:moveTo>
                    <a:pt x="3186" y="2811"/>
                  </a:moveTo>
                  <a:lnTo>
                    <a:pt x="3186" y="2811"/>
                  </a:lnTo>
                  <a:lnTo>
                    <a:pt x="3150" y="3007"/>
                  </a:lnTo>
                  <a:lnTo>
                    <a:pt x="3099" y="3181"/>
                  </a:lnTo>
                  <a:lnTo>
                    <a:pt x="3041" y="3341"/>
                  </a:lnTo>
                  <a:lnTo>
                    <a:pt x="2969" y="3486"/>
                  </a:lnTo>
                  <a:lnTo>
                    <a:pt x="2888" y="3617"/>
                  </a:lnTo>
                  <a:lnTo>
                    <a:pt x="2795" y="3733"/>
                  </a:lnTo>
                  <a:lnTo>
                    <a:pt x="2700" y="3828"/>
                  </a:lnTo>
                  <a:lnTo>
                    <a:pt x="2591" y="3922"/>
                  </a:lnTo>
                  <a:lnTo>
                    <a:pt x="2482" y="3995"/>
                  </a:lnTo>
                  <a:lnTo>
                    <a:pt x="2366" y="4053"/>
                  </a:lnTo>
                  <a:lnTo>
                    <a:pt x="2250" y="4111"/>
                  </a:lnTo>
                  <a:lnTo>
                    <a:pt x="2127" y="4148"/>
                  </a:lnTo>
                  <a:lnTo>
                    <a:pt x="2003" y="4176"/>
                  </a:lnTo>
                  <a:lnTo>
                    <a:pt x="1880" y="4199"/>
                  </a:lnTo>
                  <a:lnTo>
                    <a:pt x="1756" y="4213"/>
                  </a:lnTo>
                  <a:lnTo>
                    <a:pt x="1633" y="4220"/>
                  </a:lnTo>
                  <a:lnTo>
                    <a:pt x="1633" y="4220"/>
                  </a:lnTo>
                  <a:lnTo>
                    <a:pt x="1510" y="4213"/>
                  </a:lnTo>
                  <a:lnTo>
                    <a:pt x="1394" y="4199"/>
                  </a:lnTo>
                  <a:lnTo>
                    <a:pt x="1277" y="4184"/>
                  </a:lnTo>
                  <a:lnTo>
                    <a:pt x="1169" y="4155"/>
                  </a:lnTo>
                  <a:lnTo>
                    <a:pt x="1067" y="4118"/>
                  </a:lnTo>
                  <a:lnTo>
                    <a:pt x="973" y="4082"/>
                  </a:lnTo>
                  <a:lnTo>
                    <a:pt x="886" y="4038"/>
                  </a:lnTo>
                  <a:lnTo>
                    <a:pt x="799" y="3987"/>
                  </a:lnTo>
                  <a:lnTo>
                    <a:pt x="719" y="3930"/>
                  </a:lnTo>
                  <a:lnTo>
                    <a:pt x="646" y="3871"/>
                  </a:lnTo>
                  <a:lnTo>
                    <a:pt x="581" y="3806"/>
                  </a:lnTo>
                  <a:lnTo>
                    <a:pt x="516" y="3733"/>
                  </a:lnTo>
                  <a:lnTo>
                    <a:pt x="457" y="3661"/>
                  </a:lnTo>
                  <a:lnTo>
                    <a:pt x="400" y="3588"/>
                  </a:lnTo>
                  <a:lnTo>
                    <a:pt x="349" y="3508"/>
                  </a:lnTo>
                  <a:lnTo>
                    <a:pt x="305" y="3428"/>
                  </a:lnTo>
                  <a:lnTo>
                    <a:pt x="218" y="3253"/>
                  </a:lnTo>
                  <a:lnTo>
                    <a:pt x="153" y="3086"/>
                  </a:lnTo>
                  <a:lnTo>
                    <a:pt x="102" y="2906"/>
                  </a:lnTo>
                  <a:lnTo>
                    <a:pt x="58" y="2731"/>
                  </a:lnTo>
                  <a:lnTo>
                    <a:pt x="29" y="2563"/>
                  </a:lnTo>
                  <a:lnTo>
                    <a:pt x="15" y="2396"/>
                  </a:lnTo>
                  <a:lnTo>
                    <a:pt x="0" y="2244"/>
                  </a:lnTo>
                  <a:lnTo>
                    <a:pt x="0" y="2106"/>
                  </a:lnTo>
                  <a:lnTo>
                    <a:pt x="0" y="2106"/>
                  </a:lnTo>
                  <a:lnTo>
                    <a:pt x="7" y="1910"/>
                  </a:lnTo>
                  <a:lnTo>
                    <a:pt x="22" y="1714"/>
                  </a:lnTo>
                  <a:lnTo>
                    <a:pt x="51" y="1519"/>
                  </a:lnTo>
                  <a:lnTo>
                    <a:pt x="94" y="1330"/>
                  </a:lnTo>
                  <a:lnTo>
                    <a:pt x="145" y="1148"/>
                  </a:lnTo>
                  <a:lnTo>
                    <a:pt x="218" y="973"/>
                  </a:lnTo>
                  <a:lnTo>
                    <a:pt x="298" y="806"/>
                  </a:lnTo>
                  <a:lnTo>
                    <a:pt x="341" y="734"/>
                  </a:lnTo>
                  <a:lnTo>
                    <a:pt x="392" y="654"/>
                  </a:lnTo>
                  <a:lnTo>
                    <a:pt x="443" y="582"/>
                  </a:lnTo>
                  <a:lnTo>
                    <a:pt x="501" y="516"/>
                  </a:lnTo>
                  <a:lnTo>
                    <a:pt x="559" y="451"/>
                  </a:lnTo>
                  <a:lnTo>
                    <a:pt x="617" y="385"/>
                  </a:lnTo>
                  <a:lnTo>
                    <a:pt x="690" y="327"/>
                  </a:lnTo>
                  <a:lnTo>
                    <a:pt x="755" y="277"/>
                  </a:lnTo>
                  <a:lnTo>
                    <a:pt x="827" y="226"/>
                  </a:lnTo>
                  <a:lnTo>
                    <a:pt x="907" y="182"/>
                  </a:lnTo>
                  <a:lnTo>
                    <a:pt x="987" y="139"/>
                  </a:lnTo>
                  <a:lnTo>
                    <a:pt x="1074" y="109"/>
                  </a:lnTo>
                  <a:lnTo>
                    <a:pt x="1161" y="73"/>
                  </a:lnTo>
                  <a:lnTo>
                    <a:pt x="1256" y="51"/>
                  </a:lnTo>
                  <a:lnTo>
                    <a:pt x="1350" y="29"/>
                  </a:lnTo>
                  <a:lnTo>
                    <a:pt x="1452" y="15"/>
                  </a:lnTo>
                  <a:lnTo>
                    <a:pt x="1553" y="8"/>
                  </a:lnTo>
                  <a:lnTo>
                    <a:pt x="1663" y="0"/>
                  </a:lnTo>
                  <a:lnTo>
                    <a:pt x="1663" y="0"/>
                  </a:lnTo>
                  <a:lnTo>
                    <a:pt x="1822" y="8"/>
                  </a:lnTo>
                  <a:lnTo>
                    <a:pt x="1967" y="29"/>
                  </a:lnTo>
                  <a:lnTo>
                    <a:pt x="2113" y="59"/>
                  </a:lnTo>
                  <a:lnTo>
                    <a:pt x="2243" y="102"/>
                  </a:lnTo>
                  <a:lnTo>
                    <a:pt x="2373" y="160"/>
                  </a:lnTo>
                  <a:lnTo>
                    <a:pt x="2489" y="226"/>
                  </a:lnTo>
                  <a:lnTo>
                    <a:pt x="2591" y="305"/>
                  </a:lnTo>
                  <a:lnTo>
                    <a:pt x="2693" y="393"/>
                  </a:lnTo>
                  <a:lnTo>
                    <a:pt x="2787" y="487"/>
                  </a:lnTo>
                  <a:lnTo>
                    <a:pt x="2867" y="596"/>
                  </a:lnTo>
                  <a:lnTo>
                    <a:pt x="2939" y="719"/>
                  </a:lnTo>
                  <a:lnTo>
                    <a:pt x="3005" y="843"/>
                  </a:lnTo>
                  <a:lnTo>
                    <a:pt x="3063" y="981"/>
                  </a:lnTo>
                  <a:lnTo>
                    <a:pt x="3114" y="1134"/>
                  </a:lnTo>
                  <a:lnTo>
                    <a:pt x="3157" y="1286"/>
                  </a:lnTo>
                  <a:lnTo>
                    <a:pt x="3186" y="1453"/>
                  </a:lnTo>
                  <a:lnTo>
                    <a:pt x="2497" y="1526"/>
                  </a:lnTo>
                  <a:lnTo>
                    <a:pt x="2497" y="1526"/>
                  </a:lnTo>
                  <a:lnTo>
                    <a:pt x="2468" y="1388"/>
                  </a:lnTo>
                  <a:lnTo>
                    <a:pt x="2424" y="1242"/>
                  </a:lnTo>
                  <a:lnTo>
                    <a:pt x="2396" y="1163"/>
                  </a:lnTo>
                  <a:lnTo>
                    <a:pt x="2366" y="1090"/>
                  </a:lnTo>
                  <a:lnTo>
                    <a:pt x="2330" y="1010"/>
                  </a:lnTo>
                  <a:lnTo>
                    <a:pt x="2286" y="937"/>
                  </a:lnTo>
                  <a:lnTo>
                    <a:pt x="2236" y="872"/>
                  </a:lnTo>
                  <a:lnTo>
                    <a:pt x="2185" y="806"/>
                  </a:lnTo>
                  <a:lnTo>
                    <a:pt x="2119" y="749"/>
                  </a:lnTo>
                  <a:lnTo>
                    <a:pt x="2047" y="698"/>
                  </a:lnTo>
                  <a:lnTo>
                    <a:pt x="1967" y="654"/>
                  </a:lnTo>
                  <a:lnTo>
                    <a:pt x="1880" y="625"/>
                  </a:lnTo>
                  <a:lnTo>
                    <a:pt x="1779" y="603"/>
                  </a:lnTo>
                  <a:lnTo>
                    <a:pt x="1669" y="596"/>
                  </a:lnTo>
                  <a:lnTo>
                    <a:pt x="1669" y="596"/>
                  </a:lnTo>
                  <a:lnTo>
                    <a:pt x="1589" y="603"/>
                  </a:lnTo>
                  <a:lnTo>
                    <a:pt x="1524" y="611"/>
                  </a:lnTo>
                  <a:lnTo>
                    <a:pt x="1452" y="625"/>
                  </a:lnTo>
                  <a:lnTo>
                    <a:pt x="1394" y="647"/>
                  </a:lnTo>
                  <a:lnTo>
                    <a:pt x="1336" y="676"/>
                  </a:lnTo>
                  <a:lnTo>
                    <a:pt x="1277" y="705"/>
                  </a:lnTo>
                  <a:lnTo>
                    <a:pt x="1234" y="741"/>
                  </a:lnTo>
                  <a:lnTo>
                    <a:pt x="1183" y="778"/>
                  </a:lnTo>
                  <a:lnTo>
                    <a:pt x="1139" y="821"/>
                  </a:lnTo>
                  <a:lnTo>
                    <a:pt x="1103" y="872"/>
                  </a:lnTo>
                  <a:lnTo>
                    <a:pt x="1031" y="973"/>
                  </a:lnTo>
                  <a:lnTo>
                    <a:pt x="973" y="1083"/>
                  </a:lnTo>
                  <a:lnTo>
                    <a:pt x="922" y="1206"/>
                  </a:lnTo>
                  <a:lnTo>
                    <a:pt x="886" y="1330"/>
                  </a:lnTo>
                  <a:lnTo>
                    <a:pt x="856" y="1453"/>
                  </a:lnTo>
                  <a:lnTo>
                    <a:pt x="835" y="1575"/>
                  </a:lnTo>
                  <a:lnTo>
                    <a:pt x="813" y="1700"/>
                  </a:lnTo>
                  <a:lnTo>
                    <a:pt x="799" y="1917"/>
                  </a:lnTo>
                  <a:lnTo>
                    <a:pt x="799" y="2085"/>
                  </a:lnTo>
                  <a:lnTo>
                    <a:pt x="799" y="2085"/>
                  </a:lnTo>
                  <a:lnTo>
                    <a:pt x="799" y="2295"/>
                  </a:lnTo>
                  <a:lnTo>
                    <a:pt x="820" y="2491"/>
                  </a:lnTo>
                  <a:lnTo>
                    <a:pt x="842" y="2665"/>
                  </a:lnTo>
                  <a:lnTo>
                    <a:pt x="878" y="2818"/>
                  </a:lnTo>
                  <a:lnTo>
                    <a:pt x="915" y="2956"/>
                  </a:lnTo>
                  <a:lnTo>
                    <a:pt x="966" y="3079"/>
                  </a:lnTo>
                  <a:lnTo>
                    <a:pt x="1023" y="3188"/>
                  </a:lnTo>
                  <a:lnTo>
                    <a:pt x="1082" y="3283"/>
                  </a:lnTo>
                  <a:lnTo>
                    <a:pt x="1147" y="3363"/>
                  </a:lnTo>
                  <a:lnTo>
                    <a:pt x="1219" y="3428"/>
                  </a:lnTo>
                  <a:lnTo>
                    <a:pt x="1292" y="3479"/>
                  </a:lnTo>
                  <a:lnTo>
                    <a:pt x="1372" y="3522"/>
                  </a:lnTo>
                  <a:lnTo>
                    <a:pt x="1452" y="3559"/>
                  </a:lnTo>
                  <a:lnTo>
                    <a:pt x="1532" y="3581"/>
                  </a:lnTo>
                  <a:lnTo>
                    <a:pt x="1612" y="3596"/>
                  </a:lnTo>
                  <a:lnTo>
                    <a:pt x="1691" y="3596"/>
                  </a:lnTo>
                  <a:lnTo>
                    <a:pt x="1691" y="3596"/>
                  </a:lnTo>
                  <a:lnTo>
                    <a:pt x="1764" y="3596"/>
                  </a:lnTo>
                  <a:lnTo>
                    <a:pt x="1836" y="3581"/>
                  </a:lnTo>
                  <a:lnTo>
                    <a:pt x="1902" y="3566"/>
                  </a:lnTo>
                  <a:lnTo>
                    <a:pt x="1974" y="3537"/>
                  </a:lnTo>
                  <a:lnTo>
                    <a:pt x="2039" y="3508"/>
                  </a:lnTo>
                  <a:lnTo>
                    <a:pt x="2098" y="3471"/>
                  </a:lnTo>
                  <a:lnTo>
                    <a:pt x="2163" y="3428"/>
                  </a:lnTo>
                  <a:lnTo>
                    <a:pt x="2214" y="3370"/>
                  </a:lnTo>
                  <a:lnTo>
                    <a:pt x="2272" y="3312"/>
                  </a:lnTo>
                  <a:lnTo>
                    <a:pt x="2316" y="3253"/>
                  </a:lnTo>
                  <a:lnTo>
                    <a:pt x="2366" y="3181"/>
                  </a:lnTo>
                  <a:lnTo>
                    <a:pt x="2402" y="3101"/>
                  </a:lnTo>
                  <a:lnTo>
                    <a:pt x="2439" y="3021"/>
                  </a:lnTo>
                  <a:lnTo>
                    <a:pt x="2461" y="2927"/>
                  </a:lnTo>
                  <a:lnTo>
                    <a:pt x="2482" y="2832"/>
                  </a:lnTo>
                  <a:lnTo>
                    <a:pt x="2497" y="2731"/>
                  </a:lnTo>
                  <a:lnTo>
                    <a:pt x="3186" y="2811"/>
                  </a:lnTo>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89" name="Freeform 5"/>
            <p:cNvSpPr>
              <a:spLocks noChangeArrowheads="1"/>
            </p:cNvSpPr>
            <p:nvPr/>
          </p:nvSpPr>
          <p:spPr bwMode="gray">
            <a:xfrm>
              <a:off x="4846638" y="3257550"/>
              <a:ext cx="1309687" cy="1473200"/>
            </a:xfrm>
            <a:custGeom>
              <a:avLst/>
              <a:gdLst>
                <a:gd name="T0" fmla="*/ 3635 w 3636"/>
                <a:gd name="T1" fmla="*/ 4090 h 4091"/>
                <a:gd name="T2" fmla="*/ 2851 w 3636"/>
                <a:gd name="T3" fmla="*/ 4090 h 4091"/>
                <a:gd name="T4" fmla="*/ 2517 w 3636"/>
                <a:gd name="T5" fmla="*/ 3116 h 4091"/>
                <a:gd name="T6" fmla="*/ 950 w 3636"/>
                <a:gd name="T7" fmla="*/ 3116 h 4091"/>
                <a:gd name="T8" fmla="*/ 630 w 3636"/>
                <a:gd name="T9" fmla="*/ 4090 h 4091"/>
                <a:gd name="T10" fmla="*/ 0 w 3636"/>
                <a:gd name="T11" fmla="*/ 4090 h 4091"/>
                <a:gd name="T12" fmla="*/ 1356 w 3636"/>
                <a:gd name="T13" fmla="*/ 0 h 4091"/>
                <a:gd name="T14" fmla="*/ 2263 w 3636"/>
                <a:gd name="T15" fmla="*/ 0 h 4091"/>
                <a:gd name="T16" fmla="*/ 3635 w 3636"/>
                <a:gd name="T17" fmla="*/ 4090 h 4091"/>
                <a:gd name="T18" fmla="*/ 2321 w 3636"/>
                <a:gd name="T19" fmla="*/ 2528 h 4091"/>
                <a:gd name="T20" fmla="*/ 1726 w 3636"/>
                <a:gd name="T21" fmla="*/ 698 h 4091"/>
                <a:gd name="T22" fmla="*/ 1131 w 3636"/>
                <a:gd name="T23" fmla="*/ 2528 h 4091"/>
                <a:gd name="T24" fmla="*/ 2321 w 3636"/>
                <a:gd name="T25" fmla="*/ 2528 h 4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36" h="4091">
                  <a:moveTo>
                    <a:pt x="3635" y="4090"/>
                  </a:moveTo>
                  <a:lnTo>
                    <a:pt x="2851" y="4090"/>
                  </a:lnTo>
                  <a:lnTo>
                    <a:pt x="2517" y="3116"/>
                  </a:lnTo>
                  <a:lnTo>
                    <a:pt x="950" y="3116"/>
                  </a:lnTo>
                  <a:lnTo>
                    <a:pt x="630" y="4090"/>
                  </a:lnTo>
                  <a:lnTo>
                    <a:pt x="0" y="4090"/>
                  </a:lnTo>
                  <a:lnTo>
                    <a:pt x="1356" y="0"/>
                  </a:lnTo>
                  <a:lnTo>
                    <a:pt x="2263" y="0"/>
                  </a:lnTo>
                  <a:lnTo>
                    <a:pt x="3635" y="4090"/>
                  </a:lnTo>
                  <a:close/>
                  <a:moveTo>
                    <a:pt x="2321" y="2528"/>
                  </a:moveTo>
                  <a:lnTo>
                    <a:pt x="1726" y="698"/>
                  </a:lnTo>
                  <a:lnTo>
                    <a:pt x="1131" y="2528"/>
                  </a:lnTo>
                  <a:lnTo>
                    <a:pt x="2321" y="2528"/>
                  </a:lnTo>
                  <a:close/>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90" name="Freeform 6"/>
            <p:cNvSpPr>
              <a:spLocks noChangeArrowheads="1"/>
            </p:cNvSpPr>
            <p:nvPr/>
          </p:nvSpPr>
          <p:spPr bwMode="gray">
            <a:xfrm>
              <a:off x="6226175" y="3257550"/>
              <a:ext cx="1208088" cy="1473200"/>
            </a:xfrm>
            <a:custGeom>
              <a:avLst/>
              <a:gdLst>
                <a:gd name="T0" fmla="*/ 1509 w 3354"/>
                <a:gd name="T1" fmla="*/ 0 h 4091"/>
                <a:gd name="T2" fmla="*/ 1604 w 3354"/>
                <a:gd name="T3" fmla="*/ 0 h 4091"/>
                <a:gd name="T4" fmla="*/ 1880 w 3354"/>
                <a:gd name="T5" fmla="*/ 30 h 4091"/>
                <a:gd name="T6" fmla="*/ 2039 w 3354"/>
                <a:gd name="T7" fmla="*/ 66 h 4091"/>
                <a:gd name="T8" fmla="*/ 2214 w 3354"/>
                <a:gd name="T9" fmla="*/ 125 h 4091"/>
                <a:gd name="T10" fmla="*/ 2395 w 3354"/>
                <a:gd name="T11" fmla="*/ 218 h 4091"/>
                <a:gd name="T12" fmla="*/ 2583 w 3354"/>
                <a:gd name="T13" fmla="*/ 342 h 4091"/>
                <a:gd name="T14" fmla="*/ 2772 w 3354"/>
                <a:gd name="T15" fmla="*/ 509 h 4091"/>
                <a:gd name="T16" fmla="*/ 2837 w 3354"/>
                <a:gd name="T17" fmla="*/ 589 h 4091"/>
                <a:gd name="T18" fmla="*/ 2968 w 3354"/>
                <a:gd name="T19" fmla="*/ 749 h 4091"/>
                <a:gd name="T20" fmla="*/ 3077 w 3354"/>
                <a:gd name="T21" fmla="*/ 931 h 4091"/>
                <a:gd name="T22" fmla="*/ 3171 w 3354"/>
                <a:gd name="T23" fmla="*/ 1112 h 4091"/>
                <a:gd name="T24" fmla="*/ 3244 w 3354"/>
                <a:gd name="T25" fmla="*/ 1308 h 4091"/>
                <a:gd name="T26" fmla="*/ 3295 w 3354"/>
                <a:gd name="T27" fmla="*/ 1510 h 4091"/>
                <a:gd name="T28" fmla="*/ 3331 w 3354"/>
                <a:gd name="T29" fmla="*/ 1722 h 4091"/>
                <a:gd name="T30" fmla="*/ 3346 w 3354"/>
                <a:gd name="T31" fmla="*/ 1932 h 4091"/>
                <a:gd name="T32" fmla="*/ 3353 w 3354"/>
                <a:gd name="T33" fmla="*/ 2041 h 4091"/>
                <a:gd name="T34" fmla="*/ 3331 w 3354"/>
                <a:gd name="T35" fmla="*/ 2346 h 4091"/>
                <a:gd name="T36" fmla="*/ 3287 w 3354"/>
                <a:gd name="T37" fmla="*/ 2623 h 4091"/>
                <a:gd name="T38" fmla="*/ 3207 w 3354"/>
                <a:gd name="T39" fmla="*/ 2869 h 4091"/>
                <a:gd name="T40" fmla="*/ 3113 w 3354"/>
                <a:gd name="T41" fmla="*/ 3087 h 4091"/>
                <a:gd name="T42" fmla="*/ 3012 w 3354"/>
                <a:gd name="T43" fmla="*/ 3276 h 4091"/>
                <a:gd name="T44" fmla="*/ 2896 w 3354"/>
                <a:gd name="T45" fmla="*/ 3436 h 4091"/>
                <a:gd name="T46" fmla="*/ 2670 w 3354"/>
                <a:gd name="T47" fmla="*/ 3675 h 4091"/>
                <a:gd name="T48" fmla="*/ 2590 w 3354"/>
                <a:gd name="T49" fmla="*/ 3734 h 4091"/>
                <a:gd name="T50" fmla="*/ 2358 w 3354"/>
                <a:gd name="T51" fmla="*/ 3872 h 4091"/>
                <a:gd name="T52" fmla="*/ 2024 w 3354"/>
                <a:gd name="T53" fmla="*/ 3995 h 4091"/>
                <a:gd name="T54" fmla="*/ 1821 w 3354"/>
                <a:gd name="T55" fmla="*/ 4046 h 4091"/>
                <a:gd name="T56" fmla="*/ 1589 w 3354"/>
                <a:gd name="T57" fmla="*/ 4075 h 4091"/>
                <a:gd name="T58" fmla="*/ 1342 w 3354"/>
                <a:gd name="T59" fmla="*/ 4090 h 4091"/>
                <a:gd name="T60" fmla="*/ 0 w 3354"/>
                <a:gd name="T61" fmla="*/ 0 h 4091"/>
                <a:gd name="T62" fmla="*/ 1371 w 3354"/>
                <a:gd name="T63" fmla="*/ 3487 h 4091"/>
                <a:gd name="T64" fmla="*/ 1487 w 3354"/>
                <a:gd name="T65" fmla="*/ 3480 h 4091"/>
                <a:gd name="T66" fmla="*/ 1720 w 3354"/>
                <a:gd name="T67" fmla="*/ 3436 h 4091"/>
                <a:gd name="T68" fmla="*/ 1930 w 3354"/>
                <a:gd name="T69" fmla="*/ 3341 h 4091"/>
                <a:gd name="T70" fmla="*/ 2119 w 3354"/>
                <a:gd name="T71" fmla="*/ 3203 h 4091"/>
                <a:gd name="T72" fmla="*/ 2279 w 3354"/>
                <a:gd name="T73" fmla="*/ 3021 h 4091"/>
                <a:gd name="T74" fmla="*/ 2409 w 3354"/>
                <a:gd name="T75" fmla="*/ 2790 h 4091"/>
                <a:gd name="T76" fmla="*/ 2497 w 3354"/>
                <a:gd name="T77" fmla="*/ 2513 h 4091"/>
                <a:gd name="T78" fmla="*/ 2547 w 3354"/>
                <a:gd name="T79" fmla="*/ 2187 h 4091"/>
                <a:gd name="T80" fmla="*/ 2554 w 3354"/>
                <a:gd name="T81" fmla="*/ 2012 h 4091"/>
                <a:gd name="T82" fmla="*/ 2533 w 3354"/>
                <a:gd name="T83" fmla="*/ 1736 h 4091"/>
                <a:gd name="T84" fmla="*/ 2482 w 3354"/>
                <a:gd name="T85" fmla="*/ 1474 h 4091"/>
                <a:gd name="T86" fmla="*/ 2395 w 3354"/>
                <a:gd name="T87" fmla="*/ 1228 h 4091"/>
                <a:gd name="T88" fmla="*/ 2271 w 3354"/>
                <a:gd name="T89" fmla="*/ 1018 h 4091"/>
                <a:gd name="T90" fmla="*/ 2112 w 3354"/>
                <a:gd name="T91" fmla="*/ 836 h 4091"/>
                <a:gd name="T92" fmla="*/ 1923 w 3354"/>
                <a:gd name="T93" fmla="*/ 698 h 4091"/>
                <a:gd name="T94" fmla="*/ 1705 w 3354"/>
                <a:gd name="T95" fmla="*/ 611 h 4091"/>
                <a:gd name="T96" fmla="*/ 1458 w 3354"/>
                <a:gd name="T97" fmla="*/ 582 h 4091"/>
                <a:gd name="T98" fmla="*/ 754 w 3354"/>
                <a:gd name="T99" fmla="*/ 3487 h 4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54" h="4091">
                  <a:moveTo>
                    <a:pt x="0" y="0"/>
                  </a:moveTo>
                  <a:lnTo>
                    <a:pt x="1509" y="0"/>
                  </a:lnTo>
                  <a:lnTo>
                    <a:pt x="1509" y="0"/>
                  </a:lnTo>
                  <a:lnTo>
                    <a:pt x="1604" y="0"/>
                  </a:lnTo>
                  <a:lnTo>
                    <a:pt x="1734" y="8"/>
                  </a:lnTo>
                  <a:lnTo>
                    <a:pt x="1880" y="30"/>
                  </a:lnTo>
                  <a:lnTo>
                    <a:pt x="1959" y="44"/>
                  </a:lnTo>
                  <a:lnTo>
                    <a:pt x="2039" y="66"/>
                  </a:lnTo>
                  <a:lnTo>
                    <a:pt x="2126" y="95"/>
                  </a:lnTo>
                  <a:lnTo>
                    <a:pt x="2214" y="125"/>
                  </a:lnTo>
                  <a:lnTo>
                    <a:pt x="2300" y="168"/>
                  </a:lnTo>
                  <a:lnTo>
                    <a:pt x="2395" y="218"/>
                  </a:lnTo>
                  <a:lnTo>
                    <a:pt x="2489" y="277"/>
                  </a:lnTo>
                  <a:lnTo>
                    <a:pt x="2583" y="342"/>
                  </a:lnTo>
                  <a:lnTo>
                    <a:pt x="2678" y="422"/>
                  </a:lnTo>
                  <a:lnTo>
                    <a:pt x="2772" y="509"/>
                  </a:lnTo>
                  <a:lnTo>
                    <a:pt x="2772" y="509"/>
                  </a:lnTo>
                  <a:lnTo>
                    <a:pt x="2837" y="589"/>
                  </a:lnTo>
                  <a:lnTo>
                    <a:pt x="2910" y="669"/>
                  </a:lnTo>
                  <a:lnTo>
                    <a:pt x="2968" y="749"/>
                  </a:lnTo>
                  <a:lnTo>
                    <a:pt x="3026" y="836"/>
                  </a:lnTo>
                  <a:lnTo>
                    <a:pt x="3077" y="931"/>
                  </a:lnTo>
                  <a:lnTo>
                    <a:pt x="3128" y="1018"/>
                  </a:lnTo>
                  <a:lnTo>
                    <a:pt x="3171" y="1112"/>
                  </a:lnTo>
                  <a:lnTo>
                    <a:pt x="3207" y="1214"/>
                  </a:lnTo>
                  <a:lnTo>
                    <a:pt x="3244" y="1308"/>
                  </a:lnTo>
                  <a:lnTo>
                    <a:pt x="3273" y="1410"/>
                  </a:lnTo>
                  <a:lnTo>
                    <a:pt x="3295" y="1510"/>
                  </a:lnTo>
                  <a:lnTo>
                    <a:pt x="3316" y="1620"/>
                  </a:lnTo>
                  <a:lnTo>
                    <a:pt x="3331" y="1722"/>
                  </a:lnTo>
                  <a:lnTo>
                    <a:pt x="3346" y="1830"/>
                  </a:lnTo>
                  <a:lnTo>
                    <a:pt x="3346" y="1932"/>
                  </a:lnTo>
                  <a:lnTo>
                    <a:pt x="3353" y="2041"/>
                  </a:lnTo>
                  <a:lnTo>
                    <a:pt x="3353" y="2041"/>
                  </a:lnTo>
                  <a:lnTo>
                    <a:pt x="3346" y="2201"/>
                  </a:lnTo>
                  <a:lnTo>
                    <a:pt x="3331" y="2346"/>
                  </a:lnTo>
                  <a:lnTo>
                    <a:pt x="3309" y="2492"/>
                  </a:lnTo>
                  <a:lnTo>
                    <a:pt x="3287" y="2623"/>
                  </a:lnTo>
                  <a:lnTo>
                    <a:pt x="3251" y="2753"/>
                  </a:lnTo>
                  <a:lnTo>
                    <a:pt x="3207" y="2869"/>
                  </a:lnTo>
                  <a:lnTo>
                    <a:pt x="3164" y="2985"/>
                  </a:lnTo>
                  <a:lnTo>
                    <a:pt x="3113" y="3087"/>
                  </a:lnTo>
                  <a:lnTo>
                    <a:pt x="3063" y="3182"/>
                  </a:lnTo>
                  <a:lnTo>
                    <a:pt x="3012" y="3276"/>
                  </a:lnTo>
                  <a:lnTo>
                    <a:pt x="2953" y="3356"/>
                  </a:lnTo>
                  <a:lnTo>
                    <a:pt x="2896" y="3436"/>
                  </a:lnTo>
                  <a:lnTo>
                    <a:pt x="2780" y="3567"/>
                  </a:lnTo>
                  <a:lnTo>
                    <a:pt x="2670" y="3675"/>
                  </a:lnTo>
                  <a:lnTo>
                    <a:pt x="2670" y="3675"/>
                  </a:lnTo>
                  <a:lnTo>
                    <a:pt x="2590" y="3734"/>
                  </a:lnTo>
                  <a:lnTo>
                    <a:pt x="2489" y="3799"/>
                  </a:lnTo>
                  <a:lnTo>
                    <a:pt x="2358" y="3872"/>
                  </a:lnTo>
                  <a:lnTo>
                    <a:pt x="2206" y="3937"/>
                  </a:lnTo>
                  <a:lnTo>
                    <a:pt x="2024" y="3995"/>
                  </a:lnTo>
                  <a:lnTo>
                    <a:pt x="1923" y="4024"/>
                  </a:lnTo>
                  <a:lnTo>
                    <a:pt x="1821" y="4046"/>
                  </a:lnTo>
                  <a:lnTo>
                    <a:pt x="1705" y="4068"/>
                  </a:lnTo>
                  <a:lnTo>
                    <a:pt x="1589" y="4075"/>
                  </a:lnTo>
                  <a:lnTo>
                    <a:pt x="1466" y="4090"/>
                  </a:lnTo>
                  <a:lnTo>
                    <a:pt x="1342" y="4090"/>
                  </a:lnTo>
                  <a:lnTo>
                    <a:pt x="0" y="4090"/>
                  </a:lnTo>
                  <a:lnTo>
                    <a:pt x="0" y="0"/>
                  </a:lnTo>
                  <a:close/>
                  <a:moveTo>
                    <a:pt x="754" y="3487"/>
                  </a:moveTo>
                  <a:lnTo>
                    <a:pt x="1371" y="3487"/>
                  </a:lnTo>
                  <a:lnTo>
                    <a:pt x="1371" y="3487"/>
                  </a:lnTo>
                  <a:lnTo>
                    <a:pt x="1487" y="3480"/>
                  </a:lnTo>
                  <a:lnTo>
                    <a:pt x="1604" y="3465"/>
                  </a:lnTo>
                  <a:lnTo>
                    <a:pt x="1720" y="3436"/>
                  </a:lnTo>
                  <a:lnTo>
                    <a:pt x="1829" y="3400"/>
                  </a:lnTo>
                  <a:lnTo>
                    <a:pt x="1930" y="3341"/>
                  </a:lnTo>
                  <a:lnTo>
                    <a:pt x="2024" y="3283"/>
                  </a:lnTo>
                  <a:lnTo>
                    <a:pt x="2119" y="3203"/>
                  </a:lnTo>
                  <a:lnTo>
                    <a:pt x="2199" y="3123"/>
                  </a:lnTo>
                  <a:lnTo>
                    <a:pt x="2279" y="3021"/>
                  </a:lnTo>
                  <a:lnTo>
                    <a:pt x="2351" y="2913"/>
                  </a:lnTo>
                  <a:lnTo>
                    <a:pt x="2409" y="2790"/>
                  </a:lnTo>
                  <a:lnTo>
                    <a:pt x="2460" y="2659"/>
                  </a:lnTo>
                  <a:lnTo>
                    <a:pt x="2497" y="2513"/>
                  </a:lnTo>
                  <a:lnTo>
                    <a:pt x="2533" y="2361"/>
                  </a:lnTo>
                  <a:lnTo>
                    <a:pt x="2547" y="2187"/>
                  </a:lnTo>
                  <a:lnTo>
                    <a:pt x="2554" y="2012"/>
                  </a:lnTo>
                  <a:lnTo>
                    <a:pt x="2554" y="2012"/>
                  </a:lnTo>
                  <a:lnTo>
                    <a:pt x="2547" y="1874"/>
                  </a:lnTo>
                  <a:lnTo>
                    <a:pt x="2533" y="1736"/>
                  </a:lnTo>
                  <a:lnTo>
                    <a:pt x="2511" y="1598"/>
                  </a:lnTo>
                  <a:lnTo>
                    <a:pt x="2482" y="1474"/>
                  </a:lnTo>
                  <a:lnTo>
                    <a:pt x="2438" y="1344"/>
                  </a:lnTo>
                  <a:lnTo>
                    <a:pt x="2395" y="1228"/>
                  </a:lnTo>
                  <a:lnTo>
                    <a:pt x="2337" y="1120"/>
                  </a:lnTo>
                  <a:lnTo>
                    <a:pt x="2271" y="1018"/>
                  </a:lnTo>
                  <a:lnTo>
                    <a:pt x="2191" y="923"/>
                  </a:lnTo>
                  <a:lnTo>
                    <a:pt x="2112" y="836"/>
                  </a:lnTo>
                  <a:lnTo>
                    <a:pt x="2024" y="764"/>
                  </a:lnTo>
                  <a:lnTo>
                    <a:pt x="1923" y="698"/>
                  </a:lnTo>
                  <a:lnTo>
                    <a:pt x="1821" y="647"/>
                  </a:lnTo>
                  <a:lnTo>
                    <a:pt x="1705" y="611"/>
                  </a:lnTo>
                  <a:lnTo>
                    <a:pt x="1582" y="589"/>
                  </a:lnTo>
                  <a:lnTo>
                    <a:pt x="1458" y="582"/>
                  </a:lnTo>
                  <a:lnTo>
                    <a:pt x="754" y="582"/>
                  </a:lnTo>
                  <a:lnTo>
                    <a:pt x="754" y="3487"/>
                  </a:lnTo>
                  <a:close/>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91" name="Freeform 7"/>
            <p:cNvSpPr>
              <a:spLocks noChangeArrowheads="1"/>
            </p:cNvSpPr>
            <p:nvPr/>
          </p:nvSpPr>
          <p:spPr bwMode="gray">
            <a:xfrm>
              <a:off x="7521575" y="3257550"/>
              <a:ext cx="957263" cy="1473200"/>
            </a:xfrm>
            <a:custGeom>
              <a:avLst/>
              <a:gdLst>
                <a:gd name="T0" fmla="*/ 0 w 2658"/>
                <a:gd name="T1" fmla="*/ 4090 h 4091"/>
                <a:gd name="T2" fmla="*/ 0 w 2658"/>
                <a:gd name="T3" fmla="*/ 0 h 4091"/>
                <a:gd name="T4" fmla="*/ 2635 w 2658"/>
                <a:gd name="T5" fmla="*/ 0 h 4091"/>
                <a:gd name="T6" fmla="*/ 2635 w 2658"/>
                <a:gd name="T7" fmla="*/ 603 h 4091"/>
                <a:gd name="T8" fmla="*/ 741 w 2658"/>
                <a:gd name="T9" fmla="*/ 603 h 4091"/>
                <a:gd name="T10" fmla="*/ 741 w 2658"/>
                <a:gd name="T11" fmla="*/ 1714 h 4091"/>
                <a:gd name="T12" fmla="*/ 2258 w 2658"/>
                <a:gd name="T13" fmla="*/ 1714 h 4091"/>
                <a:gd name="T14" fmla="*/ 2258 w 2658"/>
                <a:gd name="T15" fmla="*/ 2310 h 4091"/>
                <a:gd name="T16" fmla="*/ 741 w 2658"/>
                <a:gd name="T17" fmla="*/ 2310 h 4091"/>
                <a:gd name="T18" fmla="*/ 741 w 2658"/>
                <a:gd name="T19" fmla="*/ 3457 h 4091"/>
                <a:gd name="T20" fmla="*/ 2657 w 2658"/>
                <a:gd name="T21" fmla="*/ 3457 h 4091"/>
                <a:gd name="T22" fmla="*/ 2657 w 2658"/>
                <a:gd name="T23" fmla="*/ 4090 h 4091"/>
                <a:gd name="T24" fmla="*/ 0 w 2658"/>
                <a:gd name="T25" fmla="*/ 4090 h 4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58" h="4091">
                  <a:moveTo>
                    <a:pt x="0" y="4090"/>
                  </a:moveTo>
                  <a:lnTo>
                    <a:pt x="0" y="0"/>
                  </a:lnTo>
                  <a:lnTo>
                    <a:pt x="2635" y="0"/>
                  </a:lnTo>
                  <a:lnTo>
                    <a:pt x="2635" y="603"/>
                  </a:lnTo>
                  <a:lnTo>
                    <a:pt x="741" y="603"/>
                  </a:lnTo>
                  <a:lnTo>
                    <a:pt x="741" y="1714"/>
                  </a:lnTo>
                  <a:lnTo>
                    <a:pt x="2258" y="1714"/>
                  </a:lnTo>
                  <a:lnTo>
                    <a:pt x="2258" y="2310"/>
                  </a:lnTo>
                  <a:lnTo>
                    <a:pt x="741" y="2310"/>
                  </a:lnTo>
                  <a:lnTo>
                    <a:pt x="741" y="3457"/>
                  </a:lnTo>
                  <a:lnTo>
                    <a:pt x="2657" y="3457"/>
                  </a:lnTo>
                  <a:lnTo>
                    <a:pt x="2657" y="4090"/>
                  </a:lnTo>
                  <a:lnTo>
                    <a:pt x="0" y="4090"/>
                  </a:lnTo>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92" name="Freeform 8"/>
            <p:cNvSpPr>
              <a:spLocks noChangeArrowheads="1"/>
            </p:cNvSpPr>
            <p:nvPr/>
          </p:nvSpPr>
          <p:spPr bwMode="gray">
            <a:xfrm>
              <a:off x="9901238" y="2816225"/>
              <a:ext cx="190500" cy="192088"/>
            </a:xfrm>
            <a:custGeom>
              <a:avLst/>
              <a:gdLst>
                <a:gd name="T0" fmla="*/ 530 w 531"/>
                <a:gd name="T1" fmla="*/ 262 h 532"/>
                <a:gd name="T2" fmla="*/ 515 w 531"/>
                <a:gd name="T3" fmla="*/ 364 h 532"/>
                <a:gd name="T4" fmla="*/ 458 w 531"/>
                <a:gd name="T5" fmla="*/ 451 h 532"/>
                <a:gd name="T6" fmla="*/ 414 w 531"/>
                <a:gd name="T7" fmla="*/ 487 h 532"/>
                <a:gd name="T8" fmla="*/ 319 w 531"/>
                <a:gd name="T9" fmla="*/ 523 h 532"/>
                <a:gd name="T10" fmla="*/ 268 w 531"/>
                <a:gd name="T11" fmla="*/ 531 h 532"/>
                <a:gd name="T12" fmla="*/ 167 w 531"/>
                <a:gd name="T13" fmla="*/ 508 h 532"/>
                <a:gd name="T14" fmla="*/ 80 w 531"/>
                <a:gd name="T15" fmla="*/ 451 h 532"/>
                <a:gd name="T16" fmla="*/ 44 w 531"/>
                <a:gd name="T17" fmla="*/ 407 h 532"/>
                <a:gd name="T18" fmla="*/ 8 w 531"/>
                <a:gd name="T19" fmla="*/ 313 h 532"/>
                <a:gd name="T20" fmla="*/ 0 w 531"/>
                <a:gd name="T21" fmla="*/ 262 h 532"/>
                <a:gd name="T22" fmla="*/ 22 w 531"/>
                <a:gd name="T23" fmla="*/ 160 h 532"/>
                <a:gd name="T24" fmla="*/ 80 w 531"/>
                <a:gd name="T25" fmla="*/ 72 h 532"/>
                <a:gd name="T26" fmla="*/ 116 w 531"/>
                <a:gd name="T27" fmla="*/ 44 h 532"/>
                <a:gd name="T28" fmla="*/ 211 w 531"/>
                <a:gd name="T29" fmla="*/ 0 h 532"/>
                <a:gd name="T30" fmla="*/ 268 w 531"/>
                <a:gd name="T31" fmla="*/ 0 h 532"/>
                <a:gd name="T32" fmla="*/ 370 w 531"/>
                <a:gd name="T33" fmla="*/ 15 h 532"/>
                <a:gd name="T34" fmla="*/ 458 w 531"/>
                <a:gd name="T35" fmla="*/ 72 h 532"/>
                <a:gd name="T36" fmla="*/ 486 w 531"/>
                <a:gd name="T37" fmla="*/ 116 h 532"/>
                <a:gd name="T38" fmla="*/ 530 w 531"/>
                <a:gd name="T39" fmla="*/ 211 h 532"/>
                <a:gd name="T40" fmla="*/ 494 w 531"/>
                <a:gd name="T41" fmla="*/ 262 h 532"/>
                <a:gd name="T42" fmla="*/ 494 w 531"/>
                <a:gd name="T43" fmla="*/ 218 h 532"/>
                <a:gd name="T44" fmla="*/ 458 w 531"/>
                <a:gd name="T45" fmla="*/ 138 h 532"/>
                <a:gd name="T46" fmla="*/ 428 w 531"/>
                <a:gd name="T47" fmla="*/ 102 h 532"/>
                <a:gd name="T48" fmla="*/ 356 w 531"/>
                <a:gd name="T49" fmla="*/ 51 h 532"/>
                <a:gd name="T50" fmla="*/ 268 w 531"/>
                <a:gd name="T51" fmla="*/ 36 h 532"/>
                <a:gd name="T52" fmla="*/ 218 w 531"/>
                <a:gd name="T53" fmla="*/ 36 h 532"/>
                <a:gd name="T54" fmla="*/ 138 w 531"/>
                <a:gd name="T55" fmla="*/ 72 h 532"/>
                <a:gd name="T56" fmla="*/ 102 w 531"/>
                <a:gd name="T57" fmla="*/ 102 h 532"/>
                <a:gd name="T58" fmla="*/ 51 w 531"/>
                <a:gd name="T59" fmla="*/ 174 h 532"/>
                <a:gd name="T60" fmla="*/ 36 w 531"/>
                <a:gd name="T61" fmla="*/ 262 h 532"/>
                <a:gd name="T62" fmla="*/ 44 w 531"/>
                <a:gd name="T63" fmla="*/ 305 h 532"/>
                <a:gd name="T64" fmla="*/ 73 w 531"/>
                <a:gd name="T65" fmla="*/ 392 h 532"/>
                <a:gd name="T66" fmla="*/ 102 w 531"/>
                <a:gd name="T67" fmla="*/ 421 h 532"/>
                <a:gd name="T68" fmla="*/ 182 w 531"/>
                <a:gd name="T69" fmla="*/ 472 h 532"/>
                <a:gd name="T70" fmla="*/ 268 w 531"/>
                <a:gd name="T71" fmla="*/ 494 h 532"/>
                <a:gd name="T72" fmla="*/ 312 w 531"/>
                <a:gd name="T73" fmla="*/ 487 h 532"/>
                <a:gd name="T74" fmla="*/ 392 w 531"/>
                <a:gd name="T75" fmla="*/ 451 h 532"/>
                <a:gd name="T76" fmla="*/ 428 w 531"/>
                <a:gd name="T77" fmla="*/ 421 h 532"/>
                <a:gd name="T78" fmla="*/ 479 w 531"/>
                <a:gd name="T79" fmla="*/ 349 h 532"/>
                <a:gd name="T80" fmla="*/ 494 w 531"/>
                <a:gd name="T81" fmla="*/ 262 h 532"/>
                <a:gd name="T82" fmla="*/ 342 w 531"/>
                <a:gd name="T83" fmla="*/ 421 h 532"/>
                <a:gd name="T84" fmla="*/ 196 w 531"/>
                <a:gd name="T85" fmla="*/ 283 h 532"/>
                <a:gd name="T86" fmla="*/ 152 w 531"/>
                <a:gd name="T87" fmla="*/ 421 h 532"/>
                <a:gd name="T88" fmla="*/ 283 w 531"/>
                <a:gd name="T89" fmla="*/ 109 h 532"/>
                <a:gd name="T90" fmla="*/ 327 w 531"/>
                <a:gd name="T91" fmla="*/ 116 h 532"/>
                <a:gd name="T92" fmla="*/ 363 w 531"/>
                <a:gd name="T93" fmla="*/ 138 h 532"/>
                <a:gd name="T94" fmla="*/ 378 w 531"/>
                <a:gd name="T95" fmla="*/ 167 h 532"/>
                <a:gd name="T96" fmla="*/ 385 w 531"/>
                <a:gd name="T97" fmla="*/ 196 h 532"/>
                <a:gd name="T98" fmla="*/ 370 w 531"/>
                <a:gd name="T99" fmla="*/ 239 h 532"/>
                <a:gd name="T100" fmla="*/ 356 w 531"/>
                <a:gd name="T101" fmla="*/ 262 h 532"/>
                <a:gd name="T102" fmla="*/ 392 w 531"/>
                <a:gd name="T103" fmla="*/ 421 h 532"/>
                <a:gd name="T104" fmla="*/ 276 w 531"/>
                <a:gd name="T105" fmla="*/ 247 h 532"/>
                <a:gd name="T106" fmla="*/ 305 w 531"/>
                <a:gd name="T107" fmla="*/ 247 h 532"/>
                <a:gd name="T108" fmla="*/ 327 w 531"/>
                <a:gd name="T109" fmla="*/ 233 h 532"/>
                <a:gd name="T110" fmla="*/ 342 w 531"/>
                <a:gd name="T111" fmla="*/ 196 h 532"/>
                <a:gd name="T112" fmla="*/ 334 w 531"/>
                <a:gd name="T113" fmla="*/ 174 h 532"/>
                <a:gd name="T114" fmla="*/ 319 w 531"/>
                <a:gd name="T115" fmla="*/ 160 h 532"/>
                <a:gd name="T116" fmla="*/ 283 w 531"/>
                <a:gd name="T117" fmla="*/ 146 h 532"/>
                <a:gd name="T118" fmla="*/ 196 w 531"/>
                <a:gd name="T119" fmla="*/ 247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1" h="532">
                  <a:moveTo>
                    <a:pt x="530" y="262"/>
                  </a:moveTo>
                  <a:lnTo>
                    <a:pt x="530" y="262"/>
                  </a:lnTo>
                  <a:lnTo>
                    <a:pt x="530" y="313"/>
                  </a:lnTo>
                  <a:lnTo>
                    <a:pt x="515" y="364"/>
                  </a:lnTo>
                  <a:lnTo>
                    <a:pt x="486" y="407"/>
                  </a:lnTo>
                  <a:lnTo>
                    <a:pt x="458" y="451"/>
                  </a:lnTo>
                  <a:lnTo>
                    <a:pt x="458" y="451"/>
                  </a:lnTo>
                  <a:lnTo>
                    <a:pt x="414" y="487"/>
                  </a:lnTo>
                  <a:lnTo>
                    <a:pt x="370" y="508"/>
                  </a:lnTo>
                  <a:lnTo>
                    <a:pt x="319" y="523"/>
                  </a:lnTo>
                  <a:lnTo>
                    <a:pt x="268" y="531"/>
                  </a:lnTo>
                  <a:lnTo>
                    <a:pt x="268" y="531"/>
                  </a:lnTo>
                  <a:lnTo>
                    <a:pt x="211" y="523"/>
                  </a:lnTo>
                  <a:lnTo>
                    <a:pt x="167" y="508"/>
                  </a:lnTo>
                  <a:lnTo>
                    <a:pt x="116" y="487"/>
                  </a:lnTo>
                  <a:lnTo>
                    <a:pt x="80" y="451"/>
                  </a:lnTo>
                  <a:lnTo>
                    <a:pt x="80" y="451"/>
                  </a:lnTo>
                  <a:lnTo>
                    <a:pt x="44" y="407"/>
                  </a:lnTo>
                  <a:lnTo>
                    <a:pt x="22" y="364"/>
                  </a:lnTo>
                  <a:lnTo>
                    <a:pt x="8" y="313"/>
                  </a:lnTo>
                  <a:lnTo>
                    <a:pt x="0" y="262"/>
                  </a:lnTo>
                  <a:lnTo>
                    <a:pt x="0" y="262"/>
                  </a:lnTo>
                  <a:lnTo>
                    <a:pt x="8" y="211"/>
                  </a:lnTo>
                  <a:lnTo>
                    <a:pt x="22" y="160"/>
                  </a:lnTo>
                  <a:lnTo>
                    <a:pt x="44" y="116"/>
                  </a:lnTo>
                  <a:lnTo>
                    <a:pt x="80" y="72"/>
                  </a:lnTo>
                  <a:lnTo>
                    <a:pt x="80" y="72"/>
                  </a:lnTo>
                  <a:lnTo>
                    <a:pt x="116" y="44"/>
                  </a:lnTo>
                  <a:lnTo>
                    <a:pt x="167" y="15"/>
                  </a:lnTo>
                  <a:lnTo>
                    <a:pt x="211" y="0"/>
                  </a:lnTo>
                  <a:lnTo>
                    <a:pt x="268" y="0"/>
                  </a:lnTo>
                  <a:lnTo>
                    <a:pt x="268" y="0"/>
                  </a:lnTo>
                  <a:lnTo>
                    <a:pt x="319" y="0"/>
                  </a:lnTo>
                  <a:lnTo>
                    <a:pt x="370" y="15"/>
                  </a:lnTo>
                  <a:lnTo>
                    <a:pt x="414" y="44"/>
                  </a:lnTo>
                  <a:lnTo>
                    <a:pt x="458" y="72"/>
                  </a:lnTo>
                  <a:lnTo>
                    <a:pt x="458" y="72"/>
                  </a:lnTo>
                  <a:lnTo>
                    <a:pt x="486" y="116"/>
                  </a:lnTo>
                  <a:lnTo>
                    <a:pt x="515" y="160"/>
                  </a:lnTo>
                  <a:lnTo>
                    <a:pt x="530" y="211"/>
                  </a:lnTo>
                  <a:lnTo>
                    <a:pt x="530" y="262"/>
                  </a:lnTo>
                  <a:close/>
                  <a:moveTo>
                    <a:pt x="494" y="262"/>
                  </a:moveTo>
                  <a:lnTo>
                    <a:pt x="494" y="262"/>
                  </a:lnTo>
                  <a:lnTo>
                    <a:pt x="494" y="218"/>
                  </a:lnTo>
                  <a:lnTo>
                    <a:pt x="479" y="174"/>
                  </a:lnTo>
                  <a:lnTo>
                    <a:pt x="458" y="138"/>
                  </a:lnTo>
                  <a:lnTo>
                    <a:pt x="428" y="102"/>
                  </a:lnTo>
                  <a:lnTo>
                    <a:pt x="428" y="102"/>
                  </a:lnTo>
                  <a:lnTo>
                    <a:pt x="392" y="72"/>
                  </a:lnTo>
                  <a:lnTo>
                    <a:pt x="356" y="51"/>
                  </a:lnTo>
                  <a:lnTo>
                    <a:pt x="312" y="36"/>
                  </a:lnTo>
                  <a:lnTo>
                    <a:pt x="268" y="36"/>
                  </a:lnTo>
                  <a:lnTo>
                    <a:pt x="268" y="36"/>
                  </a:lnTo>
                  <a:lnTo>
                    <a:pt x="218" y="36"/>
                  </a:lnTo>
                  <a:lnTo>
                    <a:pt x="182" y="51"/>
                  </a:lnTo>
                  <a:lnTo>
                    <a:pt x="138" y="72"/>
                  </a:lnTo>
                  <a:lnTo>
                    <a:pt x="102" y="102"/>
                  </a:lnTo>
                  <a:lnTo>
                    <a:pt x="102" y="102"/>
                  </a:lnTo>
                  <a:lnTo>
                    <a:pt x="73" y="138"/>
                  </a:lnTo>
                  <a:lnTo>
                    <a:pt x="51" y="174"/>
                  </a:lnTo>
                  <a:lnTo>
                    <a:pt x="44" y="218"/>
                  </a:lnTo>
                  <a:lnTo>
                    <a:pt x="36" y="262"/>
                  </a:lnTo>
                  <a:lnTo>
                    <a:pt x="36" y="262"/>
                  </a:lnTo>
                  <a:lnTo>
                    <a:pt x="44" y="305"/>
                  </a:lnTo>
                  <a:lnTo>
                    <a:pt x="51" y="349"/>
                  </a:lnTo>
                  <a:lnTo>
                    <a:pt x="73" y="392"/>
                  </a:lnTo>
                  <a:lnTo>
                    <a:pt x="102" y="421"/>
                  </a:lnTo>
                  <a:lnTo>
                    <a:pt x="102" y="421"/>
                  </a:lnTo>
                  <a:lnTo>
                    <a:pt x="138" y="451"/>
                  </a:lnTo>
                  <a:lnTo>
                    <a:pt x="182" y="472"/>
                  </a:lnTo>
                  <a:lnTo>
                    <a:pt x="218" y="487"/>
                  </a:lnTo>
                  <a:lnTo>
                    <a:pt x="268" y="494"/>
                  </a:lnTo>
                  <a:lnTo>
                    <a:pt x="268" y="494"/>
                  </a:lnTo>
                  <a:lnTo>
                    <a:pt x="312" y="487"/>
                  </a:lnTo>
                  <a:lnTo>
                    <a:pt x="356" y="472"/>
                  </a:lnTo>
                  <a:lnTo>
                    <a:pt x="392" y="451"/>
                  </a:lnTo>
                  <a:lnTo>
                    <a:pt x="428" y="421"/>
                  </a:lnTo>
                  <a:lnTo>
                    <a:pt x="428" y="421"/>
                  </a:lnTo>
                  <a:lnTo>
                    <a:pt x="458" y="392"/>
                  </a:lnTo>
                  <a:lnTo>
                    <a:pt x="479" y="349"/>
                  </a:lnTo>
                  <a:lnTo>
                    <a:pt x="494" y="305"/>
                  </a:lnTo>
                  <a:lnTo>
                    <a:pt x="494" y="262"/>
                  </a:lnTo>
                  <a:close/>
                  <a:moveTo>
                    <a:pt x="392" y="421"/>
                  </a:moveTo>
                  <a:lnTo>
                    <a:pt x="342" y="421"/>
                  </a:lnTo>
                  <a:lnTo>
                    <a:pt x="283" y="283"/>
                  </a:lnTo>
                  <a:lnTo>
                    <a:pt x="196" y="283"/>
                  </a:lnTo>
                  <a:lnTo>
                    <a:pt x="196" y="421"/>
                  </a:lnTo>
                  <a:lnTo>
                    <a:pt x="152" y="421"/>
                  </a:lnTo>
                  <a:lnTo>
                    <a:pt x="152" y="109"/>
                  </a:lnTo>
                  <a:lnTo>
                    <a:pt x="283" y="109"/>
                  </a:lnTo>
                  <a:lnTo>
                    <a:pt x="283" y="109"/>
                  </a:lnTo>
                  <a:lnTo>
                    <a:pt x="327" y="116"/>
                  </a:lnTo>
                  <a:lnTo>
                    <a:pt x="348" y="123"/>
                  </a:lnTo>
                  <a:lnTo>
                    <a:pt x="363" y="138"/>
                  </a:lnTo>
                  <a:lnTo>
                    <a:pt x="363" y="138"/>
                  </a:lnTo>
                  <a:lnTo>
                    <a:pt x="378" y="167"/>
                  </a:lnTo>
                  <a:lnTo>
                    <a:pt x="385" y="196"/>
                  </a:lnTo>
                  <a:lnTo>
                    <a:pt x="385" y="196"/>
                  </a:lnTo>
                  <a:lnTo>
                    <a:pt x="385" y="218"/>
                  </a:lnTo>
                  <a:lnTo>
                    <a:pt x="370" y="239"/>
                  </a:lnTo>
                  <a:lnTo>
                    <a:pt x="370" y="239"/>
                  </a:lnTo>
                  <a:lnTo>
                    <a:pt x="356" y="262"/>
                  </a:lnTo>
                  <a:lnTo>
                    <a:pt x="327" y="276"/>
                  </a:lnTo>
                  <a:lnTo>
                    <a:pt x="392" y="421"/>
                  </a:lnTo>
                  <a:close/>
                  <a:moveTo>
                    <a:pt x="196" y="247"/>
                  </a:moveTo>
                  <a:lnTo>
                    <a:pt x="276" y="247"/>
                  </a:lnTo>
                  <a:lnTo>
                    <a:pt x="276" y="247"/>
                  </a:lnTo>
                  <a:lnTo>
                    <a:pt x="305" y="247"/>
                  </a:lnTo>
                  <a:lnTo>
                    <a:pt x="327" y="233"/>
                  </a:lnTo>
                  <a:lnTo>
                    <a:pt x="327" y="233"/>
                  </a:lnTo>
                  <a:lnTo>
                    <a:pt x="334" y="218"/>
                  </a:lnTo>
                  <a:lnTo>
                    <a:pt x="342" y="196"/>
                  </a:lnTo>
                  <a:lnTo>
                    <a:pt x="342" y="196"/>
                  </a:lnTo>
                  <a:lnTo>
                    <a:pt x="334" y="174"/>
                  </a:lnTo>
                  <a:lnTo>
                    <a:pt x="319" y="160"/>
                  </a:lnTo>
                  <a:lnTo>
                    <a:pt x="319" y="160"/>
                  </a:lnTo>
                  <a:lnTo>
                    <a:pt x="305" y="152"/>
                  </a:lnTo>
                  <a:lnTo>
                    <a:pt x="283" y="146"/>
                  </a:lnTo>
                  <a:lnTo>
                    <a:pt x="196" y="146"/>
                  </a:lnTo>
                  <a:lnTo>
                    <a:pt x="196" y="247"/>
                  </a:lnTo>
                  <a:close/>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93" name="Freeform 9"/>
            <p:cNvSpPr>
              <a:spLocks noChangeArrowheads="1"/>
            </p:cNvSpPr>
            <p:nvPr/>
          </p:nvSpPr>
          <p:spPr bwMode="gray">
            <a:xfrm>
              <a:off x="8504238" y="2857500"/>
              <a:ext cx="1392237" cy="1014413"/>
            </a:xfrm>
            <a:custGeom>
              <a:avLst/>
              <a:gdLst>
                <a:gd name="T0" fmla="*/ 3644 w 3869"/>
                <a:gd name="T1" fmla="*/ 1351 h 2819"/>
                <a:gd name="T2" fmla="*/ 3796 w 3869"/>
                <a:gd name="T3" fmla="*/ 1141 h 2819"/>
                <a:gd name="T4" fmla="*/ 3868 w 3869"/>
                <a:gd name="T5" fmla="*/ 887 h 2819"/>
                <a:gd name="T6" fmla="*/ 3868 w 3869"/>
                <a:gd name="T7" fmla="*/ 720 h 2819"/>
                <a:gd name="T8" fmla="*/ 3811 w 3869"/>
                <a:gd name="T9" fmla="*/ 487 h 2819"/>
                <a:gd name="T10" fmla="*/ 3687 w 3869"/>
                <a:gd name="T11" fmla="*/ 291 h 2819"/>
                <a:gd name="T12" fmla="*/ 3520 w 3869"/>
                <a:gd name="T13" fmla="*/ 138 h 2819"/>
                <a:gd name="T14" fmla="*/ 3310 w 3869"/>
                <a:gd name="T15" fmla="*/ 36 h 2819"/>
                <a:gd name="T16" fmla="*/ 3078 w 3869"/>
                <a:gd name="T17" fmla="*/ 0 h 2819"/>
                <a:gd name="T18" fmla="*/ 146 w 3869"/>
                <a:gd name="T19" fmla="*/ 146 h 2819"/>
                <a:gd name="T20" fmla="*/ 581 w 3869"/>
                <a:gd name="T21" fmla="*/ 531 h 2819"/>
                <a:gd name="T22" fmla="*/ 1002 w 3869"/>
                <a:gd name="T23" fmla="*/ 843 h 2819"/>
                <a:gd name="T24" fmla="*/ 1401 w 3869"/>
                <a:gd name="T25" fmla="*/ 1083 h 2819"/>
                <a:gd name="T26" fmla="*/ 2127 w 3869"/>
                <a:gd name="T27" fmla="*/ 1410 h 2819"/>
                <a:gd name="T28" fmla="*/ 1655 w 3869"/>
                <a:gd name="T29" fmla="*/ 1606 h 2819"/>
                <a:gd name="T30" fmla="*/ 1133 w 3869"/>
                <a:gd name="T31" fmla="*/ 1889 h 2819"/>
                <a:gd name="T32" fmla="*/ 719 w 3869"/>
                <a:gd name="T33" fmla="*/ 2180 h 2819"/>
                <a:gd name="T34" fmla="*/ 290 w 3869"/>
                <a:gd name="T35" fmla="*/ 2535 h 2819"/>
                <a:gd name="T36" fmla="*/ 3078 w 3869"/>
                <a:gd name="T37" fmla="*/ 2818 h 2819"/>
                <a:gd name="T38" fmla="*/ 3237 w 3869"/>
                <a:gd name="T39" fmla="*/ 2803 h 2819"/>
                <a:gd name="T40" fmla="*/ 3455 w 3869"/>
                <a:gd name="T41" fmla="*/ 2723 h 2819"/>
                <a:gd name="T42" fmla="*/ 3636 w 3869"/>
                <a:gd name="T43" fmla="*/ 2585 h 2819"/>
                <a:gd name="T44" fmla="*/ 3775 w 3869"/>
                <a:gd name="T45" fmla="*/ 2404 h 2819"/>
                <a:gd name="T46" fmla="*/ 3854 w 3869"/>
                <a:gd name="T47" fmla="*/ 2187 h 2819"/>
                <a:gd name="T48" fmla="*/ 3868 w 3869"/>
                <a:gd name="T49" fmla="*/ 2027 h 2819"/>
                <a:gd name="T50" fmla="*/ 3825 w 3869"/>
                <a:gd name="T51" fmla="*/ 1758 h 2819"/>
                <a:gd name="T52" fmla="*/ 3701 w 3869"/>
                <a:gd name="T53" fmla="*/ 1533 h 2819"/>
                <a:gd name="T54" fmla="*/ 3034 w 3869"/>
                <a:gd name="T55" fmla="*/ 2390 h 2819"/>
                <a:gd name="T56" fmla="*/ 1452 w 3869"/>
                <a:gd name="T57" fmla="*/ 2216 h 2819"/>
                <a:gd name="T58" fmla="*/ 2062 w 3869"/>
                <a:gd name="T59" fmla="*/ 1889 h 2819"/>
                <a:gd name="T60" fmla="*/ 2402 w 3869"/>
                <a:gd name="T61" fmla="*/ 1758 h 2819"/>
                <a:gd name="T62" fmla="*/ 2729 w 3869"/>
                <a:gd name="T63" fmla="*/ 1685 h 2819"/>
                <a:gd name="T64" fmla="*/ 3034 w 3869"/>
                <a:gd name="T65" fmla="*/ 1657 h 2819"/>
                <a:gd name="T66" fmla="*/ 3179 w 3869"/>
                <a:gd name="T67" fmla="*/ 1685 h 2819"/>
                <a:gd name="T68" fmla="*/ 3339 w 3869"/>
                <a:gd name="T69" fmla="*/ 1824 h 2819"/>
                <a:gd name="T70" fmla="*/ 3404 w 3869"/>
                <a:gd name="T71" fmla="*/ 2027 h 2819"/>
                <a:gd name="T72" fmla="*/ 3376 w 3869"/>
                <a:gd name="T73" fmla="*/ 2165 h 2819"/>
                <a:gd name="T74" fmla="*/ 3237 w 3869"/>
                <a:gd name="T75" fmla="*/ 2325 h 2819"/>
                <a:gd name="T76" fmla="*/ 3034 w 3869"/>
                <a:gd name="T77" fmla="*/ 2390 h 2819"/>
                <a:gd name="T78" fmla="*/ 2940 w 3869"/>
                <a:gd name="T79" fmla="*/ 1162 h 2819"/>
                <a:gd name="T80" fmla="*/ 2620 w 3869"/>
                <a:gd name="T81" fmla="*/ 1119 h 2819"/>
                <a:gd name="T82" fmla="*/ 2294 w 3869"/>
                <a:gd name="T83" fmla="*/ 1025 h 2819"/>
                <a:gd name="T84" fmla="*/ 1946 w 3869"/>
                <a:gd name="T85" fmla="*/ 879 h 2819"/>
                <a:gd name="T86" fmla="*/ 1198 w 3869"/>
                <a:gd name="T87" fmla="*/ 436 h 2819"/>
                <a:gd name="T88" fmla="*/ 3114 w 3869"/>
                <a:gd name="T89" fmla="*/ 443 h 2819"/>
                <a:gd name="T90" fmla="*/ 3295 w 3869"/>
                <a:gd name="T91" fmla="*/ 538 h 2819"/>
                <a:gd name="T92" fmla="*/ 3397 w 3869"/>
                <a:gd name="T93" fmla="*/ 726 h 2819"/>
                <a:gd name="T94" fmla="*/ 3397 w 3869"/>
                <a:gd name="T95" fmla="*/ 872 h 2819"/>
                <a:gd name="T96" fmla="*/ 3295 w 3869"/>
                <a:gd name="T97" fmla="*/ 1054 h 2819"/>
                <a:gd name="T98" fmla="*/ 3114 w 3869"/>
                <a:gd name="T99" fmla="*/ 1155 h 2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869" h="2819">
                  <a:moveTo>
                    <a:pt x="3585" y="1410"/>
                  </a:moveTo>
                  <a:lnTo>
                    <a:pt x="3585" y="1410"/>
                  </a:lnTo>
                  <a:lnTo>
                    <a:pt x="3644" y="1351"/>
                  </a:lnTo>
                  <a:lnTo>
                    <a:pt x="3701" y="1286"/>
                  </a:lnTo>
                  <a:lnTo>
                    <a:pt x="3752" y="1221"/>
                  </a:lnTo>
                  <a:lnTo>
                    <a:pt x="3796" y="1141"/>
                  </a:lnTo>
                  <a:lnTo>
                    <a:pt x="3825" y="1061"/>
                  </a:lnTo>
                  <a:lnTo>
                    <a:pt x="3854" y="974"/>
                  </a:lnTo>
                  <a:lnTo>
                    <a:pt x="3868" y="887"/>
                  </a:lnTo>
                  <a:lnTo>
                    <a:pt x="3868" y="800"/>
                  </a:lnTo>
                  <a:lnTo>
                    <a:pt x="3868" y="800"/>
                  </a:lnTo>
                  <a:lnTo>
                    <a:pt x="3868" y="720"/>
                  </a:lnTo>
                  <a:lnTo>
                    <a:pt x="3854" y="639"/>
                  </a:lnTo>
                  <a:lnTo>
                    <a:pt x="3840" y="559"/>
                  </a:lnTo>
                  <a:lnTo>
                    <a:pt x="3811" y="487"/>
                  </a:lnTo>
                  <a:lnTo>
                    <a:pt x="3775" y="422"/>
                  </a:lnTo>
                  <a:lnTo>
                    <a:pt x="3738" y="349"/>
                  </a:lnTo>
                  <a:lnTo>
                    <a:pt x="3687" y="291"/>
                  </a:lnTo>
                  <a:lnTo>
                    <a:pt x="3636" y="233"/>
                  </a:lnTo>
                  <a:lnTo>
                    <a:pt x="3585" y="182"/>
                  </a:lnTo>
                  <a:lnTo>
                    <a:pt x="3520" y="138"/>
                  </a:lnTo>
                  <a:lnTo>
                    <a:pt x="3455" y="95"/>
                  </a:lnTo>
                  <a:lnTo>
                    <a:pt x="3390" y="66"/>
                  </a:lnTo>
                  <a:lnTo>
                    <a:pt x="3310" y="36"/>
                  </a:lnTo>
                  <a:lnTo>
                    <a:pt x="3237" y="15"/>
                  </a:lnTo>
                  <a:lnTo>
                    <a:pt x="3158" y="7"/>
                  </a:lnTo>
                  <a:lnTo>
                    <a:pt x="3078" y="0"/>
                  </a:lnTo>
                  <a:lnTo>
                    <a:pt x="0" y="0"/>
                  </a:lnTo>
                  <a:lnTo>
                    <a:pt x="0" y="0"/>
                  </a:lnTo>
                  <a:lnTo>
                    <a:pt x="146" y="146"/>
                  </a:lnTo>
                  <a:lnTo>
                    <a:pt x="290" y="284"/>
                  </a:lnTo>
                  <a:lnTo>
                    <a:pt x="436" y="407"/>
                  </a:lnTo>
                  <a:lnTo>
                    <a:pt x="581" y="531"/>
                  </a:lnTo>
                  <a:lnTo>
                    <a:pt x="719" y="639"/>
                  </a:lnTo>
                  <a:lnTo>
                    <a:pt x="864" y="741"/>
                  </a:lnTo>
                  <a:lnTo>
                    <a:pt x="1002" y="843"/>
                  </a:lnTo>
                  <a:lnTo>
                    <a:pt x="1133" y="930"/>
                  </a:lnTo>
                  <a:lnTo>
                    <a:pt x="1270" y="1010"/>
                  </a:lnTo>
                  <a:lnTo>
                    <a:pt x="1401" y="1083"/>
                  </a:lnTo>
                  <a:lnTo>
                    <a:pt x="1655" y="1221"/>
                  </a:lnTo>
                  <a:lnTo>
                    <a:pt x="1895" y="1323"/>
                  </a:lnTo>
                  <a:lnTo>
                    <a:pt x="2127" y="1410"/>
                  </a:lnTo>
                  <a:lnTo>
                    <a:pt x="2127" y="1410"/>
                  </a:lnTo>
                  <a:lnTo>
                    <a:pt x="1895" y="1497"/>
                  </a:lnTo>
                  <a:lnTo>
                    <a:pt x="1655" y="1606"/>
                  </a:lnTo>
                  <a:lnTo>
                    <a:pt x="1401" y="1736"/>
                  </a:lnTo>
                  <a:lnTo>
                    <a:pt x="1270" y="1809"/>
                  </a:lnTo>
                  <a:lnTo>
                    <a:pt x="1133" y="1889"/>
                  </a:lnTo>
                  <a:lnTo>
                    <a:pt x="1002" y="1983"/>
                  </a:lnTo>
                  <a:lnTo>
                    <a:pt x="864" y="2078"/>
                  </a:lnTo>
                  <a:lnTo>
                    <a:pt x="719" y="2180"/>
                  </a:lnTo>
                  <a:lnTo>
                    <a:pt x="581" y="2288"/>
                  </a:lnTo>
                  <a:lnTo>
                    <a:pt x="436" y="2412"/>
                  </a:lnTo>
                  <a:lnTo>
                    <a:pt x="290" y="2535"/>
                  </a:lnTo>
                  <a:lnTo>
                    <a:pt x="146" y="2672"/>
                  </a:lnTo>
                  <a:lnTo>
                    <a:pt x="0" y="2818"/>
                  </a:lnTo>
                  <a:lnTo>
                    <a:pt x="3078" y="2818"/>
                  </a:lnTo>
                  <a:lnTo>
                    <a:pt x="3078" y="2818"/>
                  </a:lnTo>
                  <a:lnTo>
                    <a:pt x="3158" y="2818"/>
                  </a:lnTo>
                  <a:lnTo>
                    <a:pt x="3237" y="2803"/>
                  </a:lnTo>
                  <a:lnTo>
                    <a:pt x="3310" y="2782"/>
                  </a:lnTo>
                  <a:lnTo>
                    <a:pt x="3390" y="2760"/>
                  </a:lnTo>
                  <a:lnTo>
                    <a:pt x="3455" y="2723"/>
                  </a:lnTo>
                  <a:lnTo>
                    <a:pt x="3520" y="2680"/>
                  </a:lnTo>
                  <a:lnTo>
                    <a:pt x="3585" y="2636"/>
                  </a:lnTo>
                  <a:lnTo>
                    <a:pt x="3636" y="2585"/>
                  </a:lnTo>
                  <a:lnTo>
                    <a:pt x="3687" y="2529"/>
                  </a:lnTo>
                  <a:lnTo>
                    <a:pt x="3738" y="2470"/>
                  </a:lnTo>
                  <a:lnTo>
                    <a:pt x="3775" y="2404"/>
                  </a:lnTo>
                  <a:lnTo>
                    <a:pt x="3811" y="2332"/>
                  </a:lnTo>
                  <a:lnTo>
                    <a:pt x="3840" y="2260"/>
                  </a:lnTo>
                  <a:lnTo>
                    <a:pt x="3854" y="2187"/>
                  </a:lnTo>
                  <a:lnTo>
                    <a:pt x="3868" y="2107"/>
                  </a:lnTo>
                  <a:lnTo>
                    <a:pt x="3868" y="2027"/>
                  </a:lnTo>
                  <a:lnTo>
                    <a:pt x="3868" y="2027"/>
                  </a:lnTo>
                  <a:lnTo>
                    <a:pt x="3868" y="1932"/>
                  </a:lnTo>
                  <a:lnTo>
                    <a:pt x="3854" y="1845"/>
                  </a:lnTo>
                  <a:lnTo>
                    <a:pt x="3825" y="1758"/>
                  </a:lnTo>
                  <a:lnTo>
                    <a:pt x="3796" y="1678"/>
                  </a:lnTo>
                  <a:lnTo>
                    <a:pt x="3752" y="1606"/>
                  </a:lnTo>
                  <a:lnTo>
                    <a:pt x="3701" y="1533"/>
                  </a:lnTo>
                  <a:lnTo>
                    <a:pt x="3644" y="1467"/>
                  </a:lnTo>
                  <a:lnTo>
                    <a:pt x="3585" y="1410"/>
                  </a:lnTo>
                  <a:close/>
                  <a:moveTo>
                    <a:pt x="3034" y="2390"/>
                  </a:moveTo>
                  <a:lnTo>
                    <a:pt x="1198" y="2390"/>
                  </a:lnTo>
                  <a:lnTo>
                    <a:pt x="1198" y="2390"/>
                  </a:lnTo>
                  <a:lnTo>
                    <a:pt x="1452" y="2216"/>
                  </a:lnTo>
                  <a:lnTo>
                    <a:pt x="1706" y="2070"/>
                  </a:lnTo>
                  <a:lnTo>
                    <a:pt x="1946" y="1940"/>
                  </a:lnTo>
                  <a:lnTo>
                    <a:pt x="2062" y="1889"/>
                  </a:lnTo>
                  <a:lnTo>
                    <a:pt x="2178" y="1838"/>
                  </a:lnTo>
                  <a:lnTo>
                    <a:pt x="2294" y="1795"/>
                  </a:lnTo>
                  <a:lnTo>
                    <a:pt x="2402" y="1758"/>
                  </a:lnTo>
                  <a:lnTo>
                    <a:pt x="2512" y="1729"/>
                  </a:lnTo>
                  <a:lnTo>
                    <a:pt x="2620" y="1708"/>
                  </a:lnTo>
                  <a:lnTo>
                    <a:pt x="2729" y="1685"/>
                  </a:lnTo>
                  <a:lnTo>
                    <a:pt x="2831" y="1671"/>
                  </a:lnTo>
                  <a:lnTo>
                    <a:pt x="2940" y="1664"/>
                  </a:lnTo>
                  <a:lnTo>
                    <a:pt x="3034" y="1657"/>
                  </a:lnTo>
                  <a:lnTo>
                    <a:pt x="3034" y="1657"/>
                  </a:lnTo>
                  <a:lnTo>
                    <a:pt x="3114" y="1664"/>
                  </a:lnTo>
                  <a:lnTo>
                    <a:pt x="3179" y="1685"/>
                  </a:lnTo>
                  <a:lnTo>
                    <a:pt x="3237" y="1722"/>
                  </a:lnTo>
                  <a:lnTo>
                    <a:pt x="3295" y="1765"/>
                  </a:lnTo>
                  <a:lnTo>
                    <a:pt x="3339" y="1824"/>
                  </a:lnTo>
                  <a:lnTo>
                    <a:pt x="3376" y="1882"/>
                  </a:lnTo>
                  <a:lnTo>
                    <a:pt x="3397" y="1954"/>
                  </a:lnTo>
                  <a:lnTo>
                    <a:pt x="3404" y="2027"/>
                  </a:lnTo>
                  <a:lnTo>
                    <a:pt x="3404" y="2027"/>
                  </a:lnTo>
                  <a:lnTo>
                    <a:pt x="3397" y="2100"/>
                  </a:lnTo>
                  <a:lnTo>
                    <a:pt x="3376" y="2165"/>
                  </a:lnTo>
                  <a:lnTo>
                    <a:pt x="3339" y="2231"/>
                  </a:lnTo>
                  <a:lnTo>
                    <a:pt x="3295" y="2281"/>
                  </a:lnTo>
                  <a:lnTo>
                    <a:pt x="3237" y="2325"/>
                  </a:lnTo>
                  <a:lnTo>
                    <a:pt x="3179" y="2361"/>
                  </a:lnTo>
                  <a:lnTo>
                    <a:pt x="3114" y="2383"/>
                  </a:lnTo>
                  <a:lnTo>
                    <a:pt x="3034" y="2390"/>
                  </a:lnTo>
                  <a:close/>
                  <a:moveTo>
                    <a:pt x="3034" y="1162"/>
                  </a:moveTo>
                  <a:lnTo>
                    <a:pt x="3034" y="1162"/>
                  </a:lnTo>
                  <a:lnTo>
                    <a:pt x="2940" y="1162"/>
                  </a:lnTo>
                  <a:lnTo>
                    <a:pt x="2831" y="1148"/>
                  </a:lnTo>
                  <a:lnTo>
                    <a:pt x="2729" y="1134"/>
                  </a:lnTo>
                  <a:lnTo>
                    <a:pt x="2620" y="1119"/>
                  </a:lnTo>
                  <a:lnTo>
                    <a:pt x="2512" y="1090"/>
                  </a:lnTo>
                  <a:lnTo>
                    <a:pt x="2402" y="1061"/>
                  </a:lnTo>
                  <a:lnTo>
                    <a:pt x="2294" y="1025"/>
                  </a:lnTo>
                  <a:lnTo>
                    <a:pt x="2178" y="981"/>
                  </a:lnTo>
                  <a:lnTo>
                    <a:pt x="2062" y="930"/>
                  </a:lnTo>
                  <a:lnTo>
                    <a:pt x="1946" y="879"/>
                  </a:lnTo>
                  <a:lnTo>
                    <a:pt x="1706" y="756"/>
                  </a:lnTo>
                  <a:lnTo>
                    <a:pt x="1452" y="603"/>
                  </a:lnTo>
                  <a:lnTo>
                    <a:pt x="1198" y="436"/>
                  </a:lnTo>
                  <a:lnTo>
                    <a:pt x="3034" y="436"/>
                  </a:lnTo>
                  <a:lnTo>
                    <a:pt x="3034" y="436"/>
                  </a:lnTo>
                  <a:lnTo>
                    <a:pt x="3114" y="443"/>
                  </a:lnTo>
                  <a:lnTo>
                    <a:pt x="3179" y="458"/>
                  </a:lnTo>
                  <a:lnTo>
                    <a:pt x="3237" y="494"/>
                  </a:lnTo>
                  <a:lnTo>
                    <a:pt x="3295" y="538"/>
                  </a:lnTo>
                  <a:lnTo>
                    <a:pt x="3339" y="596"/>
                  </a:lnTo>
                  <a:lnTo>
                    <a:pt x="3376" y="654"/>
                  </a:lnTo>
                  <a:lnTo>
                    <a:pt x="3397" y="726"/>
                  </a:lnTo>
                  <a:lnTo>
                    <a:pt x="3404" y="800"/>
                  </a:lnTo>
                  <a:lnTo>
                    <a:pt x="3404" y="800"/>
                  </a:lnTo>
                  <a:lnTo>
                    <a:pt x="3397" y="872"/>
                  </a:lnTo>
                  <a:lnTo>
                    <a:pt x="3376" y="938"/>
                  </a:lnTo>
                  <a:lnTo>
                    <a:pt x="3339" y="1003"/>
                  </a:lnTo>
                  <a:lnTo>
                    <a:pt x="3295" y="1054"/>
                  </a:lnTo>
                  <a:lnTo>
                    <a:pt x="3237" y="1097"/>
                  </a:lnTo>
                  <a:lnTo>
                    <a:pt x="3179" y="1134"/>
                  </a:lnTo>
                  <a:lnTo>
                    <a:pt x="3114" y="1155"/>
                  </a:lnTo>
                  <a:lnTo>
                    <a:pt x="3034" y="1162"/>
                  </a:lnTo>
                  <a:close/>
                </a:path>
              </a:pathLst>
            </a:custGeom>
            <a:grpFill/>
            <a:ln>
              <a:noFill/>
            </a:ln>
            <a:effectLst/>
          </p:spPr>
          <p:txBody>
            <a:bodyPr wrap="none" anchor="ctr"/>
            <a:lstStyle/>
            <a:p>
              <a:endParaRPr lang="en-US">
                <a:solidFill>
                  <a:prstClr val="black"/>
                </a:solidFill>
                <a:latin typeface="Dual 400" panose="02000603000000020004" pitchFamily="2" charset="0"/>
              </a:endParaRPr>
            </a:p>
          </p:txBody>
        </p:sp>
      </p:grpSp>
      <p:sp>
        <p:nvSpPr>
          <p:cNvPr id="70" name="Text Placeholder 69"/>
          <p:cNvSpPr>
            <a:spLocks noGrp="1"/>
          </p:cNvSpPr>
          <p:nvPr>
            <p:ph type="body" sz="quarter" idx="11"/>
          </p:nvPr>
        </p:nvSpPr>
        <p:spPr bwMode="gray">
          <a:xfrm>
            <a:off x="701148" y="2630058"/>
            <a:ext cx="4575125" cy="671794"/>
          </a:xfrm>
        </p:spPr>
        <p:txBody>
          <a:bodyPr lIns="0">
            <a:noAutofit/>
          </a:bodyPr>
          <a:lstStyle>
            <a:lvl1pPr marL="0" indent="0">
              <a:buNone/>
              <a:defRPr sz="2200" b="0" i="0" spc="0">
                <a:solidFill>
                  <a:srgbClr val="FFFFFF">
                    <a:alpha val="75000"/>
                  </a:srgbClr>
                </a:solidFill>
                <a:latin typeface="Dual 400" panose="02000603000000020004" pitchFamily="2" charset="0"/>
                <a:cs typeface="Dual 400" panose="02000603000000020004" pitchFamily="2" charset="0"/>
              </a:defRPr>
            </a:lvl1pPr>
            <a:lvl2pPr marL="0" indent="0">
              <a:spcBef>
                <a:spcPts val="200"/>
              </a:spcBef>
              <a:buNone/>
              <a:defRPr sz="1800" b="0" i="0" spc="0">
                <a:solidFill>
                  <a:srgbClr val="FFFFFF">
                    <a:alpha val="75000"/>
                  </a:srgbClr>
                </a:solidFill>
                <a:latin typeface="Dual 400" panose="02000603000000020004" pitchFamily="2" charset="0"/>
                <a:cs typeface="Dual 400" panose="02000603000000020004" pitchFamily="2" charset="0"/>
              </a:defRPr>
            </a:lvl2pPr>
          </a:lstStyle>
          <a:p>
            <a:pPr lvl="0"/>
            <a:r>
              <a:rPr lang="en-US" dirty="0"/>
              <a:t>Click to edit Master text styles</a:t>
            </a:r>
          </a:p>
          <a:p>
            <a:pPr lvl="1"/>
            <a:r>
              <a:rPr lang="en-US" dirty="0"/>
              <a:t>Second level</a:t>
            </a:r>
          </a:p>
        </p:txBody>
      </p:sp>
      <p:sp>
        <p:nvSpPr>
          <p:cNvPr id="4" name="Title 3"/>
          <p:cNvSpPr>
            <a:spLocks noGrp="1"/>
          </p:cNvSpPr>
          <p:nvPr>
            <p:ph type="title"/>
          </p:nvPr>
        </p:nvSpPr>
        <p:spPr bwMode="gray">
          <a:xfrm>
            <a:off x="701151" y="1827244"/>
            <a:ext cx="5696712" cy="567020"/>
          </a:xfrm>
        </p:spPr>
        <p:txBody>
          <a:bodyPr wrap="square" anchor="b" anchorCtr="0">
            <a:noAutofit/>
          </a:bodyPr>
          <a:lstStyle>
            <a:lvl1pPr>
              <a:lnSpc>
                <a:spcPct val="90000"/>
              </a:lnSpc>
              <a:defRPr lang="en-US" sz="4000" b="0" i="0" spc="-40" baseline="0" dirty="0">
                <a:solidFill>
                  <a:schemeClr val="bg1"/>
                </a:solidFill>
                <a:latin typeface="Dual 400" panose="02000603000000020004" pitchFamily="2" charset="0"/>
                <a:ea typeface="+mn-ea"/>
                <a:cs typeface="Dual 400" panose="02000603000000020004" pitchFamily="2" charset="0"/>
              </a:defRPr>
            </a:lvl1pPr>
          </a:lstStyle>
          <a:p>
            <a:pPr marL="0" lvl="0" defTabSz="914270"/>
            <a:r>
              <a:rPr lang="en-US" dirty="0"/>
              <a:t>Click to edit Master title style</a:t>
            </a:r>
          </a:p>
        </p:txBody>
      </p:sp>
      <p:sp>
        <p:nvSpPr>
          <p:cNvPr id="2" name="Footer Placeholder 1"/>
          <p:cNvSpPr>
            <a:spLocks noGrp="1"/>
          </p:cNvSpPr>
          <p:nvPr>
            <p:ph type="ftr" sz="quarter" idx="12"/>
          </p:nvPr>
        </p:nvSpPr>
        <p:spPr>
          <a:xfrm>
            <a:off x="3858181" y="4906103"/>
            <a:ext cx="4571444" cy="103485"/>
          </a:xfrm>
        </p:spPr>
        <p:txBody>
          <a:bodyPr/>
          <a:lstStyle>
            <a:lvl1pPr>
              <a:defRPr>
                <a:solidFill>
                  <a:srgbClr val="FFFFFF">
                    <a:alpha val="70000"/>
                  </a:srgbClr>
                </a:solidFill>
              </a:defRPr>
            </a:lvl1pPr>
          </a:lstStyle>
          <a:p>
            <a:pPr>
              <a:defRPr/>
            </a:pPr>
            <a:r>
              <a:rPr lang="en-US"/>
              <a:t>© 2015 BROCADE COMMUNICATIONS SYSTEMS, INC. COMPANY PROPRIETARY INFORMATION</a:t>
            </a:r>
            <a:endParaRPr lang="en-US" dirty="0"/>
          </a:p>
        </p:txBody>
      </p:sp>
    </p:spTree>
    <p:extLst>
      <p:ext uri="{BB962C8B-B14F-4D97-AF65-F5344CB8AC3E}">
        <p14:creationId xmlns:p14="http://schemas.microsoft.com/office/powerpoint/2010/main" val="3719761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Lines1-Red">
    <p:spTree>
      <p:nvGrpSpPr>
        <p:cNvPr id="1" name=""/>
        <p:cNvGrpSpPr/>
        <p:nvPr/>
      </p:nvGrpSpPr>
      <p:grpSpPr>
        <a:xfrm>
          <a:off x="0" y="0"/>
          <a:ext cx="0" cy="0"/>
          <a:chOff x="0" y="0"/>
          <a:chExt cx="0" cy="0"/>
        </a:xfrm>
      </p:grpSpPr>
      <p:sp>
        <p:nvSpPr>
          <p:cNvPr id="5" name="Rectangle 4"/>
          <p:cNvSpPr/>
          <p:nvPr userDrawn="1"/>
        </p:nvSpPr>
        <p:spPr>
          <a:xfrm>
            <a:off x="8490857" y="4826000"/>
            <a:ext cx="653143" cy="317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60">
              <a:lnSpc>
                <a:spcPct val="90000"/>
              </a:lnSpc>
              <a:spcBef>
                <a:spcPts val="300"/>
              </a:spcBef>
            </a:pPr>
            <a:endParaRPr lang="en-US" sz="1600" dirty="0">
              <a:solidFill>
                <a:srgbClr val="FFFFFF"/>
              </a:solidFill>
              <a:latin typeface="Dual 300" panose="02000503020000020004" pitchFamily="2" charset="0"/>
            </a:endParaRP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itle 3"/>
          <p:cNvSpPr>
            <a:spLocks noGrp="1"/>
          </p:cNvSpPr>
          <p:nvPr>
            <p:ph type="title"/>
          </p:nvPr>
        </p:nvSpPr>
        <p:spPr bwMode="gray">
          <a:xfrm>
            <a:off x="701151" y="1827244"/>
            <a:ext cx="7911757" cy="567020"/>
          </a:xfrm>
        </p:spPr>
        <p:txBody>
          <a:bodyPr wrap="square" anchor="b" anchorCtr="0">
            <a:noAutofit/>
          </a:bodyPr>
          <a:lstStyle>
            <a:lvl1pPr>
              <a:lnSpc>
                <a:spcPct val="90000"/>
              </a:lnSpc>
              <a:defRPr lang="en-US" sz="4000" b="0" i="0" spc="-40" baseline="0" dirty="0">
                <a:solidFill>
                  <a:schemeClr val="bg2"/>
                </a:solidFill>
                <a:latin typeface="Dual 400" panose="02000603000000020004" pitchFamily="2" charset="0"/>
                <a:ea typeface="+mn-ea"/>
                <a:cs typeface="Dual 400" panose="02000603000000020004" pitchFamily="2" charset="0"/>
              </a:defRPr>
            </a:lvl1pPr>
          </a:lstStyle>
          <a:p>
            <a:pPr marL="0" lvl="0" defTabSz="914270"/>
            <a:r>
              <a:rPr lang="en-US" dirty="0"/>
              <a:t>Click to edit Master title style</a:t>
            </a:r>
          </a:p>
        </p:txBody>
      </p:sp>
      <p:sp>
        <p:nvSpPr>
          <p:cNvPr id="476" name="Text Placeholder 5"/>
          <p:cNvSpPr>
            <a:spLocks noGrp="1"/>
          </p:cNvSpPr>
          <p:nvPr>
            <p:ph type="body" sz="quarter" idx="17"/>
          </p:nvPr>
        </p:nvSpPr>
        <p:spPr>
          <a:xfrm>
            <a:off x="357277" y="4873539"/>
            <a:ext cx="3108765" cy="137160"/>
          </a:xfrm>
        </p:spPr>
        <p:txBody>
          <a:bodyPr lIns="0" tIns="0" rIns="0" bIns="0" anchor="b" anchorCtr="0">
            <a:normAutofit/>
          </a:bodyPr>
          <a:lstStyle>
            <a:lvl1pPr marL="0" indent="0" algn="l">
              <a:buFont typeface="Arial" panose="020B0604020202020204" pitchFamily="34" charset="0"/>
              <a:buChar char="‪"/>
              <a:defRPr sz="700" cap="all">
                <a:solidFill>
                  <a:schemeClr val="bg1">
                    <a:lumMod val="50000"/>
                  </a:schemeClr>
                </a:solidFill>
              </a:defRPr>
            </a:lvl1pPr>
            <a:lvl2pPr marL="173021" indent="0" algn="l">
              <a:buNone/>
              <a:defRPr sz="600">
                <a:solidFill>
                  <a:srgbClr val="FFFFFF"/>
                </a:solidFill>
              </a:defRPr>
            </a:lvl2pPr>
            <a:lvl3pPr marL="346040" indent="0" algn="l">
              <a:buNone/>
              <a:defRPr sz="600">
                <a:solidFill>
                  <a:srgbClr val="FFFFFF"/>
                </a:solidFill>
              </a:defRPr>
            </a:lvl3pPr>
            <a:lvl4pPr marL="512714" indent="0" algn="l">
              <a:buNone/>
              <a:defRPr sz="600">
                <a:solidFill>
                  <a:srgbClr val="FFFFFF"/>
                </a:solidFill>
              </a:defRPr>
            </a:lvl4pPr>
            <a:lvl5pPr marL="685732" indent="0" algn="l">
              <a:buNone/>
              <a:defRPr sz="600">
                <a:solidFill>
                  <a:srgbClr val="FFFFFF"/>
                </a:solidFill>
              </a:defRPr>
            </a:lvl5pPr>
          </a:lstStyle>
          <a:p>
            <a:pPr lvl="0"/>
            <a:endParaRPr lang="en-US" dirty="0"/>
          </a:p>
        </p:txBody>
      </p:sp>
      <p:sp>
        <p:nvSpPr>
          <p:cNvPr id="477" name="Footer Placeholder 5"/>
          <p:cNvSpPr>
            <a:spLocks noGrp="1"/>
          </p:cNvSpPr>
          <p:nvPr>
            <p:ph type="ftr" sz="quarter" idx="3"/>
          </p:nvPr>
        </p:nvSpPr>
        <p:spPr>
          <a:xfrm>
            <a:off x="3548185" y="4906103"/>
            <a:ext cx="4566969" cy="103485"/>
          </a:xfrm>
          <a:prstGeom prst="rect">
            <a:avLst/>
          </a:prstGeom>
        </p:spPr>
        <p:txBody>
          <a:bodyPr vert="horz" wrap="square" lIns="0" tIns="0" rIns="0" bIns="0" rtlCol="0" anchor="b" anchorCtr="0"/>
          <a:lstStyle>
            <a:lvl1pPr marL="0" marR="0" indent="0" algn="r" defTabSz="914270" rtl="0" eaLnBrk="1" fontAlgn="auto" latinLnBrk="0" hangingPunct="1">
              <a:lnSpc>
                <a:spcPct val="100000"/>
              </a:lnSpc>
              <a:spcBef>
                <a:spcPts val="0"/>
              </a:spcBef>
              <a:spcAft>
                <a:spcPts val="0"/>
              </a:spcAft>
              <a:buClrTx/>
              <a:buSzTx/>
              <a:buFontTx/>
              <a:buNone/>
              <a:tabLst/>
              <a:defRPr sz="700" cap="none" spc="-20" baseline="0">
                <a:solidFill>
                  <a:schemeClr val="tx1"/>
                </a:solidFill>
                <a:latin typeface="Dual 400" panose="02000603000000020004" pitchFamily="2" charset="0"/>
              </a:defRPr>
            </a:lvl1pPr>
          </a:lstStyle>
          <a:p>
            <a:pPr>
              <a:defRPr/>
            </a:pPr>
            <a:r>
              <a:rPr lang="en-US" dirty="0"/>
              <a:t>© 2015 BROCADE COMMUNICATIONS SYSTEMS, INC. COMPANY PROPRIETARY INFORMATION</a:t>
            </a:r>
          </a:p>
        </p:txBody>
      </p:sp>
      <p:sp>
        <p:nvSpPr>
          <p:cNvPr id="478" name="Slide Number Placeholder 6"/>
          <p:cNvSpPr>
            <a:spLocks noGrp="1"/>
          </p:cNvSpPr>
          <p:nvPr>
            <p:ph type="sldNum" sz="quarter" idx="4"/>
          </p:nvPr>
        </p:nvSpPr>
        <p:spPr>
          <a:xfrm>
            <a:off x="8169598" y="4894737"/>
            <a:ext cx="256801" cy="116425"/>
          </a:xfrm>
          <a:prstGeom prst="rect">
            <a:avLst/>
          </a:prstGeom>
        </p:spPr>
        <p:txBody>
          <a:bodyPr vert="horz" wrap="square" lIns="0" tIns="0" rIns="0" bIns="0" rtlCol="0" anchor="b" anchorCtr="0"/>
          <a:lstStyle>
            <a:lvl1pPr algn="r">
              <a:defRPr sz="700" spc="40" baseline="0">
                <a:solidFill>
                  <a:schemeClr val="tx1"/>
                </a:solidFill>
                <a:latin typeface="Dual 400" panose="02000603000000020004" pitchFamily="2" charset="0"/>
              </a:defRPr>
            </a:lvl1pPr>
          </a:lstStyle>
          <a:p>
            <a:fld id="{7BCC8D0D-EAEC-449D-9161-023DFF90F2E2}" type="slidenum">
              <a:rPr lang="en-US" smtClean="0"/>
              <a:pPr/>
              <a:t>‹#›</a:t>
            </a:fld>
            <a:endParaRPr lang="en-US" dirty="0"/>
          </a:p>
        </p:txBody>
      </p:sp>
      <p:grpSp>
        <p:nvGrpSpPr>
          <p:cNvPr id="479" name="Group 478"/>
          <p:cNvGrpSpPr/>
          <p:nvPr userDrawn="1"/>
        </p:nvGrpSpPr>
        <p:grpSpPr bwMode="gray">
          <a:xfrm>
            <a:off x="7515472" y="411973"/>
            <a:ext cx="1287919" cy="247482"/>
            <a:chOff x="12700" y="2816225"/>
            <a:chExt cx="10079038" cy="1936750"/>
          </a:xfrm>
          <a:solidFill>
            <a:schemeClr val="bg1"/>
          </a:solidFill>
        </p:grpSpPr>
        <p:sp>
          <p:nvSpPr>
            <p:cNvPr id="480" name="Freeform 1"/>
            <p:cNvSpPr>
              <a:spLocks noChangeArrowheads="1"/>
            </p:cNvSpPr>
            <p:nvPr/>
          </p:nvSpPr>
          <p:spPr bwMode="gray">
            <a:xfrm>
              <a:off x="12700" y="3257550"/>
              <a:ext cx="1096963" cy="1473200"/>
            </a:xfrm>
            <a:custGeom>
              <a:avLst/>
              <a:gdLst>
                <a:gd name="T0" fmla="*/ 1589 w 3049"/>
                <a:gd name="T1" fmla="*/ 0 h 4091"/>
                <a:gd name="T2" fmla="*/ 1996 w 3049"/>
                <a:gd name="T3" fmla="*/ 23 h 4091"/>
                <a:gd name="T4" fmla="*/ 2294 w 3049"/>
                <a:gd name="T5" fmla="*/ 95 h 4091"/>
                <a:gd name="T6" fmla="*/ 2503 w 3049"/>
                <a:gd name="T7" fmla="*/ 212 h 4091"/>
                <a:gd name="T8" fmla="*/ 2693 w 3049"/>
                <a:gd name="T9" fmla="*/ 393 h 4091"/>
                <a:gd name="T10" fmla="*/ 2809 w 3049"/>
                <a:gd name="T11" fmla="*/ 567 h 4091"/>
                <a:gd name="T12" fmla="*/ 2896 w 3049"/>
                <a:gd name="T13" fmla="*/ 821 h 4091"/>
                <a:gd name="T14" fmla="*/ 2917 w 3049"/>
                <a:gd name="T15" fmla="*/ 1061 h 4091"/>
                <a:gd name="T16" fmla="*/ 2910 w 3049"/>
                <a:gd name="T17" fmla="*/ 1228 h 4091"/>
                <a:gd name="T18" fmla="*/ 2860 w 3049"/>
                <a:gd name="T19" fmla="*/ 1424 h 4091"/>
                <a:gd name="T20" fmla="*/ 2736 w 3049"/>
                <a:gd name="T21" fmla="*/ 1641 h 4091"/>
                <a:gd name="T22" fmla="*/ 2518 w 3049"/>
                <a:gd name="T23" fmla="*/ 1838 h 4091"/>
                <a:gd name="T24" fmla="*/ 2178 w 3049"/>
                <a:gd name="T25" fmla="*/ 1976 h 4091"/>
                <a:gd name="T26" fmla="*/ 2395 w 3049"/>
                <a:gd name="T27" fmla="*/ 2026 h 4091"/>
                <a:gd name="T28" fmla="*/ 2649 w 3049"/>
                <a:gd name="T29" fmla="*/ 2157 h 4091"/>
                <a:gd name="T30" fmla="*/ 2816 w 3049"/>
                <a:gd name="T31" fmla="*/ 2303 h 4091"/>
                <a:gd name="T32" fmla="*/ 2976 w 3049"/>
                <a:gd name="T33" fmla="*/ 2564 h 4091"/>
                <a:gd name="T34" fmla="*/ 3041 w 3049"/>
                <a:gd name="T35" fmla="*/ 2826 h 4091"/>
                <a:gd name="T36" fmla="*/ 3048 w 3049"/>
                <a:gd name="T37" fmla="*/ 2970 h 4091"/>
                <a:gd name="T38" fmla="*/ 3005 w 3049"/>
                <a:gd name="T39" fmla="*/ 3313 h 4091"/>
                <a:gd name="T40" fmla="*/ 2860 w 3049"/>
                <a:gd name="T41" fmla="*/ 3624 h 4091"/>
                <a:gd name="T42" fmla="*/ 2722 w 3049"/>
                <a:gd name="T43" fmla="*/ 3791 h 4091"/>
                <a:gd name="T44" fmla="*/ 2366 w 3049"/>
                <a:gd name="T45" fmla="*/ 4003 h 4091"/>
                <a:gd name="T46" fmla="*/ 2017 w 3049"/>
                <a:gd name="T47" fmla="*/ 4083 h 4091"/>
                <a:gd name="T48" fmla="*/ 0 w 3049"/>
                <a:gd name="T49" fmla="*/ 4090 h 4091"/>
                <a:gd name="T50" fmla="*/ 1597 w 3049"/>
                <a:gd name="T51" fmla="*/ 1722 h 4091"/>
                <a:gd name="T52" fmla="*/ 1728 w 3049"/>
                <a:gd name="T53" fmla="*/ 1714 h 4091"/>
                <a:gd name="T54" fmla="*/ 1894 w 3049"/>
                <a:gd name="T55" fmla="*/ 1656 h 4091"/>
                <a:gd name="T56" fmla="*/ 2025 w 3049"/>
                <a:gd name="T57" fmla="*/ 1561 h 4091"/>
                <a:gd name="T58" fmla="*/ 2127 w 3049"/>
                <a:gd name="T59" fmla="*/ 1424 h 4091"/>
                <a:gd name="T60" fmla="*/ 2178 w 3049"/>
                <a:gd name="T61" fmla="*/ 1257 h 4091"/>
                <a:gd name="T62" fmla="*/ 2192 w 3049"/>
                <a:gd name="T63" fmla="*/ 1126 h 4091"/>
                <a:gd name="T64" fmla="*/ 2148 w 3049"/>
                <a:gd name="T65" fmla="*/ 902 h 4091"/>
                <a:gd name="T66" fmla="*/ 2039 w 3049"/>
                <a:gd name="T67" fmla="*/ 741 h 4091"/>
                <a:gd name="T68" fmla="*/ 1894 w 3049"/>
                <a:gd name="T69" fmla="*/ 647 h 4091"/>
                <a:gd name="T70" fmla="*/ 1654 w 3049"/>
                <a:gd name="T71" fmla="*/ 589 h 4091"/>
                <a:gd name="T72" fmla="*/ 697 w 3049"/>
                <a:gd name="T73" fmla="*/ 1722 h 4091"/>
                <a:gd name="T74" fmla="*/ 1654 w 3049"/>
                <a:gd name="T75" fmla="*/ 3480 h 4091"/>
                <a:gd name="T76" fmla="*/ 1851 w 3049"/>
                <a:gd name="T77" fmla="*/ 3457 h 4091"/>
                <a:gd name="T78" fmla="*/ 2025 w 3049"/>
                <a:gd name="T79" fmla="*/ 3392 h 4091"/>
                <a:gd name="T80" fmla="*/ 2163 w 3049"/>
                <a:gd name="T81" fmla="*/ 3283 h 4091"/>
                <a:gd name="T82" fmla="*/ 2250 w 3049"/>
                <a:gd name="T83" fmla="*/ 3138 h 4091"/>
                <a:gd name="T84" fmla="*/ 2300 w 3049"/>
                <a:gd name="T85" fmla="*/ 2956 h 4091"/>
                <a:gd name="T86" fmla="*/ 2300 w 3049"/>
                <a:gd name="T87" fmla="*/ 2826 h 4091"/>
                <a:gd name="T88" fmla="*/ 2258 w 3049"/>
                <a:gd name="T89" fmla="*/ 2659 h 4091"/>
                <a:gd name="T90" fmla="*/ 2170 w 3049"/>
                <a:gd name="T91" fmla="*/ 2513 h 4091"/>
                <a:gd name="T92" fmla="*/ 2032 w 3049"/>
                <a:gd name="T93" fmla="*/ 2405 h 4091"/>
                <a:gd name="T94" fmla="*/ 1865 w 3049"/>
                <a:gd name="T95" fmla="*/ 2331 h 4091"/>
                <a:gd name="T96" fmla="*/ 1654 w 3049"/>
                <a:gd name="T97" fmla="*/ 2303 h 4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49" h="4091">
                  <a:moveTo>
                    <a:pt x="0" y="0"/>
                  </a:moveTo>
                  <a:lnTo>
                    <a:pt x="1589" y="0"/>
                  </a:lnTo>
                  <a:lnTo>
                    <a:pt x="1589" y="0"/>
                  </a:lnTo>
                  <a:lnTo>
                    <a:pt x="1720" y="0"/>
                  </a:lnTo>
                  <a:lnTo>
                    <a:pt x="1851" y="8"/>
                  </a:lnTo>
                  <a:lnTo>
                    <a:pt x="1996" y="23"/>
                  </a:lnTo>
                  <a:lnTo>
                    <a:pt x="2141" y="44"/>
                  </a:lnTo>
                  <a:lnTo>
                    <a:pt x="2220" y="66"/>
                  </a:lnTo>
                  <a:lnTo>
                    <a:pt x="2294" y="95"/>
                  </a:lnTo>
                  <a:lnTo>
                    <a:pt x="2366" y="125"/>
                  </a:lnTo>
                  <a:lnTo>
                    <a:pt x="2431" y="168"/>
                  </a:lnTo>
                  <a:lnTo>
                    <a:pt x="2503" y="212"/>
                  </a:lnTo>
                  <a:lnTo>
                    <a:pt x="2569" y="262"/>
                  </a:lnTo>
                  <a:lnTo>
                    <a:pt x="2634" y="320"/>
                  </a:lnTo>
                  <a:lnTo>
                    <a:pt x="2693" y="393"/>
                  </a:lnTo>
                  <a:lnTo>
                    <a:pt x="2693" y="393"/>
                  </a:lnTo>
                  <a:lnTo>
                    <a:pt x="2758" y="480"/>
                  </a:lnTo>
                  <a:lnTo>
                    <a:pt x="2809" y="567"/>
                  </a:lnTo>
                  <a:lnTo>
                    <a:pt x="2845" y="654"/>
                  </a:lnTo>
                  <a:lnTo>
                    <a:pt x="2874" y="741"/>
                  </a:lnTo>
                  <a:lnTo>
                    <a:pt x="2896" y="821"/>
                  </a:lnTo>
                  <a:lnTo>
                    <a:pt x="2910" y="908"/>
                  </a:lnTo>
                  <a:lnTo>
                    <a:pt x="2917" y="989"/>
                  </a:lnTo>
                  <a:lnTo>
                    <a:pt x="2917" y="1061"/>
                  </a:lnTo>
                  <a:lnTo>
                    <a:pt x="2917" y="1061"/>
                  </a:lnTo>
                  <a:lnTo>
                    <a:pt x="2917" y="1126"/>
                  </a:lnTo>
                  <a:lnTo>
                    <a:pt x="2910" y="1228"/>
                  </a:lnTo>
                  <a:lnTo>
                    <a:pt x="2896" y="1293"/>
                  </a:lnTo>
                  <a:lnTo>
                    <a:pt x="2881" y="1359"/>
                  </a:lnTo>
                  <a:lnTo>
                    <a:pt x="2860" y="1424"/>
                  </a:lnTo>
                  <a:lnTo>
                    <a:pt x="2824" y="1496"/>
                  </a:lnTo>
                  <a:lnTo>
                    <a:pt x="2787" y="1569"/>
                  </a:lnTo>
                  <a:lnTo>
                    <a:pt x="2736" y="1641"/>
                  </a:lnTo>
                  <a:lnTo>
                    <a:pt x="2678" y="1707"/>
                  </a:lnTo>
                  <a:lnTo>
                    <a:pt x="2606" y="1772"/>
                  </a:lnTo>
                  <a:lnTo>
                    <a:pt x="2518" y="1838"/>
                  </a:lnTo>
                  <a:lnTo>
                    <a:pt x="2424" y="1889"/>
                  </a:lnTo>
                  <a:lnTo>
                    <a:pt x="2308" y="1939"/>
                  </a:lnTo>
                  <a:lnTo>
                    <a:pt x="2178" y="1976"/>
                  </a:lnTo>
                  <a:lnTo>
                    <a:pt x="2178" y="1976"/>
                  </a:lnTo>
                  <a:lnTo>
                    <a:pt x="2315" y="2005"/>
                  </a:lnTo>
                  <a:lnTo>
                    <a:pt x="2395" y="2026"/>
                  </a:lnTo>
                  <a:lnTo>
                    <a:pt x="2482" y="2063"/>
                  </a:lnTo>
                  <a:lnTo>
                    <a:pt x="2562" y="2099"/>
                  </a:lnTo>
                  <a:lnTo>
                    <a:pt x="2649" y="2157"/>
                  </a:lnTo>
                  <a:lnTo>
                    <a:pt x="2736" y="2223"/>
                  </a:lnTo>
                  <a:lnTo>
                    <a:pt x="2816" y="2303"/>
                  </a:lnTo>
                  <a:lnTo>
                    <a:pt x="2816" y="2303"/>
                  </a:lnTo>
                  <a:lnTo>
                    <a:pt x="2881" y="2390"/>
                  </a:lnTo>
                  <a:lnTo>
                    <a:pt x="2932" y="2477"/>
                  </a:lnTo>
                  <a:lnTo>
                    <a:pt x="2976" y="2564"/>
                  </a:lnTo>
                  <a:lnTo>
                    <a:pt x="3005" y="2659"/>
                  </a:lnTo>
                  <a:lnTo>
                    <a:pt x="3027" y="2739"/>
                  </a:lnTo>
                  <a:lnTo>
                    <a:pt x="3041" y="2826"/>
                  </a:lnTo>
                  <a:lnTo>
                    <a:pt x="3048" y="2898"/>
                  </a:lnTo>
                  <a:lnTo>
                    <a:pt x="3048" y="2970"/>
                  </a:lnTo>
                  <a:lnTo>
                    <a:pt x="3048" y="2970"/>
                  </a:lnTo>
                  <a:lnTo>
                    <a:pt x="3041" y="3087"/>
                  </a:lnTo>
                  <a:lnTo>
                    <a:pt x="3027" y="3196"/>
                  </a:lnTo>
                  <a:lnTo>
                    <a:pt x="3005" y="3313"/>
                  </a:lnTo>
                  <a:lnTo>
                    <a:pt x="2961" y="3421"/>
                  </a:lnTo>
                  <a:lnTo>
                    <a:pt x="2917" y="3531"/>
                  </a:lnTo>
                  <a:lnTo>
                    <a:pt x="2860" y="3624"/>
                  </a:lnTo>
                  <a:lnTo>
                    <a:pt x="2794" y="3712"/>
                  </a:lnTo>
                  <a:lnTo>
                    <a:pt x="2722" y="3791"/>
                  </a:lnTo>
                  <a:lnTo>
                    <a:pt x="2722" y="3791"/>
                  </a:lnTo>
                  <a:lnTo>
                    <a:pt x="2598" y="3879"/>
                  </a:lnTo>
                  <a:lnTo>
                    <a:pt x="2482" y="3944"/>
                  </a:lnTo>
                  <a:lnTo>
                    <a:pt x="2366" y="4003"/>
                  </a:lnTo>
                  <a:lnTo>
                    <a:pt x="2250" y="4039"/>
                  </a:lnTo>
                  <a:lnTo>
                    <a:pt x="2134" y="4068"/>
                  </a:lnTo>
                  <a:lnTo>
                    <a:pt x="2017" y="4083"/>
                  </a:lnTo>
                  <a:lnTo>
                    <a:pt x="1901" y="4090"/>
                  </a:lnTo>
                  <a:lnTo>
                    <a:pt x="1785" y="4090"/>
                  </a:lnTo>
                  <a:lnTo>
                    <a:pt x="0" y="4090"/>
                  </a:lnTo>
                  <a:lnTo>
                    <a:pt x="0" y="0"/>
                  </a:lnTo>
                  <a:close/>
                  <a:moveTo>
                    <a:pt x="697" y="1722"/>
                  </a:moveTo>
                  <a:lnTo>
                    <a:pt x="1597" y="1722"/>
                  </a:lnTo>
                  <a:lnTo>
                    <a:pt x="1597" y="1722"/>
                  </a:lnTo>
                  <a:lnTo>
                    <a:pt x="1662" y="1722"/>
                  </a:lnTo>
                  <a:lnTo>
                    <a:pt x="1728" y="1714"/>
                  </a:lnTo>
                  <a:lnTo>
                    <a:pt x="1785" y="1700"/>
                  </a:lnTo>
                  <a:lnTo>
                    <a:pt x="1836" y="1678"/>
                  </a:lnTo>
                  <a:lnTo>
                    <a:pt x="1894" y="1656"/>
                  </a:lnTo>
                  <a:lnTo>
                    <a:pt x="1937" y="1627"/>
                  </a:lnTo>
                  <a:lnTo>
                    <a:pt x="1988" y="1598"/>
                  </a:lnTo>
                  <a:lnTo>
                    <a:pt x="2025" y="1561"/>
                  </a:lnTo>
                  <a:lnTo>
                    <a:pt x="2061" y="1518"/>
                  </a:lnTo>
                  <a:lnTo>
                    <a:pt x="2097" y="1474"/>
                  </a:lnTo>
                  <a:lnTo>
                    <a:pt x="2127" y="1424"/>
                  </a:lnTo>
                  <a:lnTo>
                    <a:pt x="2148" y="1374"/>
                  </a:lnTo>
                  <a:lnTo>
                    <a:pt x="2170" y="1316"/>
                  </a:lnTo>
                  <a:lnTo>
                    <a:pt x="2178" y="1257"/>
                  </a:lnTo>
                  <a:lnTo>
                    <a:pt x="2192" y="1192"/>
                  </a:lnTo>
                  <a:lnTo>
                    <a:pt x="2192" y="1126"/>
                  </a:lnTo>
                  <a:lnTo>
                    <a:pt x="2192" y="1126"/>
                  </a:lnTo>
                  <a:lnTo>
                    <a:pt x="2184" y="1039"/>
                  </a:lnTo>
                  <a:lnTo>
                    <a:pt x="2170" y="967"/>
                  </a:lnTo>
                  <a:lnTo>
                    <a:pt x="2148" y="902"/>
                  </a:lnTo>
                  <a:lnTo>
                    <a:pt x="2119" y="843"/>
                  </a:lnTo>
                  <a:lnTo>
                    <a:pt x="2083" y="792"/>
                  </a:lnTo>
                  <a:lnTo>
                    <a:pt x="2039" y="741"/>
                  </a:lnTo>
                  <a:lnTo>
                    <a:pt x="1996" y="705"/>
                  </a:lnTo>
                  <a:lnTo>
                    <a:pt x="1945" y="676"/>
                  </a:lnTo>
                  <a:lnTo>
                    <a:pt x="1894" y="647"/>
                  </a:lnTo>
                  <a:lnTo>
                    <a:pt x="1844" y="625"/>
                  </a:lnTo>
                  <a:lnTo>
                    <a:pt x="1742" y="597"/>
                  </a:lnTo>
                  <a:lnTo>
                    <a:pt x="1654" y="589"/>
                  </a:lnTo>
                  <a:lnTo>
                    <a:pt x="1575" y="582"/>
                  </a:lnTo>
                  <a:lnTo>
                    <a:pt x="697" y="582"/>
                  </a:lnTo>
                  <a:lnTo>
                    <a:pt x="697" y="1722"/>
                  </a:lnTo>
                  <a:close/>
                  <a:moveTo>
                    <a:pt x="697" y="3480"/>
                  </a:moveTo>
                  <a:lnTo>
                    <a:pt x="1654" y="3480"/>
                  </a:lnTo>
                  <a:lnTo>
                    <a:pt x="1654" y="3480"/>
                  </a:lnTo>
                  <a:lnTo>
                    <a:pt x="1720" y="3472"/>
                  </a:lnTo>
                  <a:lnTo>
                    <a:pt x="1785" y="3465"/>
                  </a:lnTo>
                  <a:lnTo>
                    <a:pt x="1851" y="3457"/>
                  </a:lnTo>
                  <a:lnTo>
                    <a:pt x="1916" y="3436"/>
                  </a:lnTo>
                  <a:lnTo>
                    <a:pt x="1974" y="3414"/>
                  </a:lnTo>
                  <a:lnTo>
                    <a:pt x="2025" y="3392"/>
                  </a:lnTo>
                  <a:lnTo>
                    <a:pt x="2076" y="3363"/>
                  </a:lnTo>
                  <a:lnTo>
                    <a:pt x="2119" y="3327"/>
                  </a:lnTo>
                  <a:lnTo>
                    <a:pt x="2163" y="3283"/>
                  </a:lnTo>
                  <a:lnTo>
                    <a:pt x="2199" y="3239"/>
                  </a:lnTo>
                  <a:lnTo>
                    <a:pt x="2228" y="3196"/>
                  </a:lnTo>
                  <a:lnTo>
                    <a:pt x="2250" y="3138"/>
                  </a:lnTo>
                  <a:lnTo>
                    <a:pt x="2271" y="3080"/>
                  </a:lnTo>
                  <a:lnTo>
                    <a:pt x="2286" y="3021"/>
                  </a:lnTo>
                  <a:lnTo>
                    <a:pt x="2300" y="2956"/>
                  </a:lnTo>
                  <a:lnTo>
                    <a:pt x="2300" y="2891"/>
                  </a:lnTo>
                  <a:lnTo>
                    <a:pt x="2300" y="2891"/>
                  </a:lnTo>
                  <a:lnTo>
                    <a:pt x="2300" y="2826"/>
                  </a:lnTo>
                  <a:lnTo>
                    <a:pt x="2294" y="2767"/>
                  </a:lnTo>
                  <a:lnTo>
                    <a:pt x="2279" y="2710"/>
                  </a:lnTo>
                  <a:lnTo>
                    <a:pt x="2258" y="2659"/>
                  </a:lnTo>
                  <a:lnTo>
                    <a:pt x="2235" y="2608"/>
                  </a:lnTo>
                  <a:lnTo>
                    <a:pt x="2199" y="2557"/>
                  </a:lnTo>
                  <a:lnTo>
                    <a:pt x="2170" y="2513"/>
                  </a:lnTo>
                  <a:lnTo>
                    <a:pt x="2127" y="2470"/>
                  </a:lnTo>
                  <a:lnTo>
                    <a:pt x="2083" y="2433"/>
                  </a:lnTo>
                  <a:lnTo>
                    <a:pt x="2032" y="2405"/>
                  </a:lnTo>
                  <a:lnTo>
                    <a:pt x="1981" y="2375"/>
                  </a:lnTo>
                  <a:lnTo>
                    <a:pt x="1923" y="2346"/>
                  </a:lnTo>
                  <a:lnTo>
                    <a:pt x="1865" y="2331"/>
                  </a:lnTo>
                  <a:lnTo>
                    <a:pt x="1793" y="2317"/>
                  </a:lnTo>
                  <a:lnTo>
                    <a:pt x="1728" y="2310"/>
                  </a:lnTo>
                  <a:lnTo>
                    <a:pt x="1654" y="2303"/>
                  </a:lnTo>
                  <a:lnTo>
                    <a:pt x="697" y="2303"/>
                  </a:lnTo>
                  <a:lnTo>
                    <a:pt x="697" y="3480"/>
                  </a:lnTo>
                  <a:close/>
                </a:path>
              </a:pathLst>
            </a:custGeom>
            <a:solidFill>
              <a:srgbClr val="000000"/>
            </a:solidFill>
            <a:ln>
              <a:noFill/>
            </a:ln>
            <a:effectLst/>
          </p:spPr>
          <p:txBody>
            <a:bodyPr wrap="none" anchor="ctr"/>
            <a:lstStyle/>
            <a:p>
              <a:endParaRPr lang="en-US">
                <a:solidFill>
                  <a:prstClr val="black"/>
                </a:solidFill>
                <a:latin typeface="Dual 400" panose="02000603000000020004" pitchFamily="2" charset="0"/>
              </a:endParaRPr>
            </a:p>
          </p:txBody>
        </p:sp>
        <p:sp>
          <p:nvSpPr>
            <p:cNvPr id="481" name="Freeform 2"/>
            <p:cNvSpPr>
              <a:spLocks noChangeArrowheads="1"/>
            </p:cNvSpPr>
            <p:nvPr/>
          </p:nvSpPr>
          <p:spPr bwMode="gray">
            <a:xfrm>
              <a:off x="1227138" y="3257550"/>
              <a:ext cx="1154112" cy="1473200"/>
            </a:xfrm>
            <a:custGeom>
              <a:avLst/>
              <a:gdLst>
                <a:gd name="T0" fmla="*/ 1771 w 3208"/>
                <a:gd name="T1" fmla="*/ 2411 h 4091"/>
                <a:gd name="T2" fmla="*/ 733 w 3208"/>
                <a:gd name="T3" fmla="*/ 4090 h 4091"/>
                <a:gd name="T4" fmla="*/ 0 w 3208"/>
                <a:gd name="T5" fmla="*/ 0 h 4091"/>
                <a:gd name="T6" fmla="*/ 1771 w 3208"/>
                <a:gd name="T7" fmla="*/ 0 h 4091"/>
                <a:gd name="T8" fmla="*/ 2119 w 3208"/>
                <a:gd name="T9" fmla="*/ 15 h 4091"/>
                <a:gd name="T10" fmla="*/ 2402 w 3208"/>
                <a:gd name="T11" fmla="*/ 74 h 4091"/>
                <a:gd name="T12" fmla="*/ 2634 w 3208"/>
                <a:gd name="T13" fmla="*/ 175 h 4091"/>
                <a:gd name="T14" fmla="*/ 2837 w 3208"/>
                <a:gd name="T15" fmla="*/ 320 h 4091"/>
                <a:gd name="T16" fmla="*/ 2910 w 3208"/>
                <a:gd name="T17" fmla="*/ 393 h 4091"/>
                <a:gd name="T18" fmla="*/ 3048 w 3208"/>
                <a:gd name="T19" fmla="*/ 567 h 4091"/>
                <a:gd name="T20" fmla="*/ 3142 w 3208"/>
                <a:gd name="T21" fmla="*/ 785 h 4091"/>
                <a:gd name="T22" fmla="*/ 3200 w 3208"/>
                <a:gd name="T23" fmla="*/ 1054 h 4091"/>
                <a:gd name="T24" fmla="*/ 3207 w 3208"/>
                <a:gd name="T25" fmla="*/ 1200 h 4091"/>
                <a:gd name="T26" fmla="*/ 3186 w 3208"/>
                <a:gd name="T27" fmla="*/ 1461 h 4091"/>
                <a:gd name="T28" fmla="*/ 3120 w 3208"/>
                <a:gd name="T29" fmla="*/ 1678 h 4091"/>
                <a:gd name="T30" fmla="*/ 3026 w 3208"/>
                <a:gd name="T31" fmla="*/ 1859 h 4091"/>
                <a:gd name="T32" fmla="*/ 2917 w 3208"/>
                <a:gd name="T33" fmla="*/ 1997 h 4091"/>
                <a:gd name="T34" fmla="*/ 2794 w 3208"/>
                <a:gd name="T35" fmla="*/ 2107 h 4091"/>
                <a:gd name="T36" fmla="*/ 2670 w 3208"/>
                <a:gd name="T37" fmla="*/ 2187 h 4091"/>
                <a:gd name="T38" fmla="*/ 2467 w 3208"/>
                <a:gd name="T39" fmla="*/ 2288 h 4091"/>
                <a:gd name="T40" fmla="*/ 2409 w 3208"/>
                <a:gd name="T41" fmla="*/ 4090 h 4091"/>
                <a:gd name="T42" fmla="*/ 1654 w 3208"/>
                <a:gd name="T43" fmla="*/ 1823 h 4091"/>
                <a:gd name="T44" fmla="*/ 1792 w 3208"/>
                <a:gd name="T45" fmla="*/ 1816 h 4091"/>
                <a:gd name="T46" fmla="*/ 1996 w 3208"/>
                <a:gd name="T47" fmla="*/ 1779 h 4091"/>
                <a:gd name="T48" fmla="*/ 2126 w 3208"/>
                <a:gd name="T49" fmla="*/ 1728 h 4091"/>
                <a:gd name="T50" fmla="*/ 2235 w 3208"/>
                <a:gd name="T51" fmla="*/ 1656 h 4091"/>
                <a:gd name="T52" fmla="*/ 2330 w 3208"/>
                <a:gd name="T53" fmla="*/ 1561 h 4091"/>
                <a:gd name="T54" fmla="*/ 2395 w 3208"/>
                <a:gd name="T55" fmla="*/ 1439 h 4091"/>
                <a:gd name="T56" fmla="*/ 2438 w 3208"/>
                <a:gd name="T57" fmla="*/ 1279 h 4091"/>
                <a:gd name="T58" fmla="*/ 2438 w 3208"/>
                <a:gd name="T59" fmla="*/ 1192 h 4091"/>
                <a:gd name="T60" fmla="*/ 2431 w 3208"/>
                <a:gd name="T61" fmla="*/ 1076 h 4091"/>
                <a:gd name="T62" fmla="*/ 2402 w 3208"/>
                <a:gd name="T63" fmla="*/ 967 h 4091"/>
                <a:gd name="T64" fmla="*/ 2351 w 3208"/>
                <a:gd name="T65" fmla="*/ 865 h 4091"/>
                <a:gd name="T66" fmla="*/ 2271 w 3208"/>
                <a:gd name="T67" fmla="*/ 771 h 4091"/>
                <a:gd name="T68" fmla="*/ 2177 w 3208"/>
                <a:gd name="T69" fmla="*/ 698 h 4091"/>
                <a:gd name="T70" fmla="*/ 2047 w 3208"/>
                <a:gd name="T71" fmla="*/ 640 h 4091"/>
                <a:gd name="T72" fmla="*/ 1894 w 3208"/>
                <a:gd name="T73" fmla="*/ 603 h 4091"/>
                <a:gd name="T74" fmla="*/ 1720 w 3208"/>
                <a:gd name="T75" fmla="*/ 589 h 4091"/>
                <a:gd name="T76" fmla="*/ 733 w 3208"/>
                <a:gd name="T77" fmla="*/ 1823 h 4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208" h="4091">
                  <a:moveTo>
                    <a:pt x="2409" y="4090"/>
                  </a:moveTo>
                  <a:lnTo>
                    <a:pt x="1771" y="2411"/>
                  </a:lnTo>
                  <a:lnTo>
                    <a:pt x="733" y="2411"/>
                  </a:lnTo>
                  <a:lnTo>
                    <a:pt x="733" y="4090"/>
                  </a:lnTo>
                  <a:lnTo>
                    <a:pt x="0" y="4090"/>
                  </a:lnTo>
                  <a:lnTo>
                    <a:pt x="0" y="0"/>
                  </a:lnTo>
                  <a:lnTo>
                    <a:pt x="1771" y="0"/>
                  </a:lnTo>
                  <a:lnTo>
                    <a:pt x="1771" y="0"/>
                  </a:lnTo>
                  <a:lnTo>
                    <a:pt x="1952" y="0"/>
                  </a:lnTo>
                  <a:lnTo>
                    <a:pt x="2119" y="15"/>
                  </a:lnTo>
                  <a:lnTo>
                    <a:pt x="2264" y="44"/>
                  </a:lnTo>
                  <a:lnTo>
                    <a:pt x="2402" y="74"/>
                  </a:lnTo>
                  <a:lnTo>
                    <a:pt x="2525" y="117"/>
                  </a:lnTo>
                  <a:lnTo>
                    <a:pt x="2634" y="175"/>
                  </a:lnTo>
                  <a:lnTo>
                    <a:pt x="2743" y="240"/>
                  </a:lnTo>
                  <a:lnTo>
                    <a:pt x="2837" y="320"/>
                  </a:lnTo>
                  <a:lnTo>
                    <a:pt x="2837" y="320"/>
                  </a:lnTo>
                  <a:lnTo>
                    <a:pt x="2910" y="393"/>
                  </a:lnTo>
                  <a:lnTo>
                    <a:pt x="2983" y="480"/>
                  </a:lnTo>
                  <a:lnTo>
                    <a:pt x="3048" y="567"/>
                  </a:lnTo>
                  <a:lnTo>
                    <a:pt x="3099" y="676"/>
                  </a:lnTo>
                  <a:lnTo>
                    <a:pt x="3142" y="785"/>
                  </a:lnTo>
                  <a:lnTo>
                    <a:pt x="3179" y="916"/>
                  </a:lnTo>
                  <a:lnTo>
                    <a:pt x="3200" y="1054"/>
                  </a:lnTo>
                  <a:lnTo>
                    <a:pt x="3207" y="1200"/>
                  </a:lnTo>
                  <a:lnTo>
                    <a:pt x="3207" y="1200"/>
                  </a:lnTo>
                  <a:lnTo>
                    <a:pt x="3200" y="1337"/>
                  </a:lnTo>
                  <a:lnTo>
                    <a:pt x="3186" y="1461"/>
                  </a:lnTo>
                  <a:lnTo>
                    <a:pt x="3157" y="1576"/>
                  </a:lnTo>
                  <a:lnTo>
                    <a:pt x="3120" y="1678"/>
                  </a:lnTo>
                  <a:lnTo>
                    <a:pt x="3077" y="1772"/>
                  </a:lnTo>
                  <a:lnTo>
                    <a:pt x="3026" y="1859"/>
                  </a:lnTo>
                  <a:lnTo>
                    <a:pt x="2975" y="1932"/>
                  </a:lnTo>
                  <a:lnTo>
                    <a:pt x="2917" y="1997"/>
                  </a:lnTo>
                  <a:lnTo>
                    <a:pt x="2859" y="2056"/>
                  </a:lnTo>
                  <a:lnTo>
                    <a:pt x="2794" y="2107"/>
                  </a:lnTo>
                  <a:lnTo>
                    <a:pt x="2736" y="2150"/>
                  </a:lnTo>
                  <a:lnTo>
                    <a:pt x="2670" y="2187"/>
                  </a:lnTo>
                  <a:lnTo>
                    <a:pt x="2562" y="2244"/>
                  </a:lnTo>
                  <a:lnTo>
                    <a:pt x="2467" y="2288"/>
                  </a:lnTo>
                  <a:lnTo>
                    <a:pt x="3186" y="4090"/>
                  </a:lnTo>
                  <a:lnTo>
                    <a:pt x="2409" y="4090"/>
                  </a:lnTo>
                  <a:close/>
                  <a:moveTo>
                    <a:pt x="733" y="1823"/>
                  </a:moveTo>
                  <a:lnTo>
                    <a:pt x="1654" y="1823"/>
                  </a:lnTo>
                  <a:lnTo>
                    <a:pt x="1654" y="1823"/>
                  </a:lnTo>
                  <a:lnTo>
                    <a:pt x="1792" y="1816"/>
                  </a:lnTo>
                  <a:lnTo>
                    <a:pt x="1931" y="1794"/>
                  </a:lnTo>
                  <a:lnTo>
                    <a:pt x="1996" y="1779"/>
                  </a:lnTo>
                  <a:lnTo>
                    <a:pt x="2061" y="1758"/>
                  </a:lnTo>
                  <a:lnTo>
                    <a:pt x="2126" y="1728"/>
                  </a:lnTo>
                  <a:lnTo>
                    <a:pt x="2184" y="1692"/>
                  </a:lnTo>
                  <a:lnTo>
                    <a:pt x="2235" y="1656"/>
                  </a:lnTo>
                  <a:lnTo>
                    <a:pt x="2286" y="1612"/>
                  </a:lnTo>
                  <a:lnTo>
                    <a:pt x="2330" y="1561"/>
                  </a:lnTo>
                  <a:lnTo>
                    <a:pt x="2366" y="1504"/>
                  </a:lnTo>
                  <a:lnTo>
                    <a:pt x="2395" y="1439"/>
                  </a:lnTo>
                  <a:lnTo>
                    <a:pt x="2424" y="1359"/>
                  </a:lnTo>
                  <a:lnTo>
                    <a:pt x="2438" y="1279"/>
                  </a:lnTo>
                  <a:lnTo>
                    <a:pt x="2438" y="1192"/>
                  </a:lnTo>
                  <a:lnTo>
                    <a:pt x="2438" y="1192"/>
                  </a:lnTo>
                  <a:lnTo>
                    <a:pt x="2438" y="1134"/>
                  </a:lnTo>
                  <a:lnTo>
                    <a:pt x="2431" y="1076"/>
                  </a:lnTo>
                  <a:lnTo>
                    <a:pt x="2417" y="1018"/>
                  </a:lnTo>
                  <a:lnTo>
                    <a:pt x="2402" y="967"/>
                  </a:lnTo>
                  <a:lnTo>
                    <a:pt x="2381" y="916"/>
                  </a:lnTo>
                  <a:lnTo>
                    <a:pt x="2351" y="865"/>
                  </a:lnTo>
                  <a:lnTo>
                    <a:pt x="2315" y="815"/>
                  </a:lnTo>
                  <a:lnTo>
                    <a:pt x="2271" y="771"/>
                  </a:lnTo>
                  <a:lnTo>
                    <a:pt x="2228" y="734"/>
                  </a:lnTo>
                  <a:lnTo>
                    <a:pt x="2177" y="698"/>
                  </a:lnTo>
                  <a:lnTo>
                    <a:pt x="2112" y="669"/>
                  </a:lnTo>
                  <a:lnTo>
                    <a:pt x="2047" y="640"/>
                  </a:lnTo>
                  <a:lnTo>
                    <a:pt x="1974" y="618"/>
                  </a:lnTo>
                  <a:lnTo>
                    <a:pt x="1894" y="603"/>
                  </a:lnTo>
                  <a:lnTo>
                    <a:pt x="1807" y="589"/>
                  </a:lnTo>
                  <a:lnTo>
                    <a:pt x="1720" y="589"/>
                  </a:lnTo>
                  <a:lnTo>
                    <a:pt x="733" y="589"/>
                  </a:lnTo>
                  <a:lnTo>
                    <a:pt x="733" y="1823"/>
                  </a:lnTo>
                  <a:close/>
                </a:path>
              </a:pathLst>
            </a:custGeom>
            <a:solidFill>
              <a:srgbClr val="000000"/>
            </a:solidFill>
            <a:ln>
              <a:noFill/>
            </a:ln>
            <a:effectLst/>
          </p:spPr>
          <p:txBody>
            <a:bodyPr wrap="none" anchor="ctr"/>
            <a:lstStyle/>
            <a:p>
              <a:endParaRPr lang="en-US">
                <a:solidFill>
                  <a:prstClr val="black"/>
                </a:solidFill>
                <a:latin typeface="Dual 400" panose="02000603000000020004" pitchFamily="2" charset="0"/>
              </a:endParaRPr>
            </a:p>
          </p:txBody>
        </p:sp>
        <p:sp>
          <p:nvSpPr>
            <p:cNvPr id="482" name="Freeform 3"/>
            <p:cNvSpPr>
              <a:spLocks noChangeArrowheads="1"/>
            </p:cNvSpPr>
            <p:nvPr/>
          </p:nvSpPr>
          <p:spPr bwMode="gray">
            <a:xfrm>
              <a:off x="2436813" y="3233738"/>
              <a:ext cx="1250950" cy="1519237"/>
            </a:xfrm>
            <a:custGeom>
              <a:avLst/>
              <a:gdLst>
                <a:gd name="T0" fmla="*/ 1488 w 3477"/>
                <a:gd name="T1" fmla="*/ 4205 h 4221"/>
                <a:gd name="T2" fmla="*/ 1082 w 3477"/>
                <a:gd name="T3" fmla="*/ 4097 h 4221"/>
                <a:gd name="T4" fmla="*/ 755 w 3477"/>
                <a:gd name="T5" fmla="*/ 3907 h 4221"/>
                <a:gd name="T6" fmla="*/ 487 w 3477"/>
                <a:gd name="T7" fmla="*/ 3653 h 4221"/>
                <a:gd name="T8" fmla="*/ 284 w 3477"/>
                <a:gd name="T9" fmla="*/ 3341 h 4221"/>
                <a:gd name="T10" fmla="*/ 51 w 3477"/>
                <a:gd name="T11" fmla="*/ 2637 h 4221"/>
                <a:gd name="T12" fmla="*/ 0 w 3477"/>
                <a:gd name="T13" fmla="*/ 2091 h 4221"/>
                <a:gd name="T14" fmla="*/ 117 w 3477"/>
                <a:gd name="T15" fmla="*/ 1301 h 4221"/>
                <a:gd name="T16" fmla="*/ 400 w 3477"/>
                <a:gd name="T17" fmla="*/ 705 h 4221"/>
                <a:gd name="T18" fmla="*/ 632 w 3477"/>
                <a:gd name="T19" fmla="*/ 436 h 4221"/>
                <a:gd name="T20" fmla="*/ 922 w 3477"/>
                <a:gd name="T21" fmla="*/ 218 h 4221"/>
                <a:gd name="T22" fmla="*/ 1263 w 3477"/>
                <a:gd name="T23" fmla="*/ 73 h 4221"/>
                <a:gd name="T24" fmla="*/ 1648 w 3477"/>
                <a:gd name="T25" fmla="*/ 8 h 4221"/>
                <a:gd name="T26" fmla="*/ 1959 w 3477"/>
                <a:gd name="T27" fmla="*/ 15 h 4221"/>
                <a:gd name="T28" fmla="*/ 2337 w 3477"/>
                <a:gd name="T29" fmla="*/ 102 h 4221"/>
                <a:gd name="T30" fmla="*/ 2664 w 3477"/>
                <a:gd name="T31" fmla="*/ 269 h 4221"/>
                <a:gd name="T32" fmla="*/ 2932 w 3477"/>
                <a:gd name="T33" fmla="*/ 501 h 4221"/>
                <a:gd name="T34" fmla="*/ 3142 w 3477"/>
                <a:gd name="T35" fmla="*/ 792 h 4221"/>
                <a:gd name="T36" fmla="*/ 3411 w 3477"/>
                <a:gd name="T37" fmla="*/ 1504 h 4221"/>
                <a:gd name="T38" fmla="*/ 3476 w 3477"/>
                <a:gd name="T39" fmla="*/ 2106 h 4221"/>
                <a:gd name="T40" fmla="*/ 3353 w 3477"/>
                <a:gd name="T41" fmla="*/ 2963 h 4221"/>
                <a:gd name="T42" fmla="*/ 3157 w 3477"/>
                <a:gd name="T43" fmla="*/ 3406 h 4221"/>
                <a:gd name="T44" fmla="*/ 2939 w 3477"/>
                <a:gd name="T45" fmla="*/ 3697 h 4221"/>
                <a:gd name="T46" fmla="*/ 2678 w 3477"/>
                <a:gd name="T47" fmla="*/ 3930 h 4221"/>
                <a:gd name="T48" fmla="*/ 2366 w 3477"/>
                <a:gd name="T49" fmla="*/ 4097 h 4221"/>
                <a:gd name="T50" fmla="*/ 2010 w 3477"/>
                <a:gd name="T51" fmla="*/ 4191 h 4221"/>
                <a:gd name="T52" fmla="*/ 2475 w 3477"/>
                <a:gd name="T53" fmla="*/ 1047 h 4221"/>
                <a:gd name="T54" fmla="*/ 2344 w 3477"/>
                <a:gd name="T55" fmla="*/ 850 h 4221"/>
                <a:gd name="T56" fmla="*/ 2141 w 3477"/>
                <a:gd name="T57" fmla="*/ 690 h 4221"/>
                <a:gd name="T58" fmla="*/ 1807 w 3477"/>
                <a:gd name="T59" fmla="*/ 596 h 4221"/>
                <a:gd name="T60" fmla="*/ 1604 w 3477"/>
                <a:gd name="T61" fmla="*/ 603 h 4221"/>
                <a:gd name="T62" fmla="*/ 1365 w 3477"/>
                <a:gd name="T63" fmla="*/ 676 h 4221"/>
                <a:gd name="T64" fmla="*/ 1103 w 3477"/>
                <a:gd name="T65" fmla="*/ 886 h 4221"/>
                <a:gd name="T66" fmla="*/ 893 w 3477"/>
                <a:gd name="T67" fmla="*/ 1315 h 4221"/>
                <a:gd name="T68" fmla="*/ 806 w 3477"/>
                <a:gd name="T69" fmla="*/ 1844 h 4221"/>
                <a:gd name="T70" fmla="*/ 799 w 3477"/>
                <a:gd name="T71" fmla="*/ 2324 h 4221"/>
                <a:gd name="T72" fmla="*/ 864 w 3477"/>
                <a:gd name="T73" fmla="*/ 2804 h 4221"/>
                <a:gd name="T74" fmla="*/ 1059 w 3477"/>
                <a:gd name="T75" fmla="*/ 3276 h 4221"/>
                <a:gd name="T76" fmla="*/ 1270 w 3477"/>
                <a:gd name="T77" fmla="*/ 3494 h 4221"/>
                <a:gd name="T78" fmla="*/ 1509 w 3477"/>
                <a:gd name="T79" fmla="*/ 3596 h 4221"/>
                <a:gd name="T80" fmla="*/ 1727 w 3477"/>
                <a:gd name="T81" fmla="*/ 3624 h 4221"/>
                <a:gd name="T82" fmla="*/ 1982 w 3477"/>
                <a:gd name="T83" fmla="*/ 3581 h 4221"/>
                <a:gd name="T84" fmla="*/ 2293 w 3477"/>
                <a:gd name="T85" fmla="*/ 3406 h 4221"/>
                <a:gd name="T86" fmla="*/ 2497 w 3477"/>
                <a:gd name="T87" fmla="*/ 3152 h 4221"/>
                <a:gd name="T88" fmla="*/ 2620 w 3477"/>
                <a:gd name="T89" fmla="*/ 2767 h 4221"/>
                <a:gd name="T90" fmla="*/ 2678 w 3477"/>
                <a:gd name="T91" fmla="*/ 2099 h 4221"/>
                <a:gd name="T92" fmla="*/ 2649 w 3477"/>
                <a:gd name="T93" fmla="*/ 1656 h 4221"/>
                <a:gd name="T94" fmla="*/ 2511 w 3477"/>
                <a:gd name="T95" fmla="*/ 1119 h 4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77" h="4221">
                  <a:moveTo>
                    <a:pt x="1720" y="4220"/>
                  </a:moveTo>
                  <a:lnTo>
                    <a:pt x="1720" y="4220"/>
                  </a:lnTo>
                  <a:lnTo>
                    <a:pt x="1604" y="4213"/>
                  </a:lnTo>
                  <a:lnTo>
                    <a:pt x="1488" y="4205"/>
                  </a:lnTo>
                  <a:lnTo>
                    <a:pt x="1379" y="4184"/>
                  </a:lnTo>
                  <a:lnTo>
                    <a:pt x="1277" y="4162"/>
                  </a:lnTo>
                  <a:lnTo>
                    <a:pt x="1176" y="4133"/>
                  </a:lnTo>
                  <a:lnTo>
                    <a:pt x="1082" y="4097"/>
                  </a:lnTo>
                  <a:lnTo>
                    <a:pt x="994" y="4060"/>
                  </a:lnTo>
                  <a:lnTo>
                    <a:pt x="907" y="4017"/>
                  </a:lnTo>
                  <a:lnTo>
                    <a:pt x="827" y="3966"/>
                  </a:lnTo>
                  <a:lnTo>
                    <a:pt x="755" y="3907"/>
                  </a:lnTo>
                  <a:lnTo>
                    <a:pt x="683" y="3850"/>
                  </a:lnTo>
                  <a:lnTo>
                    <a:pt x="610" y="3791"/>
                  </a:lnTo>
                  <a:lnTo>
                    <a:pt x="544" y="3719"/>
                  </a:lnTo>
                  <a:lnTo>
                    <a:pt x="487" y="3653"/>
                  </a:lnTo>
                  <a:lnTo>
                    <a:pt x="428" y="3581"/>
                  </a:lnTo>
                  <a:lnTo>
                    <a:pt x="377" y="3501"/>
                  </a:lnTo>
                  <a:lnTo>
                    <a:pt x="326" y="3421"/>
                  </a:lnTo>
                  <a:lnTo>
                    <a:pt x="284" y="3341"/>
                  </a:lnTo>
                  <a:lnTo>
                    <a:pt x="204" y="3174"/>
                  </a:lnTo>
                  <a:lnTo>
                    <a:pt x="138" y="2999"/>
                  </a:lnTo>
                  <a:lnTo>
                    <a:pt x="87" y="2818"/>
                  </a:lnTo>
                  <a:lnTo>
                    <a:pt x="51" y="2637"/>
                  </a:lnTo>
                  <a:lnTo>
                    <a:pt x="22" y="2447"/>
                  </a:lnTo>
                  <a:lnTo>
                    <a:pt x="7" y="2273"/>
                  </a:lnTo>
                  <a:lnTo>
                    <a:pt x="0" y="2091"/>
                  </a:lnTo>
                  <a:lnTo>
                    <a:pt x="0" y="2091"/>
                  </a:lnTo>
                  <a:lnTo>
                    <a:pt x="7" y="1888"/>
                  </a:lnTo>
                  <a:lnTo>
                    <a:pt x="29" y="1685"/>
                  </a:lnTo>
                  <a:lnTo>
                    <a:pt x="65" y="1489"/>
                  </a:lnTo>
                  <a:lnTo>
                    <a:pt x="117" y="1301"/>
                  </a:lnTo>
                  <a:lnTo>
                    <a:pt x="181" y="1119"/>
                  </a:lnTo>
                  <a:lnTo>
                    <a:pt x="254" y="945"/>
                  </a:lnTo>
                  <a:lnTo>
                    <a:pt x="349" y="785"/>
                  </a:lnTo>
                  <a:lnTo>
                    <a:pt x="400" y="705"/>
                  </a:lnTo>
                  <a:lnTo>
                    <a:pt x="450" y="632"/>
                  </a:lnTo>
                  <a:lnTo>
                    <a:pt x="508" y="567"/>
                  </a:lnTo>
                  <a:lnTo>
                    <a:pt x="573" y="495"/>
                  </a:lnTo>
                  <a:lnTo>
                    <a:pt x="632" y="436"/>
                  </a:lnTo>
                  <a:lnTo>
                    <a:pt x="704" y="370"/>
                  </a:lnTo>
                  <a:lnTo>
                    <a:pt x="770" y="320"/>
                  </a:lnTo>
                  <a:lnTo>
                    <a:pt x="842" y="262"/>
                  </a:lnTo>
                  <a:lnTo>
                    <a:pt x="922" y="218"/>
                  </a:lnTo>
                  <a:lnTo>
                    <a:pt x="1002" y="175"/>
                  </a:lnTo>
                  <a:lnTo>
                    <a:pt x="1089" y="139"/>
                  </a:lnTo>
                  <a:lnTo>
                    <a:pt x="1169" y="102"/>
                  </a:lnTo>
                  <a:lnTo>
                    <a:pt x="1263" y="73"/>
                  </a:lnTo>
                  <a:lnTo>
                    <a:pt x="1350" y="44"/>
                  </a:lnTo>
                  <a:lnTo>
                    <a:pt x="1444" y="29"/>
                  </a:lnTo>
                  <a:lnTo>
                    <a:pt x="1546" y="15"/>
                  </a:lnTo>
                  <a:lnTo>
                    <a:pt x="1648" y="8"/>
                  </a:lnTo>
                  <a:lnTo>
                    <a:pt x="1750" y="0"/>
                  </a:lnTo>
                  <a:lnTo>
                    <a:pt x="1750" y="0"/>
                  </a:lnTo>
                  <a:lnTo>
                    <a:pt x="1858" y="8"/>
                  </a:lnTo>
                  <a:lnTo>
                    <a:pt x="1959" y="15"/>
                  </a:lnTo>
                  <a:lnTo>
                    <a:pt x="2061" y="29"/>
                  </a:lnTo>
                  <a:lnTo>
                    <a:pt x="2156" y="51"/>
                  </a:lnTo>
                  <a:lnTo>
                    <a:pt x="2250" y="73"/>
                  </a:lnTo>
                  <a:lnTo>
                    <a:pt x="2337" y="102"/>
                  </a:lnTo>
                  <a:lnTo>
                    <a:pt x="2424" y="139"/>
                  </a:lnTo>
                  <a:lnTo>
                    <a:pt x="2504" y="175"/>
                  </a:lnTo>
                  <a:lnTo>
                    <a:pt x="2584" y="218"/>
                  </a:lnTo>
                  <a:lnTo>
                    <a:pt x="2664" y="269"/>
                  </a:lnTo>
                  <a:lnTo>
                    <a:pt x="2736" y="320"/>
                  </a:lnTo>
                  <a:lnTo>
                    <a:pt x="2802" y="378"/>
                  </a:lnTo>
                  <a:lnTo>
                    <a:pt x="2867" y="436"/>
                  </a:lnTo>
                  <a:lnTo>
                    <a:pt x="2932" y="501"/>
                  </a:lnTo>
                  <a:lnTo>
                    <a:pt x="2990" y="574"/>
                  </a:lnTo>
                  <a:lnTo>
                    <a:pt x="3049" y="639"/>
                  </a:lnTo>
                  <a:lnTo>
                    <a:pt x="3099" y="719"/>
                  </a:lnTo>
                  <a:lnTo>
                    <a:pt x="3142" y="792"/>
                  </a:lnTo>
                  <a:lnTo>
                    <a:pt x="3230" y="959"/>
                  </a:lnTo>
                  <a:lnTo>
                    <a:pt x="3309" y="1134"/>
                  </a:lnTo>
                  <a:lnTo>
                    <a:pt x="3368" y="1315"/>
                  </a:lnTo>
                  <a:lnTo>
                    <a:pt x="3411" y="1504"/>
                  </a:lnTo>
                  <a:lnTo>
                    <a:pt x="3448" y="1700"/>
                  </a:lnTo>
                  <a:lnTo>
                    <a:pt x="3469" y="1903"/>
                  </a:lnTo>
                  <a:lnTo>
                    <a:pt x="3476" y="2106"/>
                  </a:lnTo>
                  <a:lnTo>
                    <a:pt x="3476" y="2106"/>
                  </a:lnTo>
                  <a:lnTo>
                    <a:pt x="3469" y="2339"/>
                  </a:lnTo>
                  <a:lnTo>
                    <a:pt x="3440" y="2557"/>
                  </a:lnTo>
                  <a:lnTo>
                    <a:pt x="3404" y="2767"/>
                  </a:lnTo>
                  <a:lnTo>
                    <a:pt x="3353" y="2963"/>
                  </a:lnTo>
                  <a:lnTo>
                    <a:pt x="3281" y="3152"/>
                  </a:lnTo>
                  <a:lnTo>
                    <a:pt x="3244" y="3239"/>
                  </a:lnTo>
                  <a:lnTo>
                    <a:pt x="3201" y="3327"/>
                  </a:lnTo>
                  <a:lnTo>
                    <a:pt x="3157" y="3406"/>
                  </a:lnTo>
                  <a:lnTo>
                    <a:pt x="3106" y="3486"/>
                  </a:lnTo>
                  <a:lnTo>
                    <a:pt x="3055" y="3559"/>
                  </a:lnTo>
                  <a:lnTo>
                    <a:pt x="2998" y="3632"/>
                  </a:lnTo>
                  <a:lnTo>
                    <a:pt x="2939" y="3697"/>
                  </a:lnTo>
                  <a:lnTo>
                    <a:pt x="2882" y="3763"/>
                  </a:lnTo>
                  <a:lnTo>
                    <a:pt x="2816" y="3820"/>
                  </a:lnTo>
                  <a:lnTo>
                    <a:pt x="2751" y="3879"/>
                  </a:lnTo>
                  <a:lnTo>
                    <a:pt x="2678" y="3930"/>
                  </a:lnTo>
                  <a:lnTo>
                    <a:pt x="2605" y="3981"/>
                  </a:lnTo>
                  <a:lnTo>
                    <a:pt x="2525" y="4024"/>
                  </a:lnTo>
                  <a:lnTo>
                    <a:pt x="2446" y="4060"/>
                  </a:lnTo>
                  <a:lnTo>
                    <a:pt x="2366" y="4097"/>
                  </a:lnTo>
                  <a:lnTo>
                    <a:pt x="2279" y="4125"/>
                  </a:lnTo>
                  <a:lnTo>
                    <a:pt x="2192" y="4155"/>
                  </a:lnTo>
                  <a:lnTo>
                    <a:pt x="2105" y="4176"/>
                  </a:lnTo>
                  <a:lnTo>
                    <a:pt x="2010" y="4191"/>
                  </a:lnTo>
                  <a:lnTo>
                    <a:pt x="1916" y="4205"/>
                  </a:lnTo>
                  <a:lnTo>
                    <a:pt x="1822" y="4213"/>
                  </a:lnTo>
                  <a:lnTo>
                    <a:pt x="1720" y="4220"/>
                  </a:lnTo>
                  <a:close/>
                  <a:moveTo>
                    <a:pt x="2475" y="1047"/>
                  </a:moveTo>
                  <a:lnTo>
                    <a:pt x="2475" y="1047"/>
                  </a:lnTo>
                  <a:lnTo>
                    <a:pt x="2432" y="973"/>
                  </a:lnTo>
                  <a:lnTo>
                    <a:pt x="2388" y="901"/>
                  </a:lnTo>
                  <a:lnTo>
                    <a:pt x="2344" y="850"/>
                  </a:lnTo>
                  <a:lnTo>
                    <a:pt x="2293" y="799"/>
                  </a:lnTo>
                  <a:lnTo>
                    <a:pt x="2242" y="755"/>
                  </a:lnTo>
                  <a:lnTo>
                    <a:pt x="2192" y="719"/>
                  </a:lnTo>
                  <a:lnTo>
                    <a:pt x="2141" y="690"/>
                  </a:lnTo>
                  <a:lnTo>
                    <a:pt x="2090" y="662"/>
                  </a:lnTo>
                  <a:lnTo>
                    <a:pt x="1989" y="625"/>
                  </a:lnTo>
                  <a:lnTo>
                    <a:pt x="1894" y="611"/>
                  </a:lnTo>
                  <a:lnTo>
                    <a:pt x="1807" y="596"/>
                  </a:lnTo>
                  <a:lnTo>
                    <a:pt x="1742" y="596"/>
                  </a:lnTo>
                  <a:lnTo>
                    <a:pt x="1742" y="596"/>
                  </a:lnTo>
                  <a:lnTo>
                    <a:pt x="1669" y="603"/>
                  </a:lnTo>
                  <a:lnTo>
                    <a:pt x="1604" y="603"/>
                  </a:lnTo>
                  <a:lnTo>
                    <a:pt x="1539" y="618"/>
                  </a:lnTo>
                  <a:lnTo>
                    <a:pt x="1481" y="632"/>
                  </a:lnTo>
                  <a:lnTo>
                    <a:pt x="1423" y="654"/>
                  </a:lnTo>
                  <a:lnTo>
                    <a:pt x="1365" y="676"/>
                  </a:lnTo>
                  <a:lnTo>
                    <a:pt x="1314" y="705"/>
                  </a:lnTo>
                  <a:lnTo>
                    <a:pt x="1263" y="734"/>
                  </a:lnTo>
                  <a:lnTo>
                    <a:pt x="1176" y="806"/>
                  </a:lnTo>
                  <a:lnTo>
                    <a:pt x="1103" y="886"/>
                  </a:lnTo>
                  <a:lnTo>
                    <a:pt x="1038" y="981"/>
                  </a:lnTo>
                  <a:lnTo>
                    <a:pt x="980" y="1083"/>
                  </a:lnTo>
                  <a:lnTo>
                    <a:pt x="929" y="1199"/>
                  </a:lnTo>
                  <a:lnTo>
                    <a:pt x="893" y="1315"/>
                  </a:lnTo>
                  <a:lnTo>
                    <a:pt x="856" y="1446"/>
                  </a:lnTo>
                  <a:lnTo>
                    <a:pt x="835" y="1575"/>
                  </a:lnTo>
                  <a:lnTo>
                    <a:pt x="813" y="1706"/>
                  </a:lnTo>
                  <a:lnTo>
                    <a:pt x="806" y="1844"/>
                  </a:lnTo>
                  <a:lnTo>
                    <a:pt x="799" y="1983"/>
                  </a:lnTo>
                  <a:lnTo>
                    <a:pt x="799" y="2121"/>
                  </a:lnTo>
                  <a:lnTo>
                    <a:pt x="799" y="2121"/>
                  </a:lnTo>
                  <a:lnTo>
                    <a:pt x="799" y="2324"/>
                  </a:lnTo>
                  <a:lnTo>
                    <a:pt x="806" y="2440"/>
                  </a:lnTo>
                  <a:lnTo>
                    <a:pt x="820" y="2557"/>
                  </a:lnTo>
                  <a:lnTo>
                    <a:pt x="842" y="2680"/>
                  </a:lnTo>
                  <a:lnTo>
                    <a:pt x="864" y="2804"/>
                  </a:lnTo>
                  <a:lnTo>
                    <a:pt x="900" y="2934"/>
                  </a:lnTo>
                  <a:lnTo>
                    <a:pt x="943" y="3050"/>
                  </a:lnTo>
                  <a:lnTo>
                    <a:pt x="994" y="3166"/>
                  </a:lnTo>
                  <a:lnTo>
                    <a:pt x="1059" y="3276"/>
                  </a:lnTo>
                  <a:lnTo>
                    <a:pt x="1133" y="3370"/>
                  </a:lnTo>
                  <a:lnTo>
                    <a:pt x="1176" y="3414"/>
                  </a:lnTo>
                  <a:lnTo>
                    <a:pt x="1220" y="3457"/>
                  </a:lnTo>
                  <a:lnTo>
                    <a:pt x="1270" y="3494"/>
                  </a:lnTo>
                  <a:lnTo>
                    <a:pt x="1328" y="3522"/>
                  </a:lnTo>
                  <a:lnTo>
                    <a:pt x="1379" y="3552"/>
                  </a:lnTo>
                  <a:lnTo>
                    <a:pt x="1444" y="3573"/>
                  </a:lnTo>
                  <a:lnTo>
                    <a:pt x="1509" y="3596"/>
                  </a:lnTo>
                  <a:lnTo>
                    <a:pt x="1575" y="3610"/>
                  </a:lnTo>
                  <a:lnTo>
                    <a:pt x="1648" y="3617"/>
                  </a:lnTo>
                  <a:lnTo>
                    <a:pt x="1727" y="3624"/>
                  </a:lnTo>
                  <a:lnTo>
                    <a:pt x="1727" y="3624"/>
                  </a:lnTo>
                  <a:lnTo>
                    <a:pt x="1792" y="3617"/>
                  </a:lnTo>
                  <a:lnTo>
                    <a:pt x="1858" y="3610"/>
                  </a:lnTo>
                  <a:lnTo>
                    <a:pt x="1923" y="3596"/>
                  </a:lnTo>
                  <a:lnTo>
                    <a:pt x="1982" y="3581"/>
                  </a:lnTo>
                  <a:lnTo>
                    <a:pt x="2047" y="3559"/>
                  </a:lnTo>
                  <a:lnTo>
                    <a:pt x="2098" y="3537"/>
                  </a:lnTo>
                  <a:lnTo>
                    <a:pt x="2199" y="3479"/>
                  </a:lnTo>
                  <a:lnTo>
                    <a:pt x="2293" y="3406"/>
                  </a:lnTo>
                  <a:lnTo>
                    <a:pt x="2373" y="3327"/>
                  </a:lnTo>
                  <a:lnTo>
                    <a:pt x="2439" y="3239"/>
                  </a:lnTo>
                  <a:lnTo>
                    <a:pt x="2497" y="3152"/>
                  </a:lnTo>
                  <a:lnTo>
                    <a:pt x="2497" y="3152"/>
                  </a:lnTo>
                  <a:lnTo>
                    <a:pt x="2533" y="3072"/>
                  </a:lnTo>
                  <a:lnTo>
                    <a:pt x="2562" y="2985"/>
                  </a:lnTo>
                  <a:lnTo>
                    <a:pt x="2599" y="2883"/>
                  </a:lnTo>
                  <a:lnTo>
                    <a:pt x="2620" y="2767"/>
                  </a:lnTo>
                  <a:lnTo>
                    <a:pt x="2642" y="2637"/>
                  </a:lnTo>
                  <a:lnTo>
                    <a:pt x="2664" y="2484"/>
                  </a:lnTo>
                  <a:lnTo>
                    <a:pt x="2671" y="2303"/>
                  </a:lnTo>
                  <a:lnTo>
                    <a:pt x="2678" y="2099"/>
                  </a:lnTo>
                  <a:lnTo>
                    <a:pt x="2678" y="2099"/>
                  </a:lnTo>
                  <a:lnTo>
                    <a:pt x="2671" y="1917"/>
                  </a:lnTo>
                  <a:lnTo>
                    <a:pt x="2664" y="1793"/>
                  </a:lnTo>
                  <a:lnTo>
                    <a:pt x="2649" y="1656"/>
                  </a:lnTo>
                  <a:lnTo>
                    <a:pt x="2620" y="1504"/>
                  </a:lnTo>
                  <a:lnTo>
                    <a:pt x="2584" y="1352"/>
                  </a:lnTo>
                  <a:lnTo>
                    <a:pt x="2540" y="1191"/>
                  </a:lnTo>
                  <a:lnTo>
                    <a:pt x="2511" y="1119"/>
                  </a:lnTo>
                  <a:lnTo>
                    <a:pt x="2475" y="1047"/>
                  </a:lnTo>
                  <a:close/>
                </a:path>
              </a:pathLst>
            </a:custGeom>
            <a:solidFill>
              <a:srgbClr val="000000"/>
            </a:solidFill>
            <a:ln>
              <a:noFill/>
            </a:ln>
            <a:effectLst/>
          </p:spPr>
          <p:txBody>
            <a:bodyPr wrap="none" anchor="ctr"/>
            <a:lstStyle/>
            <a:p>
              <a:endParaRPr lang="en-US">
                <a:solidFill>
                  <a:prstClr val="black"/>
                </a:solidFill>
                <a:latin typeface="Dual 400" panose="02000603000000020004" pitchFamily="2" charset="0"/>
              </a:endParaRPr>
            </a:p>
          </p:txBody>
        </p:sp>
        <p:sp>
          <p:nvSpPr>
            <p:cNvPr id="483" name="Freeform 4"/>
            <p:cNvSpPr>
              <a:spLocks noChangeArrowheads="1"/>
            </p:cNvSpPr>
            <p:nvPr/>
          </p:nvSpPr>
          <p:spPr bwMode="gray">
            <a:xfrm>
              <a:off x="3756025" y="3233738"/>
              <a:ext cx="1147763" cy="1519237"/>
            </a:xfrm>
            <a:custGeom>
              <a:avLst/>
              <a:gdLst>
                <a:gd name="T0" fmla="*/ 3150 w 3187"/>
                <a:gd name="T1" fmla="*/ 3007 h 4221"/>
                <a:gd name="T2" fmla="*/ 2969 w 3187"/>
                <a:gd name="T3" fmla="*/ 3486 h 4221"/>
                <a:gd name="T4" fmla="*/ 2700 w 3187"/>
                <a:gd name="T5" fmla="*/ 3828 h 4221"/>
                <a:gd name="T6" fmla="*/ 2366 w 3187"/>
                <a:gd name="T7" fmla="*/ 4053 h 4221"/>
                <a:gd name="T8" fmla="*/ 2003 w 3187"/>
                <a:gd name="T9" fmla="*/ 4176 h 4221"/>
                <a:gd name="T10" fmla="*/ 1633 w 3187"/>
                <a:gd name="T11" fmla="*/ 4220 h 4221"/>
                <a:gd name="T12" fmla="*/ 1394 w 3187"/>
                <a:gd name="T13" fmla="*/ 4199 h 4221"/>
                <a:gd name="T14" fmla="*/ 1067 w 3187"/>
                <a:gd name="T15" fmla="*/ 4118 h 4221"/>
                <a:gd name="T16" fmla="*/ 799 w 3187"/>
                <a:gd name="T17" fmla="*/ 3987 h 4221"/>
                <a:gd name="T18" fmla="*/ 581 w 3187"/>
                <a:gd name="T19" fmla="*/ 3806 h 4221"/>
                <a:gd name="T20" fmla="*/ 400 w 3187"/>
                <a:gd name="T21" fmla="*/ 3588 h 4221"/>
                <a:gd name="T22" fmla="*/ 218 w 3187"/>
                <a:gd name="T23" fmla="*/ 3253 h 4221"/>
                <a:gd name="T24" fmla="*/ 58 w 3187"/>
                <a:gd name="T25" fmla="*/ 2731 h 4221"/>
                <a:gd name="T26" fmla="*/ 0 w 3187"/>
                <a:gd name="T27" fmla="*/ 2244 h 4221"/>
                <a:gd name="T28" fmla="*/ 7 w 3187"/>
                <a:gd name="T29" fmla="*/ 1910 h 4221"/>
                <a:gd name="T30" fmla="*/ 94 w 3187"/>
                <a:gd name="T31" fmla="*/ 1330 h 4221"/>
                <a:gd name="T32" fmla="*/ 298 w 3187"/>
                <a:gd name="T33" fmla="*/ 806 h 4221"/>
                <a:gd name="T34" fmla="*/ 443 w 3187"/>
                <a:gd name="T35" fmla="*/ 582 h 4221"/>
                <a:gd name="T36" fmla="*/ 617 w 3187"/>
                <a:gd name="T37" fmla="*/ 385 h 4221"/>
                <a:gd name="T38" fmla="*/ 827 w 3187"/>
                <a:gd name="T39" fmla="*/ 226 h 4221"/>
                <a:gd name="T40" fmla="*/ 1074 w 3187"/>
                <a:gd name="T41" fmla="*/ 109 h 4221"/>
                <a:gd name="T42" fmla="*/ 1350 w 3187"/>
                <a:gd name="T43" fmla="*/ 29 h 4221"/>
                <a:gd name="T44" fmla="*/ 1663 w 3187"/>
                <a:gd name="T45" fmla="*/ 0 h 4221"/>
                <a:gd name="T46" fmla="*/ 1967 w 3187"/>
                <a:gd name="T47" fmla="*/ 29 h 4221"/>
                <a:gd name="T48" fmla="*/ 2373 w 3187"/>
                <a:gd name="T49" fmla="*/ 160 h 4221"/>
                <a:gd name="T50" fmla="*/ 2693 w 3187"/>
                <a:gd name="T51" fmla="*/ 393 h 4221"/>
                <a:gd name="T52" fmla="*/ 2939 w 3187"/>
                <a:gd name="T53" fmla="*/ 719 h 4221"/>
                <a:gd name="T54" fmla="*/ 3114 w 3187"/>
                <a:gd name="T55" fmla="*/ 1134 h 4221"/>
                <a:gd name="T56" fmla="*/ 2497 w 3187"/>
                <a:gd name="T57" fmla="*/ 1526 h 4221"/>
                <a:gd name="T58" fmla="*/ 2424 w 3187"/>
                <a:gd name="T59" fmla="*/ 1242 h 4221"/>
                <a:gd name="T60" fmla="*/ 2330 w 3187"/>
                <a:gd name="T61" fmla="*/ 1010 h 4221"/>
                <a:gd name="T62" fmla="*/ 2185 w 3187"/>
                <a:gd name="T63" fmla="*/ 806 h 4221"/>
                <a:gd name="T64" fmla="*/ 1967 w 3187"/>
                <a:gd name="T65" fmla="*/ 654 h 4221"/>
                <a:gd name="T66" fmla="*/ 1669 w 3187"/>
                <a:gd name="T67" fmla="*/ 596 h 4221"/>
                <a:gd name="T68" fmla="*/ 1524 w 3187"/>
                <a:gd name="T69" fmla="*/ 611 h 4221"/>
                <a:gd name="T70" fmla="*/ 1336 w 3187"/>
                <a:gd name="T71" fmla="*/ 676 h 4221"/>
                <a:gd name="T72" fmla="*/ 1183 w 3187"/>
                <a:gd name="T73" fmla="*/ 778 h 4221"/>
                <a:gd name="T74" fmla="*/ 1031 w 3187"/>
                <a:gd name="T75" fmla="*/ 973 h 4221"/>
                <a:gd name="T76" fmla="*/ 886 w 3187"/>
                <a:gd name="T77" fmla="*/ 1330 h 4221"/>
                <a:gd name="T78" fmla="*/ 813 w 3187"/>
                <a:gd name="T79" fmla="*/ 1700 h 4221"/>
                <a:gd name="T80" fmla="*/ 799 w 3187"/>
                <a:gd name="T81" fmla="*/ 2085 h 4221"/>
                <a:gd name="T82" fmla="*/ 842 w 3187"/>
                <a:gd name="T83" fmla="*/ 2665 h 4221"/>
                <a:gd name="T84" fmla="*/ 966 w 3187"/>
                <a:gd name="T85" fmla="*/ 3079 h 4221"/>
                <a:gd name="T86" fmla="*/ 1147 w 3187"/>
                <a:gd name="T87" fmla="*/ 3363 h 4221"/>
                <a:gd name="T88" fmla="*/ 1372 w 3187"/>
                <a:gd name="T89" fmla="*/ 3522 h 4221"/>
                <a:gd name="T90" fmla="*/ 1612 w 3187"/>
                <a:gd name="T91" fmla="*/ 3596 h 4221"/>
                <a:gd name="T92" fmla="*/ 1764 w 3187"/>
                <a:gd name="T93" fmla="*/ 3596 h 4221"/>
                <a:gd name="T94" fmla="*/ 1974 w 3187"/>
                <a:gd name="T95" fmla="*/ 3537 h 4221"/>
                <a:gd name="T96" fmla="*/ 2163 w 3187"/>
                <a:gd name="T97" fmla="*/ 3428 h 4221"/>
                <a:gd name="T98" fmla="*/ 2316 w 3187"/>
                <a:gd name="T99" fmla="*/ 3253 h 4221"/>
                <a:gd name="T100" fmla="*/ 2439 w 3187"/>
                <a:gd name="T101" fmla="*/ 3021 h 4221"/>
                <a:gd name="T102" fmla="*/ 2497 w 3187"/>
                <a:gd name="T103" fmla="*/ 2731 h 4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87" h="4221">
                  <a:moveTo>
                    <a:pt x="3186" y="2811"/>
                  </a:moveTo>
                  <a:lnTo>
                    <a:pt x="3186" y="2811"/>
                  </a:lnTo>
                  <a:lnTo>
                    <a:pt x="3150" y="3007"/>
                  </a:lnTo>
                  <a:lnTo>
                    <a:pt x="3099" y="3181"/>
                  </a:lnTo>
                  <a:lnTo>
                    <a:pt x="3041" y="3341"/>
                  </a:lnTo>
                  <a:lnTo>
                    <a:pt x="2969" y="3486"/>
                  </a:lnTo>
                  <a:lnTo>
                    <a:pt x="2888" y="3617"/>
                  </a:lnTo>
                  <a:lnTo>
                    <a:pt x="2795" y="3733"/>
                  </a:lnTo>
                  <a:lnTo>
                    <a:pt x="2700" y="3828"/>
                  </a:lnTo>
                  <a:lnTo>
                    <a:pt x="2591" y="3922"/>
                  </a:lnTo>
                  <a:lnTo>
                    <a:pt x="2482" y="3995"/>
                  </a:lnTo>
                  <a:lnTo>
                    <a:pt x="2366" y="4053"/>
                  </a:lnTo>
                  <a:lnTo>
                    <a:pt x="2250" y="4111"/>
                  </a:lnTo>
                  <a:lnTo>
                    <a:pt x="2127" y="4148"/>
                  </a:lnTo>
                  <a:lnTo>
                    <a:pt x="2003" y="4176"/>
                  </a:lnTo>
                  <a:lnTo>
                    <a:pt x="1880" y="4199"/>
                  </a:lnTo>
                  <a:lnTo>
                    <a:pt x="1756" y="4213"/>
                  </a:lnTo>
                  <a:lnTo>
                    <a:pt x="1633" y="4220"/>
                  </a:lnTo>
                  <a:lnTo>
                    <a:pt x="1633" y="4220"/>
                  </a:lnTo>
                  <a:lnTo>
                    <a:pt x="1510" y="4213"/>
                  </a:lnTo>
                  <a:lnTo>
                    <a:pt x="1394" y="4199"/>
                  </a:lnTo>
                  <a:lnTo>
                    <a:pt x="1277" y="4184"/>
                  </a:lnTo>
                  <a:lnTo>
                    <a:pt x="1169" y="4155"/>
                  </a:lnTo>
                  <a:lnTo>
                    <a:pt x="1067" y="4118"/>
                  </a:lnTo>
                  <a:lnTo>
                    <a:pt x="973" y="4082"/>
                  </a:lnTo>
                  <a:lnTo>
                    <a:pt x="886" y="4038"/>
                  </a:lnTo>
                  <a:lnTo>
                    <a:pt x="799" y="3987"/>
                  </a:lnTo>
                  <a:lnTo>
                    <a:pt x="719" y="3930"/>
                  </a:lnTo>
                  <a:lnTo>
                    <a:pt x="646" y="3871"/>
                  </a:lnTo>
                  <a:lnTo>
                    <a:pt x="581" y="3806"/>
                  </a:lnTo>
                  <a:lnTo>
                    <a:pt x="516" y="3733"/>
                  </a:lnTo>
                  <a:lnTo>
                    <a:pt x="457" y="3661"/>
                  </a:lnTo>
                  <a:lnTo>
                    <a:pt x="400" y="3588"/>
                  </a:lnTo>
                  <a:lnTo>
                    <a:pt x="349" y="3508"/>
                  </a:lnTo>
                  <a:lnTo>
                    <a:pt x="305" y="3428"/>
                  </a:lnTo>
                  <a:lnTo>
                    <a:pt x="218" y="3253"/>
                  </a:lnTo>
                  <a:lnTo>
                    <a:pt x="153" y="3086"/>
                  </a:lnTo>
                  <a:lnTo>
                    <a:pt x="102" y="2906"/>
                  </a:lnTo>
                  <a:lnTo>
                    <a:pt x="58" y="2731"/>
                  </a:lnTo>
                  <a:lnTo>
                    <a:pt x="29" y="2563"/>
                  </a:lnTo>
                  <a:lnTo>
                    <a:pt x="15" y="2396"/>
                  </a:lnTo>
                  <a:lnTo>
                    <a:pt x="0" y="2244"/>
                  </a:lnTo>
                  <a:lnTo>
                    <a:pt x="0" y="2106"/>
                  </a:lnTo>
                  <a:lnTo>
                    <a:pt x="0" y="2106"/>
                  </a:lnTo>
                  <a:lnTo>
                    <a:pt x="7" y="1910"/>
                  </a:lnTo>
                  <a:lnTo>
                    <a:pt x="22" y="1714"/>
                  </a:lnTo>
                  <a:lnTo>
                    <a:pt x="51" y="1519"/>
                  </a:lnTo>
                  <a:lnTo>
                    <a:pt x="94" y="1330"/>
                  </a:lnTo>
                  <a:lnTo>
                    <a:pt x="145" y="1148"/>
                  </a:lnTo>
                  <a:lnTo>
                    <a:pt x="218" y="973"/>
                  </a:lnTo>
                  <a:lnTo>
                    <a:pt x="298" y="806"/>
                  </a:lnTo>
                  <a:lnTo>
                    <a:pt x="341" y="734"/>
                  </a:lnTo>
                  <a:lnTo>
                    <a:pt x="392" y="654"/>
                  </a:lnTo>
                  <a:lnTo>
                    <a:pt x="443" y="582"/>
                  </a:lnTo>
                  <a:lnTo>
                    <a:pt x="501" y="516"/>
                  </a:lnTo>
                  <a:lnTo>
                    <a:pt x="559" y="451"/>
                  </a:lnTo>
                  <a:lnTo>
                    <a:pt x="617" y="385"/>
                  </a:lnTo>
                  <a:lnTo>
                    <a:pt x="690" y="327"/>
                  </a:lnTo>
                  <a:lnTo>
                    <a:pt x="755" y="277"/>
                  </a:lnTo>
                  <a:lnTo>
                    <a:pt x="827" y="226"/>
                  </a:lnTo>
                  <a:lnTo>
                    <a:pt x="907" y="182"/>
                  </a:lnTo>
                  <a:lnTo>
                    <a:pt x="987" y="139"/>
                  </a:lnTo>
                  <a:lnTo>
                    <a:pt x="1074" y="109"/>
                  </a:lnTo>
                  <a:lnTo>
                    <a:pt x="1161" y="73"/>
                  </a:lnTo>
                  <a:lnTo>
                    <a:pt x="1256" y="51"/>
                  </a:lnTo>
                  <a:lnTo>
                    <a:pt x="1350" y="29"/>
                  </a:lnTo>
                  <a:lnTo>
                    <a:pt x="1452" y="15"/>
                  </a:lnTo>
                  <a:lnTo>
                    <a:pt x="1553" y="8"/>
                  </a:lnTo>
                  <a:lnTo>
                    <a:pt x="1663" y="0"/>
                  </a:lnTo>
                  <a:lnTo>
                    <a:pt x="1663" y="0"/>
                  </a:lnTo>
                  <a:lnTo>
                    <a:pt x="1822" y="8"/>
                  </a:lnTo>
                  <a:lnTo>
                    <a:pt x="1967" y="29"/>
                  </a:lnTo>
                  <a:lnTo>
                    <a:pt x="2113" y="59"/>
                  </a:lnTo>
                  <a:lnTo>
                    <a:pt x="2243" y="102"/>
                  </a:lnTo>
                  <a:lnTo>
                    <a:pt x="2373" y="160"/>
                  </a:lnTo>
                  <a:lnTo>
                    <a:pt x="2489" y="226"/>
                  </a:lnTo>
                  <a:lnTo>
                    <a:pt x="2591" y="305"/>
                  </a:lnTo>
                  <a:lnTo>
                    <a:pt x="2693" y="393"/>
                  </a:lnTo>
                  <a:lnTo>
                    <a:pt x="2787" y="487"/>
                  </a:lnTo>
                  <a:lnTo>
                    <a:pt x="2867" y="596"/>
                  </a:lnTo>
                  <a:lnTo>
                    <a:pt x="2939" y="719"/>
                  </a:lnTo>
                  <a:lnTo>
                    <a:pt x="3005" y="843"/>
                  </a:lnTo>
                  <a:lnTo>
                    <a:pt x="3063" y="981"/>
                  </a:lnTo>
                  <a:lnTo>
                    <a:pt x="3114" y="1134"/>
                  </a:lnTo>
                  <a:lnTo>
                    <a:pt x="3157" y="1286"/>
                  </a:lnTo>
                  <a:lnTo>
                    <a:pt x="3186" y="1453"/>
                  </a:lnTo>
                  <a:lnTo>
                    <a:pt x="2497" y="1526"/>
                  </a:lnTo>
                  <a:lnTo>
                    <a:pt x="2497" y="1526"/>
                  </a:lnTo>
                  <a:lnTo>
                    <a:pt x="2468" y="1388"/>
                  </a:lnTo>
                  <a:lnTo>
                    <a:pt x="2424" y="1242"/>
                  </a:lnTo>
                  <a:lnTo>
                    <a:pt x="2396" y="1163"/>
                  </a:lnTo>
                  <a:lnTo>
                    <a:pt x="2366" y="1090"/>
                  </a:lnTo>
                  <a:lnTo>
                    <a:pt x="2330" y="1010"/>
                  </a:lnTo>
                  <a:lnTo>
                    <a:pt x="2286" y="937"/>
                  </a:lnTo>
                  <a:lnTo>
                    <a:pt x="2236" y="872"/>
                  </a:lnTo>
                  <a:lnTo>
                    <a:pt x="2185" y="806"/>
                  </a:lnTo>
                  <a:lnTo>
                    <a:pt x="2119" y="749"/>
                  </a:lnTo>
                  <a:lnTo>
                    <a:pt x="2047" y="698"/>
                  </a:lnTo>
                  <a:lnTo>
                    <a:pt x="1967" y="654"/>
                  </a:lnTo>
                  <a:lnTo>
                    <a:pt x="1880" y="625"/>
                  </a:lnTo>
                  <a:lnTo>
                    <a:pt x="1779" y="603"/>
                  </a:lnTo>
                  <a:lnTo>
                    <a:pt x="1669" y="596"/>
                  </a:lnTo>
                  <a:lnTo>
                    <a:pt x="1669" y="596"/>
                  </a:lnTo>
                  <a:lnTo>
                    <a:pt x="1589" y="603"/>
                  </a:lnTo>
                  <a:lnTo>
                    <a:pt x="1524" y="611"/>
                  </a:lnTo>
                  <a:lnTo>
                    <a:pt x="1452" y="625"/>
                  </a:lnTo>
                  <a:lnTo>
                    <a:pt x="1394" y="647"/>
                  </a:lnTo>
                  <a:lnTo>
                    <a:pt x="1336" y="676"/>
                  </a:lnTo>
                  <a:lnTo>
                    <a:pt x="1277" y="705"/>
                  </a:lnTo>
                  <a:lnTo>
                    <a:pt x="1234" y="741"/>
                  </a:lnTo>
                  <a:lnTo>
                    <a:pt x="1183" y="778"/>
                  </a:lnTo>
                  <a:lnTo>
                    <a:pt x="1139" y="821"/>
                  </a:lnTo>
                  <a:lnTo>
                    <a:pt x="1103" y="872"/>
                  </a:lnTo>
                  <a:lnTo>
                    <a:pt x="1031" y="973"/>
                  </a:lnTo>
                  <a:lnTo>
                    <a:pt x="973" y="1083"/>
                  </a:lnTo>
                  <a:lnTo>
                    <a:pt x="922" y="1206"/>
                  </a:lnTo>
                  <a:lnTo>
                    <a:pt x="886" y="1330"/>
                  </a:lnTo>
                  <a:lnTo>
                    <a:pt x="856" y="1453"/>
                  </a:lnTo>
                  <a:lnTo>
                    <a:pt x="835" y="1575"/>
                  </a:lnTo>
                  <a:lnTo>
                    <a:pt x="813" y="1700"/>
                  </a:lnTo>
                  <a:lnTo>
                    <a:pt x="799" y="1917"/>
                  </a:lnTo>
                  <a:lnTo>
                    <a:pt x="799" y="2085"/>
                  </a:lnTo>
                  <a:lnTo>
                    <a:pt x="799" y="2085"/>
                  </a:lnTo>
                  <a:lnTo>
                    <a:pt x="799" y="2295"/>
                  </a:lnTo>
                  <a:lnTo>
                    <a:pt x="820" y="2491"/>
                  </a:lnTo>
                  <a:lnTo>
                    <a:pt x="842" y="2665"/>
                  </a:lnTo>
                  <a:lnTo>
                    <a:pt x="878" y="2818"/>
                  </a:lnTo>
                  <a:lnTo>
                    <a:pt x="915" y="2956"/>
                  </a:lnTo>
                  <a:lnTo>
                    <a:pt x="966" y="3079"/>
                  </a:lnTo>
                  <a:lnTo>
                    <a:pt x="1023" y="3188"/>
                  </a:lnTo>
                  <a:lnTo>
                    <a:pt x="1082" y="3283"/>
                  </a:lnTo>
                  <a:lnTo>
                    <a:pt x="1147" y="3363"/>
                  </a:lnTo>
                  <a:lnTo>
                    <a:pt x="1219" y="3428"/>
                  </a:lnTo>
                  <a:lnTo>
                    <a:pt x="1292" y="3479"/>
                  </a:lnTo>
                  <a:lnTo>
                    <a:pt x="1372" y="3522"/>
                  </a:lnTo>
                  <a:lnTo>
                    <a:pt x="1452" y="3559"/>
                  </a:lnTo>
                  <a:lnTo>
                    <a:pt x="1532" y="3581"/>
                  </a:lnTo>
                  <a:lnTo>
                    <a:pt x="1612" y="3596"/>
                  </a:lnTo>
                  <a:lnTo>
                    <a:pt x="1691" y="3596"/>
                  </a:lnTo>
                  <a:lnTo>
                    <a:pt x="1691" y="3596"/>
                  </a:lnTo>
                  <a:lnTo>
                    <a:pt x="1764" y="3596"/>
                  </a:lnTo>
                  <a:lnTo>
                    <a:pt x="1836" y="3581"/>
                  </a:lnTo>
                  <a:lnTo>
                    <a:pt x="1902" y="3566"/>
                  </a:lnTo>
                  <a:lnTo>
                    <a:pt x="1974" y="3537"/>
                  </a:lnTo>
                  <a:lnTo>
                    <a:pt x="2039" y="3508"/>
                  </a:lnTo>
                  <a:lnTo>
                    <a:pt x="2098" y="3471"/>
                  </a:lnTo>
                  <a:lnTo>
                    <a:pt x="2163" y="3428"/>
                  </a:lnTo>
                  <a:lnTo>
                    <a:pt x="2214" y="3370"/>
                  </a:lnTo>
                  <a:lnTo>
                    <a:pt x="2272" y="3312"/>
                  </a:lnTo>
                  <a:lnTo>
                    <a:pt x="2316" y="3253"/>
                  </a:lnTo>
                  <a:lnTo>
                    <a:pt x="2366" y="3181"/>
                  </a:lnTo>
                  <a:lnTo>
                    <a:pt x="2402" y="3101"/>
                  </a:lnTo>
                  <a:lnTo>
                    <a:pt x="2439" y="3021"/>
                  </a:lnTo>
                  <a:lnTo>
                    <a:pt x="2461" y="2927"/>
                  </a:lnTo>
                  <a:lnTo>
                    <a:pt x="2482" y="2832"/>
                  </a:lnTo>
                  <a:lnTo>
                    <a:pt x="2497" y="2731"/>
                  </a:lnTo>
                  <a:lnTo>
                    <a:pt x="3186" y="2811"/>
                  </a:lnTo>
                </a:path>
              </a:pathLst>
            </a:custGeom>
            <a:solidFill>
              <a:srgbClr val="000000"/>
            </a:solidFill>
            <a:ln>
              <a:noFill/>
            </a:ln>
            <a:effectLst/>
          </p:spPr>
          <p:txBody>
            <a:bodyPr wrap="none" anchor="ctr"/>
            <a:lstStyle/>
            <a:p>
              <a:endParaRPr lang="en-US">
                <a:solidFill>
                  <a:prstClr val="black"/>
                </a:solidFill>
                <a:latin typeface="Dual 400" panose="02000603000000020004" pitchFamily="2" charset="0"/>
              </a:endParaRPr>
            </a:p>
          </p:txBody>
        </p:sp>
        <p:sp>
          <p:nvSpPr>
            <p:cNvPr id="484" name="Freeform 5"/>
            <p:cNvSpPr>
              <a:spLocks noChangeArrowheads="1"/>
            </p:cNvSpPr>
            <p:nvPr/>
          </p:nvSpPr>
          <p:spPr bwMode="gray">
            <a:xfrm>
              <a:off x="4846638" y="3257550"/>
              <a:ext cx="1309687" cy="1473200"/>
            </a:xfrm>
            <a:custGeom>
              <a:avLst/>
              <a:gdLst>
                <a:gd name="T0" fmla="*/ 3635 w 3636"/>
                <a:gd name="T1" fmla="*/ 4090 h 4091"/>
                <a:gd name="T2" fmla="*/ 2851 w 3636"/>
                <a:gd name="T3" fmla="*/ 4090 h 4091"/>
                <a:gd name="T4" fmla="*/ 2517 w 3636"/>
                <a:gd name="T5" fmla="*/ 3116 h 4091"/>
                <a:gd name="T6" fmla="*/ 950 w 3636"/>
                <a:gd name="T7" fmla="*/ 3116 h 4091"/>
                <a:gd name="T8" fmla="*/ 630 w 3636"/>
                <a:gd name="T9" fmla="*/ 4090 h 4091"/>
                <a:gd name="T10" fmla="*/ 0 w 3636"/>
                <a:gd name="T11" fmla="*/ 4090 h 4091"/>
                <a:gd name="T12" fmla="*/ 1356 w 3636"/>
                <a:gd name="T13" fmla="*/ 0 h 4091"/>
                <a:gd name="T14" fmla="*/ 2263 w 3636"/>
                <a:gd name="T15" fmla="*/ 0 h 4091"/>
                <a:gd name="T16" fmla="*/ 3635 w 3636"/>
                <a:gd name="T17" fmla="*/ 4090 h 4091"/>
                <a:gd name="T18" fmla="*/ 2321 w 3636"/>
                <a:gd name="T19" fmla="*/ 2528 h 4091"/>
                <a:gd name="T20" fmla="*/ 1726 w 3636"/>
                <a:gd name="T21" fmla="*/ 698 h 4091"/>
                <a:gd name="T22" fmla="*/ 1131 w 3636"/>
                <a:gd name="T23" fmla="*/ 2528 h 4091"/>
                <a:gd name="T24" fmla="*/ 2321 w 3636"/>
                <a:gd name="T25" fmla="*/ 2528 h 4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36" h="4091">
                  <a:moveTo>
                    <a:pt x="3635" y="4090"/>
                  </a:moveTo>
                  <a:lnTo>
                    <a:pt x="2851" y="4090"/>
                  </a:lnTo>
                  <a:lnTo>
                    <a:pt x="2517" y="3116"/>
                  </a:lnTo>
                  <a:lnTo>
                    <a:pt x="950" y="3116"/>
                  </a:lnTo>
                  <a:lnTo>
                    <a:pt x="630" y="4090"/>
                  </a:lnTo>
                  <a:lnTo>
                    <a:pt x="0" y="4090"/>
                  </a:lnTo>
                  <a:lnTo>
                    <a:pt x="1356" y="0"/>
                  </a:lnTo>
                  <a:lnTo>
                    <a:pt x="2263" y="0"/>
                  </a:lnTo>
                  <a:lnTo>
                    <a:pt x="3635" y="4090"/>
                  </a:lnTo>
                  <a:close/>
                  <a:moveTo>
                    <a:pt x="2321" y="2528"/>
                  </a:moveTo>
                  <a:lnTo>
                    <a:pt x="1726" y="698"/>
                  </a:lnTo>
                  <a:lnTo>
                    <a:pt x="1131" y="2528"/>
                  </a:lnTo>
                  <a:lnTo>
                    <a:pt x="2321" y="2528"/>
                  </a:lnTo>
                  <a:close/>
                </a:path>
              </a:pathLst>
            </a:custGeom>
            <a:solidFill>
              <a:srgbClr val="000000"/>
            </a:solidFill>
            <a:ln>
              <a:noFill/>
            </a:ln>
            <a:effectLst/>
          </p:spPr>
          <p:txBody>
            <a:bodyPr wrap="none" anchor="ctr"/>
            <a:lstStyle/>
            <a:p>
              <a:endParaRPr lang="en-US">
                <a:solidFill>
                  <a:prstClr val="black"/>
                </a:solidFill>
                <a:latin typeface="Dual 400" panose="02000603000000020004" pitchFamily="2" charset="0"/>
              </a:endParaRPr>
            </a:p>
          </p:txBody>
        </p:sp>
        <p:sp>
          <p:nvSpPr>
            <p:cNvPr id="485" name="Freeform 6"/>
            <p:cNvSpPr>
              <a:spLocks noChangeArrowheads="1"/>
            </p:cNvSpPr>
            <p:nvPr/>
          </p:nvSpPr>
          <p:spPr bwMode="gray">
            <a:xfrm>
              <a:off x="6226175" y="3257550"/>
              <a:ext cx="1208088" cy="1473200"/>
            </a:xfrm>
            <a:custGeom>
              <a:avLst/>
              <a:gdLst>
                <a:gd name="T0" fmla="*/ 1509 w 3354"/>
                <a:gd name="T1" fmla="*/ 0 h 4091"/>
                <a:gd name="T2" fmla="*/ 1604 w 3354"/>
                <a:gd name="T3" fmla="*/ 0 h 4091"/>
                <a:gd name="T4" fmla="*/ 1880 w 3354"/>
                <a:gd name="T5" fmla="*/ 30 h 4091"/>
                <a:gd name="T6" fmla="*/ 2039 w 3354"/>
                <a:gd name="T7" fmla="*/ 66 h 4091"/>
                <a:gd name="T8" fmla="*/ 2214 w 3354"/>
                <a:gd name="T9" fmla="*/ 125 h 4091"/>
                <a:gd name="T10" fmla="*/ 2395 w 3354"/>
                <a:gd name="T11" fmla="*/ 218 h 4091"/>
                <a:gd name="T12" fmla="*/ 2583 w 3354"/>
                <a:gd name="T13" fmla="*/ 342 h 4091"/>
                <a:gd name="T14" fmla="*/ 2772 w 3354"/>
                <a:gd name="T15" fmla="*/ 509 h 4091"/>
                <a:gd name="T16" fmla="*/ 2837 w 3354"/>
                <a:gd name="T17" fmla="*/ 589 h 4091"/>
                <a:gd name="T18" fmla="*/ 2968 w 3354"/>
                <a:gd name="T19" fmla="*/ 749 h 4091"/>
                <a:gd name="T20" fmla="*/ 3077 w 3354"/>
                <a:gd name="T21" fmla="*/ 931 h 4091"/>
                <a:gd name="T22" fmla="*/ 3171 w 3354"/>
                <a:gd name="T23" fmla="*/ 1112 h 4091"/>
                <a:gd name="T24" fmla="*/ 3244 w 3354"/>
                <a:gd name="T25" fmla="*/ 1308 h 4091"/>
                <a:gd name="T26" fmla="*/ 3295 w 3354"/>
                <a:gd name="T27" fmla="*/ 1510 h 4091"/>
                <a:gd name="T28" fmla="*/ 3331 w 3354"/>
                <a:gd name="T29" fmla="*/ 1722 h 4091"/>
                <a:gd name="T30" fmla="*/ 3346 w 3354"/>
                <a:gd name="T31" fmla="*/ 1932 h 4091"/>
                <a:gd name="T32" fmla="*/ 3353 w 3354"/>
                <a:gd name="T33" fmla="*/ 2041 h 4091"/>
                <a:gd name="T34" fmla="*/ 3331 w 3354"/>
                <a:gd name="T35" fmla="*/ 2346 h 4091"/>
                <a:gd name="T36" fmla="*/ 3287 w 3354"/>
                <a:gd name="T37" fmla="*/ 2623 h 4091"/>
                <a:gd name="T38" fmla="*/ 3207 w 3354"/>
                <a:gd name="T39" fmla="*/ 2869 h 4091"/>
                <a:gd name="T40" fmla="*/ 3113 w 3354"/>
                <a:gd name="T41" fmla="*/ 3087 h 4091"/>
                <a:gd name="T42" fmla="*/ 3012 w 3354"/>
                <a:gd name="T43" fmla="*/ 3276 h 4091"/>
                <a:gd name="T44" fmla="*/ 2896 w 3354"/>
                <a:gd name="T45" fmla="*/ 3436 h 4091"/>
                <a:gd name="T46" fmla="*/ 2670 w 3354"/>
                <a:gd name="T47" fmla="*/ 3675 h 4091"/>
                <a:gd name="T48" fmla="*/ 2590 w 3354"/>
                <a:gd name="T49" fmla="*/ 3734 h 4091"/>
                <a:gd name="T50" fmla="*/ 2358 w 3354"/>
                <a:gd name="T51" fmla="*/ 3872 h 4091"/>
                <a:gd name="T52" fmla="*/ 2024 w 3354"/>
                <a:gd name="T53" fmla="*/ 3995 h 4091"/>
                <a:gd name="T54" fmla="*/ 1821 w 3354"/>
                <a:gd name="T55" fmla="*/ 4046 h 4091"/>
                <a:gd name="T56" fmla="*/ 1589 w 3354"/>
                <a:gd name="T57" fmla="*/ 4075 h 4091"/>
                <a:gd name="T58" fmla="*/ 1342 w 3354"/>
                <a:gd name="T59" fmla="*/ 4090 h 4091"/>
                <a:gd name="T60" fmla="*/ 0 w 3354"/>
                <a:gd name="T61" fmla="*/ 0 h 4091"/>
                <a:gd name="T62" fmla="*/ 1371 w 3354"/>
                <a:gd name="T63" fmla="*/ 3487 h 4091"/>
                <a:gd name="T64" fmla="*/ 1487 w 3354"/>
                <a:gd name="T65" fmla="*/ 3480 h 4091"/>
                <a:gd name="T66" fmla="*/ 1720 w 3354"/>
                <a:gd name="T67" fmla="*/ 3436 h 4091"/>
                <a:gd name="T68" fmla="*/ 1930 w 3354"/>
                <a:gd name="T69" fmla="*/ 3341 h 4091"/>
                <a:gd name="T70" fmla="*/ 2119 w 3354"/>
                <a:gd name="T71" fmla="*/ 3203 h 4091"/>
                <a:gd name="T72" fmla="*/ 2279 w 3354"/>
                <a:gd name="T73" fmla="*/ 3021 h 4091"/>
                <a:gd name="T74" fmla="*/ 2409 w 3354"/>
                <a:gd name="T75" fmla="*/ 2790 h 4091"/>
                <a:gd name="T76" fmla="*/ 2497 w 3354"/>
                <a:gd name="T77" fmla="*/ 2513 h 4091"/>
                <a:gd name="T78" fmla="*/ 2547 w 3354"/>
                <a:gd name="T79" fmla="*/ 2187 h 4091"/>
                <a:gd name="T80" fmla="*/ 2554 w 3354"/>
                <a:gd name="T81" fmla="*/ 2012 h 4091"/>
                <a:gd name="T82" fmla="*/ 2533 w 3354"/>
                <a:gd name="T83" fmla="*/ 1736 h 4091"/>
                <a:gd name="T84" fmla="*/ 2482 w 3354"/>
                <a:gd name="T85" fmla="*/ 1474 h 4091"/>
                <a:gd name="T86" fmla="*/ 2395 w 3354"/>
                <a:gd name="T87" fmla="*/ 1228 h 4091"/>
                <a:gd name="T88" fmla="*/ 2271 w 3354"/>
                <a:gd name="T89" fmla="*/ 1018 h 4091"/>
                <a:gd name="T90" fmla="*/ 2112 w 3354"/>
                <a:gd name="T91" fmla="*/ 836 h 4091"/>
                <a:gd name="T92" fmla="*/ 1923 w 3354"/>
                <a:gd name="T93" fmla="*/ 698 h 4091"/>
                <a:gd name="T94" fmla="*/ 1705 w 3354"/>
                <a:gd name="T95" fmla="*/ 611 h 4091"/>
                <a:gd name="T96" fmla="*/ 1458 w 3354"/>
                <a:gd name="T97" fmla="*/ 582 h 4091"/>
                <a:gd name="T98" fmla="*/ 754 w 3354"/>
                <a:gd name="T99" fmla="*/ 3487 h 4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54" h="4091">
                  <a:moveTo>
                    <a:pt x="0" y="0"/>
                  </a:moveTo>
                  <a:lnTo>
                    <a:pt x="1509" y="0"/>
                  </a:lnTo>
                  <a:lnTo>
                    <a:pt x="1509" y="0"/>
                  </a:lnTo>
                  <a:lnTo>
                    <a:pt x="1604" y="0"/>
                  </a:lnTo>
                  <a:lnTo>
                    <a:pt x="1734" y="8"/>
                  </a:lnTo>
                  <a:lnTo>
                    <a:pt x="1880" y="30"/>
                  </a:lnTo>
                  <a:lnTo>
                    <a:pt x="1959" y="44"/>
                  </a:lnTo>
                  <a:lnTo>
                    <a:pt x="2039" y="66"/>
                  </a:lnTo>
                  <a:lnTo>
                    <a:pt x="2126" y="95"/>
                  </a:lnTo>
                  <a:lnTo>
                    <a:pt x="2214" y="125"/>
                  </a:lnTo>
                  <a:lnTo>
                    <a:pt x="2300" y="168"/>
                  </a:lnTo>
                  <a:lnTo>
                    <a:pt x="2395" y="218"/>
                  </a:lnTo>
                  <a:lnTo>
                    <a:pt x="2489" y="277"/>
                  </a:lnTo>
                  <a:lnTo>
                    <a:pt x="2583" y="342"/>
                  </a:lnTo>
                  <a:lnTo>
                    <a:pt x="2678" y="422"/>
                  </a:lnTo>
                  <a:lnTo>
                    <a:pt x="2772" y="509"/>
                  </a:lnTo>
                  <a:lnTo>
                    <a:pt x="2772" y="509"/>
                  </a:lnTo>
                  <a:lnTo>
                    <a:pt x="2837" y="589"/>
                  </a:lnTo>
                  <a:lnTo>
                    <a:pt x="2910" y="669"/>
                  </a:lnTo>
                  <a:lnTo>
                    <a:pt x="2968" y="749"/>
                  </a:lnTo>
                  <a:lnTo>
                    <a:pt x="3026" y="836"/>
                  </a:lnTo>
                  <a:lnTo>
                    <a:pt x="3077" y="931"/>
                  </a:lnTo>
                  <a:lnTo>
                    <a:pt x="3128" y="1018"/>
                  </a:lnTo>
                  <a:lnTo>
                    <a:pt x="3171" y="1112"/>
                  </a:lnTo>
                  <a:lnTo>
                    <a:pt x="3207" y="1214"/>
                  </a:lnTo>
                  <a:lnTo>
                    <a:pt x="3244" y="1308"/>
                  </a:lnTo>
                  <a:lnTo>
                    <a:pt x="3273" y="1410"/>
                  </a:lnTo>
                  <a:lnTo>
                    <a:pt x="3295" y="1510"/>
                  </a:lnTo>
                  <a:lnTo>
                    <a:pt x="3316" y="1620"/>
                  </a:lnTo>
                  <a:lnTo>
                    <a:pt x="3331" y="1722"/>
                  </a:lnTo>
                  <a:lnTo>
                    <a:pt x="3346" y="1830"/>
                  </a:lnTo>
                  <a:lnTo>
                    <a:pt x="3346" y="1932"/>
                  </a:lnTo>
                  <a:lnTo>
                    <a:pt x="3353" y="2041"/>
                  </a:lnTo>
                  <a:lnTo>
                    <a:pt x="3353" y="2041"/>
                  </a:lnTo>
                  <a:lnTo>
                    <a:pt x="3346" y="2201"/>
                  </a:lnTo>
                  <a:lnTo>
                    <a:pt x="3331" y="2346"/>
                  </a:lnTo>
                  <a:lnTo>
                    <a:pt x="3309" y="2492"/>
                  </a:lnTo>
                  <a:lnTo>
                    <a:pt x="3287" y="2623"/>
                  </a:lnTo>
                  <a:lnTo>
                    <a:pt x="3251" y="2753"/>
                  </a:lnTo>
                  <a:lnTo>
                    <a:pt x="3207" y="2869"/>
                  </a:lnTo>
                  <a:lnTo>
                    <a:pt x="3164" y="2985"/>
                  </a:lnTo>
                  <a:lnTo>
                    <a:pt x="3113" y="3087"/>
                  </a:lnTo>
                  <a:lnTo>
                    <a:pt x="3063" y="3182"/>
                  </a:lnTo>
                  <a:lnTo>
                    <a:pt x="3012" y="3276"/>
                  </a:lnTo>
                  <a:lnTo>
                    <a:pt x="2953" y="3356"/>
                  </a:lnTo>
                  <a:lnTo>
                    <a:pt x="2896" y="3436"/>
                  </a:lnTo>
                  <a:lnTo>
                    <a:pt x="2780" y="3567"/>
                  </a:lnTo>
                  <a:lnTo>
                    <a:pt x="2670" y="3675"/>
                  </a:lnTo>
                  <a:lnTo>
                    <a:pt x="2670" y="3675"/>
                  </a:lnTo>
                  <a:lnTo>
                    <a:pt x="2590" y="3734"/>
                  </a:lnTo>
                  <a:lnTo>
                    <a:pt x="2489" y="3799"/>
                  </a:lnTo>
                  <a:lnTo>
                    <a:pt x="2358" y="3872"/>
                  </a:lnTo>
                  <a:lnTo>
                    <a:pt x="2206" y="3937"/>
                  </a:lnTo>
                  <a:lnTo>
                    <a:pt x="2024" y="3995"/>
                  </a:lnTo>
                  <a:lnTo>
                    <a:pt x="1923" y="4024"/>
                  </a:lnTo>
                  <a:lnTo>
                    <a:pt x="1821" y="4046"/>
                  </a:lnTo>
                  <a:lnTo>
                    <a:pt x="1705" y="4068"/>
                  </a:lnTo>
                  <a:lnTo>
                    <a:pt x="1589" y="4075"/>
                  </a:lnTo>
                  <a:lnTo>
                    <a:pt x="1466" y="4090"/>
                  </a:lnTo>
                  <a:lnTo>
                    <a:pt x="1342" y="4090"/>
                  </a:lnTo>
                  <a:lnTo>
                    <a:pt x="0" y="4090"/>
                  </a:lnTo>
                  <a:lnTo>
                    <a:pt x="0" y="0"/>
                  </a:lnTo>
                  <a:close/>
                  <a:moveTo>
                    <a:pt x="754" y="3487"/>
                  </a:moveTo>
                  <a:lnTo>
                    <a:pt x="1371" y="3487"/>
                  </a:lnTo>
                  <a:lnTo>
                    <a:pt x="1371" y="3487"/>
                  </a:lnTo>
                  <a:lnTo>
                    <a:pt x="1487" y="3480"/>
                  </a:lnTo>
                  <a:lnTo>
                    <a:pt x="1604" y="3465"/>
                  </a:lnTo>
                  <a:lnTo>
                    <a:pt x="1720" y="3436"/>
                  </a:lnTo>
                  <a:lnTo>
                    <a:pt x="1829" y="3400"/>
                  </a:lnTo>
                  <a:lnTo>
                    <a:pt x="1930" y="3341"/>
                  </a:lnTo>
                  <a:lnTo>
                    <a:pt x="2024" y="3283"/>
                  </a:lnTo>
                  <a:lnTo>
                    <a:pt x="2119" y="3203"/>
                  </a:lnTo>
                  <a:lnTo>
                    <a:pt x="2199" y="3123"/>
                  </a:lnTo>
                  <a:lnTo>
                    <a:pt x="2279" y="3021"/>
                  </a:lnTo>
                  <a:lnTo>
                    <a:pt x="2351" y="2913"/>
                  </a:lnTo>
                  <a:lnTo>
                    <a:pt x="2409" y="2790"/>
                  </a:lnTo>
                  <a:lnTo>
                    <a:pt x="2460" y="2659"/>
                  </a:lnTo>
                  <a:lnTo>
                    <a:pt x="2497" y="2513"/>
                  </a:lnTo>
                  <a:lnTo>
                    <a:pt x="2533" y="2361"/>
                  </a:lnTo>
                  <a:lnTo>
                    <a:pt x="2547" y="2187"/>
                  </a:lnTo>
                  <a:lnTo>
                    <a:pt x="2554" y="2012"/>
                  </a:lnTo>
                  <a:lnTo>
                    <a:pt x="2554" y="2012"/>
                  </a:lnTo>
                  <a:lnTo>
                    <a:pt x="2547" y="1874"/>
                  </a:lnTo>
                  <a:lnTo>
                    <a:pt x="2533" y="1736"/>
                  </a:lnTo>
                  <a:lnTo>
                    <a:pt x="2511" y="1598"/>
                  </a:lnTo>
                  <a:lnTo>
                    <a:pt x="2482" y="1474"/>
                  </a:lnTo>
                  <a:lnTo>
                    <a:pt x="2438" y="1344"/>
                  </a:lnTo>
                  <a:lnTo>
                    <a:pt x="2395" y="1228"/>
                  </a:lnTo>
                  <a:lnTo>
                    <a:pt x="2337" y="1120"/>
                  </a:lnTo>
                  <a:lnTo>
                    <a:pt x="2271" y="1018"/>
                  </a:lnTo>
                  <a:lnTo>
                    <a:pt x="2191" y="923"/>
                  </a:lnTo>
                  <a:lnTo>
                    <a:pt x="2112" y="836"/>
                  </a:lnTo>
                  <a:lnTo>
                    <a:pt x="2024" y="764"/>
                  </a:lnTo>
                  <a:lnTo>
                    <a:pt x="1923" y="698"/>
                  </a:lnTo>
                  <a:lnTo>
                    <a:pt x="1821" y="647"/>
                  </a:lnTo>
                  <a:lnTo>
                    <a:pt x="1705" y="611"/>
                  </a:lnTo>
                  <a:lnTo>
                    <a:pt x="1582" y="589"/>
                  </a:lnTo>
                  <a:lnTo>
                    <a:pt x="1458" y="582"/>
                  </a:lnTo>
                  <a:lnTo>
                    <a:pt x="754" y="582"/>
                  </a:lnTo>
                  <a:lnTo>
                    <a:pt x="754" y="3487"/>
                  </a:lnTo>
                  <a:close/>
                </a:path>
              </a:pathLst>
            </a:custGeom>
            <a:solidFill>
              <a:srgbClr val="000000"/>
            </a:solidFill>
            <a:ln>
              <a:noFill/>
            </a:ln>
            <a:effectLst/>
          </p:spPr>
          <p:txBody>
            <a:bodyPr wrap="none" anchor="ctr"/>
            <a:lstStyle/>
            <a:p>
              <a:endParaRPr lang="en-US">
                <a:solidFill>
                  <a:prstClr val="black"/>
                </a:solidFill>
                <a:latin typeface="Dual 400" panose="02000603000000020004" pitchFamily="2" charset="0"/>
              </a:endParaRPr>
            </a:p>
          </p:txBody>
        </p:sp>
        <p:sp>
          <p:nvSpPr>
            <p:cNvPr id="486" name="Freeform 7"/>
            <p:cNvSpPr>
              <a:spLocks noChangeArrowheads="1"/>
            </p:cNvSpPr>
            <p:nvPr/>
          </p:nvSpPr>
          <p:spPr bwMode="gray">
            <a:xfrm>
              <a:off x="7521575" y="3257550"/>
              <a:ext cx="957263" cy="1473200"/>
            </a:xfrm>
            <a:custGeom>
              <a:avLst/>
              <a:gdLst>
                <a:gd name="T0" fmla="*/ 0 w 2658"/>
                <a:gd name="T1" fmla="*/ 4090 h 4091"/>
                <a:gd name="T2" fmla="*/ 0 w 2658"/>
                <a:gd name="T3" fmla="*/ 0 h 4091"/>
                <a:gd name="T4" fmla="*/ 2635 w 2658"/>
                <a:gd name="T5" fmla="*/ 0 h 4091"/>
                <a:gd name="T6" fmla="*/ 2635 w 2658"/>
                <a:gd name="T7" fmla="*/ 603 h 4091"/>
                <a:gd name="T8" fmla="*/ 741 w 2658"/>
                <a:gd name="T9" fmla="*/ 603 h 4091"/>
                <a:gd name="T10" fmla="*/ 741 w 2658"/>
                <a:gd name="T11" fmla="*/ 1714 h 4091"/>
                <a:gd name="T12" fmla="*/ 2258 w 2658"/>
                <a:gd name="T13" fmla="*/ 1714 h 4091"/>
                <a:gd name="T14" fmla="*/ 2258 w 2658"/>
                <a:gd name="T15" fmla="*/ 2310 h 4091"/>
                <a:gd name="T16" fmla="*/ 741 w 2658"/>
                <a:gd name="T17" fmla="*/ 2310 h 4091"/>
                <a:gd name="T18" fmla="*/ 741 w 2658"/>
                <a:gd name="T19" fmla="*/ 3457 h 4091"/>
                <a:gd name="T20" fmla="*/ 2657 w 2658"/>
                <a:gd name="T21" fmla="*/ 3457 h 4091"/>
                <a:gd name="T22" fmla="*/ 2657 w 2658"/>
                <a:gd name="T23" fmla="*/ 4090 h 4091"/>
                <a:gd name="T24" fmla="*/ 0 w 2658"/>
                <a:gd name="T25" fmla="*/ 4090 h 4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58" h="4091">
                  <a:moveTo>
                    <a:pt x="0" y="4090"/>
                  </a:moveTo>
                  <a:lnTo>
                    <a:pt x="0" y="0"/>
                  </a:lnTo>
                  <a:lnTo>
                    <a:pt x="2635" y="0"/>
                  </a:lnTo>
                  <a:lnTo>
                    <a:pt x="2635" y="603"/>
                  </a:lnTo>
                  <a:lnTo>
                    <a:pt x="741" y="603"/>
                  </a:lnTo>
                  <a:lnTo>
                    <a:pt x="741" y="1714"/>
                  </a:lnTo>
                  <a:lnTo>
                    <a:pt x="2258" y="1714"/>
                  </a:lnTo>
                  <a:lnTo>
                    <a:pt x="2258" y="2310"/>
                  </a:lnTo>
                  <a:lnTo>
                    <a:pt x="741" y="2310"/>
                  </a:lnTo>
                  <a:lnTo>
                    <a:pt x="741" y="3457"/>
                  </a:lnTo>
                  <a:lnTo>
                    <a:pt x="2657" y="3457"/>
                  </a:lnTo>
                  <a:lnTo>
                    <a:pt x="2657" y="4090"/>
                  </a:lnTo>
                  <a:lnTo>
                    <a:pt x="0" y="4090"/>
                  </a:lnTo>
                </a:path>
              </a:pathLst>
            </a:custGeom>
            <a:solidFill>
              <a:srgbClr val="000000"/>
            </a:solidFill>
            <a:ln>
              <a:noFill/>
            </a:ln>
            <a:effectLst/>
          </p:spPr>
          <p:txBody>
            <a:bodyPr wrap="none" anchor="ctr"/>
            <a:lstStyle/>
            <a:p>
              <a:endParaRPr lang="en-US">
                <a:solidFill>
                  <a:prstClr val="black"/>
                </a:solidFill>
                <a:latin typeface="Dual 400" panose="02000603000000020004" pitchFamily="2" charset="0"/>
              </a:endParaRPr>
            </a:p>
          </p:txBody>
        </p:sp>
        <p:sp>
          <p:nvSpPr>
            <p:cNvPr id="487" name="Freeform 8"/>
            <p:cNvSpPr>
              <a:spLocks noChangeArrowheads="1"/>
            </p:cNvSpPr>
            <p:nvPr/>
          </p:nvSpPr>
          <p:spPr bwMode="gray">
            <a:xfrm>
              <a:off x="9901238" y="2816225"/>
              <a:ext cx="190500" cy="192088"/>
            </a:xfrm>
            <a:custGeom>
              <a:avLst/>
              <a:gdLst>
                <a:gd name="T0" fmla="*/ 530 w 531"/>
                <a:gd name="T1" fmla="*/ 262 h 532"/>
                <a:gd name="T2" fmla="*/ 515 w 531"/>
                <a:gd name="T3" fmla="*/ 364 h 532"/>
                <a:gd name="T4" fmla="*/ 458 w 531"/>
                <a:gd name="T5" fmla="*/ 451 h 532"/>
                <a:gd name="T6" fmla="*/ 414 w 531"/>
                <a:gd name="T7" fmla="*/ 487 h 532"/>
                <a:gd name="T8" fmla="*/ 319 w 531"/>
                <a:gd name="T9" fmla="*/ 523 h 532"/>
                <a:gd name="T10" fmla="*/ 268 w 531"/>
                <a:gd name="T11" fmla="*/ 531 h 532"/>
                <a:gd name="T12" fmla="*/ 167 w 531"/>
                <a:gd name="T13" fmla="*/ 508 h 532"/>
                <a:gd name="T14" fmla="*/ 80 w 531"/>
                <a:gd name="T15" fmla="*/ 451 h 532"/>
                <a:gd name="T16" fmla="*/ 44 w 531"/>
                <a:gd name="T17" fmla="*/ 407 h 532"/>
                <a:gd name="T18" fmla="*/ 8 w 531"/>
                <a:gd name="T19" fmla="*/ 313 h 532"/>
                <a:gd name="T20" fmla="*/ 0 w 531"/>
                <a:gd name="T21" fmla="*/ 262 h 532"/>
                <a:gd name="T22" fmla="*/ 22 w 531"/>
                <a:gd name="T23" fmla="*/ 160 h 532"/>
                <a:gd name="T24" fmla="*/ 80 w 531"/>
                <a:gd name="T25" fmla="*/ 72 h 532"/>
                <a:gd name="T26" fmla="*/ 116 w 531"/>
                <a:gd name="T27" fmla="*/ 44 h 532"/>
                <a:gd name="T28" fmla="*/ 211 w 531"/>
                <a:gd name="T29" fmla="*/ 0 h 532"/>
                <a:gd name="T30" fmla="*/ 268 w 531"/>
                <a:gd name="T31" fmla="*/ 0 h 532"/>
                <a:gd name="T32" fmla="*/ 370 w 531"/>
                <a:gd name="T33" fmla="*/ 15 h 532"/>
                <a:gd name="T34" fmla="*/ 458 w 531"/>
                <a:gd name="T35" fmla="*/ 72 h 532"/>
                <a:gd name="T36" fmla="*/ 486 w 531"/>
                <a:gd name="T37" fmla="*/ 116 h 532"/>
                <a:gd name="T38" fmla="*/ 530 w 531"/>
                <a:gd name="T39" fmla="*/ 211 h 532"/>
                <a:gd name="T40" fmla="*/ 494 w 531"/>
                <a:gd name="T41" fmla="*/ 262 h 532"/>
                <a:gd name="T42" fmla="*/ 494 w 531"/>
                <a:gd name="T43" fmla="*/ 218 h 532"/>
                <a:gd name="T44" fmla="*/ 458 w 531"/>
                <a:gd name="T45" fmla="*/ 138 h 532"/>
                <a:gd name="T46" fmla="*/ 428 w 531"/>
                <a:gd name="T47" fmla="*/ 102 h 532"/>
                <a:gd name="T48" fmla="*/ 356 w 531"/>
                <a:gd name="T49" fmla="*/ 51 h 532"/>
                <a:gd name="T50" fmla="*/ 268 w 531"/>
                <a:gd name="T51" fmla="*/ 36 h 532"/>
                <a:gd name="T52" fmla="*/ 218 w 531"/>
                <a:gd name="T53" fmla="*/ 36 h 532"/>
                <a:gd name="T54" fmla="*/ 138 w 531"/>
                <a:gd name="T55" fmla="*/ 72 h 532"/>
                <a:gd name="T56" fmla="*/ 102 w 531"/>
                <a:gd name="T57" fmla="*/ 102 h 532"/>
                <a:gd name="T58" fmla="*/ 51 w 531"/>
                <a:gd name="T59" fmla="*/ 174 h 532"/>
                <a:gd name="T60" fmla="*/ 36 w 531"/>
                <a:gd name="T61" fmla="*/ 262 h 532"/>
                <a:gd name="T62" fmla="*/ 44 w 531"/>
                <a:gd name="T63" fmla="*/ 305 h 532"/>
                <a:gd name="T64" fmla="*/ 73 w 531"/>
                <a:gd name="T65" fmla="*/ 392 h 532"/>
                <a:gd name="T66" fmla="*/ 102 w 531"/>
                <a:gd name="T67" fmla="*/ 421 h 532"/>
                <a:gd name="T68" fmla="*/ 182 w 531"/>
                <a:gd name="T69" fmla="*/ 472 h 532"/>
                <a:gd name="T70" fmla="*/ 268 w 531"/>
                <a:gd name="T71" fmla="*/ 494 h 532"/>
                <a:gd name="T72" fmla="*/ 312 w 531"/>
                <a:gd name="T73" fmla="*/ 487 h 532"/>
                <a:gd name="T74" fmla="*/ 392 w 531"/>
                <a:gd name="T75" fmla="*/ 451 h 532"/>
                <a:gd name="T76" fmla="*/ 428 w 531"/>
                <a:gd name="T77" fmla="*/ 421 h 532"/>
                <a:gd name="T78" fmla="*/ 479 w 531"/>
                <a:gd name="T79" fmla="*/ 349 h 532"/>
                <a:gd name="T80" fmla="*/ 494 w 531"/>
                <a:gd name="T81" fmla="*/ 262 h 532"/>
                <a:gd name="T82" fmla="*/ 342 w 531"/>
                <a:gd name="T83" fmla="*/ 421 h 532"/>
                <a:gd name="T84" fmla="*/ 196 w 531"/>
                <a:gd name="T85" fmla="*/ 283 h 532"/>
                <a:gd name="T86" fmla="*/ 152 w 531"/>
                <a:gd name="T87" fmla="*/ 421 h 532"/>
                <a:gd name="T88" fmla="*/ 283 w 531"/>
                <a:gd name="T89" fmla="*/ 109 h 532"/>
                <a:gd name="T90" fmla="*/ 327 w 531"/>
                <a:gd name="T91" fmla="*/ 116 h 532"/>
                <a:gd name="T92" fmla="*/ 363 w 531"/>
                <a:gd name="T93" fmla="*/ 138 h 532"/>
                <a:gd name="T94" fmla="*/ 378 w 531"/>
                <a:gd name="T95" fmla="*/ 167 h 532"/>
                <a:gd name="T96" fmla="*/ 385 w 531"/>
                <a:gd name="T97" fmla="*/ 196 h 532"/>
                <a:gd name="T98" fmla="*/ 370 w 531"/>
                <a:gd name="T99" fmla="*/ 239 h 532"/>
                <a:gd name="T100" fmla="*/ 356 w 531"/>
                <a:gd name="T101" fmla="*/ 262 h 532"/>
                <a:gd name="T102" fmla="*/ 392 w 531"/>
                <a:gd name="T103" fmla="*/ 421 h 532"/>
                <a:gd name="T104" fmla="*/ 276 w 531"/>
                <a:gd name="T105" fmla="*/ 247 h 532"/>
                <a:gd name="T106" fmla="*/ 305 w 531"/>
                <a:gd name="T107" fmla="*/ 247 h 532"/>
                <a:gd name="T108" fmla="*/ 327 w 531"/>
                <a:gd name="T109" fmla="*/ 233 h 532"/>
                <a:gd name="T110" fmla="*/ 342 w 531"/>
                <a:gd name="T111" fmla="*/ 196 h 532"/>
                <a:gd name="T112" fmla="*/ 334 w 531"/>
                <a:gd name="T113" fmla="*/ 174 h 532"/>
                <a:gd name="T114" fmla="*/ 319 w 531"/>
                <a:gd name="T115" fmla="*/ 160 h 532"/>
                <a:gd name="T116" fmla="*/ 283 w 531"/>
                <a:gd name="T117" fmla="*/ 146 h 532"/>
                <a:gd name="T118" fmla="*/ 196 w 531"/>
                <a:gd name="T119" fmla="*/ 247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1" h="532">
                  <a:moveTo>
                    <a:pt x="530" y="262"/>
                  </a:moveTo>
                  <a:lnTo>
                    <a:pt x="530" y="262"/>
                  </a:lnTo>
                  <a:lnTo>
                    <a:pt x="530" y="313"/>
                  </a:lnTo>
                  <a:lnTo>
                    <a:pt x="515" y="364"/>
                  </a:lnTo>
                  <a:lnTo>
                    <a:pt x="486" y="407"/>
                  </a:lnTo>
                  <a:lnTo>
                    <a:pt x="458" y="451"/>
                  </a:lnTo>
                  <a:lnTo>
                    <a:pt x="458" y="451"/>
                  </a:lnTo>
                  <a:lnTo>
                    <a:pt x="414" y="487"/>
                  </a:lnTo>
                  <a:lnTo>
                    <a:pt x="370" y="508"/>
                  </a:lnTo>
                  <a:lnTo>
                    <a:pt x="319" y="523"/>
                  </a:lnTo>
                  <a:lnTo>
                    <a:pt x="268" y="531"/>
                  </a:lnTo>
                  <a:lnTo>
                    <a:pt x="268" y="531"/>
                  </a:lnTo>
                  <a:lnTo>
                    <a:pt x="211" y="523"/>
                  </a:lnTo>
                  <a:lnTo>
                    <a:pt x="167" y="508"/>
                  </a:lnTo>
                  <a:lnTo>
                    <a:pt x="116" y="487"/>
                  </a:lnTo>
                  <a:lnTo>
                    <a:pt x="80" y="451"/>
                  </a:lnTo>
                  <a:lnTo>
                    <a:pt x="80" y="451"/>
                  </a:lnTo>
                  <a:lnTo>
                    <a:pt x="44" y="407"/>
                  </a:lnTo>
                  <a:lnTo>
                    <a:pt x="22" y="364"/>
                  </a:lnTo>
                  <a:lnTo>
                    <a:pt x="8" y="313"/>
                  </a:lnTo>
                  <a:lnTo>
                    <a:pt x="0" y="262"/>
                  </a:lnTo>
                  <a:lnTo>
                    <a:pt x="0" y="262"/>
                  </a:lnTo>
                  <a:lnTo>
                    <a:pt x="8" y="211"/>
                  </a:lnTo>
                  <a:lnTo>
                    <a:pt x="22" y="160"/>
                  </a:lnTo>
                  <a:lnTo>
                    <a:pt x="44" y="116"/>
                  </a:lnTo>
                  <a:lnTo>
                    <a:pt x="80" y="72"/>
                  </a:lnTo>
                  <a:lnTo>
                    <a:pt x="80" y="72"/>
                  </a:lnTo>
                  <a:lnTo>
                    <a:pt x="116" y="44"/>
                  </a:lnTo>
                  <a:lnTo>
                    <a:pt x="167" y="15"/>
                  </a:lnTo>
                  <a:lnTo>
                    <a:pt x="211" y="0"/>
                  </a:lnTo>
                  <a:lnTo>
                    <a:pt x="268" y="0"/>
                  </a:lnTo>
                  <a:lnTo>
                    <a:pt x="268" y="0"/>
                  </a:lnTo>
                  <a:lnTo>
                    <a:pt x="319" y="0"/>
                  </a:lnTo>
                  <a:lnTo>
                    <a:pt x="370" y="15"/>
                  </a:lnTo>
                  <a:lnTo>
                    <a:pt x="414" y="44"/>
                  </a:lnTo>
                  <a:lnTo>
                    <a:pt x="458" y="72"/>
                  </a:lnTo>
                  <a:lnTo>
                    <a:pt x="458" y="72"/>
                  </a:lnTo>
                  <a:lnTo>
                    <a:pt x="486" y="116"/>
                  </a:lnTo>
                  <a:lnTo>
                    <a:pt x="515" y="160"/>
                  </a:lnTo>
                  <a:lnTo>
                    <a:pt x="530" y="211"/>
                  </a:lnTo>
                  <a:lnTo>
                    <a:pt x="530" y="262"/>
                  </a:lnTo>
                  <a:close/>
                  <a:moveTo>
                    <a:pt x="494" y="262"/>
                  </a:moveTo>
                  <a:lnTo>
                    <a:pt x="494" y="262"/>
                  </a:lnTo>
                  <a:lnTo>
                    <a:pt x="494" y="218"/>
                  </a:lnTo>
                  <a:lnTo>
                    <a:pt x="479" y="174"/>
                  </a:lnTo>
                  <a:lnTo>
                    <a:pt x="458" y="138"/>
                  </a:lnTo>
                  <a:lnTo>
                    <a:pt x="428" y="102"/>
                  </a:lnTo>
                  <a:lnTo>
                    <a:pt x="428" y="102"/>
                  </a:lnTo>
                  <a:lnTo>
                    <a:pt x="392" y="72"/>
                  </a:lnTo>
                  <a:lnTo>
                    <a:pt x="356" y="51"/>
                  </a:lnTo>
                  <a:lnTo>
                    <a:pt x="312" y="36"/>
                  </a:lnTo>
                  <a:lnTo>
                    <a:pt x="268" y="36"/>
                  </a:lnTo>
                  <a:lnTo>
                    <a:pt x="268" y="36"/>
                  </a:lnTo>
                  <a:lnTo>
                    <a:pt x="218" y="36"/>
                  </a:lnTo>
                  <a:lnTo>
                    <a:pt x="182" y="51"/>
                  </a:lnTo>
                  <a:lnTo>
                    <a:pt x="138" y="72"/>
                  </a:lnTo>
                  <a:lnTo>
                    <a:pt x="102" y="102"/>
                  </a:lnTo>
                  <a:lnTo>
                    <a:pt x="102" y="102"/>
                  </a:lnTo>
                  <a:lnTo>
                    <a:pt x="73" y="138"/>
                  </a:lnTo>
                  <a:lnTo>
                    <a:pt x="51" y="174"/>
                  </a:lnTo>
                  <a:lnTo>
                    <a:pt x="44" y="218"/>
                  </a:lnTo>
                  <a:lnTo>
                    <a:pt x="36" y="262"/>
                  </a:lnTo>
                  <a:lnTo>
                    <a:pt x="36" y="262"/>
                  </a:lnTo>
                  <a:lnTo>
                    <a:pt x="44" y="305"/>
                  </a:lnTo>
                  <a:lnTo>
                    <a:pt x="51" y="349"/>
                  </a:lnTo>
                  <a:lnTo>
                    <a:pt x="73" y="392"/>
                  </a:lnTo>
                  <a:lnTo>
                    <a:pt x="102" y="421"/>
                  </a:lnTo>
                  <a:lnTo>
                    <a:pt x="102" y="421"/>
                  </a:lnTo>
                  <a:lnTo>
                    <a:pt x="138" y="451"/>
                  </a:lnTo>
                  <a:lnTo>
                    <a:pt x="182" y="472"/>
                  </a:lnTo>
                  <a:lnTo>
                    <a:pt x="218" y="487"/>
                  </a:lnTo>
                  <a:lnTo>
                    <a:pt x="268" y="494"/>
                  </a:lnTo>
                  <a:lnTo>
                    <a:pt x="268" y="494"/>
                  </a:lnTo>
                  <a:lnTo>
                    <a:pt x="312" y="487"/>
                  </a:lnTo>
                  <a:lnTo>
                    <a:pt x="356" y="472"/>
                  </a:lnTo>
                  <a:lnTo>
                    <a:pt x="392" y="451"/>
                  </a:lnTo>
                  <a:lnTo>
                    <a:pt x="428" y="421"/>
                  </a:lnTo>
                  <a:lnTo>
                    <a:pt x="428" y="421"/>
                  </a:lnTo>
                  <a:lnTo>
                    <a:pt x="458" y="392"/>
                  </a:lnTo>
                  <a:lnTo>
                    <a:pt x="479" y="349"/>
                  </a:lnTo>
                  <a:lnTo>
                    <a:pt x="494" y="305"/>
                  </a:lnTo>
                  <a:lnTo>
                    <a:pt x="494" y="262"/>
                  </a:lnTo>
                  <a:close/>
                  <a:moveTo>
                    <a:pt x="392" y="421"/>
                  </a:moveTo>
                  <a:lnTo>
                    <a:pt x="342" y="421"/>
                  </a:lnTo>
                  <a:lnTo>
                    <a:pt x="283" y="283"/>
                  </a:lnTo>
                  <a:lnTo>
                    <a:pt x="196" y="283"/>
                  </a:lnTo>
                  <a:lnTo>
                    <a:pt x="196" y="421"/>
                  </a:lnTo>
                  <a:lnTo>
                    <a:pt x="152" y="421"/>
                  </a:lnTo>
                  <a:lnTo>
                    <a:pt x="152" y="109"/>
                  </a:lnTo>
                  <a:lnTo>
                    <a:pt x="283" y="109"/>
                  </a:lnTo>
                  <a:lnTo>
                    <a:pt x="283" y="109"/>
                  </a:lnTo>
                  <a:lnTo>
                    <a:pt x="327" y="116"/>
                  </a:lnTo>
                  <a:lnTo>
                    <a:pt x="348" y="123"/>
                  </a:lnTo>
                  <a:lnTo>
                    <a:pt x="363" y="138"/>
                  </a:lnTo>
                  <a:lnTo>
                    <a:pt x="363" y="138"/>
                  </a:lnTo>
                  <a:lnTo>
                    <a:pt x="378" y="167"/>
                  </a:lnTo>
                  <a:lnTo>
                    <a:pt x="385" y="196"/>
                  </a:lnTo>
                  <a:lnTo>
                    <a:pt x="385" y="196"/>
                  </a:lnTo>
                  <a:lnTo>
                    <a:pt x="385" y="218"/>
                  </a:lnTo>
                  <a:lnTo>
                    <a:pt x="370" y="239"/>
                  </a:lnTo>
                  <a:lnTo>
                    <a:pt x="370" y="239"/>
                  </a:lnTo>
                  <a:lnTo>
                    <a:pt x="356" y="262"/>
                  </a:lnTo>
                  <a:lnTo>
                    <a:pt x="327" y="276"/>
                  </a:lnTo>
                  <a:lnTo>
                    <a:pt x="392" y="421"/>
                  </a:lnTo>
                  <a:close/>
                  <a:moveTo>
                    <a:pt x="196" y="247"/>
                  </a:moveTo>
                  <a:lnTo>
                    <a:pt x="276" y="247"/>
                  </a:lnTo>
                  <a:lnTo>
                    <a:pt x="276" y="247"/>
                  </a:lnTo>
                  <a:lnTo>
                    <a:pt x="305" y="247"/>
                  </a:lnTo>
                  <a:lnTo>
                    <a:pt x="327" y="233"/>
                  </a:lnTo>
                  <a:lnTo>
                    <a:pt x="327" y="233"/>
                  </a:lnTo>
                  <a:lnTo>
                    <a:pt x="334" y="218"/>
                  </a:lnTo>
                  <a:lnTo>
                    <a:pt x="342" y="196"/>
                  </a:lnTo>
                  <a:lnTo>
                    <a:pt x="342" y="196"/>
                  </a:lnTo>
                  <a:lnTo>
                    <a:pt x="334" y="174"/>
                  </a:lnTo>
                  <a:lnTo>
                    <a:pt x="319" y="160"/>
                  </a:lnTo>
                  <a:lnTo>
                    <a:pt x="319" y="160"/>
                  </a:lnTo>
                  <a:lnTo>
                    <a:pt x="305" y="152"/>
                  </a:lnTo>
                  <a:lnTo>
                    <a:pt x="283" y="146"/>
                  </a:lnTo>
                  <a:lnTo>
                    <a:pt x="196" y="146"/>
                  </a:lnTo>
                  <a:lnTo>
                    <a:pt x="196" y="247"/>
                  </a:lnTo>
                  <a:close/>
                </a:path>
              </a:pathLst>
            </a:custGeom>
            <a:solidFill>
              <a:schemeClr val="bg2"/>
            </a:solidFill>
            <a:ln>
              <a:noFill/>
            </a:ln>
            <a:effectLst/>
          </p:spPr>
          <p:txBody>
            <a:bodyPr wrap="none" anchor="ctr"/>
            <a:lstStyle/>
            <a:p>
              <a:endParaRPr lang="en-US">
                <a:solidFill>
                  <a:prstClr val="black"/>
                </a:solidFill>
                <a:latin typeface="Dual 400" panose="02000603000000020004" pitchFamily="2" charset="0"/>
              </a:endParaRPr>
            </a:p>
          </p:txBody>
        </p:sp>
        <p:sp>
          <p:nvSpPr>
            <p:cNvPr id="488" name="Freeform 9"/>
            <p:cNvSpPr>
              <a:spLocks noChangeArrowheads="1"/>
            </p:cNvSpPr>
            <p:nvPr/>
          </p:nvSpPr>
          <p:spPr bwMode="gray">
            <a:xfrm>
              <a:off x="8504238" y="2857500"/>
              <a:ext cx="1392237" cy="1014413"/>
            </a:xfrm>
            <a:custGeom>
              <a:avLst/>
              <a:gdLst>
                <a:gd name="T0" fmla="*/ 3644 w 3869"/>
                <a:gd name="T1" fmla="*/ 1351 h 2819"/>
                <a:gd name="T2" fmla="*/ 3796 w 3869"/>
                <a:gd name="T3" fmla="*/ 1141 h 2819"/>
                <a:gd name="T4" fmla="*/ 3868 w 3869"/>
                <a:gd name="T5" fmla="*/ 887 h 2819"/>
                <a:gd name="T6" fmla="*/ 3868 w 3869"/>
                <a:gd name="T7" fmla="*/ 720 h 2819"/>
                <a:gd name="T8" fmla="*/ 3811 w 3869"/>
                <a:gd name="T9" fmla="*/ 487 h 2819"/>
                <a:gd name="T10" fmla="*/ 3687 w 3869"/>
                <a:gd name="T11" fmla="*/ 291 h 2819"/>
                <a:gd name="T12" fmla="*/ 3520 w 3869"/>
                <a:gd name="T13" fmla="*/ 138 h 2819"/>
                <a:gd name="T14" fmla="*/ 3310 w 3869"/>
                <a:gd name="T15" fmla="*/ 36 h 2819"/>
                <a:gd name="T16" fmla="*/ 3078 w 3869"/>
                <a:gd name="T17" fmla="*/ 0 h 2819"/>
                <a:gd name="T18" fmla="*/ 146 w 3869"/>
                <a:gd name="T19" fmla="*/ 146 h 2819"/>
                <a:gd name="T20" fmla="*/ 581 w 3869"/>
                <a:gd name="T21" fmla="*/ 531 h 2819"/>
                <a:gd name="T22" fmla="*/ 1002 w 3869"/>
                <a:gd name="T23" fmla="*/ 843 h 2819"/>
                <a:gd name="T24" fmla="*/ 1401 w 3869"/>
                <a:gd name="T25" fmla="*/ 1083 h 2819"/>
                <a:gd name="T26" fmla="*/ 2127 w 3869"/>
                <a:gd name="T27" fmla="*/ 1410 h 2819"/>
                <a:gd name="T28" fmla="*/ 1655 w 3869"/>
                <a:gd name="T29" fmla="*/ 1606 h 2819"/>
                <a:gd name="T30" fmla="*/ 1133 w 3869"/>
                <a:gd name="T31" fmla="*/ 1889 h 2819"/>
                <a:gd name="T32" fmla="*/ 719 w 3869"/>
                <a:gd name="T33" fmla="*/ 2180 h 2819"/>
                <a:gd name="T34" fmla="*/ 290 w 3869"/>
                <a:gd name="T35" fmla="*/ 2535 h 2819"/>
                <a:gd name="T36" fmla="*/ 3078 w 3869"/>
                <a:gd name="T37" fmla="*/ 2818 h 2819"/>
                <a:gd name="T38" fmla="*/ 3237 w 3869"/>
                <a:gd name="T39" fmla="*/ 2803 h 2819"/>
                <a:gd name="T40" fmla="*/ 3455 w 3869"/>
                <a:gd name="T41" fmla="*/ 2723 h 2819"/>
                <a:gd name="T42" fmla="*/ 3636 w 3869"/>
                <a:gd name="T43" fmla="*/ 2585 h 2819"/>
                <a:gd name="T44" fmla="*/ 3775 w 3869"/>
                <a:gd name="T45" fmla="*/ 2404 h 2819"/>
                <a:gd name="T46" fmla="*/ 3854 w 3869"/>
                <a:gd name="T47" fmla="*/ 2187 h 2819"/>
                <a:gd name="T48" fmla="*/ 3868 w 3869"/>
                <a:gd name="T49" fmla="*/ 2027 h 2819"/>
                <a:gd name="T50" fmla="*/ 3825 w 3869"/>
                <a:gd name="T51" fmla="*/ 1758 h 2819"/>
                <a:gd name="T52" fmla="*/ 3701 w 3869"/>
                <a:gd name="T53" fmla="*/ 1533 h 2819"/>
                <a:gd name="T54" fmla="*/ 3034 w 3869"/>
                <a:gd name="T55" fmla="*/ 2390 h 2819"/>
                <a:gd name="T56" fmla="*/ 1452 w 3869"/>
                <a:gd name="T57" fmla="*/ 2216 h 2819"/>
                <a:gd name="T58" fmla="*/ 2062 w 3869"/>
                <a:gd name="T59" fmla="*/ 1889 h 2819"/>
                <a:gd name="T60" fmla="*/ 2402 w 3869"/>
                <a:gd name="T61" fmla="*/ 1758 h 2819"/>
                <a:gd name="T62" fmla="*/ 2729 w 3869"/>
                <a:gd name="T63" fmla="*/ 1685 h 2819"/>
                <a:gd name="T64" fmla="*/ 3034 w 3869"/>
                <a:gd name="T65" fmla="*/ 1657 h 2819"/>
                <a:gd name="T66" fmla="*/ 3179 w 3869"/>
                <a:gd name="T67" fmla="*/ 1685 h 2819"/>
                <a:gd name="T68" fmla="*/ 3339 w 3869"/>
                <a:gd name="T69" fmla="*/ 1824 h 2819"/>
                <a:gd name="T70" fmla="*/ 3404 w 3869"/>
                <a:gd name="T71" fmla="*/ 2027 h 2819"/>
                <a:gd name="T72" fmla="*/ 3376 w 3869"/>
                <a:gd name="T73" fmla="*/ 2165 h 2819"/>
                <a:gd name="T74" fmla="*/ 3237 w 3869"/>
                <a:gd name="T75" fmla="*/ 2325 h 2819"/>
                <a:gd name="T76" fmla="*/ 3034 w 3869"/>
                <a:gd name="T77" fmla="*/ 2390 h 2819"/>
                <a:gd name="T78" fmla="*/ 2940 w 3869"/>
                <a:gd name="T79" fmla="*/ 1162 h 2819"/>
                <a:gd name="T80" fmla="*/ 2620 w 3869"/>
                <a:gd name="T81" fmla="*/ 1119 h 2819"/>
                <a:gd name="T82" fmla="*/ 2294 w 3869"/>
                <a:gd name="T83" fmla="*/ 1025 h 2819"/>
                <a:gd name="T84" fmla="*/ 1946 w 3869"/>
                <a:gd name="T85" fmla="*/ 879 h 2819"/>
                <a:gd name="T86" fmla="*/ 1198 w 3869"/>
                <a:gd name="T87" fmla="*/ 436 h 2819"/>
                <a:gd name="T88" fmla="*/ 3114 w 3869"/>
                <a:gd name="T89" fmla="*/ 443 h 2819"/>
                <a:gd name="T90" fmla="*/ 3295 w 3869"/>
                <a:gd name="T91" fmla="*/ 538 h 2819"/>
                <a:gd name="T92" fmla="*/ 3397 w 3869"/>
                <a:gd name="T93" fmla="*/ 726 h 2819"/>
                <a:gd name="T94" fmla="*/ 3397 w 3869"/>
                <a:gd name="T95" fmla="*/ 872 h 2819"/>
                <a:gd name="T96" fmla="*/ 3295 w 3869"/>
                <a:gd name="T97" fmla="*/ 1054 h 2819"/>
                <a:gd name="T98" fmla="*/ 3114 w 3869"/>
                <a:gd name="T99" fmla="*/ 1155 h 2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869" h="2819">
                  <a:moveTo>
                    <a:pt x="3585" y="1410"/>
                  </a:moveTo>
                  <a:lnTo>
                    <a:pt x="3585" y="1410"/>
                  </a:lnTo>
                  <a:lnTo>
                    <a:pt x="3644" y="1351"/>
                  </a:lnTo>
                  <a:lnTo>
                    <a:pt x="3701" y="1286"/>
                  </a:lnTo>
                  <a:lnTo>
                    <a:pt x="3752" y="1221"/>
                  </a:lnTo>
                  <a:lnTo>
                    <a:pt x="3796" y="1141"/>
                  </a:lnTo>
                  <a:lnTo>
                    <a:pt x="3825" y="1061"/>
                  </a:lnTo>
                  <a:lnTo>
                    <a:pt x="3854" y="974"/>
                  </a:lnTo>
                  <a:lnTo>
                    <a:pt x="3868" y="887"/>
                  </a:lnTo>
                  <a:lnTo>
                    <a:pt x="3868" y="800"/>
                  </a:lnTo>
                  <a:lnTo>
                    <a:pt x="3868" y="800"/>
                  </a:lnTo>
                  <a:lnTo>
                    <a:pt x="3868" y="720"/>
                  </a:lnTo>
                  <a:lnTo>
                    <a:pt x="3854" y="639"/>
                  </a:lnTo>
                  <a:lnTo>
                    <a:pt x="3840" y="559"/>
                  </a:lnTo>
                  <a:lnTo>
                    <a:pt x="3811" y="487"/>
                  </a:lnTo>
                  <a:lnTo>
                    <a:pt x="3775" y="422"/>
                  </a:lnTo>
                  <a:lnTo>
                    <a:pt x="3738" y="349"/>
                  </a:lnTo>
                  <a:lnTo>
                    <a:pt x="3687" y="291"/>
                  </a:lnTo>
                  <a:lnTo>
                    <a:pt x="3636" y="233"/>
                  </a:lnTo>
                  <a:lnTo>
                    <a:pt x="3585" y="182"/>
                  </a:lnTo>
                  <a:lnTo>
                    <a:pt x="3520" y="138"/>
                  </a:lnTo>
                  <a:lnTo>
                    <a:pt x="3455" y="95"/>
                  </a:lnTo>
                  <a:lnTo>
                    <a:pt x="3390" y="66"/>
                  </a:lnTo>
                  <a:lnTo>
                    <a:pt x="3310" y="36"/>
                  </a:lnTo>
                  <a:lnTo>
                    <a:pt x="3237" y="15"/>
                  </a:lnTo>
                  <a:lnTo>
                    <a:pt x="3158" y="7"/>
                  </a:lnTo>
                  <a:lnTo>
                    <a:pt x="3078" y="0"/>
                  </a:lnTo>
                  <a:lnTo>
                    <a:pt x="0" y="0"/>
                  </a:lnTo>
                  <a:lnTo>
                    <a:pt x="0" y="0"/>
                  </a:lnTo>
                  <a:lnTo>
                    <a:pt x="146" y="146"/>
                  </a:lnTo>
                  <a:lnTo>
                    <a:pt x="290" y="284"/>
                  </a:lnTo>
                  <a:lnTo>
                    <a:pt x="436" y="407"/>
                  </a:lnTo>
                  <a:lnTo>
                    <a:pt x="581" y="531"/>
                  </a:lnTo>
                  <a:lnTo>
                    <a:pt x="719" y="639"/>
                  </a:lnTo>
                  <a:lnTo>
                    <a:pt x="864" y="741"/>
                  </a:lnTo>
                  <a:lnTo>
                    <a:pt x="1002" y="843"/>
                  </a:lnTo>
                  <a:lnTo>
                    <a:pt x="1133" y="930"/>
                  </a:lnTo>
                  <a:lnTo>
                    <a:pt x="1270" y="1010"/>
                  </a:lnTo>
                  <a:lnTo>
                    <a:pt x="1401" y="1083"/>
                  </a:lnTo>
                  <a:lnTo>
                    <a:pt x="1655" y="1221"/>
                  </a:lnTo>
                  <a:lnTo>
                    <a:pt x="1895" y="1323"/>
                  </a:lnTo>
                  <a:lnTo>
                    <a:pt x="2127" y="1410"/>
                  </a:lnTo>
                  <a:lnTo>
                    <a:pt x="2127" y="1410"/>
                  </a:lnTo>
                  <a:lnTo>
                    <a:pt x="1895" y="1497"/>
                  </a:lnTo>
                  <a:lnTo>
                    <a:pt x="1655" y="1606"/>
                  </a:lnTo>
                  <a:lnTo>
                    <a:pt x="1401" y="1736"/>
                  </a:lnTo>
                  <a:lnTo>
                    <a:pt x="1270" y="1809"/>
                  </a:lnTo>
                  <a:lnTo>
                    <a:pt x="1133" y="1889"/>
                  </a:lnTo>
                  <a:lnTo>
                    <a:pt x="1002" y="1983"/>
                  </a:lnTo>
                  <a:lnTo>
                    <a:pt x="864" y="2078"/>
                  </a:lnTo>
                  <a:lnTo>
                    <a:pt x="719" y="2180"/>
                  </a:lnTo>
                  <a:lnTo>
                    <a:pt x="581" y="2288"/>
                  </a:lnTo>
                  <a:lnTo>
                    <a:pt x="436" y="2412"/>
                  </a:lnTo>
                  <a:lnTo>
                    <a:pt x="290" y="2535"/>
                  </a:lnTo>
                  <a:lnTo>
                    <a:pt x="146" y="2672"/>
                  </a:lnTo>
                  <a:lnTo>
                    <a:pt x="0" y="2818"/>
                  </a:lnTo>
                  <a:lnTo>
                    <a:pt x="3078" y="2818"/>
                  </a:lnTo>
                  <a:lnTo>
                    <a:pt x="3078" y="2818"/>
                  </a:lnTo>
                  <a:lnTo>
                    <a:pt x="3158" y="2818"/>
                  </a:lnTo>
                  <a:lnTo>
                    <a:pt x="3237" y="2803"/>
                  </a:lnTo>
                  <a:lnTo>
                    <a:pt x="3310" y="2782"/>
                  </a:lnTo>
                  <a:lnTo>
                    <a:pt x="3390" y="2760"/>
                  </a:lnTo>
                  <a:lnTo>
                    <a:pt x="3455" y="2723"/>
                  </a:lnTo>
                  <a:lnTo>
                    <a:pt x="3520" y="2680"/>
                  </a:lnTo>
                  <a:lnTo>
                    <a:pt x="3585" y="2636"/>
                  </a:lnTo>
                  <a:lnTo>
                    <a:pt x="3636" y="2585"/>
                  </a:lnTo>
                  <a:lnTo>
                    <a:pt x="3687" y="2529"/>
                  </a:lnTo>
                  <a:lnTo>
                    <a:pt x="3738" y="2470"/>
                  </a:lnTo>
                  <a:lnTo>
                    <a:pt x="3775" y="2404"/>
                  </a:lnTo>
                  <a:lnTo>
                    <a:pt x="3811" y="2332"/>
                  </a:lnTo>
                  <a:lnTo>
                    <a:pt x="3840" y="2260"/>
                  </a:lnTo>
                  <a:lnTo>
                    <a:pt x="3854" y="2187"/>
                  </a:lnTo>
                  <a:lnTo>
                    <a:pt x="3868" y="2107"/>
                  </a:lnTo>
                  <a:lnTo>
                    <a:pt x="3868" y="2027"/>
                  </a:lnTo>
                  <a:lnTo>
                    <a:pt x="3868" y="2027"/>
                  </a:lnTo>
                  <a:lnTo>
                    <a:pt x="3868" y="1932"/>
                  </a:lnTo>
                  <a:lnTo>
                    <a:pt x="3854" y="1845"/>
                  </a:lnTo>
                  <a:lnTo>
                    <a:pt x="3825" y="1758"/>
                  </a:lnTo>
                  <a:lnTo>
                    <a:pt x="3796" y="1678"/>
                  </a:lnTo>
                  <a:lnTo>
                    <a:pt x="3752" y="1606"/>
                  </a:lnTo>
                  <a:lnTo>
                    <a:pt x="3701" y="1533"/>
                  </a:lnTo>
                  <a:lnTo>
                    <a:pt x="3644" y="1467"/>
                  </a:lnTo>
                  <a:lnTo>
                    <a:pt x="3585" y="1410"/>
                  </a:lnTo>
                  <a:close/>
                  <a:moveTo>
                    <a:pt x="3034" y="2390"/>
                  </a:moveTo>
                  <a:lnTo>
                    <a:pt x="1198" y="2390"/>
                  </a:lnTo>
                  <a:lnTo>
                    <a:pt x="1198" y="2390"/>
                  </a:lnTo>
                  <a:lnTo>
                    <a:pt x="1452" y="2216"/>
                  </a:lnTo>
                  <a:lnTo>
                    <a:pt x="1706" y="2070"/>
                  </a:lnTo>
                  <a:lnTo>
                    <a:pt x="1946" y="1940"/>
                  </a:lnTo>
                  <a:lnTo>
                    <a:pt x="2062" y="1889"/>
                  </a:lnTo>
                  <a:lnTo>
                    <a:pt x="2178" y="1838"/>
                  </a:lnTo>
                  <a:lnTo>
                    <a:pt x="2294" y="1795"/>
                  </a:lnTo>
                  <a:lnTo>
                    <a:pt x="2402" y="1758"/>
                  </a:lnTo>
                  <a:lnTo>
                    <a:pt x="2512" y="1729"/>
                  </a:lnTo>
                  <a:lnTo>
                    <a:pt x="2620" y="1708"/>
                  </a:lnTo>
                  <a:lnTo>
                    <a:pt x="2729" y="1685"/>
                  </a:lnTo>
                  <a:lnTo>
                    <a:pt x="2831" y="1671"/>
                  </a:lnTo>
                  <a:lnTo>
                    <a:pt x="2940" y="1664"/>
                  </a:lnTo>
                  <a:lnTo>
                    <a:pt x="3034" y="1657"/>
                  </a:lnTo>
                  <a:lnTo>
                    <a:pt x="3034" y="1657"/>
                  </a:lnTo>
                  <a:lnTo>
                    <a:pt x="3114" y="1664"/>
                  </a:lnTo>
                  <a:lnTo>
                    <a:pt x="3179" y="1685"/>
                  </a:lnTo>
                  <a:lnTo>
                    <a:pt x="3237" y="1722"/>
                  </a:lnTo>
                  <a:lnTo>
                    <a:pt x="3295" y="1765"/>
                  </a:lnTo>
                  <a:lnTo>
                    <a:pt x="3339" y="1824"/>
                  </a:lnTo>
                  <a:lnTo>
                    <a:pt x="3376" y="1882"/>
                  </a:lnTo>
                  <a:lnTo>
                    <a:pt x="3397" y="1954"/>
                  </a:lnTo>
                  <a:lnTo>
                    <a:pt x="3404" y="2027"/>
                  </a:lnTo>
                  <a:lnTo>
                    <a:pt x="3404" y="2027"/>
                  </a:lnTo>
                  <a:lnTo>
                    <a:pt x="3397" y="2100"/>
                  </a:lnTo>
                  <a:lnTo>
                    <a:pt x="3376" y="2165"/>
                  </a:lnTo>
                  <a:lnTo>
                    <a:pt x="3339" y="2231"/>
                  </a:lnTo>
                  <a:lnTo>
                    <a:pt x="3295" y="2281"/>
                  </a:lnTo>
                  <a:lnTo>
                    <a:pt x="3237" y="2325"/>
                  </a:lnTo>
                  <a:lnTo>
                    <a:pt x="3179" y="2361"/>
                  </a:lnTo>
                  <a:lnTo>
                    <a:pt x="3114" y="2383"/>
                  </a:lnTo>
                  <a:lnTo>
                    <a:pt x="3034" y="2390"/>
                  </a:lnTo>
                  <a:close/>
                  <a:moveTo>
                    <a:pt x="3034" y="1162"/>
                  </a:moveTo>
                  <a:lnTo>
                    <a:pt x="3034" y="1162"/>
                  </a:lnTo>
                  <a:lnTo>
                    <a:pt x="2940" y="1162"/>
                  </a:lnTo>
                  <a:lnTo>
                    <a:pt x="2831" y="1148"/>
                  </a:lnTo>
                  <a:lnTo>
                    <a:pt x="2729" y="1134"/>
                  </a:lnTo>
                  <a:lnTo>
                    <a:pt x="2620" y="1119"/>
                  </a:lnTo>
                  <a:lnTo>
                    <a:pt x="2512" y="1090"/>
                  </a:lnTo>
                  <a:lnTo>
                    <a:pt x="2402" y="1061"/>
                  </a:lnTo>
                  <a:lnTo>
                    <a:pt x="2294" y="1025"/>
                  </a:lnTo>
                  <a:lnTo>
                    <a:pt x="2178" y="981"/>
                  </a:lnTo>
                  <a:lnTo>
                    <a:pt x="2062" y="930"/>
                  </a:lnTo>
                  <a:lnTo>
                    <a:pt x="1946" y="879"/>
                  </a:lnTo>
                  <a:lnTo>
                    <a:pt x="1706" y="756"/>
                  </a:lnTo>
                  <a:lnTo>
                    <a:pt x="1452" y="603"/>
                  </a:lnTo>
                  <a:lnTo>
                    <a:pt x="1198" y="436"/>
                  </a:lnTo>
                  <a:lnTo>
                    <a:pt x="3034" y="436"/>
                  </a:lnTo>
                  <a:lnTo>
                    <a:pt x="3034" y="436"/>
                  </a:lnTo>
                  <a:lnTo>
                    <a:pt x="3114" y="443"/>
                  </a:lnTo>
                  <a:lnTo>
                    <a:pt x="3179" y="458"/>
                  </a:lnTo>
                  <a:lnTo>
                    <a:pt x="3237" y="494"/>
                  </a:lnTo>
                  <a:lnTo>
                    <a:pt x="3295" y="538"/>
                  </a:lnTo>
                  <a:lnTo>
                    <a:pt x="3339" y="596"/>
                  </a:lnTo>
                  <a:lnTo>
                    <a:pt x="3376" y="654"/>
                  </a:lnTo>
                  <a:lnTo>
                    <a:pt x="3397" y="726"/>
                  </a:lnTo>
                  <a:lnTo>
                    <a:pt x="3404" y="800"/>
                  </a:lnTo>
                  <a:lnTo>
                    <a:pt x="3404" y="800"/>
                  </a:lnTo>
                  <a:lnTo>
                    <a:pt x="3397" y="872"/>
                  </a:lnTo>
                  <a:lnTo>
                    <a:pt x="3376" y="938"/>
                  </a:lnTo>
                  <a:lnTo>
                    <a:pt x="3339" y="1003"/>
                  </a:lnTo>
                  <a:lnTo>
                    <a:pt x="3295" y="1054"/>
                  </a:lnTo>
                  <a:lnTo>
                    <a:pt x="3237" y="1097"/>
                  </a:lnTo>
                  <a:lnTo>
                    <a:pt x="3179" y="1134"/>
                  </a:lnTo>
                  <a:lnTo>
                    <a:pt x="3114" y="1155"/>
                  </a:lnTo>
                  <a:lnTo>
                    <a:pt x="3034" y="1162"/>
                  </a:lnTo>
                  <a:close/>
                </a:path>
              </a:pathLst>
            </a:custGeom>
            <a:solidFill>
              <a:schemeClr val="bg2"/>
            </a:solidFill>
            <a:ln>
              <a:noFill/>
            </a:ln>
            <a:effectLst/>
          </p:spPr>
          <p:txBody>
            <a:bodyPr wrap="none" anchor="ctr"/>
            <a:lstStyle/>
            <a:p>
              <a:endParaRPr lang="en-US">
                <a:solidFill>
                  <a:prstClr val="black"/>
                </a:solidFill>
                <a:latin typeface="Dual 400" panose="02000603000000020004" pitchFamily="2" charset="0"/>
              </a:endParaRPr>
            </a:p>
          </p:txBody>
        </p:sp>
      </p:grpSp>
    </p:spTree>
    <p:extLst>
      <p:ext uri="{BB962C8B-B14F-4D97-AF65-F5344CB8AC3E}">
        <p14:creationId xmlns:p14="http://schemas.microsoft.com/office/powerpoint/2010/main" val="3634955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hapter-Lines1-Purple">
    <p:spTree>
      <p:nvGrpSpPr>
        <p:cNvPr id="1" name=""/>
        <p:cNvGrpSpPr/>
        <p:nvPr/>
      </p:nvGrpSpPr>
      <p:grpSpPr>
        <a:xfrm>
          <a:off x="0" y="0"/>
          <a:ext cx="0" cy="0"/>
          <a:chOff x="0" y="0"/>
          <a:chExt cx="0" cy="0"/>
        </a:xfrm>
      </p:grpSpPr>
      <p:sp>
        <p:nvSpPr>
          <p:cNvPr id="5" name="Rectangle 4"/>
          <p:cNvSpPr/>
          <p:nvPr userDrawn="1"/>
        </p:nvSpPr>
        <p:spPr>
          <a:xfrm>
            <a:off x="8490857" y="4826000"/>
            <a:ext cx="653143" cy="317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60">
              <a:lnSpc>
                <a:spcPct val="90000"/>
              </a:lnSpc>
              <a:spcBef>
                <a:spcPts val="300"/>
              </a:spcBef>
            </a:pPr>
            <a:endParaRPr lang="en-US" sz="1600" dirty="0">
              <a:solidFill>
                <a:srgbClr val="FFFFFF"/>
              </a:solidFill>
              <a:latin typeface="Dual 300" panose="02000503020000020004" pitchFamily="2" charset="0"/>
            </a:endParaRP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itle 3"/>
          <p:cNvSpPr>
            <a:spLocks noGrp="1"/>
          </p:cNvSpPr>
          <p:nvPr>
            <p:ph type="title"/>
          </p:nvPr>
        </p:nvSpPr>
        <p:spPr bwMode="gray">
          <a:xfrm>
            <a:off x="701151" y="1827244"/>
            <a:ext cx="7911757" cy="567020"/>
          </a:xfrm>
        </p:spPr>
        <p:txBody>
          <a:bodyPr wrap="square" anchor="b" anchorCtr="0">
            <a:noAutofit/>
          </a:bodyPr>
          <a:lstStyle>
            <a:lvl1pPr>
              <a:lnSpc>
                <a:spcPct val="90000"/>
              </a:lnSpc>
              <a:defRPr lang="en-US" sz="4000" b="0" i="0" spc="-40" baseline="0" dirty="0">
                <a:solidFill>
                  <a:schemeClr val="accent3"/>
                </a:solidFill>
                <a:latin typeface="Dual 400" panose="02000603000000020004" pitchFamily="2" charset="0"/>
                <a:ea typeface="+mn-ea"/>
                <a:cs typeface="Dual 400" panose="02000603000000020004" pitchFamily="2" charset="0"/>
              </a:defRPr>
            </a:lvl1pPr>
          </a:lstStyle>
          <a:p>
            <a:pPr marL="0" lvl="0" defTabSz="914270"/>
            <a:r>
              <a:rPr lang="en-US" dirty="0"/>
              <a:t>Click to edit Master title style</a:t>
            </a:r>
          </a:p>
        </p:txBody>
      </p:sp>
      <p:sp>
        <p:nvSpPr>
          <p:cNvPr id="476" name="Text Placeholder 5"/>
          <p:cNvSpPr>
            <a:spLocks noGrp="1"/>
          </p:cNvSpPr>
          <p:nvPr>
            <p:ph type="body" sz="quarter" idx="17"/>
          </p:nvPr>
        </p:nvSpPr>
        <p:spPr>
          <a:xfrm>
            <a:off x="357277" y="4873539"/>
            <a:ext cx="3103473" cy="137160"/>
          </a:xfrm>
        </p:spPr>
        <p:txBody>
          <a:bodyPr lIns="0" tIns="0" rIns="0" bIns="0" anchor="b" anchorCtr="0">
            <a:normAutofit/>
          </a:bodyPr>
          <a:lstStyle>
            <a:lvl1pPr marL="0" indent="0" algn="l">
              <a:buFont typeface="Arial" panose="020B0604020202020204" pitchFamily="34" charset="0"/>
              <a:buChar char="‪"/>
              <a:defRPr sz="700" cap="all">
                <a:solidFill>
                  <a:schemeClr val="bg1">
                    <a:lumMod val="50000"/>
                  </a:schemeClr>
                </a:solidFill>
              </a:defRPr>
            </a:lvl1pPr>
            <a:lvl2pPr marL="173021" indent="0" algn="l">
              <a:buNone/>
              <a:defRPr sz="600">
                <a:solidFill>
                  <a:srgbClr val="FFFFFF"/>
                </a:solidFill>
              </a:defRPr>
            </a:lvl2pPr>
            <a:lvl3pPr marL="346040" indent="0" algn="l">
              <a:buNone/>
              <a:defRPr sz="600">
                <a:solidFill>
                  <a:srgbClr val="FFFFFF"/>
                </a:solidFill>
              </a:defRPr>
            </a:lvl3pPr>
            <a:lvl4pPr marL="512714" indent="0" algn="l">
              <a:buNone/>
              <a:defRPr sz="600">
                <a:solidFill>
                  <a:srgbClr val="FFFFFF"/>
                </a:solidFill>
              </a:defRPr>
            </a:lvl4pPr>
            <a:lvl5pPr marL="685732" indent="0" algn="l">
              <a:buNone/>
              <a:defRPr sz="600">
                <a:solidFill>
                  <a:srgbClr val="FFFFFF"/>
                </a:solidFill>
              </a:defRPr>
            </a:lvl5pPr>
          </a:lstStyle>
          <a:p>
            <a:pPr lvl="0"/>
            <a:endParaRPr lang="en-US" dirty="0"/>
          </a:p>
        </p:txBody>
      </p:sp>
      <p:sp>
        <p:nvSpPr>
          <p:cNvPr id="477" name="Footer Placeholder 5"/>
          <p:cNvSpPr>
            <a:spLocks noGrp="1"/>
          </p:cNvSpPr>
          <p:nvPr>
            <p:ph type="ftr" sz="quarter" idx="3"/>
          </p:nvPr>
        </p:nvSpPr>
        <p:spPr>
          <a:xfrm>
            <a:off x="3548529" y="4906103"/>
            <a:ext cx="4566625" cy="103485"/>
          </a:xfrm>
          <a:prstGeom prst="rect">
            <a:avLst/>
          </a:prstGeom>
        </p:spPr>
        <p:txBody>
          <a:bodyPr vert="horz" wrap="square" lIns="0" tIns="0" rIns="0" bIns="0" rtlCol="0" anchor="b" anchorCtr="0"/>
          <a:lstStyle>
            <a:lvl1pPr marL="0" marR="0" indent="0" algn="r" defTabSz="914270" rtl="0" eaLnBrk="1" fontAlgn="auto" latinLnBrk="0" hangingPunct="1">
              <a:lnSpc>
                <a:spcPct val="100000"/>
              </a:lnSpc>
              <a:spcBef>
                <a:spcPts val="0"/>
              </a:spcBef>
              <a:spcAft>
                <a:spcPts val="0"/>
              </a:spcAft>
              <a:buClrTx/>
              <a:buSzTx/>
              <a:buFontTx/>
              <a:buNone/>
              <a:tabLst/>
              <a:defRPr sz="700" cap="none" spc="-20" baseline="0">
                <a:solidFill>
                  <a:schemeClr val="tx1"/>
                </a:solidFill>
                <a:latin typeface="Dual 400" panose="02000603000000020004" pitchFamily="2" charset="0"/>
              </a:defRPr>
            </a:lvl1pPr>
          </a:lstStyle>
          <a:p>
            <a:pPr>
              <a:defRPr/>
            </a:pPr>
            <a:r>
              <a:rPr lang="en-US"/>
              <a:t>© 2015 BROCADE COMMUNICATIONS SYSTEMS, INC. COMPANY PROPRIETARY INFORMATION</a:t>
            </a:r>
            <a:endParaRPr lang="en-US" dirty="0"/>
          </a:p>
        </p:txBody>
      </p:sp>
      <p:sp>
        <p:nvSpPr>
          <p:cNvPr id="478" name="Slide Number Placeholder 6"/>
          <p:cNvSpPr>
            <a:spLocks noGrp="1"/>
          </p:cNvSpPr>
          <p:nvPr>
            <p:ph type="sldNum" sz="quarter" idx="4"/>
          </p:nvPr>
        </p:nvSpPr>
        <p:spPr>
          <a:xfrm>
            <a:off x="8169598" y="4894737"/>
            <a:ext cx="256801" cy="116425"/>
          </a:xfrm>
          <a:prstGeom prst="rect">
            <a:avLst/>
          </a:prstGeom>
        </p:spPr>
        <p:txBody>
          <a:bodyPr vert="horz" wrap="square" lIns="0" tIns="0" rIns="0" bIns="0" rtlCol="0" anchor="b" anchorCtr="0"/>
          <a:lstStyle>
            <a:lvl1pPr algn="r">
              <a:defRPr sz="700" spc="40" baseline="0">
                <a:solidFill>
                  <a:schemeClr val="tx1"/>
                </a:solidFill>
                <a:latin typeface="Dual 400" panose="02000603000000020004" pitchFamily="2" charset="0"/>
              </a:defRPr>
            </a:lvl1pPr>
          </a:lstStyle>
          <a:p>
            <a:fld id="{7BCC8D0D-EAEC-449D-9161-023DFF90F2E2}" type="slidenum">
              <a:rPr lang="en-US" smtClean="0"/>
              <a:pPr/>
              <a:t>‹#›</a:t>
            </a:fld>
            <a:endParaRPr lang="en-US" dirty="0"/>
          </a:p>
        </p:txBody>
      </p:sp>
      <p:grpSp>
        <p:nvGrpSpPr>
          <p:cNvPr id="479" name="Group 478"/>
          <p:cNvGrpSpPr/>
          <p:nvPr userDrawn="1"/>
        </p:nvGrpSpPr>
        <p:grpSpPr bwMode="gray">
          <a:xfrm>
            <a:off x="7515472" y="411973"/>
            <a:ext cx="1287919" cy="247482"/>
            <a:chOff x="12700" y="2816225"/>
            <a:chExt cx="10079038" cy="1936750"/>
          </a:xfrm>
          <a:solidFill>
            <a:schemeClr val="bg1"/>
          </a:solidFill>
        </p:grpSpPr>
        <p:sp>
          <p:nvSpPr>
            <p:cNvPr id="480" name="Freeform 1"/>
            <p:cNvSpPr>
              <a:spLocks noChangeArrowheads="1"/>
            </p:cNvSpPr>
            <p:nvPr/>
          </p:nvSpPr>
          <p:spPr bwMode="gray">
            <a:xfrm>
              <a:off x="12700" y="3257550"/>
              <a:ext cx="1096963" cy="1473200"/>
            </a:xfrm>
            <a:custGeom>
              <a:avLst/>
              <a:gdLst>
                <a:gd name="T0" fmla="*/ 1589 w 3049"/>
                <a:gd name="T1" fmla="*/ 0 h 4091"/>
                <a:gd name="T2" fmla="*/ 1996 w 3049"/>
                <a:gd name="T3" fmla="*/ 23 h 4091"/>
                <a:gd name="T4" fmla="*/ 2294 w 3049"/>
                <a:gd name="T5" fmla="*/ 95 h 4091"/>
                <a:gd name="T6" fmla="*/ 2503 w 3049"/>
                <a:gd name="T7" fmla="*/ 212 h 4091"/>
                <a:gd name="T8" fmla="*/ 2693 w 3049"/>
                <a:gd name="T9" fmla="*/ 393 h 4091"/>
                <a:gd name="T10" fmla="*/ 2809 w 3049"/>
                <a:gd name="T11" fmla="*/ 567 h 4091"/>
                <a:gd name="T12" fmla="*/ 2896 w 3049"/>
                <a:gd name="T13" fmla="*/ 821 h 4091"/>
                <a:gd name="T14" fmla="*/ 2917 w 3049"/>
                <a:gd name="T15" fmla="*/ 1061 h 4091"/>
                <a:gd name="T16" fmla="*/ 2910 w 3049"/>
                <a:gd name="T17" fmla="*/ 1228 h 4091"/>
                <a:gd name="T18" fmla="*/ 2860 w 3049"/>
                <a:gd name="T19" fmla="*/ 1424 h 4091"/>
                <a:gd name="T20" fmla="*/ 2736 w 3049"/>
                <a:gd name="T21" fmla="*/ 1641 h 4091"/>
                <a:gd name="T22" fmla="*/ 2518 w 3049"/>
                <a:gd name="T23" fmla="*/ 1838 h 4091"/>
                <a:gd name="T24" fmla="*/ 2178 w 3049"/>
                <a:gd name="T25" fmla="*/ 1976 h 4091"/>
                <a:gd name="T26" fmla="*/ 2395 w 3049"/>
                <a:gd name="T27" fmla="*/ 2026 h 4091"/>
                <a:gd name="T28" fmla="*/ 2649 w 3049"/>
                <a:gd name="T29" fmla="*/ 2157 h 4091"/>
                <a:gd name="T30" fmla="*/ 2816 w 3049"/>
                <a:gd name="T31" fmla="*/ 2303 h 4091"/>
                <a:gd name="T32" fmla="*/ 2976 w 3049"/>
                <a:gd name="T33" fmla="*/ 2564 h 4091"/>
                <a:gd name="T34" fmla="*/ 3041 w 3049"/>
                <a:gd name="T35" fmla="*/ 2826 h 4091"/>
                <a:gd name="T36" fmla="*/ 3048 w 3049"/>
                <a:gd name="T37" fmla="*/ 2970 h 4091"/>
                <a:gd name="T38" fmla="*/ 3005 w 3049"/>
                <a:gd name="T39" fmla="*/ 3313 h 4091"/>
                <a:gd name="T40" fmla="*/ 2860 w 3049"/>
                <a:gd name="T41" fmla="*/ 3624 h 4091"/>
                <a:gd name="T42" fmla="*/ 2722 w 3049"/>
                <a:gd name="T43" fmla="*/ 3791 h 4091"/>
                <a:gd name="T44" fmla="*/ 2366 w 3049"/>
                <a:gd name="T45" fmla="*/ 4003 h 4091"/>
                <a:gd name="T46" fmla="*/ 2017 w 3049"/>
                <a:gd name="T47" fmla="*/ 4083 h 4091"/>
                <a:gd name="T48" fmla="*/ 0 w 3049"/>
                <a:gd name="T49" fmla="*/ 4090 h 4091"/>
                <a:gd name="T50" fmla="*/ 1597 w 3049"/>
                <a:gd name="T51" fmla="*/ 1722 h 4091"/>
                <a:gd name="T52" fmla="*/ 1728 w 3049"/>
                <a:gd name="T53" fmla="*/ 1714 h 4091"/>
                <a:gd name="T54" fmla="*/ 1894 w 3049"/>
                <a:gd name="T55" fmla="*/ 1656 h 4091"/>
                <a:gd name="T56" fmla="*/ 2025 w 3049"/>
                <a:gd name="T57" fmla="*/ 1561 h 4091"/>
                <a:gd name="T58" fmla="*/ 2127 w 3049"/>
                <a:gd name="T59" fmla="*/ 1424 h 4091"/>
                <a:gd name="T60" fmla="*/ 2178 w 3049"/>
                <a:gd name="T61" fmla="*/ 1257 h 4091"/>
                <a:gd name="T62" fmla="*/ 2192 w 3049"/>
                <a:gd name="T63" fmla="*/ 1126 h 4091"/>
                <a:gd name="T64" fmla="*/ 2148 w 3049"/>
                <a:gd name="T65" fmla="*/ 902 h 4091"/>
                <a:gd name="T66" fmla="*/ 2039 w 3049"/>
                <a:gd name="T67" fmla="*/ 741 h 4091"/>
                <a:gd name="T68" fmla="*/ 1894 w 3049"/>
                <a:gd name="T69" fmla="*/ 647 h 4091"/>
                <a:gd name="T70" fmla="*/ 1654 w 3049"/>
                <a:gd name="T71" fmla="*/ 589 h 4091"/>
                <a:gd name="T72" fmla="*/ 697 w 3049"/>
                <a:gd name="T73" fmla="*/ 1722 h 4091"/>
                <a:gd name="T74" fmla="*/ 1654 w 3049"/>
                <a:gd name="T75" fmla="*/ 3480 h 4091"/>
                <a:gd name="T76" fmla="*/ 1851 w 3049"/>
                <a:gd name="T77" fmla="*/ 3457 h 4091"/>
                <a:gd name="T78" fmla="*/ 2025 w 3049"/>
                <a:gd name="T79" fmla="*/ 3392 h 4091"/>
                <a:gd name="T80" fmla="*/ 2163 w 3049"/>
                <a:gd name="T81" fmla="*/ 3283 h 4091"/>
                <a:gd name="T82" fmla="*/ 2250 w 3049"/>
                <a:gd name="T83" fmla="*/ 3138 h 4091"/>
                <a:gd name="T84" fmla="*/ 2300 w 3049"/>
                <a:gd name="T85" fmla="*/ 2956 h 4091"/>
                <a:gd name="T86" fmla="*/ 2300 w 3049"/>
                <a:gd name="T87" fmla="*/ 2826 h 4091"/>
                <a:gd name="T88" fmla="*/ 2258 w 3049"/>
                <a:gd name="T89" fmla="*/ 2659 h 4091"/>
                <a:gd name="T90" fmla="*/ 2170 w 3049"/>
                <a:gd name="T91" fmla="*/ 2513 h 4091"/>
                <a:gd name="T92" fmla="*/ 2032 w 3049"/>
                <a:gd name="T93" fmla="*/ 2405 h 4091"/>
                <a:gd name="T94" fmla="*/ 1865 w 3049"/>
                <a:gd name="T95" fmla="*/ 2331 h 4091"/>
                <a:gd name="T96" fmla="*/ 1654 w 3049"/>
                <a:gd name="T97" fmla="*/ 2303 h 4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49" h="4091">
                  <a:moveTo>
                    <a:pt x="0" y="0"/>
                  </a:moveTo>
                  <a:lnTo>
                    <a:pt x="1589" y="0"/>
                  </a:lnTo>
                  <a:lnTo>
                    <a:pt x="1589" y="0"/>
                  </a:lnTo>
                  <a:lnTo>
                    <a:pt x="1720" y="0"/>
                  </a:lnTo>
                  <a:lnTo>
                    <a:pt x="1851" y="8"/>
                  </a:lnTo>
                  <a:lnTo>
                    <a:pt x="1996" y="23"/>
                  </a:lnTo>
                  <a:lnTo>
                    <a:pt x="2141" y="44"/>
                  </a:lnTo>
                  <a:lnTo>
                    <a:pt x="2220" y="66"/>
                  </a:lnTo>
                  <a:lnTo>
                    <a:pt x="2294" y="95"/>
                  </a:lnTo>
                  <a:lnTo>
                    <a:pt x="2366" y="125"/>
                  </a:lnTo>
                  <a:lnTo>
                    <a:pt x="2431" y="168"/>
                  </a:lnTo>
                  <a:lnTo>
                    <a:pt x="2503" y="212"/>
                  </a:lnTo>
                  <a:lnTo>
                    <a:pt x="2569" y="262"/>
                  </a:lnTo>
                  <a:lnTo>
                    <a:pt x="2634" y="320"/>
                  </a:lnTo>
                  <a:lnTo>
                    <a:pt x="2693" y="393"/>
                  </a:lnTo>
                  <a:lnTo>
                    <a:pt x="2693" y="393"/>
                  </a:lnTo>
                  <a:lnTo>
                    <a:pt x="2758" y="480"/>
                  </a:lnTo>
                  <a:lnTo>
                    <a:pt x="2809" y="567"/>
                  </a:lnTo>
                  <a:lnTo>
                    <a:pt x="2845" y="654"/>
                  </a:lnTo>
                  <a:lnTo>
                    <a:pt x="2874" y="741"/>
                  </a:lnTo>
                  <a:lnTo>
                    <a:pt x="2896" y="821"/>
                  </a:lnTo>
                  <a:lnTo>
                    <a:pt x="2910" y="908"/>
                  </a:lnTo>
                  <a:lnTo>
                    <a:pt x="2917" y="989"/>
                  </a:lnTo>
                  <a:lnTo>
                    <a:pt x="2917" y="1061"/>
                  </a:lnTo>
                  <a:lnTo>
                    <a:pt x="2917" y="1061"/>
                  </a:lnTo>
                  <a:lnTo>
                    <a:pt x="2917" y="1126"/>
                  </a:lnTo>
                  <a:lnTo>
                    <a:pt x="2910" y="1228"/>
                  </a:lnTo>
                  <a:lnTo>
                    <a:pt x="2896" y="1293"/>
                  </a:lnTo>
                  <a:lnTo>
                    <a:pt x="2881" y="1359"/>
                  </a:lnTo>
                  <a:lnTo>
                    <a:pt x="2860" y="1424"/>
                  </a:lnTo>
                  <a:lnTo>
                    <a:pt x="2824" y="1496"/>
                  </a:lnTo>
                  <a:lnTo>
                    <a:pt x="2787" y="1569"/>
                  </a:lnTo>
                  <a:lnTo>
                    <a:pt x="2736" y="1641"/>
                  </a:lnTo>
                  <a:lnTo>
                    <a:pt x="2678" y="1707"/>
                  </a:lnTo>
                  <a:lnTo>
                    <a:pt x="2606" y="1772"/>
                  </a:lnTo>
                  <a:lnTo>
                    <a:pt x="2518" y="1838"/>
                  </a:lnTo>
                  <a:lnTo>
                    <a:pt x="2424" y="1889"/>
                  </a:lnTo>
                  <a:lnTo>
                    <a:pt x="2308" y="1939"/>
                  </a:lnTo>
                  <a:lnTo>
                    <a:pt x="2178" y="1976"/>
                  </a:lnTo>
                  <a:lnTo>
                    <a:pt x="2178" y="1976"/>
                  </a:lnTo>
                  <a:lnTo>
                    <a:pt x="2315" y="2005"/>
                  </a:lnTo>
                  <a:lnTo>
                    <a:pt x="2395" y="2026"/>
                  </a:lnTo>
                  <a:lnTo>
                    <a:pt x="2482" y="2063"/>
                  </a:lnTo>
                  <a:lnTo>
                    <a:pt x="2562" y="2099"/>
                  </a:lnTo>
                  <a:lnTo>
                    <a:pt x="2649" y="2157"/>
                  </a:lnTo>
                  <a:lnTo>
                    <a:pt x="2736" y="2223"/>
                  </a:lnTo>
                  <a:lnTo>
                    <a:pt x="2816" y="2303"/>
                  </a:lnTo>
                  <a:lnTo>
                    <a:pt x="2816" y="2303"/>
                  </a:lnTo>
                  <a:lnTo>
                    <a:pt x="2881" y="2390"/>
                  </a:lnTo>
                  <a:lnTo>
                    <a:pt x="2932" y="2477"/>
                  </a:lnTo>
                  <a:lnTo>
                    <a:pt x="2976" y="2564"/>
                  </a:lnTo>
                  <a:lnTo>
                    <a:pt x="3005" y="2659"/>
                  </a:lnTo>
                  <a:lnTo>
                    <a:pt x="3027" y="2739"/>
                  </a:lnTo>
                  <a:lnTo>
                    <a:pt x="3041" y="2826"/>
                  </a:lnTo>
                  <a:lnTo>
                    <a:pt x="3048" y="2898"/>
                  </a:lnTo>
                  <a:lnTo>
                    <a:pt x="3048" y="2970"/>
                  </a:lnTo>
                  <a:lnTo>
                    <a:pt x="3048" y="2970"/>
                  </a:lnTo>
                  <a:lnTo>
                    <a:pt x="3041" y="3087"/>
                  </a:lnTo>
                  <a:lnTo>
                    <a:pt x="3027" y="3196"/>
                  </a:lnTo>
                  <a:lnTo>
                    <a:pt x="3005" y="3313"/>
                  </a:lnTo>
                  <a:lnTo>
                    <a:pt x="2961" y="3421"/>
                  </a:lnTo>
                  <a:lnTo>
                    <a:pt x="2917" y="3531"/>
                  </a:lnTo>
                  <a:lnTo>
                    <a:pt x="2860" y="3624"/>
                  </a:lnTo>
                  <a:lnTo>
                    <a:pt x="2794" y="3712"/>
                  </a:lnTo>
                  <a:lnTo>
                    <a:pt x="2722" y="3791"/>
                  </a:lnTo>
                  <a:lnTo>
                    <a:pt x="2722" y="3791"/>
                  </a:lnTo>
                  <a:lnTo>
                    <a:pt x="2598" y="3879"/>
                  </a:lnTo>
                  <a:lnTo>
                    <a:pt x="2482" y="3944"/>
                  </a:lnTo>
                  <a:lnTo>
                    <a:pt x="2366" y="4003"/>
                  </a:lnTo>
                  <a:lnTo>
                    <a:pt x="2250" y="4039"/>
                  </a:lnTo>
                  <a:lnTo>
                    <a:pt x="2134" y="4068"/>
                  </a:lnTo>
                  <a:lnTo>
                    <a:pt x="2017" y="4083"/>
                  </a:lnTo>
                  <a:lnTo>
                    <a:pt x="1901" y="4090"/>
                  </a:lnTo>
                  <a:lnTo>
                    <a:pt x="1785" y="4090"/>
                  </a:lnTo>
                  <a:lnTo>
                    <a:pt x="0" y="4090"/>
                  </a:lnTo>
                  <a:lnTo>
                    <a:pt x="0" y="0"/>
                  </a:lnTo>
                  <a:close/>
                  <a:moveTo>
                    <a:pt x="697" y="1722"/>
                  </a:moveTo>
                  <a:lnTo>
                    <a:pt x="1597" y="1722"/>
                  </a:lnTo>
                  <a:lnTo>
                    <a:pt x="1597" y="1722"/>
                  </a:lnTo>
                  <a:lnTo>
                    <a:pt x="1662" y="1722"/>
                  </a:lnTo>
                  <a:lnTo>
                    <a:pt x="1728" y="1714"/>
                  </a:lnTo>
                  <a:lnTo>
                    <a:pt x="1785" y="1700"/>
                  </a:lnTo>
                  <a:lnTo>
                    <a:pt x="1836" y="1678"/>
                  </a:lnTo>
                  <a:lnTo>
                    <a:pt x="1894" y="1656"/>
                  </a:lnTo>
                  <a:lnTo>
                    <a:pt x="1937" y="1627"/>
                  </a:lnTo>
                  <a:lnTo>
                    <a:pt x="1988" y="1598"/>
                  </a:lnTo>
                  <a:lnTo>
                    <a:pt x="2025" y="1561"/>
                  </a:lnTo>
                  <a:lnTo>
                    <a:pt x="2061" y="1518"/>
                  </a:lnTo>
                  <a:lnTo>
                    <a:pt x="2097" y="1474"/>
                  </a:lnTo>
                  <a:lnTo>
                    <a:pt x="2127" y="1424"/>
                  </a:lnTo>
                  <a:lnTo>
                    <a:pt x="2148" y="1374"/>
                  </a:lnTo>
                  <a:lnTo>
                    <a:pt x="2170" y="1316"/>
                  </a:lnTo>
                  <a:lnTo>
                    <a:pt x="2178" y="1257"/>
                  </a:lnTo>
                  <a:lnTo>
                    <a:pt x="2192" y="1192"/>
                  </a:lnTo>
                  <a:lnTo>
                    <a:pt x="2192" y="1126"/>
                  </a:lnTo>
                  <a:lnTo>
                    <a:pt x="2192" y="1126"/>
                  </a:lnTo>
                  <a:lnTo>
                    <a:pt x="2184" y="1039"/>
                  </a:lnTo>
                  <a:lnTo>
                    <a:pt x="2170" y="967"/>
                  </a:lnTo>
                  <a:lnTo>
                    <a:pt x="2148" y="902"/>
                  </a:lnTo>
                  <a:lnTo>
                    <a:pt x="2119" y="843"/>
                  </a:lnTo>
                  <a:lnTo>
                    <a:pt x="2083" y="792"/>
                  </a:lnTo>
                  <a:lnTo>
                    <a:pt x="2039" y="741"/>
                  </a:lnTo>
                  <a:lnTo>
                    <a:pt x="1996" y="705"/>
                  </a:lnTo>
                  <a:lnTo>
                    <a:pt x="1945" y="676"/>
                  </a:lnTo>
                  <a:lnTo>
                    <a:pt x="1894" y="647"/>
                  </a:lnTo>
                  <a:lnTo>
                    <a:pt x="1844" y="625"/>
                  </a:lnTo>
                  <a:lnTo>
                    <a:pt x="1742" y="597"/>
                  </a:lnTo>
                  <a:lnTo>
                    <a:pt x="1654" y="589"/>
                  </a:lnTo>
                  <a:lnTo>
                    <a:pt x="1575" y="582"/>
                  </a:lnTo>
                  <a:lnTo>
                    <a:pt x="697" y="582"/>
                  </a:lnTo>
                  <a:lnTo>
                    <a:pt x="697" y="1722"/>
                  </a:lnTo>
                  <a:close/>
                  <a:moveTo>
                    <a:pt x="697" y="3480"/>
                  </a:moveTo>
                  <a:lnTo>
                    <a:pt x="1654" y="3480"/>
                  </a:lnTo>
                  <a:lnTo>
                    <a:pt x="1654" y="3480"/>
                  </a:lnTo>
                  <a:lnTo>
                    <a:pt x="1720" y="3472"/>
                  </a:lnTo>
                  <a:lnTo>
                    <a:pt x="1785" y="3465"/>
                  </a:lnTo>
                  <a:lnTo>
                    <a:pt x="1851" y="3457"/>
                  </a:lnTo>
                  <a:lnTo>
                    <a:pt x="1916" y="3436"/>
                  </a:lnTo>
                  <a:lnTo>
                    <a:pt x="1974" y="3414"/>
                  </a:lnTo>
                  <a:lnTo>
                    <a:pt x="2025" y="3392"/>
                  </a:lnTo>
                  <a:lnTo>
                    <a:pt x="2076" y="3363"/>
                  </a:lnTo>
                  <a:lnTo>
                    <a:pt x="2119" y="3327"/>
                  </a:lnTo>
                  <a:lnTo>
                    <a:pt x="2163" y="3283"/>
                  </a:lnTo>
                  <a:lnTo>
                    <a:pt x="2199" y="3239"/>
                  </a:lnTo>
                  <a:lnTo>
                    <a:pt x="2228" y="3196"/>
                  </a:lnTo>
                  <a:lnTo>
                    <a:pt x="2250" y="3138"/>
                  </a:lnTo>
                  <a:lnTo>
                    <a:pt x="2271" y="3080"/>
                  </a:lnTo>
                  <a:lnTo>
                    <a:pt x="2286" y="3021"/>
                  </a:lnTo>
                  <a:lnTo>
                    <a:pt x="2300" y="2956"/>
                  </a:lnTo>
                  <a:lnTo>
                    <a:pt x="2300" y="2891"/>
                  </a:lnTo>
                  <a:lnTo>
                    <a:pt x="2300" y="2891"/>
                  </a:lnTo>
                  <a:lnTo>
                    <a:pt x="2300" y="2826"/>
                  </a:lnTo>
                  <a:lnTo>
                    <a:pt x="2294" y="2767"/>
                  </a:lnTo>
                  <a:lnTo>
                    <a:pt x="2279" y="2710"/>
                  </a:lnTo>
                  <a:lnTo>
                    <a:pt x="2258" y="2659"/>
                  </a:lnTo>
                  <a:lnTo>
                    <a:pt x="2235" y="2608"/>
                  </a:lnTo>
                  <a:lnTo>
                    <a:pt x="2199" y="2557"/>
                  </a:lnTo>
                  <a:lnTo>
                    <a:pt x="2170" y="2513"/>
                  </a:lnTo>
                  <a:lnTo>
                    <a:pt x="2127" y="2470"/>
                  </a:lnTo>
                  <a:lnTo>
                    <a:pt x="2083" y="2433"/>
                  </a:lnTo>
                  <a:lnTo>
                    <a:pt x="2032" y="2405"/>
                  </a:lnTo>
                  <a:lnTo>
                    <a:pt x="1981" y="2375"/>
                  </a:lnTo>
                  <a:lnTo>
                    <a:pt x="1923" y="2346"/>
                  </a:lnTo>
                  <a:lnTo>
                    <a:pt x="1865" y="2331"/>
                  </a:lnTo>
                  <a:lnTo>
                    <a:pt x="1793" y="2317"/>
                  </a:lnTo>
                  <a:lnTo>
                    <a:pt x="1728" y="2310"/>
                  </a:lnTo>
                  <a:lnTo>
                    <a:pt x="1654" y="2303"/>
                  </a:lnTo>
                  <a:lnTo>
                    <a:pt x="697" y="2303"/>
                  </a:lnTo>
                  <a:lnTo>
                    <a:pt x="697" y="3480"/>
                  </a:lnTo>
                  <a:close/>
                </a:path>
              </a:pathLst>
            </a:custGeom>
            <a:solidFill>
              <a:srgbClr val="000000"/>
            </a:solidFill>
            <a:ln>
              <a:noFill/>
            </a:ln>
            <a:effectLst/>
          </p:spPr>
          <p:txBody>
            <a:bodyPr wrap="none" anchor="ctr"/>
            <a:lstStyle/>
            <a:p>
              <a:endParaRPr lang="en-US">
                <a:solidFill>
                  <a:prstClr val="black"/>
                </a:solidFill>
                <a:latin typeface="Dual 400" panose="02000603000000020004" pitchFamily="2" charset="0"/>
              </a:endParaRPr>
            </a:p>
          </p:txBody>
        </p:sp>
        <p:sp>
          <p:nvSpPr>
            <p:cNvPr id="481" name="Freeform 2"/>
            <p:cNvSpPr>
              <a:spLocks noChangeArrowheads="1"/>
            </p:cNvSpPr>
            <p:nvPr/>
          </p:nvSpPr>
          <p:spPr bwMode="gray">
            <a:xfrm>
              <a:off x="1227138" y="3257550"/>
              <a:ext cx="1154112" cy="1473200"/>
            </a:xfrm>
            <a:custGeom>
              <a:avLst/>
              <a:gdLst>
                <a:gd name="T0" fmla="*/ 1771 w 3208"/>
                <a:gd name="T1" fmla="*/ 2411 h 4091"/>
                <a:gd name="T2" fmla="*/ 733 w 3208"/>
                <a:gd name="T3" fmla="*/ 4090 h 4091"/>
                <a:gd name="T4" fmla="*/ 0 w 3208"/>
                <a:gd name="T5" fmla="*/ 0 h 4091"/>
                <a:gd name="T6" fmla="*/ 1771 w 3208"/>
                <a:gd name="T7" fmla="*/ 0 h 4091"/>
                <a:gd name="T8" fmla="*/ 2119 w 3208"/>
                <a:gd name="T9" fmla="*/ 15 h 4091"/>
                <a:gd name="T10" fmla="*/ 2402 w 3208"/>
                <a:gd name="T11" fmla="*/ 74 h 4091"/>
                <a:gd name="T12" fmla="*/ 2634 w 3208"/>
                <a:gd name="T13" fmla="*/ 175 h 4091"/>
                <a:gd name="T14" fmla="*/ 2837 w 3208"/>
                <a:gd name="T15" fmla="*/ 320 h 4091"/>
                <a:gd name="T16" fmla="*/ 2910 w 3208"/>
                <a:gd name="T17" fmla="*/ 393 h 4091"/>
                <a:gd name="T18" fmla="*/ 3048 w 3208"/>
                <a:gd name="T19" fmla="*/ 567 h 4091"/>
                <a:gd name="T20" fmla="*/ 3142 w 3208"/>
                <a:gd name="T21" fmla="*/ 785 h 4091"/>
                <a:gd name="T22" fmla="*/ 3200 w 3208"/>
                <a:gd name="T23" fmla="*/ 1054 h 4091"/>
                <a:gd name="T24" fmla="*/ 3207 w 3208"/>
                <a:gd name="T25" fmla="*/ 1200 h 4091"/>
                <a:gd name="T26" fmla="*/ 3186 w 3208"/>
                <a:gd name="T27" fmla="*/ 1461 h 4091"/>
                <a:gd name="T28" fmla="*/ 3120 w 3208"/>
                <a:gd name="T29" fmla="*/ 1678 h 4091"/>
                <a:gd name="T30" fmla="*/ 3026 w 3208"/>
                <a:gd name="T31" fmla="*/ 1859 h 4091"/>
                <a:gd name="T32" fmla="*/ 2917 w 3208"/>
                <a:gd name="T33" fmla="*/ 1997 h 4091"/>
                <a:gd name="T34" fmla="*/ 2794 w 3208"/>
                <a:gd name="T35" fmla="*/ 2107 h 4091"/>
                <a:gd name="T36" fmla="*/ 2670 w 3208"/>
                <a:gd name="T37" fmla="*/ 2187 h 4091"/>
                <a:gd name="T38" fmla="*/ 2467 w 3208"/>
                <a:gd name="T39" fmla="*/ 2288 h 4091"/>
                <a:gd name="T40" fmla="*/ 2409 w 3208"/>
                <a:gd name="T41" fmla="*/ 4090 h 4091"/>
                <a:gd name="T42" fmla="*/ 1654 w 3208"/>
                <a:gd name="T43" fmla="*/ 1823 h 4091"/>
                <a:gd name="T44" fmla="*/ 1792 w 3208"/>
                <a:gd name="T45" fmla="*/ 1816 h 4091"/>
                <a:gd name="T46" fmla="*/ 1996 w 3208"/>
                <a:gd name="T47" fmla="*/ 1779 h 4091"/>
                <a:gd name="T48" fmla="*/ 2126 w 3208"/>
                <a:gd name="T49" fmla="*/ 1728 h 4091"/>
                <a:gd name="T50" fmla="*/ 2235 w 3208"/>
                <a:gd name="T51" fmla="*/ 1656 h 4091"/>
                <a:gd name="T52" fmla="*/ 2330 w 3208"/>
                <a:gd name="T53" fmla="*/ 1561 h 4091"/>
                <a:gd name="T54" fmla="*/ 2395 w 3208"/>
                <a:gd name="T55" fmla="*/ 1439 h 4091"/>
                <a:gd name="T56" fmla="*/ 2438 w 3208"/>
                <a:gd name="T57" fmla="*/ 1279 h 4091"/>
                <a:gd name="T58" fmla="*/ 2438 w 3208"/>
                <a:gd name="T59" fmla="*/ 1192 h 4091"/>
                <a:gd name="T60" fmla="*/ 2431 w 3208"/>
                <a:gd name="T61" fmla="*/ 1076 h 4091"/>
                <a:gd name="T62" fmla="*/ 2402 w 3208"/>
                <a:gd name="T63" fmla="*/ 967 h 4091"/>
                <a:gd name="T64" fmla="*/ 2351 w 3208"/>
                <a:gd name="T65" fmla="*/ 865 h 4091"/>
                <a:gd name="T66" fmla="*/ 2271 w 3208"/>
                <a:gd name="T67" fmla="*/ 771 h 4091"/>
                <a:gd name="T68" fmla="*/ 2177 w 3208"/>
                <a:gd name="T69" fmla="*/ 698 h 4091"/>
                <a:gd name="T70" fmla="*/ 2047 w 3208"/>
                <a:gd name="T71" fmla="*/ 640 h 4091"/>
                <a:gd name="T72" fmla="*/ 1894 w 3208"/>
                <a:gd name="T73" fmla="*/ 603 h 4091"/>
                <a:gd name="T74" fmla="*/ 1720 w 3208"/>
                <a:gd name="T75" fmla="*/ 589 h 4091"/>
                <a:gd name="T76" fmla="*/ 733 w 3208"/>
                <a:gd name="T77" fmla="*/ 1823 h 4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208" h="4091">
                  <a:moveTo>
                    <a:pt x="2409" y="4090"/>
                  </a:moveTo>
                  <a:lnTo>
                    <a:pt x="1771" y="2411"/>
                  </a:lnTo>
                  <a:lnTo>
                    <a:pt x="733" y="2411"/>
                  </a:lnTo>
                  <a:lnTo>
                    <a:pt x="733" y="4090"/>
                  </a:lnTo>
                  <a:lnTo>
                    <a:pt x="0" y="4090"/>
                  </a:lnTo>
                  <a:lnTo>
                    <a:pt x="0" y="0"/>
                  </a:lnTo>
                  <a:lnTo>
                    <a:pt x="1771" y="0"/>
                  </a:lnTo>
                  <a:lnTo>
                    <a:pt x="1771" y="0"/>
                  </a:lnTo>
                  <a:lnTo>
                    <a:pt x="1952" y="0"/>
                  </a:lnTo>
                  <a:lnTo>
                    <a:pt x="2119" y="15"/>
                  </a:lnTo>
                  <a:lnTo>
                    <a:pt x="2264" y="44"/>
                  </a:lnTo>
                  <a:lnTo>
                    <a:pt x="2402" y="74"/>
                  </a:lnTo>
                  <a:lnTo>
                    <a:pt x="2525" y="117"/>
                  </a:lnTo>
                  <a:lnTo>
                    <a:pt x="2634" y="175"/>
                  </a:lnTo>
                  <a:lnTo>
                    <a:pt x="2743" y="240"/>
                  </a:lnTo>
                  <a:lnTo>
                    <a:pt x="2837" y="320"/>
                  </a:lnTo>
                  <a:lnTo>
                    <a:pt x="2837" y="320"/>
                  </a:lnTo>
                  <a:lnTo>
                    <a:pt x="2910" y="393"/>
                  </a:lnTo>
                  <a:lnTo>
                    <a:pt x="2983" y="480"/>
                  </a:lnTo>
                  <a:lnTo>
                    <a:pt x="3048" y="567"/>
                  </a:lnTo>
                  <a:lnTo>
                    <a:pt x="3099" y="676"/>
                  </a:lnTo>
                  <a:lnTo>
                    <a:pt x="3142" y="785"/>
                  </a:lnTo>
                  <a:lnTo>
                    <a:pt x="3179" y="916"/>
                  </a:lnTo>
                  <a:lnTo>
                    <a:pt x="3200" y="1054"/>
                  </a:lnTo>
                  <a:lnTo>
                    <a:pt x="3207" y="1200"/>
                  </a:lnTo>
                  <a:lnTo>
                    <a:pt x="3207" y="1200"/>
                  </a:lnTo>
                  <a:lnTo>
                    <a:pt x="3200" y="1337"/>
                  </a:lnTo>
                  <a:lnTo>
                    <a:pt x="3186" y="1461"/>
                  </a:lnTo>
                  <a:lnTo>
                    <a:pt x="3157" y="1576"/>
                  </a:lnTo>
                  <a:lnTo>
                    <a:pt x="3120" y="1678"/>
                  </a:lnTo>
                  <a:lnTo>
                    <a:pt x="3077" y="1772"/>
                  </a:lnTo>
                  <a:lnTo>
                    <a:pt x="3026" y="1859"/>
                  </a:lnTo>
                  <a:lnTo>
                    <a:pt x="2975" y="1932"/>
                  </a:lnTo>
                  <a:lnTo>
                    <a:pt x="2917" y="1997"/>
                  </a:lnTo>
                  <a:lnTo>
                    <a:pt x="2859" y="2056"/>
                  </a:lnTo>
                  <a:lnTo>
                    <a:pt x="2794" y="2107"/>
                  </a:lnTo>
                  <a:lnTo>
                    <a:pt x="2736" y="2150"/>
                  </a:lnTo>
                  <a:lnTo>
                    <a:pt x="2670" y="2187"/>
                  </a:lnTo>
                  <a:lnTo>
                    <a:pt x="2562" y="2244"/>
                  </a:lnTo>
                  <a:lnTo>
                    <a:pt x="2467" y="2288"/>
                  </a:lnTo>
                  <a:lnTo>
                    <a:pt x="3186" y="4090"/>
                  </a:lnTo>
                  <a:lnTo>
                    <a:pt x="2409" y="4090"/>
                  </a:lnTo>
                  <a:close/>
                  <a:moveTo>
                    <a:pt x="733" y="1823"/>
                  </a:moveTo>
                  <a:lnTo>
                    <a:pt x="1654" y="1823"/>
                  </a:lnTo>
                  <a:lnTo>
                    <a:pt x="1654" y="1823"/>
                  </a:lnTo>
                  <a:lnTo>
                    <a:pt x="1792" y="1816"/>
                  </a:lnTo>
                  <a:lnTo>
                    <a:pt x="1931" y="1794"/>
                  </a:lnTo>
                  <a:lnTo>
                    <a:pt x="1996" y="1779"/>
                  </a:lnTo>
                  <a:lnTo>
                    <a:pt x="2061" y="1758"/>
                  </a:lnTo>
                  <a:lnTo>
                    <a:pt x="2126" y="1728"/>
                  </a:lnTo>
                  <a:lnTo>
                    <a:pt x="2184" y="1692"/>
                  </a:lnTo>
                  <a:lnTo>
                    <a:pt x="2235" y="1656"/>
                  </a:lnTo>
                  <a:lnTo>
                    <a:pt x="2286" y="1612"/>
                  </a:lnTo>
                  <a:lnTo>
                    <a:pt x="2330" y="1561"/>
                  </a:lnTo>
                  <a:lnTo>
                    <a:pt x="2366" y="1504"/>
                  </a:lnTo>
                  <a:lnTo>
                    <a:pt x="2395" y="1439"/>
                  </a:lnTo>
                  <a:lnTo>
                    <a:pt x="2424" y="1359"/>
                  </a:lnTo>
                  <a:lnTo>
                    <a:pt x="2438" y="1279"/>
                  </a:lnTo>
                  <a:lnTo>
                    <a:pt x="2438" y="1192"/>
                  </a:lnTo>
                  <a:lnTo>
                    <a:pt x="2438" y="1192"/>
                  </a:lnTo>
                  <a:lnTo>
                    <a:pt x="2438" y="1134"/>
                  </a:lnTo>
                  <a:lnTo>
                    <a:pt x="2431" y="1076"/>
                  </a:lnTo>
                  <a:lnTo>
                    <a:pt x="2417" y="1018"/>
                  </a:lnTo>
                  <a:lnTo>
                    <a:pt x="2402" y="967"/>
                  </a:lnTo>
                  <a:lnTo>
                    <a:pt x="2381" y="916"/>
                  </a:lnTo>
                  <a:lnTo>
                    <a:pt x="2351" y="865"/>
                  </a:lnTo>
                  <a:lnTo>
                    <a:pt x="2315" y="815"/>
                  </a:lnTo>
                  <a:lnTo>
                    <a:pt x="2271" y="771"/>
                  </a:lnTo>
                  <a:lnTo>
                    <a:pt x="2228" y="734"/>
                  </a:lnTo>
                  <a:lnTo>
                    <a:pt x="2177" y="698"/>
                  </a:lnTo>
                  <a:lnTo>
                    <a:pt x="2112" y="669"/>
                  </a:lnTo>
                  <a:lnTo>
                    <a:pt x="2047" y="640"/>
                  </a:lnTo>
                  <a:lnTo>
                    <a:pt x="1974" y="618"/>
                  </a:lnTo>
                  <a:lnTo>
                    <a:pt x="1894" y="603"/>
                  </a:lnTo>
                  <a:lnTo>
                    <a:pt x="1807" y="589"/>
                  </a:lnTo>
                  <a:lnTo>
                    <a:pt x="1720" y="589"/>
                  </a:lnTo>
                  <a:lnTo>
                    <a:pt x="733" y="589"/>
                  </a:lnTo>
                  <a:lnTo>
                    <a:pt x="733" y="1823"/>
                  </a:lnTo>
                  <a:close/>
                </a:path>
              </a:pathLst>
            </a:custGeom>
            <a:solidFill>
              <a:srgbClr val="000000"/>
            </a:solidFill>
            <a:ln>
              <a:noFill/>
            </a:ln>
            <a:effectLst/>
          </p:spPr>
          <p:txBody>
            <a:bodyPr wrap="none" anchor="ctr"/>
            <a:lstStyle/>
            <a:p>
              <a:endParaRPr lang="en-US">
                <a:solidFill>
                  <a:prstClr val="black"/>
                </a:solidFill>
                <a:latin typeface="Dual 400" panose="02000603000000020004" pitchFamily="2" charset="0"/>
              </a:endParaRPr>
            </a:p>
          </p:txBody>
        </p:sp>
        <p:sp>
          <p:nvSpPr>
            <p:cNvPr id="482" name="Freeform 3"/>
            <p:cNvSpPr>
              <a:spLocks noChangeArrowheads="1"/>
            </p:cNvSpPr>
            <p:nvPr/>
          </p:nvSpPr>
          <p:spPr bwMode="gray">
            <a:xfrm>
              <a:off x="2436813" y="3233738"/>
              <a:ext cx="1250950" cy="1519237"/>
            </a:xfrm>
            <a:custGeom>
              <a:avLst/>
              <a:gdLst>
                <a:gd name="T0" fmla="*/ 1488 w 3477"/>
                <a:gd name="T1" fmla="*/ 4205 h 4221"/>
                <a:gd name="T2" fmla="*/ 1082 w 3477"/>
                <a:gd name="T3" fmla="*/ 4097 h 4221"/>
                <a:gd name="T4" fmla="*/ 755 w 3477"/>
                <a:gd name="T5" fmla="*/ 3907 h 4221"/>
                <a:gd name="T6" fmla="*/ 487 w 3477"/>
                <a:gd name="T7" fmla="*/ 3653 h 4221"/>
                <a:gd name="T8" fmla="*/ 284 w 3477"/>
                <a:gd name="T9" fmla="*/ 3341 h 4221"/>
                <a:gd name="T10" fmla="*/ 51 w 3477"/>
                <a:gd name="T11" fmla="*/ 2637 h 4221"/>
                <a:gd name="T12" fmla="*/ 0 w 3477"/>
                <a:gd name="T13" fmla="*/ 2091 h 4221"/>
                <a:gd name="T14" fmla="*/ 117 w 3477"/>
                <a:gd name="T15" fmla="*/ 1301 h 4221"/>
                <a:gd name="T16" fmla="*/ 400 w 3477"/>
                <a:gd name="T17" fmla="*/ 705 h 4221"/>
                <a:gd name="T18" fmla="*/ 632 w 3477"/>
                <a:gd name="T19" fmla="*/ 436 h 4221"/>
                <a:gd name="T20" fmla="*/ 922 w 3477"/>
                <a:gd name="T21" fmla="*/ 218 h 4221"/>
                <a:gd name="T22" fmla="*/ 1263 w 3477"/>
                <a:gd name="T23" fmla="*/ 73 h 4221"/>
                <a:gd name="T24" fmla="*/ 1648 w 3477"/>
                <a:gd name="T25" fmla="*/ 8 h 4221"/>
                <a:gd name="T26" fmla="*/ 1959 w 3477"/>
                <a:gd name="T27" fmla="*/ 15 h 4221"/>
                <a:gd name="T28" fmla="*/ 2337 w 3477"/>
                <a:gd name="T29" fmla="*/ 102 h 4221"/>
                <a:gd name="T30" fmla="*/ 2664 w 3477"/>
                <a:gd name="T31" fmla="*/ 269 h 4221"/>
                <a:gd name="T32" fmla="*/ 2932 w 3477"/>
                <a:gd name="T33" fmla="*/ 501 h 4221"/>
                <a:gd name="T34" fmla="*/ 3142 w 3477"/>
                <a:gd name="T35" fmla="*/ 792 h 4221"/>
                <a:gd name="T36" fmla="*/ 3411 w 3477"/>
                <a:gd name="T37" fmla="*/ 1504 h 4221"/>
                <a:gd name="T38" fmla="*/ 3476 w 3477"/>
                <a:gd name="T39" fmla="*/ 2106 h 4221"/>
                <a:gd name="T40" fmla="*/ 3353 w 3477"/>
                <a:gd name="T41" fmla="*/ 2963 h 4221"/>
                <a:gd name="T42" fmla="*/ 3157 w 3477"/>
                <a:gd name="T43" fmla="*/ 3406 h 4221"/>
                <a:gd name="T44" fmla="*/ 2939 w 3477"/>
                <a:gd name="T45" fmla="*/ 3697 h 4221"/>
                <a:gd name="T46" fmla="*/ 2678 w 3477"/>
                <a:gd name="T47" fmla="*/ 3930 h 4221"/>
                <a:gd name="T48" fmla="*/ 2366 w 3477"/>
                <a:gd name="T49" fmla="*/ 4097 h 4221"/>
                <a:gd name="T50" fmla="*/ 2010 w 3477"/>
                <a:gd name="T51" fmla="*/ 4191 h 4221"/>
                <a:gd name="T52" fmla="*/ 2475 w 3477"/>
                <a:gd name="T53" fmla="*/ 1047 h 4221"/>
                <a:gd name="T54" fmla="*/ 2344 w 3477"/>
                <a:gd name="T55" fmla="*/ 850 h 4221"/>
                <a:gd name="T56" fmla="*/ 2141 w 3477"/>
                <a:gd name="T57" fmla="*/ 690 h 4221"/>
                <a:gd name="T58" fmla="*/ 1807 w 3477"/>
                <a:gd name="T59" fmla="*/ 596 h 4221"/>
                <a:gd name="T60" fmla="*/ 1604 w 3477"/>
                <a:gd name="T61" fmla="*/ 603 h 4221"/>
                <a:gd name="T62" fmla="*/ 1365 w 3477"/>
                <a:gd name="T63" fmla="*/ 676 h 4221"/>
                <a:gd name="T64" fmla="*/ 1103 w 3477"/>
                <a:gd name="T65" fmla="*/ 886 h 4221"/>
                <a:gd name="T66" fmla="*/ 893 w 3477"/>
                <a:gd name="T67" fmla="*/ 1315 h 4221"/>
                <a:gd name="T68" fmla="*/ 806 w 3477"/>
                <a:gd name="T69" fmla="*/ 1844 h 4221"/>
                <a:gd name="T70" fmla="*/ 799 w 3477"/>
                <a:gd name="T71" fmla="*/ 2324 h 4221"/>
                <a:gd name="T72" fmla="*/ 864 w 3477"/>
                <a:gd name="T73" fmla="*/ 2804 h 4221"/>
                <a:gd name="T74" fmla="*/ 1059 w 3477"/>
                <a:gd name="T75" fmla="*/ 3276 h 4221"/>
                <a:gd name="T76" fmla="*/ 1270 w 3477"/>
                <a:gd name="T77" fmla="*/ 3494 h 4221"/>
                <a:gd name="T78" fmla="*/ 1509 w 3477"/>
                <a:gd name="T79" fmla="*/ 3596 h 4221"/>
                <a:gd name="T80" fmla="*/ 1727 w 3477"/>
                <a:gd name="T81" fmla="*/ 3624 h 4221"/>
                <a:gd name="T82" fmla="*/ 1982 w 3477"/>
                <a:gd name="T83" fmla="*/ 3581 h 4221"/>
                <a:gd name="T84" fmla="*/ 2293 w 3477"/>
                <a:gd name="T85" fmla="*/ 3406 h 4221"/>
                <a:gd name="T86" fmla="*/ 2497 w 3477"/>
                <a:gd name="T87" fmla="*/ 3152 h 4221"/>
                <a:gd name="T88" fmla="*/ 2620 w 3477"/>
                <a:gd name="T89" fmla="*/ 2767 h 4221"/>
                <a:gd name="T90" fmla="*/ 2678 w 3477"/>
                <a:gd name="T91" fmla="*/ 2099 h 4221"/>
                <a:gd name="T92" fmla="*/ 2649 w 3477"/>
                <a:gd name="T93" fmla="*/ 1656 h 4221"/>
                <a:gd name="T94" fmla="*/ 2511 w 3477"/>
                <a:gd name="T95" fmla="*/ 1119 h 4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77" h="4221">
                  <a:moveTo>
                    <a:pt x="1720" y="4220"/>
                  </a:moveTo>
                  <a:lnTo>
                    <a:pt x="1720" y="4220"/>
                  </a:lnTo>
                  <a:lnTo>
                    <a:pt x="1604" y="4213"/>
                  </a:lnTo>
                  <a:lnTo>
                    <a:pt x="1488" y="4205"/>
                  </a:lnTo>
                  <a:lnTo>
                    <a:pt x="1379" y="4184"/>
                  </a:lnTo>
                  <a:lnTo>
                    <a:pt x="1277" y="4162"/>
                  </a:lnTo>
                  <a:lnTo>
                    <a:pt x="1176" y="4133"/>
                  </a:lnTo>
                  <a:lnTo>
                    <a:pt x="1082" y="4097"/>
                  </a:lnTo>
                  <a:lnTo>
                    <a:pt x="994" y="4060"/>
                  </a:lnTo>
                  <a:lnTo>
                    <a:pt x="907" y="4017"/>
                  </a:lnTo>
                  <a:lnTo>
                    <a:pt x="827" y="3966"/>
                  </a:lnTo>
                  <a:lnTo>
                    <a:pt x="755" y="3907"/>
                  </a:lnTo>
                  <a:lnTo>
                    <a:pt x="683" y="3850"/>
                  </a:lnTo>
                  <a:lnTo>
                    <a:pt x="610" y="3791"/>
                  </a:lnTo>
                  <a:lnTo>
                    <a:pt x="544" y="3719"/>
                  </a:lnTo>
                  <a:lnTo>
                    <a:pt x="487" y="3653"/>
                  </a:lnTo>
                  <a:lnTo>
                    <a:pt x="428" y="3581"/>
                  </a:lnTo>
                  <a:lnTo>
                    <a:pt x="377" y="3501"/>
                  </a:lnTo>
                  <a:lnTo>
                    <a:pt x="326" y="3421"/>
                  </a:lnTo>
                  <a:lnTo>
                    <a:pt x="284" y="3341"/>
                  </a:lnTo>
                  <a:lnTo>
                    <a:pt x="204" y="3174"/>
                  </a:lnTo>
                  <a:lnTo>
                    <a:pt x="138" y="2999"/>
                  </a:lnTo>
                  <a:lnTo>
                    <a:pt x="87" y="2818"/>
                  </a:lnTo>
                  <a:lnTo>
                    <a:pt x="51" y="2637"/>
                  </a:lnTo>
                  <a:lnTo>
                    <a:pt x="22" y="2447"/>
                  </a:lnTo>
                  <a:lnTo>
                    <a:pt x="7" y="2273"/>
                  </a:lnTo>
                  <a:lnTo>
                    <a:pt x="0" y="2091"/>
                  </a:lnTo>
                  <a:lnTo>
                    <a:pt x="0" y="2091"/>
                  </a:lnTo>
                  <a:lnTo>
                    <a:pt x="7" y="1888"/>
                  </a:lnTo>
                  <a:lnTo>
                    <a:pt x="29" y="1685"/>
                  </a:lnTo>
                  <a:lnTo>
                    <a:pt x="65" y="1489"/>
                  </a:lnTo>
                  <a:lnTo>
                    <a:pt x="117" y="1301"/>
                  </a:lnTo>
                  <a:lnTo>
                    <a:pt x="181" y="1119"/>
                  </a:lnTo>
                  <a:lnTo>
                    <a:pt x="254" y="945"/>
                  </a:lnTo>
                  <a:lnTo>
                    <a:pt x="349" y="785"/>
                  </a:lnTo>
                  <a:lnTo>
                    <a:pt x="400" y="705"/>
                  </a:lnTo>
                  <a:lnTo>
                    <a:pt x="450" y="632"/>
                  </a:lnTo>
                  <a:lnTo>
                    <a:pt x="508" y="567"/>
                  </a:lnTo>
                  <a:lnTo>
                    <a:pt x="573" y="495"/>
                  </a:lnTo>
                  <a:lnTo>
                    <a:pt x="632" y="436"/>
                  </a:lnTo>
                  <a:lnTo>
                    <a:pt x="704" y="370"/>
                  </a:lnTo>
                  <a:lnTo>
                    <a:pt x="770" y="320"/>
                  </a:lnTo>
                  <a:lnTo>
                    <a:pt x="842" y="262"/>
                  </a:lnTo>
                  <a:lnTo>
                    <a:pt x="922" y="218"/>
                  </a:lnTo>
                  <a:lnTo>
                    <a:pt x="1002" y="175"/>
                  </a:lnTo>
                  <a:lnTo>
                    <a:pt x="1089" y="139"/>
                  </a:lnTo>
                  <a:lnTo>
                    <a:pt x="1169" y="102"/>
                  </a:lnTo>
                  <a:lnTo>
                    <a:pt x="1263" y="73"/>
                  </a:lnTo>
                  <a:lnTo>
                    <a:pt x="1350" y="44"/>
                  </a:lnTo>
                  <a:lnTo>
                    <a:pt x="1444" y="29"/>
                  </a:lnTo>
                  <a:lnTo>
                    <a:pt x="1546" y="15"/>
                  </a:lnTo>
                  <a:lnTo>
                    <a:pt x="1648" y="8"/>
                  </a:lnTo>
                  <a:lnTo>
                    <a:pt x="1750" y="0"/>
                  </a:lnTo>
                  <a:lnTo>
                    <a:pt x="1750" y="0"/>
                  </a:lnTo>
                  <a:lnTo>
                    <a:pt x="1858" y="8"/>
                  </a:lnTo>
                  <a:lnTo>
                    <a:pt x="1959" y="15"/>
                  </a:lnTo>
                  <a:lnTo>
                    <a:pt x="2061" y="29"/>
                  </a:lnTo>
                  <a:lnTo>
                    <a:pt x="2156" y="51"/>
                  </a:lnTo>
                  <a:lnTo>
                    <a:pt x="2250" y="73"/>
                  </a:lnTo>
                  <a:lnTo>
                    <a:pt x="2337" y="102"/>
                  </a:lnTo>
                  <a:lnTo>
                    <a:pt x="2424" y="139"/>
                  </a:lnTo>
                  <a:lnTo>
                    <a:pt x="2504" y="175"/>
                  </a:lnTo>
                  <a:lnTo>
                    <a:pt x="2584" y="218"/>
                  </a:lnTo>
                  <a:lnTo>
                    <a:pt x="2664" y="269"/>
                  </a:lnTo>
                  <a:lnTo>
                    <a:pt x="2736" y="320"/>
                  </a:lnTo>
                  <a:lnTo>
                    <a:pt x="2802" y="378"/>
                  </a:lnTo>
                  <a:lnTo>
                    <a:pt x="2867" y="436"/>
                  </a:lnTo>
                  <a:lnTo>
                    <a:pt x="2932" y="501"/>
                  </a:lnTo>
                  <a:lnTo>
                    <a:pt x="2990" y="574"/>
                  </a:lnTo>
                  <a:lnTo>
                    <a:pt x="3049" y="639"/>
                  </a:lnTo>
                  <a:lnTo>
                    <a:pt x="3099" y="719"/>
                  </a:lnTo>
                  <a:lnTo>
                    <a:pt x="3142" y="792"/>
                  </a:lnTo>
                  <a:lnTo>
                    <a:pt x="3230" y="959"/>
                  </a:lnTo>
                  <a:lnTo>
                    <a:pt x="3309" y="1134"/>
                  </a:lnTo>
                  <a:lnTo>
                    <a:pt x="3368" y="1315"/>
                  </a:lnTo>
                  <a:lnTo>
                    <a:pt x="3411" y="1504"/>
                  </a:lnTo>
                  <a:lnTo>
                    <a:pt x="3448" y="1700"/>
                  </a:lnTo>
                  <a:lnTo>
                    <a:pt x="3469" y="1903"/>
                  </a:lnTo>
                  <a:lnTo>
                    <a:pt x="3476" y="2106"/>
                  </a:lnTo>
                  <a:lnTo>
                    <a:pt x="3476" y="2106"/>
                  </a:lnTo>
                  <a:lnTo>
                    <a:pt x="3469" y="2339"/>
                  </a:lnTo>
                  <a:lnTo>
                    <a:pt x="3440" y="2557"/>
                  </a:lnTo>
                  <a:lnTo>
                    <a:pt x="3404" y="2767"/>
                  </a:lnTo>
                  <a:lnTo>
                    <a:pt x="3353" y="2963"/>
                  </a:lnTo>
                  <a:lnTo>
                    <a:pt x="3281" y="3152"/>
                  </a:lnTo>
                  <a:lnTo>
                    <a:pt x="3244" y="3239"/>
                  </a:lnTo>
                  <a:lnTo>
                    <a:pt x="3201" y="3327"/>
                  </a:lnTo>
                  <a:lnTo>
                    <a:pt x="3157" y="3406"/>
                  </a:lnTo>
                  <a:lnTo>
                    <a:pt x="3106" y="3486"/>
                  </a:lnTo>
                  <a:lnTo>
                    <a:pt x="3055" y="3559"/>
                  </a:lnTo>
                  <a:lnTo>
                    <a:pt x="2998" y="3632"/>
                  </a:lnTo>
                  <a:lnTo>
                    <a:pt x="2939" y="3697"/>
                  </a:lnTo>
                  <a:lnTo>
                    <a:pt x="2882" y="3763"/>
                  </a:lnTo>
                  <a:lnTo>
                    <a:pt x="2816" y="3820"/>
                  </a:lnTo>
                  <a:lnTo>
                    <a:pt x="2751" y="3879"/>
                  </a:lnTo>
                  <a:lnTo>
                    <a:pt x="2678" y="3930"/>
                  </a:lnTo>
                  <a:lnTo>
                    <a:pt x="2605" y="3981"/>
                  </a:lnTo>
                  <a:lnTo>
                    <a:pt x="2525" y="4024"/>
                  </a:lnTo>
                  <a:lnTo>
                    <a:pt x="2446" y="4060"/>
                  </a:lnTo>
                  <a:lnTo>
                    <a:pt x="2366" y="4097"/>
                  </a:lnTo>
                  <a:lnTo>
                    <a:pt x="2279" y="4125"/>
                  </a:lnTo>
                  <a:lnTo>
                    <a:pt x="2192" y="4155"/>
                  </a:lnTo>
                  <a:lnTo>
                    <a:pt x="2105" y="4176"/>
                  </a:lnTo>
                  <a:lnTo>
                    <a:pt x="2010" y="4191"/>
                  </a:lnTo>
                  <a:lnTo>
                    <a:pt x="1916" y="4205"/>
                  </a:lnTo>
                  <a:lnTo>
                    <a:pt x="1822" y="4213"/>
                  </a:lnTo>
                  <a:lnTo>
                    <a:pt x="1720" y="4220"/>
                  </a:lnTo>
                  <a:close/>
                  <a:moveTo>
                    <a:pt x="2475" y="1047"/>
                  </a:moveTo>
                  <a:lnTo>
                    <a:pt x="2475" y="1047"/>
                  </a:lnTo>
                  <a:lnTo>
                    <a:pt x="2432" y="973"/>
                  </a:lnTo>
                  <a:lnTo>
                    <a:pt x="2388" y="901"/>
                  </a:lnTo>
                  <a:lnTo>
                    <a:pt x="2344" y="850"/>
                  </a:lnTo>
                  <a:lnTo>
                    <a:pt x="2293" y="799"/>
                  </a:lnTo>
                  <a:lnTo>
                    <a:pt x="2242" y="755"/>
                  </a:lnTo>
                  <a:lnTo>
                    <a:pt x="2192" y="719"/>
                  </a:lnTo>
                  <a:lnTo>
                    <a:pt x="2141" y="690"/>
                  </a:lnTo>
                  <a:lnTo>
                    <a:pt x="2090" y="662"/>
                  </a:lnTo>
                  <a:lnTo>
                    <a:pt x="1989" y="625"/>
                  </a:lnTo>
                  <a:lnTo>
                    <a:pt x="1894" y="611"/>
                  </a:lnTo>
                  <a:lnTo>
                    <a:pt x="1807" y="596"/>
                  </a:lnTo>
                  <a:lnTo>
                    <a:pt x="1742" y="596"/>
                  </a:lnTo>
                  <a:lnTo>
                    <a:pt x="1742" y="596"/>
                  </a:lnTo>
                  <a:lnTo>
                    <a:pt x="1669" y="603"/>
                  </a:lnTo>
                  <a:lnTo>
                    <a:pt x="1604" y="603"/>
                  </a:lnTo>
                  <a:lnTo>
                    <a:pt x="1539" y="618"/>
                  </a:lnTo>
                  <a:lnTo>
                    <a:pt x="1481" y="632"/>
                  </a:lnTo>
                  <a:lnTo>
                    <a:pt x="1423" y="654"/>
                  </a:lnTo>
                  <a:lnTo>
                    <a:pt x="1365" y="676"/>
                  </a:lnTo>
                  <a:lnTo>
                    <a:pt x="1314" y="705"/>
                  </a:lnTo>
                  <a:lnTo>
                    <a:pt x="1263" y="734"/>
                  </a:lnTo>
                  <a:lnTo>
                    <a:pt x="1176" y="806"/>
                  </a:lnTo>
                  <a:lnTo>
                    <a:pt x="1103" y="886"/>
                  </a:lnTo>
                  <a:lnTo>
                    <a:pt x="1038" y="981"/>
                  </a:lnTo>
                  <a:lnTo>
                    <a:pt x="980" y="1083"/>
                  </a:lnTo>
                  <a:lnTo>
                    <a:pt x="929" y="1199"/>
                  </a:lnTo>
                  <a:lnTo>
                    <a:pt x="893" y="1315"/>
                  </a:lnTo>
                  <a:lnTo>
                    <a:pt x="856" y="1446"/>
                  </a:lnTo>
                  <a:lnTo>
                    <a:pt x="835" y="1575"/>
                  </a:lnTo>
                  <a:lnTo>
                    <a:pt x="813" y="1706"/>
                  </a:lnTo>
                  <a:lnTo>
                    <a:pt x="806" y="1844"/>
                  </a:lnTo>
                  <a:lnTo>
                    <a:pt x="799" y="1983"/>
                  </a:lnTo>
                  <a:lnTo>
                    <a:pt x="799" y="2121"/>
                  </a:lnTo>
                  <a:lnTo>
                    <a:pt x="799" y="2121"/>
                  </a:lnTo>
                  <a:lnTo>
                    <a:pt x="799" y="2324"/>
                  </a:lnTo>
                  <a:lnTo>
                    <a:pt x="806" y="2440"/>
                  </a:lnTo>
                  <a:lnTo>
                    <a:pt x="820" y="2557"/>
                  </a:lnTo>
                  <a:lnTo>
                    <a:pt x="842" y="2680"/>
                  </a:lnTo>
                  <a:lnTo>
                    <a:pt x="864" y="2804"/>
                  </a:lnTo>
                  <a:lnTo>
                    <a:pt x="900" y="2934"/>
                  </a:lnTo>
                  <a:lnTo>
                    <a:pt x="943" y="3050"/>
                  </a:lnTo>
                  <a:lnTo>
                    <a:pt x="994" y="3166"/>
                  </a:lnTo>
                  <a:lnTo>
                    <a:pt x="1059" y="3276"/>
                  </a:lnTo>
                  <a:lnTo>
                    <a:pt x="1133" y="3370"/>
                  </a:lnTo>
                  <a:lnTo>
                    <a:pt x="1176" y="3414"/>
                  </a:lnTo>
                  <a:lnTo>
                    <a:pt x="1220" y="3457"/>
                  </a:lnTo>
                  <a:lnTo>
                    <a:pt x="1270" y="3494"/>
                  </a:lnTo>
                  <a:lnTo>
                    <a:pt x="1328" y="3522"/>
                  </a:lnTo>
                  <a:lnTo>
                    <a:pt x="1379" y="3552"/>
                  </a:lnTo>
                  <a:lnTo>
                    <a:pt x="1444" y="3573"/>
                  </a:lnTo>
                  <a:lnTo>
                    <a:pt x="1509" y="3596"/>
                  </a:lnTo>
                  <a:lnTo>
                    <a:pt x="1575" y="3610"/>
                  </a:lnTo>
                  <a:lnTo>
                    <a:pt x="1648" y="3617"/>
                  </a:lnTo>
                  <a:lnTo>
                    <a:pt x="1727" y="3624"/>
                  </a:lnTo>
                  <a:lnTo>
                    <a:pt x="1727" y="3624"/>
                  </a:lnTo>
                  <a:lnTo>
                    <a:pt x="1792" y="3617"/>
                  </a:lnTo>
                  <a:lnTo>
                    <a:pt x="1858" y="3610"/>
                  </a:lnTo>
                  <a:lnTo>
                    <a:pt x="1923" y="3596"/>
                  </a:lnTo>
                  <a:lnTo>
                    <a:pt x="1982" y="3581"/>
                  </a:lnTo>
                  <a:lnTo>
                    <a:pt x="2047" y="3559"/>
                  </a:lnTo>
                  <a:lnTo>
                    <a:pt x="2098" y="3537"/>
                  </a:lnTo>
                  <a:lnTo>
                    <a:pt x="2199" y="3479"/>
                  </a:lnTo>
                  <a:lnTo>
                    <a:pt x="2293" y="3406"/>
                  </a:lnTo>
                  <a:lnTo>
                    <a:pt x="2373" y="3327"/>
                  </a:lnTo>
                  <a:lnTo>
                    <a:pt x="2439" y="3239"/>
                  </a:lnTo>
                  <a:lnTo>
                    <a:pt x="2497" y="3152"/>
                  </a:lnTo>
                  <a:lnTo>
                    <a:pt x="2497" y="3152"/>
                  </a:lnTo>
                  <a:lnTo>
                    <a:pt x="2533" y="3072"/>
                  </a:lnTo>
                  <a:lnTo>
                    <a:pt x="2562" y="2985"/>
                  </a:lnTo>
                  <a:lnTo>
                    <a:pt x="2599" y="2883"/>
                  </a:lnTo>
                  <a:lnTo>
                    <a:pt x="2620" y="2767"/>
                  </a:lnTo>
                  <a:lnTo>
                    <a:pt x="2642" y="2637"/>
                  </a:lnTo>
                  <a:lnTo>
                    <a:pt x="2664" y="2484"/>
                  </a:lnTo>
                  <a:lnTo>
                    <a:pt x="2671" y="2303"/>
                  </a:lnTo>
                  <a:lnTo>
                    <a:pt x="2678" y="2099"/>
                  </a:lnTo>
                  <a:lnTo>
                    <a:pt x="2678" y="2099"/>
                  </a:lnTo>
                  <a:lnTo>
                    <a:pt x="2671" y="1917"/>
                  </a:lnTo>
                  <a:lnTo>
                    <a:pt x="2664" y="1793"/>
                  </a:lnTo>
                  <a:lnTo>
                    <a:pt x="2649" y="1656"/>
                  </a:lnTo>
                  <a:lnTo>
                    <a:pt x="2620" y="1504"/>
                  </a:lnTo>
                  <a:lnTo>
                    <a:pt x="2584" y="1352"/>
                  </a:lnTo>
                  <a:lnTo>
                    <a:pt x="2540" y="1191"/>
                  </a:lnTo>
                  <a:lnTo>
                    <a:pt x="2511" y="1119"/>
                  </a:lnTo>
                  <a:lnTo>
                    <a:pt x="2475" y="1047"/>
                  </a:lnTo>
                  <a:close/>
                </a:path>
              </a:pathLst>
            </a:custGeom>
            <a:solidFill>
              <a:srgbClr val="000000"/>
            </a:solidFill>
            <a:ln>
              <a:noFill/>
            </a:ln>
            <a:effectLst/>
          </p:spPr>
          <p:txBody>
            <a:bodyPr wrap="none" anchor="ctr"/>
            <a:lstStyle/>
            <a:p>
              <a:endParaRPr lang="en-US">
                <a:solidFill>
                  <a:prstClr val="black"/>
                </a:solidFill>
                <a:latin typeface="Dual 400" panose="02000603000000020004" pitchFamily="2" charset="0"/>
              </a:endParaRPr>
            </a:p>
          </p:txBody>
        </p:sp>
        <p:sp>
          <p:nvSpPr>
            <p:cNvPr id="483" name="Freeform 4"/>
            <p:cNvSpPr>
              <a:spLocks noChangeArrowheads="1"/>
            </p:cNvSpPr>
            <p:nvPr/>
          </p:nvSpPr>
          <p:spPr bwMode="gray">
            <a:xfrm>
              <a:off x="3756025" y="3233738"/>
              <a:ext cx="1147763" cy="1519237"/>
            </a:xfrm>
            <a:custGeom>
              <a:avLst/>
              <a:gdLst>
                <a:gd name="T0" fmla="*/ 3150 w 3187"/>
                <a:gd name="T1" fmla="*/ 3007 h 4221"/>
                <a:gd name="T2" fmla="*/ 2969 w 3187"/>
                <a:gd name="T3" fmla="*/ 3486 h 4221"/>
                <a:gd name="T4" fmla="*/ 2700 w 3187"/>
                <a:gd name="T5" fmla="*/ 3828 h 4221"/>
                <a:gd name="T6" fmla="*/ 2366 w 3187"/>
                <a:gd name="T7" fmla="*/ 4053 h 4221"/>
                <a:gd name="T8" fmla="*/ 2003 w 3187"/>
                <a:gd name="T9" fmla="*/ 4176 h 4221"/>
                <a:gd name="T10" fmla="*/ 1633 w 3187"/>
                <a:gd name="T11" fmla="*/ 4220 h 4221"/>
                <a:gd name="T12" fmla="*/ 1394 w 3187"/>
                <a:gd name="T13" fmla="*/ 4199 h 4221"/>
                <a:gd name="T14" fmla="*/ 1067 w 3187"/>
                <a:gd name="T15" fmla="*/ 4118 h 4221"/>
                <a:gd name="T16" fmla="*/ 799 w 3187"/>
                <a:gd name="T17" fmla="*/ 3987 h 4221"/>
                <a:gd name="T18" fmla="*/ 581 w 3187"/>
                <a:gd name="T19" fmla="*/ 3806 h 4221"/>
                <a:gd name="T20" fmla="*/ 400 w 3187"/>
                <a:gd name="T21" fmla="*/ 3588 h 4221"/>
                <a:gd name="T22" fmla="*/ 218 w 3187"/>
                <a:gd name="T23" fmla="*/ 3253 h 4221"/>
                <a:gd name="T24" fmla="*/ 58 w 3187"/>
                <a:gd name="T25" fmla="*/ 2731 h 4221"/>
                <a:gd name="T26" fmla="*/ 0 w 3187"/>
                <a:gd name="T27" fmla="*/ 2244 h 4221"/>
                <a:gd name="T28" fmla="*/ 7 w 3187"/>
                <a:gd name="T29" fmla="*/ 1910 h 4221"/>
                <a:gd name="T30" fmla="*/ 94 w 3187"/>
                <a:gd name="T31" fmla="*/ 1330 h 4221"/>
                <a:gd name="T32" fmla="*/ 298 w 3187"/>
                <a:gd name="T33" fmla="*/ 806 h 4221"/>
                <a:gd name="T34" fmla="*/ 443 w 3187"/>
                <a:gd name="T35" fmla="*/ 582 h 4221"/>
                <a:gd name="T36" fmla="*/ 617 w 3187"/>
                <a:gd name="T37" fmla="*/ 385 h 4221"/>
                <a:gd name="T38" fmla="*/ 827 w 3187"/>
                <a:gd name="T39" fmla="*/ 226 h 4221"/>
                <a:gd name="T40" fmla="*/ 1074 w 3187"/>
                <a:gd name="T41" fmla="*/ 109 h 4221"/>
                <a:gd name="T42" fmla="*/ 1350 w 3187"/>
                <a:gd name="T43" fmla="*/ 29 h 4221"/>
                <a:gd name="T44" fmla="*/ 1663 w 3187"/>
                <a:gd name="T45" fmla="*/ 0 h 4221"/>
                <a:gd name="T46" fmla="*/ 1967 w 3187"/>
                <a:gd name="T47" fmla="*/ 29 h 4221"/>
                <a:gd name="T48" fmla="*/ 2373 w 3187"/>
                <a:gd name="T49" fmla="*/ 160 h 4221"/>
                <a:gd name="T50" fmla="*/ 2693 w 3187"/>
                <a:gd name="T51" fmla="*/ 393 h 4221"/>
                <a:gd name="T52" fmla="*/ 2939 w 3187"/>
                <a:gd name="T53" fmla="*/ 719 h 4221"/>
                <a:gd name="T54" fmla="*/ 3114 w 3187"/>
                <a:gd name="T55" fmla="*/ 1134 h 4221"/>
                <a:gd name="T56" fmla="*/ 2497 w 3187"/>
                <a:gd name="T57" fmla="*/ 1526 h 4221"/>
                <a:gd name="T58" fmla="*/ 2424 w 3187"/>
                <a:gd name="T59" fmla="*/ 1242 h 4221"/>
                <a:gd name="T60" fmla="*/ 2330 w 3187"/>
                <a:gd name="T61" fmla="*/ 1010 h 4221"/>
                <a:gd name="T62" fmla="*/ 2185 w 3187"/>
                <a:gd name="T63" fmla="*/ 806 h 4221"/>
                <a:gd name="T64" fmla="*/ 1967 w 3187"/>
                <a:gd name="T65" fmla="*/ 654 h 4221"/>
                <a:gd name="T66" fmla="*/ 1669 w 3187"/>
                <a:gd name="T67" fmla="*/ 596 h 4221"/>
                <a:gd name="T68" fmla="*/ 1524 w 3187"/>
                <a:gd name="T69" fmla="*/ 611 h 4221"/>
                <a:gd name="T70" fmla="*/ 1336 w 3187"/>
                <a:gd name="T71" fmla="*/ 676 h 4221"/>
                <a:gd name="T72" fmla="*/ 1183 w 3187"/>
                <a:gd name="T73" fmla="*/ 778 h 4221"/>
                <a:gd name="T74" fmla="*/ 1031 w 3187"/>
                <a:gd name="T75" fmla="*/ 973 h 4221"/>
                <a:gd name="T76" fmla="*/ 886 w 3187"/>
                <a:gd name="T77" fmla="*/ 1330 h 4221"/>
                <a:gd name="T78" fmla="*/ 813 w 3187"/>
                <a:gd name="T79" fmla="*/ 1700 h 4221"/>
                <a:gd name="T80" fmla="*/ 799 w 3187"/>
                <a:gd name="T81" fmla="*/ 2085 h 4221"/>
                <a:gd name="T82" fmla="*/ 842 w 3187"/>
                <a:gd name="T83" fmla="*/ 2665 h 4221"/>
                <a:gd name="T84" fmla="*/ 966 w 3187"/>
                <a:gd name="T85" fmla="*/ 3079 h 4221"/>
                <a:gd name="T86" fmla="*/ 1147 w 3187"/>
                <a:gd name="T87" fmla="*/ 3363 h 4221"/>
                <a:gd name="T88" fmla="*/ 1372 w 3187"/>
                <a:gd name="T89" fmla="*/ 3522 h 4221"/>
                <a:gd name="T90" fmla="*/ 1612 w 3187"/>
                <a:gd name="T91" fmla="*/ 3596 h 4221"/>
                <a:gd name="T92" fmla="*/ 1764 w 3187"/>
                <a:gd name="T93" fmla="*/ 3596 h 4221"/>
                <a:gd name="T94" fmla="*/ 1974 w 3187"/>
                <a:gd name="T95" fmla="*/ 3537 h 4221"/>
                <a:gd name="T96" fmla="*/ 2163 w 3187"/>
                <a:gd name="T97" fmla="*/ 3428 h 4221"/>
                <a:gd name="T98" fmla="*/ 2316 w 3187"/>
                <a:gd name="T99" fmla="*/ 3253 h 4221"/>
                <a:gd name="T100" fmla="*/ 2439 w 3187"/>
                <a:gd name="T101" fmla="*/ 3021 h 4221"/>
                <a:gd name="T102" fmla="*/ 2497 w 3187"/>
                <a:gd name="T103" fmla="*/ 2731 h 4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87" h="4221">
                  <a:moveTo>
                    <a:pt x="3186" y="2811"/>
                  </a:moveTo>
                  <a:lnTo>
                    <a:pt x="3186" y="2811"/>
                  </a:lnTo>
                  <a:lnTo>
                    <a:pt x="3150" y="3007"/>
                  </a:lnTo>
                  <a:lnTo>
                    <a:pt x="3099" y="3181"/>
                  </a:lnTo>
                  <a:lnTo>
                    <a:pt x="3041" y="3341"/>
                  </a:lnTo>
                  <a:lnTo>
                    <a:pt x="2969" y="3486"/>
                  </a:lnTo>
                  <a:lnTo>
                    <a:pt x="2888" y="3617"/>
                  </a:lnTo>
                  <a:lnTo>
                    <a:pt x="2795" y="3733"/>
                  </a:lnTo>
                  <a:lnTo>
                    <a:pt x="2700" y="3828"/>
                  </a:lnTo>
                  <a:lnTo>
                    <a:pt x="2591" y="3922"/>
                  </a:lnTo>
                  <a:lnTo>
                    <a:pt x="2482" y="3995"/>
                  </a:lnTo>
                  <a:lnTo>
                    <a:pt x="2366" y="4053"/>
                  </a:lnTo>
                  <a:lnTo>
                    <a:pt x="2250" y="4111"/>
                  </a:lnTo>
                  <a:lnTo>
                    <a:pt x="2127" y="4148"/>
                  </a:lnTo>
                  <a:lnTo>
                    <a:pt x="2003" y="4176"/>
                  </a:lnTo>
                  <a:lnTo>
                    <a:pt x="1880" y="4199"/>
                  </a:lnTo>
                  <a:lnTo>
                    <a:pt x="1756" y="4213"/>
                  </a:lnTo>
                  <a:lnTo>
                    <a:pt x="1633" y="4220"/>
                  </a:lnTo>
                  <a:lnTo>
                    <a:pt x="1633" y="4220"/>
                  </a:lnTo>
                  <a:lnTo>
                    <a:pt x="1510" y="4213"/>
                  </a:lnTo>
                  <a:lnTo>
                    <a:pt x="1394" y="4199"/>
                  </a:lnTo>
                  <a:lnTo>
                    <a:pt x="1277" y="4184"/>
                  </a:lnTo>
                  <a:lnTo>
                    <a:pt x="1169" y="4155"/>
                  </a:lnTo>
                  <a:lnTo>
                    <a:pt x="1067" y="4118"/>
                  </a:lnTo>
                  <a:lnTo>
                    <a:pt x="973" y="4082"/>
                  </a:lnTo>
                  <a:lnTo>
                    <a:pt x="886" y="4038"/>
                  </a:lnTo>
                  <a:lnTo>
                    <a:pt x="799" y="3987"/>
                  </a:lnTo>
                  <a:lnTo>
                    <a:pt x="719" y="3930"/>
                  </a:lnTo>
                  <a:lnTo>
                    <a:pt x="646" y="3871"/>
                  </a:lnTo>
                  <a:lnTo>
                    <a:pt x="581" y="3806"/>
                  </a:lnTo>
                  <a:lnTo>
                    <a:pt x="516" y="3733"/>
                  </a:lnTo>
                  <a:lnTo>
                    <a:pt x="457" y="3661"/>
                  </a:lnTo>
                  <a:lnTo>
                    <a:pt x="400" y="3588"/>
                  </a:lnTo>
                  <a:lnTo>
                    <a:pt x="349" y="3508"/>
                  </a:lnTo>
                  <a:lnTo>
                    <a:pt x="305" y="3428"/>
                  </a:lnTo>
                  <a:lnTo>
                    <a:pt x="218" y="3253"/>
                  </a:lnTo>
                  <a:lnTo>
                    <a:pt x="153" y="3086"/>
                  </a:lnTo>
                  <a:lnTo>
                    <a:pt x="102" y="2906"/>
                  </a:lnTo>
                  <a:lnTo>
                    <a:pt x="58" y="2731"/>
                  </a:lnTo>
                  <a:lnTo>
                    <a:pt x="29" y="2563"/>
                  </a:lnTo>
                  <a:lnTo>
                    <a:pt x="15" y="2396"/>
                  </a:lnTo>
                  <a:lnTo>
                    <a:pt x="0" y="2244"/>
                  </a:lnTo>
                  <a:lnTo>
                    <a:pt x="0" y="2106"/>
                  </a:lnTo>
                  <a:lnTo>
                    <a:pt x="0" y="2106"/>
                  </a:lnTo>
                  <a:lnTo>
                    <a:pt x="7" y="1910"/>
                  </a:lnTo>
                  <a:lnTo>
                    <a:pt x="22" y="1714"/>
                  </a:lnTo>
                  <a:lnTo>
                    <a:pt x="51" y="1519"/>
                  </a:lnTo>
                  <a:lnTo>
                    <a:pt x="94" y="1330"/>
                  </a:lnTo>
                  <a:lnTo>
                    <a:pt x="145" y="1148"/>
                  </a:lnTo>
                  <a:lnTo>
                    <a:pt x="218" y="973"/>
                  </a:lnTo>
                  <a:lnTo>
                    <a:pt x="298" y="806"/>
                  </a:lnTo>
                  <a:lnTo>
                    <a:pt x="341" y="734"/>
                  </a:lnTo>
                  <a:lnTo>
                    <a:pt x="392" y="654"/>
                  </a:lnTo>
                  <a:lnTo>
                    <a:pt x="443" y="582"/>
                  </a:lnTo>
                  <a:lnTo>
                    <a:pt x="501" y="516"/>
                  </a:lnTo>
                  <a:lnTo>
                    <a:pt x="559" y="451"/>
                  </a:lnTo>
                  <a:lnTo>
                    <a:pt x="617" y="385"/>
                  </a:lnTo>
                  <a:lnTo>
                    <a:pt x="690" y="327"/>
                  </a:lnTo>
                  <a:lnTo>
                    <a:pt x="755" y="277"/>
                  </a:lnTo>
                  <a:lnTo>
                    <a:pt x="827" y="226"/>
                  </a:lnTo>
                  <a:lnTo>
                    <a:pt x="907" y="182"/>
                  </a:lnTo>
                  <a:lnTo>
                    <a:pt x="987" y="139"/>
                  </a:lnTo>
                  <a:lnTo>
                    <a:pt x="1074" y="109"/>
                  </a:lnTo>
                  <a:lnTo>
                    <a:pt x="1161" y="73"/>
                  </a:lnTo>
                  <a:lnTo>
                    <a:pt x="1256" y="51"/>
                  </a:lnTo>
                  <a:lnTo>
                    <a:pt x="1350" y="29"/>
                  </a:lnTo>
                  <a:lnTo>
                    <a:pt x="1452" y="15"/>
                  </a:lnTo>
                  <a:lnTo>
                    <a:pt x="1553" y="8"/>
                  </a:lnTo>
                  <a:lnTo>
                    <a:pt x="1663" y="0"/>
                  </a:lnTo>
                  <a:lnTo>
                    <a:pt x="1663" y="0"/>
                  </a:lnTo>
                  <a:lnTo>
                    <a:pt x="1822" y="8"/>
                  </a:lnTo>
                  <a:lnTo>
                    <a:pt x="1967" y="29"/>
                  </a:lnTo>
                  <a:lnTo>
                    <a:pt x="2113" y="59"/>
                  </a:lnTo>
                  <a:lnTo>
                    <a:pt x="2243" y="102"/>
                  </a:lnTo>
                  <a:lnTo>
                    <a:pt x="2373" y="160"/>
                  </a:lnTo>
                  <a:lnTo>
                    <a:pt x="2489" y="226"/>
                  </a:lnTo>
                  <a:lnTo>
                    <a:pt x="2591" y="305"/>
                  </a:lnTo>
                  <a:lnTo>
                    <a:pt x="2693" y="393"/>
                  </a:lnTo>
                  <a:lnTo>
                    <a:pt x="2787" y="487"/>
                  </a:lnTo>
                  <a:lnTo>
                    <a:pt x="2867" y="596"/>
                  </a:lnTo>
                  <a:lnTo>
                    <a:pt x="2939" y="719"/>
                  </a:lnTo>
                  <a:lnTo>
                    <a:pt x="3005" y="843"/>
                  </a:lnTo>
                  <a:lnTo>
                    <a:pt x="3063" y="981"/>
                  </a:lnTo>
                  <a:lnTo>
                    <a:pt x="3114" y="1134"/>
                  </a:lnTo>
                  <a:lnTo>
                    <a:pt x="3157" y="1286"/>
                  </a:lnTo>
                  <a:lnTo>
                    <a:pt x="3186" y="1453"/>
                  </a:lnTo>
                  <a:lnTo>
                    <a:pt x="2497" y="1526"/>
                  </a:lnTo>
                  <a:lnTo>
                    <a:pt x="2497" y="1526"/>
                  </a:lnTo>
                  <a:lnTo>
                    <a:pt x="2468" y="1388"/>
                  </a:lnTo>
                  <a:lnTo>
                    <a:pt x="2424" y="1242"/>
                  </a:lnTo>
                  <a:lnTo>
                    <a:pt x="2396" y="1163"/>
                  </a:lnTo>
                  <a:lnTo>
                    <a:pt x="2366" y="1090"/>
                  </a:lnTo>
                  <a:lnTo>
                    <a:pt x="2330" y="1010"/>
                  </a:lnTo>
                  <a:lnTo>
                    <a:pt x="2286" y="937"/>
                  </a:lnTo>
                  <a:lnTo>
                    <a:pt x="2236" y="872"/>
                  </a:lnTo>
                  <a:lnTo>
                    <a:pt x="2185" y="806"/>
                  </a:lnTo>
                  <a:lnTo>
                    <a:pt x="2119" y="749"/>
                  </a:lnTo>
                  <a:lnTo>
                    <a:pt x="2047" y="698"/>
                  </a:lnTo>
                  <a:lnTo>
                    <a:pt x="1967" y="654"/>
                  </a:lnTo>
                  <a:lnTo>
                    <a:pt x="1880" y="625"/>
                  </a:lnTo>
                  <a:lnTo>
                    <a:pt x="1779" y="603"/>
                  </a:lnTo>
                  <a:lnTo>
                    <a:pt x="1669" y="596"/>
                  </a:lnTo>
                  <a:lnTo>
                    <a:pt x="1669" y="596"/>
                  </a:lnTo>
                  <a:lnTo>
                    <a:pt x="1589" y="603"/>
                  </a:lnTo>
                  <a:lnTo>
                    <a:pt x="1524" y="611"/>
                  </a:lnTo>
                  <a:lnTo>
                    <a:pt x="1452" y="625"/>
                  </a:lnTo>
                  <a:lnTo>
                    <a:pt x="1394" y="647"/>
                  </a:lnTo>
                  <a:lnTo>
                    <a:pt x="1336" y="676"/>
                  </a:lnTo>
                  <a:lnTo>
                    <a:pt x="1277" y="705"/>
                  </a:lnTo>
                  <a:lnTo>
                    <a:pt x="1234" y="741"/>
                  </a:lnTo>
                  <a:lnTo>
                    <a:pt x="1183" y="778"/>
                  </a:lnTo>
                  <a:lnTo>
                    <a:pt x="1139" y="821"/>
                  </a:lnTo>
                  <a:lnTo>
                    <a:pt x="1103" y="872"/>
                  </a:lnTo>
                  <a:lnTo>
                    <a:pt x="1031" y="973"/>
                  </a:lnTo>
                  <a:lnTo>
                    <a:pt x="973" y="1083"/>
                  </a:lnTo>
                  <a:lnTo>
                    <a:pt x="922" y="1206"/>
                  </a:lnTo>
                  <a:lnTo>
                    <a:pt x="886" y="1330"/>
                  </a:lnTo>
                  <a:lnTo>
                    <a:pt x="856" y="1453"/>
                  </a:lnTo>
                  <a:lnTo>
                    <a:pt x="835" y="1575"/>
                  </a:lnTo>
                  <a:lnTo>
                    <a:pt x="813" y="1700"/>
                  </a:lnTo>
                  <a:lnTo>
                    <a:pt x="799" y="1917"/>
                  </a:lnTo>
                  <a:lnTo>
                    <a:pt x="799" y="2085"/>
                  </a:lnTo>
                  <a:lnTo>
                    <a:pt x="799" y="2085"/>
                  </a:lnTo>
                  <a:lnTo>
                    <a:pt x="799" y="2295"/>
                  </a:lnTo>
                  <a:lnTo>
                    <a:pt x="820" y="2491"/>
                  </a:lnTo>
                  <a:lnTo>
                    <a:pt x="842" y="2665"/>
                  </a:lnTo>
                  <a:lnTo>
                    <a:pt x="878" y="2818"/>
                  </a:lnTo>
                  <a:lnTo>
                    <a:pt x="915" y="2956"/>
                  </a:lnTo>
                  <a:lnTo>
                    <a:pt x="966" y="3079"/>
                  </a:lnTo>
                  <a:lnTo>
                    <a:pt x="1023" y="3188"/>
                  </a:lnTo>
                  <a:lnTo>
                    <a:pt x="1082" y="3283"/>
                  </a:lnTo>
                  <a:lnTo>
                    <a:pt x="1147" y="3363"/>
                  </a:lnTo>
                  <a:lnTo>
                    <a:pt x="1219" y="3428"/>
                  </a:lnTo>
                  <a:lnTo>
                    <a:pt x="1292" y="3479"/>
                  </a:lnTo>
                  <a:lnTo>
                    <a:pt x="1372" y="3522"/>
                  </a:lnTo>
                  <a:lnTo>
                    <a:pt x="1452" y="3559"/>
                  </a:lnTo>
                  <a:lnTo>
                    <a:pt x="1532" y="3581"/>
                  </a:lnTo>
                  <a:lnTo>
                    <a:pt x="1612" y="3596"/>
                  </a:lnTo>
                  <a:lnTo>
                    <a:pt x="1691" y="3596"/>
                  </a:lnTo>
                  <a:lnTo>
                    <a:pt x="1691" y="3596"/>
                  </a:lnTo>
                  <a:lnTo>
                    <a:pt x="1764" y="3596"/>
                  </a:lnTo>
                  <a:lnTo>
                    <a:pt x="1836" y="3581"/>
                  </a:lnTo>
                  <a:lnTo>
                    <a:pt x="1902" y="3566"/>
                  </a:lnTo>
                  <a:lnTo>
                    <a:pt x="1974" y="3537"/>
                  </a:lnTo>
                  <a:lnTo>
                    <a:pt x="2039" y="3508"/>
                  </a:lnTo>
                  <a:lnTo>
                    <a:pt x="2098" y="3471"/>
                  </a:lnTo>
                  <a:lnTo>
                    <a:pt x="2163" y="3428"/>
                  </a:lnTo>
                  <a:lnTo>
                    <a:pt x="2214" y="3370"/>
                  </a:lnTo>
                  <a:lnTo>
                    <a:pt x="2272" y="3312"/>
                  </a:lnTo>
                  <a:lnTo>
                    <a:pt x="2316" y="3253"/>
                  </a:lnTo>
                  <a:lnTo>
                    <a:pt x="2366" y="3181"/>
                  </a:lnTo>
                  <a:lnTo>
                    <a:pt x="2402" y="3101"/>
                  </a:lnTo>
                  <a:lnTo>
                    <a:pt x="2439" y="3021"/>
                  </a:lnTo>
                  <a:lnTo>
                    <a:pt x="2461" y="2927"/>
                  </a:lnTo>
                  <a:lnTo>
                    <a:pt x="2482" y="2832"/>
                  </a:lnTo>
                  <a:lnTo>
                    <a:pt x="2497" y="2731"/>
                  </a:lnTo>
                  <a:lnTo>
                    <a:pt x="3186" y="2811"/>
                  </a:lnTo>
                </a:path>
              </a:pathLst>
            </a:custGeom>
            <a:solidFill>
              <a:srgbClr val="000000"/>
            </a:solidFill>
            <a:ln>
              <a:noFill/>
            </a:ln>
            <a:effectLst/>
          </p:spPr>
          <p:txBody>
            <a:bodyPr wrap="none" anchor="ctr"/>
            <a:lstStyle/>
            <a:p>
              <a:endParaRPr lang="en-US">
                <a:solidFill>
                  <a:prstClr val="black"/>
                </a:solidFill>
                <a:latin typeface="Dual 400" panose="02000603000000020004" pitchFamily="2" charset="0"/>
              </a:endParaRPr>
            </a:p>
          </p:txBody>
        </p:sp>
        <p:sp>
          <p:nvSpPr>
            <p:cNvPr id="484" name="Freeform 5"/>
            <p:cNvSpPr>
              <a:spLocks noChangeArrowheads="1"/>
            </p:cNvSpPr>
            <p:nvPr/>
          </p:nvSpPr>
          <p:spPr bwMode="gray">
            <a:xfrm>
              <a:off x="4846638" y="3257550"/>
              <a:ext cx="1309687" cy="1473200"/>
            </a:xfrm>
            <a:custGeom>
              <a:avLst/>
              <a:gdLst>
                <a:gd name="T0" fmla="*/ 3635 w 3636"/>
                <a:gd name="T1" fmla="*/ 4090 h 4091"/>
                <a:gd name="T2" fmla="*/ 2851 w 3636"/>
                <a:gd name="T3" fmla="*/ 4090 h 4091"/>
                <a:gd name="T4" fmla="*/ 2517 w 3636"/>
                <a:gd name="T5" fmla="*/ 3116 h 4091"/>
                <a:gd name="T6" fmla="*/ 950 w 3636"/>
                <a:gd name="T7" fmla="*/ 3116 h 4091"/>
                <a:gd name="T8" fmla="*/ 630 w 3636"/>
                <a:gd name="T9" fmla="*/ 4090 h 4091"/>
                <a:gd name="T10" fmla="*/ 0 w 3636"/>
                <a:gd name="T11" fmla="*/ 4090 h 4091"/>
                <a:gd name="T12" fmla="*/ 1356 w 3636"/>
                <a:gd name="T13" fmla="*/ 0 h 4091"/>
                <a:gd name="T14" fmla="*/ 2263 w 3636"/>
                <a:gd name="T15" fmla="*/ 0 h 4091"/>
                <a:gd name="T16" fmla="*/ 3635 w 3636"/>
                <a:gd name="T17" fmla="*/ 4090 h 4091"/>
                <a:gd name="T18" fmla="*/ 2321 w 3636"/>
                <a:gd name="T19" fmla="*/ 2528 h 4091"/>
                <a:gd name="T20" fmla="*/ 1726 w 3636"/>
                <a:gd name="T21" fmla="*/ 698 h 4091"/>
                <a:gd name="T22" fmla="*/ 1131 w 3636"/>
                <a:gd name="T23" fmla="*/ 2528 h 4091"/>
                <a:gd name="T24" fmla="*/ 2321 w 3636"/>
                <a:gd name="T25" fmla="*/ 2528 h 4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36" h="4091">
                  <a:moveTo>
                    <a:pt x="3635" y="4090"/>
                  </a:moveTo>
                  <a:lnTo>
                    <a:pt x="2851" y="4090"/>
                  </a:lnTo>
                  <a:lnTo>
                    <a:pt x="2517" y="3116"/>
                  </a:lnTo>
                  <a:lnTo>
                    <a:pt x="950" y="3116"/>
                  </a:lnTo>
                  <a:lnTo>
                    <a:pt x="630" y="4090"/>
                  </a:lnTo>
                  <a:lnTo>
                    <a:pt x="0" y="4090"/>
                  </a:lnTo>
                  <a:lnTo>
                    <a:pt x="1356" y="0"/>
                  </a:lnTo>
                  <a:lnTo>
                    <a:pt x="2263" y="0"/>
                  </a:lnTo>
                  <a:lnTo>
                    <a:pt x="3635" y="4090"/>
                  </a:lnTo>
                  <a:close/>
                  <a:moveTo>
                    <a:pt x="2321" y="2528"/>
                  </a:moveTo>
                  <a:lnTo>
                    <a:pt x="1726" y="698"/>
                  </a:lnTo>
                  <a:lnTo>
                    <a:pt x="1131" y="2528"/>
                  </a:lnTo>
                  <a:lnTo>
                    <a:pt x="2321" y="2528"/>
                  </a:lnTo>
                  <a:close/>
                </a:path>
              </a:pathLst>
            </a:custGeom>
            <a:solidFill>
              <a:srgbClr val="000000"/>
            </a:solidFill>
            <a:ln>
              <a:noFill/>
            </a:ln>
            <a:effectLst/>
          </p:spPr>
          <p:txBody>
            <a:bodyPr wrap="none" anchor="ctr"/>
            <a:lstStyle/>
            <a:p>
              <a:endParaRPr lang="en-US">
                <a:solidFill>
                  <a:prstClr val="black"/>
                </a:solidFill>
                <a:latin typeface="Dual 400" panose="02000603000000020004" pitchFamily="2" charset="0"/>
              </a:endParaRPr>
            </a:p>
          </p:txBody>
        </p:sp>
        <p:sp>
          <p:nvSpPr>
            <p:cNvPr id="485" name="Freeform 6"/>
            <p:cNvSpPr>
              <a:spLocks noChangeArrowheads="1"/>
            </p:cNvSpPr>
            <p:nvPr/>
          </p:nvSpPr>
          <p:spPr bwMode="gray">
            <a:xfrm>
              <a:off x="6226175" y="3257550"/>
              <a:ext cx="1208088" cy="1473200"/>
            </a:xfrm>
            <a:custGeom>
              <a:avLst/>
              <a:gdLst>
                <a:gd name="T0" fmla="*/ 1509 w 3354"/>
                <a:gd name="T1" fmla="*/ 0 h 4091"/>
                <a:gd name="T2" fmla="*/ 1604 w 3354"/>
                <a:gd name="T3" fmla="*/ 0 h 4091"/>
                <a:gd name="T4" fmla="*/ 1880 w 3354"/>
                <a:gd name="T5" fmla="*/ 30 h 4091"/>
                <a:gd name="T6" fmla="*/ 2039 w 3354"/>
                <a:gd name="T7" fmla="*/ 66 h 4091"/>
                <a:gd name="T8" fmla="*/ 2214 w 3354"/>
                <a:gd name="T9" fmla="*/ 125 h 4091"/>
                <a:gd name="T10" fmla="*/ 2395 w 3354"/>
                <a:gd name="T11" fmla="*/ 218 h 4091"/>
                <a:gd name="T12" fmla="*/ 2583 w 3354"/>
                <a:gd name="T13" fmla="*/ 342 h 4091"/>
                <a:gd name="T14" fmla="*/ 2772 w 3354"/>
                <a:gd name="T15" fmla="*/ 509 h 4091"/>
                <a:gd name="T16" fmla="*/ 2837 w 3354"/>
                <a:gd name="T17" fmla="*/ 589 h 4091"/>
                <a:gd name="T18" fmla="*/ 2968 w 3354"/>
                <a:gd name="T19" fmla="*/ 749 h 4091"/>
                <a:gd name="T20" fmla="*/ 3077 w 3354"/>
                <a:gd name="T21" fmla="*/ 931 h 4091"/>
                <a:gd name="T22" fmla="*/ 3171 w 3354"/>
                <a:gd name="T23" fmla="*/ 1112 h 4091"/>
                <a:gd name="T24" fmla="*/ 3244 w 3354"/>
                <a:gd name="T25" fmla="*/ 1308 h 4091"/>
                <a:gd name="T26" fmla="*/ 3295 w 3354"/>
                <a:gd name="T27" fmla="*/ 1510 h 4091"/>
                <a:gd name="T28" fmla="*/ 3331 w 3354"/>
                <a:gd name="T29" fmla="*/ 1722 h 4091"/>
                <a:gd name="T30" fmla="*/ 3346 w 3354"/>
                <a:gd name="T31" fmla="*/ 1932 h 4091"/>
                <a:gd name="T32" fmla="*/ 3353 w 3354"/>
                <a:gd name="T33" fmla="*/ 2041 h 4091"/>
                <a:gd name="T34" fmla="*/ 3331 w 3354"/>
                <a:gd name="T35" fmla="*/ 2346 h 4091"/>
                <a:gd name="T36" fmla="*/ 3287 w 3354"/>
                <a:gd name="T37" fmla="*/ 2623 h 4091"/>
                <a:gd name="T38" fmla="*/ 3207 w 3354"/>
                <a:gd name="T39" fmla="*/ 2869 h 4091"/>
                <a:gd name="T40" fmla="*/ 3113 w 3354"/>
                <a:gd name="T41" fmla="*/ 3087 h 4091"/>
                <a:gd name="T42" fmla="*/ 3012 w 3354"/>
                <a:gd name="T43" fmla="*/ 3276 h 4091"/>
                <a:gd name="T44" fmla="*/ 2896 w 3354"/>
                <a:gd name="T45" fmla="*/ 3436 h 4091"/>
                <a:gd name="T46" fmla="*/ 2670 w 3354"/>
                <a:gd name="T47" fmla="*/ 3675 h 4091"/>
                <a:gd name="T48" fmla="*/ 2590 w 3354"/>
                <a:gd name="T49" fmla="*/ 3734 h 4091"/>
                <a:gd name="T50" fmla="*/ 2358 w 3354"/>
                <a:gd name="T51" fmla="*/ 3872 h 4091"/>
                <a:gd name="T52" fmla="*/ 2024 w 3354"/>
                <a:gd name="T53" fmla="*/ 3995 h 4091"/>
                <a:gd name="T54" fmla="*/ 1821 w 3354"/>
                <a:gd name="T55" fmla="*/ 4046 h 4091"/>
                <a:gd name="T56" fmla="*/ 1589 w 3354"/>
                <a:gd name="T57" fmla="*/ 4075 h 4091"/>
                <a:gd name="T58" fmla="*/ 1342 w 3354"/>
                <a:gd name="T59" fmla="*/ 4090 h 4091"/>
                <a:gd name="T60" fmla="*/ 0 w 3354"/>
                <a:gd name="T61" fmla="*/ 0 h 4091"/>
                <a:gd name="T62" fmla="*/ 1371 w 3354"/>
                <a:gd name="T63" fmla="*/ 3487 h 4091"/>
                <a:gd name="T64" fmla="*/ 1487 w 3354"/>
                <a:gd name="T65" fmla="*/ 3480 h 4091"/>
                <a:gd name="T66" fmla="*/ 1720 w 3354"/>
                <a:gd name="T67" fmla="*/ 3436 h 4091"/>
                <a:gd name="T68" fmla="*/ 1930 w 3354"/>
                <a:gd name="T69" fmla="*/ 3341 h 4091"/>
                <a:gd name="T70" fmla="*/ 2119 w 3354"/>
                <a:gd name="T71" fmla="*/ 3203 h 4091"/>
                <a:gd name="T72" fmla="*/ 2279 w 3354"/>
                <a:gd name="T73" fmla="*/ 3021 h 4091"/>
                <a:gd name="T74" fmla="*/ 2409 w 3354"/>
                <a:gd name="T75" fmla="*/ 2790 h 4091"/>
                <a:gd name="T76" fmla="*/ 2497 w 3354"/>
                <a:gd name="T77" fmla="*/ 2513 h 4091"/>
                <a:gd name="T78" fmla="*/ 2547 w 3354"/>
                <a:gd name="T79" fmla="*/ 2187 h 4091"/>
                <a:gd name="T80" fmla="*/ 2554 w 3354"/>
                <a:gd name="T81" fmla="*/ 2012 h 4091"/>
                <a:gd name="T82" fmla="*/ 2533 w 3354"/>
                <a:gd name="T83" fmla="*/ 1736 h 4091"/>
                <a:gd name="T84" fmla="*/ 2482 w 3354"/>
                <a:gd name="T85" fmla="*/ 1474 h 4091"/>
                <a:gd name="T86" fmla="*/ 2395 w 3354"/>
                <a:gd name="T87" fmla="*/ 1228 h 4091"/>
                <a:gd name="T88" fmla="*/ 2271 w 3354"/>
                <a:gd name="T89" fmla="*/ 1018 h 4091"/>
                <a:gd name="T90" fmla="*/ 2112 w 3354"/>
                <a:gd name="T91" fmla="*/ 836 h 4091"/>
                <a:gd name="T92" fmla="*/ 1923 w 3354"/>
                <a:gd name="T93" fmla="*/ 698 h 4091"/>
                <a:gd name="T94" fmla="*/ 1705 w 3354"/>
                <a:gd name="T95" fmla="*/ 611 h 4091"/>
                <a:gd name="T96" fmla="*/ 1458 w 3354"/>
                <a:gd name="T97" fmla="*/ 582 h 4091"/>
                <a:gd name="T98" fmla="*/ 754 w 3354"/>
                <a:gd name="T99" fmla="*/ 3487 h 4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54" h="4091">
                  <a:moveTo>
                    <a:pt x="0" y="0"/>
                  </a:moveTo>
                  <a:lnTo>
                    <a:pt x="1509" y="0"/>
                  </a:lnTo>
                  <a:lnTo>
                    <a:pt x="1509" y="0"/>
                  </a:lnTo>
                  <a:lnTo>
                    <a:pt x="1604" y="0"/>
                  </a:lnTo>
                  <a:lnTo>
                    <a:pt x="1734" y="8"/>
                  </a:lnTo>
                  <a:lnTo>
                    <a:pt x="1880" y="30"/>
                  </a:lnTo>
                  <a:lnTo>
                    <a:pt x="1959" y="44"/>
                  </a:lnTo>
                  <a:lnTo>
                    <a:pt x="2039" y="66"/>
                  </a:lnTo>
                  <a:lnTo>
                    <a:pt x="2126" y="95"/>
                  </a:lnTo>
                  <a:lnTo>
                    <a:pt x="2214" y="125"/>
                  </a:lnTo>
                  <a:lnTo>
                    <a:pt x="2300" y="168"/>
                  </a:lnTo>
                  <a:lnTo>
                    <a:pt x="2395" y="218"/>
                  </a:lnTo>
                  <a:lnTo>
                    <a:pt x="2489" y="277"/>
                  </a:lnTo>
                  <a:lnTo>
                    <a:pt x="2583" y="342"/>
                  </a:lnTo>
                  <a:lnTo>
                    <a:pt x="2678" y="422"/>
                  </a:lnTo>
                  <a:lnTo>
                    <a:pt x="2772" y="509"/>
                  </a:lnTo>
                  <a:lnTo>
                    <a:pt x="2772" y="509"/>
                  </a:lnTo>
                  <a:lnTo>
                    <a:pt x="2837" y="589"/>
                  </a:lnTo>
                  <a:lnTo>
                    <a:pt x="2910" y="669"/>
                  </a:lnTo>
                  <a:lnTo>
                    <a:pt x="2968" y="749"/>
                  </a:lnTo>
                  <a:lnTo>
                    <a:pt x="3026" y="836"/>
                  </a:lnTo>
                  <a:lnTo>
                    <a:pt x="3077" y="931"/>
                  </a:lnTo>
                  <a:lnTo>
                    <a:pt x="3128" y="1018"/>
                  </a:lnTo>
                  <a:lnTo>
                    <a:pt x="3171" y="1112"/>
                  </a:lnTo>
                  <a:lnTo>
                    <a:pt x="3207" y="1214"/>
                  </a:lnTo>
                  <a:lnTo>
                    <a:pt x="3244" y="1308"/>
                  </a:lnTo>
                  <a:lnTo>
                    <a:pt x="3273" y="1410"/>
                  </a:lnTo>
                  <a:lnTo>
                    <a:pt x="3295" y="1510"/>
                  </a:lnTo>
                  <a:lnTo>
                    <a:pt x="3316" y="1620"/>
                  </a:lnTo>
                  <a:lnTo>
                    <a:pt x="3331" y="1722"/>
                  </a:lnTo>
                  <a:lnTo>
                    <a:pt x="3346" y="1830"/>
                  </a:lnTo>
                  <a:lnTo>
                    <a:pt x="3346" y="1932"/>
                  </a:lnTo>
                  <a:lnTo>
                    <a:pt x="3353" y="2041"/>
                  </a:lnTo>
                  <a:lnTo>
                    <a:pt x="3353" y="2041"/>
                  </a:lnTo>
                  <a:lnTo>
                    <a:pt x="3346" y="2201"/>
                  </a:lnTo>
                  <a:lnTo>
                    <a:pt x="3331" y="2346"/>
                  </a:lnTo>
                  <a:lnTo>
                    <a:pt x="3309" y="2492"/>
                  </a:lnTo>
                  <a:lnTo>
                    <a:pt x="3287" y="2623"/>
                  </a:lnTo>
                  <a:lnTo>
                    <a:pt x="3251" y="2753"/>
                  </a:lnTo>
                  <a:lnTo>
                    <a:pt x="3207" y="2869"/>
                  </a:lnTo>
                  <a:lnTo>
                    <a:pt x="3164" y="2985"/>
                  </a:lnTo>
                  <a:lnTo>
                    <a:pt x="3113" y="3087"/>
                  </a:lnTo>
                  <a:lnTo>
                    <a:pt x="3063" y="3182"/>
                  </a:lnTo>
                  <a:lnTo>
                    <a:pt x="3012" y="3276"/>
                  </a:lnTo>
                  <a:lnTo>
                    <a:pt x="2953" y="3356"/>
                  </a:lnTo>
                  <a:lnTo>
                    <a:pt x="2896" y="3436"/>
                  </a:lnTo>
                  <a:lnTo>
                    <a:pt x="2780" y="3567"/>
                  </a:lnTo>
                  <a:lnTo>
                    <a:pt x="2670" y="3675"/>
                  </a:lnTo>
                  <a:lnTo>
                    <a:pt x="2670" y="3675"/>
                  </a:lnTo>
                  <a:lnTo>
                    <a:pt x="2590" y="3734"/>
                  </a:lnTo>
                  <a:lnTo>
                    <a:pt x="2489" y="3799"/>
                  </a:lnTo>
                  <a:lnTo>
                    <a:pt x="2358" y="3872"/>
                  </a:lnTo>
                  <a:lnTo>
                    <a:pt x="2206" y="3937"/>
                  </a:lnTo>
                  <a:lnTo>
                    <a:pt x="2024" y="3995"/>
                  </a:lnTo>
                  <a:lnTo>
                    <a:pt x="1923" y="4024"/>
                  </a:lnTo>
                  <a:lnTo>
                    <a:pt x="1821" y="4046"/>
                  </a:lnTo>
                  <a:lnTo>
                    <a:pt x="1705" y="4068"/>
                  </a:lnTo>
                  <a:lnTo>
                    <a:pt x="1589" y="4075"/>
                  </a:lnTo>
                  <a:lnTo>
                    <a:pt x="1466" y="4090"/>
                  </a:lnTo>
                  <a:lnTo>
                    <a:pt x="1342" y="4090"/>
                  </a:lnTo>
                  <a:lnTo>
                    <a:pt x="0" y="4090"/>
                  </a:lnTo>
                  <a:lnTo>
                    <a:pt x="0" y="0"/>
                  </a:lnTo>
                  <a:close/>
                  <a:moveTo>
                    <a:pt x="754" y="3487"/>
                  </a:moveTo>
                  <a:lnTo>
                    <a:pt x="1371" y="3487"/>
                  </a:lnTo>
                  <a:lnTo>
                    <a:pt x="1371" y="3487"/>
                  </a:lnTo>
                  <a:lnTo>
                    <a:pt x="1487" y="3480"/>
                  </a:lnTo>
                  <a:lnTo>
                    <a:pt x="1604" y="3465"/>
                  </a:lnTo>
                  <a:lnTo>
                    <a:pt x="1720" y="3436"/>
                  </a:lnTo>
                  <a:lnTo>
                    <a:pt x="1829" y="3400"/>
                  </a:lnTo>
                  <a:lnTo>
                    <a:pt x="1930" y="3341"/>
                  </a:lnTo>
                  <a:lnTo>
                    <a:pt x="2024" y="3283"/>
                  </a:lnTo>
                  <a:lnTo>
                    <a:pt x="2119" y="3203"/>
                  </a:lnTo>
                  <a:lnTo>
                    <a:pt x="2199" y="3123"/>
                  </a:lnTo>
                  <a:lnTo>
                    <a:pt x="2279" y="3021"/>
                  </a:lnTo>
                  <a:lnTo>
                    <a:pt x="2351" y="2913"/>
                  </a:lnTo>
                  <a:lnTo>
                    <a:pt x="2409" y="2790"/>
                  </a:lnTo>
                  <a:lnTo>
                    <a:pt x="2460" y="2659"/>
                  </a:lnTo>
                  <a:lnTo>
                    <a:pt x="2497" y="2513"/>
                  </a:lnTo>
                  <a:lnTo>
                    <a:pt x="2533" y="2361"/>
                  </a:lnTo>
                  <a:lnTo>
                    <a:pt x="2547" y="2187"/>
                  </a:lnTo>
                  <a:lnTo>
                    <a:pt x="2554" y="2012"/>
                  </a:lnTo>
                  <a:lnTo>
                    <a:pt x="2554" y="2012"/>
                  </a:lnTo>
                  <a:lnTo>
                    <a:pt x="2547" y="1874"/>
                  </a:lnTo>
                  <a:lnTo>
                    <a:pt x="2533" y="1736"/>
                  </a:lnTo>
                  <a:lnTo>
                    <a:pt x="2511" y="1598"/>
                  </a:lnTo>
                  <a:lnTo>
                    <a:pt x="2482" y="1474"/>
                  </a:lnTo>
                  <a:lnTo>
                    <a:pt x="2438" y="1344"/>
                  </a:lnTo>
                  <a:lnTo>
                    <a:pt x="2395" y="1228"/>
                  </a:lnTo>
                  <a:lnTo>
                    <a:pt x="2337" y="1120"/>
                  </a:lnTo>
                  <a:lnTo>
                    <a:pt x="2271" y="1018"/>
                  </a:lnTo>
                  <a:lnTo>
                    <a:pt x="2191" y="923"/>
                  </a:lnTo>
                  <a:lnTo>
                    <a:pt x="2112" y="836"/>
                  </a:lnTo>
                  <a:lnTo>
                    <a:pt x="2024" y="764"/>
                  </a:lnTo>
                  <a:lnTo>
                    <a:pt x="1923" y="698"/>
                  </a:lnTo>
                  <a:lnTo>
                    <a:pt x="1821" y="647"/>
                  </a:lnTo>
                  <a:lnTo>
                    <a:pt x="1705" y="611"/>
                  </a:lnTo>
                  <a:lnTo>
                    <a:pt x="1582" y="589"/>
                  </a:lnTo>
                  <a:lnTo>
                    <a:pt x="1458" y="582"/>
                  </a:lnTo>
                  <a:lnTo>
                    <a:pt x="754" y="582"/>
                  </a:lnTo>
                  <a:lnTo>
                    <a:pt x="754" y="3487"/>
                  </a:lnTo>
                  <a:close/>
                </a:path>
              </a:pathLst>
            </a:custGeom>
            <a:solidFill>
              <a:srgbClr val="000000"/>
            </a:solidFill>
            <a:ln>
              <a:noFill/>
            </a:ln>
            <a:effectLst/>
          </p:spPr>
          <p:txBody>
            <a:bodyPr wrap="none" anchor="ctr"/>
            <a:lstStyle/>
            <a:p>
              <a:endParaRPr lang="en-US">
                <a:solidFill>
                  <a:prstClr val="black"/>
                </a:solidFill>
                <a:latin typeface="Dual 400" panose="02000603000000020004" pitchFamily="2" charset="0"/>
              </a:endParaRPr>
            </a:p>
          </p:txBody>
        </p:sp>
        <p:sp>
          <p:nvSpPr>
            <p:cNvPr id="486" name="Freeform 7"/>
            <p:cNvSpPr>
              <a:spLocks noChangeArrowheads="1"/>
            </p:cNvSpPr>
            <p:nvPr/>
          </p:nvSpPr>
          <p:spPr bwMode="gray">
            <a:xfrm>
              <a:off x="7521575" y="3257550"/>
              <a:ext cx="957263" cy="1473200"/>
            </a:xfrm>
            <a:custGeom>
              <a:avLst/>
              <a:gdLst>
                <a:gd name="T0" fmla="*/ 0 w 2658"/>
                <a:gd name="T1" fmla="*/ 4090 h 4091"/>
                <a:gd name="T2" fmla="*/ 0 w 2658"/>
                <a:gd name="T3" fmla="*/ 0 h 4091"/>
                <a:gd name="T4" fmla="*/ 2635 w 2658"/>
                <a:gd name="T5" fmla="*/ 0 h 4091"/>
                <a:gd name="T6" fmla="*/ 2635 w 2658"/>
                <a:gd name="T7" fmla="*/ 603 h 4091"/>
                <a:gd name="T8" fmla="*/ 741 w 2658"/>
                <a:gd name="T9" fmla="*/ 603 h 4091"/>
                <a:gd name="T10" fmla="*/ 741 w 2658"/>
                <a:gd name="T11" fmla="*/ 1714 h 4091"/>
                <a:gd name="T12" fmla="*/ 2258 w 2658"/>
                <a:gd name="T13" fmla="*/ 1714 h 4091"/>
                <a:gd name="T14" fmla="*/ 2258 w 2658"/>
                <a:gd name="T15" fmla="*/ 2310 h 4091"/>
                <a:gd name="T16" fmla="*/ 741 w 2658"/>
                <a:gd name="T17" fmla="*/ 2310 h 4091"/>
                <a:gd name="T18" fmla="*/ 741 w 2658"/>
                <a:gd name="T19" fmla="*/ 3457 h 4091"/>
                <a:gd name="T20" fmla="*/ 2657 w 2658"/>
                <a:gd name="T21" fmla="*/ 3457 h 4091"/>
                <a:gd name="T22" fmla="*/ 2657 w 2658"/>
                <a:gd name="T23" fmla="*/ 4090 h 4091"/>
                <a:gd name="T24" fmla="*/ 0 w 2658"/>
                <a:gd name="T25" fmla="*/ 4090 h 4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58" h="4091">
                  <a:moveTo>
                    <a:pt x="0" y="4090"/>
                  </a:moveTo>
                  <a:lnTo>
                    <a:pt x="0" y="0"/>
                  </a:lnTo>
                  <a:lnTo>
                    <a:pt x="2635" y="0"/>
                  </a:lnTo>
                  <a:lnTo>
                    <a:pt x="2635" y="603"/>
                  </a:lnTo>
                  <a:lnTo>
                    <a:pt x="741" y="603"/>
                  </a:lnTo>
                  <a:lnTo>
                    <a:pt x="741" y="1714"/>
                  </a:lnTo>
                  <a:lnTo>
                    <a:pt x="2258" y="1714"/>
                  </a:lnTo>
                  <a:lnTo>
                    <a:pt x="2258" y="2310"/>
                  </a:lnTo>
                  <a:lnTo>
                    <a:pt x="741" y="2310"/>
                  </a:lnTo>
                  <a:lnTo>
                    <a:pt x="741" y="3457"/>
                  </a:lnTo>
                  <a:lnTo>
                    <a:pt x="2657" y="3457"/>
                  </a:lnTo>
                  <a:lnTo>
                    <a:pt x="2657" y="4090"/>
                  </a:lnTo>
                  <a:lnTo>
                    <a:pt x="0" y="4090"/>
                  </a:lnTo>
                </a:path>
              </a:pathLst>
            </a:custGeom>
            <a:solidFill>
              <a:srgbClr val="000000"/>
            </a:solidFill>
            <a:ln>
              <a:noFill/>
            </a:ln>
            <a:effectLst/>
          </p:spPr>
          <p:txBody>
            <a:bodyPr wrap="none" anchor="ctr"/>
            <a:lstStyle/>
            <a:p>
              <a:endParaRPr lang="en-US">
                <a:solidFill>
                  <a:prstClr val="black"/>
                </a:solidFill>
                <a:latin typeface="Dual 400" panose="02000603000000020004" pitchFamily="2" charset="0"/>
              </a:endParaRPr>
            </a:p>
          </p:txBody>
        </p:sp>
        <p:sp>
          <p:nvSpPr>
            <p:cNvPr id="487" name="Freeform 8"/>
            <p:cNvSpPr>
              <a:spLocks noChangeArrowheads="1"/>
            </p:cNvSpPr>
            <p:nvPr/>
          </p:nvSpPr>
          <p:spPr bwMode="gray">
            <a:xfrm>
              <a:off x="9901238" y="2816225"/>
              <a:ext cx="190500" cy="192088"/>
            </a:xfrm>
            <a:custGeom>
              <a:avLst/>
              <a:gdLst>
                <a:gd name="T0" fmla="*/ 530 w 531"/>
                <a:gd name="T1" fmla="*/ 262 h 532"/>
                <a:gd name="T2" fmla="*/ 515 w 531"/>
                <a:gd name="T3" fmla="*/ 364 h 532"/>
                <a:gd name="T4" fmla="*/ 458 w 531"/>
                <a:gd name="T5" fmla="*/ 451 h 532"/>
                <a:gd name="T6" fmla="*/ 414 w 531"/>
                <a:gd name="T7" fmla="*/ 487 h 532"/>
                <a:gd name="T8" fmla="*/ 319 w 531"/>
                <a:gd name="T9" fmla="*/ 523 h 532"/>
                <a:gd name="T10" fmla="*/ 268 w 531"/>
                <a:gd name="T11" fmla="*/ 531 h 532"/>
                <a:gd name="T12" fmla="*/ 167 w 531"/>
                <a:gd name="T13" fmla="*/ 508 h 532"/>
                <a:gd name="T14" fmla="*/ 80 w 531"/>
                <a:gd name="T15" fmla="*/ 451 h 532"/>
                <a:gd name="T16" fmla="*/ 44 w 531"/>
                <a:gd name="T17" fmla="*/ 407 h 532"/>
                <a:gd name="T18" fmla="*/ 8 w 531"/>
                <a:gd name="T19" fmla="*/ 313 h 532"/>
                <a:gd name="T20" fmla="*/ 0 w 531"/>
                <a:gd name="T21" fmla="*/ 262 h 532"/>
                <a:gd name="T22" fmla="*/ 22 w 531"/>
                <a:gd name="T23" fmla="*/ 160 h 532"/>
                <a:gd name="T24" fmla="*/ 80 w 531"/>
                <a:gd name="T25" fmla="*/ 72 h 532"/>
                <a:gd name="T26" fmla="*/ 116 w 531"/>
                <a:gd name="T27" fmla="*/ 44 h 532"/>
                <a:gd name="T28" fmla="*/ 211 w 531"/>
                <a:gd name="T29" fmla="*/ 0 h 532"/>
                <a:gd name="T30" fmla="*/ 268 w 531"/>
                <a:gd name="T31" fmla="*/ 0 h 532"/>
                <a:gd name="T32" fmla="*/ 370 w 531"/>
                <a:gd name="T33" fmla="*/ 15 h 532"/>
                <a:gd name="T34" fmla="*/ 458 w 531"/>
                <a:gd name="T35" fmla="*/ 72 h 532"/>
                <a:gd name="T36" fmla="*/ 486 w 531"/>
                <a:gd name="T37" fmla="*/ 116 h 532"/>
                <a:gd name="T38" fmla="*/ 530 w 531"/>
                <a:gd name="T39" fmla="*/ 211 h 532"/>
                <a:gd name="T40" fmla="*/ 494 w 531"/>
                <a:gd name="T41" fmla="*/ 262 h 532"/>
                <a:gd name="T42" fmla="*/ 494 w 531"/>
                <a:gd name="T43" fmla="*/ 218 h 532"/>
                <a:gd name="T44" fmla="*/ 458 w 531"/>
                <a:gd name="T45" fmla="*/ 138 h 532"/>
                <a:gd name="T46" fmla="*/ 428 w 531"/>
                <a:gd name="T47" fmla="*/ 102 h 532"/>
                <a:gd name="T48" fmla="*/ 356 w 531"/>
                <a:gd name="T49" fmla="*/ 51 h 532"/>
                <a:gd name="T50" fmla="*/ 268 w 531"/>
                <a:gd name="T51" fmla="*/ 36 h 532"/>
                <a:gd name="T52" fmla="*/ 218 w 531"/>
                <a:gd name="T53" fmla="*/ 36 h 532"/>
                <a:gd name="T54" fmla="*/ 138 w 531"/>
                <a:gd name="T55" fmla="*/ 72 h 532"/>
                <a:gd name="T56" fmla="*/ 102 w 531"/>
                <a:gd name="T57" fmla="*/ 102 h 532"/>
                <a:gd name="T58" fmla="*/ 51 w 531"/>
                <a:gd name="T59" fmla="*/ 174 h 532"/>
                <a:gd name="T60" fmla="*/ 36 w 531"/>
                <a:gd name="T61" fmla="*/ 262 h 532"/>
                <a:gd name="T62" fmla="*/ 44 w 531"/>
                <a:gd name="T63" fmla="*/ 305 h 532"/>
                <a:gd name="T64" fmla="*/ 73 w 531"/>
                <a:gd name="T65" fmla="*/ 392 h 532"/>
                <a:gd name="T66" fmla="*/ 102 w 531"/>
                <a:gd name="T67" fmla="*/ 421 h 532"/>
                <a:gd name="T68" fmla="*/ 182 w 531"/>
                <a:gd name="T69" fmla="*/ 472 h 532"/>
                <a:gd name="T70" fmla="*/ 268 w 531"/>
                <a:gd name="T71" fmla="*/ 494 h 532"/>
                <a:gd name="T72" fmla="*/ 312 w 531"/>
                <a:gd name="T73" fmla="*/ 487 h 532"/>
                <a:gd name="T74" fmla="*/ 392 w 531"/>
                <a:gd name="T75" fmla="*/ 451 h 532"/>
                <a:gd name="T76" fmla="*/ 428 w 531"/>
                <a:gd name="T77" fmla="*/ 421 h 532"/>
                <a:gd name="T78" fmla="*/ 479 w 531"/>
                <a:gd name="T79" fmla="*/ 349 h 532"/>
                <a:gd name="T80" fmla="*/ 494 w 531"/>
                <a:gd name="T81" fmla="*/ 262 h 532"/>
                <a:gd name="T82" fmla="*/ 342 w 531"/>
                <a:gd name="T83" fmla="*/ 421 h 532"/>
                <a:gd name="T84" fmla="*/ 196 w 531"/>
                <a:gd name="T85" fmla="*/ 283 h 532"/>
                <a:gd name="T86" fmla="*/ 152 w 531"/>
                <a:gd name="T87" fmla="*/ 421 h 532"/>
                <a:gd name="T88" fmla="*/ 283 w 531"/>
                <a:gd name="T89" fmla="*/ 109 h 532"/>
                <a:gd name="T90" fmla="*/ 327 w 531"/>
                <a:gd name="T91" fmla="*/ 116 h 532"/>
                <a:gd name="T92" fmla="*/ 363 w 531"/>
                <a:gd name="T93" fmla="*/ 138 h 532"/>
                <a:gd name="T94" fmla="*/ 378 w 531"/>
                <a:gd name="T95" fmla="*/ 167 h 532"/>
                <a:gd name="T96" fmla="*/ 385 w 531"/>
                <a:gd name="T97" fmla="*/ 196 h 532"/>
                <a:gd name="T98" fmla="*/ 370 w 531"/>
                <a:gd name="T99" fmla="*/ 239 h 532"/>
                <a:gd name="T100" fmla="*/ 356 w 531"/>
                <a:gd name="T101" fmla="*/ 262 h 532"/>
                <a:gd name="T102" fmla="*/ 392 w 531"/>
                <a:gd name="T103" fmla="*/ 421 h 532"/>
                <a:gd name="T104" fmla="*/ 276 w 531"/>
                <a:gd name="T105" fmla="*/ 247 h 532"/>
                <a:gd name="T106" fmla="*/ 305 w 531"/>
                <a:gd name="T107" fmla="*/ 247 h 532"/>
                <a:gd name="T108" fmla="*/ 327 w 531"/>
                <a:gd name="T109" fmla="*/ 233 h 532"/>
                <a:gd name="T110" fmla="*/ 342 w 531"/>
                <a:gd name="T111" fmla="*/ 196 h 532"/>
                <a:gd name="T112" fmla="*/ 334 w 531"/>
                <a:gd name="T113" fmla="*/ 174 h 532"/>
                <a:gd name="T114" fmla="*/ 319 w 531"/>
                <a:gd name="T115" fmla="*/ 160 h 532"/>
                <a:gd name="T116" fmla="*/ 283 w 531"/>
                <a:gd name="T117" fmla="*/ 146 h 532"/>
                <a:gd name="T118" fmla="*/ 196 w 531"/>
                <a:gd name="T119" fmla="*/ 247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1" h="532">
                  <a:moveTo>
                    <a:pt x="530" y="262"/>
                  </a:moveTo>
                  <a:lnTo>
                    <a:pt x="530" y="262"/>
                  </a:lnTo>
                  <a:lnTo>
                    <a:pt x="530" y="313"/>
                  </a:lnTo>
                  <a:lnTo>
                    <a:pt x="515" y="364"/>
                  </a:lnTo>
                  <a:lnTo>
                    <a:pt x="486" y="407"/>
                  </a:lnTo>
                  <a:lnTo>
                    <a:pt x="458" y="451"/>
                  </a:lnTo>
                  <a:lnTo>
                    <a:pt x="458" y="451"/>
                  </a:lnTo>
                  <a:lnTo>
                    <a:pt x="414" y="487"/>
                  </a:lnTo>
                  <a:lnTo>
                    <a:pt x="370" y="508"/>
                  </a:lnTo>
                  <a:lnTo>
                    <a:pt x="319" y="523"/>
                  </a:lnTo>
                  <a:lnTo>
                    <a:pt x="268" y="531"/>
                  </a:lnTo>
                  <a:lnTo>
                    <a:pt x="268" y="531"/>
                  </a:lnTo>
                  <a:lnTo>
                    <a:pt x="211" y="523"/>
                  </a:lnTo>
                  <a:lnTo>
                    <a:pt x="167" y="508"/>
                  </a:lnTo>
                  <a:lnTo>
                    <a:pt x="116" y="487"/>
                  </a:lnTo>
                  <a:lnTo>
                    <a:pt x="80" y="451"/>
                  </a:lnTo>
                  <a:lnTo>
                    <a:pt x="80" y="451"/>
                  </a:lnTo>
                  <a:lnTo>
                    <a:pt x="44" y="407"/>
                  </a:lnTo>
                  <a:lnTo>
                    <a:pt x="22" y="364"/>
                  </a:lnTo>
                  <a:lnTo>
                    <a:pt x="8" y="313"/>
                  </a:lnTo>
                  <a:lnTo>
                    <a:pt x="0" y="262"/>
                  </a:lnTo>
                  <a:lnTo>
                    <a:pt x="0" y="262"/>
                  </a:lnTo>
                  <a:lnTo>
                    <a:pt x="8" y="211"/>
                  </a:lnTo>
                  <a:lnTo>
                    <a:pt x="22" y="160"/>
                  </a:lnTo>
                  <a:lnTo>
                    <a:pt x="44" y="116"/>
                  </a:lnTo>
                  <a:lnTo>
                    <a:pt x="80" y="72"/>
                  </a:lnTo>
                  <a:lnTo>
                    <a:pt x="80" y="72"/>
                  </a:lnTo>
                  <a:lnTo>
                    <a:pt x="116" y="44"/>
                  </a:lnTo>
                  <a:lnTo>
                    <a:pt x="167" y="15"/>
                  </a:lnTo>
                  <a:lnTo>
                    <a:pt x="211" y="0"/>
                  </a:lnTo>
                  <a:lnTo>
                    <a:pt x="268" y="0"/>
                  </a:lnTo>
                  <a:lnTo>
                    <a:pt x="268" y="0"/>
                  </a:lnTo>
                  <a:lnTo>
                    <a:pt x="319" y="0"/>
                  </a:lnTo>
                  <a:lnTo>
                    <a:pt x="370" y="15"/>
                  </a:lnTo>
                  <a:lnTo>
                    <a:pt x="414" y="44"/>
                  </a:lnTo>
                  <a:lnTo>
                    <a:pt x="458" y="72"/>
                  </a:lnTo>
                  <a:lnTo>
                    <a:pt x="458" y="72"/>
                  </a:lnTo>
                  <a:lnTo>
                    <a:pt x="486" y="116"/>
                  </a:lnTo>
                  <a:lnTo>
                    <a:pt x="515" y="160"/>
                  </a:lnTo>
                  <a:lnTo>
                    <a:pt x="530" y="211"/>
                  </a:lnTo>
                  <a:lnTo>
                    <a:pt x="530" y="262"/>
                  </a:lnTo>
                  <a:close/>
                  <a:moveTo>
                    <a:pt x="494" y="262"/>
                  </a:moveTo>
                  <a:lnTo>
                    <a:pt x="494" y="262"/>
                  </a:lnTo>
                  <a:lnTo>
                    <a:pt x="494" y="218"/>
                  </a:lnTo>
                  <a:lnTo>
                    <a:pt x="479" y="174"/>
                  </a:lnTo>
                  <a:lnTo>
                    <a:pt x="458" y="138"/>
                  </a:lnTo>
                  <a:lnTo>
                    <a:pt x="428" y="102"/>
                  </a:lnTo>
                  <a:lnTo>
                    <a:pt x="428" y="102"/>
                  </a:lnTo>
                  <a:lnTo>
                    <a:pt x="392" y="72"/>
                  </a:lnTo>
                  <a:lnTo>
                    <a:pt x="356" y="51"/>
                  </a:lnTo>
                  <a:lnTo>
                    <a:pt x="312" y="36"/>
                  </a:lnTo>
                  <a:lnTo>
                    <a:pt x="268" y="36"/>
                  </a:lnTo>
                  <a:lnTo>
                    <a:pt x="268" y="36"/>
                  </a:lnTo>
                  <a:lnTo>
                    <a:pt x="218" y="36"/>
                  </a:lnTo>
                  <a:lnTo>
                    <a:pt x="182" y="51"/>
                  </a:lnTo>
                  <a:lnTo>
                    <a:pt x="138" y="72"/>
                  </a:lnTo>
                  <a:lnTo>
                    <a:pt x="102" y="102"/>
                  </a:lnTo>
                  <a:lnTo>
                    <a:pt x="102" y="102"/>
                  </a:lnTo>
                  <a:lnTo>
                    <a:pt x="73" y="138"/>
                  </a:lnTo>
                  <a:lnTo>
                    <a:pt x="51" y="174"/>
                  </a:lnTo>
                  <a:lnTo>
                    <a:pt x="44" y="218"/>
                  </a:lnTo>
                  <a:lnTo>
                    <a:pt x="36" y="262"/>
                  </a:lnTo>
                  <a:lnTo>
                    <a:pt x="36" y="262"/>
                  </a:lnTo>
                  <a:lnTo>
                    <a:pt x="44" y="305"/>
                  </a:lnTo>
                  <a:lnTo>
                    <a:pt x="51" y="349"/>
                  </a:lnTo>
                  <a:lnTo>
                    <a:pt x="73" y="392"/>
                  </a:lnTo>
                  <a:lnTo>
                    <a:pt x="102" y="421"/>
                  </a:lnTo>
                  <a:lnTo>
                    <a:pt x="102" y="421"/>
                  </a:lnTo>
                  <a:lnTo>
                    <a:pt x="138" y="451"/>
                  </a:lnTo>
                  <a:lnTo>
                    <a:pt x="182" y="472"/>
                  </a:lnTo>
                  <a:lnTo>
                    <a:pt x="218" y="487"/>
                  </a:lnTo>
                  <a:lnTo>
                    <a:pt x="268" y="494"/>
                  </a:lnTo>
                  <a:lnTo>
                    <a:pt x="268" y="494"/>
                  </a:lnTo>
                  <a:lnTo>
                    <a:pt x="312" y="487"/>
                  </a:lnTo>
                  <a:lnTo>
                    <a:pt x="356" y="472"/>
                  </a:lnTo>
                  <a:lnTo>
                    <a:pt x="392" y="451"/>
                  </a:lnTo>
                  <a:lnTo>
                    <a:pt x="428" y="421"/>
                  </a:lnTo>
                  <a:lnTo>
                    <a:pt x="428" y="421"/>
                  </a:lnTo>
                  <a:lnTo>
                    <a:pt x="458" y="392"/>
                  </a:lnTo>
                  <a:lnTo>
                    <a:pt x="479" y="349"/>
                  </a:lnTo>
                  <a:lnTo>
                    <a:pt x="494" y="305"/>
                  </a:lnTo>
                  <a:lnTo>
                    <a:pt x="494" y="262"/>
                  </a:lnTo>
                  <a:close/>
                  <a:moveTo>
                    <a:pt x="392" y="421"/>
                  </a:moveTo>
                  <a:lnTo>
                    <a:pt x="342" y="421"/>
                  </a:lnTo>
                  <a:lnTo>
                    <a:pt x="283" y="283"/>
                  </a:lnTo>
                  <a:lnTo>
                    <a:pt x="196" y="283"/>
                  </a:lnTo>
                  <a:lnTo>
                    <a:pt x="196" y="421"/>
                  </a:lnTo>
                  <a:lnTo>
                    <a:pt x="152" y="421"/>
                  </a:lnTo>
                  <a:lnTo>
                    <a:pt x="152" y="109"/>
                  </a:lnTo>
                  <a:lnTo>
                    <a:pt x="283" y="109"/>
                  </a:lnTo>
                  <a:lnTo>
                    <a:pt x="283" y="109"/>
                  </a:lnTo>
                  <a:lnTo>
                    <a:pt x="327" y="116"/>
                  </a:lnTo>
                  <a:lnTo>
                    <a:pt x="348" y="123"/>
                  </a:lnTo>
                  <a:lnTo>
                    <a:pt x="363" y="138"/>
                  </a:lnTo>
                  <a:lnTo>
                    <a:pt x="363" y="138"/>
                  </a:lnTo>
                  <a:lnTo>
                    <a:pt x="378" y="167"/>
                  </a:lnTo>
                  <a:lnTo>
                    <a:pt x="385" y="196"/>
                  </a:lnTo>
                  <a:lnTo>
                    <a:pt x="385" y="196"/>
                  </a:lnTo>
                  <a:lnTo>
                    <a:pt x="385" y="218"/>
                  </a:lnTo>
                  <a:lnTo>
                    <a:pt x="370" y="239"/>
                  </a:lnTo>
                  <a:lnTo>
                    <a:pt x="370" y="239"/>
                  </a:lnTo>
                  <a:lnTo>
                    <a:pt x="356" y="262"/>
                  </a:lnTo>
                  <a:lnTo>
                    <a:pt x="327" y="276"/>
                  </a:lnTo>
                  <a:lnTo>
                    <a:pt x="392" y="421"/>
                  </a:lnTo>
                  <a:close/>
                  <a:moveTo>
                    <a:pt x="196" y="247"/>
                  </a:moveTo>
                  <a:lnTo>
                    <a:pt x="276" y="247"/>
                  </a:lnTo>
                  <a:lnTo>
                    <a:pt x="276" y="247"/>
                  </a:lnTo>
                  <a:lnTo>
                    <a:pt x="305" y="247"/>
                  </a:lnTo>
                  <a:lnTo>
                    <a:pt x="327" y="233"/>
                  </a:lnTo>
                  <a:lnTo>
                    <a:pt x="327" y="233"/>
                  </a:lnTo>
                  <a:lnTo>
                    <a:pt x="334" y="218"/>
                  </a:lnTo>
                  <a:lnTo>
                    <a:pt x="342" y="196"/>
                  </a:lnTo>
                  <a:lnTo>
                    <a:pt x="342" y="196"/>
                  </a:lnTo>
                  <a:lnTo>
                    <a:pt x="334" y="174"/>
                  </a:lnTo>
                  <a:lnTo>
                    <a:pt x="319" y="160"/>
                  </a:lnTo>
                  <a:lnTo>
                    <a:pt x="319" y="160"/>
                  </a:lnTo>
                  <a:lnTo>
                    <a:pt x="305" y="152"/>
                  </a:lnTo>
                  <a:lnTo>
                    <a:pt x="283" y="146"/>
                  </a:lnTo>
                  <a:lnTo>
                    <a:pt x="196" y="146"/>
                  </a:lnTo>
                  <a:lnTo>
                    <a:pt x="196" y="247"/>
                  </a:lnTo>
                  <a:close/>
                </a:path>
              </a:pathLst>
            </a:custGeom>
            <a:solidFill>
              <a:schemeClr val="bg2"/>
            </a:solidFill>
            <a:ln>
              <a:noFill/>
            </a:ln>
            <a:effectLst/>
          </p:spPr>
          <p:txBody>
            <a:bodyPr wrap="none" anchor="ctr"/>
            <a:lstStyle/>
            <a:p>
              <a:endParaRPr lang="en-US">
                <a:solidFill>
                  <a:prstClr val="black"/>
                </a:solidFill>
                <a:latin typeface="Dual 400" panose="02000603000000020004" pitchFamily="2" charset="0"/>
              </a:endParaRPr>
            </a:p>
          </p:txBody>
        </p:sp>
        <p:sp>
          <p:nvSpPr>
            <p:cNvPr id="488" name="Freeform 9"/>
            <p:cNvSpPr>
              <a:spLocks noChangeArrowheads="1"/>
            </p:cNvSpPr>
            <p:nvPr/>
          </p:nvSpPr>
          <p:spPr bwMode="gray">
            <a:xfrm>
              <a:off x="8504238" y="2857500"/>
              <a:ext cx="1392237" cy="1014413"/>
            </a:xfrm>
            <a:custGeom>
              <a:avLst/>
              <a:gdLst>
                <a:gd name="T0" fmla="*/ 3644 w 3869"/>
                <a:gd name="T1" fmla="*/ 1351 h 2819"/>
                <a:gd name="T2" fmla="*/ 3796 w 3869"/>
                <a:gd name="T3" fmla="*/ 1141 h 2819"/>
                <a:gd name="T4" fmla="*/ 3868 w 3869"/>
                <a:gd name="T5" fmla="*/ 887 h 2819"/>
                <a:gd name="T6" fmla="*/ 3868 w 3869"/>
                <a:gd name="T7" fmla="*/ 720 h 2819"/>
                <a:gd name="T8" fmla="*/ 3811 w 3869"/>
                <a:gd name="T9" fmla="*/ 487 h 2819"/>
                <a:gd name="T10" fmla="*/ 3687 w 3869"/>
                <a:gd name="T11" fmla="*/ 291 h 2819"/>
                <a:gd name="T12" fmla="*/ 3520 w 3869"/>
                <a:gd name="T13" fmla="*/ 138 h 2819"/>
                <a:gd name="T14" fmla="*/ 3310 w 3869"/>
                <a:gd name="T15" fmla="*/ 36 h 2819"/>
                <a:gd name="T16" fmla="*/ 3078 w 3869"/>
                <a:gd name="T17" fmla="*/ 0 h 2819"/>
                <a:gd name="T18" fmla="*/ 146 w 3869"/>
                <a:gd name="T19" fmla="*/ 146 h 2819"/>
                <a:gd name="T20" fmla="*/ 581 w 3869"/>
                <a:gd name="T21" fmla="*/ 531 h 2819"/>
                <a:gd name="T22" fmla="*/ 1002 w 3869"/>
                <a:gd name="T23" fmla="*/ 843 h 2819"/>
                <a:gd name="T24" fmla="*/ 1401 w 3869"/>
                <a:gd name="T25" fmla="*/ 1083 h 2819"/>
                <a:gd name="T26" fmla="*/ 2127 w 3869"/>
                <a:gd name="T27" fmla="*/ 1410 h 2819"/>
                <a:gd name="T28" fmla="*/ 1655 w 3869"/>
                <a:gd name="T29" fmla="*/ 1606 h 2819"/>
                <a:gd name="T30" fmla="*/ 1133 w 3869"/>
                <a:gd name="T31" fmla="*/ 1889 h 2819"/>
                <a:gd name="T32" fmla="*/ 719 w 3869"/>
                <a:gd name="T33" fmla="*/ 2180 h 2819"/>
                <a:gd name="T34" fmla="*/ 290 w 3869"/>
                <a:gd name="T35" fmla="*/ 2535 h 2819"/>
                <a:gd name="T36" fmla="*/ 3078 w 3869"/>
                <a:gd name="T37" fmla="*/ 2818 h 2819"/>
                <a:gd name="T38" fmla="*/ 3237 w 3869"/>
                <a:gd name="T39" fmla="*/ 2803 h 2819"/>
                <a:gd name="T40" fmla="*/ 3455 w 3869"/>
                <a:gd name="T41" fmla="*/ 2723 h 2819"/>
                <a:gd name="T42" fmla="*/ 3636 w 3869"/>
                <a:gd name="T43" fmla="*/ 2585 h 2819"/>
                <a:gd name="T44" fmla="*/ 3775 w 3869"/>
                <a:gd name="T45" fmla="*/ 2404 h 2819"/>
                <a:gd name="T46" fmla="*/ 3854 w 3869"/>
                <a:gd name="T47" fmla="*/ 2187 h 2819"/>
                <a:gd name="T48" fmla="*/ 3868 w 3869"/>
                <a:gd name="T49" fmla="*/ 2027 h 2819"/>
                <a:gd name="T50" fmla="*/ 3825 w 3869"/>
                <a:gd name="T51" fmla="*/ 1758 h 2819"/>
                <a:gd name="T52" fmla="*/ 3701 w 3869"/>
                <a:gd name="T53" fmla="*/ 1533 h 2819"/>
                <a:gd name="T54" fmla="*/ 3034 w 3869"/>
                <a:gd name="T55" fmla="*/ 2390 h 2819"/>
                <a:gd name="T56" fmla="*/ 1452 w 3869"/>
                <a:gd name="T57" fmla="*/ 2216 h 2819"/>
                <a:gd name="T58" fmla="*/ 2062 w 3869"/>
                <a:gd name="T59" fmla="*/ 1889 h 2819"/>
                <a:gd name="T60" fmla="*/ 2402 w 3869"/>
                <a:gd name="T61" fmla="*/ 1758 h 2819"/>
                <a:gd name="T62" fmla="*/ 2729 w 3869"/>
                <a:gd name="T63" fmla="*/ 1685 h 2819"/>
                <a:gd name="T64" fmla="*/ 3034 w 3869"/>
                <a:gd name="T65" fmla="*/ 1657 h 2819"/>
                <a:gd name="T66" fmla="*/ 3179 w 3869"/>
                <a:gd name="T67" fmla="*/ 1685 h 2819"/>
                <a:gd name="T68" fmla="*/ 3339 w 3869"/>
                <a:gd name="T69" fmla="*/ 1824 h 2819"/>
                <a:gd name="T70" fmla="*/ 3404 w 3869"/>
                <a:gd name="T71" fmla="*/ 2027 h 2819"/>
                <a:gd name="T72" fmla="*/ 3376 w 3869"/>
                <a:gd name="T73" fmla="*/ 2165 h 2819"/>
                <a:gd name="T74" fmla="*/ 3237 w 3869"/>
                <a:gd name="T75" fmla="*/ 2325 h 2819"/>
                <a:gd name="T76" fmla="*/ 3034 w 3869"/>
                <a:gd name="T77" fmla="*/ 2390 h 2819"/>
                <a:gd name="T78" fmla="*/ 2940 w 3869"/>
                <a:gd name="T79" fmla="*/ 1162 h 2819"/>
                <a:gd name="T80" fmla="*/ 2620 w 3869"/>
                <a:gd name="T81" fmla="*/ 1119 h 2819"/>
                <a:gd name="T82" fmla="*/ 2294 w 3869"/>
                <a:gd name="T83" fmla="*/ 1025 h 2819"/>
                <a:gd name="T84" fmla="*/ 1946 w 3869"/>
                <a:gd name="T85" fmla="*/ 879 h 2819"/>
                <a:gd name="T86" fmla="*/ 1198 w 3869"/>
                <a:gd name="T87" fmla="*/ 436 h 2819"/>
                <a:gd name="T88" fmla="*/ 3114 w 3869"/>
                <a:gd name="T89" fmla="*/ 443 h 2819"/>
                <a:gd name="T90" fmla="*/ 3295 w 3869"/>
                <a:gd name="T91" fmla="*/ 538 h 2819"/>
                <a:gd name="T92" fmla="*/ 3397 w 3869"/>
                <a:gd name="T93" fmla="*/ 726 h 2819"/>
                <a:gd name="T94" fmla="*/ 3397 w 3869"/>
                <a:gd name="T95" fmla="*/ 872 h 2819"/>
                <a:gd name="T96" fmla="*/ 3295 w 3869"/>
                <a:gd name="T97" fmla="*/ 1054 h 2819"/>
                <a:gd name="T98" fmla="*/ 3114 w 3869"/>
                <a:gd name="T99" fmla="*/ 1155 h 2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869" h="2819">
                  <a:moveTo>
                    <a:pt x="3585" y="1410"/>
                  </a:moveTo>
                  <a:lnTo>
                    <a:pt x="3585" y="1410"/>
                  </a:lnTo>
                  <a:lnTo>
                    <a:pt x="3644" y="1351"/>
                  </a:lnTo>
                  <a:lnTo>
                    <a:pt x="3701" y="1286"/>
                  </a:lnTo>
                  <a:lnTo>
                    <a:pt x="3752" y="1221"/>
                  </a:lnTo>
                  <a:lnTo>
                    <a:pt x="3796" y="1141"/>
                  </a:lnTo>
                  <a:lnTo>
                    <a:pt x="3825" y="1061"/>
                  </a:lnTo>
                  <a:lnTo>
                    <a:pt x="3854" y="974"/>
                  </a:lnTo>
                  <a:lnTo>
                    <a:pt x="3868" y="887"/>
                  </a:lnTo>
                  <a:lnTo>
                    <a:pt x="3868" y="800"/>
                  </a:lnTo>
                  <a:lnTo>
                    <a:pt x="3868" y="800"/>
                  </a:lnTo>
                  <a:lnTo>
                    <a:pt x="3868" y="720"/>
                  </a:lnTo>
                  <a:lnTo>
                    <a:pt x="3854" y="639"/>
                  </a:lnTo>
                  <a:lnTo>
                    <a:pt x="3840" y="559"/>
                  </a:lnTo>
                  <a:lnTo>
                    <a:pt x="3811" y="487"/>
                  </a:lnTo>
                  <a:lnTo>
                    <a:pt x="3775" y="422"/>
                  </a:lnTo>
                  <a:lnTo>
                    <a:pt x="3738" y="349"/>
                  </a:lnTo>
                  <a:lnTo>
                    <a:pt x="3687" y="291"/>
                  </a:lnTo>
                  <a:lnTo>
                    <a:pt x="3636" y="233"/>
                  </a:lnTo>
                  <a:lnTo>
                    <a:pt x="3585" y="182"/>
                  </a:lnTo>
                  <a:lnTo>
                    <a:pt x="3520" y="138"/>
                  </a:lnTo>
                  <a:lnTo>
                    <a:pt x="3455" y="95"/>
                  </a:lnTo>
                  <a:lnTo>
                    <a:pt x="3390" y="66"/>
                  </a:lnTo>
                  <a:lnTo>
                    <a:pt x="3310" y="36"/>
                  </a:lnTo>
                  <a:lnTo>
                    <a:pt x="3237" y="15"/>
                  </a:lnTo>
                  <a:lnTo>
                    <a:pt x="3158" y="7"/>
                  </a:lnTo>
                  <a:lnTo>
                    <a:pt x="3078" y="0"/>
                  </a:lnTo>
                  <a:lnTo>
                    <a:pt x="0" y="0"/>
                  </a:lnTo>
                  <a:lnTo>
                    <a:pt x="0" y="0"/>
                  </a:lnTo>
                  <a:lnTo>
                    <a:pt x="146" y="146"/>
                  </a:lnTo>
                  <a:lnTo>
                    <a:pt x="290" y="284"/>
                  </a:lnTo>
                  <a:lnTo>
                    <a:pt x="436" y="407"/>
                  </a:lnTo>
                  <a:lnTo>
                    <a:pt x="581" y="531"/>
                  </a:lnTo>
                  <a:lnTo>
                    <a:pt x="719" y="639"/>
                  </a:lnTo>
                  <a:lnTo>
                    <a:pt x="864" y="741"/>
                  </a:lnTo>
                  <a:lnTo>
                    <a:pt x="1002" y="843"/>
                  </a:lnTo>
                  <a:lnTo>
                    <a:pt x="1133" y="930"/>
                  </a:lnTo>
                  <a:lnTo>
                    <a:pt x="1270" y="1010"/>
                  </a:lnTo>
                  <a:lnTo>
                    <a:pt x="1401" y="1083"/>
                  </a:lnTo>
                  <a:lnTo>
                    <a:pt x="1655" y="1221"/>
                  </a:lnTo>
                  <a:lnTo>
                    <a:pt x="1895" y="1323"/>
                  </a:lnTo>
                  <a:lnTo>
                    <a:pt x="2127" y="1410"/>
                  </a:lnTo>
                  <a:lnTo>
                    <a:pt x="2127" y="1410"/>
                  </a:lnTo>
                  <a:lnTo>
                    <a:pt x="1895" y="1497"/>
                  </a:lnTo>
                  <a:lnTo>
                    <a:pt x="1655" y="1606"/>
                  </a:lnTo>
                  <a:lnTo>
                    <a:pt x="1401" y="1736"/>
                  </a:lnTo>
                  <a:lnTo>
                    <a:pt x="1270" y="1809"/>
                  </a:lnTo>
                  <a:lnTo>
                    <a:pt x="1133" y="1889"/>
                  </a:lnTo>
                  <a:lnTo>
                    <a:pt x="1002" y="1983"/>
                  </a:lnTo>
                  <a:lnTo>
                    <a:pt x="864" y="2078"/>
                  </a:lnTo>
                  <a:lnTo>
                    <a:pt x="719" y="2180"/>
                  </a:lnTo>
                  <a:lnTo>
                    <a:pt x="581" y="2288"/>
                  </a:lnTo>
                  <a:lnTo>
                    <a:pt x="436" y="2412"/>
                  </a:lnTo>
                  <a:lnTo>
                    <a:pt x="290" y="2535"/>
                  </a:lnTo>
                  <a:lnTo>
                    <a:pt x="146" y="2672"/>
                  </a:lnTo>
                  <a:lnTo>
                    <a:pt x="0" y="2818"/>
                  </a:lnTo>
                  <a:lnTo>
                    <a:pt x="3078" y="2818"/>
                  </a:lnTo>
                  <a:lnTo>
                    <a:pt x="3078" y="2818"/>
                  </a:lnTo>
                  <a:lnTo>
                    <a:pt x="3158" y="2818"/>
                  </a:lnTo>
                  <a:lnTo>
                    <a:pt x="3237" y="2803"/>
                  </a:lnTo>
                  <a:lnTo>
                    <a:pt x="3310" y="2782"/>
                  </a:lnTo>
                  <a:lnTo>
                    <a:pt x="3390" y="2760"/>
                  </a:lnTo>
                  <a:lnTo>
                    <a:pt x="3455" y="2723"/>
                  </a:lnTo>
                  <a:lnTo>
                    <a:pt x="3520" y="2680"/>
                  </a:lnTo>
                  <a:lnTo>
                    <a:pt x="3585" y="2636"/>
                  </a:lnTo>
                  <a:lnTo>
                    <a:pt x="3636" y="2585"/>
                  </a:lnTo>
                  <a:lnTo>
                    <a:pt x="3687" y="2529"/>
                  </a:lnTo>
                  <a:lnTo>
                    <a:pt x="3738" y="2470"/>
                  </a:lnTo>
                  <a:lnTo>
                    <a:pt x="3775" y="2404"/>
                  </a:lnTo>
                  <a:lnTo>
                    <a:pt x="3811" y="2332"/>
                  </a:lnTo>
                  <a:lnTo>
                    <a:pt x="3840" y="2260"/>
                  </a:lnTo>
                  <a:lnTo>
                    <a:pt x="3854" y="2187"/>
                  </a:lnTo>
                  <a:lnTo>
                    <a:pt x="3868" y="2107"/>
                  </a:lnTo>
                  <a:lnTo>
                    <a:pt x="3868" y="2027"/>
                  </a:lnTo>
                  <a:lnTo>
                    <a:pt x="3868" y="2027"/>
                  </a:lnTo>
                  <a:lnTo>
                    <a:pt x="3868" y="1932"/>
                  </a:lnTo>
                  <a:lnTo>
                    <a:pt x="3854" y="1845"/>
                  </a:lnTo>
                  <a:lnTo>
                    <a:pt x="3825" y="1758"/>
                  </a:lnTo>
                  <a:lnTo>
                    <a:pt x="3796" y="1678"/>
                  </a:lnTo>
                  <a:lnTo>
                    <a:pt x="3752" y="1606"/>
                  </a:lnTo>
                  <a:lnTo>
                    <a:pt x="3701" y="1533"/>
                  </a:lnTo>
                  <a:lnTo>
                    <a:pt x="3644" y="1467"/>
                  </a:lnTo>
                  <a:lnTo>
                    <a:pt x="3585" y="1410"/>
                  </a:lnTo>
                  <a:close/>
                  <a:moveTo>
                    <a:pt x="3034" y="2390"/>
                  </a:moveTo>
                  <a:lnTo>
                    <a:pt x="1198" y="2390"/>
                  </a:lnTo>
                  <a:lnTo>
                    <a:pt x="1198" y="2390"/>
                  </a:lnTo>
                  <a:lnTo>
                    <a:pt x="1452" y="2216"/>
                  </a:lnTo>
                  <a:lnTo>
                    <a:pt x="1706" y="2070"/>
                  </a:lnTo>
                  <a:lnTo>
                    <a:pt x="1946" y="1940"/>
                  </a:lnTo>
                  <a:lnTo>
                    <a:pt x="2062" y="1889"/>
                  </a:lnTo>
                  <a:lnTo>
                    <a:pt x="2178" y="1838"/>
                  </a:lnTo>
                  <a:lnTo>
                    <a:pt x="2294" y="1795"/>
                  </a:lnTo>
                  <a:lnTo>
                    <a:pt x="2402" y="1758"/>
                  </a:lnTo>
                  <a:lnTo>
                    <a:pt x="2512" y="1729"/>
                  </a:lnTo>
                  <a:lnTo>
                    <a:pt x="2620" y="1708"/>
                  </a:lnTo>
                  <a:lnTo>
                    <a:pt x="2729" y="1685"/>
                  </a:lnTo>
                  <a:lnTo>
                    <a:pt x="2831" y="1671"/>
                  </a:lnTo>
                  <a:lnTo>
                    <a:pt x="2940" y="1664"/>
                  </a:lnTo>
                  <a:lnTo>
                    <a:pt x="3034" y="1657"/>
                  </a:lnTo>
                  <a:lnTo>
                    <a:pt x="3034" y="1657"/>
                  </a:lnTo>
                  <a:lnTo>
                    <a:pt x="3114" y="1664"/>
                  </a:lnTo>
                  <a:lnTo>
                    <a:pt x="3179" y="1685"/>
                  </a:lnTo>
                  <a:lnTo>
                    <a:pt x="3237" y="1722"/>
                  </a:lnTo>
                  <a:lnTo>
                    <a:pt x="3295" y="1765"/>
                  </a:lnTo>
                  <a:lnTo>
                    <a:pt x="3339" y="1824"/>
                  </a:lnTo>
                  <a:lnTo>
                    <a:pt x="3376" y="1882"/>
                  </a:lnTo>
                  <a:lnTo>
                    <a:pt x="3397" y="1954"/>
                  </a:lnTo>
                  <a:lnTo>
                    <a:pt x="3404" y="2027"/>
                  </a:lnTo>
                  <a:lnTo>
                    <a:pt x="3404" y="2027"/>
                  </a:lnTo>
                  <a:lnTo>
                    <a:pt x="3397" y="2100"/>
                  </a:lnTo>
                  <a:lnTo>
                    <a:pt x="3376" y="2165"/>
                  </a:lnTo>
                  <a:lnTo>
                    <a:pt x="3339" y="2231"/>
                  </a:lnTo>
                  <a:lnTo>
                    <a:pt x="3295" y="2281"/>
                  </a:lnTo>
                  <a:lnTo>
                    <a:pt x="3237" y="2325"/>
                  </a:lnTo>
                  <a:lnTo>
                    <a:pt x="3179" y="2361"/>
                  </a:lnTo>
                  <a:lnTo>
                    <a:pt x="3114" y="2383"/>
                  </a:lnTo>
                  <a:lnTo>
                    <a:pt x="3034" y="2390"/>
                  </a:lnTo>
                  <a:close/>
                  <a:moveTo>
                    <a:pt x="3034" y="1162"/>
                  </a:moveTo>
                  <a:lnTo>
                    <a:pt x="3034" y="1162"/>
                  </a:lnTo>
                  <a:lnTo>
                    <a:pt x="2940" y="1162"/>
                  </a:lnTo>
                  <a:lnTo>
                    <a:pt x="2831" y="1148"/>
                  </a:lnTo>
                  <a:lnTo>
                    <a:pt x="2729" y="1134"/>
                  </a:lnTo>
                  <a:lnTo>
                    <a:pt x="2620" y="1119"/>
                  </a:lnTo>
                  <a:lnTo>
                    <a:pt x="2512" y="1090"/>
                  </a:lnTo>
                  <a:lnTo>
                    <a:pt x="2402" y="1061"/>
                  </a:lnTo>
                  <a:lnTo>
                    <a:pt x="2294" y="1025"/>
                  </a:lnTo>
                  <a:lnTo>
                    <a:pt x="2178" y="981"/>
                  </a:lnTo>
                  <a:lnTo>
                    <a:pt x="2062" y="930"/>
                  </a:lnTo>
                  <a:lnTo>
                    <a:pt x="1946" y="879"/>
                  </a:lnTo>
                  <a:lnTo>
                    <a:pt x="1706" y="756"/>
                  </a:lnTo>
                  <a:lnTo>
                    <a:pt x="1452" y="603"/>
                  </a:lnTo>
                  <a:lnTo>
                    <a:pt x="1198" y="436"/>
                  </a:lnTo>
                  <a:lnTo>
                    <a:pt x="3034" y="436"/>
                  </a:lnTo>
                  <a:lnTo>
                    <a:pt x="3034" y="436"/>
                  </a:lnTo>
                  <a:lnTo>
                    <a:pt x="3114" y="443"/>
                  </a:lnTo>
                  <a:lnTo>
                    <a:pt x="3179" y="458"/>
                  </a:lnTo>
                  <a:lnTo>
                    <a:pt x="3237" y="494"/>
                  </a:lnTo>
                  <a:lnTo>
                    <a:pt x="3295" y="538"/>
                  </a:lnTo>
                  <a:lnTo>
                    <a:pt x="3339" y="596"/>
                  </a:lnTo>
                  <a:lnTo>
                    <a:pt x="3376" y="654"/>
                  </a:lnTo>
                  <a:lnTo>
                    <a:pt x="3397" y="726"/>
                  </a:lnTo>
                  <a:lnTo>
                    <a:pt x="3404" y="800"/>
                  </a:lnTo>
                  <a:lnTo>
                    <a:pt x="3404" y="800"/>
                  </a:lnTo>
                  <a:lnTo>
                    <a:pt x="3397" y="872"/>
                  </a:lnTo>
                  <a:lnTo>
                    <a:pt x="3376" y="938"/>
                  </a:lnTo>
                  <a:lnTo>
                    <a:pt x="3339" y="1003"/>
                  </a:lnTo>
                  <a:lnTo>
                    <a:pt x="3295" y="1054"/>
                  </a:lnTo>
                  <a:lnTo>
                    <a:pt x="3237" y="1097"/>
                  </a:lnTo>
                  <a:lnTo>
                    <a:pt x="3179" y="1134"/>
                  </a:lnTo>
                  <a:lnTo>
                    <a:pt x="3114" y="1155"/>
                  </a:lnTo>
                  <a:lnTo>
                    <a:pt x="3034" y="1162"/>
                  </a:lnTo>
                  <a:close/>
                </a:path>
              </a:pathLst>
            </a:custGeom>
            <a:solidFill>
              <a:schemeClr val="bg2"/>
            </a:solidFill>
            <a:ln>
              <a:noFill/>
            </a:ln>
            <a:effectLst/>
          </p:spPr>
          <p:txBody>
            <a:bodyPr wrap="none" anchor="ctr"/>
            <a:lstStyle/>
            <a:p>
              <a:endParaRPr lang="en-US">
                <a:solidFill>
                  <a:prstClr val="black"/>
                </a:solidFill>
                <a:latin typeface="Dual 400" panose="02000603000000020004" pitchFamily="2" charset="0"/>
              </a:endParaRPr>
            </a:p>
          </p:txBody>
        </p:sp>
      </p:grpSp>
    </p:spTree>
    <p:extLst>
      <p:ext uri="{BB962C8B-B14F-4D97-AF65-F5344CB8AC3E}">
        <p14:creationId xmlns:p14="http://schemas.microsoft.com/office/powerpoint/2010/main" val="3448202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Lines1-Blue">
    <p:spTree>
      <p:nvGrpSpPr>
        <p:cNvPr id="1" name=""/>
        <p:cNvGrpSpPr/>
        <p:nvPr/>
      </p:nvGrpSpPr>
      <p:grpSpPr>
        <a:xfrm>
          <a:off x="0" y="0"/>
          <a:ext cx="0" cy="0"/>
          <a:chOff x="0" y="0"/>
          <a:chExt cx="0" cy="0"/>
        </a:xfrm>
      </p:grpSpPr>
      <p:sp>
        <p:nvSpPr>
          <p:cNvPr id="5" name="Rectangle 4"/>
          <p:cNvSpPr/>
          <p:nvPr userDrawn="1"/>
        </p:nvSpPr>
        <p:spPr>
          <a:xfrm>
            <a:off x="8490857" y="4826000"/>
            <a:ext cx="653143" cy="317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60">
              <a:lnSpc>
                <a:spcPct val="90000"/>
              </a:lnSpc>
              <a:spcBef>
                <a:spcPts val="300"/>
              </a:spcBef>
            </a:pPr>
            <a:endParaRPr lang="en-US" sz="1600" dirty="0">
              <a:solidFill>
                <a:srgbClr val="FFFFFF"/>
              </a:solidFill>
              <a:latin typeface="Dual 300" panose="02000503020000020004" pitchFamily="2" charset="0"/>
            </a:endParaRP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itle 3"/>
          <p:cNvSpPr>
            <a:spLocks noGrp="1"/>
          </p:cNvSpPr>
          <p:nvPr>
            <p:ph type="title"/>
          </p:nvPr>
        </p:nvSpPr>
        <p:spPr bwMode="gray">
          <a:xfrm>
            <a:off x="701151" y="1827244"/>
            <a:ext cx="7911757" cy="567020"/>
          </a:xfrm>
        </p:spPr>
        <p:txBody>
          <a:bodyPr wrap="square" anchor="b" anchorCtr="0">
            <a:noAutofit/>
          </a:bodyPr>
          <a:lstStyle>
            <a:lvl1pPr>
              <a:lnSpc>
                <a:spcPct val="90000"/>
              </a:lnSpc>
              <a:defRPr lang="en-US" sz="4000" b="0" i="0" spc="-40" baseline="0" dirty="0">
                <a:solidFill>
                  <a:schemeClr val="accent2"/>
                </a:solidFill>
                <a:latin typeface="Dual 400" panose="02000603000000020004" pitchFamily="2" charset="0"/>
                <a:ea typeface="+mn-ea"/>
                <a:cs typeface="Dual 400" panose="02000603000000020004" pitchFamily="2" charset="0"/>
              </a:defRPr>
            </a:lvl1pPr>
          </a:lstStyle>
          <a:p>
            <a:pPr marL="0" lvl="0" defTabSz="914270"/>
            <a:r>
              <a:rPr lang="en-US" dirty="0"/>
              <a:t>Click to edit Master title style</a:t>
            </a:r>
          </a:p>
        </p:txBody>
      </p:sp>
      <p:sp>
        <p:nvSpPr>
          <p:cNvPr id="476" name="Text Placeholder 5"/>
          <p:cNvSpPr>
            <a:spLocks noGrp="1"/>
          </p:cNvSpPr>
          <p:nvPr>
            <p:ph type="body" sz="quarter" idx="17"/>
          </p:nvPr>
        </p:nvSpPr>
        <p:spPr>
          <a:xfrm>
            <a:off x="357278" y="4873539"/>
            <a:ext cx="3107818" cy="137160"/>
          </a:xfrm>
        </p:spPr>
        <p:txBody>
          <a:bodyPr lIns="0" tIns="0" rIns="0" bIns="0" anchor="b" anchorCtr="0">
            <a:normAutofit/>
          </a:bodyPr>
          <a:lstStyle>
            <a:lvl1pPr marL="0" indent="0" algn="l">
              <a:buFont typeface="Arial" panose="020B0604020202020204" pitchFamily="34" charset="0"/>
              <a:buChar char="‪"/>
              <a:defRPr sz="700" cap="all">
                <a:solidFill>
                  <a:schemeClr val="bg1">
                    <a:lumMod val="50000"/>
                  </a:schemeClr>
                </a:solidFill>
              </a:defRPr>
            </a:lvl1pPr>
            <a:lvl2pPr marL="173021" indent="0" algn="l">
              <a:buNone/>
              <a:defRPr sz="600">
                <a:solidFill>
                  <a:srgbClr val="FFFFFF"/>
                </a:solidFill>
              </a:defRPr>
            </a:lvl2pPr>
            <a:lvl3pPr marL="346040" indent="0" algn="l">
              <a:buNone/>
              <a:defRPr sz="600">
                <a:solidFill>
                  <a:srgbClr val="FFFFFF"/>
                </a:solidFill>
              </a:defRPr>
            </a:lvl3pPr>
            <a:lvl4pPr marL="512714" indent="0" algn="l">
              <a:buNone/>
              <a:defRPr sz="600">
                <a:solidFill>
                  <a:srgbClr val="FFFFFF"/>
                </a:solidFill>
              </a:defRPr>
            </a:lvl4pPr>
            <a:lvl5pPr marL="685732" indent="0" algn="l">
              <a:buNone/>
              <a:defRPr sz="600">
                <a:solidFill>
                  <a:srgbClr val="FFFFFF"/>
                </a:solidFill>
              </a:defRPr>
            </a:lvl5pPr>
          </a:lstStyle>
          <a:p>
            <a:pPr lvl="0"/>
            <a:endParaRPr lang="en-US" dirty="0"/>
          </a:p>
        </p:txBody>
      </p:sp>
      <p:sp>
        <p:nvSpPr>
          <p:cNvPr id="477" name="Footer Placeholder 5"/>
          <p:cNvSpPr>
            <a:spLocks noGrp="1"/>
          </p:cNvSpPr>
          <p:nvPr>
            <p:ph type="ftr" sz="quarter" idx="3"/>
          </p:nvPr>
        </p:nvSpPr>
        <p:spPr>
          <a:xfrm>
            <a:off x="3548185" y="4906103"/>
            <a:ext cx="4566969" cy="103485"/>
          </a:xfrm>
          <a:prstGeom prst="rect">
            <a:avLst/>
          </a:prstGeom>
        </p:spPr>
        <p:txBody>
          <a:bodyPr vert="horz" wrap="square" lIns="0" tIns="0" rIns="0" bIns="0" rtlCol="0" anchor="b" anchorCtr="0"/>
          <a:lstStyle>
            <a:lvl1pPr marL="0" marR="0" indent="0" algn="r" defTabSz="914270" rtl="0" eaLnBrk="1" fontAlgn="auto" latinLnBrk="0" hangingPunct="1">
              <a:lnSpc>
                <a:spcPct val="100000"/>
              </a:lnSpc>
              <a:spcBef>
                <a:spcPts val="0"/>
              </a:spcBef>
              <a:spcAft>
                <a:spcPts val="0"/>
              </a:spcAft>
              <a:buClrTx/>
              <a:buSzTx/>
              <a:buFontTx/>
              <a:buNone/>
              <a:tabLst/>
              <a:defRPr sz="700" cap="none" spc="-20" baseline="0">
                <a:solidFill>
                  <a:schemeClr val="tx1"/>
                </a:solidFill>
                <a:latin typeface="Dual 400" panose="02000603000000020004" pitchFamily="2" charset="0"/>
              </a:defRPr>
            </a:lvl1pPr>
          </a:lstStyle>
          <a:p>
            <a:pPr>
              <a:defRPr/>
            </a:pPr>
            <a:r>
              <a:rPr lang="en-US"/>
              <a:t>© 2015 BROCADE COMMUNICATIONS SYSTEMS, INC. COMPANY PROPRIETARY INFORMATION</a:t>
            </a:r>
            <a:endParaRPr lang="en-US" dirty="0"/>
          </a:p>
        </p:txBody>
      </p:sp>
      <p:sp>
        <p:nvSpPr>
          <p:cNvPr id="478" name="Slide Number Placeholder 6"/>
          <p:cNvSpPr>
            <a:spLocks noGrp="1"/>
          </p:cNvSpPr>
          <p:nvPr>
            <p:ph type="sldNum" sz="quarter" idx="4"/>
          </p:nvPr>
        </p:nvSpPr>
        <p:spPr>
          <a:xfrm>
            <a:off x="8169598" y="4894737"/>
            <a:ext cx="256801" cy="116425"/>
          </a:xfrm>
          <a:prstGeom prst="rect">
            <a:avLst/>
          </a:prstGeom>
        </p:spPr>
        <p:txBody>
          <a:bodyPr vert="horz" wrap="square" lIns="0" tIns="0" rIns="0" bIns="0" rtlCol="0" anchor="b" anchorCtr="0"/>
          <a:lstStyle>
            <a:lvl1pPr algn="r">
              <a:defRPr sz="700" spc="40" baseline="0">
                <a:solidFill>
                  <a:schemeClr val="tx1"/>
                </a:solidFill>
                <a:latin typeface="Dual 400" panose="02000603000000020004" pitchFamily="2" charset="0"/>
              </a:defRPr>
            </a:lvl1pPr>
          </a:lstStyle>
          <a:p>
            <a:fld id="{7BCC8D0D-EAEC-449D-9161-023DFF90F2E2}" type="slidenum">
              <a:rPr lang="en-US" smtClean="0"/>
              <a:pPr/>
              <a:t>‹#›</a:t>
            </a:fld>
            <a:endParaRPr lang="en-US" dirty="0"/>
          </a:p>
        </p:txBody>
      </p:sp>
      <p:grpSp>
        <p:nvGrpSpPr>
          <p:cNvPr id="479" name="Group 478"/>
          <p:cNvGrpSpPr/>
          <p:nvPr userDrawn="1"/>
        </p:nvGrpSpPr>
        <p:grpSpPr bwMode="gray">
          <a:xfrm>
            <a:off x="7515472" y="411973"/>
            <a:ext cx="1287919" cy="247482"/>
            <a:chOff x="12700" y="2816225"/>
            <a:chExt cx="10079038" cy="1936750"/>
          </a:xfrm>
          <a:solidFill>
            <a:schemeClr val="bg1"/>
          </a:solidFill>
        </p:grpSpPr>
        <p:sp>
          <p:nvSpPr>
            <p:cNvPr id="480" name="Freeform 1"/>
            <p:cNvSpPr>
              <a:spLocks noChangeArrowheads="1"/>
            </p:cNvSpPr>
            <p:nvPr/>
          </p:nvSpPr>
          <p:spPr bwMode="gray">
            <a:xfrm>
              <a:off x="12700" y="3257550"/>
              <a:ext cx="1096963" cy="1473200"/>
            </a:xfrm>
            <a:custGeom>
              <a:avLst/>
              <a:gdLst>
                <a:gd name="T0" fmla="*/ 1589 w 3049"/>
                <a:gd name="T1" fmla="*/ 0 h 4091"/>
                <a:gd name="T2" fmla="*/ 1996 w 3049"/>
                <a:gd name="T3" fmla="*/ 23 h 4091"/>
                <a:gd name="T4" fmla="*/ 2294 w 3049"/>
                <a:gd name="T5" fmla="*/ 95 h 4091"/>
                <a:gd name="T6" fmla="*/ 2503 w 3049"/>
                <a:gd name="T7" fmla="*/ 212 h 4091"/>
                <a:gd name="T8" fmla="*/ 2693 w 3049"/>
                <a:gd name="T9" fmla="*/ 393 h 4091"/>
                <a:gd name="T10" fmla="*/ 2809 w 3049"/>
                <a:gd name="T11" fmla="*/ 567 h 4091"/>
                <a:gd name="T12" fmla="*/ 2896 w 3049"/>
                <a:gd name="T13" fmla="*/ 821 h 4091"/>
                <a:gd name="T14" fmla="*/ 2917 w 3049"/>
                <a:gd name="T15" fmla="*/ 1061 h 4091"/>
                <a:gd name="T16" fmla="*/ 2910 w 3049"/>
                <a:gd name="T17" fmla="*/ 1228 h 4091"/>
                <a:gd name="T18" fmla="*/ 2860 w 3049"/>
                <a:gd name="T19" fmla="*/ 1424 h 4091"/>
                <a:gd name="T20" fmla="*/ 2736 w 3049"/>
                <a:gd name="T21" fmla="*/ 1641 h 4091"/>
                <a:gd name="T22" fmla="*/ 2518 w 3049"/>
                <a:gd name="T23" fmla="*/ 1838 h 4091"/>
                <a:gd name="T24" fmla="*/ 2178 w 3049"/>
                <a:gd name="T25" fmla="*/ 1976 h 4091"/>
                <a:gd name="T26" fmla="*/ 2395 w 3049"/>
                <a:gd name="T27" fmla="*/ 2026 h 4091"/>
                <a:gd name="T28" fmla="*/ 2649 w 3049"/>
                <a:gd name="T29" fmla="*/ 2157 h 4091"/>
                <a:gd name="T30" fmla="*/ 2816 w 3049"/>
                <a:gd name="T31" fmla="*/ 2303 h 4091"/>
                <a:gd name="T32" fmla="*/ 2976 w 3049"/>
                <a:gd name="T33" fmla="*/ 2564 h 4091"/>
                <a:gd name="T34" fmla="*/ 3041 w 3049"/>
                <a:gd name="T35" fmla="*/ 2826 h 4091"/>
                <a:gd name="T36" fmla="*/ 3048 w 3049"/>
                <a:gd name="T37" fmla="*/ 2970 h 4091"/>
                <a:gd name="T38" fmla="*/ 3005 w 3049"/>
                <a:gd name="T39" fmla="*/ 3313 h 4091"/>
                <a:gd name="T40" fmla="*/ 2860 w 3049"/>
                <a:gd name="T41" fmla="*/ 3624 h 4091"/>
                <a:gd name="T42" fmla="*/ 2722 w 3049"/>
                <a:gd name="T43" fmla="*/ 3791 h 4091"/>
                <a:gd name="T44" fmla="*/ 2366 w 3049"/>
                <a:gd name="T45" fmla="*/ 4003 h 4091"/>
                <a:gd name="T46" fmla="*/ 2017 w 3049"/>
                <a:gd name="T47" fmla="*/ 4083 h 4091"/>
                <a:gd name="T48" fmla="*/ 0 w 3049"/>
                <a:gd name="T49" fmla="*/ 4090 h 4091"/>
                <a:gd name="T50" fmla="*/ 1597 w 3049"/>
                <a:gd name="T51" fmla="*/ 1722 h 4091"/>
                <a:gd name="T52" fmla="*/ 1728 w 3049"/>
                <a:gd name="T53" fmla="*/ 1714 h 4091"/>
                <a:gd name="T54" fmla="*/ 1894 w 3049"/>
                <a:gd name="T55" fmla="*/ 1656 h 4091"/>
                <a:gd name="T56" fmla="*/ 2025 w 3049"/>
                <a:gd name="T57" fmla="*/ 1561 h 4091"/>
                <a:gd name="T58" fmla="*/ 2127 w 3049"/>
                <a:gd name="T59" fmla="*/ 1424 h 4091"/>
                <a:gd name="T60" fmla="*/ 2178 w 3049"/>
                <a:gd name="T61" fmla="*/ 1257 h 4091"/>
                <a:gd name="T62" fmla="*/ 2192 w 3049"/>
                <a:gd name="T63" fmla="*/ 1126 h 4091"/>
                <a:gd name="T64" fmla="*/ 2148 w 3049"/>
                <a:gd name="T65" fmla="*/ 902 h 4091"/>
                <a:gd name="T66" fmla="*/ 2039 w 3049"/>
                <a:gd name="T67" fmla="*/ 741 h 4091"/>
                <a:gd name="T68" fmla="*/ 1894 w 3049"/>
                <a:gd name="T69" fmla="*/ 647 h 4091"/>
                <a:gd name="T70" fmla="*/ 1654 w 3049"/>
                <a:gd name="T71" fmla="*/ 589 h 4091"/>
                <a:gd name="T72" fmla="*/ 697 w 3049"/>
                <a:gd name="T73" fmla="*/ 1722 h 4091"/>
                <a:gd name="T74" fmla="*/ 1654 w 3049"/>
                <a:gd name="T75" fmla="*/ 3480 h 4091"/>
                <a:gd name="T76" fmla="*/ 1851 w 3049"/>
                <a:gd name="T77" fmla="*/ 3457 h 4091"/>
                <a:gd name="T78" fmla="*/ 2025 w 3049"/>
                <a:gd name="T79" fmla="*/ 3392 h 4091"/>
                <a:gd name="T80" fmla="*/ 2163 w 3049"/>
                <a:gd name="T81" fmla="*/ 3283 h 4091"/>
                <a:gd name="T82" fmla="*/ 2250 w 3049"/>
                <a:gd name="T83" fmla="*/ 3138 h 4091"/>
                <a:gd name="T84" fmla="*/ 2300 w 3049"/>
                <a:gd name="T85" fmla="*/ 2956 h 4091"/>
                <a:gd name="T86" fmla="*/ 2300 w 3049"/>
                <a:gd name="T87" fmla="*/ 2826 h 4091"/>
                <a:gd name="T88" fmla="*/ 2258 w 3049"/>
                <a:gd name="T89" fmla="*/ 2659 h 4091"/>
                <a:gd name="T90" fmla="*/ 2170 w 3049"/>
                <a:gd name="T91" fmla="*/ 2513 h 4091"/>
                <a:gd name="T92" fmla="*/ 2032 w 3049"/>
                <a:gd name="T93" fmla="*/ 2405 h 4091"/>
                <a:gd name="T94" fmla="*/ 1865 w 3049"/>
                <a:gd name="T95" fmla="*/ 2331 h 4091"/>
                <a:gd name="T96" fmla="*/ 1654 w 3049"/>
                <a:gd name="T97" fmla="*/ 2303 h 4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49" h="4091">
                  <a:moveTo>
                    <a:pt x="0" y="0"/>
                  </a:moveTo>
                  <a:lnTo>
                    <a:pt x="1589" y="0"/>
                  </a:lnTo>
                  <a:lnTo>
                    <a:pt x="1589" y="0"/>
                  </a:lnTo>
                  <a:lnTo>
                    <a:pt x="1720" y="0"/>
                  </a:lnTo>
                  <a:lnTo>
                    <a:pt x="1851" y="8"/>
                  </a:lnTo>
                  <a:lnTo>
                    <a:pt x="1996" y="23"/>
                  </a:lnTo>
                  <a:lnTo>
                    <a:pt x="2141" y="44"/>
                  </a:lnTo>
                  <a:lnTo>
                    <a:pt x="2220" y="66"/>
                  </a:lnTo>
                  <a:lnTo>
                    <a:pt x="2294" y="95"/>
                  </a:lnTo>
                  <a:lnTo>
                    <a:pt x="2366" y="125"/>
                  </a:lnTo>
                  <a:lnTo>
                    <a:pt x="2431" y="168"/>
                  </a:lnTo>
                  <a:lnTo>
                    <a:pt x="2503" y="212"/>
                  </a:lnTo>
                  <a:lnTo>
                    <a:pt x="2569" y="262"/>
                  </a:lnTo>
                  <a:lnTo>
                    <a:pt x="2634" y="320"/>
                  </a:lnTo>
                  <a:lnTo>
                    <a:pt x="2693" y="393"/>
                  </a:lnTo>
                  <a:lnTo>
                    <a:pt x="2693" y="393"/>
                  </a:lnTo>
                  <a:lnTo>
                    <a:pt x="2758" y="480"/>
                  </a:lnTo>
                  <a:lnTo>
                    <a:pt x="2809" y="567"/>
                  </a:lnTo>
                  <a:lnTo>
                    <a:pt x="2845" y="654"/>
                  </a:lnTo>
                  <a:lnTo>
                    <a:pt x="2874" y="741"/>
                  </a:lnTo>
                  <a:lnTo>
                    <a:pt x="2896" y="821"/>
                  </a:lnTo>
                  <a:lnTo>
                    <a:pt x="2910" y="908"/>
                  </a:lnTo>
                  <a:lnTo>
                    <a:pt x="2917" y="989"/>
                  </a:lnTo>
                  <a:lnTo>
                    <a:pt x="2917" y="1061"/>
                  </a:lnTo>
                  <a:lnTo>
                    <a:pt x="2917" y="1061"/>
                  </a:lnTo>
                  <a:lnTo>
                    <a:pt x="2917" y="1126"/>
                  </a:lnTo>
                  <a:lnTo>
                    <a:pt x="2910" y="1228"/>
                  </a:lnTo>
                  <a:lnTo>
                    <a:pt x="2896" y="1293"/>
                  </a:lnTo>
                  <a:lnTo>
                    <a:pt x="2881" y="1359"/>
                  </a:lnTo>
                  <a:lnTo>
                    <a:pt x="2860" y="1424"/>
                  </a:lnTo>
                  <a:lnTo>
                    <a:pt x="2824" y="1496"/>
                  </a:lnTo>
                  <a:lnTo>
                    <a:pt x="2787" y="1569"/>
                  </a:lnTo>
                  <a:lnTo>
                    <a:pt x="2736" y="1641"/>
                  </a:lnTo>
                  <a:lnTo>
                    <a:pt x="2678" y="1707"/>
                  </a:lnTo>
                  <a:lnTo>
                    <a:pt x="2606" y="1772"/>
                  </a:lnTo>
                  <a:lnTo>
                    <a:pt x="2518" y="1838"/>
                  </a:lnTo>
                  <a:lnTo>
                    <a:pt x="2424" y="1889"/>
                  </a:lnTo>
                  <a:lnTo>
                    <a:pt x="2308" y="1939"/>
                  </a:lnTo>
                  <a:lnTo>
                    <a:pt x="2178" y="1976"/>
                  </a:lnTo>
                  <a:lnTo>
                    <a:pt x="2178" y="1976"/>
                  </a:lnTo>
                  <a:lnTo>
                    <a:pt x="2315" y="2005"/>
                  </a:lnTo>
                  <a:lnTo>
                    <a:pt x="2395" y="2026"/>
                  </a:lnTo>
                  <a:lnTo>
                    <a:pt x="2482" y="2063"/>
                  </a:lnTo>
                  <a:lnTo>
                    <a:pt x="2562" y="2099"/>
                  </a:lnTo>
                  <a:lnTo>
                    <a:pt x="2649" y="2157"/>
                  </a:lnTo>
                  <a:lnTo>
                    <a:pt x="2736" y="2223"/>
                  </a:lnTo>
                  <a:lnTo>
                    <a:pt x="2816" y="2303"/>
                  </a:lnTo>
                  <a:lnTo>
                    <a:pt x="2816" y="2303"/>
                  </a:lnTo>
                  <a:lnTo>
                    <a:pt x="2881" y="2390"/>
                  </a:lnTo>
                  <a:lnTo>
                    <a:pt x="2932" y="2477"/>
                  </a:lnTo>
                  <a:lnTo>
                    <a:pt x="2976" y="2564"/>
                  </a:lnTo>
                  <a:lnTo>
                    <a:pt x="3005" y="2659"/>
                  </a:lnTo>
                  <a:lnTo>
                    <a:pt x="3027" y="2739"/>
                  </a:lnTo>
                  <a:lnTo>
                    <a:pt x="3041" y="2826"/>
                  </a:lnTo>
                  <a:lnTo>
                    <a:pt x="3048" y="2898"/>
                  </a:lnTo>
                  <a:lnTo>
                    <a:pt x="3048" y="2970"/>
                  </a:lnTo>
                  <a:lnTo>
                    <a:pt x="3048" y="2970"/>
                  </a:lnTo>
                  <a:lnTo>
                    <a:pt x="3041" y="3087"/>
                  </a:lnTo>
                  <a:lnTo>
                    <a:pt x="3027" y="3196"/>
                  </a:lnTo>
                  <a:lnTo>
                    <a:pt x="3005" y="3313"/>
                  </a:lnTo>
                  <a:lnTo>
                    <a:pt x="2961" y="3421"/>
                  </a:lnTo>
                  <a:lnTo>
                    <a:pt x="2917" y="3531"/>
                  </a:lnTo>
                  <a:lnTo>
                    <a:pt x="2860" y="3624"/>
                  </a:lnTo>
                  <a:lnTo>
                    <a:pt x="2794" y="3712"/>
                  </a:lnTo>
                  <a:lnTo>
                    <a:pt x="2722" y="3791"/>
                  </a:lnTo>
                  <a:lnTo>
                    <a:pt x="2722" y="3791"/>
                  </a:lnTo>
                  <a:lnTo>
                    <a:pt x="2598" y="3879"/>
                  </a:lnTo>
                  <a:lnTo>
                    <a:pt x="2482" y="3944"/>
                  </a:lnTo>
                  <a:lnTo>
                    <a:pt x="2366" y="4003"/>
                  </a:lnTo>
                  <a:lnTo>
                    <a:pt x="2250" y="4039"/>
                  </a:lnTo>
                  <a:lnTo>
                    <a:pt x="2134" y="4068"/>
                  </a:lnTo>
                  <a:lnTo>
                    <a:pt x="2017" y="4083"/>
                  </a:lnTo>
                  <a:lnTo>
                    <a:pt x="1901" y="4090"/>
                  </a:lnTo>
                  <a:lnTo>
                    <a:pt x="1785" y="4090"/>
                  </a:lnTo>
                  <a:lnTo>
                    <a:pt x="0" y="4090"/>
                  </a:lnTo>
                  <a:lnTo>
                    <a:pt x="0" y="0"/>
                  </a:lnTo>
                  <a:close/>
                  <a:moveTo>
                    <a:pt x="697" y="1722"/>
                  </a:moveTo>
                  <a:lnTo>
                    <a:pt x="1597" y="1722"/>
                  </a:lnTo>
                  <a:lnTo>
                    <a:pt x="1597" y="1722"/>
                  </a:lnTo>
                  <a:lnTo>
                    <a:pt x="1662" y="1722"/>
                  </a:lnTo>
                  <a:lnTo>
                    <a:pt x="1728" y="1714"/>
                  </a:lnTo>
                  <a:lnTo>
                    <a:pt x="1785" y="1700"/>
                  </a:lnTo>
                  <a:lnTo>
                    <a:pt x="1836" y="1678"/>
                  </a:lnTo>
                  <a:lnTo>
                    <a:pt x="1894" y="1656"/>
                  </a:lnTo>
                  <a:lnTo>
                    <a:pt x="1937" y="1627"/>
                  </a:lnTo>
                  <a:lnTo>
                    <a:pt x="1988" y="1598"/>
                  </a:lnTo>
                  <a:lnTo>
                    <a:pt x="2025" y="1561"/>
                  </a:lnTo>
                  <a:lnTo>
                    <a:pt x="2061" y="1518"/>
                  </a:lnTo>
                  <a:lnTo>
                    <a:pt x="2097" y="1474"/>
                  </a:lnTo>
                  <a:lnTo>
                    <a:pt x="2127" y="1424"/>
                  </a:lnTo>
                  <a:lnTo>
                    <a:pt x="2148" y="1374"/>
                  </a:lnTo>
                  <a:lnTo>
                    <a:pt x="2170" y="1316"/>
                  </a:lnTo>
                  <a:lnTo>
                    <a:pt x="2178" y="1257"/>
                  </a:lnTo>
                  <a:lnTo>
                    <a:pt x="2192" y="1192"/>
                  </a:lnTo>
                  <a:lnTo>
                    <a:pt x="2192" y="1126"/>
                  </a:lnTo>
                  <a:lnTo>
                    <a:pt x="2192" y="1126"/>
                  </a:lnTo>
                  <a:lnTo>
                    <a:pt x="2184" y="1039"/>
                  </a:lnTo>
                  <a:lnTo>
                    <a:pt x="2170" y="967"/>
                  </a:lnTo>
                  <a:lnTo>
                    <a:pt x="2148" y="902"/>
                  </a:lnTo>
                  <a:lnTo>
                    <a:pt x="2119" y="843"/>
                  </a:lnTo>
                  <a:lnTo>
                    <a:pt x="2083" y="792"/>
                  </a:lnTo>
                  <a:lnTo>
                    <a:pt x="2039" y="741"/>
                  </a:lnTo>
                  <a:lnTo>
                    <a:pt x="1996" y="705"/>
                  </a:lnTo>
                  <a:lnTo>
                    <a:pt x="1945" y="676"/>
                  </a:lnTo>
                  <a:lnTo>
                    <a:pt x="1894" y="647"/>
                  </a:lnTo>
                  <a:lnTo>
                    <a:pt x="1844" y="625"/>
                  </a:lnTo>
                  <a:lnTo>
                    <a:pt x="1742" y="597"/>
                  </a:lnTo>
                  <a:lnTo>
                    <a:pt x="1654" y="589"/>
                  </a:lnTo>
                  <a:lnTo>
                    <a:pt x="1575" y="582"/>
                  </a:lnTo>
                  <a:lnTo>
                    <a:pt x="697" y="582"/>
                  </a:lnTo>
                  <a:lnTo>
                    <a:pt x="697" y="1722"/>
                  </a:lnTo>
                  <a:close/>
                  <a:moveTo>
                    <a:pt x="697" y="3480"/>
                  </a:moveTo>
                  <a:lnTo>
                    <a:pt x="1654" y="3480"/>
                  </a:lnTo>
                  <a:lnTo>
                    <a:pt x="1654" y="3480"/>
                  </a:lnTo>
                  <a:lnTo>
                    <a:pt x="1720" y="3472"/>
                  </a:lnTo>
                  <a:lnTo>
                    <a:pt x="1785" y="3465"/>
                  </a:lnTo>
                  <a:lnTo>
                    <a:pt x="1851" y="3457"/>
                  </a:lnTo>
                  <a:lnTo>
                    <a:pt x="1916" y="3436"/>
                  </a:lnTo>
                  <a:lnTo>
                    <a:pt x="1974" y="3414"/>
                  </a:lnTo>
                  <a:lnTo>
                    <a:pt x="2025" y="3392"/>
                  </a:lnTo>
                  <a:lnTo>
                    <a:pt x="2076" y="3363"/>
                  </a:lnTo>
                  <a:lnTo>
                    <a:pt x="2119" y="3327"/>
                  </a:lnTo>
                  <a:lnTo>
                    <a:pt x="2163" y="3283"/>
                  </a:lnTo>
                  <a:lnTo>
                    <a:pt x="2199" y="3239"/>
                  </a:lnTo>
                  <a:lnTo>
                    <a:pt x="2228" y="3196"/>
                  </a:lnTo>
                  <a:lnTo>
                    <a:pt x="2250" y="3138"/>
                  </a:lnTo>
                  <a:lnTo>
                    <a:pt x="2271" y="3080"/>
                  </a:lnTo>
                  <a:lnTo>
                    <a:pt x="2286" y="3021"/>
                  </a:lnTo>
                  <a:lnTo>
                    <a:pt x="2300" y="2956"/>
                  </a:lnTo>
                  <a:lnTo>
                    <a:pt x="2300" y="2891"/>
                  </a:lnTo>
                  <a:lnTo>
                    <a:pt x="2300" y="2891"/>
                  </a:lnTo>
                  <a:lnTo>
                    <a:pt x="2300" y="2826"/>
                  </a:lnTo>
                  <a:lnTo>
                    <a:pt x="2294" y="2767"/>
                  </a:lnTo>
                  <a:lnTo>
                    <a:pt x="2279" y="2710"/>
                  </a:lnTo>
                  <a:lnTo>
                    <a:pt x="2258" y="2659"/>
                  </a:lnTo>
                  <a:lnTo>
                    <a:pt x="2235" y="2608"/>
                  </a:lnTo>
                  <a:lnTo>
                    <a:pt x="2199" y="2557"/>
                  </a:lnTo>
                  <a:lnTo>
                    <a:pt x="2170" y="2513"/>
                  </a:lnTo>
                  <a:lnTo>
                    <a:pt x="2127" y="2470"/>
                  </a:lnTo>
                  <a:lnTo>
                    <a:pt x="2083" y="2433"/>
                  </a:lnTo>
                  <a:lnTo>
                    <a:pt x="2032" y="2405"/>
                  </a:lnTo>
                  <a:lnTo>
                    <a:pt x="1981" y="2375"/>
                  </a:lnTo>
                  <a:lnTo>
                    <a:pt x="1923" y="2346"/>
                  </a:lnTo>
                  <a:lnTo>
                    <a:pt x="1865" y="2331"/>
                  </a:lnTo>
                  <a:lnTo>
                    <a:pt x="1793" y="2317"/>
                  </a:lnTo>
                  <a:lnTo>
                    <a:pt x="1728" y="2310"/>
                  </a:lnTo>
                  <a:lnTo>
                    <a:pt x="1654" y="2303"/>
                  </a:lnTo>
                  <a:lnTo>
                    <a:pt x="697" y="2303"/>
                  </a:lnTo>
                  <a:lnTo>
                    <a:pt x="697" y="3480"/>
                  </a:lnTo>
                  <a:close/>
                </a:path>
              </a:pathLst>
            </a:custGeom>
            <a:solidFill>
              <a:srgbClr val="000000"/>
            </a:solidFill>
            <a:ln>
              <a:noFill/>
            </a:ln>
            <a:effectLst/>
          </p:spPr>
          <p:txBody>
            <a:bodyPr wrap="none" anchor="ctr"/>
            <a:lstStyle/>
            <a:p>
              <a:endParaRPr lang="en-US">
                <a:solidFill>
                  <a:prstClr val="black"/>
                </a:solidFill>
                <a:latin typeface="Dual 400" panose="02000603000000020004" pitchFamily="2" charset="0"/>
              </a:endParaRPr>
            </a:p>
          </p:txBody>
        </p:sp>
        <p:sp>
          <p:nvSpPr>
            <p:cNvPr id="481" name="Freeform 2"/>
            <p:cNvSpPr>
              <a:spLocks noChangeArrowheads="1"/>
            </p:cNvSpPr>
            <p:nvPr/>
          </p:nvSpPr>
          <p:spPr bwMode="gray">
            <a:xfrm>
              <a:off x="1227138" y="3257550"/>
              <a:ext cx="1154112" cy="1473200"/>
            </a:xfrm>
            <a:custGeom>
              <a:avLst/>
              <a:gdLst>
                <a:gd name="T0" fmla="*/ 1771 w 3208"/>
                <a:gd name="T1" fmla="*/ 2411 h 4091"/>
                <a:gd name="T2" fmla="*/ 733 w 3208"/>
                <a:gd name="T3" fmla="*/ 4090 h 4091"/>
                <a:gd name="T4" fmla="*/ 0 w 3208"/>
                <a:gd name="T5" fmla="*/ 0 h 4091"/>
                <a:gd name="T6" fmla="*/ 1771 w 3208"/>
                <a:gd name="T7" fmla="*/ 0 h 4091"/>
                <a:gd name="T8" fmla="*/ 2119 w 3208"/>
                <a:gd name="T9" fmla="*/ 15 h 4091"/>
                <a:gd name="T10" fmla="*/ 2402 w 3208"/>
                <a:gd name="T11" fmla="*/ 74 h 4091"/>
                <a:gd name="T12" fmla="*/ 2634 w 3208"/>
                <a:gd name="T13" fmla="*/ 175 h 4091"/>
                <a:gd name="T14" fmla="*/ 2837 w 3208"/>
                <a:gd name="T15" fmla="*/ 320 h 4091"/>
                <a:gd name="T16" fmla="*/ 2910 w 3208"/>
                <a:gd name="T17" fmla="*/ 393 h 4091"/>
                <a:gd name="T18" fmla="*/ 3048 w 3208"/>
                <a:gd name="T19" fmla="*/ 567 h 4091"/>
                <a:gd name="T20" fmla="*/ 3142 w 3208"/>
                <a:gd name="T21" fmla="*/ 785 h 4091"/>
                <a:gd name="T22" fmla="*/ 3200 w 3208"/>
                <a:gd name="T23" fmla="*/ 1054 h 4091"/>
                <a:gd name="T24" fmla="*/ 3207 w 3208"/>
                <a:gd name="T25" fmla="*/ 1200 h 4091"/>
                <a:gd name="T26" fmla="*/ 3186 w 3208"/>
                <a:gd name="T27" fmla="*/ 1461 h 4091"/>
                <a:gd name="T28" fmla="*/ 3120 w 3208"/>
                <a:gd name="T29" fmla="*/ 1678 h 4091"/>
                <a:gd name="T30" fmla="*/ 3026 w 3208"/>
                <a:gd name="T31" fmla="*/ 1859 h 4091"/>
                <a:gd name="T32" fmla="*/ 2917 w 3208"/>
                <a:gd name="T33" fmla="*/ 1997 h 4091"/>
                <a:gd name="T34" fmla="*/ 2794 w 3208"/>
                <a:gd name="T35" fmla="*/ 2107 h 4091"/>
                <a:gd name="T36" fmla="*/ 2670 w 3208"/>
                <a:gd name="T37" fmla="*/ 2187 h 4091"/>
                <a:gd name="T38" fmla="*/ 2467 w 3208"/>
                <a:gd name="T39" fmla="*/ 2288 h 4091"/>
                <a:gd name="T40" fmla="*/ 2409 w 3208"/>
                <a:gd name="T41" fmla="*/ 4090 h 4091"/>
                <a:gd name="T42" fmla="*/ 1654 w 3208"/>
                <a:gd name="T43" fmla="*/ 1823 h 4091"/>
                <a:gd name="T44" fmla="*/ 1792 w 3208"/>
                <a:gd name="T45" fmla="*/ 1816 h 4091"/>
                <a:gd name="T46" fmla="*/ 1996 w 3208"/>
                <a:gd name="T47" fmla="*/ 1779 h 4091"/>
                <a:gd name="T48" fmla="*/ 2126 w 3208"/>
                <a:gd name="T49" fmla="*/ 1728 h 4091"/>
                <a:gd name="T50" fmla="*/ 2235 w 3208"/>
                <a:gd name="T51" fmla="*/ 1656 h 4091"/>
                <a:gd name="T52" fmla="*/ 2330 w 3208"/>
                <a:gd name="T53" fmla="*/ 1561 h 4091"/>
                <a:gd name="T54" fmla="*/ 2395 w 3208"/>
                <a:gd name="T55" fmla="*/ 1439 h 4091"/>
                <a:gd name="T56" fmla="*/ 2438 w 3208"/>
                <a:gd name="T57" fmla="*/ 1279 h 4091"/>
                <a:gd name="T58" fmla="*/ 2438 w 3208"/>
                <a:gd name="T59" fmla="*/ 1192 h 4091"/>
                <a:gd name="T60" fmla="*/ 2431 w 3208"/>
                <a:gd name="T61" fmla="*/ 1076 h 4091"/>
                <a:gd name="T62" fmla="*/ 2402 w 3208"/>
                <a:gd name="T63" fmla="*/ 967 h 4091"/>
                <a:gd name="T64" fmla="*/ 2351 w 3208"/>
                <a:gd name="T65" fmla="*/ 865 h 4091"/>
                <a:gd name="T66" fmla="*/ 2271 w 3208"/>
                <a:gd name="T67" fmla="*/ 771 h 4091"/>
                <a:gd name="T68" fmla="*/ 2177 w 3208"/>
                <a:gd name="T69" fmla="*/ 698 h 4091"/>
                <a:gd name="T70" fmla="*/ 2047 w 3208"/>
                <a:gd name="T71" fmla="*/ 640 h 4091"/>
                <a:gd name="T72" fmla="*/ 1894 w 3208"/>
                <a:gd name="T73" fmla="*/ 603 h 4091"/>
                <a:gd name="T74" fmla="*/ 1720 w 3208"/>
                <a:gd name="T75" fmla="*/ 589 h 4091"/>
                <a:gd name="T76" fmla="*/ 733 w 3208"/>
                <a:gd name="T77" fmla="*/ 1823 h 4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208" h="4091">
                  <a:moveTo>
                    <a:pt x="2409" y="4090"/>
                  </a:moveTo>
                  <a:lnTo>
                    <a:pt x="1771" y="2411"/>
                  </a:lnTo>
                  <a:lnTo>
                    <a:pt x="733" y="2411"/>
                  </a:lnTo>
                  <a:lnTo>
                    <a:pt x="733" y="4090"/>
                  </a:lnTo>
                  <a:lnTo>
                    <a:pt x="0" y="4090"/>
                  </a:lnTo>
                  <a:lnTo>
                    <a:pt x="0" y="0"/>
                  </a:lnTo>
                  <a:lnTo>
                    <a:pt x="1771" y="0"/>
                  </a:lnTo>
                  <a:lnTo>
                    <a:pt x="1771" y="0"/>
                  </a:lnTo>
                  <a:lnTo>
                    <a:pt x="1952" y="0"/>
                  </a:lnTo>
                  <a:lnTo>
                    <a:pt x="2119" y="15"/>
                  </a:lnTo>
                  <a:lnTo>
                    <a:pt x="2264" y="44"/>
                  </a:lnTo>
                  <a:lnTo>
                    <a:pt x="2402" y="74"/>
                  </a:lnTo>
                  <a:lnTo>
                    <a:pt x="2525" y="117"/>
                  </a:lnTo>
                  <a:lnTo>
                    <a:pt x="2634" y="175"/>
                  </a:lnTo>
                  <a:lnTo>
                    <a:pt x="2743" y="240"/>
                  </a:lnTo>
                  <a:lnTo>
                    <a:pt x="2837" y="320"/>
                  </a:lnTo>
                  <a:lnTo>
                    <a:pt x="2837" y="320"/>
                  </a:lnTo>
                  <a:lnTo>
                    <a:pt x="2910" y="393"/>
                  </a:lnTo>
                  <a:lnTo>
                    <a:pt x="2983" y="480"/>
                  </a:lnTo>
                  <a:lnTo>
                    <a:pt x="3048" y="567"/>
                  </a:lnTo>
                  <a:lnTo>
                    <a:pt x="3099" y="676"/>
                  </a:lnTo>
                  <a:lnTo>
                    <a:pt x="3142" y="785"/>
                  </a:lnTo>
                  <a:lnTo>
                    <a:pt x="3179" y="916"/>
                  </a:lnTo>
                  <a:lnTo>
                    <a:pt x="3200" y="1054"/>
                  </a:lnTo>
                  <a:lnTo>
                    <a:pt x="3207" y="1200"/>
                  </a:lnTo>
                  <a:lnTo>
                    <a:pt x="3207" y="1200"/>
                  </a:lnTo>
                  <a:lnTo>
                    <a:pt x="3200" y="1337"/>
                  </a:lnTo>
                  <a:lnTo>
                    <a:pt x="3186" y="1461"/>
                  </a:lnTo>
                  <a:lnTo>
                    <a:pt x="3157" y="1576"/>
                  </a:lnTo>
                  <a:lnTo>
                    <a:pt x="3120" y="1678"/>
                  </a:lnTo>
                  <a:lnTo>
                    <a:pt x="3077" y="1772"/>
                  </a:lnTo>
                  <a:lnTo>
                    <a:pt x="3026" y="1859"/>
                  </a:lnTo>
                  <a:lnTo>
                    <a:pt x="2975" y="1932"/>
                  </a:lnTo>
                  <a:lnTo>
                    <a:pt x="2917" y="1997"/>
                  </a:lnTo>
                  <a:lnTo>
                    <a:pt x="2859" y="2056"/>
                  </a:lnTo>
                  <a:lnTo>
                    <a:pt x="2794" y="2107"/>
                  </a:lnTo>
                  <a:lnTo>
                    <a:pt x="2736" y="2150"/>
                  </a:lnTo>
                  <a:lnTo>
                    <a:pt x="2670" y="2187"/>
                  </a:lnTo>
                  <a:lnTo>
                    <a:pt x="2562" y="2244"/>
                  </a:lnTo>
                  <a:lnTo>
                    <a:pt x="2467" y="2288"/>
                  </a:lnTo>
                  <a:lnTo>
                    <a:pt x="3186" y="4090"/>
                  </a:lnTo>
                  <a:lnTo>
                    <a:pt x="2409" y="4090"/>
                  </a:lnTo>
                  <a:close/>
                  <a:moveTo>
                    <a:pt x="733" y="1823"/>
                  </a:moveTo>
                  <a:lnTo>
                    <a:pt x="1654" y="1823"/>
                  </a:lnTo>
                  <a:lnTo>
                    <a:pt x="1654" y="1823"/>
                  </a:lnTo>
                  <a:lnTo>
                    <a:pt x="1792" y="1816"/>
                  </a:lnTo>
                  <a:lnTo>
                    <a:pt x="1931" y="1794"/>
                  </a:lnTo>
                  <a:lnTo>
                    <a:pt x="1996" y="1779"/>
                  </a:lnTo>
                  <a:lnTo>
                    <a:pt x="2061" y="1758"/>
                  </a:lnTo>
                  <a:lnTo>
                    <a:pt x="2126" y="1728"/>
                  </a:lnTo>
                  <a:lnTo>
                    <a:pt x="2184" y="1692"/>
                  </a:lnTo>
                  <a:lnTo>
                    <a:pt x="2235" y="1656"/>
                  </a:lnTo>
                  <a:lnTo>
                    <a:pt x="2286" y="1612"/>
                  </a:lnTo>
                  <a:lnTo>
                    <a:pt x="2330" y="1561"/>
                  </a:lnTo>
                  <a:lnTo>
                    <a:pt x="2366" y="1504"/>
                  </a:lnTo>
                  <a:lnTo>
                    <a:pt x="2395" y="1439"/>
                  </a:lnTo>
                  <a:lnTo>
                    <a:pt x="2424" y="1359"/>
                  </a:lnTo>
                  <a:lnTo>
                    <a:pt x="2438" y="1279"/>
                  </a:lnTo>
                  <a:lnTo>
                    <a:pt x="2438" y="1192"/>
                  </a:lnTo>
                  <a:lnTo>
                    <a:pt x="2438" y="1192"/>
                  </a:lnTo>
                  <a:lnTo>
                    <a:pt x="2438" y="1134"/>
                  </a:lnTo>
                  <a:lnTo>
                    <a:pt x="2431" y="1076"/>
                  </a:lnTo>
                  <a:lnTo>
                    <a:pt x="2417" y="1018"/>
                  </a:lnTo>
                  <a:lnTo>
                    <a:pt x="2402" y="967"/>
                  </a:lnTo>
                  <a:lnTo>
                    <a:pt x="2381" y="916"/>
                  </a:lnTo>
                  <a:lnTo>
                    <a:pt x="2351" y="865"/>
                  </a:lnTo>
                  <a:lnTo>
                    <a:pt x="2315" y="815"/>
                  </a:lnTo>
                  <a:lnTo>
                    <a:pt x="2271" y="771"/>
                  </a:lnTo>
                  <a:lnTo>
                    <a:pt x="2228" y="734"/>
                  </a:lnTo>
                  <a:lnTo>
                    <a:pt x="2177" y="698"/>
                  </a:lnTo>
                  <a:lnTo>
                    <a:pt x="2112" y="669"/>
                  </a:lnTo>
                  <a:lnTo>
                    <a:pt x="2047" y="640"/>
                  </a:lnTo>
                  <a:lnTo>
                    <a:pt x="1974" y="618"/>
                  </a:lnTo>
                  <a:lnTo>
                    <a:pt x="1894" y="603"/>
                  </a:lnTo>
                  <a:lnTo>
                    <a:pt x="1807" y="589"/>
                  </a:lnTo>
                  <a:lnTo>
                    <a:pt x="1720" y="589"/>
                  </a:lnTo>
                  <a:lnTo>
                    <a:pt x="733" y="589"/>
                  </a:lnTo>
                  <a:lnTo>
                    <a:pt x="733" y="1823"/>
                  </a:lnTo>
                  <a:close/>
                </a:path>
              </a:pathLst>
            </a:custGeom>
            <a:solidFill>
              <a:srgbClr val="000000"/>
            </a:solidFill>
            <a:ln>
              <a:noFill/>
            </a:ln>
            <a:effectLst/>
          </p:spPr>
          <p:txBody>
            <a:bodyPr wrap="none" anchor="ctr"/>
            <a:lstStyle/>
            <a:p>
              <a:endParaRPr lang="en-US">
                <a:solidFill>
                  <a:prstClr val="black"/>
                </a:solidFill>
                <a:latin typeface="Dual 400" panose="02000603000000020004" pitchFamily="2" charset="0"/>
              </a:endParaRPr>
            </a:p>
          </p:txBody>
        </p:sp>
        <p:sp>
          <p:nvSpPr>
            <p:cNvPr id="482" name="Freeform 3"/>
            <p:cNvSpPr>
              <a:spLocks noChangeArrowheads="1"/>
            </p:cNvSpPr>
            <p:nvPr/>
          </p:nvSpPr>
          <p:spPr bwMode="gray">
            <a:xfrm>
              <a:off x="2436813" y="3233738"/>
              <a:ext cx="1250950" cy="1519237"/>
            </a:xfrm>
            <a:custGeom>
              <a:avLst/>
              <a:gdLst>
                <a:gd name="T0" fmla="*/ 1488 w 3477"/>
                <a:gd name="T1" fmla="*/ 4205 h 4221"/>
                <a:gd name="T2" fmla="*/ 1082 w 3477"/>
                <a:gd name="T3" fmla="*/ 4097 h 4221"/>
                <a:gd name="T4" fmla="*/ 755 w 3477"/>
                <a:gd name="T5" fmla="*/ 3907 h 4221"/>
                <a:gd name="T6" fmla="*/ 487 w 3477"/>
                <a:gd name="T7" fmla="*/ 3653 h 4221"/>
                <a:gd name="T8" fmla="*/ 284 w 3477"/>
                <a:gd name="T9" fmla="*/ 3341 h 4221"/>
                <a:gd name="T10" fmla="*/ 51 w 3477"/>
                <a:gd name="T11" fmla="*/ 2637 h 4221"/>
                <a:gd name="T12" fmla="*/ 0 w 3477"/>
                <a:gd name="T13" fmla="*/ 2091 h 4221"/>
                <a:gd name="T14" fmla="*/ 117 w 3477"/>
                <a:gd name="T15" fmla="*/ 1301 h 4221"/>
                <a:gd name="T16" fmla="*/ 400 w 3477"/>
                <a:gd name="T17" fmla="*/ 705 h 4221"/>
                <a:gd name="T18" fmla="*/ 632 w 3477"/>
                <a:gd name="T19" fmla="*/ 436 h 4221"/>
                <a:gd name="T20" fmla="*/ 922 w 3477"/>
                <a:gd name="T21" fmla="*/ 218 h 4221"/>
                <a:gd name="T22" fmla="*/ 1263 w 3477"/>
                <a:gd name="T23" fmla="*/ 73 h 4221"/>
                <a:gd name="T24" fmla="*/ 1648 w 3477"/>
                <a:gd name="T25" fmla="*/ 8 h 4221"/>
                <a:gd name="T26" fmla="*/ 1959 w 3477"/>
                <a:gd name="T27" fmla="*/ 15 h 4221"/>
                <a:gd name="T28" fmla="*/ 2337 w 3477"/>
                <a:gd name="T29" fmla="*/ 102 h 4221"/>
                <a:gd name="T30" fmla="*/ 2664 w 3477"/>
                <a:gd name="T31" fmla="*/ 269 h 4221"/>
                <a:gd name="T32" fmla="*/ 2932 w 3477"/>
                <a:gd name="T33" fmla="*/ 501 h 4221"/>
                <a:gd name="T34" fmla="*/ 3142 w 3477"/>
                <a:gd name="T35" fmla="*/ 792 h 4221"/>
                <a:gd name="T36" fmla="*/ 3411 w 3477"/>
                <a:gd name="T37" fmla="*/ 1504 h 4221"/>
                <a:gd name="T38" fmla="*/ 3476 w 3477"/>
                <a:gd name="T39" fmla="*/ 2106 h 4221"/>
                <a:gd name="T40" fmla="*/ 3353 w 3477"/>
                <a:gd name="T41" fmla="*/ 2963 h 4221"/>
                <a:gd name="T42" fmla="*/ 3157 w 3477"/>
                <a:gd name="T43" fmla="*/ 3406 h 4221"/>
                <a:gd name="T44" fmla="*/ 2939 w 3477"/>
                <a:gd name="T45" fmla="*/ 3697 h 4221"/>
                <a:gd name="T46" fmla="*/ 2678 w 3477"/>
                <a:gd name="T47" fmla="*/ 3930 h 4221"/>
                <a:gd name="T48" fmla="*/ 2366 w 3477"/>
                <a:gd name="T49" fmla="*/ 4097 h 4221"/>
                <a:gd name="T50" fmla="*/ 2010 w 3477"/>
                <a:gd name="T51" fmla="*/ 4191 h 4221"/>
                <a:gd name="T52" fmla="*/ 2475 w 3477"/>
                <a:gd name="T53" fmla="*/ 1047 h 4221"/>
                <a:gd name="T54" fmla="*/ 2344 w 3477"/>
                <a:gd name="T55" fmla="*/ 850 h 4221"/>
                <a:gd name="T56" fmla="*/ 2141 w 3477"/>
                <a:gd name="T57" fmla="*/ 690 h 4221"/>
                <a:gd name="T58" fmla="*/ 1807 w 3477"/>
                <a:gd name="T59" fmla="*/ 596 h 4221"/>
                <a:gd name="T60" fmla="*/ 1604 w 3477"/>
                <a:gd name="T61" fmla="*/ 603 h 4221"/>
                <a:gd name="T62" fmla="*/ 1365 w 3477"/>
                <a:gd name="T63" fmla="*/ 676 h 4221"/>
                <a:gd name="T64" fmla="*/ 1103 w 3477"/>
                <a:gd name="T65" fmla="*/ 886 h 4221"/>
                <a:gd name="T66" fmla="*/ 893 w 3477"/>
                <a:gd name="T67" fmla="*/ 1315 h 4221"/>
                <a:gd name="T68" fmla="*/ 806 w 3477"/>
                <a:gd name="T69" fmla="*/ 1844 h 4221"/>
                <a:gd name="T70" fmla="*/ 799 w 3477"/>
                <a:gd name="T71" fmla="*/ 2324 h 4221"/>
                <a:gd name="T72" fmla="*/ 864 w 3477"/>
                <a:gd name="T73" fmla="*/ 2804 h 4221"/>
                <a:gd name="T74" fmla="*/ 1059 w 3477"/>
                <a:gd name="T75" fmla="*/ 3276 h 4221"/>
                <a:gd name="T76" fmla="*/ 1270 w 3477"/>
                <a:gd name="T77" fmla="*/ 3494 h 4221"/>
                <a:gd name="T78" fmla="*/ 1509 w 3477"/>
                <a:gd name="T79" fmla="*/ 3596 h 4221"/>
                <a:gd name="T80" fmla="*/ 1727 w 3477"/>
                <a:gd name="T81" fmla="*/ 3624 h 4221"/>
                <a:gd name="T82" fmla="*/ 1982 w 3477"/>
                <a:gd name="T83" fmla="*/ 3581 h 4221"/>
                <a:gd name="T84" fmla="*/ 2293 w 3477"/>
                <a:gd name="T85" fmla="*/ 3406 h 4221"/>
                <a:gd name="T86" fmla="*/ 2497 w 3477"/>
                <a:gd name="T87" fmla="*/ 3152 h 4221"/>
                <a:gd name="T88" fmla="*/ 2620 w 3477"/>
                <a:gd name="T89" fmla="*/ 2767 h 4221"/>
                <a:gd name="T90" fmla="*/ 2678 w 3477"/>
                <a:gd name="T91" fmla="*/ 2099 h 4221"/>
                <a:gd name="T92" fmla="*/ 2649 w 3477"/>
                <a:gd name="T93" fmla="*/ 1656 h 4221"/>
                <a:gd name="T94" fmla="*/ 2511 w 3477"/>
                <a:gd name="T95" fmla="*/ 1119 h 4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77" h="4221">
                  <a:moveTo>
                    <a:pt x="1720" y="4220"/>
                  </a:moveTo>
                  <a:lnTo>
                    <a:pt x="1720" y="4220"/>
                  </a:lnTo>
                  <a:lnTo>
                    <a:pt x="1604" y="4213"/>
                  </a:lnTo>
                  <a:lnTo>
                    <a:pt x="1488" y="4205"/>
                  </a:lnTo>
                  <a:lnTo>
                    <a:pt x="1379" y="4184"/>
                  </a:lnTo>
                  <a:lnTo>
                    <a:pt x="1277" y="4162"/>
                  </a:lnTo>
                  <a:lnTo>
                    <a:pt x="1176" y="4133"/>
                  </a:lnTo>
                  <a:lnTo>
                    <a:pt x="1082" y="4097"/>
                  </a:lnTo>
                  <a:lnTo>
                    <a:pt x="994" y="4060"/>
                  </a:lnTo>
                  <a:lnTo>
                    <a:pt x="907" y="4017"/>
                  </a:lnTo>
                  <a:lnTo>
                    <a:pt x="827" y="3966"/>
                  </a:lnTo>
                  <a:lnTo>
                    <a:pt x="755" y="3907"/>
                  </a:lnTo>
                  <a:lnTo>
                    <a:pt x="683" y="3850"/>
                  </a:lnTo>
                  <a:lnTo>
                    <a:pt x="610" y="3791"/>
                  </a:lnTo>
                  <a:lnTo>
                    <a:pt x="544" y="3719"/>
                  </a:lnTo>
                  <a:lnTo>
                    <a:pt x="487" y="3653"/>
                  </a:lnTo>
                  <a:lnTo>
                    <a:pt x="428" y="3581"/>
                  </a:lnTo>
                  <a:lnTo>
                    <a:pt x="377" y="3501"/>
                  </a:lnTo>
                  <a:lnTo>
                    <a:pt x="326" y="3421"/>
                  </a:lnTo>
                  <a:lnTo>
                    <a:pt x="284" y="3341"/>
                  </a:lnTo>
                  <a:lnTo>
                    <a:pt x="204" y="3174"/>
                  </a:lnTo>
                  <a:lnTo>
                    <a:pt x="138" y="2999"/>
                  </a:lnTo>
                  <a:lnTo>
                    <a:pt x="87" y="2818"/>
                  </a:lnTo>
                  <a:lnTo>
                    <a:pt x="51" y="2637"/>
                  </a:lnTo>
                  <a:lnTo>
                    <a:pt x="22" y="2447"/>
                  </a:lnTo>
                  <a:lnTo>
                    <a:pt x="7" y="2273"/>
                  </a:lnTo>
                  <a:lnTo>
                    <a:pt x="0" y="2091"/>
                  </a:lnTo>
                  <a:lnTo>
                    <a:pt x="0" y="2091"/>
                  </a:lnTo>
                  <a:lnTo>
                    <a:pt x="7" y="1888"/>
                  </a:lnTo>
                  <a:lnTo>
                    <a:pt x="29" y="1685"/>
                  </a:lnTo>
                  <a:lnTo>
                    <a:pt x="65" y="1489"/>
                  </a:lnTo>
                  <a:lnTo>
                    <a:pt x="117" y="1301"/>
                  </a:lnTo>
                  <a:lnTo>
                    <a:pt x="181" y="1119"/>
                  </a:lnTo>
                  <a:lnTo>
                    <a:pt x="254" y="945"/>
                  </a:lnTo>
                  <a:lnTo>
                    <a:pt x="349" y="785"/>
                  </a:lnTo>
                  <a:lnTo>
                    <a:pt x="400" y="705"/>
                  </a:lnTo>
                  <a:lnTo>
                    <a:pt x="450" y="632"/>
                  </a:lnTo>
                  <a:lnTo>
                    <a:pt x="508" y="567"/>
                  </a:lnTo>
                  <a:lnTo>
                    <a:pt x="573" y="495"/>
                  </a:lnTo>
                  <a:lnTo>
                    <a:pt x="632" y="436"/>
                  </a:lnTo>
                  <a:lnTo>
                    <a:pt x="704" y="370"/>
                  </a:lnTo>
                  <a:lnTo>
                    <a:pt x="770" y="320"/>
                  </a:lnTo>
                  <a:lnTo>
                    <a:pt x="842" y="262"/>
                  </a:lnTo>
                  <a:lnTo>
                    <a:pt x="922" y="218"/>
                  </a:lnTo>
                  <a:lnTo>
                    <a:pt x="1002" y="175"/>
                  </a:lnTo>
                  <a:lnTo>
                    <a:pt x="1089" y="139"/>
                  </a:lnTo>
                  <a:lnTo>
                    <a:pt x="1169" y="102"/>
                  </a:lnTo>
                  <a:lnTo>
                    <a:pt x="1263" y="73"/>
                  </a:lnTo>
                  <a:lnTo>
                    <a:pt x="1350" y="44"/>
                  </a:lnTo>
                  <a:lnTo>
                    <a:pt x="1444" y="29"/>
                  </a:lnTo>
                  <a:lnTo>
                    <a:pt x="1546" y="15"/>
                  </a:lnTo>
                  <a:lnTo>
                    <a:pt x="1648" y="8"/>
                  </a:lnTo>
                  <a:lnTo>
                    <a:pt x="1750" y="0"/>
                  </a:lnTo>
                  <a:lnTo>
                    <a:pt x="1750" y="0"/>
                  </a:lnTo>
                  <a:lnTo>
                    <a:pt x="1858" y="8"/>
                  </a:lnTo>
                  <a:lnTo>
                    <a:pt x="1959" y="15"/>
                  </a:lnTo>
                  <a:lnTo>
                    <a:pt x="2061" y="29"/>
                  </a:lnTo>
                  <a:lnTo>
                    <a:pt x="2156" y="51"/>
                  </a:lnTo>
                  <a:lnTo>
                    <a:pt x="2250" y="73"/>
                  </a:lnTo>
                  <a:lnTo>
                    <a:pt x="2337" y="102"/>
                  </a:lnTo>
                  <a:lnTo>
                    <a:pt x="2424" y="139"/>
                  </a:lnTo>
                  <a:lnTo>
                    <a:pt x="2504" y="175"/>
                  </a:lnTo>
                  <a:lnTo>
                    <a:pt x="2584" y="218"/>
                  </a:lnTo>
                  <a:lnTo>
                    <a:pt x="2664" y="269"/>
                  </a:lnTo>
                  <a:lnTo>
                    <a:pt x="2736" y="320"/>
                  </a:lnTo>
                  <a:lnTo>
                    <a:pt x="2802" y="378"/>
                  </a:lnTo>
                  <a:lnTo>
                    <a:pt x="2867" y="436"/>
                  </a:lnTo>
                  <a:lnTo>
                    <a:pt x="2932" y="501"/>
                  </a:lnTo>
                  <a:lnTo>
                    <a:pt x="2990" y="574"/>
                  </a:lnTo>
                  <a:lnTo>
                    <a:pt x="3049" y="639"/>
                  </a:lnTo>
                  <a:lnTo>
                    <a:pt x="3099" y="719"/>
                  </a:lnTo>
                  <a:lnTo>
                    <a:pt x="3142" y="792"/>
                  </a:lnTo>
                  <a:lnTo>
                    <a:pt x="3230" y="959"/>
                  </a:lnTo>
                  <a:lnTo>
                    <a:pt x="3309" y="1134"/>
                  </a:lnTo>
                  <a:lnTo>
                    <a:pt x="3368" y="1315"/>
                  </a:lnTo>
                  <a:lnTo>
                    <a:pt x="3411" y="1504"/>
                  </a:lnTo>
                  <a:lnTo>
                    <a:pt x="3448" y="1700"/>
                  </a:lnTo>
                  <a:lnTo>
                    <a:pt x="3469" y="1903"/>
                  </a:lnTo>
                  <a:lnTo>
                    <a:pt x="3476" y="2106"/>
                  </a:lnTo>
                  <a:lnTo>
                    <a:pt x="3476" y="2106"/>
                  </a:lnTo>
                  <a:lnTo>
                    <a:pt x="3469" y="2339"/>
                  </a:lnTo>
                  <a:lnTo>
                    <a:pt x="3440" y="2557"/>
                  </a:lnTo>
                  <a:lnTo>
                    <a:pt x="3404" y="2767"/>
                  </a:lnTo>
                  <a:lnTo>
                    <a:pt x="3353" y="2963"/>
                  </a:lnTo>
                  <a:lnTo>
                    <a:pt x="3281" y="3152"/>
                  </a:lnTo>
                  <a:lnTo>
                    <a:pt x="3244" y="3239"/>
                  </a:lnTo>
                  <a:lnTo>
                    <a:pt x="3201" y="3327"/>
                  </a:lnTo>
                  <a:lnTo>
                    <a:pt x="3157" y="3406"/>
                  </a:lnTo>
                  <a:lnTo>
                    <a:pt x="3106" y="3486"/>
                  </a:lnTo>
                  <a:lnTo>
                    <a:pt x="3055" y="3559"/>
                  </a:lnTo>
                  <a:lnTo>
                    <a:pt x="2998" y="3632"/>
                  </a:lnTo>
                  <a:lnTo>
                    <a:pt x="2939" y="3697"/>
                  </a:lnTo>
                  <a:lnTo>
                    <a:pt x="2882" y="3763"/>
                  </a:lnTo>
                  <a:lnTo>
                    <a:pt x="2816" y="3820"/>
                  </a:lnTo>
                  <a:lnTo>
                    <a:pt x="2751" y="3879"/>
                  </a:lnTo>
                  <a:lnTo>
                    <a:pt x="2678" y="3930"/>
                  </a:lnTo>
                  <a:lnTo>
                    <a:pt x="2605" y="3981"/>
                  </a:lnTo>
                  <a:lnTo>
                    <a:pt x="2525" y="4024"/>
                  </a:lnTo>
                  <a:lnTo>
                    <a:pt x="2446" y="4060"/>
                  </a:lnTo>
                  <a:lnTo>
                    <a:pt x="2366" y="4097"/>
                  </a:lnTo>
                  <a:lnTo>
                    <a:pt x="2279" y="4125"/>
                  </a:lnTo>
                  <a:lnTo>
                    <a:pt x="2192" y="4155"/>
                  </a:lnTo>
                  <a:lnTo>
                    <a:pt x="2105" y="4176"/>
                  </a:lnTo>
                  <a:lnTo>
                    <a:pt x="2010" y="4191"/>
                  </a:lnTo>
                  <a:lnTo>
                    <a:pt x="1916" y="4205"/>
                  </a:lnTo>
                  <a:lnTo>
                    <a:pt x="1822" y="4213"/>
                  </a:lnTo>
                  <a:lnTo>
                    <a:pt x="1720" y="4220"/>
                  </a:lnTo>
                  <a:close/>
                  <a:moveTo>
                    <a:pt x="2475" y="1047"/>
                  </a:moveTo>
                  <a:lnTo>
                    <a:pt x="2475" y="1047"/>
                  </a:lnTo>
                  <a:lnTo>
                    <a:pt x="2432" y="973"/>
                  </a:lnTo>
                  <a:lnTo>
                    <a:pt x="2388" y="901"/>
                  </a:lnTo>
                  <a:lnTo>
                    <a:pt x="2344" y="850"/>
                  </a:lnTo>
                  <a:lnTo>
                    <a:pt x="2293" y="799"/>
                  </a:lnTo>
                  <a:lnTo>
                    <a:pt x="2242" y="755"/>
                  </a:lnTo>
                  <a:lnTo>
                    <a:pt x="2192" y="719"/>
                  </a:lnTo>
                  <a:lnTo>
                    <a:pt x="2141" y="690"/>
                  </a:lnTo>
                  <a:lnTo>
                    <a:pt x="2090" y="662"/>
                  </a:lnTo>
                  <a:lnTo>
                    <a:pt x="1989" y="625"/>
                  </a:lnTo>
                  <a:lnTo>
                    <a:pt x="1894" y="611"/>
                  </a:lnTo>
                  <a:lnTo>
                    <a:pt x="1807" y="596"/>
                  </a:lnTo>
                  <a:lnTo>
                    <a:pt x="1742" y="596"/>
                  </a:lnTo>
                  <a:lnTo>
                    <a:pt x="1742" y="596"/>
                  </a:lnTo>
                  <a:lnTo>
                    <a:pt x="1669" y="603"/>
                  </a:lnTo>
                  <a:lnTo>
                    <a:pt x="1604" y="603"/>
                  </a:lnTo>
                  <a:lnTo>
                    <a:pt x="1539" y="618"/>
                  </a:lnTo>
                  <a:lnTo>
                    <a:pt x="1481" y="632"/>
                  </a:lnTo>
                  <a:lnTo>
                    <a:pt x="1423" y="654"/>
                  </a:lnTo>
                  <a:lnTo>
                    <a:pt x="1365" y="676"/>
                  </a:lnTo>
                  <a:lnTo>
                    <a:pt x="1314" y="705"/>
                  </a:lnTo>
                  <a:lnTo>
                    <a:pt x="1263" y="734"/>
                  </a:lnTo>
                  <a:lnTo>
                    <a:pt x="1176" y="806"/>
                  </a:lnTo>
                  <a:lnTo>
                    <a:pt x="1103" y="886"/>
                  </a:lnTo>
                  <a:lnTo>
                    <a:pt x="1038" y="981"/>
                  </a:lnTo>
                  <a:lnTo>
                    <a:pt x="980" y="1083"/>
                  </a:lnTo>
                  <a:lnTo>
                    <a:pt x="929" y="1199"/>
                  </a:lnTo>
                  <a:lnTo>
                    <a:pt x="893" y="1315"/>
                  </a:lnTo>
                  <a:lnTo>
                    <a:pt x="856" y="1446"/>
                  </a:lnTo>
                  <a:lnTo>
                    <a:pt x="835" y="1575"/>
                  </a:lnTo>
                  <a:lnTo>
                    <a:pt x="813" y="1706"/>
                  </a:lnTo>
                  <a:lnTo>
                    <a:pt x="806" y="1844"/>
                  </a:lnTo>
                  <a:lnTo>
                    <a:pt x="799" y="1983"/>
                  </a:lnTo>
                  <a:lnTo>
                    <a:pt x="799" y="2121"/>
                  </a:lnTo>
                  <a:lnTo>
                    <a:pt x="799" y="2121"/>
                  </a:lnTo>
                  <a:lnTo>
                    <a:pt x="799" y="2324"/>
                  </a:lnTo>
                  <a:lnTo>
                    <a:pt x="806" y="2440"/>
                  </a:lnTo>
                  <a:lnTo>
                    <a:pt x="820" y="2557"/>
                  </a:lnTo>
                  <a:lnTo>
                    <a:pt x="842" y="2680"/>
                  </a:lnTo>
                  <a:lnTo>
                    <a:pt x="864" y="2804"/>
                  </a:lnTo>
                  <a:lnTo>
                    <a:pt x="900" y="2934"/>
                  </a:lnTo>
                  <a:lnTo>
                    <a:pt x="943" y="3050"/>
                  </a:lnTo>
                  <a:lnTo>
                    <a:pt x="994" y="3166"/>
                  </a:lnTo>
                  <a:lnTo>
                    <a:pt x="1059" y="3276"/>
                  </a:lnTo>
                  <a:lnTo>
                    <a:pt x="1133" y="3370"/>
                  </a:lnTo>
                  <a:lnTo>
                    <a:pt x="1176" y="3414"/>
                  </a:lnTo>
                  <a:lnTo>
                    <a:pt x="1220" y="3457"/>
                  </a:lnTo>
                  <a:lnTo>
                    <a:pt x="1270" y="3494"/>
                  </a:lnTo>
                  <a:lnTo>
                    <a:pt x="1328" y="3522"/>
                  </a:lnTo>
                  <a:lnTo>
                    <a:pt x="1379" y="3552"/>
                  </a:lnTo>
                  <a:lnTo>
                    <a:pt x="1444" y="3573"/>
                  </a:lnTo>
                  <a:lnTo>
                    <a:pt x="1509" y="3596"/>
                  </a:lnTo>
                  <a:lnTo>
                    <a:pt x="1575" y="3610"/>
                  </a:lnTo>
                  <a:lnTo>
                    <a:pt x="1648" y="3617"/>
                  </a:lnTo>
                  <a:lnTo>
                    <a:pt x="1727" y="3624"/>
                  </a:lnTo>
                  <a:lnTo>
                    <a:pt x="1727" y="3624"/>
                  </a:lnTo>
                  <a:lnTo>
                    <a:pt x="1792" y="3617"/>
                  </a:lnTo>
                  <a:lnTo>
                    <a:pt x="1858" y="3610"/>
                  </a:lnTo>
                  <a:lnTo>
                    <a:pt x="1923" y="3596"/>
                  </a:lnTo>
                  <a:lnTo>
                    <a:pt x="1982" y="3581"/>
                  </a:lnTo>
                  <a:lnTo>
                    <a:pt x="2047" y="3559"/>
                  </a:lnTo>
                  <a:lnTo>
                    <a:pt x="2098" y="3537"/>
                  </a:lnTo>
                  <a:lnTo>
                    <a:pt x="2199" y="3479"/>
                  </a:lnTo>
                  <a:lnTo>
                    <a:pt x="2293" y="3406"/>
                  </a:lnTo>
                  <a:lnTo>
                    <a:pt x="2373" y="3327"/>
                  </a:lnTo>
                  <a:lnTo>
                    <a:pt x="2439" y="3239"/>
                  </a:lnTo>
                  <a:lnTo>
                    <a:pt x="2497" y="3152"/>
                  </a:lnTo>
                  <a:lnTo>
                    <a:pt x="2497" y="3152"/>
                  </a:lnTo>
                  <a:lnTo>
                    <a:pt x="2533" y="3072"/>
                  </a:lnTo>
                  <a:lnTo>
                    <a:pt x="2562" y="2985"/>
                  </a:lnTo>
                  <a:lnTo>
                    <a:pt x="2599" y="2883"/>
                  </a:lnTo>
                  <a:lnTo>
                    <a:pt x="2620" y="2767"/>
                  </a:lnTo>
                  <a:lnTo>
                    <a:pt x="2642" y="2637"/>
                  </a:lnTo>
                  <a:lnTo>
                    <a:pt x="2664" y="2484"/>
                  </a:lnTo>
                  <a:lnTo>
                    <a:pt x="2671" y="2303"/>
                  </a:lnTo>
                  <a:lnTo>
                    <a:pt x="2678" y="2099"/>
                  </a:lnTo>
                  <a:lnTo>
                    <a:pt x="2678" y="2099"/>
                  </a:lnTo>
                  <a:lnTo>
                    <a:pt x="2671" y="1917"/>
                  </a:lnTo>
                  <a:lnTo>
                    <a:pt x="2664" y="1793"/>
                  </a:lnTo>
                  <a:lnTo>
                    <a:pt x="2649" y="1656"/>
                  </a:lnTo>
                  <a:lnTo>
                    <a:pt x="2620" y="1504"/>
                  </a:lnTo>
                  <a:lnTo>
                    <a:pt x="2584" y="1352"/>
                  </a:lnTo>
                  <a:lnTo>
                    <a:pt x="2540" y="1191"/>
                  </a:lnTo>
                  <a:lnTo>
                    <a:pt x="2511" y="1119"/>
                  </a:lnTo>
                  <a:lnTo>
                    <a:pt x="2475" y="1047"/>
                  </a:lnTo>
                  <a:close/>
                </a:path>
              </a:pathLst>
            </a:custGeom>
            <a:solidFill>
              <a:srgbClr val="000000"/>
            </a:solidFill>
            <a:ln>
              <a:noFill/>
            </a:ln>
            <a:effectLst/>
          </p:spPr>
          <p:txBody>
            <a:bodyPr wrap="none" anchor="ctr"/>
            <a:lstStyle/>
            <a:p>
              <a:endParaRPr lang="en-US">
                <a:solidFill>
                  <a:prstClr val="black"/>
                </a:solidFill>
                <a:latin typeface="Dual 400" panose="02000603000000020004" pitchFamily="2" charset="0"/>
              </a:endParaRPr>
            </a:p>
          </p:txBody>
        </p:sp>
        <p:sp>
          <p:nvSpPr>
            <p:cNvPr id="483" name="Freeform 4"/>
            <p:cNvSpPr>
              <a:spLocks noChangeArrowheads="1"/>
            </p:cNvSpPr>
            <p:nvPr/>
          </p:nvSpPr>
          <p:spPr bwMode="gray">
            <a:xfrm>
              <a:off x="3756025" y="3233738"/>
              <a:ext cx="1147763" cy="1519237"/>
            </a:xfrm>
            <a:custGeom>
              <a:avLst/>
              <a:gdLst>
                <a:gd name="T0" fmla="*/ 3150 w 3187"/>
                <a:gd name="T1" fmla="*/ 3007 h 4221"/>
                <a:gd name="T2" fmla="*/ 2969 w 3187"/>
                <a:gd name="T3" fmla="*/ 3486 h 4221"/>
                <a:gd name="T4" fmla="*/ 2700 w 3187"/>
                <a:gd name="T5" fmla="*/ 3828 h 4221"/>
                <a:gd name="T6" fmla="*/ 2366 w 3187"/>
                <a:gd name="T7" fmla="*/ 4053 h 4221"/>
                <a:gd name="T8" fmla="*/ 2003 w 3187"/>
                <a:gd name="T9" fmla="*/ 4176 h 4221"/>
                <a:gd name="T10" fmla="*/ 1633 w 3187"/>
                <a:gd name="T11" fmla="*/ 4220 h 4221"/>
                <a:gd name="T12" fmla="*/ 1394 w 3187"/>
                <a:gd name="T13" fmla="*/ 4199 h 4221"/>
                <a:gd name="T14" fmla="*/ 1067 w 3187"/>
                <a:gd name="T15" fmla="*/ 4118 h 4221"/>
                <a:gd name="T16" fmla="*/ 799 w 3187"/>
                <a:gd name="T17" fmla="*/ 3987 h 4221"/>
                <a:gd name="T18" fmla="*/ 581 w 3187"/>
                <a:gd name="T19" fmla="*/ 3806 h 4221"/>
                <a:gd name="T20" fmla="*/ 400 w 3187"/>
                <a:gd name="T21" fmla="*/ 3588 h 4221"/>
                <a:gd name="T22" fmla="*/ 218 w 3187"/>
                <a:gd name="T23" fmla="*/ 3253 h 4221"/>
                <a:gd name="T24" fmla="*/ 58 w 3187"/>
                <a:gd name="T25" fmla="*/ 2731 h 4221"/>
                <a:gd name="T26" fmla="*/ 0 w 3187"/>
                <a:gd name="T27" fmla="*/ 2244 h 4221"/>
                <a:gd name="T28" fmla="*/ 7 w 3187"/>
                <a:gd name="T29" fmla="*/ 1910 h 4221"/>
                <a:gd name="T30" fmla="*/ 94 w 3187"/>
                <a:gd name="T31" fmla="*/ 1330 h 4221"/>
                <a:gd name="T32" fmla="*/ 298 w 3187"/>
                <a:gd name="T33" fmla="*/ 806 h 4221"/>
                <a:gd name="T34" fmla="*/ 443 w 3187"/>
                <a:gd name="T35" fmla="*/ 582 h 4221"/>
                <a:gd name="T36" fmla="*/ 617 w 3187"/>
                <a:gd name="T37" fmla="*/ 385 h 4221"/>
                <a:gd name="T38" fmla="*/ 827 w 3187"/>
                <a:gd name="T39" fmla="*/ 226 h 4221"/>
                <a:gd name="T40" fmla="*/ 1074 w 3187"/>
                <a:gd name="T41" fmla="*/ 109 h 4221"/>
                <a:gd name="T42" fmla="*/ 1350 w 3187"/>
                <a:gd name="T43" fmla="*/ 29 h 4221"/>
                <a:gd name="T44" fmla="*/ 1663 w 3187"/>
                <a:gd name="T45" fmla="*/ 0 h 4221"/>
                <a:gd name="T46" fmla="*/ 1967 w 3187"/>
                <a:gd name="T47" fmla="*/ 29 h 4221"/>
                <a:gd name="T48" fmla="*/ 2373 w 3187"/>
                <a:gd name="T49" fmla="*/ 160 h 4221"/>
                <a:gd name="T50" fmla="*/ 2693 w 3187"/>
                <a:gd name="T51" fmla="*/ 393 h 4221"/>
                <a:gd name="T52" fmla="*/ 2939 w 3187"/>
                <a:gd name="T53" fmla="*/ 719 h 4221"/>
                <a:gd name="T54" fmla="*/ 3114 w 3187"/>
                <a:gd name="T55" fmla="*/ 1134 h 4221"/>
                <a:gd name="T56" fmla="*/ 2497 w 3187"/>
                <a:gd name="T57" fmla="*/ 1526 h 4221"/>
                <a:gd name="T58" fmla="*/ 2424 w 3187"/>
                <a:gd name="T59" fmla="*/ 1242 h 4221"/>
                <a:gd name="T60" fmla="*/ 2330 w 3187"/>
                <a:gd name="T61" fmla="*/ 1010 h 4221"/>
                <a:gd name="T62" fmla="*/ 2185 w 3187"/>
                <a:gd name="T63" fmla="*/ 806 h 4221"/>
                <a:gd name="T64" fmla="*/ 1967 w 3187"/>
                <a:gd name="T65" fmla="*/ 654 h 4221"/>
                <a:gd name="T66" fmla="*/ 1669 w 3187"/>
                <a:gd name="T67" fmla="*/ 596 h 4221"/>
                <a:gd name="T68" fmla="*/ 1524 w 3187"/>
                <a:gd name="T69" fmla="*/ 611 h 4221"/>
                <a:gd name="T70" fmla="*/ 1336 w 3187"/>
                <a:gd name="T71" fmla="*/ 676 h 4221"/>
                <a:gd name="T72" fmla="*/ 1183 w 3187"/>
                <a:gd name="T73" fmla="*/ 778 h 4221"/>
                <a:gd name="T74" fmla="*/ 1031 w 3187"/>
                <a:gd name="T75" fmla="*/ 973 h 4221"/>
                <a:gd name="T76" fmla="*/ 886 w 3187"/>
                <a:gd name="T77" fmla="*/ 1330 h 4221"/>
                <a:gd name="T78" fmla="*/ 813 w 3187"/>
                <a:gd name="T79" fmla="*/ 1700 h 4221"/>
                <a:gd name="T80" fmla="*/ 799 w 3187"/>
                <a:gd name="T81" fmla="*/ 2085 h 4221"/>
                <a:gd name="T82" fmla="*/ 842 w 3187"/>
                <a:gd name="T83" fmla="*/ 2665 h 4221"/>
                <a:gd name="T84" fmla="*/ 966 w 3187"/>
                <a:gd name="T85" fmla="*/ 3079 h 4221"/>
                <a:gd name="T86" fmla="*/ 1147 w 3187"/>
                <a:gd name="T87" fmla="*/ 3363 h 4221"/>
                <a:gd name="T88" fmla="*/ 1372 w 3187"/>
                <a:gd name="T89" fmla="*/ 3522 h 4221"/>
                <a:gd name="T90" fmla="*/ 1612 w 3187"/>
                <a:gd name="T91" fmla="*/ 3596 h 4221"/>
                <a:gd name="T92" fmla="*/ 1764 w 3187"/>
                <a:gd name="T93" fmla="*/ 3596 h 4221"/>
                <a:gd name="T94" fmla="*/ 1974 w 3187"/>
                <a:gd name="T95" fmla="*/ 3537 h 4221"/>
                <a:gd name="T96" fmla="*/ 2163 w 3187"/>
                <a:gd name="T97" fmla="*/ 3428 h 4221"/>
                <a:gd name="T98" fmla="*/ 2316 w 3187"/>
                <a:gd name="T99" fmla="*/ 3253 h 4221"/>
                <a:gd name="T100" fmla="*/ 2439 w 3187"/>
                <a:gd name="T101" fmla="*/ 3021 h 4221"/>
                <a:gd name="T102" fmla="*/ 2497 w 3187"/>
                <a:gd name="T103" fmla="*/ 2731 h 4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87" h="4221">
                  <a:moveTo>
                    <a:pt x="3186" y="2811"/>
                  </a:moveTo>
                  <a:lnTo>
                    <a:pt x="3186" y="2811"/>
                  </a:lnTo>
                  <a:lnTo>
                    <a:pt x="3150" y="3007"/>
                  </a:lnTo>
                  <a:lnTo>
                    <a:pt x="3099" y="3181"/>
                  </a:lnTo>
                  <a:lnTo>
                    <a:pt x="3041" y="3341"/>
                  </a:lnTo>
                  <a:lnTo>
                    <a:pt x="2969" y="3486"/>
                  </a:lnTo>
                  <a:lnTo>
                    <a:pt x="2888" y="3617"/>
                  </a:lnTo>
                  <a:lnTo>
                    <a:pt x="2795" y="3733"/>
                  </a:lnTo>
                  <a:lnTo>
                    <a:pt x="2700" y="3828"/>
                  </a:lnTo>
                  <a:lnTo>
                    <a:pt x="2591" y="3922"/>
                  </a:lnTo>
                  <a:lnTo>
                    <a:pt x="2482" y="3995"/>
                  </a:lnTo>
                  <a:lnTo>
                    <a:pt x="2366" y="4053"/>
                  </a:lnTo>
                  <a:lnTo>
                    <a:pt x="2250" y="4111"/>
                  </a:lnTo>
                  <a:lnTo>
                    <a:pt x="2127" y="4148"/>
                  </a:lnTo>
                  <a:lnTo>
                    <a:pt x="2003" y="4176"/>
                  </a:lnTo>
                  <a:lnTo>
                    <a:pt x="1880" y="4199"/>
                  </a:lnTo>
                  <a:lnTo>
                    <a:pt x="1756" y="4213"/>
                  </a:lnTo>
                  <a:lnTo>
                    <a:pt x="1633" y="4220"/>
                  </a:lnTo>
                  <a:lnTo>
                    <a:pt x="1633" y="4220"/>
                  </a:lnTo>
                  <a:lnTo>
                    <a:pt x="1510" y="4213"/>
                  </a:lnTo>
                  <a:lnTo>
                    <a:pt x="1394" y="4199"/>
                  </a:lnTo>
                  <a:lnTo>
                    <a:pt x="1277" y="4184"/>
                  </a:lnTo>
                  <a:lnTo>
                    <a:pt x="1169" y="4155"/>
                  </a:lnTo>
                  <a:lnTo>
                    <a:pt x="1067" y="4118"/>
                  </a:lnTo>
                  <a:lnTo>
                    <a:pt x="973" y="4082"/>
                  </a:lnTo>
                  <a:lnTo>
                    <a:pt x="886" y="4038"/>
                  </a:lnTo>
                  <a:lnTo>
                    <a:pt x="799" y="3987"/>
                  </a:lnTo>
                  <a:lnTo>
                    <a:pt x="719" y="3930"/>
                  </a:lnTo>
                  <a:lnTo>
                    <a:pt x="646" y="3871"/>
                  </a:lnTo>
                  <a:lnTo>
                    <a:pt x="581" y="3806"/>
                  </a:lnTo>
                  <a:lnTo>
                    <a:pt x="516" y="3733"/>
                  </a:lnTo>
                  <a:lnTo>
                    <a:pt x="457" y="3661"/>
                  </a:lnTo>
                  <a:lnTo>
                    <a:pt x="400" y="3588"/>
                  </a:lnTo>
                  <a:lnTo>
                    <a:pt x="349" y="3508"/>
                  </a:lnTo>
                  <a:lnTo>
                    <a:pt x="305" y="3428"/>
                  </a:lnTo>
                  <a:lnTo>
                    <a:pt x="218" y="3253"/>
                  </a:lnTo>
                  <a:lnTo>
                    <a:pt x="153" y="3086"/>
                  </a:lnTo>
                  <a:lnTo>
                    <a:pt x="102" y="2906"/>
                  </a:lnTo>
                  <a:lnTo>
                    <a:pt x="58" y="2731"/>
                  </a:lnTo>
                  <a:lnTo>
                    <a:pt x="29" y="2563"/>
                  </a:lnTo>
                  <a:lnTo>
                    <a:pt x="15" y="2396"/>
                  </a:lnTo>
                  <a:lnTo>
                    <a:pt x="0" y="2244"/>
                  </a:lnTo>
                  <a:lnTo>
                    <a:pt x="0" y="2106"/>
                  </a:lnTo>
                  <a:lnTo>
                    <a:pt x="0" y="2106"/>
                  </a:lnTo>
                  <a:lnTo>
                    <a:pt x="7" y="1910"/>
                  </a:lnTo>
                  <a:lnTo>
                    <a:pt x="22" y="1714"/>
                  </a:lnTo>
                  <a:lnTo>
                    <a:pt x="51" y="1519"/>
                  </a:lnTo>
                  <a:lnTo>
                    <a:pt x="94" y="1330"/>
                  </a:lnTo>
                  <a:lnTo>
                    <a:pt x="145" y="1148"/>
                  </a:lnTo>
                  <a:lnTo>
                    <a:pt x="218" y="973"/>
                  </a:lnTo>
                  <a:lnTo>
                    <a:pt x="298" y="806"/>
                  </a:lnTo>
                  <a:lnTo>
                    <a:pt x="341" y="734"/>
                  </a:lnTo>
                  <a:lnTo>
                    <a:pt x="392" y="654"/>
                  </a:lnTo>
                  <a:lnTo>
                    <a:pt x="443" y="582"/>
                  </a:lnTo>
                  <a:lnTo>
                    <a:pt x="501" y="516"/>
                  </a:lnTo>
                  <a:lnTo>
                    <a:pt x="559" y="451"/>
                  </a:lnTo>
                  <a:lnTo>
                    <a:pt x="617" y="385"/>
                  </a:lnTo>
                  <a:lnTo>
                    <a:pt x="690" y="327"/>
                  </a:lnTo>
                  <a:lnTo>
                    <a:pt x="755" y="277"/>
                  </a:lnTo>
                  <a:lnTo>
                    <a:pt x="827" y="226"/>
                  </a:lnTo>
                  <a:lnTo>
                    <a:pt x="907" y="182"/>
                  </a:lnTo>
                  <a:lnTo>
                    <a:pt x="987" y="139"/>
                  </a:lnTo>
                  <a:lnTo>
                    <a:pt x="1074" y="109"/>
                  </a:lnTo>
                  <a:lnTo>
                    <a:pt x="1161" y="73"/>
                  </a:lnTo>
                  <a:lnTo>
                    <a:pt x="1256" y="51"/>
                  </a:lnTo>
                  <a:lnTo>
                    <a:pt x="1350" y="29"/>
                  </a:lnTo>
                  <a:lnTo>
                    <a:pt x="1452" y="15"/>
                  </a:lnTo>
                  <a:lnTo>
                    <a:pt x="1553" y="8"/>
                  </a:lnTo>
                  <a:lnTo>
                    <a:pt x="1663" y="0"/>
                  </a:lnTo>
                  <a:lnTo>
                    <a:pt x="1663" y="0"/>
                  </a:lnTo>
                  <a:lnTo>
                    <a:pt x="1822" y="8"/>
                  </a:lnTo>
                  <a:lnTo>
                    <a:pt x="1967" y="29"/>
                  </a:lnTo>
                  <a:lnTo>
                    <a:pt x="2113" y="59"/>
                  </a:lnTo>
                  <a:lnTo>
                    <a:pt x="2243" y="102"/>
                  </a:lnTo>
                  <a:lnTo>
                    <a:pt x="2373" y="160"/>
                  </a:lnTo>
                  <a:lnTo>
                    <a:pt x="2489" y="226"/>
                  </a:lnTo>
                  <a:lnTo>
                    <a:pt x="2591" y="305"/>
                  </a:lnTo>
                  <a:lnTo>
                    <a:pt x="2693" y="393"/>
                  </a:lnTo>
                  <a:lnTo>
                    <a:pt x="2787" y="487"/>
                  </a:lnTo>
                  <a:lnTo>
                    <a:pt x="2867" y="596"/>
                  </a:lnTo>
                  <a:lnTo>
                    <a:pt x="2939" y="719"/>
                  </a:lnTo>
                  <a:lnTo>
                    <a:pt x="3005" y="843"/>
                  </a:lnTo>
                  <a:lnTo>
                    <a:pt x="3063" y="981"/>
                  </a:lnTo>
                  <a:lnTo>
                    <a:pt x="3114" y="1134"/>
                  </a:lnTo>
                  <a:lnTo>
                    <a:pt x="3157" y="1286"/>
                  </a:lnTo>
                  <a:lnTo>
                    <a:pt x="3186" y="1453"/>
                  </a:lnTo>
                  <a:lnTo>
                    <a:pt x="2497" y="1526"/>
                  </a:lnTo>
                  <a:lnTo>
                    <a:pt x="2497" y="1526"/>
                  </a:lnTo>
                  <a:lnTo>
                    <a:pt x="2468" y="1388"/>
                  </a:lnTo>
                  <a:lnTo>
                    <a:pt x="2424" y="1242"/>
                  </a:lnTo>
                  <a:lnTo>
                    <a:pt x="2396" y="1163"/>
                  </a:lnTo>
                  <a:lnTo>
                    <a:pt x="2366" y="1090"/>
                  </a:lnTo>
                  <a:lnTo>
                    <a:pt x="2330" y="1010"/>
                  </a:lnTo>
                  <a:lnTo>
                    <a:pt x="2286" y="937"/>
                  </a:lnTo>
                  <a:lnTo>
                    <a:pt x="2236" y="872"/>
                  </a:lnTo>
                  <a:lnTo>
                    <a:pt x="2185" y="806"/>
                  </a:lnTo>
                  <a:lnTo>
                    <a:pt x="2119" y="749"/>
                  </a:lnTo>
                  <a:lnTo>
                    <a:pt x="2047" y="698"/>
                  </a:lnTo>
                  <a:lnTo>
                    <a:pt x="1967" y="654"/>
                  </a:lnTo>
                  <a:lnTo>
                    <a:pt x="1880" y="625"/>
                  </a:lnTo>
                  <a:lnTo>
                    <a:pt x="1779" y="603"/>
                  </a:lnTo>
                  <a:lnTo>
                    <a:pt x="1669" y="596"/>
                  </a:lnTo>
                  <a:lnTo>
                    <a:pt x="1669" y="596"/>
                  </a:lnTo>
                  <a:lnTo>
                    <a:pt x="1589" y="603"/>
                  </a:lnTo>
                  <a:lnTo>
                    <a:pt x="1524" y="611"/>
                  </a:lnTo>
                  <a:lnTo>
                    <a:pt x="1452" y="625"/>
                  </a:lnTo>
                  <a:lnTo>
                    <a:pt x="1394" y="647"/>
                  </a:lnTo>
                  <a:lnTo>
                    <a:pt x="1336" y="676"/>
                  </a:lnTo>
                  <a:lnTo>
                    <a:pt x="1277" y="705"/>
                  </a:lnTo>
                  <a:lnTo>
                    <a:pt x="1234" y="741"/>
                  </a:lnTo>
                  <a:lnTo>
                    <a:pt x="1183" y="778"/>
                  </a:lnTo>
                  <a:lnTo>
                    <a:pt x="1139" y="821"/>
                  </a:lnTo>
                  <a:lnTo>
                    <a:pt x="1103" y="872"/>
                  </a:lnTo>
                  <a:lnTo>
                    <a:pt x="1031" y="973"/>
                  </a:lnTo>
                  <a:lnTo>
                    <a:pt x="973" y="1083"/>
                  </a:lnTo>
                  <a:lnTo>
                    <a:pt x="922" y="1206"/>
                  </a:lnTo>
                  <a:lnTo>
                    <a:pt x="886" y="1330"/>
                  </a:lnTo>
                  <a:lnTo>
                    <a:pt x="856" y="1453"/>
                  </a:lnTo>
                  <a:lnTo>
                    <a:pt x="835" y="1575"/>
                  </a:lnTo>
                  <a:lnTo>
                    <a:pt x="813" y="1700"/>
                  </a:lnTo>
                  <a:lnTo>
                    <a:pt x="799" y="1917"/>
                  </a:lnTo>
                  <a:lnTo>
                    <a:pt x="799" y="2085"/>
                  </a:lnTo>
                  <a:lnTo>
                    <a:pt x="799" y="2085"/>
                  </a:lnTo>
                  <a:lnTo>
                    <a:pt x="799" y="2295"/>
                  </a:lnTo>
                  <a:lnTo>
                    <a:pt x="820" y="2491"/>
                  </a:lnTo>
                  <a:lnTo>
                    <a:pt x="842" y="2665"/>
                  </a:lnTo>
                  <a:lnTo>
                    <a:pt x="878" y="2818"/>
                  </a:lnTo>
                  <a:lnTo>
                    <a:pt x="915" y="2956"/>
                  </a:lnTo>
                  <a:lnTo>
                    <a:pt x="966" y="3079"/>
                  </a:lnTo>
                  <a:lnTo>
                    <a:pt x="1023" y="3188"/>
                  </a:lnTo>
                  <a:lnTo>
                    <a:pt x="1082" y="3283"/>
                  </a:lnTo>
                  <a:lnTo>
                    <a:pt x="1147" y="3363"/>
                  </a:lnTo>
                  <a:lnTo>
                    <a:pt x="1219" y="3428"/>
                  </a:lnTo>
                  <a:lnTo>
                    <a:pt x="1292" y="3479"/>
                  </a:lnTo>
                  <a:lnTo>
                    <a:pt x="1372" y="3522"/>
                  </a:lnTo>
                  <a:lnTo>
                    <a:pt x="1452" y="3559"/>
                  </a:lnTo>
                  <a:lnTo>
                    <a:pt x="1532" y="3581"/>
                  </a:lnTo>
                  <a:lnTo>
                    <a:pt x="1612" y="3596"/>
                  </a:lnTo>
                  <a:lnTo>
                    <a:pt x="1691" y="3596"/>
                  </a:lnTo>
                  <a:lnTo>
                    <a:pt x="1691" y="3596"/>
                  </a:lnTo>
                  <a:lnTo>
                    <a:pt x="1764" y="3596"/>
                  </a:lnTo>
                  <a:lnTo>
                    <a:pt x="1836" y="3581"/>
                  </a:lnTo>
                  <a:lnTo>
                    <a:pt x="1902" y="3566"/>
                  </a:lnTo>
                  <a:lnTo>
                    <a:pt x="1974" y="3537"/>
                  </a:lnTo>
                  <a:lnTo>
                    <a:pt x="2039" y="3508"/>
                  </a:lnTo>
                  <a:lnTo>
                    <a:pt x="2098" y="3471"/>
                  </a:lnTo>
                  <a:lnTo>
                    <a:pt x="2163" y="3428"/>
                  </a:lnTo>
                  <a:lnTo>
                    <a:pt x="2214" y="3370"/>
                  </a:lnTo>
                  <a:lnTo>
                    <a:pt x="2272" y="3312"/>
                  </a:lnTo>
                  <a:lnTo>
                    <a:pt x="2316" y="3253"/>
                  </a:lnTo>
                  <a:lnTo>
                    <a:pt x="2366" y="3181"/>
                  </a:lnTo>
                  <a:lnTo>
                    <a:pt x="2402" y="3101"/>
                  </a:lnTo>
                  <a:lnTo>
                    <a:pt x="2439" y="3021"/>
                  </a:lnTo>
                  <a:lnTo>
                    <a:pt x="2461" y="2927"/>
                  </a:lnTo>
                  <a:lnTo>
                    <a:pt x="2482" y="2832"/>
                  </a:lnTo>
                  <a:lnTo>
                    <a:pt x="2497" y="2731"/>
                  </a:lnTo>
                  <a:lnTo>
                    <a:pt x="3186" y="2811"/>
                  </a:lnTo>
                </a:path>
              </a:pathLst>
            </a:custGeom>
            <a:solidFill>
              <a:srgbClr val="000000"/>
            </a:solidFill>
            <a:ln>
              <a:noFill/>
            </a:ln>
            <a:effectLst/>
          </p:spPr>
          <p:txBody>
            <a:bodyPr wrap="none" anchor="ctr"/>
            <a:lstStyle/>
            <a:p>
              <a:endParaRPr lang="en-US">
                <a:solidFill>
                  <a:prstClr val="black"/>
                </a:solidFill>
                <a:latin typeface="Dual 400" panose="02000603000000020004" pitchFamily="2" charset="0"/>
              </a:endParaRPr>
            </a:p>
          </p:txBody>
        </p:sp>
        <p:sp>
          <p:nvSpPr>
            <p:cNvPr id="484" name="Freeform 5"/>
            <p:cNvSpPr>
              <a:spLocks noChangeArrowheads="1"/>
            </p:cNvSpPr>
            <p:nvPr/>
          </p:nvSpPr>
          <p:spPr bwMode="gray">
            <a:xfrm>
              <a:off x="4846638" y="3257550"/>
              <a:ext cx="1309687" cy="1473200"/>
            </a:xfrm>
            <a:custGeom>
              <a:avLst/>
              <a:gdLst>
                <a:gd name="T0" fmla="*/ 3635 w 3636"/>
                <a:gd name="T1" fmla="*/ 4090 h 4091"/>
                <a:gd name="T2" fmla="*/ 2851 w 3636"/>
                <a:gd name="T3" fmla="*/ 4090 h 4091"/>
                <a:gd name="T4" fmla="*/ 2517 w 3636"/>
                <a:gd name="T5" fmla="*/ 3116 h 4091"/>
                <a:gd name="T6" fmla="*/ 950 w 3636"/>
                <a:gd name="T7" fmla="*/ 3116 h 4091"/>
                <a:gd name="T8" fmla="*/ 630 w 3636"/>
                <a:gd name="T9" fmla="*/ 4090 h 4091"/>
                <a:gd name="T10" fmla="*/ 0 w 3636"/>
                <a:gd name="T11" fmla="*/ 4090 h 4091"/>
                <a:gd name="T12" fmla="*/ 1356 w 3636"/>
                <a:gd name="T13" fmla="*/ 0 h 4091"/>
                <a:gd name="T14" fmla="*/ 2263 w 3636"/>
                <a:gd name="T15" fmla="*/ 0 h 4091"/>
                <a:gd name="T16" fmla="*/ 3635 w 3636"/>
                <a:gd name="T17" fmla="*/ 4090 h 4091"/>
                <a:gd name="T18" fmla="*/ 2321 w 3636"/>
                <a:gd name="T19" fmla="*/ 2528 h 4091"/>
                <a:gd name="T20" fmla="*/ 1726 w 3636"/>
                <a:gd name="T21" fmla="*/ 698 h 4091"/>
                <a:gd name="T22" fmla="*/ 1131 w 3636"/>
                <a:gd name="T23" fmla="*/ 2528 h 4091"/>
                <a:gd name="T24" fmla="*/ 2321 w 3636"/>
                <a:gd name="T25" fmla="*/ 2528 h 4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36" h="4091">
                  <a:moveTo>
                    <a:pt x="3635" y="4090"/>
                  </a:moveTo>
                  <a:lnTo>
                    <a:pt x="2851" y="4090"/>
                  </a:lnTo>
                  <a:lnTo>
                    <a:pt x="2517" y="3116"/>
                  </a:lnTo>
                  <a:lnTo>
                    <a:pt x="950" y="3116"/>
                  </a:lnTo>
                  <a:lnTo>
                    <a:pt x="630" y="4090"/>
                  </a:lnTo>
                  <a:lnTo>
                    <a:pt x="0" y="4090"/>
                  </a:lnTo>
                  <a:lnTo>
                    <a:pt x="1356" y="0"/>
                  </a:lnTo>
                  <a:lnTo>
                    <a:pt x="2263" y="0"/>
                  </a:lnTo>
                  <a:lnTo>
                    <a:pt x="3635" y="4090"/>
                  </a:lnTo>
                  <a:close/>
                  <a:moveTo>
                    <a:pt x="2321" y="2528"/>
                  </a:moveTo>
                  <a:lnTo>
                    <a:pt x="1726" y="698"/>
                  </a:lnTo>
                  <a:lnTo>
                    <a:pt x="1131" y="2528"/>
                  </a:lnTo>
                  <a:lnTo>
                    <a:pt x="2321" y="2528"/>
                  </a:lnTo>
                  <a:close/>
                </a:path>
              </a:pathLst>
            </a:custGeom>
            <a:solidFill>
              <a:srgbClr val="000000"/>
            </a:solidFill>
            <a:ln>
              <a:noFill/>
            </a:ln>
            <a:effectLst/>
          </p:spPr>
          <p:txBody>
            <a:bodyPr wrap="none" anchor="ctr"/>
            <a:lstStyle/>
            <a:p>
              <a:endParaRPr lang="en-US">
                <a:solidFill>
                  <a:prstClr val="black"/>
                </a:solidFill>
                <a:latin typeface="Dual 400" panose="02000603000000020004" pitchFamily="2" charset="0"/>
              </a:endParaRPr>
            </a:p>
          </p:txBody>
        </p:sp>
        <p:sp>
          <p:nvSpPr>
            <p:cNvPr id="485" name="Freeform 6"/>
            <p:cNvSpPr>
              <a:spLocks noChangeArrowheads="1"/>
            </p:cNvSpPr>
            <p:nvPr/>
          </p:nvSpPr>
          <p:spPr bwMode="gray">
            <a:xfrm>
              <a:off x="6226175" y="3257550"/>
              <a:ext cx="1208088" cy="1473200"/>
            </a:xfrm>
            <a:custGeom>
              <a:avLst/>
              <a:gdLst>
                <a:gd name="T0" fmla="*/ 1509 w 3354"/>
                <a:gd name="T1" fmla="*/ 0 h 4091"/>
                <a:gd name="T2" fmla="*/ 1604 w 3354"/>
                <a:gd name="T3" fmla="*/ 0 h 4091"/>
                <a:gd name="T4" fmla="*/ 1880 w 3354"/>
                <a:gd name="T5" fmla="*/ 30 h 4091"/>
                <a:gd name="T6" fmla="*/ 2039 w 3354"/>
                <a:gd name="T7" fmla="*/ 66 h 4091"/>
                <a:gd name="T8" fmla="*/ 2214 w 3354"/>
                <a:gd name="T9" fmla="*/ 125 h 4091"/>
                <a:gd name="T10" fmla="*/ 2395 w 3354"/>
                <a:gd name="T11" fmla="*/ 218 h 4091"/>
                <a:gd name="T12" fmla="*/ 2583 w 3354"/>
                <a:gd name="T13" fmla="*/ 342 h 4091"/>
                <a:gd name="T14" fmla="*/ 2772 w 3354"/>
                <a:gd name="T15" fmla="*/ 509 h 4091"/>
                <a:gd name="T16" fmla="*/ 2837 w 3354"/>
                <a:gd name="T17" fmla="*/ 589 h 4091"/>
                <a:gd name="T18" fmla="*/ 2968 w 3354"/>
                <a:gd name="T19" fmla="*/ 749 h 4091"/>
                <a:gd name="T20" fmla="*/ 3077 w 3354"/>
                <a:gd name="T21" fmla="*/ 931 h 4091"/>
                <a:gd name="T22" fmla="*/ 3171 w 3354"/>
                <a:gd name="T23" fmla="*/ 1112 h 4091"/>
                <a:gd name="T24" fmla="*/ 3244 w 3354"/>
                <a:gd name="T25" fmla="*/ 1308 h 4091"/>
                <a:gd name="T26" fmla="*/ 3295 w 3354"/>
                <a:gd name="T27" fmla="*/ 1510 h 4091"/>
                <a:gd name="T28" fmla="*/ 3331 w 3354"/>
                <a:gd name="T29" fmla="*/ 1722 h 4091"/>
                <a:gd name="T30" fmla="*/ 3346 w 3354"/>
                <a:gd name="T31" fmla="*/ 1932 h 4091"/>
                <a:gd name="T32" fmla="*/ 3353 w 3354"/>
                <a:gd name="T33" fmla="*/ 2041 h 4091"/>
                <a:gd name="T34" fmla="*/ 3331 w 3354"/>
                <a:gd name="T35" fmla="*/ 2346 h 4091"/>
                <a:gd name="T36" fmla="*/ 3287 w 3354"/>
                <a:gd name="T37" fmla="*/ 2623 h 4091"/>
                <a:gd name="T38" fmla="*/ 3207 w 3354"/>
                <a:gd name="T39" fmla="*/ 2869 h 4091"/>
                <a:gd name="T40" fmla="*/ 3113 w 3354"/>
                <a:gd name="T41" fmla="*/ 3087 h 4091"/>
                <a:gd name="T42" fmla="*/ 3012 w 3354"/>
                <a:gd name="T43" fmla="*/ 3276 h 4091"/>
                <a:gd name="T44" fmla="*/ 2896 w 3354"/>
                <a:gd name="T45" fmla="*/ 3436 h 4091"/>
                <a:gd name="T46" fmla="*/ 2670 w 3354"/>
                <a:gd name="T47" fmla="*/ 3675 h 4091"/>
                <a:gd name="T48" fmla="*/ 2590 w 3354"/>
                <a:gd name="T49" fmla="*/ 3734 h 4091"/>
                <a:gd name="T50" fmla="*/ 2358 w 3354"/>
                <a:gd name="T51" fmla="*/ 3872 h 4091"/>
                <a:gd name="T52" fmla="*/ 2024 w 3354"/>
                <a:gd name="T53" fmla="*/ 3995 h 4091"/>
                <a:gd name="T54" fmla="*/ 1821 w 3354"/>
                <a:gd name="T55" fmla="*/ 4046 h 4091"/>
                <a:gd name="T56" fmla="*/ 1589 w 3354"/>
                <a:gd name="T57" fmla="*/ 4075 h 4091"/>
                <a:gd name="T58" fmla="*/ 1342 w 3354"/>
                <a:gd name="T59" fmla="*/ 4090 h 4091"/>
                <a:gd name="T60" fmla="*/ 0 w 3354"/>
                <a:gd name="T61" fmla="*/ 0 h 4091"/>
                <a:gd name="T62" fmla="*/ 1371 w 3354"/>
                <a:gd name="T63" fmla="*/ 3487 h 4091"/>
                <a:gd name="T64" fmla="*/ 1487 w 3354"/>
                <a:gd name="T65" fmla="*/ 3480 h 4091"/>
                <a:gd name="T66" fmla="*/ 1720 w 3354"/>
                <a:gd name="T67" fmla="*/ 3436 h 4091"/>
                <a:gd name="T68" fmla="*/ 1930 w 3354"/>
                <a:gd name="T69" fmla="*/ 3341 h 4091"/>
                <a:gd name="T70" fmla="*/ 2119 w 3354"/>
                <a:gd name="T71" fmla="*/ 3203 h 4091"/>
                <a:gd name="T72" fmla="*/ 2279 w 3354"/>
                <a:gd name="T73" fmla="*/ 3021 h 4091"/>
                <a:gd name="T74" fmla="*/ 2409 w 3354"/>
                <a:gd name="T75" fmla="*/ 2790 h 4091"/>
                <a:gd name="T76" fmla="*/ 2497 w 3354"/>
                <a:gd name="T77" fmla="*/ 2513 h 4091"/>
                <a:gd name="T78" fmla="*/ 2547 w 3354"/>
                <a:gd name="T79" fmla="*/ 2187 h 4091"/>
                <a:gd name="T80" fmla="*/ 2554 w 3354"/>
                <a:gd name="T81" fmla="*/ 2012 h 4091"/>
                <a:gd name="T82" fmla="*/ 2533 w 3354"/>
                <a:gd name="T83" fmla="*/ 1736 h 4091"/>
                <a:gd name="T84" fmla="*/ 2482 w 3354"/>
                <a:gd name="T85" fmla="*/ 1474 h 4091"/>
                <a:gd name="T86" fmla="*/ 2395 w 3354"/>
                <a:gd name="T87" fmla="*/ 1228 h 4091"/>
                <a:gd name="T88" fmla="*/ 2271 w 3354"/>
                <a:gd name="T89" fmla="*/ 1018 h 4091"/>
                <a:gd name="T90" fmla="*/ 2112 w 3354"/>
                <a:gd name="T91" fmla="*/ 836 h 4091"/>
                <a:gd name="T92" fmla="*/ 1923 w 3354"/>
                <a:gd name="T93" fmla="*/ 698 h 4091"/>
                <a:gd name="T94" fmla="*/ 1705 w 3354"/>
                <a:gd name="T95" fmla="*/ 611 h 4091"/>
                <a:gd name="T96" fmla="*/ 1458 w 3354"/>
                <a:gd name="T97" fmla="*/ 582 h 4091"/>
                <a:gd name="T98" fmla="*/ 754 w 3354"/>
                <a:gd name="T99" fmla="*/ 3487 h 4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54" h="4091">
                  <a:moveTo>
                    <a:pt x="0" y="0"/>
                  </a:moveTo>
                  <a:lnTo>
                    <a:pt x="1509" y="0"/>
                  </a:lnTo>
                  <a:lnTo>
                    <a:pt x="1509" y="0"/>
                  </a:lnTo>
                  <a:lnTo>
                    <a:pt x="1604" y="0"/>
                  </a:lnTo>
                  <a:lnTo>
                    <a:pt x="1734" y="8"/>
                  </a:lnTo>
                  <a:lnTo>
                    <a:pt x="1880" y="30"/>
                  </a:lnTo>
                  <a:lnTo>
                    <a:pt x="1959" y="44"/>
                  </a:lnTo>
                  <a:lnTo>
                    <a:pt x="2039" y="66"/>
                  </a:lnTo>
                  <a:lnTo>
                    <a:pt x="2126" y="95"/>
                  </a:lnTo>
                  <a:lnTo>
                    <a:pt x="2214" y="125"/>
                  </a:lnTo>
                  <a:lnTo>
                    <a:pt x="2300" y="168"/>
                  </a:lnTo>
                  <a:lnTo>
                    <a:pt x="2395" y="218"/>
                  </a:lnTo>
                  <a:lnTo>
                    <a:pt x="2489" y="277"/>
                  </a:lnTo>
                  <a:lnTo>
                    <a:pt x="2583" y="342"/>
                  </a:lnTo>
                  <a:lnTo>
                    <a:pt x="2678" y="422"/>
                  </a:lnTo>
                  <a:lnTo>
                    <a:pt x="2772" y="509"/>
                  </a:lnTo>
                  <a:lnTo>
                    <a:pt x="2772" y="509"/>
                  </a:lnTo>
                  <a:lnTo>
                    <a:pt x="2837" y="589"/>
                  </a:lnTo>
                  <a:lnTo>
                    <a:pt x="2910" y="669"/>
                  </a:lnTo>
                  <a:lnTo>
                    <a:pt x="2968" y="749"/>
                  </a:lnTo>
                  <a:lnTo>
                    <a:pt x="3026" y="836"/>
                  </a:lnTo>
                  <a:lnTo>
                    <a:pt x="3077" y="931"/>
                  </a:lnTo>
                  <a:lnTo>
                    <a:pt x="3128" y="1018"/>
                  </a:lnTo>
                  <a:lnTo>
                    <a:pt x="3171" y="1112"/>
                  </a:lnTo>
                  <a:lnTo>
                    <a:pt x="3207" y="1214"/>
                  </a:lnTo>
                  <a:lnTo>
                    <a:pt x="3244" y="1308"/>
                  </a:lnTo>
                  <a:lnTo>
                    <a:pt x="3273" y="1410"/>
                  </a:lnTo>
                  <a:lnTo>
                    <a:pt x="3295" y="1510"/>
                  </a:lnTo>
                  <a:lnTo>
                    <a:pt x="3316" y="1620"/>
                  </a:lnTo>
                  <a:lnTo>
                    <a:pt x="3331" y="1722"/>
                  </a:lnTo>
                  <a:lnTo>
                    <a:pt x="3346" y="1830"/>
                  </a:lnTo>
                  <a:lnTo>
                    <a:pt x="3346" y="1932"/>
                  </a:lnTo>
                  <a:lnTo>
                    <a:pt x="3353" y="2041"/>
                  </a:lnTo>
                  <a:lnTo>
                    <a:pt x="3353" y="2041"/>
                  </a:lnTo>
                  <a:lnTo>
                    <a:pt x="3346" y="2201"/>
                  </a:lnTo>
                  <a:lnTo>
                    <a:pt x="3331" y="2346"/>
                  </a:lnTo>
                  <a:lnTo>
                    <a:pt x="3309" y="2492"/>
                  </a:lnTo>
                  <a:lnTo>
                    <a:pt x="3287" y="2623"/>
                  </a:lnTo>
                  <a:lnTo>
                    <a:pt x="3251" y="2753"/>
                  </a:lnTo>
                  <a:lnTo>
                    <a:pt x="3207" y="2869"/>
                  </a:lnTo>
                  <a:lnTo>
                    <a:pt x="3164" y="2985"/>
                  </a:lnTo>
                  <a:lnTo>
                    <a:pt x="3113" y="3087"/>
                  </a:lnTo>
                  <a:lnTo>
                    <a:pt x="3063" y="3182"/>
                  </a:lnTo>
                  <a:lnTo>
                    <a:pt x="3012" y="3276"/>
                  </a:lnTo>
                  <a:lnTo>
                    <a:pt x="2953" y="3356"/>
                  </a:lnTo>
                  <a:lnTo>
                    <a:pt x="2896" y="3436"/>
                  </a:lnTo>
                  <a:lnTo>
                    <a:pt x="2780" y="3567"/>
                  </a:lnTo>
                  <a:lnTo>
                    <a:pt x="2670" y="3675"/>
                  </a:lnTo>
                  <a:lnTo>
                    <a:pt x="2670" y="3675"/>
                  </a:lnTo>
                  <a:lnTo>
                    <a:pt x="2590" y="3734"/>
                  </a:lnTo>
                  <a:lnTo>
                    <a:pt x="2489" y="3799"/>
                  </a:lnTo>
                  <a:lnTo>
                    <a:pt x="2358" y="3872"/>
                  </a:lnTo>
                  <a:lnTo>
                    <a:pt x="2206" y="3937"/>
                  </a:lnTo>
                  <a:lnTo>
                    <a:pt x="2024" y="3995"/>
                  </a:lnTo>
                  <a:lnTo>
                    <a:pt x="1923" y="4024"/>
                  </a:lnTo>
                  <a:lnTo>
                    <a:pt x="1821" y="4046"/>
                  </a:lnTo>
                  <a:lnTo>
                    <a:pt x="1705" y="4068"/>
                  </a:lnTo>
                  <a:lnTo>
                    <a:pt x="1589" y="4075"/>
                  </a:lnTo>
                  <a:lnTo>
                    <a:pt x="1466" y="4090"/>
                  </a:lnTo>
                  <a:lnTo>
                    <a:pt x="1342" y="4090"/>
                  </a:lnTo>
                  <a:lnTo>
                    <a:pt x="0" y="4090"/>
                  </a:lnTo>
                  <a:lnTo>
                    <a:pt x="0" y="0"/>
                  </a:lnTo>
                  <a:close/>
                  <a:moveTo>
                    <a:pt x="754" y="3487"/>
                  </a:moveTo>
                  <a:lnTo>
                    <a:pt x="1371" y="3487"/>
                  </a:lnTo>
                  <a:lnTo>
                    <a:pt x="1371" y="3487"/>
                  </a:lnTo>
                  <a:lnTo>
                    <a:pt x="1487" y="3480"/>
                  </a:lnTo>
                  <a:lnTo>
                    <a:pt x="1604" y="3465"/>
                  </a:lnTo>
                  <a:lnTo>
                    <a:pt x="1720" y="3436"/>
                  </a:lnTo>
                  <a:lnTo>
                    <a:pt x="1829" y="3400"/>
                  </a:lnTo>
                  <a:lnTo>
                    <a:pt x="1930" y="3341"/>
                  </a:lnTo>
                  <a:lnTo>
                    <a:pt x="2024" y="3283"/>
                  </a:lnTo>
                  <a:lnTo>
                    <a:pt x="2119" y="3203"/>
                  </a:lnTo>
                  <a:lnTo>
                    <a:pt x="2199" y="3123"/>
                  </a:lnTo>
                  <a:lnTo>
                    <a:pt x="2279" y="3021"/>
                  </a:lnTo>
                  <a:lnTo>
                    <a:pt x="2351" y="2913"/>
                  </a:lnTo>
                  <a:lnTo>
                    <a:pt x="2409" y="2790"/>
                  </a:lnTo>
                  <a:lnTo>
                    <a:pt x="2460" y="2659"/>
                  </a:lnTo>
                  <a:lnTo>
                    <a:pt x="2497" y="2513"/>
                  </a:lnTo>
                  <a:lnTo>
                    <a:pt x="2533" y="2361"/>
                  </a:lnTo>
                  <a:lnTo>
                    <a:pt x="2547" y="2187"/>
                  </a:lnTo>
                  <a:lnTo>
                    <a:pt x="2554" y="2012"/>
                  </a:lnTo>
                  <a:lnTo>
                    <a:pt x="2554" y="2012"/>
                  </a:lnTo>
                  <a:lnTo>
                    <a:pt x="2547" y="1874"/>
                  </a:lnTo>
                  <a:lnTo>
                    <a:pt x="2533" y="1736"/>
                  </a:lnTo>
                  <a:lnTo>
                    <a:pt x="2511" y="1598"/>
                  </a:lnTo>
                  <a:lnTo>
                    <a:pt x="2482" y="1474"/>
                  </a:lnTo>
                  <a:lnTo>
                    <a:pt x="2438" y="1344"/>
                  </a:lnTo>
                  <a:lnTo>
                    <a:pt x="2395" y="1228"/>
                  </a:lnTo>
                  <a:lnTo>
                    <a:pt x="2337" y="1120"/>
                  </a:lnTo>
                  <a:lnTo>
                    <a:pt x="2271" y="1018"/>
                  </a:lnTo>
                  <a:lnTo>
                    <a:pt x="2191" y="923"/>
                  </a:lnTo>
                  <a:lnTo>
                    <a:pt x="2112" y="836"/>
                  </a:lnTo>
                  <a:lnTo>
                    <a:pt x="2024" y="764"/>
                  </a:lnTo>
                  <a:lnTo>
                    <a:pt x="1923" y="698"/>
                  </a:lnTo>
                  <a:lnTo>
                    <a:pt x="1821" y="647"/>
                  </a:lnTo>
                  <a:lnTo>
                    <a:pt x="1705" y="611"/>
                  </a:lnTo>
                  <a:lnTo>
                    <a:pt x="1582" y="589"/>
                  </a:lnTo>
                  <a:lnTo>
                    <a:pt x="1458" y="582"/>
                  </a:lnTo>
                  <a:lnTo>
                    <a:pt x="754" y="582"/>
                  </a:lnTo>
                  <a:lnTo>
                    <a:pt x="754" y="3487"/>
                  </a:lnTo>
                  <a:close/>
                </a:path>
              </a:pathLst>
            </a:custGeom>
            <a:solidFill>
              <a:srgbClr val="000000"/>
            </a:solidFill>
            <a:ln>
              <a:noFill/>
            </a:ln>
            <a:effectLst/>
          </p:spPr>
          <p:txBody>
            <a:bodyPr wrap="none" anchor="ctr"/>
            <a:lstStyle/>
            <a:p>
              <a:endParaRPr lang="en-US">
                <a:solidFill>
                  <a:prstClr val="black"/>
                </a:solidFill>
                <a:latin typeface="Dual 400" panose="02000603000000020004" pitchFamily="2" charset="0"/>
              </a:endParaRPr>
            </a:p>
          </p:txBody>
        </p:sp>
        <p:sp>
          <p:nvSpPr>
            <p:cNvPr id="486" name="Freeform 7"/>
            <p:cNvSpPr>
              <a:spLocks noChangeArrowheads="1"/>
            </p:cNvSpPr>
            <p:nvPr/>
          </p:nvSpPr>
          <p:spPr bwMode="gray">
            <a:xfrm>
              <a:off x="7521575" y="3257550"/>
              <a:ext cx="957263" cy="1473200"/>
            </a:xfrm>
            <a:custGeom>
              <a:avLst/>
              <a:gdLst>
                <a:gd name="T0" fmla="*/ 0 w 2658"/>
                <a:gd name="T1" fmla="*/ 4090 h 4091"/>
                <a:gd name="T2" fmla="*/ 0 w 2658"/>
                <a:gd name="T3" fmla="*/ 0 h 4091"/>
                <a:gd name="T4" fmla="*/ 2635 w 2658"/>
                <a:gd name="T5" fmla="*/ 0 h 4091"/>
                <a:gd name="T6" fmla="*/ 2635 w 2658"/>
                <a:gd name="T7" fmla="*/ 603 h 4091"/>
                <a:gd name="T8" fmla="*/ 741 w 2658"/>
                <a:gd name="T9" fmla="*/ 603 h 4091"/>
                <a:gd name="T10" fmla="*/ 741 w 2658"/>
                <a:gd name="T11" fmla="*/ 1714 h 4091"/>
                <a:gd name="T12" fmla="*/ 2258 w 2658"/>
                <a:gd name="T13" fmla="*/ 1714 h 4091"/>
                <a:gd name="T14" fmla="*/ 2258 w 2658"/>
                <a:gd name="T15" fmla="*/ 2310 h 4091"/>
                <a:gd name="T16" fmla="*/ 741 w 2658"/>
                <a:gd name="T17" fmla="*/ 2310 h 4091"/>
                <a:gd name="T18" fmla="*/ 741 w 2658"/>
                <a:gd name="T19" fmla="*/ 3457 h 4091"/>
                <a:gd name="T20" fmla="*/ 2657 w 2658"/>
                <a:gd name="T21" fmla="*/ 3457 h 4091"/>
                <a:gd name="T22" fmla="*/ 2657 w 2658"/>
                <a:gd name="T23" fmla="*/ 4090 h 4091"/>
                <a:gd name="T24" fmla="*/ 0 w 2658"/>
                <a:gd name="T25" fmla="*/ 4090 h 4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58" h="4091">
                  <a:moveTo>
                    <a:pt x="0" y="4090"/>
                  </a:moveTo>
                  <a:lnTo>
                    <a:pt x="0" y="0"/>
                  </a:lnTo>
                  <a:lnTo>
                    <a:pt x="2635" y="0"/>
                  </a:lnTo>
                  <a:lnTo>
                    <a:pt x="2635" y="603"/>
                  </a:lnTo>
                  <a:lnTo>
                    <a:pt x="741" y="603"/>
                  </a:lnTo>
                  <a:lnTo>
                    <a:pt x="741" y="1714"/>
                  </a:lnTo>
                  <a:lnTo>
                    <a:pt x="2258" y="1714"/>
                  </a:lnTo>
                  <a:lnTo>
                    <a:pt x="2258" y="2310"/>
                  </a:lnTo>
                  <a:lnTo>
                    <a:pt x="741" y="2310"/>
                  </a:lnTo>
                  <a:lnTo>
                    <a:pt x="741" y="3457"/>
                  </a:lnTo>
                  <a:lnTo>
                    <a:pt x="2657" y="3457"/>
                  </a:lnTo>
                  <a:lnTo>
                    <a:pt x="2657" y="4090"/>
                  </a:lnTo>
                  <a:lnTo>
                    <a:pt x="0" y="4090"/>
                  </a:lnTo>
                </a:path>
              </a:pathLst>
            </a:custGeom>
            <a:solidFill>
              <a:srgbClr val="000000"/>
            </a:solidFill>
            <a:ln>
              <a:noFill/>
            </a:ln>
            <a:effectLst/>
          </p:spPr>
          <p:txBody>
            <a:bodyPr wrap="none" anchor="ctr"/>
            <a:lstStyle/>
            <a:p>
              <a:endParaRPr lang="en-US">
                <a:solidFill>
                  <a:prstClr val="black"/>
                </a:solidFill>
                <a:latin typeface="Dual 400" panose="02000603000000020004" pitchFamily="2" charset="0"/>
              </a:endParaRPr>
            </a:p>
          </p:txBody>
        </p:sp>
        <p:sp>
          <p:nvSpPr>
            <p:cNvPr id="487" name="Freeform 8"/>
            <p:cNvSpPr>
              <a:spLocks noChangeArrowheads="1"/>
            </p:cNvSpPr>
            <p:nvPr/>
          </p:nvSpPr>
          <p:spPr bwMode="gray">
            <a:xfrm>
              <a:off x="9901238" y="2816225"/>
              <a:ext cx="190500" cy="192088"/>
            </a:xfrm>
            <a:custGeom>
              <a:avLst/>
              <a:gdLst>
                <a:gd name="T0" fmla="*/ 530 w 531"/>
                <a:gd name="T1" fmla="*/ 262 h 532"/>
                <a:gd name="T2" fmla="*/ 515 w 531"/>
                <a:gd name="T3" fmla="*/ 364 h 532"/>
                <a:gd name="T4" fmla="*/ 458 w 531"/>
                <a:gd name="T5" fmla="*/ 451 h 532"/>
                <a:gd name="T6" fmla="*/ 414 w 531"/>
                <a:gd name="T7" fmla="*/ 487 h 532"/>
                <a:gd name="T8" fmla="*/ 319 w 531"/>
                <a:gd name="T9" fmla="*/ 523 h 532"/>
                <a:gd name="T10" fmla="*/ 268 w 531"/>
                <a:gd name="T11" fmla="*/ 531 h 532"/>
                <a:gd name="T12" fmla="*/ 167 w 531"/>
                <a:gd name="T13" fmla="*/ 508 h 532"/>
                <a:gd name="T14" fmla="*/ 80 w 531"/>
                <a:gd name="T15" fmla="*/ 451 h 532"/>
                <a:gd name="T16" fmla="*/ 44 w 531"/>
                <a:gd name="T17" fmla="*/ 407 h 532"/>
                <a:gd name="T18" fmla="*/ 8 w 531"/>
                <a:gd name="T19" fmla="*/ 313 h 532"/>
                <a:gd name="T20" fmla="*/ 0 w 531"/>
                <a:gd name="T21" fmla="*/ 262 h 532"/>
                <a:gd name="T22" fmla="*/ 22 w 531"/>
                <a:gd name="T23" fmla="*/ 160 h 532"/>
                <a:gd name="T24" fmla="*/ 80 w 531"/>
                <a:gd name="T25" fmla="*/ 72 h 532"/>
                <a:gd name="T26" fmla="*/ 116 w 531"/>
                <a:gd name="T27" fmla="*/ 44 h 532"/>
                <a:gd name="T28" fmla="*/ 211 w 531"/>
                <a:gd name="T29" fmla="*/ 0 h 532"/>
                <a:gd name="T30" fmla="*/ 268 w 531"/>
                <a:gd name="T31" fmla="*/ 0 h 532"/>
                <a:gd name="T32" fmla="*/ 370 w 531"/>
                <a:gd name="T33" fmla="*/ 15 h 532"/>
                <a:gd name="T34" fmla="*/ 458 w 531"/>
                <a:gd name="T35" fmla="*/ 72 h 532"/>
                <a:gd name="T36" fmla="*/ 486 w 531"/>
                <a:gd name="T37" fmla="*/ 116 h 532"/>
                <a:gd name="T38" fmla="*/ 530 w 531"/>
                <a:gd name="T39" fmla="*/ 211 h 532"/>
                <a:gd name="T40" fmla="*/ 494 w 531"/>
                <a:gd name="T41" fmla="*/ 262 h 532"/>
                <a:gd name="T42" fmla="*/ 494 w 531"/>
                <a:gd name="T43" fmla="*/ 218 h 532"/>
                <a:gd name="T44" fmla="*/ 458 w 531"/>
                <a:gd name="T45" fmla="*/ 138 h 532"/>
                <a:gd name="T46" fmla="*/ 428 w 531"/>
                <a:gd name="T47" fmla="*/ 102 h 532"/>
                <a:gd name="T48" fmla="*/ 356 w 531"/>
                <a:gd name="T49" fmla="*/ 51 h 532"/>
                <a:gd name="T50" fmla="*/ 268 w 531"/>
                <a:gd name="T51" fmla="*/ 36 h 532"/>
                <a:gd name="T52" fmla="*/ 218 w 531"/>
                <a:gd name="T53" fmla="*/ 36 h 532"/>
                <a:gd name="T54" fmla="*/ 138 w 531"/>
                <a:gd name="T55" fmla="*/ 72 h 532"/>
                <a:gd name="T56" fmla="*/ 102 w 531"/>
                <a:gd name="T57" fmla="*/ 102 h 532"/>
                <a:gd name="T58" fmla="*/ 51 w 531"/>
                <a:gd name="T59" fmla="*/ 174 h 532"/>
                <a:gd name="T60" fmla="*/ 36 w 531"/>
                <a:gd name="T61" fmla="*/ 262 h 532"/>
                <a:gd name="T62" fmla="*/ 44 w 531"/>
                <a:gd name="T63" fmla="*/ 305 h 532"/>
                <a:gd name="T64" fmla="*/ 73 w 531"/>
                <a:gd name="T65" fmla="*/ 392 h 532"/>
                <a:gd name="T66" fmla="*/ 102 w 531"/>
                <a:gd name="T67" fmla="*/ 421 h 532"/>
                <a:gd name="T68" fmla="*/ 182 w 531"/>
                <a:gd name="T69" fmla="*/ 472 h 532"/>
                <a:gd name="T70" fmla="*/ 268 w 531"/>
                <a:gd name="T71" fmla="*/ 494 h 532"/>
                <a:gd name="T72" fmla="*/ 312 w 531"/>
                <a:gd name="T73" fmla="*/ 487 h 532"/>
                <a:gd name="T74" fmla="*/ 392 w 531"/>
                <a:gd name="T75" fmla="*/ 451 h 532"/>
                <a:gd name="T76" fmla="*/ 428 w 531"/>
                <a:gd name="T77" fmla="*/ 421 h 532"/>
                <a:gd name="T78" fmla="*/ 479 w 531"/>
                <a:gd name="T79" fmla="*/ 349 h 532"/>
                <a:gd name="T80" fmla="*/ 494 w 531"/>
                <a:gd name="T81" fmla="*/ 262 h 532"/>
                <a:gd name="T82" fmla="*/ 342 w 531"/>
                <a:gd name="T83" fmla="*/ 421 h 532"/>
                <a:gd name="T84" fmla="*/ 196 w 531"/>
                <a:gd name="T85" fmla="*/ 283 h 532"/>
                <a:gd name="T86" fmla="*/ 152 w 531"/>
                <a:gd name="T87" fmla="*/ 421 h 532"/>
                <a:gd name="T88" fmla="*/ 283 w 531"/>
                <a:gd name="T89" fmla="*/ 109 h 532"/>
                <a:gd name="T90" fmla="*/ 327 w 531"/>
                <a:gd name="T91" fmla="*/ 116 h 532"/>
                <a:gd name="T92" fmla="*/ 363 w 531"/>
                <a:gd name="T93" fmla="*/ 138 h 532"/>
                <a:gd name="T94" fmla="*/ 378 w 531"/>
                <a:gd name="T95" fmla="*/ 167 h 532"/>
                <a:gd name="T96" fmla="*/ 385 w 531"/>
                <a:gd name="T97" fmla="*/ 196 h 532"/>
                <a:gd name="T98" fmla="*/ 370 w 531"/>
                <a:gd name="T99" fmla="*/ 239 h 532"/>
                <a:gd name="T100" fmla="*/ 356 w 531"/>
                <a:gd name="T101" fmla="*/ 262 h 532"/>
                <a:gd name="T102" fmla="*/ 392 w 531"/>
                <a:gd name="T103" fmla="*/ 421 h 532"/>
                <a:gd name="T104" fmla="*/ 276 w 531"/>
                <a:gd name="T105" fmla="*/ 247 h 532"/>
                <a:gd name="T106" fmla="*/ 305 w 531"/>
                <a:gd name="T107" fmla="*/ 247 h 532"/>
                <a:gd name="T108" fmla="*/ 327 w 531"/>
                <a:gd name="T109" fmla="*/ 233 h 532"/>
                <a:gd name="T110" fmla="*/ 342 w 531"/>
                <a:gd name="T111" fmla="*/ 196 h 532"/>
                <a:gd name="T112" fmla="*/ 334 w 531"/>
                <a:gd name="T113" fmla="*/ 174 h 532"/>
                <a:gd name="T114" fmla="*/ 319 w 531"/>
                <a:gd name="T115" fmla="*/ 160 h 532"/>
                <a:gd name="T116" fmla="*/ 283 w 531"/>
                <a:gd name="T117" fmla="*/ 146 h 532"/>
                <a:gd name="T118" fmla="*/ 196 w 531"/>
                <a:gd name="T119" fmla="*/ 247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1" h="532">
                  <a:moveTo>
                    <a:pt x="530" y="262"/>
                  </a:moveTo>
                  <a:lnTo>
                    <a:pt x="530" y="262"/>
                  </a:lnTo>
                  <a:lnTo>
                    <a:pt x="530" y="313"/>
                  </a:lnTo>
                  <a:lnTo>
                    <a:pt x="515" y="364"/>
                  </a:lnTo>
                  <a:lnTo>
                    <a:pt x="486" y="407"/>
                  </a:lnTo>
                  <a:lnTo>
                    <a:pt x="458" y="451"/>
                  </a:lnTo>
                  <a:lnTo>
                    <a:pt x="458" y="451"/>
                  </a:lnTo>
                  <a:lnTo>
                    <a:pt x="414" y="487"/>
                  </a:lnTo>
                  <a:lnTo>
                    <a:pt x="370" y="508"/>
                  </a:lnTo>
                  <a:lnTo>
                    <a:pt x="319" y="523"/>
                  </a:lnTo>
                  <a:lnTo>
                    <a:pt x="268" y="531"/>
                  </a:lnTo>
                  <a:lnTo>
                    <a:pt x="268" y="531"/>
                  </a:lnTo>
                  <a:lnTo>
                    <a:pt x="211" y="523"/>
                  </a:lnTo>
                  <a:lnTo>
                    <a:pt x="167" y="508"/>
                  </a:lnTo>
                  <a:lnTo>
                    <a:pt x="116" y="487"/>
                  </a:lnTo>
                  <a:lnTo>
                    <a:pt x="80" y="451"/>
                  </a:lnTo>
                  <a:lnTo>
                    <a:pt x="80" y="451"/>
                  </a:lnTo>
                  <a:lnTo>
                    <a:pt x="44" y="407"/>
                  </a:lnTo>
                  <a:lnTo>
                    <a:pt x="22" y="364"/>
                  </a:lnTo>
                  <a:lnTo>
                    <a:pt x="8" y="313"/>
                  </a:lnTo>
                  <a:lnTo>
                    <a:pt x="0" y="262"/>
                  </a:lnTo>
                  <a:lnTo>
                    <a:pt x="0" y="262"/>
                  </a:lnTo>
                  <a:lnTo>
                    <a:pt x="8" y="211"/>
                  </a:lnTo>
                  <a:lnTo>
                    <a:pt x="22" y="160"/>
                  </a:lnTo>
                  <a:lnTo>
                    <a:pt x="44" y="116"/>
                  </a:lnTo>
                  <a:lnTo>
                    <a:pt x="80" y="72"/>
                  </a:lnTo>
                  <a:lnTo>
                    <a:pt x="80" y="72"/>
                  </a:lnTo>
                  <a:lnTo>
                    <a:pt x="116" y="44"/>
                  </a:lnTo>
                  <a:lnTo>
                    <a:pt x="167" y="15"/>
                  </a:lnTo>
                  <a:lnTo>
                    <a:pt x="211" y="0"/>
                  </a:lnTo>
                  <a:lnTo>
                    <a:pt x="268" y="0"/>
                  </a:lnTo>
                  <a:lnTo>
                    <a:pt x="268" y="0"/>
                  </a:lnTo>
                  <a:lnTo>
                    <a:pt x="319" y="0"/>
                  </a:lnTo>
                  <a:lnTo>
                    <a:pt x="370" y="15"/>
                  </a:lnTo>
                  <a:lnTo>
                    <a:pt x="414" y="44"/>
                  </a:lnTo>
                  <a:lnTo>
                    <a:pt x="458" y="72"/>
                  </a:lnTo>
                  <a:lnTo>
                    <a:pt x="458" y="72"/>
                  </a:lnTo>
                  <a:lnTo>
                    <a:pt x="486" y="116"/>
                  </a:lnTo>
                  <a:lnTo>
                    <a:pt x="515" y="160"/>
                  </a:lnTo>
                  <a:lnTo>
                    <a:pt x="530" y="211"/>
                  </a:lnTo>
                  <a:lnTo>
                    <a:pt x="530" y="262"/>
                  </a:lnTo>
                  <a:close/>
                  <a:moveTo>
                    <a:pt x="494" y="262"/>
                  </a:moveTo>
                  <a:lnTo>
                    <a:pt x="494" y="262"/>
                  </a:lnTo>
                  <a:lnTo>
                    <a:pt x="494" y="218"/>
                  </a:lnTo>
                  <a:lnTo>
                    <a:pt x="479" y="174"/>
                  </a:lnTo>
                  <a:lnTo>
                    <a:pt x="458" y="138"/>
                  </a:lnTo>
                  <a:lnTo>
                    <a:pt x="428" y="102"/>
                  </a:lnTo>
                  <a:lnTo>
                    <a:pt x="428" y="102"/>
                  </a:lnTo>
                  <a:lnTo>
                    <a:pt x="392" y="72"/>
                  </a:lnTo>
                  <a:lnTo>
                    <a:pt x="356" y="51"/>
                  </a:lnTo>
                  <a:lnTo>
                    <a:pt x="312" y="36"/>
                  </a:lnTo>
                  <a:lnTo>
                    <a:pt x="268" y="36"/>
                  </a:lnTo>
                  <a:lnTo>
                    <a:pt x="268" y="36"/>
                  </a:lnTo>
                  <a:lnTo>
                    <a:pt x="218" y="36"/>
                  </a:lnTo>
                  <a:lnTo>
                    <a:pt x="182" y="51"/>
                  </a:lnTo>
                  <a:lnTo>
                    <a:pt x="138" y="72"/>
                  </a:lnTo>
                  <a:lnTo>
                    <a:pt x="102" y="102"/>
                  </a:lnTo>
                  <a:lnTo>
                    <a:pt x="102" y="102"/>
                  </a:lnTo>
                  <a:lnTo>
                    <a:pt x="73" y="138"/>
                  </a:lnTo>
                  <a:lnTo>
                    <a:pt x="51" y="174"/>
                  </a:lnTo>
                  <a:lnTo>
                    <a:pt x="44" y="218"/>
                  </a:lnTo>
                  <a:lnTo>
                    <a:pt x="36" y="262"/>
                  </a:lnTo>
                  <a:lnTo>
                    <a:pt x="36" y="262"/>
                  </a:lnTo>
                  <a:lnTo>
                    <a:pt x="44" y="305"/>
                  </a:lnTo>
                  <a:lnTo>
                    <a:pt x="51" y="349"/>
                  </a:lnTo>
                  <a:lnTo>
                    <a:pt x="73" y="392"/>
                  </a:lnTo>
                  <a:lnTo>
                    <a:pt x="102" y="421"/>
                  </a:lnTo>
                  <a:lnTo>
                    <a:pt x="102" y="421"/>
                  </a:lnTo>
                  <a:lnTo>
                    <a:pt x="138" y="451"/>
                  </a:lnTo>
                  <a:lnTo>
                    <a:pt x="182" y="472"/>
                  </a:lnTo>
                  <a:lnTo>
                    <a:pt x="218" y="487"/>
                  </a:lnTo>
                  <a:lnTo>
                    <a:pt x="268" y="494"/>
                  </a:lnTo>
                  <a:lnTo>
                    <a:pt x="268" y="494"/>
                  </a:lnTo>
                  <a:lnTo>
                    <a:pt x="312" y="487"/>
                  </a:lnTo>
                  <a:lnTo>
                    <a:pt x="356" y="472"/>
                  </a:lnTo>
                  <a:lnTo>
                    <a:pt x="392" y="451"/>
                  </a:lnTo>
                  <a:lnTo>
                    <a:pt x="428" y="421"/>
                  </a:lnTo>
                  <a:lnTo>
                    <a:pt x="428" y="421"/>
                  </a:lnTo>
                  <a:lnTo>
                    <a:pt x="458" y="392"/>
                  </a:lnTo>
                  <a:lnTo>
                    <a:pt x="479" y="349"/>
                  </a:lnTo>
                  <a:lnTo>
                    <a:pt x="494" y="305"/>
                  </a:lnTo>
                  <a:lnTo>
                    <a:pt x="494" y="262"/>
                  </a:lnTo>
                  <a:close/>
                  <a:moveTo>
                    <a:pt x="392" y="421"/>
                  </a:moveTo>
                  <a:lnTo>
                    <a:pt x="342" y="421"/>
                  </a:lnTo>
                  <a:lnTo>
                    <a:pt x="283" y="283"/>
                  </a:lnTo>
                  <a:lnTo>
                    <a:pt x="196" y="283"/>
                  </a:lnTo>
                  <a:lnTo>
                    <a:pt x="196" y="421"/>
                  </a:lnTo>
                  <a:lnTo>
                    <a:pt x="152" y="421"/>
                  </a:lnTo>
                  <a:lnTo>
                    <a:pt x="152" y="109"/>
                  </a:lnTo>
                  <a:lnTo>
                    <a:pt x="283" y="109"/>
                  </a:lnTo>
                  <a:lnTo>
                    <a:pt x="283" y="109"/>
                  </a:lnTo>
                  <a:lnTo>
                    <a:pt x="327" y="116"/>
                  </a:lnTo>
                  <a:lnTo>
                    <a:pt x="348" y="123"/>
                  </a:lnTo>
                  <a:lnTo>
                    <a:pt x="363" y="138"/>
                  </a:lnTo>
                  <a:lnTo>
                    <a:pt x="363" y="138"/>
                  </a:lnTo>
                  <a:lnTo>
                    <a:pt x="378" y="167"/>
                  </a:lnTo>
                  <a:lnTo>
                    <a:pt x="385" y="196"/>
                  </a:lnTo>
                  <a:lnTo>
                    <a:pt x="385" y="196"/>
                  </a:lnTo>
                  <a:lnTo>
                    <a:pt x="385" y="218"/>
                  </a:lnTo>
                  <a:lnTo>
                    <a:pt x="370" y="239"/>
                  </a:lnTo>
                  <a:lnTo>
                    <a:pt x="370" y="239"/>
                  </a:lnTo>
                  <a:lnTo>
                    <a:pt x="356" y="262"/>
                  </a:lnTo>
                  <a:lnTo>
                    <a:pt x="327" y="276"/>
                  </a:lnTo>
                  <a:lnTo>
                    <a:pt x="392" y="421"/>
                  </a:lnTo>
                  <a:close/>
                  <a:moveTo>
                    <a:pt x="196" y="247"/>
                  </a:moveTo>
                  <a:lnTo>
                    <a:pt x="276" y="247"/>
                  </a:lnTo>
                  <a:lnTo>
                    <a:pt x="276" y="247"/>
                  </a:lnTo>
                  <a:lnTo>
                    <a:pt x="305" y="247"/>
                  </a:lnTo>
                  <a:lnTo>
                    <a:pt x="327" y="233"/>
                  </a:lnTo>
                  <a:lnTo>
                    <a:pt x="327" y="233"/>
                  </a:lnTo>
                  <a:lnTo>
                    <a:pt x="334" y="218"/>
                  </a:lnTo>
                  <a:lnTo>
                    <a:pt x="342" y="196"/>
                  </a:lnTo>
                  <a:lnTo>
                    <a:pt x="342" y="196"/>
                  </a:lnTo>
                  <a:lnTo>
                    <a:pt x="334" y="174"/>
                  </a:lnTo>
                  <a:lnTo>
                    <a:pt x="319" y="160"/>
                  </a:lnTo>
                  <a:lnTo>
                    <a:pt x="319" y="160"/>
                  </a:lnTo>
                  <a:lnTo>
                    <a:pt x="305" y="152"/>
                  </a:lnTo>
                  <a:lnTo>
                    <a:pt x="283" y="146"/>
                  </a:lnTo>
                  <a:lnTo>
                    <a:pt x="196" y="146"/>
                  </a:lnTo>
                  <a:lnTo>
                    <a:pt x="196" y="247"/>
                  </a:lnTo>
                  <a:close/>
                </a:path>
              </a:pathLst>
            </a:custGeom>
            <a:solidFill>
              <a:schemeClr val="bg2"/>
            </a:solidFill>
            <a:ln>
              <a:noFill/>
            </a:ln>
            <a:effectLst/>
          </p:spPr>
          <p:txBody>
            <a:bodyPr wrap="none" anchor="ctr"/>
            <a:lstStyle/>
            <a:p>
              <a:endParaRPr lang="en-US">
                <a:solidFill>
                  <a:prstClr val="black"/>
                </a:solidFill>
                <a:latin typeface="Dual 400" panose="02000603000000020004" pitchFamily="2" charset="0"/>
              </a:endParaRPr>
            </a:p>
          </p:txBody>
        </p:sp>
        <p:sp>
          <p:nvSpPr>
            <p:cNvPr id="488" name="Freeform 9"/>
            <p:cNvSpPr>
              <a:spLocks noChangeArrowheads="1"/>
            </p:cNvSpPr>
            <p:nvPr/>
          </p:nvSpPr>
          <p:spPr bwMode="gray">
            <a:xfrm>
              <a:off x="8504238" y="2857500"/>
              <a:ext cx="1392237" cy="1014413"/>
            </a:xfrm>
            <a:custGeom>
              <a:avLst/>
              <a:gdLst>
                <a:gd name="T0" fmla="*/ 3644 w 3869"/>
                <a:gd name="T1" fmla="*/ 1351 h 2819"/>
                <a:gd name="T2" fmla="*/ 3796 w 3869"/>
                <a:gd name="T3" fmla="*/ 1141 h 2819"/>
                <a:gd name="T4" fmla="*/ 3868 w 3869"/>
                <a:gd name="T5" fmla="*/ 887 h 2819"/>
                <a:gd name="T6" fmla="*/ 3868 w 3869"/>
                <a:gd name="T7" fmla="*/ 720 h 2819"/>
                <a:gd name="T8" fmla="*/ 3811 w 3869"/>
                <a:gd name="T9" fmla="*/ 487 h 2819"/>
                <a:gd name="T10" fmla="*/ 3687 w 3869"/>
                <a:gd name="T11" fmla="*/ 291 h 2819"/>
                <a:gd name="T12" fmla="*/ 3520 w 3869"/>
                <a:gd name="T13" fmla="*/ 138 h 2819"/>
                <a:gd name="T14" fmla="*/ 3310 w 3869"/>
                <a:gd name="T15" fmla="*/ 36 h 2819"/>
                <a:gd name="T16" fmla="*/ 3078 w 3869"/>
                <a:gd name="T17" fmla="*/ 0 h 2819"/>
                <a:gd name="T18" fmla="*/ 146 w 3869"/>
                <a:gd name="T19" fmla="*/ 146 h 2819"/>
                <a:gd name="T20" fmla="*/ 581 w 3869"/>
                <a:gd name="T21" fmla="*/ 531 h 2819"/>
                <a:gd name="T22" fmla="*/ 1002 w 3869"/>
                <a:gd name="T23" fmla="*/ 843 h 2819"/>
                <a:gd name="T24" fmla="*/ 1401 w 3869"/>
                <a:gd name="T25" fmla="*/ 1083 h 2819"/>
                <a:gd name="T26" fmla="*/ 2127 w 3869"/>
                <a:gd name="T27" fmla="*/ 1410 h 2819"/>
                <a:gd name="T28" fmla="*/ 1655 w 3869"/>
                <a:gd name="T29" fmla="*/ 1606 h 2819"/>
                <a:gd name="T30" fmla="*/ 1133 w 3869"/>
                <a:gd name="T31" fmla="*/ 1889 h 2819"/>
                <a:gd name="T32" fmla="*/ 719 w 3869"/>
                <a:gd name="T33" fmla="*/ 2180 h 2819"/>
                <a:gd name="T34" fmla="*/ 290 w 3869"/>
                <a:gd name="T35" fmla="*/ 2535 h 2819"/>
                <a:gd name="T36" fmla="*/ 3078 w 3869"/>
                <a:gd name="T37" fmla="*/ 2818 h 2819"/>
                <a:gd name="T38" fmla="*/ 3237 w 3869"/>
                <a:gd name="T39" fmla="*/ 2803 h 2819"/>
                <a:gd name="T40" fmla="*/ 3455 w 3869"/>
                <a:gd name="T41" fmla="*/ 2723 h 2819"/>
                <a:gd name="T42" fmla="*/ 3636 w 3869"/>
                <a:gd name="T43" fmla="*/ 2585 h 2819"/>
                <a:gd name="T44" fmla="*/ 3775 w 3869"/>
                <a:gd name="T45" fmla="*/ 2404 h 2819"/>
                <a:gd name="T46" fmla="*/ 3854 w 3869"/>
                <a:gd name="T47" fmla="*/ 2187 h 2819"/>
                <a:gd name="T48" fmla="*/ 3868 w 3869"/>
                <a:gd name="T49" fmla="*/ 2027 h 2819"/>
                <a:gd name="T50" fmla="*/ 3825 w 3869"/>
                <a:gd name="T51" fmla="*/ 1758 h 2819"/>
                <a:gd name="T52" fmla="*/ 3701 w 3869"/>
                <a:gd name="T53" fmla="*/ 1533 h 2819"/>
                <a:gd name="T54" fmla="*/ 3034 w 3869"/>
                <a:gd name="T55" fmla="*/ 2390 h 2819"/>
                <a:gd name="T56" fmla="*/ 1452 w 3869"/>
                <a:gd name="T57" fmla="*/ 2216 h 2819"/>
                <a:gd name="T58" fmla="*/ 2062 w 3869"/>
                <a:gd name="T59" fmla="*/ 1889 h 2819"/>
                <a:gd name="T60" fmla="*/ 2402 w 3869"/>
                <a:gd name="T61" fmla="*/ 1758 h 2819"/>
                <a:gd name="T62" fmla="*/ 2729 w 3869"/>
                <a:gd name="T63" fmla="*/ 1685 h 2819"/>
                <a:gd name="T64" fmla="*/ 3034 w 3869"/>
                <a:gd name="T65" fmla="*/ 1657 h 2819"/>
                <a:gd name="T66" fmla="*/ 3179 w 3869"/>
                <a:gd name="T67" fmla="*/ 1685 h 2819"/>
                <a:gd name="T68" fmla="*/ 3339 w 3869"/>
                <a:gd name="T69" fmla="*/ 1824 h 2819"/>
                <a:gd name="T70" fmla="*/ 3404 w 3869"/>
                <a:gd name="T71" fmla="*/ 2027 h 2819"/>
                <a:gd name="T72" fmla="*/ 3376 w 3869"/>
                <a:gd name="T73" fmla="*/ 2165 h 2819"/>
                <a:gd name="T74" fmla="*/ 3237 w 3869"/>
                <a:gd name="T75" fmla="*/ 2325 h 2819"/>
                <a:gd name="T76" fmla="*/ 3034 w 3869"/>
                <a:gd name="T77" fmla="*/ 2390 h 2819"/>
                <a:gd name="T78" fmla="*/ 2940 w 3869"/>
                <a:gd name="T79" fmla="*/ 1162 h 2819"/>
                <a:gd name="T80" fmla="*/ 2620 w 3869"/>
                <a:gd name="T81" fmla="*/ 1119 h 2819"/>
                <a:gd name="T82" fmla="*/ 2294 w 3869"/>
                <a:gd name="T83" fmla="*/ 1025 h 2819"/>
                <a:gd name="T84" fmla="*/ 1946 w 3869"/>
                <a:gd name="T85" fmla="*/ 879 h 2819"/>
                <a:gd name="T86" fmla="*/ 1198 w 3869"/>
                <a:gd name="T87" fmla="*/ 436 h 2819"/>
                <a:gd name="T88" fmla="*/ 3114 w 3869"/>
                <a:gd name="T89" fmla="*/ 443 h 2819"/>
                <a:gd name="T90" fmla="*/ 3295 w 3869"/>
                <a:gd name="T91" fmla="*/ 538 h 2819"/>
                <a:gd name="T92" fmla="*/ 3397 w 3869"/>
                <a:gd name="T93" fmla="*/ 726 h 2819"/>
                <a:gd name="T94" fmla="*/ 3397 w 3869"/>
                <a:gd name="T95" fmla="*/ 872 h 2819"/>
                <a:gd name="T96" fmla="*/ 3295 w 3869"/>
                <a:gd name="T97" fmla="*/ 1054 h 2819"/>
                <a:gd name="T98" fmla="*/ 3114 w 3869"/>
                <a:gd name="T99" fmla="*/ 1155 h 2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869" h="2819">
                  <a:moveTo>
                    <a:pt x="3585" y="1410"/>
                  </a:moveTo>
                  <a:lnTo>
                    <a:pt x="3585" y="1410"/>
                  </a:lnTo>
                  <a:lnTo>
                    <a:pt x="3644" y="1351"/>
                  </a:lnTo>
                  <a:lnTo>
                    <a:pt x="3701" y="1286"/>
                  </a:lnTo>
                  <a:lnTo>
                    <a:pt x="3752" y="1221"/>
                  </a:lnTo>
                  <a:lnTo>
                    <a:pt x="3796" y="1141"/>
                  </a:lnTo>
                  <a:lnTo>
                    <a:pt x="3825" y="1061"/>
                  </a:lnTo>
                  <a:lnTo>
                    <a:pt x="3854" y="974"/>
                  </a:lnTo>
                  <a:lnTo>
                    <a:pt x="3868" y="887"/>
                  </a:lnTo>
                  <a:lnTo>
                    <a:pt x="3868" y="800"/>
                  </a:lnTo>
                  <a:lnTo>
                    <a:pt x="3868" y="800"/>
                  </a:lnTo>
                  <a:lnTo>
                    <a:pt x="3868" y="720"/>
                  </a:lnTo>
                  <a:lnTo>
                    <a:pt x="3854" y="639"/>
                  </a:lnTo>
                  <a:lnTo>
                    <a:pt x="3840" y="559"/>
                  </a:lnTo>
                  <a:lnTo>
                    <a:pt x="3811" y="487"/>
                  </a:lnTo>
                  <a:lnTo>
                    <a:pt x="3775" y="422"/>
                  </a:lnTo>
                  <a:lnTo>
                    <a:pt x="3738" y="349"/>
                  </a:lnTo>
                  <a:lnTo>
                    <a:pt x="3687" y="291"/>
                  </a:lnTo>
                  <a:lnTo>
                    <a:pt x="3636" y="233"/>
                  </a:lnTo>
                  <a:lnTo>
                    <a:pt x="3585" y="182"/>
                  </a:lnTo>
                  <a:lnTo>
                    <a:pt x="3520" y="138"/>
                  </a:lnTo>
                  <a:lnTo>
                    <a:pt x="3455" y="95"/>
                  </a:lnTo>
                  <a:lnTo>
                    <a:pt x="3390" y="66"/>
                  </a:lnTo>
                  <a:lnTo>
                    <a:pt x="3310" y="36"/>
                  </a:lnTo>
                  <a:lnTo>
                    <a:pt x="3237" y="15"/>
                  </a:lnTo>
                  <a:lnTo>
                    <a:pt x="3158" y="7"/>
                  </a:lnTo>
                  <a:lnTo>
                    <a:pt x="3078" y="0"/>
                  </a:lnTo>
                  <a:lnTo>
                    <a:pt x="0" y="0"/>
                  </a:lnTo>
                  <a:lnTo>
                    <a:pt x="0" y="0"/>
                  </a:lnTo>
                  <a:lnTo>
                    <a:pt x="146" y="146"/>
                  </a:lnTo>
                  <a:lnTo>
                    <a:pt x="290" y="284"/>
                  </a:lnTo>
                  <a:lnTo>
                    <a:pt x="436" y="407"/>
                  </a:lnTo>
                  <a:lnTo>
                    <a:pt x="581" y="531"/>
                  </a:lnTo>
                  <a:lnTo>
                    <a:pt x="719" y="639"/>
                  </a:lnTo>
                  <a:lnTo>
                    <a:pt x="864" y="741"/>
                  </a:lnTo>
                  <a:lnTo>
                    <a:pt x="1002" y="843"/>
                  </a:lnTo>
                  <a:lnTo>
                    <a:pt x="1133" y="930"/>
                  </a:lnTo>
                  <a:lnTo>
                    <a:pt x="1270" y="1010"/>
                  </a:lnTo>
                  <a:lnTo>
                    <a:pt x="1401" y="1083"/>
                  </a:lnTo>
                  <a:lnTo>
                    <a:pt x="1655" y="1221"/>
                  </a:lnTo>
                  <a:lnTo>
                    <a:pt x="1895" y="1323"/>
                  </a:lnTo>
                  <a:lnTo>
                    <a:pt x="2127" y="1410"/>
                  </a:lnTo>
                  <a:lnTo>
                    <a:pt x="2127" y="1410"/>
                  </a:lnTo>
                  <a:lnTo>
                    <a:pt x="1895" y="1497"/>
                  </a:lnTo>
                  <a:lnTo>
                    <a:pt x="1655" y="1606"/>
                  </a:lnTo>
                  <a:lnTo>
                    <a:pt x="1401" y="1736"/>
                  </a:lnTo>
                  <a:lnTo>
                    <a:pt x="1270" y="1809"/>
                  </a:lnTo>
                  <a:lnTo>
                    <a:pt x="1133" y="1889"/>
                  </a:lnTo>
                  <a:lnTo>
                    <a:pt x="1002" y="1983"/>
                  </a:lnTo>
                  <a:lnTo>
                    <a:pt x="864" y="2078"/>
                  </a:lnTo>
                  <a:lnTo>
                    <a:pt x="719" y="2180"/>
                  </a:lnTo>
                  <a:lnTo>
                    <a:pt x="581" y="2288"/>
                  </a:lnTo>
                  <a:lnTo>
                    <a:pt x="436" y="2412"/>
                  </a:lnTo>
                  <a:lnTo>
                    <a:pt x="290" y="2535"/>
                  </a:lnTo>
                  <a:lnTo>
                    <a:pt x="146" y="2672"/>
                  </a:lnTo>
                  <a:lnTo>
                    <a:pt x="0" y="2818"/>
                  </a:lnTo>
                  <a:lnTo>
                    <a:pt x="3078" y="2818"/>
                  </a:lnTo>
                  <a:lnTo>
                    <a:pt x="3078" y="2818"/>
                  </a:lnTo>
                  <a:lnTo>
                    <a:pt x="3158" y="2818"/>
                  </a:lnTo>
                  <a:lnTo>
                    <a:pt x="3237" y="2803"/>
                  </a:lnTo>
                  <a:lnTo>
                    <a:pt x="3310" y="2782"/>
                  </a:lnTo>
                  <a:lnTo>
                    <a:pt x="3390" y="2760"/>
                  </a:lnTo>
                  <a:lnTo>
                    <a:pt x="3455" y="2723"/>
                  </a:lnTo>
                  <a:lnTo>
                    <a:pt x="3520" y="2680"/>
                  </a:lnTo>
                  <a:lnTo>
                    <a:pt x="3585" y="2636"/>
                  </a:lnTo>
                  <a:lnTo>
                    <a:pt x="3636" y="2585"/>
                  </a:lnTo>
                  <a:lnTo>
                    <a:pt x="3687" y="2529"/>
                  </a:lnTo>
                  <a:lnTo>
                    <a:pt x="3738" y="2470"/>
                  </a:lnTo>
                  <a:lnTo>
                    <a:pt x="3775" y="2404"/>
                  </a:lnTo>
                  <a:lnTo>
                    <a:pt x="3811" y="2332"/>
                  </a:lnTo>
                  <a:lnTo>
                    <a:pt x="3840" y="2260"/>
                  </a:lnTo>
                  <a:lnTo>
                    <a:pt x="3854" y="2187"/>
                  </a:lnTo>
                  <a:lnTo>
                    <a:pt x="3868" y="2107"/>
                  </a:lnTo>
                  <a:lnTo>
                    <a:pt x="3868" y="2027"/>
                  </a:lnTo>
                  <a:lnTo>
                    <a:pt x="3868" y="2027"/>
                  </a:lnTo>
                  <a:lnTo>
                    <a:pt x="3868" y="1932"/>
                  </a:lnTo>
                  <a:lnTo>
                    <a:pt x="3854" y="1845"/>
                  </a:lnTo>
                  <a:lnTo>
                    <a:pt x="3825" y="1758"/>
                  </a:lnTo>
                  <a:lnTo>
                    <a:pt x="3796" y="1678"/>
                  </a:lnTo>
                  <a:lnTo>
                    <a:pt x="3752" y="1606"/>
                  </a:lnTo>
                  <a:lnTo>
                    <a:pt x="3701" y="1533"/>
                  </a:lnTo>
                  <a:lnTo>
                    <a:pt x="3644" y="1467"/>
                  </a:lnTo>
                  <a:lnTo>
                    <a:pt x="3585" y="1410"/>
                  </a:lnTo>
                  <a:close/>
                  <a:moveTo>
                    <a:pt x="3034" y="2390"/>
                  </a:moveTo>
                  <a:lnTo>
                    <a:pt x="1198" y="2390"/>
                  </a:lnTo>
                  <a:lnTo>
                    <a:pt x="1198" y="2390"/>
                  </a:lnTo>
                  <a:lnTo>
                    <a:pt x="1452" y="2216"/>
                  </a:lnTo>
                  <a:lnTo>
                    <a:pt x="1706" y="2070"/>
                  </a:lnTo>
                  <a:lnTo>
                    <a:pt x="1946" y="1940"/>
                  </a:lnTo>
                  <a:lnTo>
                    <a:pt x="2062" y="1889"/>
                  </a:lnTo>
                  <a:lnTo>
                    <a:pt x="2178" y="1838"/>
                  </a:lnTo>
                  <a:lnTo>
                    <a:pt x="2294" y="1795"/>
                  </a:lnTo>
                  <a:lnTo>
                    <a:pt x="2402" y="1758"/>
                  </a:lnTo>
                  <a:lnTo>
                    <a:pt x="2512" y="1729"/>
                  </a:lnTo>
                  <a:lnTo>
                    <a:pt x="2620" y="1708"/>
                  </a:lnTo>
                  <a:lnTo>
                    <a:pt x="2729" y="1685"/>
                  </a:lnTo>
                  <a:lnTo>
                    <a:pt x="2831" y="1671"/>
                  </a:lnTo>
                  <a:lnTo>
                    <a:pt x="2940" y="1664"/>
                  </a:lnTo>
                  <a:lnTo>
                    <a:pt x="3034" y="1657"/>
                  </a:lnTo>
                  <a:lnTo>
                    <a:pt x="3034" y="1657"/>
                  </a:lnTo>
                  <a:lnTo>
                    <a:pt x="3114" y="1664"/>
                  </a:lnTo>
                  <a:lnTo>
                    <a:pt x="3179" y="1685"/>
                  </a:lnTo>
                  <a:lnTo>
                    <a:pt x="3237" y="1722"/>
                  </a:lnTo>
                  <a:lnTo>
                    <a:pt x="3295" y="1765"/>
                  </a:lnTo>
                  <a:lnTo>
                    <a:pt x="3339" y="1824"/>
                  </a:lnTo>
                  <a:lnTo>
                    <a:pt x="3376" y="1882"/>
                  </a:lnTo>
                  <a:lnTo>
                    <a:pt x="3397" y="1954"/>
                  </a:lnTo>
                  <a:lnTo>
                    <a:pt x="3404" y="2027"/>
                  </a:lnTo>
                  <a:lnTo>
                    <a:pt x="3404" y="2027"/>
                  </a:lnTo>
                  <a:lnTo>
                    <a:pt x="3397" y="2100"/>
                  </a:lnTo>
                  <a:lnTo>
                    <a:pt x="3376" y="2165"/>
                  </a:lnTo>
                  <a:lnTo>
                    <a:pt x="3339" y="2231"/>
                  </a:lnTo>
                  <a:lnTo>
                    <a:pt x="3295" y="2281"/>
                  </a:lnTo>
                  <a:lnTo>
                    <a:pt x="3237" y="2325"/>
                  </a:lnTo>
                  <a:lnTo>
                    <a:pt x="3179" y="2361"/>
                  </a:lnTo>
                  <a:lnTo>
                    <a:pt x="3114" y="2383"/>
                  </a:lnTo>
                  <a:lnTo>
                    <a:pt x="3034" y="2390"/>
                  </a:lnTo>
                  <a:close/>
                  <a:moveTo>
                    <a:pt x="3034" y="1162"/>
                  </a:moveTo>
                  <a:lnTo>
                    <a:pt x="3034" y="1162"/>
                  </a:lnTo>
                  <a:lnTo>
                    <a:pt x="2940" y="1162"/>
                  </a:lnTo>
                  <a:lnTo>
                    <a:pt x="2831" y="1148"/>
                  </a:lnTo>
                  <a:lnTo>
                    <a:pt x="2729" y="1134"/>
                  </a:lnTo>
                  <a:lnTo>
                    <a:pt x="2620" y="1119"/>
                  </a:lnTo>
                  <a:lnTo>
                    <a:pt x="2512" y="1090"/>
                  </a:lnTo>
                  <a:lnTo>
                    <a:pt x="2402" y="1061"/>
                  </a:lnTo>
                  <a:lnTo>
                    <a:pt x="2294" y="1025"/>
                  </a:lnTo>
                  <a:lnTo>
                    <a:pt x="2178" y="981"/>
                  </a:lnTo>
                  <a:lnTo>
                    <a:pt x="2062" y="930"/>
                  </a:lnTo>
                  <a:lnTo>
                    <a:pt x="1946" y="879"/>
                  </a:lnTo>
                  <a:lnTo>
                    <a:pt x="1706" y="756"/>
                  </a:lnTo>
                  <a:lnTo>
                    <a:pt x="1452" y="603"/>
                  </a:lnTo>
                  <a:lnTo>
                    <a:pt x="1198" y="436"/>
                  </a:lnTo>
                  <a:lnTo>
                    <a:pt x="3034" y="436"/>
                  </a:lnTo>
                  <a:lnTo>
                    <a:pt x="3034" y="436"/>
                  </a:lnTo>
                  <a:lnTo>
                    <a:pt x="3114" y="443"/>
                  </a:lnTo>
                  <a:lnTo>
                    <a:pt x="3179" y="458"/>
                  </a:lnTo>
                  <a:lnTo>
                    <a:pt x="3237" y="494"/>
                  </a:lnTo>
                  <a:lnTo>
                    <a:pt x="3295" y="538"/>
                  </a:lnTo>
                  <a:lnTo>
                    <a:pt x="3339" y="596"/>
                  </a:lnTo>
                  <a:lnTo>
                    <a:pt x="3376" y="654"/>
                  </a:lnTo>
                  <a:lnTo>
                    <a:pt x="3397" y="726"/>
                  </a:lnTo>
                  <a:lnTo>
                    <a:pt x="3404" y="800"/>
                  </a:lnTo>
                  <a:lnTo>
                    <a:pt x="3404" y="800"/>
                  </a:lnTo>
                  <a:lnTo>
                    <a:pt x="3397" y="872"/>
                  </a:lnTo>
                  <a:lnTo>
                    <a:pt x="3376" y="938"/>
                  </a:lnTo>
                  <a:lnTo>
                    <a:pt x="3339" y="1003"/>
                  </a:lnTo>
                  <a:lnTo>
                    <a:pt x="3295" y="1054"/>
                  </a:lnTo>
                  <a:lnTo>
                    <a:pt x="3237" y="1097"/>
                  </a:lnTo>
                  <a:lnTo>
                    <a:pt x="3179" y="1134"/>
                  </a:lnTo>
                  <a:lnTo>
                    <a:pt x="3114" y="1155"/>
                  </a:lnTo>
                  <a:lnTo>
                    <a:pt x="3034" y="1162"/>
                  </a:lnTo>
                  <a:close/>
                </a:path>
              </a:pathLst>
            </a:custGeom>
            <a:solidFill>
              <a:schemeClr val="bg2"/>
            </a:solidFill>
            <a:ln>
              <a:noFill/>
            </a:ln>
            <a:effectLst/>
          </p:spPr>
          <p:txBody>
            <a:bodyPr wrap="none" anchor="ctr"/>
            <a:lstStyle/>
            <a:p>
              <a:endParaRPr lang="en-US">
                <a:solidFill>
                  <a:prstClr val="black"/>
                </a:solidFill>
                <a:latin typeface="Dual 400" panose="02000603000000020004" pitchFamily="2" charset="0"/>
              </a:endParaRPr>
            </a:p>
          </p:txBody>
        </p:sp>
      </p:grpSp>
    </p:spTree>
    <p:extLst>
      <p:ext uri="{BB962C8B-B14F-4D97-AF65-F5344CB8AC3E}">
        <p14:creationId xmlns:p14="http://schemas.microsoft.com/office/powerpoint/2010/main" val="3017062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6138" y="334998"/>
            <a:ext cx="7724401" cy="509046"/>
          </a:xfrm>
          <a:prstGeom prst="rect">
            <a:avLst/>
          </a:prstGeom>
        </p:spPr>
        <p:txBody>
          <a:bodyPr vert="horz" lIns="0" tIns="0" rIns="91432" bIns="45716" rtlCol="0" anchor="t" anchorCtr="0">
            <a:noAutofit/>
          </a:bodyPr>
          <a:lstStyle/>
          <a:p>
            <a:r>
              <a:rPr lang="en-US" dirty="0"/>
              <a:t>Click to edit Master title style</a:t>
            </a:r>
          </a:p>
        </p:txBody>
      </p:sp>
      <p:sp>
        <p:nvSpPr>
          <p:cNvPr id="3" name="Text Placeholder 2"/>
          <p:cNvSpPr>
            <a:spLocks noGrp="1"/>
          </p:cNvSpPr>
          <p:nvPr>
            <p:ph type="body" idx="1"/>
          </p:nvPr>
        </p:nvSpPr>
        <p:spPr>
          <a:xfrm>
            <a:off x="602871" y="1353313"/>
            <a:ext cx="7815163" cy="3394472"/>
          </a:xfrm>
          <a:prstGeom prst="rect">
            <a:avLst/>
          </a:prstGeom>
        </p:spPr>
        <p:txBody>
          <a:bodyPr vert="horz" lIns="91432" tIns="45716" rIns="91432" bIns="45716"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5"/>
          <p:cNvSpPr>
            <a:spLocks noGrp="1"/>
          </p:cNvSpPr>
          <p:nvPr>
            <p:ph type="ftr" sz="quarter" idx="3"/>
          </p:nvPr>
        </p:nvSpPr>
        <p:spPr>
          <a:xfrm>
            <a:off x="3545268" y="4906103"/>
            <a:ext cx="4569886" cy="103485"/>
          </a:xfrm>
          <a:prstGeom prst="rect">
            <a:avLst/>
          </a:prstGeom>
        </p:spPr>
        <p:txBody>
          <a:bodyPr vert="horz" wrap="square" lIns="0" tIns="0" rIns="0" bIns="0" rtlCol="0" anchor="b" anchorCtr="0"/>
          <a:lstStyle>
            <a:lvl1pPr marL="0" marR="0" indent="0" algn="r" defTabSz="914270" rtl="0" eaLnBrk="1" fontAlgn="auto" latinLnBrk="0" hangingPunct="1">
              <a:lnSpc>
                <a:spcPct val="100000"/>
              </a:lnSpc>
              <a:spcBef>
                <a:spcPts val="0"/>
              </a:spcBef>
              <a:spcAft>
                <a:spcPts val="0"/>
              </a:spcAft>
              <a:buClrTx/>
              <a:buSzTx/>
              <a:buFontTx/>
              <a:buNone/>
              <a:tabLst/>
              <a:defRPr sz="700" cap="none" spc="-20" baseline="0">
                <a:solidFill>
                  <a:schemeClr val="tx1"/>
                </a:solidFill>
                <a:latin typeface="Dual 400" panose="02000603000000020004" pitchFamily="2" charset="0"/>
              </a:defRPr>
            </a:lvl1pPr>
          </a:lstStyle>
          <a:p>
            <a:pPr>
              <a:defRPr/>
            </a:pPr>
            <a:r>
              <a:rPr lang="en-US" dirty="0"/>
              <a:t>© 2015 BROCADE COMMUNICATIONS SYSTEMS, INC. COMPANY PROPRIETARY INFORMATION</a:t>
            </a:r>
          </a:p>
        </p:txBody>
      </p:sp>
      <p:sp>
        <p:nvSpPr>
          <p:cNvPr id="10" name="Slide Number Placeholder 6"/>
          <p:cNvSpPr>
            <a:spLocks noGrp="1"/>
          </p:cNvSpPr>
          <p:nvPr>
            <p:ph type="sldNum" sz="quarter" idx="4"/>
          </p:nvPr>
        </p:nvSpPr>
        <p:spPr>
          <a:xfrm>
            <a:off x="8169598" y="4894737"/>
            <a:ext cx="256801" cy="116425"/>
          </a:xfrm>
          <a:prstGeom prst="rect">
            <a:avLst/>
          </a:prstGeom>
        </p:spPr>
        <p:txBody>
          <a:bodyPr vert="horz" wrap="square" lIns="0" tIns="0" rIns="0" bIns="0" rtlCol="0" anchor="b" anchorCtr="0"/>
          <a:lstStyle>
            <a:lvl1pPr algn="r">
              <a:defRPr sz="700" spc="40" baseline="0">
                <a:solidFill>
                  <a:schemeClr val="tx1"/>
                </a:solidFill>
                <a:latin typeface="Dual 400" panose="02000603000000020004" pitchFamily="2" charset="0"/>
              </a:defRPr>
            </a:lvl1pPr>
          </a:lstStyle>
          <a:p>
            <a:fld id="{7BCC8D0D-EAEC-449D-9161-023DFF90F2E2}" type="slidenum">
              <a:rPr lang="en-US" smtClean="0"/>
              <a:pPr/>
              <a:t>‹#›</a:t>
            </a:fld>
            <a:endParaRPr lang="en-US" dirty="0"/>
          </a:p>
        </p:txBody>
      </p:sp>
      <p:grpSp>
        <p:nvGrpSpPr>
          <p:cNvPr id="8" name="Group 7"/>
          <p:cNvGrpSpPr/>
          <p:nvPr userDrawn="1"/>
        </p:nvGrpSpPr>
        <p:grpSpPr>
          <a:xfrm>
            <a:off x="8600533" y="4865052"/>
            <a:ext cx="202854" cy="134898"/>
            <a:chOff x="8600533" y="411973"/>
            <a:chExt cx="202854" cy="134898"/>
          </a:xfrm>
          <a:solidFill>
            <a:schemeClr val="bg2"/>
          </a:solidFill>
        </p:grpSpPr>
        <p:sp>
          <p:nvSpPr>
            <p:cNvPr id="11" name="Freeform 8"/>
            <p:cNvSpPr>
              <a:spLocks noChangeArrowheads="1"/>
            </p:cNvSpPr>
            <p:nvPr/>
          </p:nvSpPr>
          <p:spPr bwMode="auto">
            <a:xfrm>
              <a:off x="8779045" y="411973"/>
              <a:ext cx="24342" cy="24545"/>
            </a:xfrm>
            <a:custGeom>
              <a:avLst/>
              <a:gdLst>
                <a:gd name="T0" fmla="*/ 530 w 531"/>
                <a:gd name="T1" fmla="*/ 262 h 532"/>
                <a:gd name="T2" fmla="*/ 515 w 531"/>
                <a:gd name="T3" fmla="*/ 364 h 532"/>
                <a:gd name="T4" fmla="*/ 458 w 531"/>
                <a:gd name="T5" fmla="*/ 451 h 532"/>
                <a:gd name="T6" fmla="*/ 414 w 531"/>
                <a:gd name="T7" fmla="*/ 487 h 532"/>
                <a:gd name="T8" fmla="*/ 319 w 531"/>
                <a:gd name="T9" fmla="*/ 523 h 532"/>
                <a:gd name="T10" fmla="*/ 268 w 531"/>
                <a:gd name="T11" fmla="*/ 531 h 532"/>
                <a:gd name="T12" fmla="*/ 167 w 531"/>
                <a:gd name="T13" fmla="*/ 508 h 532"/>
                <a:gd name="T14" fmla="*/ 80 w 531"/>
                <a:gd name="T15" fmla="*/ 451 h 532"/>
                <a:gd name="T16" fmla="*/ 44 w 531"/>
                <a:gd name="T17" fmla="*/ 407 h 532"/>
                <a:gd name="T18" fmla="*/ 8 w 531"/>
                <a:gd name="T19" fmla="*/ 313 h 532"/>
                <a:gd name="T20" fmla="*/ 0 w 531"/>
                <a:gd name="T21" fmla="*/ 262 h 532"/>
                <a:gd name="T22" fmla="*/ 22 w 531"/>
                <a:gd name="T23" fmla="*/ 160 h 532"/>
                <a:gd name="T24" fmla="*/ 80 w 531"/>
                <a:gd name="T25" fmla="*/ 72 h 532"/>
                <a:gd name="T26" fmla="*/ 116 w 531"/>
                <a:gd name="T27" fmla="*/ 44 h 532"/>
                <a:gd name="T28" fmla="*/ 211 w 531"/>
                <a:gd name="T29" fmla="*/ 0 h 532"/>
                <a:gd name="T30" fmla="*/ 268 w 531"/>
                <a:gd name="T31" fmla="*/ 0 h 532"/>
                <a:gd name="T32" fmla="*/ 370 w 531"/>
                <a:gd name="T33" fmla="*/ 15 h 532"/>
                <a:gd name="T34" fmla="*/ 458 w 531"/>
                <a:gd name="T35" fmla="*/ 72 h 532"/>
                <a:gd name="T36" fmla="*/ 486 w 531"/>
                <a:gd name="T37" fmla="*/ 116 h 532"/>
                <a:gd name="T38" fmla="*/ 530 w 531"/>
                <a:gd name="T39" fmla="*/ 211 h 532"/>
                <a:gd name="T40" fmla="*/ 494 w 531"/>
                <a:gd name="T41" fmla="*/ 262 h 532"/>
                <a:gd name="T42" fmla="*/ 494 w 531"/>
                <a:gd name="T43" fmla="*/ 218 h 532"/>
                <a:gd name="T44" fmla="*/ 458 w 531"/>
                <a:gd name="T45" fmla="*/ 138 h 532"/>
                <a:gd name="T46" fmla="*/ 428 w 531"/>
                <a:gd name="T47" fmla="*/ 102 h 532"/>
                <a:gd name="T48" fmla="*/ 356 w 531"/>
                <a:gd name="T49" fmla="*/ 51 h 532"/>
                <a:gd name="T50" fmla="*/ 268 w 531"/>
                <a:gd name="T51" fmla="*/ 36 h 532"/>
                <a:gd name="T52" fmla="*/ 218 w 531"/>
                <a:gd name="T53" fmla="*/ 36 h 532"/>
                <a:gd name="T54" fmla="*/ 138 w 531"/>
                <a:gd name="T55" fmla="*/ 72 h 532"/>
                <a:gd name="T56" fmla="*/ 102 w 531"/>
                <a:gd name="T57" fmla="*/ 102 h 532"/>
                <a:gd name="T58" fmla="*/ 51 w 531"/>
                <a:gd name="T59" fmla="*/ 174 h 532"/>
                <a:gd name="T60" fmla="*/ 36 w 531"/>
                <a:gd name="T61" fmla="*/ 262 h 532"/>
                <a:gd name="T62" fmla="*/ 44 w 531"/>
                <a:gd name="T63" fmla="*/ 305 h 532"/>
                <a:gd name="T64" fmla="*/ 73 w 531"/>
                <a:gd name="T65" fmla="*/ 392 h 532"/>
                <a:gd name="T66" fmla="*/ 102 w 531"/>
                <a:gd name="T67" fmla="*/ 421 h 532"/>
                <a:gd name="T68" fmla="*/ 182 w 531"/>
                <a:gd name="T69" fmla="*/ 472 h 532"/>
                <a:gd name="T70" fmla="*/ 268 w 531"/>
                <a:gd name="T71" fmla="*/ 494 h 532"/>
                <a:gd name="T72" fmla="*/ 312 w 531"/>
                <a:gd name="T73" fmla="*/ 487 h 532"/>
                <a:gd name="T74" fmla="*/ 392 w 531"/>
                <a:gd name="T75" fmla="*/ 451 h 532"/>
                <a:gd name="T76" fmla="*/ 428 w 531"/>
                <a:gd name="T77" fmla="*/ 421 h 532"/>
                <a:gd name="T78" fmla="*/ 479 w 531"/>
                <a:gd name="T79" fmla="*/ 349 h 532"/>
                <a:gd name="T80" fmla="*/ 494 w 531"/>
                <a:gd name="T81" fmla="*/ 262 h 532"/>
                <a:gd name="T82" fmla="*/ 342 w 531"/>
                <a:gd name="T83" fmla="*/ 421 h 532"/>
                <a:gd name="T84" fmla="*/ 196 w 531"/>
                <a:gd name="T85" fmla="*/ 283 h 532"/>
                <a:gd name="T86" fmla="*/ 152 w 531"/>
                <a:gd name="T87" fmla="*/ 421 h 532"/>
                <a:gd name="T88" fmla="*/ 283 w 531"/>
                <a:gd name="T89" fmla="*/ 109 h 532"/>
                <a:gd name="T90" fmla="*/ 327 w 531"/>
                <a:gd name="T91" fmla="*/ 116 h 532"/>
                <a:gd name="T92" fmla="*/ 363 w 531"/>
                <a:gd name="T93" fmla="*/ 138 h 532"/>
                <a:gd name="T94" fmla="*/ 378 w 531"/>
                <a:gd name="T95" fmla="*/ 167 h 532"/>
                <a:gd name="T96" fmla="*/ 385 w 531"/>
                <a:gd name="T97" fmla="*/ 196 h 532"/>
                <a:gd name="T98" fmla="*/ 370 w 531"/>
                <a:gd name="T99" fmla="*/ 239 h 532"/>
                <a:gd name="T100" fmla="*/ 356 w 531"/>
                <a:gd name="T101" fmla="*/ 262 h 532"/>
                <a:gd name="T102" fmla="*/ 392 w 531"/>
                <a:gd name="T103" fmla="*/ 421 h 532"/>
                <a:gd name="T104" fmla="*/ 276 w 531"/>
                <a:gd name="T105" fmla="*/ 247 h 532"/>
                <a:gd name="T106" fmla="*/ 305 w 531"/>
                <a:gd name="T107" fmla="*/ 247 h 532"/>
                <a:gd name="T108" fmla="*/ 327 w 531"/>
                <a:gd name="T109" fmla="*/ 233 h 532"/>
                <a:gd name="T110" fmla="*/ 342 w 531"/>
                <a:gd name="T111" fmla="*/ 196 h 532"/>
                <a:gd name="T112" fmla="*/ 334 w 531"/>
                <a:gd name="T113" fmla="*/ 174 h 532"/>
                <a:gd name="T114" fmla="*/ 319 w 531"/>
                <a:gd name="T115" fmla="*/ 160 h 532"/>
                <a:gd name="T116" fmla="*/ 283 w 531"/>
                <a:gd name="T117" fmla="*/ 146 h 532"/>
                <a:gd name="T118" fmla="*/ 196 w 531"/>
                <a:gd name="T119" fmla="*/ 247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1" h="532">
                  <a:moveTo>
                    <a:pt x="530" y="262"/>
                  </a:moveTo>
                  <a:lnTo>
                    <a:pt x="530" y="262"/>
                  </a:lnTo>
                  <a:lnTo>
                    <a:pt x="530" y="313"/>
                  </a:lnTo>
                  <a:lnTo>
                    <a:pt x="515" y="364"/>
                  </a:lnTo>
                  <a:lnTo>
                    <a:pt x="486" y="407"/>
                  </a:lnTo>
                  <a:lnTo>
                    <a:pt x="458" y="451"/>
                  </a:lnTo>
                  <a:lnTo>
                    <a:pt x="458" y="451"/>
                  </a:lnTo>
                  <a:lnTo>
                    <a:pt x="414" y="487"/>
                  </a:lnTo>
                  <a:lnTo>
                    <a:pt x="370" y="508"/>
                  </a:lnTo>
                  <a:lnTo>
                    <a:pt x="319" y="523"/>
                  </a:lnTo>
                  <a:lnTo>
                    <a:pt x="268" y="531"/>
                  </a:lnTo>
                  <a:lnTo>
                    <a:pt x="268" y="531"/>
                  </a:lnTo>
                  <a:lnTo>
                    <a:pt x="211" y="523"/>
                  </a:lnTo>
                  <a:lnTo>
                    <a:pt x="167" y="508"/>
                  </a:lnTo>
                  <a:lnTo>
                    <a:pt x="116" y="487"/>
                  </a:lnTo>
                  <a:lnTo>
                    <a:pt x="80" y="451"/>
                  </a:lnTo>
                  <a:lnTo>
                    <a:pt x="80" y="451"/>
                  </a:lnTo>
                  <a:lnTo>
                    <a:pt x="44" y="407"/>
                  </a:lnTo>
                  <a:lnTo>
                    <a:pt x="22" y="364"/>
                  </a:lnTo>
                  <a:lnTo>
                    <a:pt x="8" y="313"/>
                  </a:lnTo>
                  <a:lnTo>
                    <a:pt x="0" y="262"/>
                  </a:lnTo>
                  <a:lnTo>
                    <a:pt x="0" y="262"/>
                  </a:lnTo>
                  <a:lnTo>
                    <a:pt x="8" y="211"/>
                  </a:lnTo>
                  <a:lnTo>
                    <a:pt x="22" y="160"/>
                  </a:lnTo>
                  <a:lnTo>
                    <a:pt x="44" y="116"/>
                  </a:lnTo>
                  <a:lnTo>
                    <a:pt x="80" y="72"/>
                  </a:lnTo>
                  <a:lnTo>
                    <a:pt x="80" y="72"/>
                  </a:lnTo>
                  <a:lnTo>
                    <a:pt x="116" y="44"/>
                  </a:lnTo>
                  <a:lnTo>
                    <a:pt x="167" y="15"/>
                  </a:lnTo>
                  <a:lnTo>
                    <a:pt x="211" y="0"/>
                  </a:lnTo>
                  <a:lnTo>
                    <a:pt x="268" y="0"/>
                  </a:lnTo>
                  <a:lnTo>
                    <a:pt x="268" y="0"/>
                  </a:lnTo>
                  <a:lnTo>
                    <a:pt x="319" y="0"/>
                  </a:lnTo>
                  <a:lnTo>
                    <a:pt x="370" y="15"/>
                  </a:lnTo>
                  <a:lnTo>
                    <a:pt x="414" y="44"/>
                  </a:lnTo>
                  <a:lnTo>
                    <a:pt x="458" y="72"/>
                  </a:lnTo>
                  <a:lnTo>
                    <a:pt x="458" y="72"/>
                  </a:lnTo>
                  <a:lnTo>
                    <a:pt x="486" y="116"/>
                  </a:lnTo>
                  <a:lnTo>
                    <a:pt x="515" y="160"/>
                  </a:lnTo>
                  <a:lnTo>
                    <a:pt x="530" y="211"/>
                  </a:lnTo>
                  <a:lnTo>
                    <a:pt x="530" y="262"/>
                  </a:lnTo>
                  <a:close/>
                  <a:moveTo>
                    <a:pt x="494" y="262"/>
                  </a:moveTo>
                  <a:lnTo>
                    <a:pt x="494" y="262"/>
                  </a:lnTo>
                  <a:lnTo>
                    <a:pt x="494" y="218"/>
                  </a:lnTo>
                  <a:lnTo>
                    <a:pt x="479" y="174"/>
                  </a:lnTo>
                  <a:lnTo>
                    <a:pt x="458" y="138"/>
                  </a:lnTo>
                  <a:lnTo>
                    <a:pt x="428" y="102"/>
                  </a:lnTo>
                  <a:lnTo>
                    <a:pt x="428" y="102"/>
                  </a:lnTo>
                  <a:lnTo>
                    <a:pt x="392" y="72"/>
                  </a:lnTo>
                  <a:lnTo>
                    <a:pt x="356" y="51"/>
                  </a:lnTo>
                  <a:lnTo>
                    <a:pt x="312" y="36"/>
                  </a:lnTo>
                  <a:lnTo>
                    <a:pt x="268" y="36"/>
                  </a:lnTo>
                  <a:lnTo>
                    <a:pt x="268" y="36"/>
                  </a:lnTo>
                  <a:lnTo>
                    <a:pt x="218" y="36"/>
                  </a:lnTo>
                  <a:lnTo>
                    <a:pt x="182" y="51"/>
                  </a:lnTo>
                  <a:lnTo>
                    <a:pt x="138" y="72"/>
                  </a:lnTo>
                  <a:lnTo>
                    <a:pt x="102" y="102"/>
                  </a:lnTo>
                  <a:lnTo>
                    <a:pt x="102" y="102"/>
                  </a:lnTo>
                  <a:lnTo>
                    <a:pt x="73" y="138"/>
                  </a:lnTo>
                  <a:lnTo>
                    <a:pt x="51" y="174"/>
                  </a:lnTo>
                  <a:lnTo>
                    <a:pt x="44" y="218"/>
                  </a:lnTo>
                  <a:lnTo>
                    <a:pt x="36" y="262"/>
                  </a:lnTo>
                  <a:lnTo>
                    <a:pt x="36" y="262"/>
                  </a:lnTo>
                  <a:lnTo>
                    <a:pt x="44" y="305"/>
                  </a:lnTo>
                  <a:lnTo>
                    <a:pt x="51" y="349"/>
                  </a:lnTo>
                  <a:lnTo>
                    <a:pt x="73" y="392"/>
                  </a:lnTo>
                  <a:lnTo>
                    <a:pt x="102" y="421"/>
                  </a:lnTo>
                  <a:lnTo>
                    <a:pt x="102" y="421"/>
                  </a:lnTo>
                  <a:lnTo>
                    <a:pt x="138" y="451"/>
                  </a:lnTo>
                  <a:lnTo>
                    <a:pt x="182" y="472"/>
                  </a:lnTo>
                  <a:lnTo>
                    <a:pt x="218" y="487"/>
                  </a:lnTo>
                  <a:lnTo>
                    <a:pt x="268" y="494"/>
                  </a:lnTo>
                  <a:lnTo>
                    <a:pt x="268" y="494"/>
                  </a:lnTo>
                  <a:lnTo>
                    <a:pt x="312" y="487"/>
                  </a:lnTo>
                  <a:lnTo>
                    <a:pt x="356" y="472"/>
                  </a:lnTo>
                  <a:lnTo>
                    <a:pt x="392" y="451"/>
                  </a:lnTo>
                  <a:lnTo>
                    <a:pt x="428" y="421"/>
                  </a:lnTo>
                  <a:lnTo>
                    <a:pt x="428" y="421"/>
                  </a:lnTo>
                  <a:lnTo>
                    <a:pt x="458" y="392"/>
                  </a:lnTo>
                  <a:lnTo>
                    <a:pt x="479" y="349"/>
                  </a:lnTo>
                  <a:lnTo>
                    <a:pt x="494" y="305"/>
                  </a:lnTo>
                  <a:lnTo>
                    <a:pt x="494" y="262"/>
                  </a:lnTo>
                  <a:close/>
                  <a:moveTo>
                    <a:pt x="392" y="421"/>
                  </a:moveTo>
                  <a:lnTo>
                    <a:pt x="342" y="421"/>
                  </a:lnTo>
                  <a:lnTo>
                    <a:pt x="283" y="283"/>
                  </a:lnTo>
                  <a:lnTo>
                    <a:pt x="196" y="283"/>
                  </a:lnTo>
                  <a:lnTo>
                    <a:pt x="196" y="421"/>
                  </a:lnTo>
                  <a:lnTo>
                    <a:pt x="152" y="421"/>
                  </a:lnTo>
                  <a:lnTo>
                    <a:pt x="152" y="109"/>
                  </a:lnTo>
                  <a:lnTo>
                    <a:pt x="283" y="109"/>
                  </a:lnTo>
                  <a:lnTo>
                    <a:pt x="283" y="109"/>
                  </a:lnTo>
                  <a:lnTo>
                    <a:pt x="327" y="116"/>
                  </a:lnTo>
                  <a:lnTo>
                    <a:pt x="348" y="123"/>
                  </a:lnTo>
                  <a:lnTo>
                    <a:pt x="363" y="138"/>
                  </a:lnTo>
                  <a:lnTo>
                    <a:pt x="363" y="138"/>
                  </a:lnTo>
                  <a:lnTo>
                    <a:pt x="378" y="167"/>
                  </a:lnTo>
                  <a:lnTo>
                    <a:pt x="385" y="196"/>
                  </a:lnTo>
                  <a:lnTo>
                    <a:pt x="385" y="196"/>
                  </a:lnTo>
                  <a:lnTo>
                    <a:pt x="385" y="218"/>
                  </a:lnTo>
                  <a:lnTo>
                    <a:pt x="370" y="239"/>
                  </a:lnTo>
                  <a:lnTo>
                    <a:pt x="370" y="239"/>
                  </a:lnTo>
                  <a:lnTo>
                    <a:pt x="356" y="262"/>
                  </a:lnTo>
                  <a:lnTo>
                    <a:pt x="327" y="276"/>
                  </a:lnTo>
                  <a:lnTo>
                    <a:pt x="392" y="421"/>
                  </a:lnTo>
                  <a:close/>
                  <a:moveTo>
                    <a:pt x="196" y="247"/>
                  </a:moveTo>
                  <a:lnTo>
                    <a:pt x="276" y="247"/>
                  </a:lnTo>
                  <a:lnTo>
                    <a:pt x="276" y="247"/>
                  </a:lnTo>
                  <a:lnTo>
                    <a:pt x="305" y="247"/>
                  </a:lnTo>
                  <a:lnTo>
                    <a:pt x="327" y="233"/>
                  </a:lnTo>
                  <a:lnTo>
                    <a:pt x="327" y="233"/>
                  </a:lnTo>
                  <a:lnTo>
                    <a:pt x="334" y="218"/>
                  </a:lnTo>
                  <a:lnTo>
                    <a:pt x="342" y="196"/>
                  </a:lnTo>
                  <a:lnTo>
                    <a:pt x="342" y="196"/>
                  </a:lnTo>
                  <a:lnTo>
                    <a:pt x="334" y="174"/>
                  </a:lnTo>
                  <a:lnTo>
                    <a:pt x="319" y="160"/>
                  </a:lnTo>
                  <a:lnTo>
                    <a:pt x="319" y="160"/>
                  </a:lnTo>
                  <a:lnTo>
                    <a:pt x="305" y="152"/>
                  </a:lnTo>
                  <a:lnTo>
                    <a:pt x="283" y="146"/>
                  </a:lnTo>
                  <a:lnTo>
                    <a:pt x="196" y="146"/>
                  </a:lnTo>
                  <a:lnTo>
                    <a:pt x="196" y="247"/>
                  </a:lnTo>
                  <a:close/>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12" name="Freeform 9"/>
            <p:cNvSpPr>
              <a:spLocks noChangeArrowheads="1"/>
            </p:cNvSpPr>
            <p:nvPr/>
          </p:nvSpPr>
          <p:spPr bwMode="auto">
            <a:xfrm>
              <a:off x="8600533" y="417247"/>
              <a:ext cx="177903" cy="129624"/>
            </a:xfrm>
            <a:custGeom>
              <a:avLst/>
              <a:gdLst>
                <a:gd name="T0" fmla="*/ 3644 w 3869"/>
                <a:gd name="T1" fmla="*/ 1351 h 2819"/>
                <a:gd name="T2" fmla="*/ 3796 w 3869"/>
                <a:gd name="T3" fmla="*/ 1141 h 2819"/>
                <a:gd name="T4" fmla="*/ 3868 w 3869"/>
                <a:gd name="T5" fmla="*/ 887 h 2819"/>
                <a:gd name="T6" fmla="*/ 3868 w 3869"/>
                <a:gd name="T7" fmla="*/ 720 h 2819"/>
                <a:gd name="T8" fmla="*/ 3811 w 3869"/>
                <a:gd name="T9" fmla="*/ 487 h 2819"/>
                <a:gd name="T10" fmla="*/ 3687 w 3869"/>
                <a:gd name="T11" fmla="*/ 291 h 2819"/>
                <a:gd name="T12" fmla="*/ 3520 w 3869"/>
                <a:gd name="T13" fmla="*/ 138 h 2819"/>
                <a:gd name="T14" fmla="*/ 3310 w 3869"/>
                <a:gd name="T15" fmla="*/ 36 h 2819"/>
                <a:gd name="T16" fmla="*/ 3078 w 3869"/>
                <a:gd name="T17" fmla="*/ 0 h 2819"/>
                <a:gd name="T18" fmla="*/ 146 w 3869"/>
                <a:gd name="T19" fmla="*/ 146 h 2819"/>
                <a:gd name="T20" fmla="*/ 581 w 3869"/>
                <a:gd name="T21" fmla="*/ 531 h 2819"/>
                <a:gd name="T22" fmla="*/ 1002 w 3869"/>
                <a:gd name="T23" fmla="*/ 843 h 2819"/>
                <a:gd name="T24" fmla="*/ 1401 w 3869"/>
                <a:gd name="T25" fmla="*/ 1083 h 2819"/>
                <a:gd name="T26" fmla="*/ 2127 w 3869"/>
                <a:gd name="T27" fmla="*/ 1410 h 2819"/>
                <a:gd name="T28" fmla="*/ 1655 w 3869"/>
                <a:gd name="T29" fmla="*/ 1606 h 2819"/>
                <a:gd name="T30" fmla="*/ 1133 w 3869"/>
                <a:gd name="T31" fmla="*/ 1889 h 2819"/>
                <a:gd name="T32" fmla="*/ 719 w 3869"/>
                <a:gd name="T33" fmla="*/ 2180 h 2819"/>
                <a:gd name="T34" fmla="*/ 290 w 3869"/>
                <a:gd name="T35" fmla="*/ 2535 h 2819"/>
                <a:gd name="T36" fmla="*/ 3078 w 3869"/>
                <a:gd name="T37" fmla="*/ 2818 h 2819"/>
                <a:gd name="T38" fmla="*/ 3237 w 3869"/>
                <a:gd name="T39" fmla="*/ 2803 h 2819"/>
                <a:gd name="T40" fmla="*/ 3455 w 3869"/>
                <a:gd name="T41" fmla="*/ 2723 h 2819"/>
                <a:gd name="T42" fmla="*/ 3636 w 3869"/>
                <a:gd name="T43" fmla="*/ 2585 h 2819"/>
                <a:gd name="T44" fmla="*/ 3775 w 3869"/>
                <a:gd name="T45" fmla="*/ 2404 h 2819"/>
                <a:gd name="T46" fmla="*/ 3854 w 3869"/>
                <a:gd name="T47" fmla="*/ 2187 h 2819"/>
                <a:gd name="T48" fmla="*/ 3868 w 3869"/>
                <a:gd name="T49" fmla="*/ 2027 h 2819"/>
                <a:gd name="T50" fmla="*/ 3825 w 3869"/>
                <a:gd name="T51" fmla="*/ 1758 h 2819"/>
                <a:gd name="T52" fmla="*/ 3701 w 3869"/>
                <a:gd name="T53" fmla="*/ 1533 h 2819"/>
                <a:gd name="T54" fmla="*/ 3034 w 3869"/>
                <a:gd name="T55" fmla="*/ 2390 h 2819"/>
                <a:gd name="T56" fmla="*/ 1452 w 3869"/>
                <a:gd name="T57" fmla="*/ 2216 h 2819"/>
                <a:gd name="T58" fmla="*/ 2062 w 3869"/>
                <a:gd name="T59" fmla="*/ 1889 h 2819"/>
                <a:gd name="T60" fmla="*/ 2402 w 3869"/>
                <a:gd name="T61" fmla="*/ 1758 h 2819"/>
                <a:gd name="T62" fmla="*/ 2729 w 3869"/>
                <a:gd name="T63" fmla="*/ 1685 h 2819"/>
                <a:gd name="T64" fmla="*/ 3034 w 3869"/>
                <a:gd name="T65" fmla="*/ 1657 h 2819"/>
                <a:gd name="T66" fmla="*/ 3179 w 3869"/>
                <a:gd name="T67" fmla="*/ 1685 h 2819"/>
                <a:gd name="T68" fmla="*/ 3339 w 3869"/>
                <a:gd name="T69" fmla="*/ 1824 h 2819"/>
                <a:gd name="T70" fmla="*/ 3404 w 3869"/>
                <a:gd name="T71" fmla="*/ 2027 h 2819"/>
                <a:gd name="T72" fmla="*/ 3376 w 3869"/>
                <a:gd name="T73" fmla="*/ 2165 h 2819"/>
                <a:gd name="T74" fmla="*/ 3237 w 3869"/>
                <a:gd name="T75" fmla="*/ 2325 h 2819"/>
                <a:gd name="T76" fmla="*/ 3034 w 3869"/>
                <a:gd name="T77" fmla="*/ 2390 h 2819"/>
                <a:gd name="T78" fmla="*/ 2940 w 3869"/>
                <a:gd name="T79" fmla="*/ 1162 h 2819"/>
                <a:gd name="T80" fmla="*/ 2620 w 3869"/>
                <a:gd name="T81" fmla="*/ 1119 h 2819"/>
                <a:gd name="T82" fmla="*/ 2294 w 3869"/>
                <a:gd name="T83" fmla="*/ 1025 h 2819"/>
                <a:gd name="T84" fmla="*/ 1946 w 3869"/>
                <a:gd name="T85" fmla="*/ 879 h 2819"/>
                <a:gd name="T86" fmla="*/ 1198 w 3869"/>
                <a:gd name="T87" fmla="*/ 436 h 2819"/>
                <a:gd name="T88" fmla="*/ 3114 w 3869"/>
                <a:gd name="T89" fmla="*/ 443 h 2819"/>
                <a:gd name="T90" fmla="*/ 3295 w 3869"/>
                <a:gd name="T91" fmla="*/ 538 h 2819"/>
                <a:gd name="T92" fmla="*/ 3397 w 3869"/>
                <a:gd name="T93" fmla="*/ 726 h 2819"/>
                <a:gd name="T94" fmla="*/ 3397 w 3869"/>
                <a:gd name="T95" fmla="*/ 872 h 2819"/>
                <a:gd name="T96" fmla="*/ 3295 w 3869"/>
                <a:gd name="T97" fmla="*/ 1054 h 2819"/>
                <a:gd name="T98" fmla="*/ 3114 w 3869"/>
                <a:gd name="T99" fmla="*/ 1155 h 2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869" h="2819">
                  <a:moveTo>
                    <a:pt x="3585" y="1410"/>
                  </a:moveTo>
                  <a:lnTo>
                    <a:pt x="3585" y="1410"/>
                  </a:lnTo>
                  <a:lnTo>
                    <a:pt x="3644" y="1351"/>
                  </a:lnTo>
                  <a:lnTo>
                    <a:pt x="3701" y="1286"/>
                  </a:lnTo>
                  <a:lnTo>
                    <a:pt x="3752" y="1221"/>
                  </a:lnTo>
                  <a:lnTo>
                    <a:pt x="3796" y="1141"/>
                  </a:lnTo>
                  <a:lnTo>
                    <a:pt x="3825" y="1061"/>
                  </a:lnTo>
                  <a:lnTo>
                    <a:pt x="3854" y="974"/>
                  </a:lnTo>
                  <a:lnTo>
                    <a:pt x="3868" y="887"/>
                  </a:lnTo>
                  <a:lnTo>
                    <a:pt x="3868" y="800"/>
                  </a:lnTo>
                  <a:lnTo>
                    <a:pt x="3868" y="800"/>
                  </a:lnTo>
                  <a:lnTo>
                    <a:pt x="3868" y="720"/>
                  </a:lnTo>
                  <a:lnTo>
                    <a:pt x="3854" y="639"/>
                  </a:lnTo>
                  <a:lnTo>
                    <a:pt x="3840" y="559"/>
                  </a:lnTo>
                  <a:lnTo>
                    <a:pt x="3811" y="487"/>
                  </a:lnTo>
                  <a:lnTo>
                    <a:pt x="3775" y="422"/>
                  </a:lnTo>
                  <a:lnTo>
                    <a:pt x="3738" y="349"/>
                  </a:lnTo>
                  <a:lnTo>
                    <a:pt x="3687" y="291"/>
                  </a:lnTo>
                  <a:lnTo>
                    <a:pt x="3636" y="233"/>
                  </a:lnTo>
                  <a:lnTo>
                    <a:pt x="3585" y="182"/>
                  </a:lnTo>
                  <a:lnTo>
                    <a:pt x="3520" y="138"/>
                  </a:lnTo>
                  <a:lnTo>
                    <a:pt x="3455" y="95"/>
                  </a:lnTo>
                  <a:lnTo>
                    <a:pt x="3390" y="66"/>
                  </a:lnTo>
                  <a:lnTo>
                    <a:pt x="3310" y="36"/>
                  </a:lnTo>
                  <a:lnTo>
                    <a:pt x="3237" y="15"/>
                  </a:lnTo>
                  <a:lnTo>
                    <a:pt x="3158" y="7"/>
                  </a:lnTo>
                  <a:lnTo>
                    <a:pt x="3078" y="0"/>
                  </a:lnTo>
                  <a:lnTo>
                    <a:pt x="0" y="0"/>
                  </a:lnTo>
                  <a:lnTo>
                    <a:pt x="0" y="0"/>
                  </a:lnTo>
                  <a:lnTo>
                    <a:pt x="146" y="146"/>
                  </a:lnTo>
                  <a:lnTo>
                    <a:pt x="290" y="284"/>
                  </a:lnTo>
                  <a:lnTo>
                    <a:pt x="436" y="407"/>
                  </a:lnTo>
                  <a:lnTo>
                    <a:pt x="581" y="531"/>
                  </a:lnTo>
                  <a:lnTo>
                    <a:pt x="719" y="639"/>
                  </a:lnTo>
                  <a:lnTo>
                    <a:pt x="864" y="741"/>
                  </a:lnTo>
                  <a:lnTo>
                    <a:pt x="1002" y="843"/>
                  </a:lnTo>
                  <a:lnTo>
                    <a:pt x="1133" y="930"/>
                  </a:lnTo>
                  <a:lnTo>
                    <a:pt x="1270" y="1010"/>
                  </a:lnTo>
                  <a:lnTo>
                    <a:pt x="1401" y="1083"/>
                  </a:lnTo>
                  <a:lnTo>
                    <a:pt x="1655" y="1221"/>
                  </a:lnTo>
                  <a:lnTo>
                    <a:pt x="1895" y="1323"/>
                  </a:lnTo>
                  <a:lnTo>
                    <a:pt x="2127" y="1410"/>
                  </a:lnTo>
                  <a:lnTo>
                    <a:pt x="2127" y="1410"/>
                  </a:lnTo>
                  <a:lnTo>
                    <a:pt x="1895" y="1497"/>
                  </a:lnTo>
                  <a:lnTo>
                    <a:pt x="1655" y="1606"/>
                  </a:lnTo>
                  <a:lnTo>
                    <a:pt x="1401" y="1736"/>
                  </a:lnTo>
                  <a:lnTo>
                    <a:pt x="1270" y="1809"/>
                  </a:lnTo>
                  <a:lnTo>
                    <a:pt x="1133" y="1889"/>
                  </a:lnTo>
                  <a:lnTo>
                    <a:pt x="1002" y="1983"/>
                  </a:lnTo>
                  <a:lnTo>
                    <a:pt x="864" y="2078"/>
                  </a:lnTo>
                  <a:lnTo>
                    <a:pt x="719" y="2180"/>
                  </a:lnTo>
                  <a:lnTo>
                    <a:pt x="581" y="2288"/>
                  </a:lnTo>
                  <a:lnTo>
                    <a:pt x="436" y="2412"/>
                  </a:lnTo>
                  <a:lnTo>
                    <a:pt x="290" y="2535"/>
                  </a:lnTo>
                  <a:lnTo>
                    <a:pt x="146" y="2672"/>
                  </a:lnTo>
                  <a:lnTo>
                    <a:pt x="0" y="2818"/>
                  </a:lnTo>
                  <a:lnTo>
                    <a:pt x="3078" y="2818"/>
                  </a:lnTo>
                  <a:lnTo>
                    <a:pt x="3078" y="2818"/>
                  </a:lnTo>
                  <a:lnTo>
                    <a:pt x="3158" y="2818"/>
                  </a:lnTo>
                  <a:lnTo>
                    <a:pt x="3237" y="2803"/>
                  </a:lnTo>
                  <a:lnTo>
                    <a:pt x="3310" y="2782"/>
                  </a:lnTo>
                  <a:lnTo>
                    <a:pt x="3390" y="2760"/>
                  </a:lnTo>
                  <a:lnTo>
                    <a:pt x="3455" y="2723"/>
                  </a:lnTo>
                  <a:lnTo>
                    <a:pt x="3520" y="2680"/>
                  </a:lnTo>
                  <a:lnTo>
                    <a:pt x="3585" y="2636"/>
                  </a:lnTo>
                  <a:lnTo>
                    <a:pt x="3636" y="2585"/>
                  </a:lnTo>
                  <a:lnTo>
                    <a:pt x="3687" y="2529"/>
                  </a:lnTo>
                  <a:lnTo>
                    <a:pt x="3738" y="2470"/>
                  </a:lnTo>
                  <a:lnTo>
                    <a:pt x="3775" y="2404"/>
                  </a:lnTo>
                  <a:lnTo>
                    <a:pt x="3811" y="2332"/>
                  </a:lnTo>
                  <a:lnTo>
                    <a:pt x="3840" y="2260"/>
                  </a:lnTo>
                  <a:lnTo>
                    <a:pt x="3854" y="2187"/>
                  </a:lnTo>
                  <a:lnTo>
                    <a:pt x="3868" y="2107"/>
                  </a:lnTo>
                  <a:lnTo>
                    <a:pt x="3868" y="2027"/>
                  </a:lnTo>
                  <a:lnTo>
                    <a:pt x="3868" y="2027"/>
                  </a:lnTo>
                  <a:lnTo>
                    <a:pt x="3868" y="1932"/>
                  </a:lnTo>
                  <a:lnTo>
                    <a:pt x="3854" y="1845"/>
                  </a:lnTo>
                  <a:lnTo>
                    <a:pt x="3825" y="1758"/>
                  </a:lnTo>
                  <a:lnTo>
                    <a:pt x="3796" y="1678"/>
                  </a:lnTo>
                  <a:lnTo>
                    <a:pt x="3752" y="1606"/>
                  </a:lnTo>
                  <a:lnTo>
                    <a:pt x="3701" y="1533"/>
                  </a:lnTo>
                  <a:lnTo>
                    <a:pt x="3644" y="1467"/>
                  </a:lnTo>
                  <a:lnTo>
                    <a:pt x="3585" y="1410"/>
                  </a:lnTo>
                  <a:close/>
                  <a:moveTo>
                    <a:pt x="3034" y="2390"/>
                  </a:moveTo>
                  <a:lnTo>
                    <a:pt x="1198" y="2390"/>
                  </a:lnTo>
                  <a:lnTo>
                    <a:pt x="1198" y="2390"/>
                  </a:lnTo>
                  <a:lnTo>
                    <a:pt x="1452" y="2216"/>
                  </a:lnTo>
                  <a:lnTo>
                    <a:pt x="1706" y="2070"/>
                  </a:lnTo>
                  <a:lnTo>
                    <a:pt x="1946" y="1940"/>
                  </a:lnTo>
                  <a:lnTo>
                    <a:pt x="2062" y="1889"/>
                  </a:lnTo>
                  <a:lnTo>
                    <a:pt x="2178" y="1838"/>
                  </a:lnTo>
                  <a:lnTo>
                    <a:pt x="2294" y="1795"/>
                  </a:lnTo>
                  <a:lnTo>
                    <a:pt x="2402" y="1758"/>
                  </a:lnTo>
                  <a:lnTo>
                    <a:pt x="2512" y="1729"/>
                  </a:lnTo>
                  <a:lnTo>
                    <a:pt x="2620" y="1708"/>
                  </a:lnTo>
                  <a:lnTo>
                    <a:pt x="2729" y="1685"/>
                  </a:lnTo>
                  <a:lnTo>
                    <a:pt x="2831" y="1671"/>
                  </a:lnTo>
                  <a:lnTo>
                    <a:pt x="2940" y="1664"/>
                  </a:lnTo>
                  <a:lnTo>
                    <a:pt x="3034" y="1657"/>
                  </a:lnTo>
                  <a:lnTo>
                    <a:pt x="3034" y="1657"/>
                  </a:lnTo>
                  <a:lnTo>
                    <a:pt x="3114" y="1664"/>
                  </a:lnTo>
                  <a:lnTo>
                    <a:pt x="3179" y="1685"/>
                  </a:lnTo>
                  <a:lnTo>
                    <a:pt x="3237" y="1722"/>
                  </a:lnTo>
                  <a:lnTo>
                    <a:pt x="3295" y="1765"/>
                  </a:lnTo>
                  <a:lnTo>
                    <a:pt x="3339" y="1824"/>
                  </a:lnTo>
                  <a:lnTo>
                    <a:pt x="3376" y="1882"/>
                  </a:lnTo>
                  <a:lnTo>
                    <a:pt x="3397" y="1954"/>
                  </a:lnTo>
                  <a:lnTo>
                    <a:pt x="3404" y="2027"/>
                  </a:lnTo>
                  <a:lnTo>
                    <a:pt x="3404" y="2027"/>
                  </a:lnTo>
                  <a:lnTo>
                    <a:pt x="3397" y="2100"/>
                  </a:lnTo>
                  <a:lnTo>
                    <a:pt x="3376" y="2165"/>
                  </a:lnTo>
                  <a:lnTo>
                    <a:pt x="3339" y="2231"/>
                  </a:lnTo>
                  <a:lnTo>
                    <a:pt x="3295" y="2281"/>
                  </a:lnTo>
                  <a:lnTo>
                    <a:pt x="3237" y="2325"/>
                  </a:lnTo>
                  <a:lnTo>
                    <a:pt x="3179" y="2361"/>
                  </a:lnTo>
                  <a:lnTo>
                    <a:pt x="3114" y="2383"/>
                  </a:lnTo>
                  <a:lnTo>
                    <a:pt x="3034" y="2390"/>
                  </a:lnTo>
                  <a:close/>
                  <a:moveTo>
                    <a:pt x="3034" y="1162"/>
                  </a:moveTo>
                  <a:lnTo>
                    <a:pt x="3034" y="1162"/>
                  </a:lnTo>
                  <a:lnTo>
                    <a:pt x="2940" y="1162"/>
                  </a:lnTo>
                  <a:lnTo>
                    <a:pt x="2831" y="1148"/>
                  </a:lnTo>
                  <a:lnTo>
                    <a:pt x="2729" y="1134"/>
                  </a:lnTo>
                  <a:lnTo>
                    <a:pt x="2620" y="1119"/>
                  </a:lnTo>
                  <a:lnTo>
                    <a:pt x="2512" y="1090"/>
                  </a:lnTo>
                  <a:lnTo>
                    <a:pt x="2402" y="1061"/>
                  </a:lnTo>
                  <a:lnTo>
                    <a:pt x="2294" y="1025"/>
                  </a:lnTo>
                  <a:lnTo>
                    <a:pt x="2178" y="981"/>
                  </a:lnTo>
                  <a:lnTo>
                    <a:pt x="2062" y="930"/>
                  </a:lnTo>
                  <a:lnTo>
                    <a:pt x="1946" y="879"/>
                  </a:lnTo>
                  <a:lnTo>
                    <a:pt x="1706" y="756"/>
                  </a:lnTo>
                  <a:lnTo>
                    <a:pt x="1452" y="603"/>
                  </a:lnTo>
                  <a:lnTo>
                    <a:pt x="1198" y="436"/>
                  </a:lnTo>
                  <a:lnTo>
                    <a:pt x="3034" y="436"/>
                  </a:lnTo>
                  <a:lnTo>
                    <a:pt x="3034" y="436"/>
                  </a:lnTo>
                  <a:lnTo>
                    <a:pt x="3114" y="443"/>
                  </a:lnTo>
                  <a:lnTo>
                    <a:pt x="3179" y="458"/>
                  </a:lnTo>
                  <a:lnTo>
                    <a:pt x="3237" y="494"/>
                  </a:lnTo>
                  <a:lnTo>
                    <a:pt x="3295" y="538"/>
                  </a:lnTo>
                  <a:lnTo>
                    <a:pt x="3339" y="596"/>
                  </a:lnTo>
                  <a:lnTo>
                    <a:pt x="3376" y="654"/>
                  </a:lnTo>
                  <a:lnTo>
                    <a:pt x="3397" y="726"/>
                  </a:lnTo>
                  <a:lnTo>
                    <a:pt x="3404" y="800"/>
                  </a:lnTo>
                  <a:lnTo>
                    <a:pt x="3404" y="800"/>
                  </a:lnTo>
                  <a:lnTo>
                    <a:pt x="3397" y="872"/>
                  </a:lnTo>
                  <a:lnTo>
                    <a:pt x="3376" y="938"/>
                  </a:lnTo>
                  <a:lnTo>
                    <a:pt x="3339" y="1003"/>
                  </a:lnTo>
                  <a:lnTo>
                    <a:pt x="3295" y="1054"/>
                  </a:lnTo>
                  <a:lnTo>
                    <a:pt x="3237" y="1097"/>
                  </a:lnTo>
                  <a:lnTo>
                    <a:pt x="3179" y="1134"/>
                  </a:lnTo>
                  <a:lnTo>
                    <a:pt x="3114" y="1155"/>
                  </a:lnTo>
                  <a:lnTo>
                    <a:pt x="3034" y="1162"/>
                  </a:lnTo>
                  <a:close/>
                </a:path>
              </a:pathLst>
            </a:custGeom>
            <a:grpFill/>
            <a:ln>
              <a:noFill/>
            </a:ln>
            <a:effectLst/>
          </p:spPr>
          <p:txBody>
            <a:bodyPr wrap="none" anchor="ctr"/>
            <a:lstStyle/>
            <a:p>
              <a:endParaRPr lang="en-US">
                <a:solidFill>
                  <a:prstClr val="black"/>
                </a:solidFill>
                <a:latin typeface="Dual 400" panose="02000603000000020004" pitchFamily="2" charset="0"/>
              </a:endParaRPr>
            </a:p>
          </p:txBody>
        </p:sp>
      </p:grpSp>
    </p:spTree>
    <p:extLst>
      <p:ext uri="{BB962C8B-B14F-4D97-AF65-F5344CB8AC3E}">
        <p14:creationId xmlns:p14="http://schemas.microsoft.com/office/powerpoint/2010/main" val="2334625081"/>
      </p:ext>
    </p:extLst>
  </p:cSld>
  <p:clrMap bg1="lt1" tx1="dk1" bg2="lt2" tx2="dk2" accent1="accent1" accent2="accent2" accent3="accent3" accent4="accent4" accent5="accent5" accent6="accent6" hlink="hlink" folHlink="folHlink"/>
  <p:sldLayoutIdLst>
    <p:sldLayoutId id="2147484250" r:id="rId1"/>
    <p:sldLayoutId id="2147484213" r:id="rId2"/>
    <p:sldLayoutId id="2147484253" r:id="rId3"/>
    <p:sldLayoutId id="2147484255" r:id="rId4"/>
    <p:sldLayoutId id="2147484254" r:id="rId5"/>
    <p:sldLayoutId id="2147484264" r:id="rId6"/>
    <p:sldLayoutId id="2147484269" r:id="rId7"/>
    <p:sldLayoutId id="2147484270" r:id="rId8"/>
    <p:sldLayoutId id="2147484271" r:id="rId9"/>
    <p:sldLayoutId id="2147484272" r:id="rId10"/>
    <p:sldLayoutId id="2147484169" r:id="rId11"/>
    <p:sldLayoutId id="2147484170" r:id="rId12"/>
    <p:sldLayoutId id="2147484205" r:id="rId13"/>
    <p:sldLayoutId id="2147484183" r:id="rId14"/>
    <p:sldLayoutId id="2147484171" r:id="rId15"/>
    <p:sldLayoutId id="2147484172" r:id="rId16"/>
    <p:sldLayoutId id="2147484207" r:id="rId17"/>
    <p:sldLayoutId id="2147484208" r:id="rId18"/>
    <p:sldLayoutId id="2147484178" r:id="rId19"/>
    <p:sldLayoutId id="2147484179" r:id="rId20"/>
    <p:sldLayoutId id="2147484177" r:id="rId21"/>
    <p:sldLayoutId id="2147484184" r:id="rId22"/>
    <p:sldLayoutId id="2147484185" r:id="rId23"/>
    <p:sldLayoutId id="2147484273" r:id="rId24"/>
    <p:sldLayoutId id="2147484274" r:id="rId25"/>
  </p:sldLayoutIdLst>
  <p:hf hdr="0" dt="0"/>
  <p:txStyles>
    <p:titleStyle>
      <a:lvl1pPr algn="l" defTabSz="457154" rtl="0" eaLnBrk="1" latinLnBrk="0" hangingPunct="1">
        <a:lnSpc>
          <a:spcPct val="85000"/>
        </a:lnSpc>
        <a:spcBef>
          <a:spcPct val="0"/>
        </a:spcBef>
        <a:buNone/>
        <a:defRPr sz="3200" b="0" i="0" kern="1200" spc="-30">
          <a:solidFill>
            <a:schemeClr val="tx1"/>
          </a:solidFill>
          <a:latin typeface="Dual 400" panose="02000603000000020004" pitchFamily="2" charset="0"/>
          <a:ea typeface="+mj-ea"/>
          <a:cs typeface="Dual 400" panose="02000603000000020004" pitchFamily="2" charset="0"/>
        </a:defRPr>
      </a:lvl1pPr>
    </p:titleStyle>
    <p:bodyStyle>
      <a:lvl1pPr marL="182863" indent="-182863" algn="l" defTabSz="457154" rtl="0" eaLnBrk="1" latinLnBrk="0" hangingPunct="1">
        <a:lnSpc>
          <a:spcPct val="90000"/>
        </a:lnSpc>
        <a:spcBef>
          <a:spcPts val="1000"/>
        </a:spcBef>
        <a:buClr>
          <a:schemeClr val="bg2"/>
        </a:buClr>
        <a:buFont typeface="Arial"/>
        <a:buChar char="•"/>
        <a:defRPr sz="2000" b="0" i="0" kern="1200" spc="0">
          <a:solidFill>
            <a:schemeClr val="tx1"/>
          </a:solidFill>
          <a:latin typeface="Dual 400" panose="02000603000000020004" pitchFamily="2" charset="0"/>
          <a:ea typeface="+mn-ea"/>
          <a:cs typeface="Dual 400" panose="02000603000000020004" pitchFamily="2" charset="0"/>
        </a:defRPr>
      </a:lvl1pPr>
      <a:lvl2pPr marL="484584" indent="-182863" algn="l" defTabSz="457154" rtl="0" eaLnBrk="1" latinLnBrk="0" hangingPunct="1">
        <a:lnSpc>
          <a:spcPct val="90000"/>
        </a:lnSpc>
        <a:spcBef>
          <a:spcPts val="700"/>
        </a:spcBef>
        <a:buClr>
          <a:schemeClr val="tx1"/>
        </a:buClr>
        <a:buFont typeface="Arial" panose="020B0604020202020204" pitchFamily="34" charset="0"/>
        <a:buChar char="‒"/>
        <a:defRPr sz="1800" b="0" i="0" kern="1200" spc="0">
          <a:solidFill>
            <a:schemeClr val="tx1"/>
          </a:solidFill>
          <a:latin typeface="Dual 400" panose="02000603000000020004" pitchFamily="2" charset="0"/>
          <a:ea typeface="+mn-ea"/>
          <a:cs typeface="Dual 400" panose="02000603000000020004" pitchFamily="2" charset="0"/>
        </a:defRPr>
      </a:lvl2pPr>
      <a:lvl3pPr marL="685732" indent="-182863" algn="l" defTabSz="457154" rtl="0" eaLnBrk="1" latinLnBrk="0" hangingPunct="1">
        <a:lnSpc>
          <a:spcPct val="90000"/>
        </a:lnSpc>
        <a:spcBef>
          <a:spcPts val="700"/>
        </a:spcBef>
        <a:buClr>
          <a:schemeClr val="tx1"/>
        </a:buClr>
        <a:buFont typeface="Arial"/>
        <a:buChar char="•"/>
        <a:defRPr sz="1400" b="0" i="0" kern="1200" spc="0">
          <a:solidFill>
            <a:schemeClr val="tx1"/>
          </a:solidFill>
          <a:latin typeface="Dual 400" panose="02000603000000020004" pitchFamily="2" charset="0"/>
          <a:ea typeface="+mn-ea"/>
          <a:cs typeface="Dual 400" panose="02000603000000020004" pitchFamily="2" charset="0"/>
        </a:defRPr>
      </a:lvl3pPr>
      <a:lvl4pPr marL="868595" indent="-182863" algn="l" defTabSz="457154" rtl="0" eaLnBrk="1" latinLnBrk="0" hangingPunct="1">
        <a:lnSpc>
          <a:spcPct val="90000"/>
        </a:lnSpc>
        <a:spcBef>
          <a:spcPts val="700"/>
        </a:spcBef>
        <a:buClr>
          <a:schemeClr val="tx1"/>
        </a:buClr>
        <a:buFont typeface="Arial" panose="020B0604020202020204" pitchFamily="34" charset="0"/>
        <a:buChar char="‒"/>
        <a:defRPr sz="1400" b="0" i="0" kern="1200" spc="0">
          <a:solidFill>
            <a:schemeClr val="tx1"/>
          </a:solidFill>
          <a:latin typeface="Dual 400" panose="02000603000000020004" pitchFamily="2" charset="0"/>
          <a:ea typeface="+mn-ea"/>
          <a:cs typeface="Dual 400" panose="02000603000000020004" pitchFamily="2" charset="0"/>
        </a:defRPr>
      </a:lvl4pPr>
      <a:lvl5pPr marL="1051456" indent="-182863" algn="l" defTabSz="457154" rtl="0" eaLnBrk="1" latinLnBrk="0" hangingPunct="1">
        <a:lnSpc>
          <a:spcPct val="90000"/>
        </a:lnSpc>
        <a:spcBef>
          <a:spcPts val="700"/>
        </a:spcBef>
        <a:buClr>
          <a:schemeClr val="tx1"/>
        </a:buClr>
        <a:buFont typeface="Arial"/>
        <a:buChar char="•"/>
        <a:defRPr sz="1400" b="0" i="0" kern="1200" spc="0">
          <a:solidFill>
            <a:schemeClr val="tx1"/>
          </a:solidFill>
          <a:latin typeface="Dual 400" panose="02000603000000020004" pitchFamily="2" charset="0"/>
          <a:ea typeface="+mn-ea"/>
          <a:cs typeface="Dual 400" panose="02000603000000020004" pitchFamily="2" charset="0"/>
        </a:defRPr>
      </a:lvl5pPr>
      <a:lvl6pPr marL="2514348" indent="-228576" algn="l" defTabSz="457154" rtl="0" eaLnBrk="1" latinLnBrk="0" hangingPunct="1">
        <a:spcBef>
          <a:spcPct val="20000"/>
        </a:spcBef>
        <a:buFont typeface="Arial"/>
        <a:buChar char="•"/>
        <a:defRPr sz="2000" kern="1200">
          <a:solidFill>
            <a:schemeClr val="tx1"/>
          </a:solidFill>
          <a:latin typeface="+mn-lt"/>
          <a:ea typeface="+mn-ea"/>
          <a:cs typeface="+mn-cs"/>
        </a:defRPr>
      </a:lvl6pPr>
      <a:lvl7pPr marL="2971504" indent="-228576" algn="l" defTabSz="457154" rtl="0" eaLnBrk="1" latinLnBrk="0" hangingPunct="1">
        <a:spcBef>
          <a:spcPct val="20000"/>
        </a:spcBef>
        <a:buFont typeface="Arial"/>
        <a:buChar char="•"/>
        <a:defRPr sz="2000" kern="1200">
          <a:solidFill>
            <a:schemeClr val="tx1"/>
          </a:solidFill>
          <a:latin typeface="+mn-lt"/>
          <a:ea typeface="+mn-ea"/>
          <a:cs typeface="+mn-cs"/>
        </a:defRPr>
      </a:lvl7pPr>
      <a:lvl8pPr marL="3428658" indent="-228576" algn="l" defTabSz="457154" rtl="0" eaLnBrk="1" latinLnBrk="0" hangingPunct="1">
        <a:spcBef>
          <a:spcPct val="20000"/>
        </a:spcBef>
        <a:buFont typeface="Arial"/>
        <a:buChar char="•"/>
        <a:defRPr sz="2000" kern="1200">
          <a:solidFill>
            <a:schemeClr val="tx1"/>
          </a:solidFill>
          <a:latin typeface="+mn-lt"/>
          <a:ea typeface="+mn-ea"/>
          <a:cs typeface="+mn-cs"/>
        </a:defRPr>
      </a:lvl8pPr>
      <a:lvl9pPr marL="3885812" indent="-228576" algn="l" defTabSz="45715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54" rtl="0" eaLnBrk="1" latinLnBrk="0" hangingPunct="1">
        <a:defRPr sz="1800" kern="1200">
          <a:solidFill>
            <a:schemeClr val="tx1"/>
          </a:solidFill>
          <a:latin typeface="+mn-lt"/>
          <a:ea typeface="+mn-ea"/>
          <a:cs typeface="+mn-cs"/>
        </a:defRPr>
      </a:lvl1pPr>
      <a:lvl2pPr marL="457154" algn="l" defTabSz="457154" rtl="0" eaLnBrk="1" latinLnBrk="0" hangingPunct="1">
        <a:defRPr sz="1800" kern="1200">
          <a:solidFill>
            <a:schemeClr val="tx1"/>
          </a:solidFill>
          <a:latin typeface="+mn-lt"/>
          <a:ea typeface="+mn-ea"/>
          <a:cs typeface="+mn-cs"/>
        </a:defRPr>
      </a:lvl2pPr>
      <a:lvl3pPr marL="914310" algn="l" defTabSz="457154" rtl="0" eaLnBrk="1" latinLnBrk="0" hangingPunct="1">
        <a:defRPr sz="1800" kern="1200">
          <a:solidFill>
            <a:schemeClr val="tx1"/>
          </a:solidFill>
          <a:latin typeface="+mn-lt"/>
          <a:ea typeface="+mn-ea"/>
          <a:cs typeface="+mn-cs"/>
        </a:defRPr>
      </a:lvl3pPr>
      <a:lvl4pPr marL="1371464" algn="l" defTabSz="457154" rtl="0" eaLnBrk="1" latinLnBrk="0" hangingPunct="1">
        <a:defRPr sz="1800" kern="1200">
          <a:solidFill>
            <a:schemeClr val="tx1"/>
          </a:solidFill>
          <a:latin typeface="+mn-lt"/>
          <a:ea typeface="+mn-ea"/>
          <a:cs typeface="+mn-cs"/>
        </a:defRPr>
      </a:lvl4pPr>
      <a:lvl5pPr marL="1828619" algn="l" defTabSz="457154" rtl="0" eaLnBrk="1" latinLnBrk="0" hangingPunct="1">
        <a:defRPr sz="1800" kern="1200">
          <a:solidFill>
            <a:schemeClr val="tx1"/>
          </a:solidFill>
          <a:latin typeface="+mn-lt"/>
          <a:ea typeface="+mn-ea"/>
          <a:cs typeface="+mn-cs"/>
        </a:defRPr>
      </a:lvl5pPr>
      <a:lvl6pPr marL="2285772" algn="l" defTabSz="457154" rtl="0" eaLnBrk="1" latinLnBrk="0" hangingPunct="1">
        <a:defRPr sz="1800" kern="1200">
          <a:solidFill>
            <a:schemeClr val="tx1"/>
          </a:solidFill>
          <a:latin typeface="+mn-lt"/>
          <a:ea typeface="+mn-ea"/>
          <a:cs typeface="+mn-cs"/>
        </a:defRPr>
      </a:lvl6pPr>
      <a:lvl7pPr marL="2742926" algn="l" defTabSz="457154" rtl="0" eaLnBrk="1" latinLnBrk="0" hangingPunct="1">
        <a:defRPr sz="1800" kern="1200">
          <a:solidFill>
            <a:schemeClr val="tx1"/>
          </a:solidFill>
          <a:latin typeface="+mn-lt"/>
          <a:ea typeface="+mn-ea"/>
          <a:cs typeface="+mn-cs"/>
        </a:defRPr>
      </a:lvl7pPr>
      <a:lvl8pPr marL="3200080" algn="l" defTabSz="457154" rtl="0" eaLnBrk="1" latinLnBrk="0" hangingPunct="1">
        <a:defRPr sz="1800" kern="1200">
          <a:solidFill>
            <a:schemeClr val="tx1"/>
          </a:solidFill>
          <a:latin typeface="+mn-lt"/>
          <a:ea typeface="+mn-ea"/>
          <a:cs typeface="+mn-cs"/>
        </a:defRPr>
      </a:lvl8pPr>
      <a:lvl9pPr marL="3657235" algn="l" defTabSz="4571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p:txBody>
          <a:bodyPr/>
          <a:lstStyle/>
          <a:p>
            <a:r>
              <a:rPr lang="en-US" dirty="0"/>
              <a:t>Greg Kamer – Senior Systems Engineer</a:t>
            </a:r>
          </a:p>
          <a:p>
            <a:r>
              <a:rPr lang="en-US" dirty="0"/>
              <a:t>Jonathon Lorek – Systems Engineer</a:t>
            </a:r>
          </a:p>
        </p:txBody>
      </p:sp>
      <p:sp>
        <p:nvSpPr>
          <p:cNvPr id="7" name="Title 6"/>
          <p:cNvSpPr>
            <a:spLocks noGrp="1"/>
          </p:cNvSpPr>
          <p:nvPr>
            <p:ph type="title"/>
          </p:nvPr>
        </p:nvSpPr>
        <p:spPr/>
        <p:txBody>
          <a:bodyPr/>
          <a:lstStyle/>
          <a:p>
            <a:r>
              <a:rPr lang="en-US" dirty="0"/>
              <a:t>Hello New IP - </a:t>
            </a:r>
            <a:r>
              <a:rPr lang="en-US" dirty="0" err="1"/>
              <a:t>LouMUG</a:t>
            </a:r>
            <a:endParaRPr lang="en-US" dirty="0"/>
          </a:p>
        </p:txBody>
      </p:sp>
      <p:sp>
        <p:nvSpPr>
          <p:cNvPr id="2" name="Footer Placeholder 1"/>
          <p:cNvSpPr>
            <a:spLocks noGrp="1"/>
          </p:cNvSpPr>
          <p:nvPr>
            <p:ph type="ftr" sz="quarter" idx="3"/>
          </p:nvPr>
        </p:nvSpPr>
        <p:spPr/>
        <p:txBody>
          <a:bodyPr/>
          <a:lstStyle/>
          <a:p>
            <a:pPr>
              <a:defRPr/>
            </a:pPr>
            <a:r>
              <a:rPr lang="en-US"/>
              <a:t>© 2015 BROCADE COMMUNICATIONS SYSTEMS, INC. COMPANY PROPRIETARY INFORMATION</a:t>
            </a:r>
            <a:endParaRPr lang="en-US" dirty="0"/>
          </a:p>
        </p:txBody>
      </p:sp>
      <p:grpSp>
        <p:nvGrpSpPr>
          <p:cNvPr id="10" name="Group 9"/>
          <p:cNvGrpSpPr>
            <a:grpSpLocks/>
          </p:cNvGrpSpPr>
          <p:nvPr/>
        </p:nvGrpSpPr>
        <p:grpSpPr bwMode="auto">
          <a:xfrm>
            <a:off x="6235700" y="2022192"/>
            <a:ext cx="2536435" cy="2684816"/>
            <a:chOff x="2066925" y="614363"/>
            <a:chExt cx="6051550" cy="6405562"/>
          </a:xfrm>
          <a:solidFill>
            <a:srgbClr val="FFFFFF"/>
          </a:solidFill>
        </p:grpSpPr>
        <p:sp>
          <p:nvSpPr>
            <p:cNvPr id="11" name="Freeform 10"/>
            <p:cNvSpPr>
              <a:spLocks noChangeArrowheads="1"/>
            </p:cNvSpPr>
            <p:nvPr/>
          </p:nvSpPr>
          <p:spPr bwMode="auto">
            <a:xfrm>
              <a:off x="5364163" y="1158875"/>
              <a:ext cx="212725" cy="1198563"/>
            </a:xfrm>
            <a:custGeom>
              <a:avLst/>
              <a:gdLst>
                <a:gd name="T0" fmla="*/ 47711 w 593"/>
                <a:gd name="T1" fmla="*/ 921611 h 3328"/>
                <a:gd name="T2" fmla="*/ 85736 w 593"/>
                <a:gd name="T3" fmla="*/ 994721 h 3328"/>
                <a:gd name="T4" fmla="*/ 123761 w 593"/>
                <a:gd name="T5" fmla="*/ 1064589 h 3328"/>
                <a:gd name="T6" fmla="*/ 209138 w 593"/>
                <a:gd name="T7" fmla="*/ 1198203 h 3328"/>
                <a:gd name="T8" fmla="*/ 177570 w 593"/>
                <a:gd name="T9" fmla="*/ 1125093 h 3328"/>
                <a:gd name="T10" fmla="*/ 145643 w 593"/>
                <a:gd name="T11" fmla="*/ 1051984 h 3328"/>
                <a:gd name="T12" fmla="*/ 85736 w 593"/>
                <a:gd name="T13" fmla="*/ 909006 h 3328"/>
                <a:gd name="T14" fmla="*/ 72822 w 593"/>
                <a:gd name="T15" fmla="*/ 870831 h 3328"/>
                <a:gd name="T16" fmla="*/ 53809 w 593"/>
                <a:gd name="T17" fmla="*/ 797721 h 3328"/>
                <a:gd name="T18" fmla="*/ 47711 w 593"/>
                <a:gd name="T19" fmla="*/ 721371 h 3328"/>
                <a:gd name="T20" fmla="*/ 50939 w 593"/>
                <a:gd name="T21" fmla="*/ 645020 h 3328"/>
                <a:gd name="T22" fmla="*/ 57038 w 593"/>
                <a:gd name="T23" fmla="*/ 606845 h 3328"/>
                <a:gd name="T24" fmla="*/ 72822 w 593"/>
                <a:gd name="T25" fmla="*/ 533735 h 3328"/>
                <a:gd name="T26" fmla="*/ 91834 w 593"/>
                <a:gd name="T27" fmla="*/ 457744 h 3328"/>
                <a:gd name="T28" fmla="*/ 145643 w 593"/>
                <a:gd name="T29" fmla="*/ 311526 h 3328"/>
                <a:gd name="T30" fmla="*/ 174341 w 593"/>
                <a:gd name="T31" fmla="*/ 238416 h 3328"/>
                <a:gd name="T32" fmla="*/ 199452 w 593"/>
                <a:gd name="T33" fmla="*/ 158824 h 3328"/>
                <a:gd name="T34" fmla="*/ 205909 w 593"/>
                <a:gd name="T35" fmla="*/ 120649 h 3328"/>
                <a:gd name="T36" fmla="*/ 209138 w 593"/>
                <a:gd name="T37" fmla="*/ 38175 h 3328"/>
                <a:gd name="T38" fmla="*/ 202681 w 593"/>
                <a:gd name="T39" fmla="*/ 0 h 3328"/>
                <a:gd name="T40" fmla="*/ 196582 w 593"/>
                <a:gd name="T41" fmla="*/ 79232 h 3328"/>
                <a:gd name="T42" fmla="*/ 174341 w 593"/>
                <a:gd name="T43" fmla="*/ 152341 h 3328"/>
                <a:gd name="T44" fmla="*/ 161427 w 593"/>
                <a:gd name="T45" fmla="*/ 187275 h 3328"/>
                <a:gd name="T46" fmla="*/ 110847 w 593"/>
                <a:gd name="T47" fmla="*/ 295679 h 3328"/>
                <a:gd name="T48" fmla="*/ 76050 w 593"/>
                <a:gd name="T49" fmla="*/ 368428 h 3328"/>
                <a:gd name="T50" fmla="*/ 47711 w 593"/>
                <a:gd name="T51" fmla="*/ 444779 h 3328"/>
                <a:gd name="T52" fmla="*/ 6457 w 593"/>
                <a:gd name="T53" fmla="*/ 600722 h 3328"/>
                <a:gd name="T54" fmla="*/ 3229 w 593"/>
                <a:gd name="T55" fmla="*/ 641779 h 3328"/>
                <a:gd name="T56" fmla="*/ 0 w 593"/>
                <a:gd name="T57" fmla="*/ 724612 h 3328"/>
                <a:gd name="T58" fmla="*/ 3229 w 593"/>
                <a:gd name="T59" fmla="*/ 765669 h 3328"/>
                <a:gd name="T60" fmla="*/ 19013 w 593"/>
                <a:gd name="T61" fmla="*/ 845261 h 3328"/>
                <a:gd name="T62" fmla="*/ 47711 w 593"/>
                <a:gd name="T63" fmla="*/ 921611 h 33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3" h="3328">
                  <a:moveTo>
                    <a:pt x="133" y="2559"/>
                  </a:moveTo>
                  <a:lnTo>
                    <a:pt x="133" y="2559"/>
                  </a:lnTo>
                  <a:lnTo>
                    <a:pt x="186" y="2665"/>
                  </a:lnTo>
                  <a:lnTo>
                    <a:pt x="239" y="2762"/>
                  </a:lnTo>
                  <a:lnTo>
                    <a:pt x="345" y="2956"/>
                  </a:lnTo>
                  <a:lnTo>
                    <a:pt x="459" y="3141"/>
                  </a:lnTo>
                  <a:lnTo>
                    <a:pt x="583" y="3327"/>
                  </a:lnTo>
                  <a:lnTo>
                    <a:pt x="495" y="3124"/>
                  </a:lnTo>
                  <a:lnTo>
                    <a:pt x="406" y="2921"/>
                  </a:lnTo>
                  <a:lnTo>
                    <a:pt x="318" y="2718"/>
                  </a:lnTo>
                  <a:lnTo>
                    <a:pt x="239" y="2524"/>
                  </a:lnTo>
                  <a:lnTo>
                    <a:pt x="203" y="2418"/>
                  </a:lnTo>
                  <a:lnTo>
                    <a:pt x="168" y="2321"/>
                  </a:lnTo>
                  <a:lnTo>
                    <a:pt x="150" y="2215"/>
                  </a:lnTo>
                  <a:lnTo>
                    <a:pt x="142" y="2109"/>
                  </a:lnTo>
                  <a:lnTo>
                    <a:pt x="133" y="2003"/>
                  </a:lnTo>
                  <a:lnTo>
                    <a:pt x="142" y="1897"/>
                  </a:lnTo>
                  <a:lnTo>
                    <a:pt x="142" y="1791"/>
                  </a:lnTo>
                  <a:lnTo>
                    <a:pt x="159" y="1685"/>
                  </a:lnTo>
                  <a:lnTo>
                    <a:pt x="177" y="1588"/>
                  </a:lnTo>
                  <a:lnTo>
                    <a:pt x="203" y="1482"/>
                  </a:lnTo>
                  <a:lnTo>
                    <a:pt x="256" y="1271"/>
                  </a:lnTo>
                  <a:lnTo>
                    <a:pt x="327" y="1068"/>
                  </a:lnTo>
                  <a:lnTo>
                    <a:pt x="406" y="865"/>
                  </a:lnTo>
                  <a:lnTo>
                    <a:pt x="486" y="662"/>
                  </a:lnTo>
                  <a:lnTo>
                    <a:pt x="521" y="556"/>
                  </a:lnTo>
                  <a:lnTo>
                    <a:pt x="556" y="441"/>
                  </a:lnTo>
                  <a:lnTo>
                    <a:pt x="574" y="335"/>
                  </a:lnTo>
                  <a:lnTo>
                    <a:pt x="592" y="220"/>
                  </a:lnTo>
                  <a:lnTo>
                    <a:pt x="583" y="106"/>
                  </a:lnTo>
                  <a:lnTo>
                    <a:pt x="565" y="0"/>
                  </a:lnTo>
                  <a:lnTo>
                    <a:pt x="565" y="115"/>
                  </a:lnTo>
                  <a:lnTo>
                    <a:pt x="548" y="220"/>
                  </a:lnTo>
                  <a:lnTo>
                    <a:pt x="521" y="326"/>
                  </a:lnTo>
                  <a:lnTo>
                    <a:pt x="486" y="423"/>
                  </a:lnTo>
                  <a:lnTo>
                    <a:pt x="450" y="520"/>
                  </a:lnTo>
                  <a:lnTo>
                    <a:pt x="406" y="626"/>
                  </a:lnTo>
                  <a:lnTo>
                    <a:pt x="309" y="821"/>
                  </a:lnTo>
                  <a:lnTo>
                    <a:pt x="212" y="1023"/>
                  </a:lnTo>
                  <a:lnTo>
                    <a:pt x="133" y="1235"/>
                  </a:lnTo>
                  <a:lnTo>
                    <a:pt x="71" y="1447"/>
                  </a:lnTo>
                  <a:lnTo>
                    <a:pt x="18" y="1668"/>
                  </a:lnTo>
                  <a:lnTo>
                    <a:pt x="9" y="1782"/>
                  </a:lnTo>
                  <a:lnTo>
                    <a:pt x="0" y="1897"/>
                  </a:lnTo>
                  <a:lnTo>
                    <a:pt x="0" y="2012"/>
                  </a:lnTo>
                  <a:lnTo>
                    <a:pt x="9" y="2126"/>
                  </a:lnTo>
                  <a:lnTo>
                    <a:pt x="27" y="2241"/>
                  </a:lnTo>
                  <a:lnTo>
                    <a:pt x="53" y="2347"/>
                  </a:lnTo>
                  <a:lnTo>
                    <a:pt x="89" y="2462"/>
                  </a:lnTo>
                  <a:lnTo>
                    <a:pt x="133" y="2559"/>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2" name="Freeform 2"/>
            <p:cNvSpPr>
              <a:spLocks noChangeArrowheads="1"/>
            </p:cNvSpPr>
            <p:nvPr/>
          </p:nvSpPr>
          <p:spPr bwMode="auto">
            <a:xfrm>
              <a:off x="5351463" y="2365375"/>
              <a:ext cx="212725" cy="1198563"/>
            </a:xfrm>
            <a:custGeom>
              <a:avLst/>
              <a:gdLst>
                <a:gd name="T0" fmla="*/ 91989 w 592"/>
                <a:gd name="T1" fmla="*/ 457744 h 3328"/>
                <a:gd name="T2" fmla="*/ 145889 w 592"/>
                <a:gd name="T3" fmla="*/ 311526 h 3328"/>
                <a:gd name="T4" fmla="*/ 174276 w 592"/>
                <a:gd name="T5" fmla="*/ 238416 h 3328"/>
                <a:gd name="T6" fmla="*/ 199789 w 592"/>
                <a:gd name="T7" fmla="*/ 158824 h 3328"/>
                <a:gd name="T8" fmla="*/ 206257 w 592"/>
                <a:gd name="T9" fmla="*/ 120649 h 3328"/>
                <a:gd name="T10" fmla="*/ 209491 w 592"/>
                <a:gd name="T11" fmla="*/ 38175 h 3328"/>
                <a:gd name="T12" fmla="*/ 203023 w 592"/>
                <a:gd name="T13" fmla="*/ 0 h 3328"/>
                <a:gd name="T14" fmla="*/ 196555 w 592"/>
                <a:gd name="T15" fmla="*/ 79592 h 3328"/>
                <a:gd name="T16" fmla="*/ 174276 w 592"/>
                <a:gd name="T17" fmla="*/ 152702 h 3328"/>
                <a:gd name="T18" fmla="*/ 161700 w 592"/>
                <a:gd name="T19" fmla="*/ 187636 h 3328"/>
                <a:gd name="T20" fmla="*/ 111034 w 592"/>
                <a:gd name="T21" fmla="*/ 295679 h 3328"/>
                <a:gd name="T22" fmla="*/ 76179 w 592"/>
                <a:gd name="T23" fmla="*/ 368789 h 3328"/>
                <a:gd name="T24" fmla="*/ 47791 w 592"/>
                <a:gd name="T25" fmla="*/ 444779 h 3328"/>
                <a:gd name="T26" fmla="*/ 6468 w 592"/>
                <a:gd name="T27" fmla="*/ 600722 h 3328"/>
                <a:gd name="T28" fmla="*/ 3234 w 592"/>
                <a:gd name="T29" fmla="*/ 641779 h 3328"/>
                <a:gd name="T30" fmla="*/ 0 w 592"/>
                <a:gd name="T31" fmla="*/ 724612 h 3328"/>
                <a:gd name="T32" fmla="*/ 3234 w 592"/>
                <a:gd name="T33" fmla="*/ 766029 h 3328"/>
                <a:gd name="T34" fmla="*/ 19045 w 592"/>
                <a:gd name="T35" fmla="*/ 845261 h 3328"/>
                <a:gd name="T36" fmla="*/ 47791 w 592"/>
                <a:gd name="T37" fmla="*/ 921611 h 3328"/>
                <a:gd name="T38" fmla="*/ 66477 w 592"/>
                <a:gd name="T39" fmla="*/ 959787 h 3328"/>
                <a:gd name="T40" fmla="*/ 123610 w 592"/>
                <a:gd name="T41" fmla="*/ 1064589 h 3328"/>
                <a:gd name="T42" fmla="*/ 164934 w 592"/>
                <a:gd name="T43" fmla="*/ 1131216 h 3328"/>
                <a:gd name="T44" fmla="*/ 209491 w 592"/>
                <a:gd name="T45" fmla="*/ 1198203 h 3328"/>
                <a:gd name="T46" fmla="*/ 145889 w 592"/>
                <a:gd name="T47" fmla="*/ 1051984 h 3328"/>
                <a:gd name="T48" fmla="*/ 114268 w 592"/>
                <a:gd name="T49" fmla="*/ 978874 h 3328"/>
                <a:gd name="T50" fmla="*/ 85521 w 592"/>
                <a:gd name="T51" fmla="*/ 909006 h 3328"/>
                <a:gd name="T52" fmla="*/ 60368 w 592"/>
                <a:gd name="T53" fmla="*/ 835897 h 3328"/>
                <a:gd name="T54" fmla="*/ 50666 w 592"/>
                <a:gd name="T55" fmla="*/ 759546 h 3328"/>
                <a:gd name="T56" fmla="*/ 50666 w 592"/>
                <a:gd name="T57" fmla="*/ 683195 h 3328"/>
                <a:gd name="T58" fmla="*/ 57134 w 592"/>
                <a:gd name="T59" fmla="*/ 606845 h 3328"/>
                <a:gd name="T60" fmla="*/ 63602 w 592"/>
                <a:gd name="T61" fmla="*/ 571910 h 3328"/>
                <a:gd name="T62" fmla="*/ 91989 w 592"/>
                <a:gd name="T63" fmla="*/ 457744 h 33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2" h="3328">
                  <a:moveTo>
                    <a:pt x="256" y="1271"/>
                  </a:moveTo>
                  <a:lnTo>
                    <a:pt x="256" y="1271"/>
                  </a:lnTo>
                  <a:lnTo>
                    <a:pt x="327" y="1068"/>
                  </a:lnTo>
                  <a:lnTo>
                    <a:pt x="406" y="865"/>
                  </a:lnTo>
                  <a:lnTo>
                    <a:pt x="485" y="662"/>
                  </a:lnTo>
                  <a:lnTo>
                    <a:pt x="521" y="556"/>
                  </a:lnTo>
                  <a:lnTo>
                    <a:pt x="556" y="441"/>
                  </a:lnTo>
                  <a:lnTo>
                    <a:pt x="574" y="335"/>
                  </a:lnTo>
                  <a:lnTo>
                    <a:pt x="591" y="221"/>
                  </a:lnTo>
                  <a:lnTo>
                    <a:pt x="583" y="106"/>
                  </a:lnTo>
                  <a:lnTo>
                    <a:pt x="565" y="0"/>
                  </a:lnTo>
                  <a:lnTo>
                    <a:pt x="565" y="115"/>
                  </a:lnTo>
                  <a:lnTo>
                    <a:pt x="547" y="221"/>
                  </a:lnTo>
                  <a:lnTo>
                    <a:pt x="521" y="326"/>
                  </a:lnTo>
                  <a:lnTo>
                    <a:pt x="485" y="424"/>
                  </a:lnTo>
                  <a:lnTo>
                    <a:pt x="450" y="521"/>
                  </a:lnTo>
                  <a:lnTo>
                    <a:pt x="406" y="626"/>
                  </a:lnTo>
                  <a:lnTo>
                    <a:pt x="309" y="821"/>
                  </a:lnTo>
                  <a:lnTo>
                    <a:pt x="212" y="1024"/>
                  </a:lnTo>
                  <a:lnTo>
                    <a:pt x="133" y="1235"/>
                  </a:lnTo>
                  <a:lnTo>
                    <a:pt x="71" y="1447"/>
                  </a:lnTo>
                  <a:lnTo>
                    <a:pt x="18" y="1668"/>
                  </a:lnTo>
                  <a:lnTo>
                    <a:pt x="9" y="1782"/>
                  </a:lnTo>
                  <a:lnTo>
                    <a:pt x="0" y="1897"/>
                  </a:lnTo>
                  <a:lnTo>
                    <a:pt x="0" y="2012"/>
                  </a:lnTo>
                  <a:lnTo>
                    <a:pt x="9" y="2127"/>
                  </a:lnTo>
                  <a:lnTo>
                    <a:pt x="27" y="2241"/>
                  </a:lnTo>
                  <a:lnTo>
                    <a:pt x="53" y="2347"/>
                  </a:lnTo>
                  <a:lnTo>
                    <a:pt x="88" y="2462"/>
                  </a:lnTo>
                  <a:lnTo>
                    <a:pt x="133" y="2559"/>
                  </a:lnTo>
                  <a:lnTo>
                    <a:pt x="185" y="2665"/>
                  </a:lnTo>
                  <a:lnTo>
                    <a:pt x="238" y="2762"/>
                  </a:lnTo>
                  <a:lnTo>
                    <a:pt x="344" y="2956"/>
                  </a:lnTo>
                  <a:lnTo>
                    <a:pt x="459" y="3141"/>
                  </a:lnTo>
                  <a:lnTo>
                    <a:pt x="583" y="3327"/>
                  </a:lnTo>
                  <a:lnTo>
                    <a:pt x="494" y="3124"/>
                  </a:lnTo>
                  <a:lnTo>
                    <a:pt x="406" y="2921"/>
                  </a:lnTo>
                  <a:lnTo>
                    <a:pt x="318" y="2718"/>
                  </a:lnTo>
                  <a:lnTo>
                    <a:pt x="238" y="2524"/>
                  </a:lnTo>
                  <a:lnTo>
                    <a:pt x="203" y="2418"/>
                  </a:lnTo>
                  <a:lnTo>
                    <a:pt x="168" y="2321"/>
                  </a:lnTo>
                  <a:lnTo>
                    <a:pt x="150" y="2215"/>
                  </a:lnTo>
                  <a:lnTo>
                    <a:pt x="141" y="2109"/>
                  </a:lnTo>
                  <a:lnTo>
                    <a:pt x="133" y="2003"/>
                  </a:lnTo>
                  <a:lnTo>
                    <a:pt x="141" y="1897"/>
                  </a:lnTo>
                  <a:lnTo>
                    <a:pt x="141" y="1791"/>
                  </a:lnTo>
                  <a:lnTo>
                    <a:pt x="159" y="1685"/>
                  </a:lnTo>
                  <a:lnTo>
                    <a:pt x="177" y="1588"/>
                  </a:lnTo>
                  <a:lnTo>
                    <a:pt x="203" y="1482"/>
                  </a:lnTo>
                  <a:lnTo>
                    <a:pt x="256" y="1271"/>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3" name="Freeform 3"/>
            <p:cNvSpPr>
              <a:spLocks noChangeArrowheads="1"/>
            </p:cNvSpPr>
            <p:nvPr/>
          </p:nvSpPr>
          <p:spPr bwMode="auto">
            <a:xfrm>
              <a:off x="5608638" y="1158875"/>
              <a:ext cx="209550" cy="1198563"/>
            </a:xfrm>
            <a:custGeom>
              <a:avLst/>
              <a:gdLst>
                <a:gd name="T0" fmla="*/ 9345 w 583"/>
                <a:gd name="T1" fmla="*/ 158824 h 3328"/>
                <a:gd name="T2" fmla="*/ 34865 w 583"/>
                <a:gd name="T3" fmla="*/ 238416 h 3328"/>
                <a:gd name="T4" fmla="*/ 63260 w 583"/>
                <a:gd name="T5" fmla="*/ 311526 h 3328"/>
                <a:gd name="T6" fmla="*/ 117175 w 583"/>
                <a:gd name="T7" fmla="*/ 457744 h 3328"/>
                <a:gd name="T8" fmla="*/ 136225 w 583"/>
                <a:gd name="T9" fmla="*/ 533735 h 3328"/>
                <a:gd name="T10" fmla="*/ 152041 w 583"/>
                <a:gd name="T11" fmla="*/ 606845 h 3328"/>
                <a:gd name="T12" fmla="*/ 158510 w 583"/>
                <a:gd name="T13" fmla="*/ 645020 h 3328"/>
                <a:gd name="T14" fmla="*/ 161745 w 583"/>
                <a:gd name="T15" fmla="*/ 721371 h 3328"/>
                <a:gd name="T16" fmla="*/ 155275 w 583"/>
                <a:gd name="T17" fmla="*/ 797721 h 3328"/>
                <a:gd name="T18" fmla="*/ 139460 w 583"/>
                <a:gd name="T19" fmla="*/ 870831 h 3328"/>
                <a:gd name="T20" fmla="*/ 126880 w 583"/>
                <a:gd name="T21" fmla="*/ 909006 h 3328"/>
                <a:gd name="T22" fmla="*/ 63260 w 583"/>
                <a:gd name="T23" fmla="*/ 1051984 h 3328"/>
                <a:gd name="T24" fmla="*/ 31630 w 583"/>
                <a:gd name="T25" fmla="*/ 1125093 h 3328"/>
                <a:gd name="T26" fmla="*/ 0 w 583"/>
                <a:gd name="T27" fmla="*/ 1198203 h 3328"/>
                <a:gd name="T28" fmla="*/ 85545 w 583"/>
                <a:gd name="T29" fmla="*/ 1064589 h 3328"/>
                <a:gd name="T30" fmla="*/ 126880 w 583"/>
                <a:gd name="T31" fmla="*/ 994721 h 3328"/>
                <a:gd name="T32" fmla="*/ 161745 w 583"/>
                <a:gd name="T33" fmla="*/ 921611 h 3328"/>
                <a:gd name="T34" fmla="*/ 177560 w 583"/>
                <a:gd name="T35" fmla="*/ 886677 h 3328"/>
                <a:gd name="T36" fmla="*/ 199845 w 583"/>
                <a:gd name="T37" fmla="*/ 807085 h 3328"/>
                <a:gd name="T38" fmla="*/ 209191 w 583"/>
                <a:gd name="T39" fmla="*/ 765669 h 3328"/>
                <a:gd name="T40" fmla="*/ 209191 w 583"/>
                <a:gd name="T41" fmla="*/ 683195 h 3328"/>
                <a:gd name="T42" fmla="*/ 203080 w 583"/>
                <a:gd name="T43" fmla="*/ 600722 h 3328"/>
                <a:gd name="T44" fmla="*/ 187265 w 583"/>
                <a:gd name="T45" fmla="*/ 521130 h 3328"/>
                <a:gd name="T46" fmla="*/ 161745 w 583"/>
                <a:gd name="T47" fmla="*/ 444779 h 3328"/>
                <a:gd name="T48" fmla="*/ 101360 w 583"/>
                <a:gd name="T49" fmla="*/ 295679 h 3328"/>
                <a:gd name="T50" fmla="*/ 66495 w 583"/>
                <a:gd name="T51" fmla="*/ 225451 h 3328"/>
                <a:gd name="T52" fmla="*/ 34865 w 583"/>
                <a:gd name="T53" fmla="*/ 152341 h 3328"/>
                <a:gd name="T54" fmla="*/ 22285 w 583"/>
                <a:gd name="T55" fmla="*/ 117407 h 3328"/>
                <a:gd name="T56" fmla="*/ 6470 w 583"/>
                <a:gd name="T57" fmla="*/ 41417 h 3328"/>
                <a:gd name="T58" fmla="*/ 6470 w 583"/>
                <a:gd name="T59" fmla="*/ 0 h 3328"/>
                <a:gd name="T60" fmla="*/ 0 w 583"/>
                <a:gd name="T61" fmla="*/ 79232 h 3328"/>
                <a:gd name="T62" fmla="*/ 9345 w 583"/>
                <a:gd name="T63" fmla="*/ 158824 h 33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83" h="3328">
                  <a:moveTo>
                    <a:pt x="26" y="441"/>
                  </a:moveTo>
                  <a:lnTo>
                    <a:pt x="26" y="441"/>
                  </a:lnTo>
                  <a:lnTo>
                    <a:pt x="62" y="556"/>
                  </a:lnTo>
                  <a:lnTo>
                    <a:pt x="97" y="662"/>
                  </a:lnTo>
                  <a:lnTo>
                    <a:pt x="176" y="865"/>
                  </a:lnTo>
                  <a:lnTo>
                    <a:pt x="256" y="1068"/>
                  </a:lnTo>
                  <a:lnTo>
                    <a:pt x="326" y="1271"/>
                  </a:lnTo>
                  <a:lnTo>
                    <a:pt x="379" y="1482"/>
                  </a:lnTo>
                  <a:lnTo>
                    <a:pt x="406" y="1588"/>
                  </a:lnTo>
                  <a:lnTo>
                    <a:pt x="423" y="1685"/>
                  </a:lnTo>
                  <a:lnTo>
                    <a:pt x="441" y="1791"/>
                  </a:lnTo>
                  <a:lnTo>
                    <a:pt x="450" y="1897"/>
                  </a:lnTo>
                  <a:lnTo>
                    <a:pt x="450" y="2003"/>
                  </a:lnTo>
                  <a:lnTo>
                    <a:pt x="441" y="2109"/>
                  </a:lnTo>
                  <a:lnTo>
                    <a:pt x="432" y="2215"/>
                  </a:lnTo>
                  <a:lnTo>
                    <a:pt x="415" y="2321"/>
                  </a:lnTo>
                  <a:lnTo>
                    <a:pt x="388" y="2418"/>
                  </a:lnTo>
                  <a:lnTo>
                    <a:pt x="353" y="2524"/>
                  </a:lnTo>
                  <a:lnTo>
                    <a:pt x="265" y="2718"/>
                  </a:lnTo>
                  <a:lnTo>
                    <a:pt x="176" y="2921"/>
                  </a:lnTo>
                  <a:lnTo>
                    <a:pt x="88" y="3124"/>
                  </a:lnTo>
                  <a:lnTo>
                    <a:pt x="0" y="3327"/>
                  </a:lnTo>
                  <a:lnTo>
                    <a:pt x="123" y="3141"/>
                  </a:lnTo>
                  <a:lnTo>
                    <a:pt x="238" y="2956"/>
                  </a:lnTo>
                  <a:lnTo>
                    <a:pt x="353" y="2762"/>
                  </a:lnTo>
                  <a:lnTo>
                    <a:pt x="406" y="2665"/>
                  </a:lnTo>
                  <a:lnTo>
                    <a:pt x="450" y="2559"/>
                  </a:lnTo>
                  <a:lnTo>
                    <a:pt x="494" y="2462"/>
                  </a:lnTo>
                  <a:lnTo>
                    <a:pt x="529" y="2347"/>
                  </a:lnTo>
                  <a:lnTo>
                    <a:pt x="556" y="2241"/>
                  </a:lnTo>
                  <a:lnTo>
                    <a:pt x="582" y="2126"/>
                  </a:lnTo>
                  <a:lnTo>
                    <a:pt x="582" y="2012"/>
                  </a:lnTo>
                  <a:lnTo>
                    <a:pt x="582" y="1897"/>
                  </a:lnTo>
                  <a:lnTo>
                    <a:pt x="582" y="1782"/>
                  </a:lnTo>
                  <a:lnTo>
                    <a:pt x="565" y="1668"/>
                  </a:lnTo>
                  <a:lnTo>
                    <a:pt x="521" y="1447"/>
                  </a:lnTo>
                  <a:lnTo>
                    <a:pt x="450" y="1235"/>
                  </a:lnTo>
                  <a:lnTo>
                    <a:pt x="371" y="1023"/>
                  </a:lnTo>
                  <a:lnTo>
                    <a:pt x="282" y="821"/>
                  </a:lnTo>
                  <a:lnTo>
                    <a:pt x="185" y="626"/>
                  </a:lnTo>
                  <a:lnTo>
                    <a:pt x="141" y="520"/>
                  </a:lnTo>
                  <a:lnTo>
                    <a:pt x="97" y="423"/>
                  </a:lnTo>
                  <a:lnTo>
                    <a:pt x="62" y="326"/>
                  </a:lnTo>
                  <a:lnTo>
                    <a:pt x="35" y="220"/>
                  </a:lnTo>
                  <a:lnTo>
                    <a:pt x="18" y="115"/>
                  </a:lnTo>
                  <a:lnTo>
                    <a:pt x="18" y="0"/>
                  </a:lnTo>
                  <a:lnTo>
                    <a:pt x="0" y="106"/>
                  </a:lnTo>
                  <a:lnTo>
                    <a:pt x="0" y="220"/>
                  </a:lnTo>
                  <a:lnTo>
                    <a:pt x="9" y="335"/>
                  </a:lnTo>
                  <a:lnTo>
                    <a:pt x="26" y="441"/>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4" name="Freeform 4"/>
            <p:cNvSpPr>
              <a:spLocks noChangeArrowheads="1"/>
            </p:cNvSpPr>
            <p:nvPr/>
          </p:nvSpPr>
          <p:spPr bwMode="auto">
            <a:xfrm>
              <a:off x="5621338" y="2390775"/>
              <a:ext cx="209550" cy="1196975"/>
            </a:xfrm>
            <a:custGeom>
              <a:avLst/>
              <a:gdLst>
                <a:gd name="T0" fmla="*/ 63511 w 584"/>
                <a:gd name="T1" fmla="*/ 1050546 h 3327"/>
                <a:gd name="T2" fmla="*/ 0 w 584"/>
                <a:gd name="T3" fmla="*/ 1196615 h 3327"/>
                <a:gd name="T4" fmla="*/ 44493 w 584"/>
                <a:gd name="T5" fmla="*/ 1130057 h 3327"/>
                <a:gd name="T6" fmla="*/ 85399 w 584"/>
                <a:gd name="T7" fmla="*/ 1063498 h 3327"/>
                <a:gd name="T8" fmla="*/ 145680 w 584"/>
                <a:gd name="T9" fmla="*/ 958443 h 3327"/>
                <a:gd name="T10" fmla="*/ 161468 w 584"/>
                <a:gd name="T11" fmla="*/ 920307 h 3327"/>
                <a:gd name="T12" fmla="*/ 190174 w 584"/>
                <a:gd name="T13" fmla="*/ 844394 h 3327"/>
                <a:gd name="T14" fmla="*/ 209191 w 584"/>
                <a:gd name="T15" fmla="*/ 764884 h 3327"/>
                <a:gd name="T16" fmla="*/ 209191 w 584"/>
                <a:gd name="T17" fmla="*/ 723510 h 3327"/>
                <a:gd name="T18" fmla="*/ 209191 w 584"/>
                <a:gd name="T19" fmla="*/ 641121 h 3327"/>
                <a:gd name="T20" fmla="*/ 202732 w 584"/>
                <a:gd name="T21" fmla="*/ 599747 h 3327"/>
                <a:gd name="T22" fmla="*/ 161468 w 584"/>
                <a:gd name="T23" fmla="*/ 444323 h 3327"/>
                <a:gd name="T24" fmla="*/ 133122 w 584"/>
                <a:gd name="T25" fmla="*/ 368051 h 3327"/>
                <a:gd name="T26" fmla="*/ 101546 w 584"/>
                <a:gd name="T27" fmla="*/ 295016 h 3327"/>
                <a:gd name="T28" fmla="*/ 50593 w 584"/>
                <a:gd name="T29" fmla="*/ 187084 h 3327"/>
                <a:gd name="T30" fmla="*/ 34805 w 584"/>
                <a:gd name="T31" fmla="*/ 152185 h 3327"/>
                <a:gd name="T32" fmla="*/ 12917 w 584"/>
                <a:gd name="T33" fmla="*/ 79151 h 3327"/>
                <a:gd name="T34" fmla="*/ 6459 w 584"/>
                <a:gd name="T35" fmla="*/ 0 h 3327"/>
                <a:gd name="T36" fmla="*/ 0 w 584"/>
                <a:gd name="T37" fmla="*/ 37776 h 3327"/>
                <a:gd name="T38" fmla="*/ 3229 w 584"/>
                <a:gd name="T39" fmla="*/ 120525 h 3327"/>
                <a:gd name="T40" fmla="*/ 9688 w 584"/>
                <a:gd name="T41" fmla="*/ 158661 h 3327"/>
                <a:gd name="T42" fmla="*/ 34805 w 584"/>
                <a:gd name="T43" fmla="*/ 237812 h 3327"/>
                <a:gd name="T44" fmla="*/ 63511 w 584"/>
                <a:gd name="T45" fmla="*/ 310847 h 3327"/>
                <a:gd name="T46" fmla="*/ 117334 w 584"/>
                <a:gd name="T47" fmla="*/ 456916 h 3327"/>
                <a:gd name="T48" fmla="*/ 136351 w 584"/>
                <a:gd name="T49" fmla="*/ 533188 h 3327"/>
                <a:gd name="T50" fmla="*/ 152139 w 584"/>
                <a:gd name="T51" fmla="*/ 606223 h 3327"/>
                <a:gd name="T52" fmla="*/ 158239 w 584"/>
                <a:gd name="T53" fmla="*/ 644359 h 3327"/>
                <a:gd name="T54" fmla="*/ 161468 w 584"/>
                <a:gd name="T55" fmla="*/ 720631 h 3327"/>
                <a:gd name="T56" fmla="*/ 155368 w 584"/>
                <a:gd name="T57" fmla="*/ 796544 h 3327"/>
                <a:gd name="T58" fmla="*/ 139222 w 584"/>
                <a:gd name="T59" fmla="*/ 869579 h 3327"/>
                <a:gd name="T60" fmla="*/ 126663 w 584"/>
                <a:gd name="T61" fmla="*/ 907715 h 3327"/>
                <a:gd name="T62" fmla="*/ 63511 w 584"/>
                <a:gd name="T63" fmla="*/ 1050546 h 332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84" h="3327">
                  <a:moveTo>
                    <a:pt x="177" y="2920"/>
                  </a:moveTo>
                  <a:lnTo>
                    <a:pt x="177" y="2920"/>
                  </a:lnTo>
                  <a:lnTo>
                    <a:pt x="88" y="3123"/>
                  </a:lnTo>
                  <a:lnTo>
                    <a:pt x="0" y="3326"/>
                  </a:lnTo>
                  <a:lnTo>
                    <a:pt x="124" y="3141"/>
                  </a:lnTo>
                  <a:lnTo>
                    <a:pt x="238" y="2956"/>
                  </a:lnTo>
                  <a:lnTo>
                    <a:pt x="353" y="2761"/>
                  </a:lnTo>
                  <a:lnTo>
                    <a:pt x="406" y="2664"/>
                  </a:lnTo>
                  <a:lnTo>
                    <a:pt x="450" y="2558"/>
                  </a:lnTo>
                  <a:lnTo>
                    <a:pt x="494" y="2461"/>
                  </a:lnTo>
                  <a:lnTo>
                    <a:pt x="530" y="2347"/>
                  </a:lnTo>
                  <a:lnTo>
                    <a:pt x="556" y="2241"/>
                  </a:lnTo>
                  <a:lnTo>
                    <a:pt x="583" y="2126"/>
                  </a:lnTo>
                  <a:lnTo>
                    <a:pt x="583" y="2011"/>
                  </a:lnTo>
                  <a:lnTo>
                    <a:pt x="583" y="1897"/>
                  </a:lnTo>
                  <a:lnTo>
                    <a:pt x="583" y="1782"/>
                  </a:lnTo>
                  <a:lnTo>
                    <a:pt x="565" y="1667"/>
                  </a:lnTo>
                  <a:lnTo>
                    <a:pt x="521" y="1447"/>
                  </a:lnTo>
                  <a:lnTo>
                    <a:pt x="450" y="1235"/>
                  </a:lnTo>
                  <a:lnTo>
                    <a:pt x="371" y="1023"/>
                  </a:lnTo>
                  <a:lnTo>
                    <a:pt x="283" y="820"/>
                  </a:lnTo>
                  <a:lnTo>
                    <a:pt x="186" y="626"/>
                  </a:lnTo>
                  <a:lnTo>
                    <a:pt x="141" y="520"/>
                  </a:lnTo>
                  <a:lnTo>
                    <a:pt x="97" y="423"/>
                  </a:lnTo>
                  <a:lnTo>
                    <a:pt x="62" y="326"/>
                  </a:lnTo>
                  <a:lnTo>
                    <a:pt x="36" y="220"/>
                  </a:lnTo>
                  <a:lnTo>
                    <a:pt x="18" y="114"/>
                  </a:lnTo>
                  <a:lnTo>
                    <a:pt x="18" y="0"/>
                  </a:lnTo>
                  <a:lnTo>
                    <a:pt x="0" y="105"/>
                  </a:lnTo>
                  <a:lnTo>
                    <a:pt x="0" y="220"/>
                  </a:lnTo>
                  <a:lnTo>
                    <a:pt x="9" y="335"/>
                  </a:lnTo>
                  <a:lnTo>
                    <a:pt x="27" y="441"/>
                  </a:lnTo>
                  <a:lnTo>
                    <a:pt x="62" y="555"/>
                  </a:lnTo>
                  <a:lnTo>
                    <a:pt x="97" y="661"/>
                  </a:lnTo>
                  <a:lnTo>
                    <a:pt x="177" y="864"/>
                  </a:lnTo>
                  <a:lnTo>
                    <a:pt x="256" y="1067"/>
                  </a:lnTo>
                  <a:lnTo>
                    <a:pt x="327" y="1270"/>
                  </a:lnTo>
                  <a:lnTo>
                    <a:pt x="380" y="1482"/>
                  </a:lnTo>
                  <a:lnTo>
                    <a:pt x="406" y="1588"/>
                  </a:lnTo>
                  <a:lnTo>
                    <a:pt x="424" y="1685"/>
                  </a:lnTo>
                  <a:lnTo>
                    <a:pt x="441" y="1791"/>
                  </a:lnTo>
                  <a:lnTo>
                    <a:pt x="450" y="1897"/>
                  </a:lnTo>
                  <a:lnTo>
                    <a:pt x="450" y="2003"/>
                  </a:lnTo>
                  <a:lnTo>
                    <a:pt x="441" y="2108"/>
                  </a:lnTo>
                  <a:lnTo>
                    <a:pt x="433" y="2214"/>
                  </a:lnTo>
                  <a:lnTo>
                    <a:pt x="415" y="2320"/>
                  </a:lnTo>
                  <a:lnTo>
                    <a:pt x="388" y="2417"/>
                  </a:lnTo>
                  <a:lnTo>
                    <a:pt x="353" y="2523"/>
                  </a:lnTo>
                  <a:lnTo>
                    <a:pt x="265" y="2717"/>
                  </a:lnTo>
                  <a:lnTo>
                    <a:pt x="177" y="2920"/>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5" name="Freeform 5"/>
            <p:cNvSpPr>
              <a:spLocks noChangeArrowheads="1"/>
            </p:cNvSpPr>
            <p:nvPr/>
          </p:nvSpPr>
          <p:spPr bwMode="auto">
            <a:xfrm>
              <a:off x="5745163" y="1743075"/>
              <a:ext cx="212725" cy="1198563"/>
            </a:xfrm>
            <a:custGeom>
              <a:avLst/>
              <a:gdLst>
                <a:gd name="T0" fmla="*/ 6457 w 593"/>
                <a:gd name="T1" fmla="*/ 600722 h 3328"/>
                <a:gd name="T2" fmla="*/ 0 w 593"/>
                <a:gd name="T3" fmla="*/ 683555 h 3328"/>
                <a:gd name="T4" fmla="*/ 3229 w 593"/>
                <a:gd name="T5" fmla="*/ 766029 h 3328"/>
                <a:gd name="T6" fmla="*/ 9686 w 593"/>
                <a:gd name="T7" fmla="*/ 807445 h 3328"/>
                <a:gd name="T8" fmla="*/ 31927 w 593"/>
                <a:gd name="T9" fmla="*/ 886677 h 3328"/>
                <a:gd name="T10" fmla="*/ 47711 w 593"/>
                <a:gd name="T11" fmla="*/ 921611 h 3328"/>
                <a:gd name="T12" fmla="*/ 85736 w 593"/>
                <a:gd name="T13" fmla="*/ 994721 h 3328"/>
                <a:gd name="T14" fmla="*/ 123761 w 593"/>
                <a:gd name="T15" fmla="*/ 1064589 h 3328"/>
                <a:gd name="T16" fmla="*/ 209138 w 593"/>
                <a:gd name="T17" fmla="*/ 1198203 h 3328"/>
                <a:gd name="T18" fmla="*/ 177570 w 593"/>
                <a:gd name="T19" fmla="*/ 1125093 h 3328"/>
                <a:gd name="T20" fmla="*/ 145643 w 593"/>
                <a:gd name="T21" fmla="*/ 1051984 h 3328"/>
                <a:gd name="T22" fmla="*/ 85736 w 593"/>
                <a:gd name="T23" fmla="*/ 909006 h 3328"/>
                <a:gd name="T24" fmla="*/ 72822 w 593"/>
                <a:gd name="T25" fmla="*/ 870831 h 3328"/>
                <a:gd name="T26" fmla="*/ 53809 w 593"/>
                <a:gd name="T27" fmla="*/ 797721 h 3328"/>
                <a:gd name="T28" fmla="*/ 47711 w 593"/>
                <a:gd name="T29" fmla="*/ 721731 h 3328"/>
                <a:gd name="T30" fmla="*/ 50939 w 593"/>
                <a:gd name="T31" fmla="*/ 645380 h 3328"/>
                <a:gd name="T32" fmla="*/ 57038 w 593"/>
                <a:gd name="T33" fmla="*/ 607205 h 3328"/>
                <a:gd name="T34" fmla="*/ 72822 w 593"/>
                <a:gd name="T35" fmla="*/ 534095 h 3328"/>
                <a:gd name="T36" fmla="*/ 91834 w 593"/>
                <a:gd name="T37" fmla="*/ 457744 h 3328"/>
                <a:gd name="T38" fmla="*/ 145643 w 593"/>
                <a:gd name="T39" fmla="*/ 311526 h 3328"/>
                <a:gd name="T40" fmla="*/ 174341 w 593"/>
                <a:gd name="T41" fmla="*/ 238416 h 3328"/>
                <a:gd name="T42" fmla="*/ 199452 w 593"/>
                <a:gd name="T43" fmla="*/ 159184 h 3328"/>
                <a:gd name="T44" fmla="*/ 205909 w 593"/>
                <a:gd name="T45" fmla="*/ 121009 h 3328"/>
                <a:gd name="T46" fmla="*/ 209138 w 593"/>
                <a:gd name="T47" fmla="*/ 38175 h 3328"/>
                <a:gd name="T48" fmla="*/ 202681 w 593"/>
                <a:gd name="T49" fmla="*/ 0 h 3328"/>
                <a:gd name="T50" fmla="*/ 196224 w 593"/>
                <a:gd name="T51" fmla="*/ 79592 h 3328"/>
                <a:gd name="T52" fmla="*/ 174341 w 593"/>
                <a:gd name="T53" fmla="*/ 152702 h 3328"/>
                <a:gd name="T54" fmla="*/ 161427 w 593"/>
                <a:gd name="T55" fmla="*/ 187636 h 3328"/>
                <a:gd name="T56" fmla="*/ 110847 w 593"/>
                <a:gd name="T57" fmla="*/ 295679 h 3328"/>
                <a:gd name="T58" fmla="*/ 76050 w 593"/>
                <a:gd name="T59" fmla="*/ 368789 h 3328"/>
                <a:gd name="T60" fmla="*/ 47711 w 593"/>
                <a:gd name="T61" fmla="*/ 445139 h 3328"/>
                <a:gd name="T62" fmla="*/ 6457 w 593"/>
                <a:gd name="T63" fmla="*/ 600722 h 33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3" h="3328">
                  <a:moveTo>
                    <a:pt x="18" y="1668"/>
                  </a:moveTo>
                  <a:lnTo>
                    <a:pt x="18" y="1668"/>
                  </a:lnTo>
                  <a:lnTo>
                    <a:pt x="9" y="1783"/>
                  </a:lnTo>
                  <a:lnTo>
                    <a:pt x="0" y="1898"/>
                  </a:lnTo>
                  <a:lnTo>
                    <a:pt x="0" y="2012"/>
                  </a:lnTo>
                  <a:lnTo>
                    <a:pt x="9" y="2127"/>
                  </a:lnTo>
                  <a:lnTo>
                    <a:pt x="27" y="2242"/>
                  </a:lnTo>
                  <a:lnTo>
                    <a:pt x="53" y="2348"/>
                  </a:lnTo>
                  <a:lnTo>
                    <a:pt x="89" y="2462"/>
                  </a:lnTo>
                  <a:lnTo>
                    <a:pt x="133" y="2559"/>
                  </a:lnTo>
                  <a:lnTo>
                    <a:pt x="186" y="2665"/>
                  </a:lnTo>
                  <a:lnTo>
                    <a:pt x="239" y="2762"/>
                  </a:lnTo>
                  <a:lnTo>
                    <a:pt x="345" y="2956"/>
                  </a:lnTo>
                  <a:lnTo>
                    <a:pt x="459" y="3142"/>
                  </a:lnTo>
                  <a:lnTo>
                    <a:pt x="583" y="3327"/>
                  </a:lnTo>
                  <a:lnTo>
                    <a:pt x="495" y="3124"/>
                  </a:lnTo>
                  <a:lnTo>
                    <a:pt x="406" y="2921"/>
                  </a:lnTo>
                  <a:lnTo>
                    <a:pt x="318" y="2718"/>
                  </a:lnTo>
                  <a:lnTo>
                    <a:pt x="239" y="2524"/>
                  </a:lnTo>
                  <a:lnTo>
                    <a:pt x="203" y="2418"/>
                  </a:lnTo>
                  <a:lnTo>
                    <a:pt x="168" y="2321"/>
                  </a:lnTo>
                  <a:lnTo>
                    <a:pt x="150" y="2215"/>
                  </a:lnTo>
                  <a:lnTo>
                    <a:pt x="142" y="2109"/>
                  </a:lnTo>
                  <a:lnTo>
                    <a:pt x="133" y="2004"/>
                  </a:lnTo>
                  <a:lnTo>
                    <a:pt x="142" y="1898"/>
                  </a:lnTo>
                  <a:lnTo>
                    <a:pt x="142" y="1792"/>
                  </a:lnTo>
                  <a:lnTo>
                    <a:pt x="159" y="1686"/>
                  </a:lnTo>
                  <a:lnTo>
                    <a:pt x="177" y="1589"/>
                  </a:lnTo>
                  <a:lnTo>
                    <a:pt x="203" y="1483"/>
                  </a:lnTo>
                  <a:lnTo>
                    <a:pt x="256" y="1271"/>
                  </a:lnTo>
                  <a:lnTo>
                    <a:pt x="327" y="1068"/>
                  </a:lnTo>
                  <a:lnTo>
                    <a:pt x="406" y="865"/>
                  </a:lnTo>
                  <a:lnTo>
                    <a:pt x="486" y="662"/>
                  </a:lnTo>
                  <a:lnTo>
                    <a:pt x="521" y="556"/>
                  </a:lnTo>
                  <a:lnTo>
                    <a:pt x="556" y="442"/>
                  </a:lnTo>
                  <a:lnTo>
                    <a:pt x="574" y="336"/>
                  </a:lnTo>
                  <a:lnTo>
                    <a:pt x="592" y="221"/>
                  </a:lnTo>
                  <a:lnTo>
                    <a:pt x="583" y="106"/>
                  </a:lnTo>
                  <a:lnTo>
                    <a:pt x="565" y="0"/>
                  </a:lnTo>
                  <a:lnTo>
                    <a:pt x="565" y="115"/>
                  </a:lnTo>
                  <a:lnTo>
                    <a:pt x="547" y="221"/>
                  </a:lnTo>
                  <a:lnTo>
                    <a:pt x="521" y="327"/>
                  </a:lnTo>
                  <a:lnTo>
                    <a:pt x="486" y="424"/>
                  </a:lnTo>
                  <a:lnTo>
                    <a:pt x="450" y="521"/>
                  </a:lnTo>
                  <a:lnTo>
                    <a:pt x="406" y="627"/>
                  </a:lnTo>
                  <a:lnTo>
                    <a:pt x="309" y="821"/>
                  </a:lnTo>
                  <a:lnTo>
                    <a:pt x="212" y="1024"/>
                  </a:lnTo>
                  <a:lnTo>
                    <a:pt x="133" y="1236"/>
                  </a:lnTo>
                  <a:lnTo>
                    <a:pt x="71" y="1448"/>
                  </a:lnTo>
                  <a:lnTo>
                    <a:pt x="18" y="1668"/>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6" name="Freeform 6"/>
            <p:cNvSpPr>
              <a:spLocks noChangeArrowheads="1"/>
            </p:cNvSpPr>
            <p:nvPr/>
          </p:nvSpPr>
          <p:spPr bwMode="auto">
            <a:xfrm>
              <a:off x="5989638" y="1743075"/>
              <a:ext cx="209550" cy="1198563"/>
            </a:xfrm>
            <a:custGeom>
              <a:avLst/>
              <a:gdLst>
                <a:gd name="T0" fmla="*/ 9345 w 583"/>
                <a:gd name="T1" fmla="*/ 159184 h 3328"/>
                <a:gd name="T2" fmla="*/ 34865 w 583"/>
                <a:gd name="T3" fmla="*/ 238416 h 3328"/>
                <a:gd name="T4" fmla="*/ 63260 w 583"/>
                <a:gd name="T5" fmla="*/ 311526 h 3328"/>
                <a:gd name="T6" fmla="*/ 117175 w 583"/>
                <a:gd name="T7" fmla="*/ 457744 h 3328"/>
                <a:gd name="T8" fmla="*/ 136225 w 583"/>
                <a:gd name="T9" fmla="*/ 534095 h 3328"/>
                <a:gd name="T10" fmla="*/ 152041 w 583"/>
                <a:gd name="T11" fmla="*/ 607205 h 3328"/>
                <a:gd name="T12" fmla="*/ 158510 w 583"/>
                <a:gd name="T13" fmla="*/ 645380 h 3328"/>
                <a:gd name="T14" fmla="*/ 161745 w 583"/>
                <a:gd name="T15" fmla="*/ 721731 h 3328"/>
                <a:gd name="T16" fmla="*/ 155275 w 583"/>
                <a:gd name="T17" fmla="*/ 797721 h 3328"/>
                <a:gd name="T18" fmla="*/ 139460 w 583"/>
                <a:gd name="T19" fmla="*/ 870831 h 3328"/>
                <a:gd name="T20" fmla="*/ 126880 w 583"/>
                <a:gd name="T21" fmla="*/ 909006 h 3328"/>
                <a:gd name="T22" fmla="*/ 63260 w 583"/>
                <a:gd name="T23" fmla="*/ 1051984 h 3328"/>
                <a:gd name="T24" fmla="*/ 31630 w 583"/>
                <a:gd name="T25" fmla="*/ 1125093 h 3328"/>
                <a:gd name="T26" fmla="*/ 0 w 583"/>
                <a:gd name="T27" fmla="*/ 1198203 h 3328"/>
                <a:gd name="T28" fmla="*/ 85545 w 583"/>
                <a:gd name="T29" fmla="*/ 1064589 h 3328"/>
                <a:gd name="T30" fmla="*/ 126880 w 583"/>
                <a:gd name="T31" fmla="*/ 994721 h 3328"/>
                <a:gd name="T32" fmla="*/ 161745 w 583"/>
                <a:gd name="T33" fmla="*/ 921611 h 3328"/>
                <a:gd name="T34" fmla="*/ 177560 w 583"/>
                <a:gd name="T35" fmla="*/ 886677 h 3328"/>
                <a:gd name="T36" fmla="*/ 199845 w 583"/>
                <a:gd name="T37" fmla="*/ 807445 h 3328"/>
                <a:gd name="T38" fmla="*/ 209191 w 583"/>
                <a:gd name="T39" fmla="*/ 766029 h 3328"/>
                <a:gd name="T40" fmla="*/ 209191 w 583"/>
                <a:gd name="T41" fmla="*/ 683555 h 3328"/>
                <a:gd name="T42" fmla="*/ 203080 w 583"/>
                <a:gd name="T43" fmla="*/ 600722 h 3328"/>
                <a:gd name="T44" fmla="*/ 186906 w 583"/>
                <a:gd name="T45" fmla="*/ 521490 h 3328"/>
                <a:gd name="T46" fmla="*/ 161745 w 583"/>
                <a:gd name="T47" fmla="*/ 445139 h 3328"/>
                <a:gd name="T48" fmla="*/ 101360 w 583"/>
                <a:gd name="T49" fmla="*/ 295679 h 3328"/>
                <a:gd name="T50" fmla="*/ 66495 w 583"/>
                <a:gd name="T51" fmla="*/ 225811 h 3328"/>
                <a:gd name="T52" fmla="*/ 34865 w 583"/>
                <a:gd name="T53" fmla="*/ 152702 h 3328"/>
                <a:gd name="T54" fmla="*/ 22285 w 583"/>
                <a:gd name="T55" fmla="*/ 117767 h 3328"/>
                <a:gd name="T56" fmla="*/ 6110 w 583"/>
                <a:gd name="T57" fmla="*/ 41417 h 3328"/>
                <a:gd name="T58" fmla="*/ 6110 w 583"/>
                <a:gd name="T59" fmla="*/ 0 h 3328"/>
                <a:gd name="T60" fmla="*/ 0 w 583"/>
                <a:gd name="T61" fmla="*/ 79592 h 3328"/>
                <a:gd name="T62" fmla="*/ 9345 w 583"/>
                <a:gd name="T63" fmla="*/ 159184 h 33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83" h="3328">
                  <a:moveTo>
                    <a:pt x="26" y="442"/>
                  </a:moveTo>
                  <a:lnTo>
                    <a:pt x="26" y="442"/>
                  </a:lnTo>
                  <a:lnTo>
                    <a:pt x="62" y="556"/>
                  </a:lnTo>
                  <a:lnTo>
                    <a:pt x="97" y="662"/>
                  </a:lnTo>
                  <a:lnTo>
                    <a:pt x="176" y="865"/>
                  </a:lnTo>
                  <a:lnTo>
                    <a:pt x="256" y="1068"/>
                  </a:lnTo>
                  <a:lnTo>
                    <a:pt x="326" y="1271"/>
                  </a:lnTo>
                  <a:lnTo>
                    <a:pt x="379" y="1483"/>
                  </a:lnTo>
                  <a:lnTo>
                    <a:pt x="406" y="1589"/>
                  </a:lnTo>
                  <a:lnTo>
                    <a:pt x="423" y="1686"/>
                  </a:lnTo>
                  <a:lnTo>
                    <a:pt x="441" y="1792"/>
                  </a:lnTo>
                  <a:lnTo>
                    <a:pt x="450" y="1898"/>
                  </a:lnTo>
                  <a:lnTo>
                    <a:pt x="450" y="2004"/>
                  </a:lnTo>
                  <a:lnTo>
                    <a:pt x="441" y="2109"/>
                  </a:lnTo>
                  <a:lnTo>
                    <a:pt x="432" y="2215"/>
                  </a:lnTo>
                  <a:lnTo>
                    <a:pt x="415" y="2321"/>
                  </a:lnTo>
                  <a:lnTo>
                    <a:pt x="388" y="2418"/>
                  </a:lnTo>
                  <a:lnTo>
                    <a:pt x="353" y="2524"/>
                  </a:lnTo>
                  <a:lnTo>
                    <a:pt x="265" y="2718"/>
                  </a:lnTo>
                  <a:lnTo>
                    <a:pt x="176" y="2921"/>
                  </a:lnTo>
                  <a:lnTo>
                    <a:pt x="88" y="3124"/>
                  </a:lnTo>
                  <a:lnTo>
                    <a:pt x="0" y="3327"/>
                  </a:lnTo>
                  <a:lnTo>
                    <a:pt x="123" y="3142"/>
                  </a:lnTo>
                  <a:lnTo>
                    <a:pt x="238" y="2956"/>
                  </a:lnTo>
                  <a:lnTo>
                    <a:pt x="353" y="2762"/>
                  </a:lnTo>
                  <a:lnTo>
                    <a:pt x="406" y="2665"/>
                  </a:lnTo>
                  <a:lnTo>
                    <a:pt x="450" y="2559"/>
                  </a:lnTo>
                  <a:lnTo>
                    <a:pt x="494" y="2462"/>
                  </a:lnTo>
                  <a:lnTo>
                    <a:pt x="529" y="2348"/>
                  </a:lnTo>
                  <a:lnTo>
                    <a:pt x="556" y="2242"/>
                  </a:lnTo>
                  <a:lnTo>
                    <a:pt x="582" y="2127"/>
                  </a:lnTo>
                  <a:lnTo>
                    <a:pt x="582" y="2012"/>
                  </a:lnTo>
                  <a:lnTo>
                    <a:pt x="582" y="1898"/>
                  </a:lnTo>
                  <a:lnTo>
                    <a:pt x="582" y="1783"/>
                  </a:lnTo>
                  <a:lnTo>
                    <a:pt x="565" y="1668"/>
                  </a:lnTo>
                  <a:lnTo>
                    <a:pt x="520" y="1448"/>
                  </a:lnTo>
                  <a:lnTo>
                    <a:pt x="450" y="1236"/>
                  </a:lnTo>
                  <a:lnTo>
                    <a:pt x="370" y="1024"/>
                  </a:lnTo>
                  <a:lnTo>
                    <a:pt x="282" y="821"/>
                  </a:lnTo>
                  <a:lnTo>
                    <a:pt x="185" y="627"/>
                  </a:lnTo>
                  <a:lnTo>
                    <a:pt x="141" y="521"/>
                  </a:lnTo>
                  <a:lnTo>
                    <a:pt x="97" y="424"/>
                  </a:lnTo>
                  <a:lnTo>
                    <a:pt x="62" y="327"/>
                  </a:lnTo>
                  <a:lnTo>
                    <a:pt x="35" y="221"/>
                  </a:lnTo>
                  <a:lnTo>
                    <a:pt x="17" y="115"/>
                  </a:lnTo>
                  <a:lnTo>
                    <a:pt x="17" y="0"/>
                  </a:lnTo>
                  <a:lnTo>
                    <a:pt x="0" y="106"/>
                  </a:lnTo>
                  <a:lnTo>
                    <a:pt x="0" y="221"/>
                  </a:lnTo>
                  <a:lnTo>
                    <a:pt x="9" y="336"/>
                  </a:lnTo>
                  <a:lnTo>
                    <a:pt x="26" y="442"/>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7" name="Freeform 7"/>
            <p:cNvSpPr>
              <a:spLocks noChangeArrowheads="1"/>
            </p:cNvSpPr>
            <p:nvPr/>
          </p:nvSpPr>
          <p:spPr bwMode="auto">
            <a:xfrm>
              <a:off x="5767388" y="2930525"/>
              <a:ext cx="206375" cy="596900"/>
            </a:xfrm>
            <a:custGeom>
              <a:avLst/>
              <a:gdLst>
                <a:gd name="T0" fmla="*/ 139258 w 575"/>
                <a:gd name="T1" fmla="*/ 313912 h 1660"/>
                <a:gd name="T2" fmla="*/ 139258 w 575"/>
                <a:gd name="T3" fmla="*/ 313912 h 1660"/>
                <a:gd name="T4" fmla="*/ 171202 w 575"/>
                <a:gd name="T5" fmla="*/ 240917 h 1660"/>
                <a:gd name="T6" fmla="*/ 186994 w 575"/>
                <a:gd name="T7" fmla="*/ 202802 h 1660"/>
                <a:gd name="T8" fmla="*/ 196325 w 575"/>
                <a:gd name="T9" fmla="*/ 161810 h 1660"/>
                <a:gd name="T10" fmla="*/ 196325 w 575"/>
                <a:gd name="T11" fmla="*/ 161810 h 1660"/>
                <a:gd name="T12" fmla="*/ 206016 w 575"/>
                <a:gd name="T13" fmla="*/ 123695 h 1660"/>
                <a:gd name="T14" fmla="*/ 206016 w 575"/>
                <a:gd name="T15" fmla="*/ 82343 h 1660"/>
                <a:gd name="T16" fmla="*/ 206016 w 575"/>
                <a:gd name="T17" fmla="*/ 82343 h 1660"/>
                <a:gd name="T18" fmla="*/ 202786 w 575"/>
                <a:gd name="T19" fmla="*/ 40992 h 1660"/>
                <a:gd name="T20" fmla="*/ 199556 w 575"/>
                <a:gd name="T21" fmla="*/ 19058 h 1660"/>
                <a:gd name="T22" fmla="*/ 193095 w 575"/>
                <a:gd name="T23" fmla="*/ 0 h 1660"/>
                <a:gd name="T24" fmla="*/ 193095 w 575"/>
                <a:gd name="T25" fmla="*/ 0 h 1660"/>
                <a:gd name="T26" fmla="*/ 186994 w 575"/>
                <a:gd name="T27" fmla="*/ 40992 h 1660"/>
                <a:gd name="T28" fmla="*/ 180533 w 575"/>
                <a:gd name="T29" fmla="*/ 79107 h 1660"/>
                <a:gd name="T30" fmla="*/ 180533 w 575"/>
                <a:gd name="T31" fmla="*/ 79107 h 1660"/>
                <a:gd name="T32" fmla="*/ 167971 w 575"/>
                <a:gd name="T33" fmla="*/ 113986 h 1660"/>
                <a:gd name="T34" fmla="*/ 155409 w 575"/>
                <a:gd name="T35" fmla="*/ 148865 h 1660"/>
                <a:gd name="T36" fmla="*/ 155409 w 575"/>
                <a:gd name="T37" fmla="*/ 148865 h 1660"/>
                <a:gd name="T38" fmla="*/ 126696 w 575"/>
                <a:gd name="T39" fmla="*/ 221860 h 1660"/>
                <a:gd name="T40" fmla="*/ 95112 w 575"/>
                <a:gd name="T41" fmla="*/ 294854 h 1660"/>
                <a:gd name="T42" fmla="*/ 95112 w 575"/>
                <a:gd name="T43" fmla="*/ 294854 h 1660"/>
                <a:gd name="T44" fmla="*/ 66399 w 575"/>
                <a:gd name="T45" fmla="*/ 367849 h 1660"/>
                <a:gd name="T46" fmla="*/ 38045 w 575"/>
                <a:gd name="T47" fmla="*/ 440843 h 1660"/>
                <a:gd name="T48" fmla="*/ 38045 w 575"/>
                <a:gd name="T49" fmla="*/ 440843 h 1660"/>
                <a:gd name="T50" fmla="*/ 15792 w 575"/>
                <a:gd name="T51" fmla="*/ 520310 h 1660"/>
                <a:gd name="T52" fmla="*/ 6460 w 575"/>
                <a:gd name="T53" fmla="*/ 558425 h 1660"/>
                <a:gd name="T54" fmla="*/ 0 w 575"/>
                <a:gd name="T55" fmla="*/ 596540 h 1660"/>
                <a:gd name="T56" fmla="*/ 0 w 575"/>
                <a:gd name="T57" fmla="*/ 596540 h 1660"/>
                <a:gd name="T58" fmla="*/ 72859 w 575"/>
                <a:gd name="T59" fmla="*/ 456664 h 1660"/>
                <a:gd name="T60" fmla="*/ 72859 w 575"/>
                <a:gd name="T61" fmla="*/ 456664 h 1660"/>
                <a:gd name="T62" fmla="*/ 139258 w 575"/>
                <a:gd name="T63" fmla="*/ 313912 h 16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75" h="1660">
                  <a:moveTo>
                    <a:pt x="388" y="873"/>
                  </a:moveTo>
                  <a:lnTo>
                    <a:pt x="388" y="873"/>
                  </a:lnTo>
                  <a:lnTo>
                    <a:pt x="477" y="670"/>
                  </a:lnTo>
                  <a:lnTo>
                    <a:pt x="521" y="564"/>
                  </a:lnTo>
                  <a:lnTo>
                    <a:pt x="547" y="450"/>
                  </a:lnTo>
                  <a:lnTo>
                    <a:pt x="574" y="344"/>
                  </a:lnTo>
                  <a:lnTo>
                    <a:pt x="574" y="229"/>
                  </a:lnTo>
                  <a:lnTo>
                    <a:pt x="565" y="114"/>
                  </a:lnTo>
                  <a:lnTo>
                    <a:pt x="556" y="53"/>
                  </a:lnTo>
                  <a:lnTo>
                    <a:pt x="538" y="0"/>
                  </a:lnTo>
                  <a:lnTo>
                    <a:pt x="521" y="114"/>
                  </a:lnTo>
                  <a:lnTo>
                    <a:pt x="503" y="220"/>
                  </a:lnTo>
                  <a:lnTo>
                    <a:pt x="468" y="317"/>
                  </a:lnTo>
                  <a:lnTo>
                    <a:pt x="433" y="414"/>
                  </a:lnTo>
                  <a:lnTo>
                    <a:pt x="353" y="617"/>
                  </a:lnTo>
                  <a:lnTo>
                    <a:pt x="265" y="820"/>
                  </a:lnTo>
                  <a:lnTo>
                    <a:pt x="185" y="1023"/>
                  </a:lnTo>
                  <a:lnTo>
                    <a:pt x="106" y="1226"/>
                  </a:lnTo>
                  <a:lnTo>
                    <a:pt x="44" y="1447"/>
                  </a:lnTo>
                  <a:lnTo>
                    <a:pt x="18" y="1553"/>
                  </a:lnTo>
                  <a:lnTo>
                    <a:pt x="0" y="1659"/>
                  </a:lnTo>
                  <a:lnTo>
                    <a:pt x="203" y="1270"/>
                  </a:lnTo>
                  <a:lnTo>
                    <a:pt x="388" y="873"/>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8" name="Freeform 8"/>
            <p:cNvSpPr>
              <a:spLocks noChangeArrowheads="1"/>
            </p:cNvSpPr>
            <p:nvPr/>
          </p:nvSpPr>
          <p:spPr bwMode="auto">
            <a:xfrm>
              <a:off x="2066925" y="1587500"/>
              <a:ext cx="3875088" cy="4657725"/>
            </a:xfrm>
            <a:custGeom>
              <a:avLst/>
              <a:gdLst>
                <a:gd name="T0" fmla="*/ 3074512 w 10765"/>
                <a:gd name="T1" fmla="*/ 3685205 h 12936"/>
                <a:gd name="T2" fmla="*/ 2843051 w 10765"/>
                <a:gd name="T3" fmla="*/ 3167440 h 12936"/>
                <a:gd name="T4" fmla="*/ 2741179 w 10765"/>
                <a:gd name="T5" fmla="*/ 2668398 h 12936"/>
                <a:gd name="T6" fmla="*/ 3347730 w 10765"/>
                <a:gd name="T7" fmla="*/ 2141272 h 12936"/>
                <a:gd name="T8" fmla="*/ 3690783 w 10765"/>
                <a:gd name="T9" fmla="*/ 1995448 h 12936"/>
                <a:gd name="T10" fmla="*/ 2791935 w 10765"/>
                <a:gd name="T11" fmla="*/ 2484048 h 12936"/>
                <a:gd name="T12" fmla="*/ 2718861 w 10765"/>
                <a:gd name="T13" fmla="*/ 3078146 h 12936"/>
                <a:gd name="T14" fmla="*/ 2989199 w 10765"/>
                <a:gd name="T15" fmla="*/ 3558104 h 12936"/>
                <a:gd name="T16" fmla="*/ 2884088 w 10765"/>
                <a:gd name="T17" fmla="*/ 4050665 h 12936"/>
                <a:gd name="T18" fmla="*/ 2182144 w 10765"/>
                <a:gd name="T19" fmla="*/ 1236083 h 12936"/>
                <a:gd name="T20" fmla="*/ 1937724 w 10765"/>
                <a:gd name="T21" fmla="*/ 235119 h 12936"/>
                <a:gd name="T22" fmla="*/ 1781857 w 10765"/>
                <a:gd name="T23" fmla="*/ 1299453 h 12936"/>
                <a:gd name="T24" fmla="*/ 1502519 w 10765"/>
                <a:gd name="T25" fmla="*/ 2338224 h 12936"/>
                <a:gd name="T26" fmla="*/ 1534196 w 10765"/>
                <a:gd name="T27" fmla="*/ 1900032 h 12936"/>
                <a:gd name="T28" fmla="*/ 1451763 w 10765"/>
                <a:gd name="T29" fmla="*/ 683032 h 12936"/>
                <a:gd name="T30" fmla="*/ 854571 w 10765"/>
                <a:gd name="T31" fmla="*/ 6481 h 12936"/>
                <a:gd name="T32" fmla="*/ 743340 w 10765"/>
                <a:gd name="T33" fmla="*/ 50768 h 12936"/>
                <a:gd name="T34" fmla="*/ 616270 w 10765"/>
                <a:gd name="T35" fmla="*/ 2770295 h 12936"/>
                <a:gd name="T36" fmla="*/ 463643 w 10765"/>
                <a:gd name="T37" fmla="*/ 3840751 h 12936"/>
                <a:gd name="T38" fmla="*/ 587473 w 10765"/>
                <a:gd name="T39" fmla="*/ 4399923 h 12936"/>
                <a:gd name="T40" fmla="*/ 743340 w 10765"/>
                <a:gd name="T41" fmla="*/ 4625680 h 12936"/>
                <a:gd name="T42" fmla="*/ 1492800 w 10765"/>
                <a:gd name="T43" fmla="*/ 4609837 h 12936"/>
                <a:gd name="T44" fmla="*/ 2826852 w 10765"/>
                <a:gd name="T45" fmla="*/ 4193609 h 12936"/>
                <a:gd name="T46" fmla="*/ 2560114 w 10765"/>
                <a:gd name="T47" fmla="*/ 3824908 h 12936"/>
                <a:gd name="T48" fmla="*/ 2147227 w 10765"/>
                <a:gd name="T49" fmla="*/ 2277734 h 12936"/>
                <a:gd name="T50" fmla="*/ 1966162 w 10765"/>
                <a:gd name="T51" fmla="*/ 1184955 h 12936"/>
                <a:gd name="T52" fmla="*/ 1994959 w 10765"/>
                <a:gd name="T53" fmla="*/ 1020048 h 12936"/>
                <a:gd name="T54" fmla="*/ 1962922 w 10765"/>
                <a:gd name="T55" fmla="*/ 289127 h 12936"/>
                <a:gd name="T56" fmla="*/ 1905687 w 10765"/>
                <a:gd name="T57" fmla="*/ 613181 h 12936"/>
                <a:gd name="T58" fmla="*/ 730741 w 10765"/>
                <a:gd name="T59" fmla="*/ 1429795 h 12936"/>
                <a:gd name="T60" fmla="*/ 816414 w 10765"/>
                <a:gd name="T61" fmla="*/ 60490 h 12936"/>
                <a:gd name="T62" fmla="*/ 1349891 w 10765"/>
                <a:gd name="T63" fmla="*/ 609940 h 12936"/>
                <a:gd name="T64" fmla="*/ 1505759 w 10765"/>
                <a:gd name="T65" fmla="*/ 1893551 h 12936"/>
                <a:gd name="T66" fmla="*/ 1486680 w 10765"/>
                <a:gd name="T67" fmla="*/ 2338224 h 12936"/>
                <a:gd name="T68" fmla="*/ 1623109 w 10765"/>
                <a:gd name="T69" fmla="*/ 2801980 h 12936"/>
                <a:gd name="T70" fmla="*/ 1372210 w 10765"/>
                <a:gd name="T71" fmla="*/ 3348550 h 12936"/>
                <a:gd name="T72" fmla="*/ 1016558 w 10765"/>
                <a:gd name="T73" fmla="*/ 2531936 h 12936"/>
                <a:gd name="T74" fmla="*/ 1127789 w 10765"/>
                <a:gd name="T75" fmla="*/ 2214364 h 12936"/>
                <a:gd name="T76" fmla="*/ 1321454 w 10765"/>
                <a:gd name="T77" fmla="*/ 1595062 h 12936"/>
                <a:gd name="T78" fmla="*/ 1270698 w 10765"/>
                <a:gd name="T79" fmla="*/ 679792 h 12936"/>
                <a:gd name="T80" fmla="*/ 1165586 w 10765"/>
                <a:gd name="T81" fmla="*/ 578255 h 12936"/>
                <a:gd name="T82" fmla="*/ 1311734 w 10765"/>
                <a:gd name="T83" fmla="*/ 1372545 h 12936"/>
                <a:gd name="T84" fmla="*/ 1064074 w 10765"/>
                <a:gd name="T85" fmla="*/ 2077901 h 12936"/>
                <a:gd name="T86" fmla="*/ 1048236 w 10765"/>
                <a:gd name="T87" fmla="*/ 2138391 h 12936"/>
                <a:gd name="T88" fmla="*/ 695464 w 10765"/>
                <a:gd name="T89" fmla="*/ 3516698 h 12936"/>
                <a:gd name="T90" fmla="*/ 829013 w 10765"/>
                <a:gd name="T91" fmla="*/ 3497614 h 12936"/>
                <a:gd name="T92" fmla="*/ 1648667 w 10765"/>
                <a:gd name="T93" fmla="*/ 3513457 h 12936"/>
                <a:gd name="T94" fmla="*/ 1426205 w 10765"/>
                <a:gd name="T95" fmla="*/ 3936166 h 12936"/>
                <a:gd name="T96" fmla="*/ 1619870 w 10765"/>
                <a:gd name="T97" fmla="*/ 4047425 h 12936"/>
                <a:gd name="T98" fmla="*/ 482721 w 10765"/>
                <a:gd name="T99" fmla="*/ 4009258 h 12936"/>
                <a:gd name="T100" fmla="*/ 2213822 w 10765"/>
                <a:gd name="T101" fmla="*/ 4415765 h 12936"/>
                <a:gd name="T102" fmla="*/ 870410 w 10765"/>
                <a:gd name="T103" fmla="*/ 4549347 h 12936"/>
                <a:gd name="T104" fmla="*/ 841612 w 10765"/>
                <a:gd name="T105" fmla="*/ 4094953 h 12936"/>
                <a:gd name="T106" fmla="*/ 1781857 w 10765"/>
                <a:gd name="T107" fmla="*/ 4355635 h 12936"/>
                <a:gd name="T108" fmla="*/ 1880489 w 10765"/>
                <a:gd name="T109" fmla="*/ 4269581 h 12936"/>
                <a:gd name="T110" fmla="*/ 2010798 w 10765"/>
                <a:gd name="T111" fmla="*/ 3961731 h 12936"/>
                <a:gd name="T112" fmla="*/ 1664506 w 10765"/>
                <a:gd name="T113" fmla="*/ 3459448 h 12936"/>
                <a:gd name="T114" fmla="*/ 1921885 w 10765"/>
                <a:gd name="T115" fmla="*/ 1156510 h 12936"/>
                <a:gd name="T116" fmla="*/ 2115550 w 10765"/>
                <a:gd name="T117" fmla="*/ 2487289 h 12936"/>
                <a:gd name="T118" fmla="*/ 2487040 w 10765"/>
                <a:gd name="T119" fmla="*/ 3748576 h 129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0765" h="12936">
                  <a:moveTo>
                    <a:pt x="8056" y="11470"/>
                  </a:moveTo>
                  <a:lnTo>
                    <a:pt x="8056" y="11470"/>
                  </a:lnTo>
                  <a:lnTo>
                    <a:pt x="8145" y="11373"/>
                  </a:lnTo>
                  <a:lnTo>
                    <a:pt x="8233" y="11267"/>
                  </a:lnTo>
                  <a:lnTo>
                    <a:pt x="8312" y="11153"/>
                  </a:lnTo>
                  <a:lnTo>
                    <a:pt x="8383" y="11029"/>
                  </a:lnTo>
                  <a:lnTo>
                    <a:pt x="8435" y="10905"/>
                  </a:lnTo>
                  <a:lnTo>
                    <a:pt x="8479" y="10782"/>
                  </a:lnTo>
                  <a:lnTo>
                    <a:pt x="8514" y="10641"/>
                  </a:lnTo>
                  <a:lnTo>
                    <a:pt x="8532" y="10508"/>
                  </a:lnTo>
                  <a:lnTo>
                    <a:pt x="8541" y="10367"/>
                  </a:lnTo>
                  <a:lnTo>
                    <a:pt x="8541" y="10235"/>
                  </a:lnTo>
                  <a:lnTo>
                    <a:pt x="8523" y="10102"/>
                  </a:lnTo>
                  <a:lnTo>
                    <a:pt x="8497" y="9970"/>
                  </a:lnTo>
                  <a:lnTo>
                    <a:pt x="8470" y="9838"/>
                  </a:lnTo>
                  <a:lnTo>
                    <a:pt x="8426" y="9705"/>
                  </a:lnTo>
                  <a:lnTo>
                    <a:pt x="8374" y="9582"/>
                  </a:lnTo>
                  <a:lnTo>
                    <a:pt x="8321" y="9458"/>
                  </a:lnTo>
                  <a:lnTo>
                    <a:pt x="8259" y="9344"/>
                  </a:lnTo>
                  <a:lnTo>
                    <a:pt x="8198" y="9229"/>
                  </a:lnTo>
                  <a:lnTo>
                    <a:pt x="8127" y="9114"/>
                  </a:lnTo>
                  <a:lnTo>
                    <a:pt x="8048" y="9000"/>
                  </a:lnTo>
                  <a:lnTo>
                    <a:pt x="7968" y="8894"/>
                  </a:lnTo>
                  <a:lnTo>
                    <a:pt x="7933" y="8849"/>
                  </a:lnTo>
                  <a:lnTo>
                    <a:pt x="7898" y="8797"/>
                  </a:lnTo>
                  <a:lnTo>
                    <a:pt x="7827" y="8691"/>
                  </a:lnTo>
                  <a:lnTo>
                    <a:pt x="7756" y="8585"/>
                  </a:lnTo>
                  <a:lnTo>
                    <a:pt x="7695" y="8479"/>
                  </a:lnTo>
                  <a:lnTo>
                    <a:pt x="7651" y="8364"/>
                  </a:lnTo>
                  <a:lnTo>
                    <a:pt x="7606" y="8249"/>
                  </a:lnTo>
                  <a:lnTo>
                    <a:pt x="7571" y="8135"/>
                  </a:lnTo>
                  <a:lnTo>
                    <a:pt x="7545" y="8011"/>
                  </a:lnTo>
                  <a:lnTo>
                    <a:pt x="7536" y="7888"/>
                  </a:lnTo>
                  <a:lnTo>
                    <a:pt x="7536" y="7764"/>
                  </a:lnTo>
                  <a:lnTo>
                    <a:pt x="7553" y="7649"/>
                  </a:lnTo>
                  <a:lnTo>
                    <a:pt x="7580" y="7526"/>
                  </a:lnTo>
                  <a:lnTo>
                    <a:pt x="7615" y="7411"/>
                  </a:lnTo>
                  <a:lnTo>
                    <a:pt x="7659" y="7296"/>
                  </a:lnTo>
                  <a:lnTo>
                    <a:pt x="7721" y="7191"/>
                  </a:lnTo>
                  <a:lnTo>
                    <a:pt x="7792" y="7085"/>
                  </a:lnTo>
                  <a:lnTo>
                    <a:pt x="7862" y="6979"/>
                  </a:lnTo>
                  <a:lnTo>
                    <a:pt x="7942" y="6882"/>
                  </a:lnTo>
                  <a:lnTo>
                    <a:pt x="8030" y="6794"/>
                  </a:lnTo>
                  <a:lnTo>
                    <a:pt x="8118" y="6705"/>
                  </a:lnTo>
                  <a:lnTo>
                    <a:pt x="8215" y="6617"/>
                  </a:lnTo>
                  <a:lnTo>
                    <a:pt x="8417" y="6458"/>
                  </a:lnTo>
                  <a:lnTo>
                    <a:pt x="8620" y="6317"/>
                  </a:lnTo>
                  <a:lnTo>
                    <a:pt x="8841" y="6186"/>
                  </a:lnTo>
                  <a:lnTo>
                    <a:pt x="9070" y="6062"/>
                  </a:lnTo>
                  <a:lnTo>
                    <a:pt x="9300" y="5947"/>
                  </a:lnTo>
                  <a:lnTo>
                    <a:pt x="9538" y="5842"/>
                  </a:lnTo>
                  <a:lnTo>
                    <a:pt x="9776" y="5744"/>
                  </a:lnTo>
                  <a:lnTo>
                    <a:pt x="10014" y="5656"/>
                  </a:lnTo>
                  <a:lnTo>
                    <a:pt x="10261" y="5577"/>
                  </a:lnTo>
                  <a:lnTo>
                    <a:pt x="10509" y="5506"/>
                  </a:lnTo>
                  <a:lnTo>
                    <a:pt x="10632" y="5471"/>
                  </a:lnTo>
                  <a:lnTo>
                    <a:pt x="10764" y="5453"/>
                  </a:lnTo>
                  <a:lnTo>
                    <a:pt x="10632" y="5462"/>
                  </a:lnTo>
                  <a:lnTo>
                    <a:pt x="10509" y="5489"/>
                  </a:lnTo>
                  <a:lnTo>
                    <a:pt x="10253" y="5542"/>
                  </a:lnTo>
                  <a:lnTo>
                    <a:pt x="10006" y="5612"/>
                  </a:lnTo>
                  <a:lnTo>
                    <a:pt x="9759" y="5692"/>
                  </a:lnTo>
                  <a:lnTo>
                    <a:pt x="9511" y="5780"/>
                  </a:lnTo>
                  <a:lnTo>
                    <a:pt x="9264" y="5877"/>
                  </a:lnTo>
                  <a:lnTo>
                    <a:pt x="9035" y="5983"/>
                  </a:lnTo>
                  <a:lnTo>
                    <a:pt x="8797" y="6106"/>
                  </a:lnTo>
                  <a:lnTo>
                    <a:pt x="8567" y="6229"/>
                  </a:lnTo>
                  <a:lnTo>
                    <a:pt x="8348" y="6370"/>
                  </a:lnTo>
                  <a:lnTo>
                    <a:pt x="8136" y="6529"/>
                  </a:lnTo>
                  <a:lnTo>
                    <a:pt x="8039" y="6617"/>
                  </a:lnTo>
                  <a:lnTo>
                    <a:pt x="7942" y="6705"/>
                  </a:lnTo>
                  <a:lnTo>
                    <a:pt x="7845" y="6802"/>
                  </a:lnTo>
                  <a:lnTo>
                    <a:pt x="7756" y="6899"/>
                  </a:lnTo>
                  <a:lnTo>
                    <a:pt x="7677" y="7005"/>
                  </a:lnTo>
                  <a:lnTo>
                    <a:pt x="7606" y="7120"/>
                  </a:lnTo>
                  <a:lnTo>
                    <a:pt x="7536" y="7235"/>
                  </a:lnTo>
                  <a:lnTo>
                    <a:pt x="7483" y="7358"/>
                  </a:lnTo>
                  <a:lnTo>
                    <a:pt x="7439" y="7491"/>
                  </a:lnTo>
                  <a:lnTo>
                    <a:pt x="7403" y="7623"/>
                  </a:lnTo>
                  <a:lnTo>
                    <a:pt x="7386" y="7755"/>
                  </a:lnTo>
                  <a:lnTo>
                    <a:pt x="7386" y="7897"/>
                  </a:lnTo>
                  <a:lnTo>
                    <a:pt x="7395" y="8029"/>
                  </a:lnTo>
                  <a:lnTo>
                    <a:pt x="7421" y="8161"/>
                  </a:lnTo>
                  <a:lnTo>
                    <a:pt x="7456" y="8294"/>
                  </a:lnTo>
                  <a:lnTo>
                    <a:pt x="7501" y="8426"/>
                  </a:lnTo>
                  <a:lnTo>
                    <a:pt x="7553" y="8549"/>
                  </a:lnTo>
                  <a:lnTo>
                    <a:pt x="7615" y="8664"/>
                  </a:lnTo>
                  <a:lnTo>
                    <a:pt x="7686" y="8779"/>
                  </a:lnTo>
                  <a:lnTo>
                    <a:pt x="7756" y="8894"/>
                  </a:lnTo>
                  <a:lnTo>
                    <a:pt x="7801" y="8947"/>
                  </a:lnTo>
                  <a:lnTo>
                    <a:pt x="7836" y="9000"/>
                  </a:lnTo>
                  <a:lnTo>
                    <a:pt x="7915" y="9105"/>
                  </a:lnTo>
                  <a:lnTo>
                    <a:pt x="8048" y="9308"/>
                  </a:lnTo>
                  <a:lnTo>
                    <a:pt x="8109" y="9423"/>
                  </a:lnTo>
                  <a:lnTo>
                    <a:pt x="8171" y="9538"/>
                  </a:lnTo>
                  <a:lnTo>
                    <a:pt x="8224" y="9652"/>
                  </a:lnTo>
                  <a:lnTo>
                    <a:pt x="8268" y="9767"/>
                  </a:lnTo>
                  <a:lnTo>
                    <a:pt x="8304" y="9882"/>
                  </a:lnTo>
                  <a:lnTo>
                    <a:pt x="8330" y="10005"/>
                  </a:lnTo>
                  <a:lnTo>
                    <a:pt x="8356" y="10129"/>
                  </a:lnTo>
                  <a:lnTo>
                    <a:pt x="8365" y="10244"/>
                  </a:lnTo>
                  <a:lnTo>
                    <a:pt x="8374" y="10367"/>
                  </a:lnTo>
                  <a:lnTo>
                    <a:pt x="8365" y="10491"/>
                  </a:lnTo>
                  <a:lnTo>
                    <a:pt x="8348" y="10614"/>
                  </a:lnTo>
                  <a:lnTo>
                    <a:pt x="8312" y="10729"/>
                  </a:lnTo>
                  <a:lnTo>
                    <a:pt x="8277" y="10844"/>
                  </a:lnTo>
                  <a:lnTo>
                    <a:pt x="8224" y="10950"/>
                  </a:lnTo>
                  <a:lnTo>
                    <a:pt x="8162" y="11055"/>
                  </a:lnTo>
                  <a:lnTo>
                    <a:pt x="8092" y="11161"/>
                  </a:lnTo>
                  <a:lnTo>
                    <a:pt x="8012" y="11250"/>
                  </a:lnTo>
                  <a:lnTo>
                    <a:pt x="7933" y="11347"/>
                  </a:lnTo>
                  <a:lnTo>
                    <a:pt x="7783" y="11479"/>
                  </a:lnTo>
                  <a:lnTo>
                    <a:pt x="7615" y="11603"/>
                  </a:lnTo>
                  <a:lnTo>
                    <a:pt x="7465" y="10941"/>
                  </a:lnTo>
                  <a:lnTo>
                    <a:pt x="7324" y="10270"/>
                  </a:lnTo>
                  <a:lnTo>
                    <a:pt x="7174" y="9591"/>
                  </a:lnTo>
                  <a:lnTo>
                    <a:pt x="7042" y="8911"/>
                  </a:lnTo>
                  <a:lnTo>
                    <a:pt x="6777" y="7544"/>
                  </a:lnTo>
                  <a:lnTo>
                    <a:pt x="6530" y="6177"/>
                  </a:lnTo>
                  <a:lnTo>
                    <a:pt x="6292" y="4809"/>
                  </a:lnTo>
                  <a:lnTo>
                    <a:pt x="6062" y="3433"/>
                  </a:lnTo>
                  <a:lnTo>
                    <a:pt x="5850" y="2056"/>
                  </a:lnTo>
                  <a:lnTo>
                    <a:pt x="5639" y="688"/>
                  </a:lnTo>
                  <a:lnTo>
                    <a:pt x="5630" y="662"/>
                  </a:lnTo>
                  <a:lnTo>
                    <a:pt x="5621" y="644"/>
                  </a:lnTo>
                  <a:lnTo>
                    <a:pt x="5603" y="635"/>
                  </a:lnTo>
                  <a:lnTo>
                    <a:pt x="5586" y="627"/>
                  </a:lnTo>
                  <a:lnTo>
                    <a:pt x="5524" y="609"/>
                  </a:lnTo>
                  <a:lnTo>
                    <a:pt x="5480" y="609"/>
                  </a:lnTo>
                  <a:lnTo>
                    <a:pt x="5444" y="618"/>
                  </a:lnTo>
                  <a:lnTo>
                    <a:pt x="5409" y="635"/>
                  </a:lnTo>
                  <a:lnTo>
                    <a:pt x="5383" y="653"/>
                  </a:lnTo>
                  <a:lnTo>
                    <a:pt x="5330" y="697"/>
                  </a:lnTo>
                  <a:lnTo>
                    <a:pt x="5294" y="750"/>
                  </a:lnTo>
                  <a:lnTo>
                    <a:pt x="5268" y="794"/>
                  </a:lnTo>
                  <a:lnTo>
                    <a:pt x="5242" y="838"/>
                  </a:lnTo>
                  <a:lnTo>
                    <a:pt x="5224" y="891"/>
                  </a:lnTo>
                  <a:lnTo>
                    <a:pt x="5189" y="997"/>
                  </a:lnTo>
                  <a:lnTo>
                    <a:pt x="5171" y="1094"/>
                  </a:lnTo>
                  <a:lnTo>
                    <a:pt x="5153" y="1297"/>
                  </a:lnTo>
                  <a:lnTo>
                    <a:pt x="5100" y="2065"/>
                  </a:lnTo>
                  <a:lnTo>
                    <a:pt x="5030" y="2841"/>
                  </a:lnTo>
                  <a:lnTo>
                    <a:pt x="4950" y="3609"/>
                  </a:lnTo>
                  <a:lnTo>
                    <a:pt x="4792" y="5153"/>
                  </a:lnTo>
                  <a:lnTo>
                    <a:pt x="4624" y="6696"/>
                  </a:lnTo>
                  <a:lnTo>
                    <a:pt x="4615" y="6767"/>
                  </a:lnTo>
                  <a:lnTo>
                    <a:pt x="4553" y="6758"/>
                  </a:lnTo>
                  <a:lnTo>
                    <a:pt x="4483" y="6749"/>
                  </a:lnTo>
                  <a:lnTo>
                    <a:pt x="4421" y="6732"/>
                  </a:lnTo>
                  <a:lnTo>
                    <a:pt x="4359" y="6696"/>
                  </a:lnTo>
                  <a:lnTo>
                    <a:pt x="4306" y="6652"/>
                  </a:lnTo>
                  <a:lnTo>
                    <a:pt x="4253" y="6599"/>
                  </a:lnTo>
                  <a:lnTo>
                    <a:pt x="4209" y="6538"/>
                  </a:lnTo>
                  <a:lnTo>
                    <a:pt x="4191" y="6502"/>
                  </a:lnTo>
                  <a:lnTo>
                    <a:pt x="4174" y="6494"/>
                  </a:lnTo>
                  <a:lnTo>
                    <a:pt x="4165" y="6476"/>
                  </a:lnTo>
                  <a:lnTo>
                    <a:pt x="4139" y="6405"/>
                  </a:lnTo>
                  <a:lnTo>
                    <a:pt x="4130" y="6335"/>
                  </a:lnTo>
                  <a:lnTo>
                    <a:pt x="4112" y="6177"/>
                  </a:lnTo>
                  <a:lnTo>
                    <a:pt x="4103" y="6027"/>
                  </a:lnTo>
                  <a:lnTo>
                    <a:pt x="4112" y="5877"/>
                  </a:lnTo>
                  <a:lnTo>
                    <a:pt x="4121" y="5718"/>
                  </a:lnTo>
                  <a:lnTo>
                    <a:pt x="4139" y="5647"/>
                  </a:lnTo>
                  <a:lnTo>
                    <a:pt x="4156" y="5577"/>
                  </a:lnTo>
                  <a:lnTo>
                    <a:pt x="4262" y="5277"/>
                  </a:lnTo>
                  <a:lnTo>
                    <a:pt x="4306" y="5127"/>
                  </a:lnTo>
                  <a:lnTo>
                    <a:pt x="4341" y="4977"/>
                  </a:lnTo>
                  <a:lnTo>
                    <a:pt x="4403" y="4668"/>
                  </a:lnTo>
                  <a:lnTo>
                    <a:pt x="4447" y="4359"/>
                  </a:lnTo>
                  <a:lnTo>
                    <a:pt x="4474" y="4041"/>
                  </a:lnTo>
                  <a:lnTo>
                    <a:pt x="4474" y="3883"/>
                  </a:lnTo>
                  <a:lnTo>
                    <a:pt x="4474" y="3724"/>
                  </a:lnTo>
                  <a:lnTo>
                    <a:pt x="4465" y="3574"/>
                  </a:lnTo>
                  <a:lnTo>
                    <a:pt x="4447" y="3415"/>
                  </a:lnTo>
                  <a:lnTo>
                    <a:pt x="4430" y="3256"/>
                  </a:lnTo>
                  <a:lnTo>
                    <a:pt x="4403" y="3097"/>
                  </a:lnTo>
                  <a:lnTo>
                    <a:pt x="4341" y="2788"/>
                  </a:lnTo>
                  <a:lnTo>
                    <a:pt x="4253" y="2488"/>
                  </a:lnTo>
                  <a:lnTo>
                    <a:pt x="4147" y="2188"/>
                  </a:lnTo>
                  <a:lnTo>
                    <a:pt x="4033" y="1897"/>
                  </a:lnTo>
                  <a:lnTo>
                    <a:pt x="3883" y="1615"/>
                  </a:lnTo>
                  <a:lnTo>
                    <a:pt x="3724" y="1341"/>
                  </a:lnTo>
                  <a:lnTo>
                    <a:pt x="3556" y="1077"/>
                  </a:lnTo>
                  <a:lnTo>
                    <a:pt x="3362" y="830"/>
                  </a:lnTo>
                  <a:lnTo>
                    <a:pt x="3256" y="706"/>
                  </a:lnTo>
                  <a:lnTo>
                    <a:pt x="3150" y="591"/>
                  </a:lnTo>
                  <a:lnTo>
                    <a:pt x="3036" y="477"/>
                  </a:lnTo>
                  <a:lnTo>
                    <a:pt x="2921" y="371"/>
                  </a:lnTo>
                  <a:lnTo>
                    <a:pt x="2797" y="265"/>
                  </a:lnTo>
                  <a:lnTo>
                    <a:pt x="2665" y="168"/>
                  </a:lnTo>
                  <a:lnTo>
                    <a:pt x="2533" y="88"/>
                  </a:lnTo>
                  <a:lnTo>
                    <a:pt x="2453" y="44"/>
                  </a:lnTo>
                  <a:lnTo>
                    <a:pt x="2374" y="18"/>
                  </a:lnTo>
                  <a:lnTo>
                    <a:pt x="2321" y="9"/>
                  </a:lnTo>
                  <a:lnTo>
                    <a:pt x="2277" y="0"/>
                  </a:lnTo>
                  <a:lnTo>
                    <a:pt x="2215" y="0"/>
                  </a:lnTo>
                  <a:lnTo>
                    <a:pt x="2180" y="9"/>
                  </a:lnTo>
                  <a:lnTo>
                    <a:pt x="2153" y="27"/>
                  </a:lnTo>
                  <a:lnTo>
                    <a:pt x="2118" y="44"/>
                  </a:lnTo>
                  <a:lnTo>
                    <a:pt x="2091" y="80"/>
                  </a:lnTo>
                  <a:lnTo>
                    <a:pt x="2074" y="115"/>
                  </a:lnTo>
                  <a:lnTo>
                    <a:pt x="2074" y="132"/>
                  </a:lnTo>
                  <a:lnTo>
                    <a:pt x="2065" y="141"/>
                  </a:lnTo>
                  <a:lnTo>
                    <a:pt x="2056" y="230"/>
                  </a:lnTo>
                  <a:lnTo>
                    <a:pt x="2030" y="547"/>
                  </a:lnTo>
                  <a:lnTo>
                    <a:pt x="2021" y="856"/>
                  </a:lnTo>
                  <a:lnTo>
                    <a:pt x="2003" y="1483"/>
                  </a:lnTo>
                  <a:lnTo>
                    <a:pt x="1985" y="2100"/>
                  </a:lnTo>
                  <a:lnTo>
                    <a:pt x="1977" y="2409"/>
                  </a:lnTo>
                  <a:lnTo>
                    <a:pt x="1959" y="2718"/>
                  </a:lnTo>
                  <a:lnTo>
                    <a:pt x="1871" y="3962"/>
                  </a:lnTo>
                  <a:lnTo>
                    <a:pt x="1774" y="5206"/>
                  </a:lnTo>
                  <a:lnTo>
                    <a:pt x="1738" y="5824"/>
                  </a:lnTo>
                  <a:lnTo>
                    <a:pt x="1721" y="6449"/>
                  </a:lnTo>
                  <a:lnTo>
                    <a:pt x="1703" y="7076"/>
                  </a:lnTo>
                  <a:lnTo>
                    <a:pt x="1712" y="7694"/>
                  </a:lnTo>
                  <a:lnTo>
                    <a:pt x="1730" y="8320"/>
                  </a:lnTo>
                  <a:lnTo>
                    <a:pt x="1765" y="8947"/>
                  </a:lnTo>
                  <a:lnTo>
                    <a:pt x="1800" y="9388"/>
                  </a:lnTo>
                  <a:lnTo>
                    <a:pt x="1853" y="9838"/>
                  </a:lnTo>
                  <a:lnTo>
                    <a:pt x="1765" y="9917"/>
                  </a:lnTo>
                  <a:lnTo>
                    <a:pt x="1685" y="10005"/>
                  </a:lnTo>
                  <a:lnTo>
                    <a:pt x="1615" y="10094"/>
                  </a:lnTo>
                  <a:lnTo>
                    <a:pt x="1544" y="10191"/>
                  </a:lnTo>
                  <a:lnTo>
                    <a:pt x="1447" y="10341"/>
                  </a:lnTo>
                  <a:lnTo>
                    <a:pt x="1368" y="10508"/>
                  </a:lnTo>
                  <a:lnTo>
                    <a:pt x="1288" y="10667"/>
                  </a:lnTo>
                  <a:lnTo>
                    <a:pt x="1227" y="10844"/>
                  </a:lnTo>
                  <a:lnTo>
                    <a:pt x="1209" y="10941"/>
                  </a:lnTo>
                  <a:lnTo>
                    <a:pt x="1191" y="11038"/>
                  </a:lnTo>
                  <a:lnTo>
                    <a:pt x="1191" y="11126"/>
                  </a:lnTo>
                  <a:lnTo>
                    <a:pt x="1200" y="11223"/>
                  </a:lnTo>
                  <a:lnTo>
                    <a:pt x="1227" y="11408"/>
                  </a:lnTo>
                  <a:lnTo>
                    <a:pt x="1280" y="11585"/>
                  </a:lnTo>
                  <a:lnTo>
                    <a:pt x="1341" y="11753"/>
                  </a:lnTo>
                  <a:lnTo>
                    <a:pt x="1421" y="11920"/>
                  </a:lnTo>
                  <a:lnTo>
                    <a:pt x="1518" y="12079"/>
                  </a:lnTo>
                  <a:lnTo>
                    <a:pt x="1632" y="12220"/>
                  </a:lnTo>
                  <a:lnTo>
                    <a:pt x="1756" y="12353"/>
                  </a:lnTo>
                  <a:lnTo>
                    <a:pt x="1906" y="12467"/>
                  </a:lnTo>
                  <a:lnTo>
                    <a:pt x="1977" y="12511"/>
                  </a:lnTo>
                  <a:lnTo>
                    <a:pt x="2056" y="12564"/>
                  </a:lnTo>
                  <a:lnTo>
                    <a:pt x="2135" y="12600"/>
                  </a:lnTo>
                  <a:lnTo>
                    <a:pt x="2215" y="12644"/>
                  </a:lnTo>
                  <a:lnTo>
                    <a:pt x="2365" y="12697"/>
                  </a:lnTo>
                  <a:lnTo>
                    <a:pt x="2506" y="12741"/>
                  </a:lnTo>
                  <a:lnTo>
                    <a:pt x="2647" y="12776"/>
                  </a:lnTo>
                  <a:lnTo>
                    <a:pt x="2797" y="12803"/>
                  </a:lnTo>
                  <a:lnTo>
                    <a:pt x="2065" y="12847"/>
                  </a:lnTo>
                  <a:lnTo>
                    <a:pt x="1553" y="12864"/>
                  </a:lnTo>
                  <a:lnTo>
                    <a:pt x="1032" y="12882"/>
                  </a:lnTo>
                  <a:lnTo>
                    <a:pt x="521" y="12891"/>
                  </a:lnTo>
                  <a:lnTo>
                    <a:pt x="0" y="12900"/>
                  </a:lnTo>
                  <a:lnTo>
                    <a:pt x="521" y="12917"/>
                  </a:lnTo>
                  <a:lnTo>
                    <a:pt x="1032" y="12926"/>
                  </a:lnTo>
                  <a:lnTo>
                    <a:pt x="1553" y="12935"/>
                  </a:lnTo>
                  <a:lnTo>
                    <a:pt x="2074" y="12926"/>
                  </a:lnTo>
                  <a:lnTo>
                    <a:pt x="2594" y="12908"/>
                  </a:lnTo>
                  <a:lnTo>
                    <a:pt x="3106" y="12882"/>
                  </a:lnTo>
                  <a:lnTo>
                    <a:pt x="3627" y="12847"/>
                  </a:lnTo>
                  <a:lnTo>
                    <a:pt x="4147" y="12803"/>
                  </a:lnTo>
                  <a:lnTo>
                    <a:pt x="4659" y="12732"/>
                  </a:lnTo>
                  <a:lnTo>
                    <a:pt x="5171" y="12653"/>
                  </a:lnTo>
                  <a:lnTo>
                    <a:pt x="5427" y="12608"/>
                  </a:lnTo>
                  <a:lnTo>
                    <a:pt x="5683" y="12556"/>
                  </a:lnTo>
                  <a:lnTo>
                    <a:pt x="5939" y="12494"/>
                  </a:lnTo>
                  <a:lnTo>
                    <a:pt x="6195" y="12423"/>
                  </a:lnTo>
                  <a:lnTo>
                    <a:pt x="6442" y="12353"/>
                  </a:lnTo>
                  <a:lnTo>
                    <a:pt x="6689" y="12264"/>
                  </a:lnTo>
                  <a:lnTo>
                    <a:pt x="6936" y="12167"/>
                  </a:lnTo>
                  <a:lnTo>
                    <a:pt x="7174" y="12061"/>
                  </a:lnTo>
                  <a:lnTo>
                    <a:pt x="7412" y="11938"/>
                  </a:lnTo>
                  <a:lnTo>
                    <a:pt x="7642" y="11806"/>
                  </a:lnTo>
                  <a:lnTo>
                    <a:pt x="7748" y="11726"/>
                  </a:lnTo>
                  <a:lnTo>
                    <a:pt x="7853" y="11647"/>
                  </a:lnTo>
                  <a:lnTo>
                    <a:pt x="7959" y="11558"/>
                  </a:lnTo>
                  <a:lnTo>
                    <a:pt x="8056" y="11470"/>
                  </a:lnTo>
                  <a:close/>
                  <a:moveTo>
                    <a:pt x="6989" y="8920"/>
                  </a:moveTo>
                  <a:lnTo>
                    <a:pt x="6989" y="8920"/>
                  </a:lnTo>
                  <a:lnTo>
                    <a:pt x="7139" y="9600"/>
                  </a:lnTo>
                  <a:lnTo>
                    <a:pt x="7289" y="10279"/>
                  </a:lnTo>
                  <a:lnTo>
                    <a:pt x="7448" y="10941"/>
                  </a:lnTo>
                  <a:lnTo>
                    <a:pt x="7615" y="11611"/>
                  </a:lnTo>
                  <a:lnTo>
                    <a:pt x="7474" y="11364"/>
                  </a:lnTo>
                  <a:lnTo>
                    <a:pt x="7351" y="11126"/>
                  </a:lnTo>
                  <a:lnTo>
                    <a:pt x="7227" y="10870"/>
                  </a:lnTo>
                  <a:lnTo>
                    <a:pt x="7112" y="10623"/>
                  </a:lnTo>
                  <a:lnTo>
                    <a:pt x="6998" y="10367"/>
                  </a:lnTo>
                  <a:lnTo>
                    <a:pt x="6892" y="10111"/>
                  </a:lnTo>
                  <a:lnTo>
                    <a:pt x="6795" y="9855"/>
                  </a:lnTo>
                  <a:lnTo>
                    <a:pt x="6706" y="9591"/>
                  </a:lnTo>
                  <a:lnTo>
                    <a:pt x="6618" y="9326"/>
                  </a:lnTo>
                  <a:lnTo>
                    <a:pt x="6539" y="9061"/>
                  </a:lnTo>
                  <a:lnTo>
                    <a:pt x="6459" y="8797"/>
                  </a:lnTo>
                  <a:lnTo>
                    <a:pt x="6389" y="8523"/>
                  </a:lnTo>
                  <a:lnTo>
                    <a:pt x="6256" y="7976"/>
                  </a:lnTo>
                  <a:lnTo>
                    <a:pt x="6150" y="7429"/>
                  </a:lnTo>
                  <a:lnTo>
                    <a:pt x="6053" y="6882"/>
                  </a:lnTo>
                  <a:lnTo>
                    <a:pt x="5965" y="6326"/>
                  </a:lnTo>
                  <a:lnTo>
                    <a:pt x="5903" y="5780"/>
                  </a:lnTo>
                  <a:lnTo>
                    <a:pt x="5842" y="5224"/>
                  </a:lnTo>
                  <a:lnTo>
                    <a:pt x="5789" y="4659"/>
                  </a:lnTo>
                  <a:lnTo>
                    <a:pt x="5762" y="4386"/>
                  </a:lnTo>
                  <a:lnTo>
                    <a:pt x="5736" y="4103"/>
                  </a:lnTo>
                  <a:lnTo>
                    <a:pt x="5709" y="3962"/>
                  </a:lnTo>
                  <a:lnTo>
                    <a:pt x="5683" y="3821"/>
                  </a:lnTo>
                  <a:lnTo>
                    <a:pt x="5647" y="3680"/>
                  </a:lnTo>
                  <a:lnTo>
                    <a:pt x="5603" y="3547"/>
                  </a:lnTo>
                  <a:lnTo>
                    <a:pt x="5542" y="3415"/>
                  </a:lnTo>
                  <a:lnTo>
                    <a:pt x="5462" y="3291"/>
                  </a:lnTo>
                  <a:lnTo>
                    <a:pt x="5418" y="3238"/>
                  </a:lnTo>
                  <a:lnTo>
                    <a:pt x="5365" y="3186"/>
                  </a:lnTo>
                  <a:lnTo>
                    <a:pt x="5312" y="3133"/>
                  </a:lnTo>
                  <a:lnTo>
                    <a:pt x="5259" y="3097"/>
                  </a:lnTo>
                  <a:lnTo>
                    <a:pt x="5250" y="3088"/>
                  </a:lnTo>
                  <a:lnTo>
                    <a:pt x="5242" y="3088"/>
                  </a:lnTo>
                  <a:lnTo>
                    <a:pt x="5171" y="3133"/>
                  </a:lnTo>
                  <a:lnTo>
                    <a:pt x="5268" y="2083"/>
                  </a:lnTo>
                  <a:lnTo>
                    <a:pt x="5268" y="2074"/>
                  </a:lnTo>
                  <a:lnTo>
                    <a:pt x="5347" y="2330"/>
                  </a:lnTo>
                  <a:lnTo>
                    <a:pt x="5436" y="2577"/>
                  </a:lnTo>
                  <a:lnTo>
                    <a:pt x="5542" y="2833"/>
                  </a:lnTo>
                  <a:lnTo>
                    <a:pt x="5647" y="3071"/>
                  </a:lnTo>
                  <a:lnTo>
                    <a:pt x="5745" y="3291"/>
                  </a:lnTo>
                  <a:lnTo>
                    <a:pt x="5842" y="3486"/>
                  </a:lnTo>
                  <a:lnTo>
                    <a:pt x="6000" y="3777"/>
                  </a:lnTo>
                  <a:lnTo>
                    <a:pt x="6212" y="4986"/>
                  </a:lnTo>
                  <a:lnTo>
                    <a:pt x="6433" y="6194"/>
                  </a:lnTo>
                  <a:lnTo>
                    <a:pt x="6706" y="7561"/>
                  </a:lnTo>
                  <a:lnTo>
                    <a:pt x="6989" y="8920"/>
                  </a:lnTo>
                  <a:close/>
                  <a:moveTo>
                    <a:pt x="5365" y="944"/>
                  </a:moveTo>
                  <a:lnTo>
                    <a:pt x="5365" y="944"/>
                  </a:lnTo>
                  <a:lnTo>
                    <a:pt x="5400" y="865"/>
                  </a:lnTo>
                  <a:lnTo>
                    <a:pt x="5453" y="803"/>
                  </a:lnTo>
                  <a:lnTo>
                    <a:pt x="5471" y="777"/>
                  </a:lnTo>
                  <a:lnTo>
                    <a:pt x="5489" y="768"/>
                  </a:lnTo>
                  <a:lnTo>
                    <a:pt x="5497" y="768"/>
                  </a:lnTo>
                  <a:lnTo>
                    <a:pt x="5709" y="2100"/>
                  </a:lnTo>
                  <a:lnTo>
                    <a:pt x="5939" y="3441"/>
                  </a:lnTo>
                  <a:lnTo>
                    <a:pt x="5745" y="3044"/>
                  </a:lnTo>
                  <a:lnTo>
                    <a:pt x="5647" y="2815"/>
                  </a:lnTo>
                  <a:lnTo>
                    <a:pt x="5550" y="2586"/>
                  </a:lnTo>
                  <a:lnTo>
                    <a:pt x="5462" y="2356"/>
                  </a:lnTo>
                  <a:lnTo>
                    <a:pt x="5392" y="2127"/>
                  </a:lnTo>
                  <a:lnTo>
                    <a:pt x="5330" y="1906"/>
                  </a:lnTo>
                  <a:lnTo>
                    <a:pt x="5294" y="1703"/>
                  </a:lnTo>
                  <a:lnTo>
                    <a:pt x="5321" y="1306"/>
                  </a:lnTo>
                  <a:lnTo>
                    <a:pt x="5330" y="1112"/>
                  </a:lnTo>
                  <a:lnTo>
                    <a:pt x="5347" y="1024"/>
                  </a:lnTo>
                  <a:lnTo>
                    <a:pt x="5365" y="944"/>
                  </a:lnTo>
                  <a:close/>
                  <a:moveTo>
                    <a:pt x="1871" y="8938"/>
                  </a:moveTo>
                  <a:lnTo>
                    <a:pt x="1871" y="8938"/>
                  </a:lnTo>
                  <a:lnTo>
                    <a:pt x="1844" y="8320"/>
                  </a:lnTo>
                  <a:lnTo>
                    <a:pt x="1835" y="7694"/>
                  </a:lnTo>
                  <a:lnTo>
                    <a:pt x="1835" y="7076"/>
                  </a:lnTo>
                  <a:lnTo>
                    <a:pt x="1862" y="6458"/>
                  </a:lnTo>
                  <a:lnTo>
                    <a:pt x="1888" y="5833"/>
                  </a:lnTo>
                  <a:lnTo>
                    <a:pt x="1932" y="5215"/>
                  </a:lnTo>
                  <a:lnTo>
                    <a:pt x="2030" y="3971"/>
                  </a:lnTo>
                  <a:lnTo>
                    <a:pt x="2082" y="3353"/>
                  </a:lnTo>
                  <a:lnTo>
                    <a:pt x="2127" y="2736"/>
                  </a:lnTo>
                  <a:lnTo>
                    <a:pt x="2144" y="2418"/>
                  </a:lnTo>
                  <a:lnTo>
                    <a:pt x="2162" y="2109"/>
                  </a:lnTo>
                  <a:lnTo>
                    <a:pt x="2180" y="1483"/>
                  </a:lnTo>
                  <a:lnTo>
                    <a:pt x="2197" y="865"/>
                  </a:lnTo>
                  <a:lnTo>
                    <a:pt x="2206" y="556"/>
                  </a:lnTo>
                  <a:lnTo>
                    <a:pt x="2224" y="247"/>
                  </a:lnTo>
                  <a:lnTo>
                    <a:pt x="2233" y="185"/>
                  </a:lnTo>
                  <a:lnTo>
                    <a:pt x="2241" y="177"/>
                  </a:lnTo>
                  <a:lnTo>
                    <a:pt x="2268" y="168"/>
                  </a:lnTo>
                  <a:lnTo>
                    <a:pt x="2321" y="185"/>
                  </a:lnTo>
                  <a:lnTo>
                    <a:pt x="2383" y="203"/>
                  </a:lnTo>
                  <a:lnTo>
                    <a:pt x="2444" y="238"/>
                  </a:lnTo>
                  <a:lnTo>
                    <a:pt x="2577" y="309"/>
                  </a:lnTo>
                  <a:lnTo>
                    <a:pt x="2691" y="397"/>
                  </a:lnTo>
                  <a:lnTo>
                    <a:pt x="2806" y="494"/>
                  </a:lnTo>
                  <a:lnTo>
                    <a:pt x="2921" y="600"/>
                  </a:lnTo>
                  <a:lnTo>
                    <a:pt x="3027" y="706"/>
                  </a:lnTo>
                  <a:lnTo>
                    <a:pt x="3133" y="821"/>
                  </a:lnTo>
                  <a:lnTo>
                    <a:pt x="3230" y="935"/>
                  </a:lnTo>
                  <a:lnTo>
                    <a:pt x="3424" y="1174"/>
                  </a:lnTo>
                  <a:lnTo>
                    <a:pt x="3591" y="1430"/>
                  </a:lnTo>
                  <a:lnTo>
                    <a:pt x="3750" y="1694"/>
                  </a:lnTo>
                  <a:lnTo>
                    <a:pt x="3891" y="1968"/>
                  </a:lnTo>
                  <a:lnTo>
                    <a:pt x="4015" y="2241"/>
                  </a:lnTo>
                  <a:lnTo>
                    <a:pt x="4121" y="2533"/>
                  </a:lnTo>
                  <a:lnTo>
                    <a:pt x="4209" y="2824"/>
                  </a:lnTo>
                  <a:lnTo>
                    <a:pt x="4280" y="3124"/>
                  </a:lnTo>
                  <a:lnTo>
                    <a:pt x="4324" y="3424"/>
                  </a:lnTo>
                  <a:lnTo>
                    <a:pt x="4350" y="3733"/>
                  </a:lnTo>
                  <a:lnTo>
                    <a:pt x="4359" y="4041"/>
                  </a:lnTo>
                  <a:lnTo>
                    <a:pt x="4350" y="4191"/>
                  </a:lnTo>
                  <a:lnTo>
                    <a:pt x="4341" y="4350"/>
                  </a:lnTo>
                  <a:lnTo>
                    <a:pt x="4306" y="4650"/>
                  </a:lnTo>
                  <a:lnTo>
                    <a:pt x="4253" y="4959"/>
                  </a:lnTo>
                  <a:lnTo>
                    <a:pt x="4183" y="5259"/>
                  </a:lnTo>
                  <a:lnTo>
                    <a:pt x="4094" y="5550"/>
                  </a:lnTo>
                  <a:lnTo>
                    <a:pt x="4077" y="5630"/>
                  </a:lnTo>
                  <a:lnTo>
                    <a:pt x="4068" y="5709"/>
                  </a:lnTo>
                  <a:lnTo>
                    <a:pt x="4059" y="5868"/>
                  </a:lnTo>
                  <a:lnTo>
                    <a:pt x="4059" y="6027"/>
                  </a:lnTo>
                  <a:lnTo>
                    <a:pt x="4068" y="6186"/>
                  </a:lnTo>
                  <a:lnTo>
                    <a:pt x="4094" y="6344"/>
                  </a:lnTo>
                  <a:lnTo>
                    <a:pt x="4112" y="6414"/>
                  </a:lnTo>
                  <a:lnTo>
                    <a:pt x="4130" y="6494"/>
                  </a:lnTo>
                  <a:lnTo>
                    <a:pt x="4139" y="6502"/>
                  </a:lnTo>
                  <a:lnTo>
                    <a:pt x="4165" y="6520"/>
                  </a:lnTo>
                  <a:lnTo>
                    <a:pt x="4183" y="6555"/>
                  </a:lnTo>
                  <a:lnTo>
                    <a:pt x="4236" y="6617"/>
                  </a:lnTo>
                  <a:lnTo>
                    <a:pt x="4289" y="6670"/>
                  </a:lnTo>
                  <a:lnTo>
                    <a:pt x="4359" y="6714"/>
                  </a:lnTo>
                  <a:lnTo>
                    <a:pt x="4421" y="6741"/>
                  </a:lnTo>
                  <a:lnTo>
                    <a:pt x="4483" y="6758"/>
                  </a:lnTo>
                  <a:lnTo>
                    <a:pt x="4553" y="6767"/>
                  </a:lnTo>
                  <a:lnTo>
                    <a:pt x="4615" y="6767"/>
                  </a:lnTo>
                  <a:lnTo>
                    <a:pt x="4509" y="7782"/>
                  </a:lnTo>
                  <a:lnTo>
                    <a:pt x="4465" y="7747"/>
                  </a:lnTo>
                  <a:lnTo>
                    <a:pt x="4465" y="7755"/>
                  </a:lnTo>
                  <a:lnTo>
                    <a:pt x="4509" y="7782"/>
                  </a:lnTo>
                  <a:lnTo>
                    <a:pt x="4324" y="9450"/>
                  </a:lnTo>
                  <a:lnTo>
                    <a:pt x="4174" y="9388"/>
                  </a:lnTo>
                  <a:lnTo>
                    <a:pt x="3997" y="9335"/>
                  </a:lnTo>
                  <a:lnTo>
                    <a:pt x="3812" y="9300"/>
                  </a:lnTo>
                  <a:lnTo>
                    <a:pt x="3636" y="9273"/>
                  </a:lnTo>
                  <a:lnTo>
                    <a:pt x="3450" y="9264"/>
                  </a:lnTo>
                  <a:lnTo>
                    <a:pt x="3265" y="9264"/>
                  </a:lnTo>
                  <a:lnTo>
                    <a:pt x="3088" y="9282"/>
                  </a:lnTo>
                  <a:lnTo>
                    <a:pt x="2903" y="9308"/>
                  </a:lnTo>
                  <a:lnTo>
                    <a:pt x="2727" y="9352"/>
                  </a:lnTo>
                  <a:lnTo>
                    <a:pt x="2541" y="9414"/>
                  </a:lnTo>
                  <a:lnTo>
                    <a:pt x="2585" y="8805"/>
                  </a:lnTo>
                  <a:lnTo>
                    <a:pt x="2647" y="8188"/>
                  </a:lnTo>
                  <a:lnTo>
                    <a:pt x="2700" y="7799"/>
                  </a:lnTo>
                  <a:lnTo>
                    <a:pt x="2753" y="7420"/>
                  </a:lnTo>
                  <a:lnTo>
                    <a:pt x="2824" y="7032"/>
                  </a:lnTo>
                  <a:lnTo>
                    <a:pt x="2903" y="6652"/>
                  </a:lnTo>
                  <a:lnTo>
                    <a:pt x="2956" y="6414"/>
                  </a:lnTo>
                  <a:lnTo>
                    <a:pt x="3018" y="6186"/>
                  </a:lnTo>
                  <a:lnTo>
                    <a:pt x="3036" y="6202"/>
                  </a:lnTo>
                  <a:lnTo>
                    <a:pt x="3044" y="6220"/>
                  </a:lnTo>
                  <a:lnTo>
                    <a:pt x="3062" y="6229"/>
                  </a:lnTo>
                  <a:lnTo>
                    <a:pt x="3088" y="6229"/>
                  </a:lnTo>
                  <a:lnTo>
                    <a:pt x="3106" y="6220"/>
                  </a:lnTo>
                  <a:lnTo>
                    <a:pt x="3124" y="6211"/>
                  </a:lnTo>
                  <a:lnTo>
                    <a:pt x="3133" y="6194"/>
                  </a:lnTo>
                  <a:lnTo>
                    <a:pt x="3141" y="6168"/>
                  </a:lnTo>
                  <a:lnTo>
                    <a:pt x="3133" y="6150"/>
                  </a:lnTo>
                  <a:lnTo>
                    <a:pt x="3080" y="6053"/>
                  </a:lnTo>
                  <a:lnTo>
                    <a:pt x="3062" y="6036"/>
                  </a:lnTo>
                  <a:lnTo>
                    <a:pt x="3133" y="5815"/>
                  </a:lnTo>
                  <a:lnTo>
                    <a:pt x="3203" y="5594"/>
                  </a:lnTo>
                  <a:lnTo>
                    <a:pt x="3291" y="5383"/>
                  </a:lnTo>
                  <a:lnTo>
                    <a:pt x="3380" y="5171"/>
                  </a:lnTo>
                  <a:lnTo>
                    <a:pt x="3459" y="4986"/>
                  </a:lnTo>
                  <a:lnTo>
                    <a:pt x="3538" y="4809"/>
                  </a:lnTo>
                  <a:lnTo>
                    <a:pt x="3600" y="4615"/>
                  </a:lnTo>
                  <a:lnTo>
                    <a:pt x="3671" y="4430"/>
                  </a:lnTo>
                  <a:lnTo>
                    <a:pt x="3724" y="4236"/>
                  </a:lnTo>
                  <a:lnTo>
                    <a:pt x="3768" y="4041"/>
                  </a:lnTo>
                  <a:lnTo>
                    <a:pt x="3803" y="3839"/>
                  </a:lnTo>
                  <a:lnTo>
                    <a:pt x="3830" y="3644"/>
                  </a:lnTo>
                  <a:lnTo>
                    <a:pt x="3847" y="3441"/>
                  </a:lnTo>
                  <a:lnTo>
                    <a:pt x="3856" y="3238"/>
                  </a:lnTo>
                  <a:lnTo>
                    <a:pt x="3847" y="3044"/>
                  </a:lnTo>
                  <a:lnTo>
                    <a:pt x="3830" y="2841"/>
                  </a:lnTo>
                  <a:lnTo>
                    <a:pt x="3794" y="2638"/>
                  </a:lnTo>
                  <a:lnTo>
                    <a:pt x="3750" y="2444"/>
                  </a:lnTo>
                  <a:lnTo>
                    <a:pt x="3697" y="2250"/>
                  </a:lnTo>
                  <a:lnTo>
                    <a:pt x="3618" y="2065"/>
                  </a:lnTo>
                  <a:lnTo>
                    <a:pt x="3530" y="1888"/>
                  </a:lnTo>
                  <a:lnTo>
                    <a:pt x="3424" y="1712"/>
                  </a:lnTo>
                  <a:lnTo>
                    <a:pt x="3300" y="1553"/>
                  </a:lnTo>
                  <a:lnTo>
                    <a:pt x="3168" y="1412"/>
                  </a:lnTo>
                  <a:lnTo>
                    <a:pt x="3018" y="1280"/>
                  </a:lnTo>
                  <a:lnTo>
                    <a:pt x="2859" y="1156"/>
                  </a:lnTo>
                  <a:lnTo>
                    <a:pt x="2691" y="1059"/>
                  </a:lnTo>
                  <a:lnTo>
                    <a:pt x="2515" y="971"/>
                  </a:lnTo>
                  <a:lnTo>
                    <a:pt x="2683" y="1068"/>
                  </a:lnTo>
                  <a:lnTo>
                    <a:pt x="2841" y="1183"/>
                  </a:lnTo>
                  <a:lnTo>
                    <a:pt x="2983" y="1315"/>
                  </a:lnTo>
                  <a:lnTo>
                    <a:pt x="3124" y="1456"/>
                  </a:lnTo>
                  <a:lnTo>
                    <a:pt x="3238" y="1606"/>
                  </a:lnTo>
                  <a:lnTo>
                    <a:pt x="3353" y="1765"/>
                  </a:lnTo>
                  <a:lnTo>
                    <a:pt x="3441" y="1933"/>
                  </a:lnTo>
                  <a:lnTo>
                    <a:pt x="3521" y="2109"/>
                  </a:lnTo>
                  <a:lnTo>
                    <a:pt x="3583" y="2294"/>
                  </a:lnTo>
                  <a:lnTo>
                    <a:pt x="3636" y="2480"/>
                  </a:lnTo>
                  <a:lnTo>
                    <a:pt x="3671" y="2665"/>
                  </a:lnTo>
                  <a:lnTo>
                    <a:pt x="3688" y="2859"/>
                  </a:lnTo>
                  <a:lnTo>
                    <a:pt x="3697" y="3044"/>
                  </a:lnTo>
                  <a:lnTo>
                    <a:pt x="3697" y="3238"/>
                  </a:lnTo>
                  <a:lnTo>
                    <a:pt x="3688" y="3433"/>
                  </a:lnTo>
                  <a:lnTo>
                    <a:pt x="3671" y="3627"/>
                  </a:lnTo>
                  <a:lnTo>
                    <a:pt x="3644" y="3812"/>
                  </a:lnTo>
                  <a:lnTo>
                    <a:pt x="3600" y="4006"/>
                  </a:lnTo>
                  <a:lnTo>
                    <a:pt x="3556" y="4191"/>
                  </a:lnTo>
                  <a:lnTo>
                    <a:pt x="3503" y="4377"/>
                  </a:lnTo>
                  <a:lnTo>
                    <a:pt x="3441" y="4562"/>
                  </a:lnTo>
                  <a:lnTo>
                    <a:pt x="3371" y="4739"/>
                  </a:lnTo>
                  <a:lnTo>
                    <a:pt x="3300" y="4915"/>
                  </a:lnTo>
                  <a:lnTo>
                    <a:pt x="3221" y="5100"/>
                  </a:lnTo>
                  <a:lnTo>
                    <a:pt x="3080" y="5436"/>
                  </a:lnTo>
                  <a:lnTo>
                    <a:pt x="2956" y="5789"/>
                  </a:lnTo>
                  <a:lnTo>
                    <a:pt x="2956" y="5771"/>
                  </a:lnTo>
                  <a:lnTo>
                    <a:pt x="2956" y="5762"/>
                  </a:lnTo>
                  <a:lnTo>
                    <a:pt x="2938" y="5744"/>
                  </a:lnTo>
                  <a:lnTo>
                    <a:pt x="2921" y="5736"/>
                  </a:lnTo>
                  <a:lnTo>
                    <a:pt x="2894" y="5727"/>
                  </a:lnTo>
                  <a:lnTo>
                    <a:pt x="2868" y="5736"/>
                  </a:lnTo>
                  <a:lnTo>
                    <a:pt x="2850" y="5753"/>
                  </a:lnTo>
                  <a:lnTo>
                    <a:pt x="2841" y="5771"/>
                  </a:lnTo>
                  <a:lnTo>
                    <a:pt x="2833" y="5797"/>
                  </a:lnTo>
                  <a:lnTo>
                    <a:pt x="2841" y="5815"/>
                  </a:lnTo>
                  <a:lnTo>
                    <a:pt x="2885" y="5912"/>
                  </a:lnTo>
                  <a:lnTo>
                    <a:pt x="2894" y="5930"/>
                  </a:lnTo>
                  <a:lnTo>
                    <a:pt x="2912" y="5939"/>
                  </a:lnTo>
                  <a:lnTo>
                    <a:pt x="2815" y="6273"/>
                  </a:lnTo>
                  <a:lnTo>
                    <a:pt x="2735" y="6608"/>
                  </a:lnTo>
                  <a:lnTo>
                    <a:pt x="2665" y="6970"/>
                  </a:lnTo>
                  <a:lnTo>
                    <a:pt x="2603" y="7323"/>
                  </a:lnTo>
                  <a:lnTo>
                    <a:pt x="2559" y="7676"/>
                  </a:lnTo>
                  <a:lnTo>
                    <a:pt x="2515" y="8038"/>
                  </a:lnTo>
                  <a:lnTo>
                    <a:pt x="2480" y="8391"/>
                  </a:lnTo>
                  <a:lnTo>
                    <a:pt x="2444" y="8752"/>
                  </a:lnTo>
                  <a:lnTo>
                    <a:pt x="2409" y="9467"/>
                  </a:lnTo>
                  <a:lnTo>
                    <a:pt x="2233" y="9564"/>
                  </a:lnTo>
                  <a:lnTo>
                    <a:pt x="2065" y="9670"/>
                  </a:lnTo>
                  <a:lnTo>
                    <a:pt x="1932" y="9767"/>
                  </a:lnTo>
                  <a:lnTo>
                    <a:pt x="1897" y="9352"/>
                  </a:lnTo>
                  <a:lnTo>
                    <a:pt x="1871" y="8938"/>
                  </a:lnTo>
                  <a:close/>
                  <a:moveTo>
                    <a:pt x="1377" y="10888"/>
                  </a:moveTo>
                  <a:lnTo>
                    <a:pt x="1377" y="10888"/>
                  </a:lnTo>
                  <a:lnTo>
                    <a:pt x="1438" y="10729"/>
                  </a:lnTo>
                  <a:lnTo>
                    <a:pt x="1509" y="10570"/>
                  </a:lnTo>
                  <a:lnTo>
                    <a:pt x="1588" y="10420"/>
                  </a:lnTo>
                  <a:lnTo>
                    <a:pt x="1685" y="10279"/>
                  </a:lnTo>
                  <a:lnTo>
                    <a:pt x="1791" y="10147"/>
                  </a:lnTo>
                  <a:lnTo>
                    <a:pt x="1906" y="10023"/>
                  </a:lnTo>
                  <a:lnTo>
                    <a:pt x="2030" y="9908"/>
                  </a:lnTo>
                  <a:lnTo>
                    <a:pt x="2162" y="9811"/>
                  </a:lnTo>
                  <a:lnTo>
                    <a:pt x="2303" y="9714"/>
                  </a:lnTo>
                  <a:lnTo>
                    <a:pt x="2453" y="9644"/>
                  </a:lnTo>
                  <a:lnTo>
                    <a:pt x="2612" y="9573"/>
                  </a:lnTo>
                  <a:lnTo>
                    <a:pt x="2771" y="9520"/>
                  </a:lnTo>
                  <a:lnTo>
                    <a:pt x="2938" y="9476"/>
                  </a:lnTo>
                  <a:lnTo>
                    <a:pt x="3106" y="9450"/>
                  </a:lnTo>
                  <a:lnTo>
                    <a:pt x="3274" y="9441"/>
                  </a:lnTo>
                  <a:lnTo>
                    <a:pt x="3450" y="9432"/>
                  </a:lnTo>
                  <a:lnTo>
                    <a:pt x="3618" y="9441"/>
                  </a:lnTo>
                  <a:lnTo>
                    <a:pt x="3786" y="9467"/>
                  </a:lnTo>
                  <a:lnTo>
                    <a:pt x="3953" y="9502"/>
                  </a:lnTo>
                  <a:lnTo>
                    <a:pt x="4121" y="9547"/>
                  </a:lnTo>
                  <a:lnTo>
                    <a:pt x="4280" y="9600"/>
                  </a:lnTo>
                  <a:lnTo>
                    <a:pt x="4430" y="9679"/>
                  </a:lnTo>
                  <a:lnTo>
                    <a:pt x="4580" y="9758"/>
                  </a:lnTo>
                  <a:lnTo>
                    <a:pt x="4712" y="9864"/>
                  </a:lnTo>
                  <a:lnTo>
                    <a:pt x="4844" y="9970"/>
                  </a:lnTo>
                  <a:lnTo>
                    <a:pt x="4959" y="10094"/>
                  </a:lnTo>
                  <a:lnTo>
                    <a:pt x="5074" y="10226"/>
                  </a:lnTo>
                  <a:lnTo>
                    <a:pt x="5162" y="10367"/>
                  </a:lnTo>
                  <a:lnTo>
                    <a:pt x="5242" y="10508"/>
                  </a:lnTo>
                  <a:lnTo>
                    <a:pt x="5294" y="10667"/>
                  </a:lnTo>
                  <a:lnTo>
                    <a:pt x="5339" y="10826"/>
                  </a:lnTo>
                  <a:lnTo>
                    <a:pt x="5365" y="10985"/>
                  </a:lnTo>
                  <a:lnTo>
                    <a:pt x="4933" y="10958"/>
                  </a:lnTo>
                  <a:lnTo>
                    <a:pt x="4500" y="10941"/>
                  </a:lnTo>
                  <a:lnTo>
                    <a:pt x="3962" y="10932"/>
                  </a:lnTo>
                  <a:lnTo>
                    <a:pt x="3415" y="10932"/>
                  </a:lnTo>
                  <a:lnTo>
                    <a:pt x="2877" y="10941"/>
                  </a:lnTo>
                  <a:lnTo>
                    <a:pt x="2330" y="10967"/>
                  </a:lnTo>
                  <a:lnTo>
                    <a:pt x="1835" y="10994"/>
                  </a:lnTo>
                  <a:lnTo>
                    <a:pt x="1588" y="11020"/>
                  </a:lnTo>
                  <a:lnTo>
                    <a:pt x="1350" y="11047"/>
                  </a:lnTo>
                  <a:lnTo>
                    <a:pt x="1359" y="10967"/>
                  </a:lnTo>
                  <a:lnTo>
                    <a:pt x="1377" y="10888"/>
                  </a:lnTo>
                  <a:close/>
                  <a:moveTo>
                    <a:pt x="5356" y="11285"/>
                  </a:moveTo>
                  <a:lnTo>
                    <a:pt x="5356" y="11285"/>
                  </a:lnTo>
                  <a:lnTo>
                    <a:pt x="4933" y="11258"/>
                  </a:lnTo>
                  <a:lnTo>
                    <a:pt x="4500" y="11241"/>
                  </a:lnTo>
                  <a:lnTo>
                    <a:pt x="3962" y="11232"/>
                  </a:lnTo>
                  <a:lnTo>
                    <a:pt x="3415" y="11232"/>
                  </a:lnTo>
                  <a:lnTo>
                    <a:pt x="2877" y="11241"/>
                  </a:lnTo>
                  <a:lnTo>
                    <a:pt x="2330" y="11267"/>
                  </a:lnTo>
                  <a:lnTo>
                    <a:pt x="1844" y="11294"/>
                  </a:lnTo>
                  <a:lnTo>
                    <a:pt x="1606" y="11320"/>
                  </a:lnTo>
                  <a:lnTo>
                    <a:pt x="1359" y="11347"/>
                  </a:lnTo>
                  <a:lnTo>
                    <a:pt x="1350" y="11205"/>
                  </a:lnTo>
                  <a:lnTo>
                    <a:pt x="1341" y="11135"/>
                  </a:lnTo>
                  <a:lnTo>
                    <a:pt x="1341" y="11064"/>
                  </a:lnTo>
                  <a:lnTo>
                    <a:pt x="2338" y="11073"/>
                  </a:lnTo>
                  <a:lnTo>
                    <a:pt x="2877" y="11073"/>
                  </a:lnTo>
                  <a:lnTo>
                    <a:pt x="3415" y="11073"/>
                  </a:lnTo>
                  <a:lnTo>
                    <a:pt x="3962" y="11064"/>
                  </a:lnTo>
                  <a:lnTo>
                    <a:pt x="4500" y="11047"/>
                  </a:lnTo>
                  <a:lnTo>
                    <a:pt x="5365" y="11020"/>
                  </a:lnTo>
                  <a:lnTo>
                    <a:pt x="5365" y="11153"/>
                  </a:lnTo>
                  <a:lnTo>
                    <a:pt x="5356" y="11285"/>
                  </a:lnTo>
                  <a:close/>
                  <a:moveTo>
                    <a:pt x="6150" y="12264"/>
                  </a:moveTo>
                  <a:lnTo>
                    <a:pt x="6150" y="12264"/>
                  </a:lnTo>
                  <a:lnTo>
                    <a:pt x="5903" y="12335"/>
                  </a:lnTo>
                  <a:lnTo>
                    <a:pt x="5647" y="12397"/>
                  </a:lnTo>
                  <a:lnTo>
                    <a:pt x="5400" y="12458"/>
                  </a:lnTo>
                  <a:lnTo>
                    <a:pt x="5144" y="12503"/>
                  </a:lnTo>
                  <a:lnTo>
                    <a:pt x="4642" y="12591"/>
                  </a:lnTo>
                  <a:lnTo>
                    <a:pt x="4130" y="12670"/>
                  </a:lnTo>
                  <a:lnTo>
                    <a:pt x="3583" y="12732"/>
                  </a:lnTo>
                  <a:lnTo>
                    <a:pt x="3036" y="12776"/>
                  </a:lnTo>
                  <a:lnTo>
                    <a:pt x="2921" y="12767"/>
                  </a:lnTo>
                  <a:lnTo>
                    <a:pt x="2744" y="12732"/>
                  </a:lnTo>
                  <a:lnTo>
                    <a:pt x="2577" y="12688"/>
                  </a:lnTo>
                  <a:lnTo>
                    <a:pt x="2418" y="12635"/>
                  </a:lnTo>
                  <a:lnTo>
                    <a:pt x="2259" y="12564"/>
                  </a:lnTo>
                  <a:lnTo>
                    <a:pt x="2180" y="12520"/>
                  </a:lnTo>
                  <a:lnTo>
                    <a:pt x="2100" y="12485"/>
                  </a:lnTo>
                  <a:lnTo>
                    <a:pt x="1959" y="12379"/>
                  </a:lnTo>
                  <a:lnTo>
                    <a:pt x="1835" y="12273"/>
                  </a:lnTo>
                  <a:lnTo>
                    <a:pt x="1721" y="12141"/>
                  </a:lnTo>
                  <a:lnTo>
                    <a:pt x="1615" y="12008"/>
                  </a:lnTo>
                  <a:lnTo>
                    <a:pt x="1535" y="11858"/>
                  </a:lnTo>
                  <a:lnTo>
                    <a:pt x="1465" y="11708"/>
                  </a:lnTo>
                  <a:lnTo>
                    <a:pt x="1403" y="11541"/>
                  </a:lnTo>
                  <a:lnTo>
                    <a:pt x="1368" y="11364"/>
                  </a:lnTo>
                  <a:lnTo>
                    <a:pt x="2338" y="11373"/>
                  </a:lnTo>
                  <a:lnTo>
                    <a:pt x="2877" y="11373"/>
                  </a:lnTo>
                  <a:lnTo>
                    <a:pt x="3415" y="11373"/>
                  </a:lnTo>
                  <a:lnTo>
                    <a:pt x="3962" y="11364"/>
                  </a:lnTo>
                  <a:lnTo>
                    <a:pt x="4500" y="11347"/>
                  </a:lnTo>
                  <a:lnTo>
                    <a:pt x="5347" y="11320"/>
                  </a:lnTo>
                  <a:lnTo>
                    <a:pt x="5330" y="11408"/>
                  </a:lnTo>
                  <a:lnTo>
                    <a:pt x="5303" y="11497"/>
                  </a:lnTo>
                  <a:lnTo>
                    <a:pt x="5277" y="11585"/>
                  </a:lnTo>
                  <a:lnTo>
                    <a:pt x="5242" y="11664"/>
                  </a:lnTo>
                  <a:lnTo>
                    <a:pt x="5153" y="11814"/>
                  </a:lnTo>
                  <a:lnTo>
                    <a:pt x="5056" y="11964"/>
                  </a:lnTo>
                  <a:lnTo>
                    <a:pt x="4950" y="12097"/>
                  </a:lnTo>
                  <a:lnTo>
                    <a:pt x="4818" y="12211"/>
                  </a:lnTo>
                  <a:lnTo>
                    <a:pt x="4686" y="12326"/>
                  </a:lnTo>
                  <a:lnTo>
                    <a:pt x="4544" y="12432"/>
                  </a:lnTo>
                  <a:lnTo>
                    <a:pt x="4394" y="12520"/>
                  </a:lnTo>
                  <a:lnTo>
                    <a:pt x="4236" y="12600"/>
                  </a:lnTo>
                  <a:lnTo>
                    <a:pt x="4403" y="12529"/>
                  </a:lnTo>
                  <a:lnTo>
                    <a:pt x="4562" y="12450"/>
                  </a:lnTo>
                  <a:lnTo>
                    <a:pt x="4712" y="12361"/>
                  </a:lnTo>
                  <a:lnTo>
                    <a:pt x="4853" y="12256"/>
                  </a:lnTo>
                  <a:lnTo>
                    <a:pt x="4986" y="12132"/>
                  </a:lnTo>
                  <a:lnTo>
                    <a:pt x="5109" y="12000"/>
                  </a:lnTo>
                  <a:lnTo>
                    <a:pt x="5224" y="11858"/>
                  </a:lnTo>
                  <a:lnTo>
                    <a:pt x="5321" y="11708"/>
                  </a:lnTo>
                  <a:lnTo>
                    <a:pt x="5365" y="11611"/>
                  </a:lnTo>
                  <a:lnTo>
                    <a:pt x="5400" y="11514"/>
                  </a:lnTo>
                  <a:lnTo>
                    <a:pt x="5436" y="11417"/>
                  </a:lnTo>
                  <a:lnTo>
                    <a:pt x="5453" y="11311"/>
                  </a:lnTo>
                  <a:lnTo>
                    <a:pt x="5586" y="11303"/>
                  </a:lnTo>
                  <a:lnTo>
                    <a:pt x="5462" y="11294"/>
                  </a:lnTo>
                  <a:lnTo>
                    <a:pt x="5480" y="11153"/>
                  </a:lnTo>
                  <a:lnTo>
                    <a:pt x="5480" y="11011"/>
                  </a:lnTo>
                  <a:lnTo>
                    <a:pt x="5586" y="11003"/>
                  </a:lnTo>
                  <a:lnTo>
                    <a:pt x="5480" y="10994"/>
                  </a:lnTo>
                  <a:lnTo>
                    <a:pt x="5471" y="10905"/>
                  </a:lnTo>
                  <a:lnTo>
                    <a:pt x="5462" y="10817"/>
                  </a:lnTo>
                  <a:lnTo>
                    <a:pt x="5444" y="10720"/>
                  </a:lnTo>
                  <a:lnTo>
                    <a:pt x="5427" y="10632"/>
                  </a:lnTo>
                  <a:lnTo>
                    <a:pt x="5365" y="10464"/>
                  </a:lnTo>
                  <a:lnTo>
                    <a:pt x="5286" y="10297"/>
                  </a:lnTo>
                  <a:lnTo>
                    <a:pt x="5189" y="10138"/>
                  </a:lnTo>
                  <a:lnTo>
                    <a:pt x="5074" y="9997"/>
                  </a:lnTo>
                  <a:lnTo>
                    <a:pt x="4950" y="9864"/>
                  </a:lnTo>
                  <a:lnTo>
                    <a:pt x="4809" y="9741"/>
                  </a:lnTo>
                  <a:lnTo>
                    <a:pt x="4721" y="9670"/>
                  </a:lnTo>
                  <a:lnTo>
                    <a:pt x="4624" y="9608"/>
                  </a:lnTo>
                  <a:lnTo>
                    <a:pt x="4536" y="9547"/>
                  </a:lnTo>
                  <a:lnTo>
                    <a:pt x="4430" y="9494"/>
                  </a:lnTo>
                  <a:lnTo>
                    <a:pt x="4615" y="8108"/>
                  </a:lnTo>
                  <a:lnTo>
                    <a:pt x="4783" y="6714"/>
                  </a:lnTo>
                  <a:lnTo>
                    <a:pt x="4880" y="5939"/>
                  </a:lnTo>
                  <a:lnTo>
                    <a:pt x="4968" y="5171"/>
                  </a:lnTo>
                  <a:lnTo>
                    <a:pt x="5047" y="4403"/>
                  </a:lnTo>
                  <a:lnTo>
                    <a:pt x="5127" y="3627"/>
                  </a:lnTo>
                  <a:lnTo>
                    <a:pt x="5171" y="3150"/>
                  </a:lnTo>
                  <a:lnTo>
                    <a:pt x="5242" y="3115"/>
                  </a:lnTo>
                  <a:lnTo>
                    <a:pt x="5294" y="3168"/>
                  </a:lnTo>
                  <a:lnTo>
                    <a:pt x="5339" y="3212"/>
                  </a:lnTo>
                  <a:lnTo>
                    <a:pt x="5418" y="3327"/>
                  </a:lnTo>
                  <a:lnTo>
                    <a:pt x="5480" y="3441"/>
                  </a:lnTo>
                  <a:lnTo>
                    <a:pt x="5524" y="3574"/>
                  </a:lnTo>
                  <a:lnTo>
                    <a:pt x="5559" y="3706"/>
                  </a:lnTo>
                  <a:lnTo>
                    <a:pt x="5586" y="3839"/>
                  </a:lnTo>
                  <a:lnTo>
                    <a:pt x="5603" y="3980"/>
                  </a:lnTo>
                  <a:lnTo>
                    <a:pt x="5612" y="4112"/>
                  </a:lnTo>
                  <a:lnTo>
                    <a:pt x="5647" y="4668"/>
                  </a:lnTo>
                  <a:lnTo>
                    <a:pt x="5683" y="5233"/>
                  </a:lnTo>
                  <a:lnTo>
                    <a:pt x="5736" y="5797"/>
                  </a:lnTo>
                  <a:lnTo>
                    <a:pt x="5797" y="6352"/>
                  </a:lnTo>
                  <a:lnTo>
                    <a:pt x="5877" y="6908"/>
                  </a:lnTo>
                  <a:lnTo>
                    <a:pt x="5921" y="7191"/>
                  </a:lnTo>
                  <a:lnTo>
                    <a:pt x="5974" y="7464"/>
                  </a:lnTo>
                  <a:lnTo>
                    <a:pt x="6089" y="8020"/>
                  </a:lnTo>
                  <a:lnTo>
                    <a:pt x="6159" y="8294"/>
                  </a:lnTo>
                  <a:lnTo>
                    <a:pt x="6230" y="8567"/>
                  </a:lnTo>
                  <a:lnTo>
                    <a:pt x="6309" y="8832"/>
                  </a:lnTo>
                  <a:lnTo>
                    <a:pt x="6398" y="9105"/>
                  </a:lnTo>
                  <a:lnTo>
                    <a:pt x="6486" y="9370"/>
                  </a:lnTo>
                  <a:lnTo>
                    <a:pt x="6583" y="9635"/>
                  </a:lnTo>
                  <a:lnTo>
                    <a:pt x="6689" y="9900"/>
                  </a:lnTo>
                  <a:lnTo>
                    <a:pt x="6795" y="10155"/>
                  </a:lnTo>
                  <a:lnTo>
                    <a:pt x="6909" y="10411"/>
                  </a:lnTo>
                  <a:lnTo>
                    <a:pt x="7033" y="10658"/>
                  </a:lnTo>
                  <a:lnTo>
                    <a:pt x="7165" y="10905"/>
                  </a:lnTo>
                  <a:lnTo>
                    <a:pt x="7306" y="11144"/>
                  </a:lnTo>
                  <a:lnTo>
                    <a:pt x="7456" y="11382"/>
                  </a:lnTo>
                  <a:lnTo>
                    <a:pt x="7606" y="11611"/>
                  </a:lnTo>
                  <a:lnTo>
                    <a:pt x="7492" y="11691"/>
                  </a:lnTo>
                  <a:lnTo>
                    <a:pt x="7359" y="11770"/>
                  </a:lnTo>
                  <a:lnTo>
                    <a:pt x="7236" y="11841"/>
                  </a:lnTo>
                  <a:lnTo>
                    <a:pt x="7103" y="11911"/>
                  </a:lnTo>
                  <a:lnTo>
                    <a:pt x="6874" y="12008"/>
                  </a:lnTo>
                  <a:lnTo>
                    <a:pt x="6636" y="12106"/>
                  </a:lnTo>
                  <a:lnTo>
                    <a:pt x="6389" y="12194"/>
                  </a:lnTo>
                  <a:lnTo>
                    <a:pt x="6150" y="12264"/>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9" name="Freeform 9"/>
            <p:cNvSpPr>
              <a:spLocks noChangeArrowheads="1"/>
            </p:cNvSpPr>
            <p:nvPr/>
          </p:nvSpPr>
          <p:spPr bwMode="auto">
            <a:xfrm>
              <a:off x="3770313" y="6443663"/>
              <a:ext cx="19050" cy="3175"/>
            </a:xfrm>
            <a:custGeom>
              <a:avLst/>
              <a:gdLst>
                <a:gd name="T0" fmla="*/ 0 w 54"/>
                <a:gd name="T1" fmla="*/ 2858 h 10"/>
                <a:gd name="T2" fmla="*/ 18697 w 54"/>
                <a:gd name="T3" fmla="*/ 0 h 10"/>
                <a:gd name="T4" fmla="*/ 18697 w 54"/>
                <a:gd name="T5" fmla="*/ 0 h 10"/>
                <a:gd name="T6" fmla="*/ 18697 w 54"/>
                <a:gd name="T7" fmla="*/ 0 h 10"/>
                <a:gd name="T8" fmla="*/ 18697 w 54"/>
                <a:gd name="T9" fmla="*/ 0 h 10"/>
                <a:gd name="T10" fmla="*/ 18697 w 54"/>
                <a:gd name="T11" fmla="*/ 0 h 10"/>
                <a:gd name="T12" fmla="*/ 18697 w 54"/>
                <a:gd name="T13" fmla="*/ 0 h 10"/>
                <a:gd name="T14" fmla="*/ 18697 w 54"/>
                <a:gd name="T15" fmla="*/ 0 h 10"/>
                <a:gd name="T16" fmla="*/ 0 w 54"/>
                <a:gd name="T17" fmla="*/ 2858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4" h="10">
                  <a:moveTo>
                    <a:pt x="0" y="9"/>
                  </a:moveTo>
                  <a:lnTo>
                    <a:pt x="53" y="0"/>
                  </a:lnTo>
                  <a:lnTo>
                    <a:pt x="0" y="9"/>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20" name="Freeform 10"/>
            <p:cNvSpPr>
              <a:spLocks noChangeArrowheads="1"/>
            </p:cNvSpPr>
            <p:nvPr/>
          </p:nvSpPr>
          <p:spPr bwMode="auto">
            <a:xfrm>
              <a:off x="3862388" y="6421438"/>
              <a:ext cx="44450" cy="12700"/>
            </a:xfrm>
            <a:custGeom>
              <a:avLst/>
              <a:gdLst>
                <a:gd name="T0" fmla="*/ 40865 w 124"/>
                <a:gd name="T1" fmla="*/ 0 h 36"/>
                <a:gd name="T2" fmla="*/ 2868 w 124"/>
                <a:gd name="T3" fmla="*/ 9525 h 36"/>
                <a:gd name="T4" fmla="*/ 2868 w 124"/>
                <a:gd name="T5" fmla="*/ 9525 h 36"/>
                <a:gd name="T6" fmla="*/ 0 w 124"/>
                <a:gd name="T7" fmla="*/ 9525 h 36"/>
                <a:gd name="T8" fmla="*/ 0 w 124"/>
                <a:gd name="T9" fmla="*/ 9525 h 36"/>
                <a:gd name="T10" fmla="*/ 2868 w 124"/>
                <a:gd name="T11" fmla="*/ 12347 h 36"/>
                <a:gd name="T12" fmla="*/ 40865 w 124"/>
                <a:gd name="T13" fmla="*/ 6350 h 36"/>
                <a:gd name="T14" fmla="*/ 40865 w 124"/>
                <a:gd name="T15" fmla="*/ 6350 h 36"/>
                <a:gd name="T16" fmla="*/ 40865 w 124"/>
                <a:gd name="T17" fmla="*/ 6350 h 36"/>
                <a:gd name="T18" fmla="*/ 40865 w 124"/>
                <a:gd name="T19" fmla="*/ 6350 h 36"/>
                <a:gd name="T20" fmla="*/ 44092 w 124"/>
                <a:gd name="T21" fmla="*/ 6350 h 36"/>
                <a:gd name="T22" fmla="*/ 44092 w 124"/>
                <a:gd name="T23" fmla="*/ 3175 h 36"/>
                <a:gd name="T24" fmla="*/ 44092 w 124"/>
                <a:gd name="T25" fmla="*/ 3175 h 36"/>
                <a:gd name="T26" fmla="*/ 40865 w 124"/>
                <a:gd name="T27" fmla="*/ 0 h 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4" h="36">
                  <a:moveTo>
                    <a:pt x="114" y="0"/>
                  </a:moveTo>
                  <a:lnTo>
                    <a:pt x="8" y="27"/>
                  </a:lnTo>
                  <a:lnTo>
                    <a:pt x="0" y="27"/>
                  </a:lnTo>
                  <a:lnTo>
                    <a:pt x="8" y="35"/>
                  </a:lnTo>
                  <a:lnTo>
                    <a:pt x="114" y="18"/>
                  </a:lnTo>
                  <a:lnTo>
                    <a:pt x="123" y="18"/>
                  </a:lnTo>
                  <a:lnTo>
                    <a:pt x="123" y="9"/>
                  </a:lnTo>
                  <a:lnTo>
                    <a:pt x="114" y="0"/>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21" name="Freeform 11"/>
            <p:cNvSpPr>
              <a:spLocks noChangeArrowheads="1"/>
            </p:cNvSpPr>
            <p:nvPr/>
          </p:nvSpPr>
          <p:spPr bwMode="auto">
            <a:xfrm>
              <a:off x="3973513" y="6399213"/>
              <a:ext cx="47625" cy="19050"/>
            </a:xfrm>
            <a:custGeom>
              <a:avLst/>
              <a:gdLst>
                <a:gd name="T0" fmla="*/ 40872 w 134"/>
                <a:gd name="T1" fmla="*/ 0 h 54"/>
                <a:gd name="T2" fmla="*/ 3199 w 134"/>
                <a:gd name="T3" fmla="*/ 9525 h 54"/>
                <a:gd name="T4" fmla="*/ 3199 w 134"/>
                <a:gd name="T5" fmla="*/ 9525 h 54"/>
                <a:gd name="T6" fmla="*/ 0 w 134"/>
                <a:gd name="T7" fmla="*/ 9525 h 54"/>
                <a:gd name="T8" fmla="*/ 0 w 134"/>
                <a:gd name="T9" fmla="*/ 12700 h 54"/>
                <a:gd name="T10" fmla="*/ 0 w 134"/>
                <a:gd name="T11" fmla="*/ 12700 h 54"/>
                <a:gd name="T12" fmla="*/ 3199 w 134"/>
                <a:gd name="T13" fmla="*/ 15522 h 54"/>
                <a:gd name="T14" fmla="*/ 6397 w 134"/>
                <a:gd name="T15" fmla="*/ 18697 h 54"/>
                <a:gd name="T16" fmla="*/ 44071 w 134"/>
                <a:gd name="T17" fmla="*/ 12700 h 54"/>
                <a:gd name="T18" fmla="*/ 44071 w 134"/>
                <a:gd name="T19" fmla="*/ 12700 h 54"/>
                <a:gd name="T20" fmla="*/ 44071 w 134"/>
                <a:gd name="T21" fmla="*/ 12700 h 54"/>
                <a:gd name="T22" fmla="*/ 47270 w 134"/>
                <a:gd name="T23" fmla="*/ 9525 h 54"/>
                <a:gd name="T24" fmla="*/ 47270 w 134"/>
                <a:gd name="T25" fmla="*/ 3175 h 54"/>
                <a:gd name="T26" fmla="*/ 47270 w 134"/>
                <a:gd name="T27" fmla="*/ 3175 h 54"/>
                <a:gd name="T28" fmla="*/ 47270 w 134"/>
                <a:gd name="T29" fmla="*/ 0 h 54"/>
                <a:gd name="T30" fmla="*/ 40872 w 134"/>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4" h="54">
                  <a:moveTo>
                    <a:pt x="115" y="0"/>
                  </a:moveTo>
                  <a:lnTo>
                    <a:pt x="9" y="27"/>
                  </a:lnTo>
                  <a:lnTo>
                    <a:pt x="0" y="27"/>
                  </a:lnTo>
                  <a:lnTo>
                    <a:pt x="0" y="36"/>
                  </a:lnTo>
                  <a:lnTo>
                    <a:pt x="9" y="44"/>
                  </a:lnTo>
                  <a:lnTo>
                    <a:pt x="18" y="53"/>
                  </a:lnTo>
                  <a:lnTo>
                    <a:pt x="124" y="36"/>
                  </a:lnTo>
                  <a:lnTo>
                    <a:pt x="133" y="27"/>
                  </a:lnTo>
                  <a:lnTo>
                    <a:pt x="133" y="9"/>
                  </a:lnTo>
                  <a:lnTo>
                    <a:pt x="133" y="0"/>
                  </a:lnTo>
                  <a:lnTo>
                    <a:pt x="115" y="0"/>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22" name="Freeform 12"/>
            <p:cNvSpPr>
              <a:spLocks noChangeArrowheads="1"/>
            </p:cNvSpPr>
            <p:nvPr/>
          </p:nvSpPr>
          <p:spPr bwMode="auto">
            <a:xfrm>
              <a:off x="4084638" y="6373813"/>
              <a:ext cx="53975" cy="22225"/>
            </a:xfrm>
            <a:custGeom>
              <a:avLst/>
              <a:gdLst>
                <a:gd name="T0" fmla="*/ 44324 w 151"/>
                <a:gd name="T1" fmla="*/ 0 h 63"/>
                <a:gd name="T2" fmla="*/ 6434 w 151"/>
                <a:gd name="T3" fmla="*/ 9172 h 63"/>
                <a:gd name="T4" fmla="*/ 6434 w 151"/>
                <a:gd name="T5" fmla="*/ 9172 h 63"/>
                <a:gd name="T6" fmla="*/ 0 w 151"/>
                <a:gd name="T7" fmla="*/ 12347 h 63"/>
                <a:gd name="T8" fmla="*/ 0 w 151"/>
                <a:gd name="T9" fmla="*/ 18697 h 63"/>
                <a:gd name="T10" fmla="*/ 0 w 151"/>
                <a:gd name="T11" fmla="*/ 18697 h 63"/>
                <a:gd name="T12" fmla="*/ 3217 w 151"/>
                <a:gd name="T13" fmla="*/ 21872 h 63"/>
                <a:gd name="T14" fmla="*/ 9651 w 151"/>
                <a:gd name="T15" fmla="*/ 21872 h 63"/>
                <a:gd name="T16" fmla="*/ 47541 w 151"/>
                <a:gd name="T17" fmla="*/ 15522 h 63"/>
                <a:gd name="T18" fmla="*/ 47541 w 151"/>
                <a:gd name="T19" fmla="*/ 15522 h 63"/>
                <a:gd name="T20" fmla="*/ 47541 w 151"/>
                <a:gd name="T21" fmla="*/ 15522 h 63"/>
                <a:gd name="T22" fmla="*/ 47541 w 151"/>
                <a:gd name="T23" fmla="*/ 15522 h 63"/>
                <a:gd name="T24" fmla="*/ 50758 w 151"/>
                <a:gd name="T25" fmla="*/ 12347 h 63"/>
                <a:gd name="T26" fmla="*/ 53618 w 151"/>
                <a:gd name="T27" fmla="*/ 5997 h 63"/>
                <a:gd name="T28" fmla="*/ 53618 w 151"/>
                <a:gd name="T29" fmla="*/ 5997 h 63"/>
                <a:gd name="T30" fmla="*/ 50758 w 151"/>
                <a:gd name="T31" fmla="*/ 3175 h 63"/>
                <a:gd name="T32" fmla="*/ 44324 w 151"/>
                <a:gd name="T33" fmla="*/ 0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1" h="63">
                  <a:moveTo>
                    <a:pt x="124" y="0"/>
                  </a:moveTo>
                  <a:lnTo>
                    <a:pt x="18" y="26"/>
                  </a:lnTo>
                  <a:lnTo>
                    <a:pt x="0" y="35"/>
                  </a:lnTo>
                  <a:lnTo>
                    <a:pt x="0" y="53"/>
                  </a:lnTo>
                  <a:lnTo>
                    <a:pt x="9" y="62"/>
                  </a:lnTo>
                  <a:lnTo>
                    <a:pt x="27" y="62"/>
                  </a:lnTo>
                  <a:lnTo>
                    <a:pt x="133" y="44"/>
                  </a:lnTo>
                  <a:lnTo>
                    <a:pt x="142" y="35"/>
                  </a:lnTo>
                  <a:lnTo>
                    <a:pt x="150" y="17"/>
                  </a:lnTo>
                  <a:lnTo>
                    <a:pt x="142" y="9"/>
                  </a:lnTo>
                  <a:lnTo>
                    <a:pt x="124" y="0"/>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23" name="Freeform 13"/>
            <p:cNvSpPr>
              <a:spLocks noChangeArrowheads="1"/>
            </p:cNvSpPr>
            <p:nvPr/>
          </p:nvSpPr>
          <p:spPr bwMode="auto">
            <a:xfrm>
              <a:off x="4525963" y="6249988"/>
              <a:ext cx="66675" cy="41275"/>
            </a:xfrm>
            <a:custGeom>
              <a:avLst/>
              <a:gdLst>
                <a:gd name="T0" fmla="*/ 47318 w 186"/>
                <a:gd name="T1" fmla="*/ 0 h 115"/>
                <a:gd name="T2" fmla="*/ 47318 w 186"/>
                <a:gd name="T3" fmla="*/ 0 h 115"/>
                <a:gd name="T4" fmla="*/ 9320 w 186"/>
                <a:gd name="T5" fmla="*/ 12562 h 115"/>
                <a:gd name="T6" fmla="*/ 9320 w 186"/>
                <a:gd name="T7" fmla="*/ 12562 h 115"/>
                <a:gd name="T8" fmla="*/ 9320 w 186"/>
                <a:gd name="T9" fmla="*/ 12562 h 115"/>
                <a:gd name="T10" fmla="*/ 3226 w 186"/>
                <a:gd name="T11" fmla="*/ 15792 h 115"/>
                <a:gd name="T12" fmla="*/ 0 w 186"/>
                <a:gd name="T13" fmla="*/ 21894 h 115"/>
                <a:gd name="T14" fmla="*/ 0 w 186"/>
                <a:gd name="T15" fmla="*/ 25124 h 115"/>
                <a:gd name="T16" fmla="*/ 0 w 186"/>
                <a:gd name="T17" fmla="*/ 31584 h 115"/>
                <a:gd name="T18" fmla="*/ 0 w 186"/>
                <a:gd name="T19" fmla="*/ 31584 h 115"/>
                <a:gd name="T20" fmla="*/ 3226 w 186"/>
                <a:gd name="T21" fmla="*/ 38045 h 115"/>
                <a:gd name="T22" fmla="*/ 6452 w 186"/>
                <a:gd name="T23" fmla="*/ 40916 h 115"/>
                <a:gd name="T24" fmla="*/ 12546 w 186"/>
                <a:gd name="T25" fmla="*/ 40916 h 115"/>
                <a:gd name="T26" fmla="*/ 18999 w 186"/>
                <a:gd name="T27" fmla="*/ 40916 h 115"/>
                <a:gd name="T28" fmla="*/ 56996 w 186"/>
                <a:gd name="T29" fmla="*/ 31584 h 115"/>
                <a:gd name="T30" fmla="*/ 56996 w 186"/>
                <a:gd name="T31" fmla="*/ 31584 h 115"/>
                <a:gd name="T32" fmla="*/ 56996 w 186"/>
                <a:gd name="T33" fmla="*/ 31584 h 115"/>
                <a:gd name="T34" fmla="*/ 60223 w 186"/>
                <a:gd name="T35" fmla="*/ 28354 h 115"/>
                <a:gd name="T36" fmla="*/ 63090 w 186"/>
                <a:gd name="T37" fmla="*/ 21894 h 115"/>
                <a:gd name="T38" fmla="*/ 66317 w 186"/>
                <a:gd name="T39" fmla="*/ 15792 h 115"/>
                <a:gd name="T40" fmla="*/ 66317 w 186"/>
                <a:gd name="T41" fmla="*/ 9332 h 115"/>
                <a:gd name="T42" fmla="*/ 66317 w 186"/>
                <a:gd name="T43" fmla="*/ 9332 h 115"/>
                <a:gd name="T44" fmla="*/ 63090 w 186"/>
                <a:gd name="T45" fmla="*/ 6102 h 115"/>
                <a:gd name="T46" fmla="*/ 56996 w 186"/>
                <a:gd name="T47" fmla="*/ 2871 h 115"/>
                <a:gd name="T48" fmla="*/ 53770 w 186"/>
                <a:gd name="T49" fmla="*/ 0 h 115"/>
                <a:gd name="T50" fmla="*/ 47318 w 186"/>
                <a:gd name="T51" fmla="*/ 0 h 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86" h="115">
                  <a:moveTo>
                    <a:pt x="132" y="0"/>
                  </a:moveTo>
                  <a:lnTo>
                    <a:pt x="132" y="0"/>
                  </a:lnTo>
                  <a:lnTo>
                    <a:pt x="26" y="35"/>
                  </a:lnTo>
                  <a:lnTo>
                    <a:pt x="9" y="44"/>
                  </a:lnTo>
                  <a:lnTo>
                    <a:pt x="0" y="61"/>
                  </a:lnTo>
                  <a:lnTo>
                    <a:pt x="0" y="70"/>
                  </a:lnTo>
                  <a:lnTo>
                    <a:pt x="0" y="88"/>
                  </a:lnTo>
                  <a:lnTo>
                    <a:pt x="9" y="106"/>
                  </a:lnTo>
                  <a:lnTo>
                    <a:pt x="18" y="114"/>
                  </a:lnTo>
                  <a:lnTo>
                    <a:pt x="35" y="114"/>
                  </a:lnTo>
                  <a:lnTo>
                    <a:pt x="53" y="114"/>
                  </a:lnTo>
                  <a:lnTo>
                    <a:pt x="159" y="88"/>
                  </a:lnTo>
                  <a:lnTo>
                    <a:pt x="168" y="79"/>
                  </a:lnTo>
                  <a:lnTo>
                    <a:pt x="176" y="61"/>
                  </a:lnTo>
                  <a:lnTo>
                    <a:pt x="185" y="44"/>
                  </a:lnTo>
                  <a:lnTo>
                    <a:pt x="185" y="26"/>
                  </a:lnTo>
                  <a:lnTo>
                    <a:pt x="176" y="17"/>
                  </a:lnTo>
                  <a:lnTo>
                    <a:pt x="159" y="8"/>
                  </a:lnTo>
                  <a:lnTo>
                    <a:pt x="150" y="0"/>
                  </a:lnTo>
                  <a:lnTo>
                    <a:pt x="132" y="0"/>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24" name="Freeform 14"/>
            <p:cNvSpPr>
              <a:spLocks noChangeArrowheads="1"/>
            </p:cNvSpPr>
            <p:nvPr/>
          </p:nvSpPr>
          <p:spPr bwMode="auto">
            <a:xfrm>
              <a:off x="4633913" y="6211888"/>
              <a:ext cx="69850" cy="44450"/>
            </a:xfrm>
            <a:custGeom>
              <a:avLst/>
              <a:gdLst>
                <a:gd name="T0" fmla="*/ 47283 w 195"/>
                <a:gd name="T1" fmla="*/ 0 h 124"/>
                <a:gd name="T2" fmla="*/ 47283 w 195"/>
                <a:gd name="T3" fmla="*/ 0 h 124"/>
                <a:gd name="T4" fmla="*/ 9313 w 195"/>
                <a:gd name="T5" fmla="*/ 12546 h 124"/>
                <a:gd name="T6" fmla="*/ 9313 w 195"/>
                <a:gd name="T7" fmla="*/ 12546 h 124"/>
                <a:gd name="T8" fmla="*/ 9313 w 195"/>
                <a:gd name="T9" fmla="*/ 12546 h 124"/>
                <a:gd name="T10" fmla="*/ 6448 w 195"/>
                <a:gd name="T11" fmla="*/ 15773 h 124"/>
                <a:gd name="T12" fmla="*/ 0 w 195"/>
                <a:gd name="T13" fmla="*/ 21867 h 124"/>
                <a:gd name="T14" fmla="*/ 0 w 195"/>
                <a:gd name="T15" fmla="*/ 28319 h 124"/>
                <a:gd name="T16" fmla="*/ 0 w 195"/>
                <a:gd name="T17" fmla="*/ 34771 h 124"/>
                <a:gd name="T18" fmla="*/ 0 w 195"/>
                <a:gd name="T19" fmla="*/ 34771 h 124"/>
                <a:gd name="T20" fmla="*/ 3224 w 195"/>
                <a:gd name="T21" fmla="*/ 40865 h 124"/>
                <a:gd name="T22" fmla="*/ 9313 w 195"/>
                <a:gd name="T23" fmla="*/ 44092 h 124"/>
                <a:gd name="T24" fmla="*/ 15761 w 195"/>
                <a:gd name="T25" fmla="*/ 44092 h 124"/>
                <a:gd name="T26" fmla="*/ 22209 w 195"/>
                <a:gd name="T27" fmla="*/ 44092 h 124"/>
                <a:gd name="T28" fmla="*/ 56955 w 195"/>
                <a:gd name="T29" fmla="*/ 31545 h 124"/>
                <a:gd name="T30" fmla="*/ 56955 w 195"/>
                <a:gd name="T31" fmla="*/ 31545 h 124"/>
                <a:gd name="T32" fmla="*/ 56955 w 195"/>
                <a:gd name="T33" fmla="*/ 31545 h 124"/>
                <a:gd name="T34" fmla="*/ 56955 w 195"/>
                <a:gd name="T35" fmla="*/ 31545 h 124"/>
                <a:gd name="T36" fmla="*/ 63044 w 195"/>
                <a:gd name="T37" fmla="*/ 28319 h 124"/>
                <a:gd name="T38" fmla="*/ 66268 w 195"/>
                <a:gd name="T39" fmla="*/ 21867 h 124"/>
                <a:gd name="T40" fmla="*/ 69492 w 195"/>
                <a:gd name="T41" fmla="*/ 15773 h 124"/>
                <a:gd name="T42" fmla="*/ 69492 w 195"/>
                <a:gd name="T43" fmla="*/ 9320 h 124"/>
                <a:gd name="T44" fmla="*/ 69492 w 195"/>
                <a:gd name="T45" fmla="*/ 9320 h 124"/>
                <a:gd name="T46" fmla="*/ 63044 w 195"/>
                <a:gd name="T47" fmla="*/ 6094 h 124"/>
                <a:gd name="T48" fmla="*/ 60178 w 195"/>
                <a:gd name="T49" fmla="*/ 0 h 124"/>
                <a:gd name="T50" fmla="*/ 53731 w 195"/>
                <a:gd name="T51" fmla="*/ 0 h 124"/>
                <a:gd name="T52" fmla="*/ 47283 w 195"/>
                <a:gd name="T53" fmla="*/ 0 h 12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95" h="124">
                  <a:moveTo>
                    <a:pt x="132" y="0"/>
                  </a:moveTo>
                  <a:lnTo>
                    <a:pt x="132" y="0"/>
                  </a:lnTo>
                  <a:lnTo>
                    <a:pt x="26" y="35"/>
                  </a:lnTo>
                  <a:lnTo>
                    <a:pt x="18" y="44"/>
                  </a:lnTo>
                  <a:lnTo>
                    <a:pt x="0" y="61"/>
                  </a:lnTo>
                  <a:lnTo>
                    <a:pt x="0" y="79"/>
                  </a:lnTo>
                  <a:lnTo>
                    <a:pt x="0" y="97"/>
                  </a:lnTo>
                  <a:lnTo>
                    <a:pt x="9" y="114"/>
                  </a:lnTo>
                  <a:lnTo>
                    <a:pt x="26" y="123"/>
                  </a:lnTo>
                  <a:lnTo>
                    <a:pt x="44" y="123"/>
                  </a:lnTo>
                  <a:lnTo>
                    <a:pt x="62" y="123"/>
                  </a:lnTo>
                  <a:lnTo>
                    <a:pt x="159" y="88"/>
                  </a:lnTo>
                  <a:lnTo>
                    <a:pt x="176" y="79"/>
                  </a:lnTo>
                  <a:lnTo>
                    <a:pt x="185" y="61"/>
                  </a:lnTo>
                  <a:lnTo>
                    <a:pt x="194" y="44"/>
                  </a:lnTo>
                  <a:lnTo>
                    <a:pt x="194" y="26"/>
                  </a:lnTo>
                  <a:lnTo>
                    <a:pt x="176" y="17"/>
                  </a:lnTo>
                  <a:lnTo>
                    <a:pt x="168" y="0"/>
                  </a:lnTo>
                  <a:lnTo>
                    <a:pt x="150" y="0"/>
                  </a:lnTo>
                  <a:lnTo>
                    <a:pt x="132" y="0"/>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25" name="Freeform 15"/>
            <p:cNvSpPr>
              <a:spLocks noChangeArrowheads="1"/>
            </p:cNvSpPr>
            <p:nvPr/>
          </p:nvSpPr>
          <p:spPr bwMode="auto">
            <a:xfrm>
              <a:off x="4741863" y="6167438"/>
              <a:ext cx="69850" cy="50800"/>
            </a:xfrm>
            <a:custGeom>
              <a:avLst/>
              <a:gdLst>
                <a:gd name="T0" fmla="*/ 44059 w 195"/>
                <a:gd name="T1" fmla="*/ 3220 h 142"/>
                <a:gd name="T2" fmla="*/ 44059 w 195"/>
                <a:gd name="T3" fmla="*/ 3220 h 142"/>
                <a:gd name="T4" fmla="*/ 9313 w 195"/>
                <a:gd name="T5" fmla="*/ 15741 h 142"/>
                <a:gd name="T6" fmla="*/ 9313 w 195"/>
                <a:gd name="T7" fmla="*/ 15741 h 142"/>
                <a:gd name="T8" fmla="*/ 9313 w 195"/>
                <a:gd name="T9" fmla="*/ 15741 h 142"/>
                <a:gd name="T10" fmla="*/ 3224 w 195"/>
                <a:gd name="T11" fmla="*/ 22180 h 142"/>
                <a:gd name="T12" fmla="*/ 0 w 195"/>
                <a:gd name="T13" fmla="*/ 25400 h 142"/>
                <a:gd name="T14" fmla="*/ 0 w 195"/>
                <a:gd name="T15" fmla="*/ 31482 h 142"/>
                <a:gd name="T16" fmla="*/ 0 w 195"/>
                <a:gd name="T17" fmla="*/ 41141 h 142"/>
                <a:gd name="T18" fmla="*/ 0 w 195"/>
                <a:gd name="T19" fmla="*/ 41141 h 142"/>
                <a:gd name="T20" fmla="*/ 3224 w 195"/>
                <a:gd name="T21" fmla="*/ 44361 h 142"/>
                <a:gd name="T22" fmla="*/ 9313 w 195"/>
                <a:gd name="T23" fmla="*/ 50442 h 142"/>
                <a:gd name="T24" fmla="*/ 15761 w 195"/>
                <a:gd name="T25" fmla="*/ 50442 h 142"/>
                <a:gd name="T26" fmla="*/ 22209 w 195"/>
                <a:gd name="T27" fmla="*/ 50442 h 142"/>
                <a:gd name="T28" fmla="*/ 60178 w 195"/>
                <a:gd name="T29" fmla="*/ 34701 h 142"/>
                <a:gd name="T30" fmla="*/ 60178 w 195"/>
                <a:gd name="T31" fmla="*/ 34701 h 142"/>
                <a:gd name="T32" fmla="*/ 60178 w 195"/>
                <a:gd name="T33" fmla="*/ 34701 h 142"/>
                <a:gd name="T34" fmla="*/ 60178 w 195"/>
                <a:gd name="T35" fmla="*/ 34701 h 142"/>
                <a:gd name="T36" fmla="*/ 66268 w 195"/>
                <a:gd name="T37" fmla="*/ 31482 h 142"/>
                <a:gd name="T38" fmla="*/ 69492 w 195"/>
                <a:gd name="T39" fmla="*/ 25400 h 142"/>
                <a:gd name="T40" fmla="*/ 69492 w 195"/>
                <a:gd name="T41" fmla="*/ 18961 h 142"/>
                <a:gd name="T42" fmla="*/ 69492 w 195"/>
                <a:gd name="T43" fmla="*/ 12521 h 142"/>
                <a:gd name="T44" fmla="*/ 69492 w 195"/>
                <a:gd name="T45" fmla="*/ 12521 h 142"/>
                <a:gd name="T46" fmla="*/ 63044 w 195"/>
                <a:gd name="T47" fmla="*/ 6439 h 142"/>
                <a:gd name="T48" fmla="*/ 60178 w 195"/>
                <a:gd name="T49" fmla="*/ 3220 h 142"/>
                <a:gd name="T50" fmla="*/ 50507 w 195"/>
                <a:gd name="T51" fmla="*/ 0 h 142"/>
                <a:gd name="T52" fmla="*/ 44059 w 195"/>
                <a:gd name="T53" fmla="*/ 3220 h 14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95" h="142">
                  <a:moveTo>
                    <a:pt x="123" y="9"/>
                  </a:moveTo>
                  <a:lnTo>
                    <a:pt x="123" y="9"/>
                  </a:lnTo>
                  <a:lnTo>
                    <a:pt x="26" y="44"/>
                  </a:lnTo>
                  <a:lnTo>
                    <a:pt x="9" y="62"/>
                  </a:lnTo>
                  <a:lnTo>
                    <a:pt x="0" y="71"/>
                  </a:lnTo>
                  <a:lnTo>
                    <a:pt x="0" y="88"/>
                  </a:lnTo>
                  <a:lnTo>
                    <a:pt x="0" y="115"/>
                  </a:lnTo>
                  <a:lnTo>
                    <a:pt x="9" y="124"/>
                  </a:lnTo>
                  <a:lnTo>
                    <a:pt x="26" y="141"/>
                  </a:lnTo>
                  <a:lnTo>
                    <a:pt x="44" y="141"/>
                  </a:lnTo>
                  <a:lnTo>
                    <a:pt x="62" y="141"/>
                  </a:lnTo>
                  <a:lnTo>
                    <a:pt x="168" y="97"/>
                  </a:lnTo>
                  <a:lnTo>
                    <a:pt x="185" y="88"/>
                  </a:lnTo>
                  <a:lnTo>
                    <a:pt x="194" y="71"/>
                  </a:lnTo>
                  <a:lnTo>
                    <a:pt x="194" y="53"/>
                  </a:lnTo>
                  <a:lnTo>
                    <a:pt x="194" y="35"/>
                  </a:lnTo>
                  <a:lnTo>
                    <a:pt x="176" y="18"/>
                  </a:lnTo>
                  <a:lnTo>
                    <a:pt x="168" y="9"/>
                  </a:lnTo>
                  <a:lnTo>
                    <a:pt x="141" y="0"/>
                  </a:lnTo>
                  <a:lnTo>
                    <a:pt x="123" y="9"/>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26" name="Freeform 16"/>
            <p:cNvSpPr>
              <a:spLocks noChangeArrowheads="1"/>
            </p:cNvSpPr>
            <p:nvPr/>
          </p:nvSpPr>
          <p:spPr bwMode="auto">
            <a:xfrm>
              <a:off x="4846638" y="6119813"/>
              <a:ext cx="73025" cy="53975"/>
            </a:xfrm>
            <a:custGeom>
              <a:avLst/>
              <a:gdLst>
                <a:gd name="T0" fmla="*/ 60138 w 204"/>
                <a:gd name="T1" fmla="*/ 37890 h 151"/>
                <a:gd name="T2" fmla="*/ 60138 w 204"/>
                <a:gd name="T3" fmla="*/ 37890 h 151"/>
                <a:gd name="T4" fmla="*/ 66224 w 204"/>
                <a:gd name="T5" fmla="*/ 31456 h 151"/>
                <a:gd name="T6" fmla="*/ 69445 w 204"/>
                <a:gd name="T7" fmla="*/ 25022 h 151"/>
                <a:gd name="T8" fmla="*/ 72667 w 204"/>
                <a:gd name="T9" fmla="*/ 18945 h 151"/>
                <a:gd name="T10" fmla="*/ 69445 w 204"/>
                <a:gd name="T11" fmla="*/ 9294 h 151"/>
                <a:gd name="T12" fmla="*/ 69445 w 204"/>
                <a:gd name="T13" fmla="*/ 9294 h 151"/>
                <a:gd name="T14" fmla="*/ 66224 w 204"/>
                <a:gd name="T15" fmla="*/ 6077 h 151"/>
                <a:gd name="T16" fmla="*/ 60138 w 204"/>
                <a:gd name="T17" fmla="*/ 0 h 151"/>
                <a:gd name="T18" fmla="*/ 50473 w 204"/>
                <a:gd name="T19" fmla="*/ 0 h 151"/>
                <a:gd name="T20" fmla="*/ 44388 w 204"/>
                <a:gd name="T21" fmla="*/ 3217 h 151"/>
                <a:gd name="T22" fmla="*/ 44388 w 204"/>
                <a:gd name="T23" fmla="*/ 3217 h 151"/>
                <a:gd name="T24" fmla="*/ 9665 w 204"/>
                <a:gd name="T25" fmla="*/ 18945 h 151"/>
                <a:gd name="T26" fmla="*/ 9665 w 204"/>
                <a:gd name="T27" fmla="*/ 18945 h 151"/>
                <a:gd name="T28" fmla="*/ 9665 w 204"/>
                <a:gd name="T29" fmla="*/ 18945 h 151"/>
                <a:gd name="T30" fmla="*/ 3222 w 204"/>
                <a:gd name="T31" fmla="*/ 22162 h 151"/>
                <a:gd name="T32" fmla="*/ 0 w 204"/>
                <a:gd name="T33" fmla="*/ 28239 h 151"/>
                <a:gd name="T34" fmla="*/ 0 w 204"/>
                <a:gd name="T35" fmla="*/ 34673 h 151"/>
                <a:gd name="T36" fmla="*/ 0 w 204"/>
                <a:gd name="T37" fmla="*/ 43966 h 151"/>
                <a:gd name="T38" fmla="*/ 0 w 204"/>
                <a:gd name="T39" fmla="*/ 43966 h 151"/>
                <a:gd name="T40" fmla="*/ 6443 w 204"/>
                <a:gd name="T41" fmla="*/ 50400 h 151"/>
                <a:gd name="T42" fmla="*/ 12529 w 204"/>
                <a:gd name="T43" fmla="*/ 53618 h 151"/>
                <a:gd name="T44" fmla="*/ 18972 w 204"/>
                <a:gd name="T45" fmla="*/ 53618 h 151"/>
                <a:gd name="T46" fmla="*/ 25416 w 204"/>
                <a:gd name="T47" fmla="*/ 53618 h 151"/>
                <a:gd name="T48" fmla="*/ 60138 w 204"/>
                <a:gd name="T49" fmla="*/ 37890 h 1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04" h="151">
                  <a:moveTo>
                    <a:pt x="168" y="106"/>
                  </a:moveTo>
                  <a:lnTo>
                    <a:pt x="168" y="106"/>
                  </a:lnTo>
                  <a:lnTo>
                    <a:pt x="185" y="88"/>
                  </a:lnTo>
                  <a:lnTo>
                    <a:pt x="194" y="70"/>
                  </a:lnTo>
                  <a:lnTo>
                    <a:pt x="203" y="53"/>
                  </a:lnTo>
                  <a:lnTo>
                    <a:pt x="194" y="26"/>
                  </a:lnTo>
                  <a:lnTo>
                    <a:pt x="185" y="17"/>
                  </a:lnTo>
                  <a:lnTo>
                    <a:pt x="168" y="0"/>
                  </a:lnTo>
                  <a:lnTo>
                    <a:pt x="141" y="0"/>
                  </a:lnTo>
                  <a:lnTo>
                    <a:pt x="124" y="9"/>
                  </a:lnTo>
                  <a:lnTo>
                    <a:pt x="27" y="53"/>
                  </a:lnTo>
                  <a:lnTo>
                    <a:pt x="9" y="62"/>
                  </a:lnTo>
                  <a:lnTo>
                    <a:pt x="0" y="79"/>
                  </a:lnTo>
                  <a:lnTo>
                    <a:pt x="0" y="97"/>
                  </a:lnTo>
                  <a:lnTo>
                    <a:pt x="0" y="123"/>
                  </a:lnTo>
                  <a:lnTo>
                    <a:pt x="18" y="141"/>
                  </a:lnTo>
                  <a:lnTo>
                    <a:pt x="35" y="150"/>
                  </a:lnTo>
                  <a:lnTo>
                    <a:pt x="53" y="150"/>
                  </a:lnTo>
                  <a:lnTo>
                    <a:pt x="71" y="150"/>
                  </a:lnTo>
                  <a:lnTo>
                    <a:pt x="168" y="106"/>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27" name="Freeform 17"/>
            <p:cNvSpPr>
              <a:spLocks noChangeArrowheads="1"/>
            </p:cNvSpPr>
            <p:nvPr/>
          </p:nvSpPr>
          <p:spPr bwMode="auto">
            <a:xfrm>
              <a:off x="4948238" y="6065838"/>
              <a:ext cx="73025" cy="57150"/>
            </a:xfrm>
            <a:custGeom>
              <a:avLst/>
              <a:gdLst>
                <a:gd name="T0" fmla="*/ 28419 w 203"/>
                <a:gd name="T1" fmla="*/ 56793 h 160"/>
                <a:gd name="T2" fmla="*/ 28419 w 203"/>
                <a:gd name="T3" fmla="*/ 56793 h 160"/>
                <a:gd name="T4" fmla="*/ 63312 w 203"/>
                <a:gd name="T5" fmla="*/ 37862 h 160"/>
                <a:gd name="T6" fmla="*/ 63312 w 203"/>
                <a:gd name="T7" fmla="*/ 37862 h 160"/>
                <a:gd name="T8" fmla="*/ 63312 w 203"/>
                <a:gd name="T9" fmla="*/ 37862 h 160"/>
                <a:gd name="T10" fmla="*/ 63312 w 203"/>
                <a:gd name="T11" fmla="*/ 37862 h 160"/>
                <a:gd name="T12" fmla="*/ 69787 w 203"/>
                <a:gd name="T13" fmla="*/ 31433 h 160"/>
                <a:gd name="T14" fmla="*/ 72665 w 203"/>
                <a:gd name="T15" fmla="*/ 25003 h 160"/>
                <a:gd name="T16" fmla="*/ 72665 w 203"/>
                <a:gd name="T17" fmla="*/ 18931 h 160"/>
                <a:gd name="T18" fmla="*/ 72665 w 203"/>
                <a:gd name="T19" fmla="*/ 9287 h 160"/>
                <a:gd name="T20" fmla="*/ 72665 w 203"/>
                <a:gd name="T21" fmla="*/ 9287 h 160"/>
                <a:gd name="T22" fmla="*/ 66550 w 203"/>
                <a:gd name="T23" fmla="*/ 3215 h 160"/>
                <a:gd name="T24" fmla="*/ 60075 w 203"/>
                <a:gd name="T25" fmla="*/ 0 h 160"/>
                <a:gd name="T26" fmla="*/ 50722 w 203"/>
                <a:gd name="T27" fmla="*/ 0 h 160"/>
                <a:gd name="T28" fmla="*/ 44247 w 203"/>
                <a:gd name="T29" fmla="*/ 3215 h 160"/>
                <a:gd name="T30" fmla="*/ 44247 w 203"/>
                <a:gd name="T31" fmla="*/ 3215 h 160"/>
                <a:gd name="T32" fmla="*/ 9353 w 203"/>
                <a:gd name="T33" fmla="*/ 22146 h 160"/>
                <a:gd name="T34" fmla="*/ 9353 w 203"/>
                <a:gd name="T35" fmla="*/ 22146 h 160"/>
                <a:gd name="T36" fmla="*/ 2878 w 203"/>
                <a:gd name="T37" fmla="*/ 25003 h 160"/>
                <a:gd name="T38" fmla="*/ 0 w 203"/>
                <a:gd name="T39" fmla="*/ 31433 h 160"/>
                <a:gd name="T40" fmla="*/ 0 w 203"/>
                <a:gd name="T41" fmla="*/ 41077 h 160"/>
                <a:gd name="T42" fmla="*/ 2878 w 203"/>
                <a:gd name="T43" fmla="*/ 47149 h 160"/>
                <a:gd name="T44" fmla="*/ 2878 w 203"/>
                <a:gd name="T45" fmla="*/ 47149 h 160"/>
                <a:gd name="T46" fmla="*/ 6115 w 203"/>
                <a:gd name="T47" fmla="*/ 53578 h 160"/>
                <a:gd name="T48" fmla="*/ 12591 w 203"/>
                <a:gd name="T49" fmla="*/ 56793 h 160"/>
                <a:gd name="T50" fmla="*/ 21943 w 203"/>
                <a:gd name="T51" fmla="*/ 56793 h 160"/>
                <a:gd name="T52" fmla="*/ 28419 w 203"/>
                <a:gd name="T53" fmla="*/ 56793 h 16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03" h="160">
                  <a:moveTo>
                    <a:pt x="79" y="159"/>
                  </a:moveTo>
                  <a:lnTo>
                    <a:pt x="79" y="159"/>
                  </a:lnTo>
                  <a:lnTo>
                    <a:pt x="176" y="106"/>
                  </a:lnTo>
                  <a:lnTo>
                    <a:pt x="194" y="88"/>
                  </a:lnTo>
                  <a:lnTo>
                    <a:pt x="202" y="70"/>
                  </a:lnTo>
                  <a:lnTo>
                    <a:pt x="202" y="53"/>
                  </a:lnTo>
                  <a:lnTo>
                    <a:pt x="202" y="26"/>
                  </a:lnTo>
                  <a:lnTo>
                    <a:pt x="185" y="9"/>
                  </a:lnTo>
                  <a:lnTo>
                    <a:pt x="167" y="0"/>
                  </a:lnTo>
                  <a:lnTo>
                    <a:pt x="141" y="0"/>
                  </a:lnTo>
                  <a:lnTo>
                    <a:pt x="123" y="9"/>
                  </a:lnTo>
                  <a:lnTo>
                    <a:pt x="26" y="62"/>
                  </a:lnTo>
                  <a:lnTo>
                    <a:pt x="8" y="70"/>
                  </a:lnTo>
                  <a:lnTo>
                    <a:pt x="0" y="88"/>
                  </a:lnTo>
                  <a:lnTo>
                    <a:pt x="0" y="115"/>
                  </a:lnTo>
                  <a:lnTo>
                    <a:pt x="8" y="132"/>
                  </a:lnTo>
                  <a:lnTo>
                    <a:pt x="17" y="150"/>
                  </a:lnTo>
                  <a:lnTo>
                    <a:pt x="35" y="159"/>
                  </a:lnTo>
                  <a:lnTo>
                    <a:pt x="61" y="159"/>
                  </a:lnTo>
                  <a:lnTo>
                    <a:pt x="79" y="159"/>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28" name="Freeform 18"/>
            <p:cNvSpPr>
              <a:spLocks noChangeArrowheads="1"/>
            </p:cNvSpPr>
            <p:nvPr/>
          </p:nvSpPr>
          <p:spPr bwMode="auto">
            <a:xfrm>
              <a:off x="5046663" y="6005513"/>
              <a:ext cx="76200" cy="63500"/>
            </a:xfrm>
            <a:custGeom>
              <a:avLst/>
              <a:gdLst>
                <a:gd name="T0" fmla="*/ 31630 w 212"/>
                <a:gd name="T1" fmla="*/ 59933 h 178"/>
                <a:gd name="T2" fmla="*/ 31630 w 212"/>
                <a:gd name="T3" fmla="*/ 59933 h 178"/>
                <a:gd name="T4" fmla="*/ 31630 w 212"/>
                <a:gd name="T5" fmla="*/ 59933 h 178"/>
                <a:gd name="T6" fmla="*/ 66136 w 212"/>
                <a:gd name="T7" fmla="*/ 37815 h 178"/>
                <a:gd name="T8" fmla="*/ 66136 w 212"/>
                <a:gd name="T9" fmla="*/ 37815 h 178"/>
                <a:gd name="T10" fmla="*/ 66136 w 212"/>
                <a:gd name="T11" fmla="*/ 37815 h 178"/>
                <a:gd name="T12" fmla="*/ 66136 w 212"/>
                <a:gd name="T13" fmla="*/ 37815 h 178"/>
                <a:gd name="T14" fmla="*/ 72606 w 212"/>
                <a:gd name="T15" fmla="*/ 31393 h 178"/>
                <a:gd name="T16" fmla="*/ 75841 w 212"/>
                <a:gd name="T17" fmla="*/ 25329 h 178"/>
                <a:gd name="T18" fmla="*/ 75841 w 212"/>
                <a:gd name="T19" fmla="*/ 15697 h 178"/>
                <a:gd name="T20" fmla="*/ 72606 w 212"/>
                <a:gd name="T21" fmla="*/ 9632 h 178"/>
                <a:gd name="T22" fmla="*/ 72606 w 212"/>
                <a:gd name="T23" fmla="*/ 9632 h 178"/>
                <a:gd name="T24" fmla="*/ 66136 w 212"/>
                <a:gd name="T25" fmla="*/ 3211 h 178"/>
                <a:gd name="T26" fmla="*/ 56791 w 212"/>
                <a:gd name="T27" fmla="*/ 0 h 178"/>
                <a:gd name="T28" fmla="*/ 50321 w 212"/>
                <a:gd name="T29" fmla="*/ 0 h 178"/>
                <a:gd name="T30" fmla="*/ 41335 w 212"/>
                <a:gd name="T31" fmla="*/ 3211 h 178"/>
                <a:gd name="T32" fmla="*/ 41335 w 212"/>
                <a:gd name="T33" fmla="*/ 3211 h 178"/>
                <a:gd name="T34" fmla="*/ 41335 w 212"/>
                <a:gd name="T35" fmla="*/ 3211 h 178"/>
                <a:gd name="T36" fmla="*/ 9705 w 212"/>
                <a:gd name="T37" fmla="*/ 25329 h 178"/>
                <a:gd name="T38" fmla="*/ 9705 w 212"/>
                <a:gd name="T39" fmla="*/ 25329 h 178"/>
                <a:gd name="T40" fmla="*/ 3235 w 212"/>
                <a:gd name="T41" fmla="*/ 28539 h 178"/>
                <a:gd name="T42" fmla="*/ 0 w 212"/>
                <a:gd name="T43" fmla="*/ 37815 h 178"/>
                <a:gd name="T44" fmla="*/ 0 w 212"/>
                <a:gd name="T45" fmla="*/ 44236 h 178"/>
                <a:gd name="T46" fmla="*/ 3235 w 212"/>
                <a:gd name="T47" fmla="*/ 53511 h 178"/>
                <a:gd name="T48" fmla="*/ 3235 w 212"/>
                <a:gd name="T49" fmla="*/ 53511 h 178"/>
                <a:gd name="T50" fmla="*/ 9705 w 212"/>
                <a:gd name="T51" fmla="*/ 56722 h 178"/>
                <a:gd name="T52" fmla="*/ 15815 w 212"/>
                <a:gd name="T53" fmla="*/ 59933 h 178"/>
                <a:gd name="T54" fmla="*/ 25520 w 212"/>
                <a:gd name="T55" fmla="*/ 63143 h 178"/>
                <a:gd name="T56" fmla="*/ 31630 w 212"/>
                <a:gd name="T57" fmla="*/ 59933 h 17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12" h="178">
                  <a:moveTo>
                    <a:pt x="88" y="168"/>
                  </a:moveTo>
                  <a:lnTo>
                    <a:pt x="88" y="168"/>
                  </a:lnTo>
                  <a:lnTo>
                    <a:pt x="184" y="106"/>
                  </a:lnTo>
                  <a:lnTo>
                    <a:pt x="202" y="88"/>
                  </a:lnTo>
                  <a:lnTo>
                    <a:pt x="211" y="71"/>
                  </a:lnTo>
                  <a:lnTo>
                    <a:pt x="211" y="44"/>
                  </a:lnTo>
                  <a:lnTo>
                    <a:pt x="202" y="27"/>
                  </a:lnTo>
                  <a:lnTo>
                    <a:pt x="184" y="9"/>
                  </a:lnTo>
                  <a:lnTo>
                    <a:pt x="158" y="0"/>
                  </a:lnTo>
                  <a:lnTo>
                    <a:pt x="140" y="0"/>
                  </a:lnTo>
                  <a:lnTo>
                    <a:pt x="115" y="9"/>
                  </a:lnTo>
                  <a:lnTo>
                    <a:pt x="27" y="71"/>
                  </a:lnTo>
                  <a:lnTo>
                    <a:pt x="9" y="80"/>
                  </a:lnTo>
                  <a:lnTo>
                    <a:pt x="0" y="106"/>
                  </a:lnTo>
                  <a:lnTo>
                    <a:pt x="0" y="124"/>
                  </a:lnTo>
                  <a:lnTo>
                    <a:pt x="9" y="150"/>
                  </a:lnTo>
                  <a:lnTo>
                    <a:pt x="27" y="159"/>
                  </a:lnTo>
                  <a:lnTo>
                    <a:pt x="44" y="168"/>
                  </a:lnTo>
                  <a:lnTo>
                    <a:pt x="71" y="177"/>
                  </a:lnTo>
                  <a:lnTo>
                    <a:pt x="88" y="168"/>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29" name="Freeform 19"/>
            <p:cNvSpPr>
              <a:spLocks noChangeArrowheads="1"/>
            </p:cNvSpPr>
            <p:nvPr/>
          </p:nvSpPr>
          <p:spPr bwMode="auto">
            <a:xfrm>
              <a:off x="5141913" y="5935663"/>
              <a:ext cx="73025" cy="66675"/>
            </a:xfrm>
            <a:custGeom>
              <a:avLst/>
              <a:gdLst>
                <a:gd name="T0" fmla="*/ 3222 w 204"/>
                <a:gd name="T1" fmla="*/ 60223 h 186"/>
                <a:gd name="T2" fmla="*/ 3222 w 204"/>
                <a:gd name="T3" fmla="*/ 60223 h 186"/>
                <a:gd name="T4" fmla="*/ 9307 w 204"/>
                <a:gd name="T5" fmla="*/ 63449 h 186"/>
                <a:gd name="T6" fmla="*/ 18972 w 204"/>
                <a:gd name="T7" fmla="*/ 66317 h 186"/>
                <a:gd name="T8" fmla="*/ 25058 w 204"/>
                <a:gd name="T9" fmla="*/ 66317 h 186"/>
                <a:gd name="T10" fmla="*/ 34723 w 204"/>
                <a:gd name="T11" fmla="*/ 63449 h 186"/>
                <a:gd name="T12" fmla="*/ 34723 w 204"/>
                <a:gd name="T13" fmla="*/ 63449 h 186"/>
                <a:gd name="T14" fmla="*/ 34723 w 204"/>
                <a:gd name="T15" fmla="*/ 63449 h 186"/>
                <a:gd name="T16" fmla="*/ 66224 w 204"/>
                <a:gd name="T17" fmla="*/ 37998 h 186"/>
                <a:gd name="T18" fmla="*/ 66224 w 204"/>
                <a:gd name="T19" fmla="*/ 37998 h 186"/>
                <a:gd name="T20" fmla="*/ 66224 w 204"/>
                <a:gd name="T21" fmla="*/ 37998 h 186"/>
                <a:gd name="T22" fmla="*/ 66224 w 204"/>
                <a:gd name="T23" fmla="*/ 37998 h 186"/>
                <a:gd name="T24" fmla="*/ 72667 w 204"/>
                <a:gd name="T25" fmla="*/ 31545 h 186"/>
                <a:gd name="T26" fmla="*/ 72667 w 204"/>
                <a:gd name="T27" fmla="*/ 25451 h 186"/>
                <a:gd name="T28" fmla="*/ 72667 w 204"/>
                <a:gd name="T29" fmla="*/ 15773 h 186"/>
                <a:gd name="T30" fmla="*/ 69445 w 204"/>
                <a:gd name="T31" fmla="*/ 9679 h 186"/>
                <a:gd name="T32" fmla="*/ 69445 w 204"/>
                <a:gd name="T33" fmla="*/ 9679 h 186"/>
                <a:gd name="T34" fmla="*/ 63002 w 204"/>
                <a:gd name="T35" fmla="*/ 3226 h 186"/>
                <a:gd name="T36" fmla="*/ 53695 w 204"/>
                <a:gd name="T37" fmla="*/ 0 h 186"/>
                <a:gd name="T38" fmla="*/ 47251 w 204"/>
                <a:gd name="T39" fmla="*/ 0 h 186"/>
                <a:gd name="T40" fmla="*/ 37944 w 204"/>
                <a:gd name="T41" fmla="*/ 6452 h 186"/>
                <a:gd name="T42" fmla="*/ 37944 w 204"/>
                <a:gd name="T43" fmla="*/ 6452 h 186"/>
                <a:gd name="T44" fmla="*/ 37944 w 204"/>
                <a:gd name="T45" fmla="*/ 6452 h 186"/>
                <a:gd name="T46" fmla="*/ 9307 w 204"/>
                <a:gd name="T47" fmla="*/ 28319 h 186"/>
                <a:gd name="T48" fmla="*/ 9307 w 204"/>
                <a:gd name="T49" fmla="*/ 28319 h 186"/>
                <a:gd name="T50" fmla="*/ 3222 w 204"/>
                <a:gd name="T51" fmla="*/ 34771 h 186"/>
                <a:gd name="T52" fmla="*/ 0 w 204"/>
                <a:gd name="T53" fmla="*/ 44450 h 186"/>
                <a:gd name="T54" fmla="*/ 0 w 204"/>
                <a:gd name="T55" fmla="*/ 50544 h 186"/>
                <a:gd name="T56" fmla="*/ 3222 w 204"/>
                <a:gd name="T57" fmla="*/ 60223 h 18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04" h="186">
                  <a:moveTo>
                    <a:pt x="9" y="168"/>
                  </a:moveTo>
                  <a:lnTo>
                    <a:pt x="9" y="168"/>
                  </a:lnTo>
                  <a:lnTo>
                    <a:pt x="26" y="177"/>
                  </a:lnTo>
                  <a:lnTo>
                    <a:pt x="53" y="185"/>
                  </a:lnTo>
                  <a:lnTo>
                    <a:pt x="70" y="185"/>
                  </a:lnTo>
                  <a:lnTo>
                    <a:pt x="97" y="177"/>
                  </a:lnTo>
                  <a:lnTo>
                    <a:pt x="185" y="106"/>
                  </a:lnTo>
                  <a:lnTo>
                    <a:pt x="203" y="88"/>
                  </a:lnTo>
                  <a:lnTo>
                    <a:pt x="203" y="71"/>
                  </a:lnTo>
                  <a:lnTo>
                    <a:pt x="203" y="44"/>
                  </a:lnTo>
                  <a:lnTo>
                    <a:pt x="194" y="27"/>
                  </a:lnTo>
                  <a:lnTo>
                    <a:pt x="176" y="9"/>
                  </a:lnTo>
                  <a:lnTo>
                    <a:pt x="150" y="0"/>
                  </a:lnTo>
                  <a:lnTo>
                    <a:pt x="132" y="0"/>
                  </a:lnTo>
                  <a:lnTo>
                    <a:pt x="106" y="18"/>
                  </a:lnTo>
                  <a:lnTo>
                    <a:pt x="26" y="79"/>
                  </a:lnTo>
                  <a:lnTo>
                    <a:pt x="9" y="97"/>
                  </a:lnTo>
                  <a:lnTo>
                    <a:pt x="0" y="124"/>
                  </a:lnTo>
                  <a:lnTo>
                    <a:pt x="0" y="141"/>
                  </a:lnTo>
                  <a:lnTo>
                    <a:pt x="9" y="168"/>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30" name="Freeform 20"/>
            <p:cNvSpPr>
              <a:spLocks noChangeArrowheads="1"/>
            </p:cNvSpPr>
            <p:nvPr/>
          </p:nvSpPr>
          <p:spPr bwMode="auto">
            <a:xfrm>
              <a:off x="5230813" y="5856288"/>
              <a:ext cx="69850" cy="73025"/>
            </a:xfrm>
            <a:custGeom>
              <a:avLst/>
              <a:gdLst>
                <a:gd name="T0" fmla="*/ 34746 w 195"/>
                <a:gd name="T1" fmla="*/ 66582 h 204"/>
                <a:gd name="T2" fmla="*/ 37970 w 195"/>
                <a:gd name="T3" fmla="*/ 66582 h 204"/>
                <a:gd name="T4" fmla="*/ 37970 w 195"/>
                <a:gd name="T5" fmla="*/ 66582 h 204"/>
                <a:gd name="T6" fmla="*/ 63044 w 195"/>
                <a:gd name="T7" fmla="*/ 37944 h 204"/>
                <a:gd name="T8" fmla="*/ 63044 w 195"/>
                <a:gd name="T9" fmla="*/ 37944 h 204"/>
                <a:gd name="T10" fmla="*/ 63044 w 195"/>
                <a:gd name="T11" fmla="*/ 37944 h 204"/>
                <a:gd name="T12" fmla="*/ 69492 w 195"/>
                <a:gd name="T13" fmla="*/ 31859 h 204"/>
                <a:gd name="T14" fmla="*/ 69492 w 195"/>
                <a:gd name="T15" fmla="*/ 22194 h 204"/>
                <a:gd name="T16" fmla="*/ 69492 w 195"/>
                <a:gd name="T17" fmla="*/ 16108 h 204"/>
                <a:gd name="T18" fmla="*/ 63044 w 195"/>
                <a:gd name="T19" fmla="*/ 6443 h 204"/>
                <a:gd name="T20" fmla="*/ 63044 w 195"/>
                <a:gd name="T21" fmla="*/ 6443 h 204"/>
                <a:gd name="T22" fmla="*/ 56955 w 195"/>
                <a:gd name="T23" fmla="*/ 3222 h 204"/>
                <a:gd name="T24" fmla="*/ 47283 w 195"/>
                <a:gd name="T25" fmla="*/ 0 h 204"/>
                <a:gd name="T26" fmla="*/ 41194 w 195"/>
                <a:gd name="T27" fmla="*/ 3222 h 204"/>
                <a:gd name="T28" fmla="*/ 31522 w 195"/>
                <a:gd name="T29" fmla="*/ 9665 h 204"/>
                <a:gd name="T30" fmla="*/ 31522 w 195"/>
                <a:gd name="T31" fmla="*/ 9665 h 204"/>
                <a:gd name="T32" fmla="*/ 6089 w 195"/>
                <a:gd name="T33" fmla="*/ 35081 h 204"/>
                <a:gd name="T34" fmla="*/ 6089 w 195"/>
                <a:gd name="T35" fmla="*/ 35081 h 204"/>
                <a:gd name="T36" fmla="*/ 0 w 195"/>
                <a:gd name="T37" fmla="*/ 41166 h 204"/>
                <a:gd name="T38" fmla="*/ 0 w 195"/>
                <a:gd name="T39" fmla="*/ 50831 h 204"/>
                <a:gd name="T40" fmla="*/ 0 w 195"/>
                <a:gd name="T41" fmla="*/ 60138 h 204"/>
                <a:gd name="T42" fmla="*/ 6089 w 195"/>
                <a:gd name="T43" fmla="*/ 66582 h 204"/>
                <a:gd name="T44" fmla="*/ 6089 w 195"/>
                <a:gd name="T45" fmla="*/ 66582 h 204"/>
                <a:gd name="T46" fmla="*/ 12537 w 195"/>
                <a:gd name="T47" fmla="*/ 69803 h 204"/>
                <a:gd name="T48" fmla="*/ 18985 w 195"/>
                <a:gd name="T49" fmla="*/ 72667 h 204"/>
                <a:gd name="T50" fmla="*/ 28298 w 195"/>
                <a:gd name="T51" fmla="*/ 72667 h 204"/>
                <a:gd name="T52" fmla="*/ 34746 w 195"/>
                <a:gd name="T53" fmla="*/ 66582 h 20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95" h="204">
                  <a:moveTo>
                    <a:pt x="97" y="186"/>
                  </a:moveTo>
                  <a:lnTo>
                    <a:pt x="106" y="186"/>
                  </a:lnTo>
                  <a:lnTo>
                    <a:pt x="176" y="106"/>
                  </a:lnTo>
                  <a:lnTo>
                    <a:pt x="194" y="89"/>
                  </a:lnTo>
                  <a:lnTo>
                    <a:pt x="194" y="62"/>
                  </a:lnTo>
                  <a:lnTo>
                    <a:pt x="194" y="45"/>
                  </a:lnTo>
                  <a:lnTo>
                    <a:pt x="176" y="18"/>
                  </a:lnTo>
                  <a:lnTo>
                    <a:pt x="159" y="9"/>
                  </a:lnTo>
                  <a:lnTo>
                    <a:pt x="132" y="0"/>
                  </a:lnTo>
                  <a:lnTo>
                    <a:pt x="115" y="9"/>
                  </a:lnTo>
                  <a:lnTo>
                    <a:pt x="88" y="27"/>
                  </a:lnTo>
                  <a:lnTo>
                    <a:pt x="17" y="98"/>
                  </a:lnTo>
                  <a:lnTo>
                    <a:pt x="0" y="115"/>
                  </a:lnTo>
                  <a:lnTo>
                    <a:pt x="0" y="142"/>
                  </a:lnTo>
                  <a:lnTo>
                    <a:pt x="0" y="168"/>
                  </a:lnTo>
                  <a:lnTo>
                    <a:pt x="17" y="186"/>
                  </a:lnTo>
                  <a:lnTo>
                    <a:pt x="35" y="195"/>
                  </a:lnTo>
                  <a:lnTo>
                    <a:pt x="53" y="203"/>
                  </a:lnTo>
                  <a:lnTo>
                    <a:pt x="79" y="203"/>
                  </a:lnTo>
                  <a:lnTo>
                    <a:pt x="97" y="186"/>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31" name="Freeform 21"/>
            <p:cNvSpPr>
              <a:spLocks noChangeArrowheads="1"/>
            </p:cNvSpPr>
            <p:nvPr/>
          </p:nvSpPr>
          <p:spPr bwMode="auto">
            <a:xfrm>
              <a:off x="5307013" y="5770563"/>
              <a:ext cx="69850" cy="76200"/>
            </a:xfrm>
            <a:custGeom>
              <a:avLst/>
              <a:gdLst>
                <a:gd name="T0" fmla="*/ 40835 w 195"/>
                <a:gd name="T1" fmla="*/ 66541 h 213"/>
                <a:gd name="T2" fmla="*/ 40835 w 195"/>
                <a:gd name="T3" fmla="*/ 66541 h 213"/>
                <a:gd name="T4" fmla="*/ 40835 w 195"/>
                <a:gd name="T5" fmla="*/ 66541 h 213"/>
                <a:gd name="T6" fmla="*/ 66268 w 195"/>
                <a:gd name="T7" fmla="*/ 34701 h 213"/>
                <a:gd name="T8" fmla="*/ 66268 w 195"/>
                <a:gd name="T9" fmla="*/ 34701 h 213"/>
                <a:gd name="T10" fmla="*/ 69492 w 195"/>
                <a:gd name="T11" fmla="*/ 25400 h 213"/>
                <a:gd name="T12" fmla="*/ 69492 w 195"/>
                <a:gd name="T13" fmla="*/ 18961 h 213"/>
                <a:gd name="T14" fmla="*/ 66268 w 195"/>
                <a:gd name="T15" fmla="*/ 9659 h 213"/>
                <a:gd name="T16" fmla="*/ 59820 w 195"/>
                <a:gd name="T17" fmla="*/ 3220 h 213"/>
                <a:gd name="T18" fmla="*/ 59820 w 195"/>
                <a:gd name="T19" fmla="*/ 3220 h 213"/>
                <a:gd name="T20" fmla="*/ 50507 w 195"/>
                <a:gd name="T21" fmla="*/ 0 h 213"/>
                <a:gd name="T22" fmla="*/ 44059 w 195"/>
                <a:gd name="T23" fmla="*/ 0 h 213"/>
                <a:gd name="T24" fmla="*/ 34746 w 195"/>
                <a:gd name="T25" fmla="*/ 3220 h 213"/>
                <a:gd name="T26" fmla="*/ 28298 w 195"/>
                <a:gd name="T27" fmla="*/ 6439 h 213"/>
                <a:gd name="T28" fmla="*/ 28298 w 195"/>
                <a:gd name="T29" fmla="*/ 6439 h 213"/>
                <a:gd name="T30" fmla="*/ 6089 w 195"/>
                <a:gd name="T31" fmla="*/ 37921 h 213"/>
                <a:gd name="T32" fmla="*/ 6089 w 195"/>
                <a:gd name="T33" fmla="*/ 37921 h 213"/>
                <a:gd name="T34" fmla="*/ 0 w 195"/>
                <a:gd name="T35" fmla="*/ 44361 h 213"/>
                <a:gd name="T36" fmla="*/ 0 w 195"/>
                <a:gd name="T37" fmla="*/ 53662 h 213"/>
                <a:gd name="T38" fmla="*/ 2866 w 195"/>
                <a:gd name="T39" fmla="*/ 63321 h 213"/>
                <a:gd name="T40" fmla="*/ 9313 w 195"/>
                <a:gd name="T41" fmla="*/ 69403 h 213"/>
                <a:gd name="T42" fmla="*/ 9313 w 195"/>
                <a:gd name="T43" fmla="*/ 69403 h 213"/>
                <a:gd name="T44" fmla="*/ 15761 w 195"/>
                <a:gd name="T45" fmla="*/ 72623 h 213"/>
                <a:gd name="T46" fmla="*/ 25074 w 195"/>
                <a:gd name="T47" fmla="*/ 75842 h 213"/>
                <a:gd name="T48" fmla="*/ 34746 w 195"/>
                <a:gd name="T49" fmla="*/ 72623 h 213"/>
                <a:gd name="T50" fmla="*/ 40835 w 195"/>
                <a:gd name="T51" fmla="*/ 66541 h 21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95" h="213">
                  <a:moveTo>
                    <a:pt x="114" y="186"/>
                  </a:moveTo>
                  <a:lnTo>
                    <a:pt x="114" y="186"/>
                  </a:lnTo>
                  <a:lnTo>
                    <a:pt x="185" y="97"/>
                  </a:lnTo>
                  <a:lnTo>
                    <a:pt x="194" y="71"/>
                  </a:lnTo>
                  <a:lnTo>
                    <a:pt x="194" y="53"/>
                  </a:lnTo>
                  <a:lnTo>
                    <a:pt x="185" y="27"/>
                  </a:lnTo>
                  <a:lnTo>
                    <a:pt x="167" y="9"/>
                  </a:lnTo>
                  <a:lnTo>
                    <a:pt x="141" y="0"/>
                  </a:lnTo>
                  <a:lnTo>
                    <a:pt x="123" y="0"/>
                  </a:lnTo>
                  <a:lnTo>
                    <a:pt x="97" y="9"/>
                  </a:lnTo>
                  <a:lnTo>
                    <a:pt x="79" y="18"/>
                  </a:lnTo>
                  <a:lnTo>
                    <a:pt x="17" y="106"/>
                  </a:lnTo>
                  <a:lnTo>
                    <a:pt x="0" y="124"/>
                  </a:lnTo>
                  <a:lnTo>
                    <a:pt x="0" y="150"/>
                  </a:lnTo>
                  <a:lnTo>
                    <a:pt x="8" y="177"/>
                  </a:lnTo>
                  <a:lnTo>
                    <a:pt x="26" y="194"/>
                  </a:lnTo>
                  <a:lnTo>
                    <a:pt x="44" y="203"/>
                  </a:lnTo>
                  <a:lnTo>
                    <a:pt x="70" y="212"/>
                  </a:lnTo>
                  <a:lnTo>
                    <a:pt x="97" y="203"/>
                  </a:lnTo>
                  <a:lnTo>
                    <a:pt x="114" y="186"/>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32" name="Freeform 22"/>
            <p:cNvSpPr>
              <a:spLocks noChangeArrowheads="1"/>
            </p:cNvSpPr>
            <p:nvPr/>
          </p:nvSpPr>
          <p:spPr bwMode="auto">
            <a:xfrm>
              <a:off x="5370513" y="5668963"/>
              <a:ext cx="66675" cy="82550"/>
            </a:xfrm>
            <a:custGeom>
              <a:avLst/>
              <a:gdLst>
                <a:gd name="T0" fmla="*/ 44450 w 186"/>
                <a:gd name="T1" fmla="*/ 69629 h 230"/>
                <a:gd name="T2" fmla="*/ 53770 w 186"/>
                <a:gd name="T3" fmla="*/ 50607 h 230"/>
                <a:gd name="T4" fmla="*/ 63449 w 186"/>
                <a:gd name="T5" fmla="*/ 34815 h 230"/>
                <a:gd name="T6" fmla="*/ 63449 w 186"/>
                <a:gd name="T7" fmla="*/ 34815 h 230"/>
                <a:gd name="T8" fmla="*/ 63449 w 186"/>
                <a:gd name="T9" fmla="*/ 34815 h 230"/>
                <a:gd name="T10" fmla="*/ 66317 w 186"/>
                <a:gd name="T11" fmla="*/ 25124 h 230"/>
                <a:gd name="T12" fmla="*/ 63449 w 186"/>
                <a:gd name="T13" fmla="*/ 15792 h 230"/>
                <a:gd name="T14" fmla="*/ 60223 w 186"/>
                <a:gd name="T15" fmla="*/ 9332 h 230"/>
                <a:gd name="T16" fmla="*/ 53770 w 186"/>
                <a:gd name="T17" fmla="*/ 3230 h 230"/>
                <a:gd name="T18" fmla="*/ 53770 w 186"/>
                <a:gd name="T19" fmla="*/ 3230 h 230"/>
                <a:gd name="T20" fmla="*/ 44450 w 186"/>
                <a:gd name="T21" fmla="*/ 0 h 230"/>
                <a:gd name="T22" fmla="*/ 34771 w 186"/>
                <a:gd name="T23" fmla="*/ 0 h 230"/>
                <a:gd name="T24" fmla="*/ 28677 w 186"/>
                <a:gd name="T25" fmla="*/ 6102 h 230"/>
                <a:gd name="T26" fmla="*/ 22225 w 186"/>
                <a:gd name="T27" fmla="*/ 12562 h 230"/>
                <a:gd name="T28" fmla="*/ 22225 w 186"/>
                <a:gd name="T29" fmla="*/ 12562 h 230"/>
                <a:gd name="T30" fmla="*/ 12546 w 186"/>
                <a:gd name="T31" fmla="*/ 31584 h 230"/>
                <a:gd name="T32" fmla="*/ 3226 w 186"/>
                <a:gd name="T33" fmla="*/ 47377 h 230"/>
                <a:gd name="T34" fmla="*/ 3226 w 186"/>
                <a:gd name="T35" fmla="*/ 47377 h 230"/>
                <a:gd name="T36" fmla="*/ 3226 w 186"/>
                <a:gd name="T37" fmla="*/ 47377 h 230"/>
                <a:gd name="T38" fmla="*/ 0 w 186"/>
                <a:gd name="T39" fmla="*/ 57067 h 230"/>
                <a:gd name="T40" fmla="*/ 3226 w 186"/>
                <a:gd name="T41" fmla="*/ 63169 h 230"/>
                <a:gd name="T42" fmla="*/ 6452 w 186"/>
                <a:gd name="T43" fmla="*/ 72859 h 230"/>
                <a:gd name="T44" fmla="*/ 12546 w 186"/>
                <a:gd name="T45" fmla="*/ 78961 h 230"/>
                <a:gd name="T46" fmla="*/ 12546 w 186"/>
                <a:gd name="T47" fmla="*/ 78961 h 230"/>
                <a:gd name="T48" fmla="*/ 22225 w 186"/>
                <a:gd name="T49" fmla="*/ 82191 h 230"/>
                <a:gd name="T50" fmla="*/ 31545 w 186"/>
                <a:gd name="T51" fmla="*/ 78961 h 230"/>
                <a:gd name="T52" fmla="*/ 37998 w 186"/>
                <a:gd name="T53" fmla="*/ 76090 h 230"/>
                <a:gd name="T54" fmla="*/ 44450 w 186"/>
                <a:gd name="T55" fmla="*/ 69629 h 23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86" h="230">
                  <a:moveTo>
                    <a:pt x="124" y="194"/>
                  </a:moveTo>
                  <a:lnTo>
                    <a:pt x="150" y="141"/>
                  </a:lnTo>
                  <a:lnTo>
                    <a:pt x="177" y="97"/>
                  </a:lnTo>
                  <a:lnTo>
                    <a:pt x="185" y="70"/>
                  </a:lnTo>
                  <a:lnTo>
                    <a:pt x="177" y="44"/>
                  </a:lnTo>
                  <a:lnTo>
                    <a:pt x="168" y="26"/>
                  </a:lnTo>
                  <a:lnTo>
                    <a:pt x="150" y="9"/>
                  </a:lnTo>
                  <a:lnTo>
                    <a:pt x="124" y="0"/>
                  </a:lnTo>
                  <a:lnTo>
                    <a:pt x="97" y="0"/>
                  </a:lnTo>
                  <a:lnTo>
                    <a:pt x="80" y="17"/>
                  </a:lnTo>
                  <a:lnTo>
                    <a:pt x="62" y="35"/>
                  </a:lnTo>
                  <a:lnTo>
                    <a:pt x="35" y="88"/>
                  </a:lnTo>
                  <a:lnTo>
                    <a:pt x="9" y="132"/>
                  </a:lnTo>
                  <a:lnTo>
                    <a:pt x="0" y="159"/>
                  </a:lnTo>
                  <a:lnTo>
                    <a:pt x="9" y="176"/>
                  </a:lnTo>
                  <a:lnTo>
                    <a:pt x="18" y="203"/>
                  </a:lnTo>
                  <a:lnTo>
                    <a:pt x="35" y="220"/>
                  </a:lnTo>
                  <a:lnTo>
                    <a:pt x="62" y="229"/>
                  </a:lnTo>
                  <a:lnTo>
                    <a:pt x="88" y="220"/>
                  </a:lnTo>
                  <a:lnTo>
                    <a:pt x="106" y="212"/>
                  </a:lnTo>
                  <a:lnTo>
                    <a:pt x="124" y="194"/>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33" name="Freeform 23"/>
            <p:cNvSpPr>
              <a:spLocks noChangeArrowheads="1"/>
            </p:cNvSpPr>
            <p:nvPr/>
          </p:nvSpPr>
          <p:spPr bwMode="auto">
            <a:xfrm>
              <a:off x="5418138" y="5561013"/>
              <a:ext cx="57150" cy="82550"/>
            </a:xfrm>
            <a:custGeom>
              <a:avLst/>
              <a:gdLst>
                <a:gd name="T0" fmla="*/ 16073 w 160"/>
                <a:gd name="T1" fmla="*/ 82191 h 230"/>
                <a:gd name="T2" fmla="*/ 16073 w 160"/>
                <a:gd name="T3" fmla="*/ 82191 h 230"/>
                <a:gd name="T4" fmla="*/ 25360 w 160"/>
                <a:gd name="T5" fmla="*/ 82191 h 230"/>
                <a:gd name="T6" fmla="*/ 35004 w 160"/>
                <a:gd name="T7" fmla="*/ 82191 h 230"/>
                <a:gd name="T8" fmla="*/ 41077 w 160"/>
                <a:gd name="T9" fmla="*/ 76090 h 230"/>
                <a:gd name="T10" fmla="*/ 44291 w 160"/>
                <a:gd name="T11" fmla="*/ 66399 h 230"/>
                <a:gd name="T12" fmla="*/ 44291 w 160"/>
                <a:gd name="T13" fmla="*/ 66399 h 230"/>
                <a:gd name="T14" fmla="*/ 44291 w 160"/>
                <a:gd name="T15" fmla="*/ 66399 h 230"/>
                <a:gd name="T16" fmla="*/ 50721 w 160"/>
                <a:gd name="T17" fmla="*/ 47377 h 230"/>
                <a:gd name="T18" fmla="*/ 50721 w 160"/>
                <a:gd name="T19" fmla="*/ 47377 h 230"/>
                <a:gd name="T20" fmla="*/ 56793 w 160"/>
                <a:gd name="T21" fmla="*/ 28354 h 230"/>
                <a:gd name="T22" fmla="*/ 56793 w 160"/>
                <a:gd name="T23" fmla="*/ 28354 h 230"/>
                <a:gd name="T24" fmla="*/ 56793 w 160"/>
                <a:gd name="T25" fmla="*/ 28354 h 230"/>
                <a:gd name="T26" fmla="*/ 56793 w 160"/>
                <a:gd name="T27" fmla="*/ 19022 h 230"/>
                <a:gd name="T28" fmla="*/ 53578 w 160"/>
                <a:gd name="T29" fmla="*/ 12562 h 230"/>
                <a:gd name="T30" fmla="*/ 47506 w 160"/>
                <a:gd name="T31" fmla="*/ 3230 h 230"/>
                <a:gd name="T32" fmla="*/ 41077 w 160"/>
                <a:gd name="T33" fmla="*/ 0 h 230"/>
                <a:gd name="T34" fmla="*/ 41077 w 160"/>
                <a:gd name="T35" fmla="*/ 0 h 230"/>
                <a:gd name="T36" fmla="*/ 31790 w 160"/>
                <a:gd name="T37" fmla="*/ 0 h 230"/>
                <a:gd name="T38" fmla="*/ 22146 w 160"/>
                <a:gd name="T39" fmla="*/ 3230 h 230"/>
                <a:gd name="T40" fmla="*/ 16073 w 160"/>
                <a:gd name="T41" fmla="*/ 9332 h 230"/>
                <a:gd name="T42" fmla="*/ 12859 w 160"/>
                <a:gd name="T43" fmla="*/ 15792 h 230"/>
                <a:gd name="T44" fmla="*/ 12859 w 160"/>
                <a:gd name="T45" fmla="*/ 19022 h 230"/>
                <a:gd name="T46" fmla="*/ 12859 w 160"/>
                <a:gd name="T47" fmla="*/ 19022 h 230"/>
                <a:gd name="T48" fmla="*/ 6429 w 160"/>
                <a:gd name="T49" fmla="*/ 34815 h 230"/>
                <a:gd name="T50" fmla="*/ 6429 w 160"/>
                <a:gd name="T51" fmla="*/ 34815 h 230"/>
                <a:gd name="T52" fmla="*/ 0 w 160"/>
                <a:gd name="T53" fmla="*/ 53837 h 230"/>
                <a:gd name="T54" fmla="*/ 0 w 160"/>
                <a:gd name="T55" fmla="*/ 53837 h 230"/>
                <a:gd name="T56" fmla="*/ 0 w 160"/>
                <a:gd name="T57" fmla="*/ 63169 h 230"/>
                <a:gd name="T58" fmla="*/ 3215 w 160"/>
                <a:gd name="T59" fmla="*/ 69629 h 230"/>
                <a:gd name="T60" fmla="*/ 6429 w 160"/>
                <a:gd name="T61" fmla="*/ 78961 h 230"/>
                <a:gd name="T62" fmla="*/ 16073 w 160"/>
                <a:gd name="T63" fmla="*/ 82191 h 2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60" h="230">
                  <a:moveTo>
                    <a:pt x="45" y="229"/>
                  </a:moveTo>
                  <a:lnTo>
                    <a:pt x="45" y="229"/>
                  </a:lnTo>
                  <a:lnTo>
                    <a:pt x="71" y="229"/>
                  </a:lnTo>
                  <a:lnTo>
                    <a:pt x="98" y="229"/>
                  </a:lnTo>
                  <a:lnTo>
                    <a:pt x="115" y="212"/>
                  </a:lnTo>
                  <a:lnTo>
                    <a:pt x="124" y="185"/>
                  </a:lnTo>
                  <a:lnTo>
                    <a:pt x="142" y="132"/>
                  </a:lnTo>
                  <a:lnTo>
                    <a:pt x="159" y="79"/>
                  </a:lnTo>
                  <a:lnTo>
                    <a:pt x="159" y="53"/>
                  </a:lnTo>
                  <a:lnTo>
                    <a:pt x="150" y="35"/>
                  </a:lnTo>
                  <a:lnTo>
                    <a:pt x="133" y="9"/>
                  </a:lnTo>
                  <a:lnTo>
                    <a:pt x="115" y="0"/>
                  </a:lnTo>
                  <a:lnTo>
                    <a:pt x="89" y="0"/>
                  </a:lnTo>
                  <a:lnTo>
                    <a:pt x="62" y="9"/>
                  </a:lnTo>
                  <a:lnTo>
                    <a:pt x="45" y="26"/>
                  </a:lnTo>
                  <a:lnTo>
                    <a:pt x="36" y="44"/>
                  </a:lnTo>
                  <a:lnTo>
                    <a:pt x="36" y="53"/>
                  </a:lnTo>
                  <a:lnTo>
                    <a:pt x="18" y="97"/>
                  </a:lnTo>
                  <a:lnTo>
                    <a:pt x="0" y="150"/>
                  </a:lnTo>
                  <a:lnTo>
                    <a:pt x="0" y="176"/>
                  </a:lnTo>
                  <a:lnTo>
                    <a:pt x="9" y="194"/>
                  </a:lnTo>
                  <a:lnTo>
                    <a:pt x="18" y="220"/>
                  </a:lnTo>
                  <a:lnTo>
                    <a:pt x="45" y="229"/>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34" name="Freeform 24"/>
            <p:cNvSpPr>
              <a:spLocks noChangeArrowheads="1"/>
            </p:cNvSpPr>
            <p:nvPr/>
          </p:nvSpPr>
          <p:spPr bwMode="auto">
            <a:xfrm>
              <a:off x="5443538" y="5446713"/>
              <a:ext cx="50800" cy="85725"/>
            </a:xfrm>
            <a:custGeom>
              <a:avLst/>
              <a:gdLst>
                <a:gd name="T0" fmla="*/ 44361 w 142"/>
                <a:gd name="T1" fmla="*/ 63487 h 239"/>
                <a:gd name="T2" fmla="*/ 44361 w 142"/>
                <a:gd name="T3" fmla="*/ 63487 h 239"/>
                <a:gd name="T4" fmla="*/ 44361 w 142"/>
                <a:gd name="T5" fmla="*/ 63487 h 239"/>
                <a:gd name="T6" fmla="*/ 47223 w 142"/>
                <a:gd name="T7" fmla="*/ 44477 h 239"/>
                <a:gd name="T8" fmla="*/ 47223 w 142"/>
                <a:gd name="T9" fmla="*/ 44477 h 239"/>
                <a:gd name="T10" fmla="*/ 50442 w 142"/>
                <a:gd name="T11" fmla="*/ 25466 h 239"/>
                <a:gd name="T12" fmla="*/ 50442 w 142"/>
                <a:gd name="T13" fmla="*/ 25466 h 239"/>
                <a:gd name="T14" fmla="*/ 47223 w 142"/>
                <a:gd name="T15" fmla="*/ 15782 h 239"/>
                <a:gd name="T16" fmla="*/ 44361 w 142"/>
                <a:gd name="T17" fmla="*/ 6456 h 239"/>
                <a:gd name="T18" fmla="*/ 34701 w 142"/>
                <a:gd name="T19" fmla="*/ 3228 h 239"/>
                <a:gd name="T20" fmla="*/ 28262 w 142"/>
                <a:gd name="T21" fmla="*/ 0 h 239"/>
                <a:gd name="T22" fmla="*/ 28262 w 142"/>
                <a:gd name="T23" fmla="*/ 0 h 239"/>
                <a:gd name="T24" fmla="*/ 18961 w 142"/>
                <a:gd name="T25" fmla="*/ 0 h 239"/>
                <a:gd name="T26" fmla="*/ 9659 w 142"/>
                <a:gd name="T27" fmla="*/ 6456 h 239"/>
                <a:gd name="T28" fmla="*/ 3220 w 142"/>
                <a:gd name="T29" fmla="*/ 12554 h 239"/>
                <a:gd name="T30" fmla="*/ 3220 w 142"/>
                <a:gd name="T31" fmla="*/ 22238 h 239"/>
                <a:gd name="T32" fmla="*/ 3220 w 142"/>
                <a:gd name="T33" fmla="*/ 22238 h 239"/>
                <a:gd name="T34" fmla="*/ 0 w 142"/>
                <a:gd name="T35" fmla="*/ 41248 h 239"/>
                <a:gd name="T36" fmla="*/ 0 w 142"/>
                <a:gd name="T37" fmla="*/ 41248 h 239"/>
                <a:gd name="T38" fmla="*/ 0 w 142"/>
                <a:gd name="T39" fmla="*/ 60259 h 239"/>
                <a:gd name="T40" fmla="*/ 0 w 142"/>
                <a:gd name="T41" fmla="*/ 60259 h 239"/>
                <a:gd name="T42" fmla="*/ 0 w 142"/>
                <a:gd name="T43" fmla="*/ 69584 h 239"/>
                <a:gd name="T44" fmla="*/ 3220 w 142"/>
                <a:gd name="T45" fmla="*/ 76041 h 239"/>
                <a:gd name="T46" fmla="*/ 9659 w 142"/>
                <a:gd name="T47" fmla="*/ 82497 h 239"/>
                <a:gd name="T48" fmla="*/ 18961 w 142"/>
                <a:gd name="T49" fmla="*/ 85366 h 239"/>
                <a:gd name="T50" fmla="*/ 18961 w 142"/>
                <a:gd name="T51" fmla="*/ 85366 h 239"/>
                <a:gd name="T52" fmla="*/ 28262 w 142"/>
                <a:gd name="T53" fmla="*/ 85366 h 239"/>
                <a:gd name="T54" fmla="*/ 37921 w 142"/>
                <a:gd name="T55" fmla="*/ 79269 h 239"/>
                <a:gd name="T56" fmla="*/ 44361 w 142"/>
                <a:gd name="T57" fmla="*/ 72812 h 239"/>
                <a:gd name="T58" fmla="*/ 44361 w 142"/>
                <a:gd name="T59" fmla="*/ 63487 h 23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42" h="239">
                  <a:moveTo>
                    <a:pt x="124" y="177"/>
                  </a:moveTo>
                  <a:lnTo>
                    <a:pt x="124" y="177"/>
                  </a:lnTo>
                  <a:lnTo>
                    <a:pt x="132" y="124"/>
                  </a:lnTo>
                  <a:lnTo>
                    <a:pt x="141" y="71"/>
                  </a:lnTo>
                  <a:lnTo>
                    <a:pt x="132" y="44"/>
                  </a:lnTo>
                  <a:lnTo>
                    <a:pt x="124" y="18"/>
                  </a:lnTo>
                  <a:lnTo>
                    <a:pt x="97" y="9"/>
                  </a:lnTo>
                  <a:lnTo>
                    <a:pt x="79" y="0"/>
                  </a:lnTo>
                  <a:lnTo>
                    <a:pt x="53" y="0"/>
                  </a:lnTo>
                  <a:lnTo>
                    <a:pt x="27" y="18"/>
                  </a:lnTo>
                  <a:lnTo>
                    <a:pt x="9" y="35"/>
                  </a:lnTo>
                  <a:lnTo>
                    <a:pt x="9" y="62"/>
                  </a:lnTo>
                  <a:lnTo>
                    <a:pt x="0" y="115"/>
                  </a:lnTo>
                  <a:lnTo>
                    <a:pt x="0" y="168"/>
                  </a:lnTo>
                  <a:lnTo>
                    <a:pt x="0" y="194"/>
                  </a:lnTo>
                  <a:lnTo>
                    <a:pt x="9" y="212"/>
                  </a:lnTo>
                  <a:lnTo>
                    <a:pt x="27" y="230"/>
                  </a:lnTo>
                  <a:lnTo>
                    <a:pt x="53" y="238"/>
                  </a:lnTo>
                  <a:lnTo>
                    <a:pt x="79" y="238"/>
                  </a:lnTo>
                  <a:lnTo>
                    <a:pt x="106" y="221"/>
                  </a:lnTo>
                  <a:lnTo>
                    <a:pt x="124" y="203"/>
                  </a:lnTo>
                  <a:lnTo>
                    <a:pt x="124" y="177"/>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35" name="Freeform 25"/>
            <p:cNvSpPr>
              <a:spLocks noChangeArrowheads="1"/>
            </p:cNvSpPr>
            <p:nvPr/>
          </p:nvSpPr>
          <p:spPr bwMode="auto">
            <a:xfrm>
              <a:off x="5440363" y="5329238"/>
              <a:ext cx="50800" cy="88900"/>
            </a:xfrm>
            <a:custGeom>
              <a:avLst/>
              <a:gdLst>
                <a:gd name="T0" fmla="*/ 47580 w 142"/>
                <a:gd name="T1" fmla="*/ 21867 h 248"/>
                <a:gd name="T2" fmla="*/ 47580 w 142"/>
                <a:gd name="T3" fmla="*/ 21867 h 248"/>
                <a:gd name="T4" fmla="*/ 47580 w 142"/>
                <a:gd name="T5" fmla="*/ 21867 h 248"/>
                <a:gd name="T6" fmla="*/ 44361 w 142"/>
                <a:gd name="T7" fmla="*/ 12546 h 248"/>
                <a:gd name="T8" fmla="*/ 37921 w 142"/>
                <a:gd name="T9" fmla="*/ 6094 h 248"/>
                <a:gd name="T10" fmla="*/ 31482 w 142"/>
                <a:gd name="T11" fmla="*/ 3226 h 248"/>
                <a:gd name="T12" fmla="*/ 22180 w 142"/>
                <a:gd name="T13" fmla="*/ 0 h 248"/>
                <a:gd name="T14" fmla="*/ 22180 w 142"/>
                <a:gd name="T15" fmla="*/ 0 h 248"/>
                <a:gd name="T16" fmla="*/ 12879 w 142"/>
                <a:gd name="T17" fmla="*/ 3226 h 248"/>
                <a:gd name="T18" fmla="*/ 3220 w 142"/>
                <a:gd name="T19" fmla="*/ 9320 h 248"/>
                <a:gd name="T20" fmla="*/ 0 w 142"/>
                <a:gd name="T21" fmla="*/ 18999 h 248"/>
                <a:gd name="T22" fmla="*/ 0 w 142"/>
                <a:gd name="T23" fmla="*/ 28319 h 248"/>
                <a:gd name="T24" fmla="*/ 0 w 142"/>
                <a:gd name="T25" fmla="*/ 28319 h 248"/>
                <a:gd name="T26" fmla="*/ 3220 w 142"/>
                <a:gd name="T27" fmla="*/ 47318 h 248"/>
                <a:gd name="T28" fmla="*/ 3220 w 142"/>
                <a:gd name="T29" fmla="*/ 66317 h 248"/>
                <a:gd name="T30" fmla="*/ 3220 w 142"/>
                <a:gd name="T31" fmla="*/ 66317 h 248"/>
                <a:gd name="T32" fmla="*/ 3220 w 142"/>
                <a:gd name="T33" fmla="*/ 66317 h 248"/>
                <a:gd name="T34" fmla="*/ 6439 w 142"/>
                <a:gd name="T35" fmla="*/ 75637 h 248"/>
                <a:gd name="T36" fmla="*/ 12879 w 142"/>
                <a:gd name="T37" fmla="*/ 82089 h 248"/>
                <a:gd name="T38" fmla="*/ 18961 w 142"/>
                <a:gd name="T39" fmla="*/ 85315 h 248"/>
                <a:gd name="T40" fmla="*/ 28620 w 142"/>
                <a:gd name="T41" fmla="*/ 88542 h 248"/>
                <a:gd name="T42" fmla="*/ 28620 w 142"/>
                <a:gd name="T43" fmla="*/ 88542 h 248"/>
                <a:gd name="T44" fmla="*/ 37921 w 142"/>
                <a:gd name="T45" fmla="*/ 85315 h 248"/>
                <a:gd name="T46" fmla="*/ 44361 w 142"/>
                <a:gd name="T47" fmla="*/ 78863 h 248"/>
                <a:gd name="T48" fmla="*/ 50442 w 142"/>
                <a:gd name="T49" fmla="*/ 69543 h 248"/>
                <a:gd name="T50" fmla="*/ 50442 w 142"/>
                <a:gd name="T51" fmla="*/ 63090 h 248"/>
                <a:gd name="T52" fmla="*/ 50442 w 142"/>
                <a:gd name="T53" fmla="*/ 40865 h 248"/>
                <a:gd name="T54" fmla="*/ 47580 w 142"/>
                <a:gd name="T55" fmla="*/ 21867 h 24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42" h="248">
                  <a:moveTo>
                    <a:pt x="133" y="61"/>
                  </a:moveTo>
                  <a:lnTo>
                    <a:pt x="133" y="61"/>
                  </a:lnTo>
                  <a:lnTo>
                    <a:pt x="124" y="35"/>
                  </a:lnTo>
                  <a:lnTo>
                    <a:pt x="106" y="17"/>
                  </a:lnTo>
                  <a:lnTo>
                    <a:pt x="88" y="9"/>
                  </a:lnTo>
                  <a:lnTo>
                    <a:pt x="62" y="0"/>
                  </a:lnTo>
                  <a:lnTo>
                    <a:pt x="36" y="9"/>
                  </a:lnTo>
                  <a:lnTo>
                    <a:pt x="9" y="26"/>
                  </a:lnTo>
                  <a:lnTo>
                    <a:pt x="0" y="53"/>
                  </a:lnTo>
                  <a:lnTo>
                    <a:pt x="0" y="79"/>
                  </a:lnTo>
                  <a:lnTo>
                    <a:pt x="9" y="132"/>
                  </a:lnTo>
                  <a:lnTo>
                    <a:pt x="9" y="185"/>
                  </a:lnTo>
                  <a:lnTo>
                    <a:pt x="18" y="211"/>
                  </a:lnTo>
                  <a:lnTo>
                    <a:pt x="36" y="229"/>
                  </a:lnTo>
                  <a:lnTo>
                    <a:pt x="53" y="238"/>
                  </a:lnTo>
                  <a:lnTo>
                    <a:pt x="80" y="247"/>
                  </a:lnTo>
                  <a:lnTo>
                    <a:pt x="106" y="238"/>
                  </a:lnTo>
                  <a:lnTo>
                    <a:pt x="124" y="220"/>
                  </a:lnTo>
                  <a:lnTo>
                    <a:pt x="141" y="194"/>
                  </a:lnTo>
                  <a:lnTo>
                    <a:pt x="141" y="176"/>
                  </a:lnTo>
                  <a:lnTo>
                    <a:pt x="141" y="114"/>
                  </a:lnTo>
                  <a:lnTo>
                    <a:pt x="133" y="61"/>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36" name="Freeform 26"/>
            <p:cNvSpPr>
              <a:spLocks noChangeArrowheads="1"/>
            </p:cNvSpPr>
            <p:nvPr/>
          </p:nvSpPr>
          <p:spPr bwMode="auto">
            <a:xfrm>
              <a:off x="5414963" y="5218113"/>
              <a:ext cx="57150" cy="85725"/>
            </a:xfrm>
            <a:custGeom>
              <a:avLst/>
              <a:gdLst>
                <a:gd name="T0" fmla="*/ 53915 w 159"/>
                <a:gd name="T1" fmla="*/ 34792 h 239"/>
                <a:gd name="T2" fmla="*/ 47445 w 159"/>
                <a:gd name="T3" fmla="*/ 15782 h 239"/>
                <a:gd name="T4" fmla="*/ 47445 w 159"/>
                <a:gd name="T5" fmla="*/ 15782 h 239"/>
                <a:gd name="T6" fmla="*/ 44210 w 159"/>
                <a:gd name="T7" fmla="*/ 9326 h 239"/>
                <a:gd name="T8" fmla="*/ 34865 w 159"/>
                <a:gd name="T9" fmla="*/ 3228 h 239"/>
                <a:gd name="T10" fmla="*/ 28395 w 159"/>
                <a:gd name="T11" fmla="*/ 0 h 239"/>
                <a:gd name="T12" fmla="*/ 19050 w 159"/>
                <a:gd name="T13" fmla="*/ 0 h 239"/>
                <a:gd name="T14" fmla="*/ 19050 w 159"/>
                <a:gd name="T15" fmla="*/ 0 h 239"/>
                <a:gd name="T16" fmla="*/ 9345 w 159"/>
                <a:gd name="T17" fmla="*/ 6098 h 239"/>
                <a:gd name="T18" fmla="*/ 2875 w 159"/>
                <a:gd name="T19" fmla="*/ 12554 h 239"/>
                <a:gd name="T20" fmla="*/ 0 w 159"/>
                <a:gd name="T21" fmla="*/ 22238 h 239"/>
                <a:gd name="T22" fmla="*/ 0 w 159"/>
                <a:gd name="T23" fmla="*/ 28336 h 239"/>
                <a:gd name="T24" fmla="*/ 2875 w 159"/>
                <a:gd name="T25" fmla="*/ 31564 h 239"/>
                <a:gd name="T26" fmla="*/ 6110 w 159"/>
                <a:gd name="T27" fmla="*/ 47346 h 239"/>
                <a:gd name="T28" fmla="*/ 12580 w 159"/>
                <a:gd name="T29" fmla="*/ 66356 h 239"/>
                <a:gd name="T30" fmla="*/ 12580 w 159"/>
                <a:gd name="T31" fmla="*/ 66356 h 239"/>
                <a:gd name="T32" fmla="*/ 12580 w 159"/>
                <a:gd name="T33" fmla="*/ 66356 h 239"/>
                <a:gd name="T34" fmla="*/ 15815 w 159"/>
                <a:gd name="T35" fmla="*/ 76041 h 239"/>
                <a:gd name="T36" fmla="*/ 21925 w 159"/>
                <a:gd name="T37" fmla="*/ 82138 h 239"/>
                <a:gd name="T38" fmla="*/ 31630 w 159"/>
                <a:gd name="T39" fmla="*/ 85366 h 239"/>
                <a:gd name="T40" fmla="*/ 40975 w 159"/>
                <a:gd name="T41" fmla="*/ 85366 h 239"/>
                <a:gd name="T42" fmla="*/ 40975 w 159"/>
                <a:gd name="T43" fmla="*/ 85366 h 239"/>
                <a:gd name="T44" fmla="*/ 50680 w 159"/>
                <a:gd name="T45" fmla="*/ 78910 h 239"/>
                <a:gd name="T46" fmla="*/ 53915 w 159"/>
                <a:gd name="T47" fmla="*/ 72812 h 239"/>
                <a:gd name="T48" fmla="*/ 56791 w 159"/>
                <a:gd name="T49" fmla="*/ 63128 h 239"/>
                <a:gd name="T50" fmla="*/ 56791 w 159"/>
                <a:gd name="T51" fmla="*/ 53802 h 239"/>
                <a:gd name="T52" fmla="*/ 53915 w 159"/>
                <a:gd name="T53" fmla="*/ 34792 h 23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59" h="239">
                  <a:moveTo>
                    <a:pt x="150" y="97"/>
                  </a:moveTo>
                  <a:lnTo>
                    <a:pt x="132" y="44"/>
                  </a:lnTo>
                  <a:lnTo>
                    <a:pt x="123" y="26"/>
                  </a:lnTo>
                  <a:lnTo>
                    <a:pt x="97" y="9"/>
                  </a:lnTo>
                  <a:lnTo>
                    <a:pt x="79" y="0"/>
                  </a:lnTo>
                  <a:lnTo>
                    <a:pt x="53" y="0"/>
                  </a:lnTo>
                  <a:lnTo>
                    <a:pt x="26" y="17"/>
                  </a:lnTo>
                  <a:lnTo>
                    <a:pt x="8" y="35"/>
                  </a:lnTo>
                  <a:lnTo>
                    <a:pt x="0" y="62"/>
                  </a:lnTo>
                  <a:lnTo>
                    <a:pt x="0" y="79"/>
                  </a:lnTo>
                  <a:lnTo>
                    <a:pt x="8" y="88"/>
                  </a:lnTo>
                  <a:lnTo>
                    <a:pt x="17" y="132"/>
                  </a:lnTo>
                  <a:lnTo>
                    <a:pt x="35" y="185"/>
                  </a:lnTo>
                  <a:lnTo>
                    <a:pt x="44" y="212"/>
                  </a:lnTo>
                  <a:lnTo>
                    <a:pt x="61" y="229"/>
                  </a:lnTo>
                  <a:lnTo>
                    <a:pt x="88" y="238"/>
                  </a:lnTo>
                  <a:lnTo>
                    <a:pt x="114" y="238"/>
                  </a:lnTo>
                  <a:lnTo>
                    <a:pt x="141" y="220"/>
                  </a:lnTo>
                  <a:lnTo>
                    <a:pt x="150" y="203"/>
                  </a:lnTo>
                  <a:lnTo>
                    <a:pt x="158" y="176"/>
                  </a:lnTo>
                  <a:lnTo>
                    <a:pt x="158" y="150"/>
                  </a:lnTo>
                  <a:lnTo>
                    <a:pt x="150" y="97"/>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37" name="Freeform 27"/>
            <p:cNvSpPr>
              <a:spLocks noChangeArrowheads="1"/>
            </p:cNvSpPr>
            <p:nvPr/>
          </p:nvSpPr>
          <p:spPr bwMode="auto">
            <a:xfrm>
              <a:off x="5376863" y="5110163"/>
              <a:ext cx="60325" cy="82550"/>
            </a:xfrm>
            <a:custGeom>
              <a:avLst/>
              <a:gdLst>
                <a:gd name="T0" fmla="*/ 50630 w 168"/>
                <a:gd name="T1" fmla="*/ 31584 h 230"/>
                <a:gd name="T2" fmla="*/ 44167 w 168"/>
                <a:gd name="T3" fmla="*/ 12562 h 230"/>
                <a:gd name="T4" fmla="*/ 44167 w 168"/>
                <a:gd name="T5" fmla="*/ 12562 h 230"/>
                <a:gd name="T6" fmla="*/ 38062 w 168"/>
                <a:gd name="T7" fmla="*/ 6102 h 230"/>
                <a:gd name="T8" fmla="*/ 31599 w 168"/>
                <a:gd name="T9" fmla="*/ 0 h 230"/>
                <a:gd name="T10" fmla="*/ 22263 w 168"/>
                <a:gd name="T11" fmla="*/ 0 h 230"/>
                <a:gd name="T12" fmla="*/ 12568 w 168"/>
                <a:gd name="T13" fmla="*/ 3230 h 230"/>
                <a:gd name="T14" fmla="*/ 12568 w 168"/>
                <a:gd name="T15" fmla="*/ 3230 h 230"/>
                <a:gd name="T16" fmla="*/ 6104 w 168"/>
                <a:gd name="T17" fmla="*/ 6102 h 230"/>
                <a:gd name="T18" fmla="*/ 0 w 168"/>
                <a:gd name="T19" fmla="*/ 15792 h 230"/>
                <a:gd name="T20" fmla="*/ 0 w 168"/>
                <a:gd name="T21" fmla="*/ 22253 h 230"/>
                <a:gd name="T22" fmla="*/ 0 w 168"/>
                <a:gd name="T23" fmla="*/ 31584 h 230"/>
                <a:gd name="T24" fmla="*/ 0 w 168"/>
                <a:gd name="T25" fmla="*/ 31584 h 230"/>
                <a:gd name="T26" fmla="*/ 9336 w 168"/>
                <a:gd name="T27" fmla="*/ 50607 h 230"/>
                <a:gd name="T28" fmla="*/ 15799 w 168"/>
                <a:gd name="T29" fmla="*/ 66399 h 230"/>
                <a:gd name="T30" fmla="*/ 15799 w 168"/>
                <a:gd name="T31" fmla="*/ 66399 h 230"/>
                <a:gd name="T32" fmla="*/ 15799 w 168"/>
                <a:gd name="T33" fmla="*/ 66399 h 230"/>
                <a:gd name="T34" fmla="*/ 22263 w 168"/>
                <a:gd name="T35" fmla="*/ 76090 h 230"/>
                <a:gd name="T36" fmla="*/ 28367 w 168"/>
                <a:gd name="T37" fmla="*/ 82191 h 230"/>
                <a:gd name="T38" fmla="*/ 38062 w 168"/>
                <a:gd name="T39" fmla="*/ 82191 h 230"/>
                <a:gd name="T40" fmla="*/ 47398 w 168"/>
                <a:gd name="T41" fmla="*/ 82191 h 230"/>
                <a:gd name="T42" fmla="*/ 47398 w 168"/>
                <a:gd name="T43" fmla="*/ 82191 h 230"/>
                <a:gd name="T44" fmla="*/ 53862 w 168"/>
                <a:gd name="T45" fmla="*/ 76090 h 230"/>
                <a:gd name="T46" fmla="*/ 59966 w 168"/>
                <a:gd name="T47" fmla="*/ 69629 h 230"/>
                <a:gd name="T48" fmla="*/ 59966 w 168"/>
                <a:gd name="T49" fmla="*/ 59938 h 230"/>
                <a:gd name="T50" fmla="*/ 59966 w 168"/>
                <a:gd name="T51" fmla="*/ 50607 h 230"/>
                <a:gd name="T52" fmla="*/ 50630 w 168"/>
                <a:gd name="T53" fmla="*/ 31584 h 23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68" h="230">
                  <a:moveTo>
                    <a:pt x="141" y="88"/>
                  </a:moveTo>
                  <a:lnTo>
                    <a:pt x="123" y="35"/>
                  </a:lnTo>
                  <a:lnTo>
                    <a:pt x="106" y="17"/>
                  </a:lnTo>
                  <a:lnTo>
                    <a:pt x="88" y="0"/>
                  </a:lnTo>
                  <a:lnTo>
                    <a:pt x="62" y="0"/>
                  </a:lnTo>
                  <a:lnTo>
                    <a:pt x="35" y="9"/>
                  </a:lnTo>
                  <a:lnTo>
                    <a:pt x="17" y="17"/>
                  </a:lnTo>
                  <a:lnTo>
                    <a:pt x="0" y="44"/>
                  </a:lnTo>
                  <a:lnTo>
                    <a:pt x="0" y="62"/>
                  </a:lnTo>
                  <a:lnTo>
                    <a:pt x="0" y="88"/>
                  </a:lnTo>
                  <a:lnTo>
                    <a:pt x="26" y="141"/>
                  </a:lnTo>
                  <a:lnTo>
                    <a:pt x="44" y="185"/>
                  </a:lnTo>
                  <a:lnTo>
                    <a:pt x="62" y="212"/>
                  </a:lnTo>
                  <a:lnTo>
                    <a:pt x="79" y="229"/>
                  </a:lnTo>
                  <a:lnTo>
                    <a:pt x="106" y="229"/>
                  </a:lnTo>
                  <a:lnTo>
                    <a:pt x="132" y="229"/>
                  </a:lnTo>
                  <a:lnTo>
                    <a:pt x="150" y="212"/>
                  </a:lnTo>
                  <a:lnTo>
                    <a:pt x="167" y="194"/>
                  </a:lnTo>
                  <a:lnTo>
                    <a:pt x="167" y="167"/>
                  </a:lnTo>
                  <a:lnTo>
                    <a:pt x="167" y="141"/>
                  </a:lnTo>
                  <a:lnTo>
                    <a:pt x="141" y="88"/>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38" name="Freeform 28"/>
            <p:cNvSpPr>
              <a:spLocks noChangeArrowheads="1"/>
            </p:cNvSpPr>
            <p:nvPr/>
          </p:nvSpPr>
          <p:spPr bwMode="auto">
            <a:xfrm>
              <a:off x="5322888" y="5006975"/>
              <a:ext cx="66675" cy="79375"/>
            </a:xfrm>
            <a:custGeom>
              <a:avLst/>
              <a:gdLst>
                <a:gd name="T0" fmla="*/ 63090 w 186"/>
                <a:gd name="T1" fmla="*/ 44336 h 222"/>
                <a:gd name="T2" fmla="*/ 63090 w 186"/>
                <a:gd name="T3" fmla="*/ 44336 h 222"/>
                <a:gd name="T4" fmla="*/ 44092 w 186"/>
                <a:gd name="T5" fmla="*/ 9654 h 222"/>
                <a:gd name="T6" fmla="*/ 44092 w 186"/>
                <a:gd name="T7" fmla="*/ 9654 h 222"/>
                <a:gd name="T8" fmla="*/ 37998 w 186"/>
                <a:gd name="T9" fmla="*/ 3218 h 222"/>
                <a:gd name="T10" fmla="*/ 28319 w 186"/>
                <a:gd name="T11" fmla="*/ 0 h 222"/>
                <a:gd name="T12" fmla="*/ 22225 w 186"/>
                <a:gd name="T13" fmla="*/ 0 h 222"/>
                <a:gd name="T14" fmla="*/ 12546 w 186"/>
                <a:gd name="T15" fmla="*/ 3218 h 222"/>
                <a:gd name="T16" fmla="*/ 12546 w 186"/>
                <a:gd name="T17" fmla="*/ 3218 h 222"/>
                <a:gd name="T18" fmla="*/ 6094 w 186"/>
                <a:gd name="T19" fmla="*/ 9654 h 222"/>
                <a:gd name="T20" fmla="*/ 0 w 186"/>
                <a:gd name="T21" fmla="*/ 16090 h 222"/>
                <a:gd name="T22" fmla="*/ 0 w 186"/>
                <a:gd name="T23" fmla="*/ 25386 h 222"/>
                <a:gd name="T24" fmla="*/ 3226 w 186"/>
                <a:gd name="T25" fmla="*/ 35039 h 222"/>
                <a:gd name="T26" fmla="*/ 3226 w 186"/>
                <a:gd name="T27" fmla="*/ 35039 h 222"/>
                <a:gd name="T28" fmla="*/ 3226 w 186"/>
                <a:gd name="T29" fmla="*/ 35039 h 222"/>
                <a:gd name="T30" fmla="*/ 22225 w 186"/>
                <a:gd name="T31" fmla="*/ 66503 h 222"/>
                <a:gd name="T32" fmla="*/ 22225 w 186"/>
                <a:gd name="T33" fmla="*/ 66503 h 222"/>
                <a:gd name="T34" fmla="*/ 22225 w 186"/>
                <a:gd name="T35" fmla="*/ 66503 h 222"/>
                <a:gd name="T36" fmla="*/ 28319 w 186"/>
                <a:gd name="T37" fmla="*/ 72582 h 222"/>
                <a:gd name="T38" fmla="*/ 34771 w 186"/>
                <a:gd name="T39" fmla="*/ 79017 h 222"/>
                <a:gd name="T40" fmla="*/ 44092 w 186"/>
                <a:gd name="T41" fmla="*/ 79017 h 222"/>
                <a:gd name="T42" fmla="*/ 53770 w 186"/>
                <a:gd name="T43" fmla="*/ 75800 h 222"/>
                <a:gd name="T44" fmla="*/ 53770 w 186"/>
                <a:gd name="T45" fmla="*/ 75800 h 222"/>
                <a:gd name="T46" fmla="*/ 59864 w 186"/>
                <a:gd name="T47" fmla="*/ 69721 h 222"/>
                <a:gd name="T48" fmla="*/ 66317 w 186"/>
                <a:gd name="T49" fmla="*/ 63285 h 222"/>
                <a:gd name="T50" fmla="*/ 66317 w 186"/>
                <a:gd name="T51" fmla="*/ 53632 h 222"/>
                <a:gd name="T52" fmla="*/ 63090 w 186"/>
                <a:gd name="T53" fmla="*/ 44336 h 22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86" h="222">
                  <a:moveTo>
                    <a:pt x="176" y="124"/>
                  </a:moveTo>
                  <a:lnTo>
                    <a:pt x="176" y="124"/>
                  </a:lnTo>
                  <a:lnTo>
                    <a:pt x="123" y="27"/>
                  </a:lnTo>
                  <a:lnTo>
                    <a:pt x="106" y="9"/>
                  </a:lnTo>
                  <a:lnTo>
                    <a:pt x="79" y="0"/>
                  </a:lnTo>
                  <a:lnTo>
                    <a:pt x="62" y="0"/>
                  </a:lnTo>
                  <a:lnTo>
                    <a:pt x="35" y="9"/>
                  </a:lnTo>
                  <a:lnTo>
                    <a:pt x="17" y="27"/>
                  </a:lnTo>
                  <a:lnTo>
                    <a:pt x="0" y="45"/>
                  </a:lnTo>
                  <a:lnTo>
                    <a:pt x="0" y="71"/>
                  </a:lnTo>
                  <a:lnTo>
                    <a:pt x="9" y="98"/>
                  </a:lnTo>
                  <a:lnTo>
                    <a:pt x="62" y="186"/>
                  </a:lnTo>
                  <a:lnTo>
                    <a:pt x="79" y="203"/>
                  </a:lnTo>
                  <a:lnTo>
                    <a:pt x="97" y="221"/>
                  </a:lnTo>
                  <a:lnTo>
                    <a:pt x="123" y="221"/>
                  </a:lnTo>
                  <a:lnTo>
                    <a:pt x="150" y="212"/>
                  </a:lnTo>
                  <a:lnTo>
                    <a:pt x="167" y="195"/>
                  </a:lnTo>
                  <a:lnTo>
                    <a:pt x="185" y="177"/>
                  </a:lnTo>
                  <a:lnTo>
                    <a:pt x="185" y="150"/>
                  </a:lnTo>
                  <a:lnTo>
                    <a:pt x="176" y="124"/>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39" name="Freeform 29"/>
            <p:cNvSpPr>
              <a:spLocks noChangeArrowheads="1"/>
            </p:cNvSpPr>
            <p:nvPr/>
          </p:nvSpPr>
          <p:spPr bwMode="auto">
            <a:xfrm>
              <a:off x="5259388" y="4908550"/>
              <a:ext cx="69850" cy="79375"/>
            </a:xfrm>
            <a:custGeom>
              <a:avLst/>
              <a:gdLst>
                <a:gd name="T0" fmla="*/ 66626 w 195"/>
                <a:gd name="T1" fmla="*/ 41118 h 222"/>
                <a:gd name="T2" fmla="*/ 66626 w 195"/>
                <a:gd name="T3" fmla="*/ 41118 h 222"/>
                <a:gd name="T4" fmla="*/ 44417 w 195"/>
                <a:gd name="T5" fmla="*/ 9296 h 222"/>
                <a:gd name="T6" fmla="*/ 44417 w 195"/>
                <a:gd name="T7" fmla="*/ 9296 h 222"/>
                <a:gd name="T8" fmla="*/ 37970 w 195"/>
                <a:gd name="T9" fmla="*/ 3218 h 222"/>
                <a:gd name="T10" fmla="*/ 28656 w 195"/>
                <a:gd name="T11" fmla="*/ 0 h 222"/>
                <a:gd name="T12" fmla="*/ 18985 w 195"/>
                <a:gd name="T13" fmla="*/ 0 h 222"/>
                <a:gd name="T14" fmla="*/ 9672 w 195"/>
                <a:gd name="T15" fmla="*/ 6436 h 222"/>
                <a:gd name="T16" fmla="*/ 9672 w 195"/>
                <a:gd name="T17" fmla="*/ 6436 h 222"/>
                <a:gd name="T18" fmla="*/ 3224 w 195"/>
                <a:gd name="T19" fmla="*/ 12514 h 222"/>
                <a:gd name="T20" fmla="*/ 0 w 195"/>
                <a:gd name="T21" fmla="*/ 18950 h 222"/>
                <a:gd name="T22" fmla="*/ 3224 w 195"/>
                <a:gd name="T23" fmla="*/ 28246 h 222"/>
                <a:gd name="T24" fmla="*/ 6448 w 195"/>
                <a:gd name="T25" fmla="*/ 37900 h 222"/>
                <a:gd name="T26" fmla="*/ 6448 w 195"/>
                <a:gd name="T27" fmla="*/ 37900 h 222"/>
                <a:gd name="T28" fmla="*/ 28656 w 195"/>
                <a:gd name="T29" fmla="*/ 69364 h 222"/>
                <a:gd name="T30" fmla="*/ 28656 w 195"/>
                <a:gd name="T31" fmla="*/ 69364 h 222"/>
                <a:gd name="T32" fmla="*/ 28656 w 195"/>
                <a:gd name="T33" fmla="*/ 69364 h 222"/>
                <a:gd name="T34" fmla="*/ 34746 w 195"/>
                <a:gd name="T35" fmla="*/ 75800 h 222"/>
                <a:gd name="T36" fmla="*/ 41194 w 195"/>
                <a:gd name="T37" fmla="*/ 79017 h 222"/>
                <a:gd name="T38" fmla="*/ 50507 w 195"/>
                <a:gd name="T39" fmla="*/ 79017 h 222"/>
                <a:gd name="T40" fmla="*/ 60178 w 195"/>
                <a:gd name="T41" fmla="*/ 75800 h 222"/>
                <a:gd name="T42" fmla="*/ 60178 w 195"/>
                <a:gd name="T43" fmla="*/ 75800 h 222"/>
                <a:gd name="T44" fmla="*/ 66626 w 195"/>
                <a:gd name="T45" fmla="*/ 69364 h 222"/>
                <a:gd name="T46" fmla="*/ 69492 w 195"/>
                <a:gd name="T47" fmla="*/ 60068 h 222"/>
                <a:gd name="T48" fmla="*/ 69492 w 195"/>
                <a:gd name="T49" fmla="*/ 50414 h 222"/>
                <a:gd name="T50" fmla="*/ 66626 w 195"/>
                <a:gd name="T51" fmla="*/ 41118 h 22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95" h="222">
                  <a:moveTo>
                    <a:pt x="186" y="115"/>
                  </a:moveTo>
                  <a:lnTo>
                    <a:pt x="186" y="115"/>
                  </a:lnTo>
                  <a:lnTo>
                    <a:pt x="124" y="26"/>
                  </a:lnTo>
                  <a:lnTo>
                    <a:pt x="106" y="9"/>
                  </a:lnTo>
                  <a:lnTo>
                    <a:pt x="80" y="0"/>
                  </a:lnTo>
                  <a:lnTo>
                    <a:pt x="53" y="0"/>
                  </a:lnTo>
                  <a:lnTo>
                    <a:pt x="27" y="18"/>
                  </a:lnTo>
                  <a:lnTo>
                    <a:pt x="9" y="35"/>
                  </a:lnTo>
                  <a:lnTo>
                    <a:pt x="0" y="53"/>
                  </a:lnTo>
                  <a:lnTo>
                    <a:pt x="9" y="79"/>
                  </a:lnTo>
                  <a:lnTo>
                    <a:pt x="18" y="106"/>
                  </a:lnTo>
                  <a:lnTo>
                    <a:pt x="80" y="194"/>
                  </a:lnTo>
                  <a:lnTo>
                    <a:pt x="97" y="212"/>
                  </a:lnTo>
                  <a:lnTo>
                    <a:pt x="115" y="221"/>
                  </a:lnTo>
                  <a:lnTo>
                    <a:pt x="141" y="221"/>
                  </a:lnTo>
                  <a:lnTo>
                    <a:pt x="168" y="212"/>
                  </a:lnTo>
                  <a:lnTo>
                    <a:pt x="186" y="194"/>
                  </a:lnTo>
                  <a:lnTo>
                    <a:pt x="194" y="168"/>
                  </a:lnTo>
                  <a:lnTo>
                    <a:pt x="194" y="141"/>
                  </a:lnTo>
                  <a:lnTo>
                    <a:pt x="186" y="115"/>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40" name="Freeform 30"/>
            <p:cNvSpPr>
              <a:spLocks noChangeArrowheads="1"/>
            </p:cNvSpPr>
            <p:nvPr/>
          </p:nvSpPr>
          <p:spPr bwMode="auto">
            <a:xfrm>
              <a:off x="5189538" y="4819650"/>
              <a:ext cx="69850" cy="73025"/>
            </a:xfrm>
            <a:custGeom>
              <a:avLst/>
              <a:gdLst>
                <a:gd name="T0" fmla="*/ 28656 w 195"/>
                <a:gd name="T1" fmla="*/ 66224 h 204"/>
                <a:gd name="T2" fmla="*/ 28656 w 195"/>
                <a:gd name="T3" fmla="*/ 66224 h 204"/>
                <a:gd name="T4" fmla="*/ 28656 w 195"/>
                <a:gd name="T5" fmla="*/ 66224 h 204"/>
                <a:gd name="T6" fmla="*/ 37970 w 195"/>
                <a:gd name="T7" fmla="*/ 72667 h 204"/>
                <a:gd name="T8" fmla="*/ 44417 w 195"/>
                <a:gd name="T9" fmla="*/ 72667 h 204"/>
                <a:gd name="T10" fmla="*/ 53731 w 195"/>
                <a:gd name="T11" fmla="*/ 72667 h 204"/>
                <a:gd name="T12" fmla="*/ 63402 w 195"/>
                <a:gd name="T13" fmla="*/ 69445 h 204"/>
                <a:gd name="T14" fmla="*/ 63402 w 195"/>
                <a:gd name="T15" fmla="*/ 69445 h 204"/>
                <a:gd name="T16" fmla="*/ 66268 w 195"/>
                <a:gd name="T17" fmla="*/ 63002 h 204"/>
                <a:gd name="T18" fmla="*/ 69492 w 195"/>
                <a:gd name="T19" fmla="*/ 53695 h 204"/>
                <a:gd name="T20" fmla="*/ 69492 w 195"/>
                <a:gd name="T21" fmla="*/ 44030 h 204"/>
                <a:gd name="T22" fmla="*/ 66268 w 195"/>
                <a:gd name="T23" fmla="*/ 37944 h 204"/>
                <a:gd name="T24" fmla="*/ 66268 w 195"/>
                <a:gd name="T25" fmla="*/ 37944 h 204"/>
                <a:gd name="T26" fmla="*/ 66268 w 195"/>
                <a:gd name="T27" fmla="*/ 37944 h 204"/>
                <a:gd name="T28" fmla="*/ 41194 w 195"/>
                <a:gd name="T29" fmla="*/ 6443 h 204"/>
                <a:gd name="T30" fmla="*/ 41194 w 195"/>
                <a:gd name="T31" fmla="*/ 6443 h 204"/>
                <a:gd name="T32" fmla="*/ 31522 w 195"/>
                <a:gd name="T33" fmla="*/ 0 h 204"/>
                <a:gd name="T34" fmla="*/ 25433 w 195"/>
                <a:gd name="T35" fmla="*/ 0 h 204"/>
                <a:gd name="T36" fmla="*/ 15761 w 195"/>
                <a:gd name="T37" fmla="*/ 0 h 204"/>
                <a:gd name="T38" fmla="*/ 6448 w 195"/>
                <a:gd name="T39" fmla="*/ 6443 h 204"/>
                <a:gd name="T40" fmla="*/ 6448 w 195"/>
                <a:gd name="T41" fmla="*/ 6443 h 204"/>
                <a:gd name="T42" fmla="*/ 3224 w 195"/>
                <a:gd name="T43" fmla="*/ 12529 h 204"/>
                <a:gd name="T44" fmla="*/ 0 w 195"/>
                <a:gd name="T45" fmla="*/ 18972 h 204"/>
                <a:gd name="T46" fmla="*/ 0 w 195"/>
                <a:gd name="T47" fmla="*/ 28279 h 204"/>
                <a:gd name="T48" fmla="*/ 6448 w 195"/>
                <a:gd name="T49" fmla="*/ 37944 h 204"/>
                <a:gd name="T50" fmla="*/ 6448 w 195"/>
                <a:gd name="T51" fmla="*/ 37944 h 204"/>
                <a:gd name="T52" fmla="*/ 28656 w 195"/>
                <a:gd name="T53" fmla="*/ 66224 h 20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95" h="204">
                  <a:moveTo>
                    <a:pt x="80" y="185"/>
                  </a:moveTo>
                  <a:lnTo>
                    <a:pt x="80" y="185"/>
                  </a:lnTo>
                  <a:lnTo>
                    <a:pt x="106" y="203"/>
                  </a:lnTo>
                  <a:lnTo>
                    <a:pt x="124" y="203"/>
                  </a:lnTo>
                  <a:lnTo>
                    <a:pt x="150" y="203"/>
                  </a:lnTo>
                  <a:lnTo>
                    <a:pt x="177" y="194"/>
                  </a:lnTo>
                  <a:lnTo>
                    <a:pt x="185" y="176"/>
                  </a:lnTo>
                  <a:lnTo>
                    <a:pt x="194" y="150"/>
                  </a:lnTo>
                  <a:lnTo>
                    <a:pt x="194" y="123"/>
                  </a:lnTo>
                  <a:lnTo>
                    <a:pt x="185" y="106"/>
                  </a:lnTo>
                  <a:lnTo>
                    <a:pt x="115" y="18"/>
                  </a:lnTo>
                  <a:lnTo>
                    <a:pt x="88" y="0"/>
                  </a:lnTo>
                  <a:lnTo>
                    <a:pt x="71" y="0"/>
                  </a:lnTo>
                  <a:lnTo>
                    <a:pt x="44" y="0"/>
                  </a:lnTo>
                  <a:lnTo>
                    <a:pt x="18" y="18"/>
                  </a:lnTo>
                  <a:lnTo>
                    <a:pt x="9" y="35"/>
                  </a:lnTo>
                  <a:lnTo>
                    <a:pt x="0" y="53"/>
                  </a:lnTo>
                  <a:lnTo>
                    <a:pt x="0" y="79"/>
                  </a:lnTo>
                  <a:lnTo>
                    <a:pt x="18" y="106"/>
                  </a:lnTo>
                  <a:lnTo>
                    <a:pt x="80" y="185"/>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41" name="Freeform 31"/>
            <p:cNvSpPr>
              <a:spLocks noChangeArrowheads="1"/>
            </p:cNvSpPr>
            <p:nvPr/>
          </p:nvSpPr>
          <p:spPr bwMode="auto">
            <a:xfrm>
              <a:off x="5113338" y="4735513"/>
              <a:ext cx="69850" cy="73025"/>
            </a:xfrm>
            <a:custGeom>
              <a:avLst/>
              <a:gdLst>
                <a:gd name="T0" fmla="*/ 28656 w 195"/>
                <a:gd name="T1" fmla="*/ 66224 h 204"/>
                <a:gd name="T2" fmla="*/ 31880 w 195"/>
                <a:gd name="T3" fmla="*/ 66224 h 204"/>
                <a:gd name="T4" fmla="*/ 31880 w 195"/>
                <a:gd name="T5" fmla="*/ 66224 h 204"/>
                <a:gd name="T6" fmla="*/ 31880 w 195"/>
                <a:gd name="T7" fmla="*/ 66224 h 204"/>
                <a:gd name="T8" fmla="*/ 31880 w 195"/>
                <a:gd name="T9" fmla="*/ 66224 h 204"/>
                <a:gd name="T10" fmla="*/ 37970 w 195"/>
                <a:gd name="T11" fmla="*/ 69445 h 204"/>
                <a:gd name="T12" fmla="*/ 44417 w 195"/>
                <a:gd name="T13" fmla="*/ 72667 h 204"/>
                <a:gd name="T14" fmla="*/ 53731 w 195"/>
                <a:gd name="T15" fmla="*/ 72667 h 204"/>
                <a:gd name="T16" fmla="*/ 63402 w 195"/>
                <a:gd name="T17" fmla="*/ 66224 h 204"/>
                <a:gd name="T18" fmla="*/ 63402 w 195"/>
                <a:gd name="T19" fmla="*/ 66224 h 204"/>
                <a:gd name="T20" fmla="*/ 66626 w 195"/>
                <a:gd name="T21" fmla="*/ 59780 h 204"/>
                <a:gd name="T22" fmla="*/ 69492 w 195"/>
                <a:gd name="T23" fmla="*/ 50473 h 204"/>
                <a:gd name="T24" fmla="*/ 69492 w 195"/>
                <a:gd name="T25" fmla="*/ 44030 h 204"/>
                <a:gd name="T26" fmla="*/ 63402 w 195"/>
                <a:gd name="T27" fmla="*/ 34723 h 204"/>
                <a:gd name="T28" fmla="*/ 63402 w 195"/>
                <a:gd name="T29" fmla="*/ 34723 h 204"/>
                <a:gd name="T30" fmla="*/ 37970 w 195"/>
                <a:gd name="T31" fmla="*/ 6085 h 204"/>
                <a:gd name="T32" fmla="*/ 37970 w 195"/>
                <a:gd name="T33" fmla="*/ 6085 h 204"/>
                <a:gd name="T34" fmla="*/ 37970 w 195"/>
                <a:gd name="T35" fmla="*/ 6085 h 204"/>
                <a:gd name="T36" fmla="*/ 31880 w 195"/>
                <a:gd name="T37" fmla="*/ 0 h 204"/>
                <a:gd name="T38" fmla="*/ 25433 w 195"/>
                <a:gd name="T39" fmla="*/ 0 h 204"/>
                <a:gd name="T40" fmla="*/ 15761 w 195"/>
                <a:gd name="T41" fmla="*/ 0 h 204"/>
                <a:gd name="T42" fmla="*/ 9672 w 195"/>
                <a:gd name="T43" fmla="*/ 2864 h 204"/>
                <a:gd name="T44" fmla="*/ 9672 w 195"/>
                <a:gd name="T45" fmla="*/ 2864 h 204"/>
                <a:gd name="T46" fmla="*/ 3224 w 195"/>
                <a:gd name="T47" fmla="*/ 9307 h 204"/>
                <a:gd name="T48" fmla="*/ 0 w 195"/>
                <a:gd name="T49" fmla="*/ 18972 h 204"/>
                <a:gd name="T50" fmla="*/ 0 w 195"/>
                <a:gd name="T51" fmla="*/ 28279 h 204"/>
                <a:gd name="T52" fmla="*/ 6448 w 195"/>
                <a:gd name="T53" fmla="*/ 34723 h 204"/>
                <a:gd name="T54" fmla="*/ 6448 w 195"/>
                <a:gd name="T55" fmla="*/ 34723 h 204"/>
                <a:gd name="T56" fmla="*/ 28656 w 195"/>
                <a:gd name="T57" fmla="*/ 66224 h 20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95" h="204">
                  <a:moveTo>
                    <a:pt x="80" y="185"/>
                  </a:moveTo>
                  <a:lnTo>
                    <a:pt x="89" y="185"/>
                  </a:lnTo>
                  <a:lnTo>
                    <a:pt x="106" y="194"/>
                  </a:lnTo>
                  <a:lnTo>
                    <a:pt x="124" y="203"/>
                  </a:lnTo>
                  <a:lnTo>
                    <a:pt x="150" y="203"/>
                  </a:lnTo>
                  <a:lnTo>
                    <a:pt x="177" y="185"/>
                  </a:lnTo>
                  <a:lnTo>
                    <a:pt x="186" y="167"/>
                  </a:lnTo>
                  <a:lnTo>
                    <a:pt x="194" y="141"/>
                  </a:lnTo>
                  <a:lnTo>
                    <a:pt x="194" y="123"/>
                  </a:lnTo>
                  <a:lnTo>
                    <a:pt x="177" y="97"/>
                  </a:lnTo>
                  <a:lnTo>
                    <a:pt x="106" y="17"/>
                  </a:lnTo>
                  <a:lnTo>
                    <a:pt x="89" y="0"/>
                  </a:lnTo>
                  <a:lnTo>
                    <a:pt x="71" y="0"/>
                  </a:lnTo>
                  <a:lnTo>
                    <a:pt x="44" y="0"/>
                  </a:lnTo>
                  <a:lnTo>
                    <a:pt x="27" y="8"/>
                  </a:lnTo>
                  <a:lnTo>
                    <a:pt x="9" y="26"/>
                  </a:lnTo>
                  <a:lnTo>
                    <a:pt x="0" y="53"/>
                  </a:lnTo>
                  <a:lnTo>
                    <a:pt x="0" y="79"/>
                  </a:lnTo>
                  <a:lnTo>
                    <a:pt x="18" y="97"/>
                  </a:lnTo>
                  <a:lnTo>
                    <a:pt x="80" y="185"/>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42" name="Freeform 32"/>
            <p:cNvSpPr>
              <a:spLocks noChangeArrowheads="1"/>
            </p:cNvSpPr>
            <p:nvPr/>
          </p:nvSpPr>
          <p:spPr bwMode="auto">
            <a:xfrm>
              <a:off x="5043488" y="4641850"/>
              <a:ext cx="66675" cy="73025"/>
            </a:xfrm>
            <a:custGeom>
              <a:avLst/>
              <a:gdLst>
                <a:gd name="T0" fmla="*/ 25451 w 186"/>
                <a:gd name="T1" fmla="*/ 66224 h 204"/>
                <a:gd name="T2" fmla="*/ 28677 w 186"/>
                <a:gd name="T3" fmla="*/ 66224 h 204"/>
                <a:gd name="T4" fmla="*/ 28677 w 186"/>
                <a:gd name="T5" fmla="*/ 66224 h 204"/>
                <a:gd name="T6" fmla="*/ 28677 w 186"/>
                <a:gd name="T7" fmla="*/ 66224 h 204"/>
                <a:gd name="T8" fmla="*/ 28677 w 186"/>
                <a:gd name="T9" fmla="*/ 66224 h 204"/>
                <a:gd name="T10" fmla="*/ 34771 w 186"/>
                <a:gd name="T11" fmla="*/ 72667 h 204"/>
                <a:gd name="T12" fmla="*/ 41224 w 186"/>
                <a:gd name="T13" fmla="*/ 72667 h 204"/>
                <a:gd name="T14" fmla="*/ 50185 w 186"/>
                <a:gd name="T15" fmla="*/ 72667 h 204"/>
                <a:gd name="T16" fmla="*/ 56638 w 186"/>
                <a:gd name="T17" fmla="*/ 69445 h 204"/>
                <a:gd name="T18" fmla="*/ 56638 w 186"/>
                <a:gd name="T19" fmla="*/ 69445 h 204"/>
                <a:gd name="T20" fmla="*/ 63090 w 186"/>
                <a:gd name="T21" fmla="*/ 63002 h 204"/>
                <a:gd name="T22" fmla="*/ 66317 w 186"/>
                <a:gd name="T23" fmla="*/ 56917 h 204"/>
                <a:gd name="T24" fmla="*/ 66317 w 186"/>
                <a:gd name="T25" fmla="*/ 47251 h 204"/>
                <a:gd name="T26" fmla="*/ 63090 w 186"/>
                <a:gd name="T27" fmla="*/ 40808 h 204"/>
                <a:gd name="T28" fmla="*/ 63090 w 186"/>
                <a:gd name="T29" fmla="*/ 40808 h 204"/>
                <a:gd name="T30" fmla="*/ 41224 w 186"/>
                <a:gd name="T31" fmla="*/ 9307 h 204"/>
                <a:gd name="T32" fmla="*/ 41224 w 186"/>
                <a:gd name="T33" fmla="*/ 9307 h 204"/>
                <a:gd name="T34" fmla="*/ 34771 w 186"/>
                <a:gd name="T35" fmla="*/ 3222 h 204"/>
                <a:gd name="T36" fmla="*/ 25451 w 186"/>
                <a:gd name="T37" fmla="*/ 0 h 204"/>
                <a:gd name="T38" fmla="*/ 18999 w 186"/>
                <a:gd name="T39" fmla="*/ 0 h 204"/>
                <a:gd name="T40" fmla="*/ 9679 w 186"/>
                <a:gd name="T41" fmla="*/ 3222 h 204"/>
                <a:gd name="T42" fmla="*/ 9679 w 186"/>
                <a:gd name="T43" fmla="*/ 3222 h 204"/>
                <a:gd name="T44" fmla="*/ 3226 w 186"/>
                <a:gd name="T45" fmla="*/ 9307 h 204"/>
                <a:gd name="T46" fmla="*/ 0 w 186"/>
                <a:gd name="T47" fmla="*/ 15750 h 204"/>
                <a:gd name="T48" fmla="*/ 0 w 186"/>
                <a:gd name="T49" fmla="*/ 25058 h 204"/>
                <a:gd name="T50" fmla="*/ 3226 w 186"/>
                <a:gd name="T51" fmla="*/ 31501 h 204"/>
                <a:gd name="T52" fmla="*/ 3226 w 186"/>
                <a:gd name="T53" fmla="*/ 31501 h 204"/>
                <a:gd name="T54" fmla="*/ 25451 w 186"/>
                <a:gd name="T55" fmla="*/ 66224 h 20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86" h="204">
                  <a:moveTo>
                    <a:pt x="71" y="185"/>
                  </a:moveTo>
                  <a:lnTo>
                    <a:pt x="80" y="185"/>
                  </a:lnTo>
                  <a:lnTo>
                    <a:pt x="97" y="203"/>
                  </a:lnTo>
                  <a:lnTo>
                    <a:pt x="115" y="203"/>
                  </a:lnTo>
                  <a:lnTo>
                    <a:pt x="140" y="203"/>
                  </a:lnTo>
                  <a:lnTo>
                    <a:pt x="158" y="194"/>
                  </a:lnTo>
                  <a:lnTo>
                    <a:pt x="176" y="176"/>
                  </a:lnTo>
                  <a:lnTo>
                    <a:pt x="185" y="159"/>
                  </a:lnTo>
                  <a:lnTo>
                    <a:pt x="185" y="132"/>
                  </a:lnTo>
                  <a:lnTo>
                    <a:pt x="176" y="114"/>
                  </a:lnTo>
                  <a:lnTo>
                    <a:pt x="115" y="26"/>
                  </a:lnTo>
                  <a:lnTo>
                    <a:pt x="97" y="9"/>
                  </a:lnTo>
                  <a:lnTo>
                    <a:pt x="71" y="0"/>
                  </a:lnTo>
                  <a:lnTo>
                    <a:pt x="53" y="0"/>
                  </a:lnTo>
                  <a:lnTo>
                    <a:pt x="27" y="9"/>
                  </a:lnTo>
                  <a:lnTo>
                    <a:pt x="9" y="26"/>
                  </a:lnTo>
                  <a:lnTo>
                    <a:pt x="0" y="44"/>
                  </a:lnTo>
                  <a:lnTo>
                    <a:pt x="0" y="70"/>
                  </a:lnTo>
                  <a:lnTo>
                    <a:pt x="9" y="88"/>
                  </a:lnTo>
                  <a:lnTo>
                    <a:pt x="71" y="185"/>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43" name="Freeform 33"/>
            <p:cNvSpPr>
              <a:spLocks noChangeArrowheads="1"/>
            </p:cNvSpPr>
            <p:nvPr/>
          </p:nvSpPr>
          <p:spPr bwMode="auto">
            <a:xfrm>
              <a:off x="4986338" y="4543425"/>
              <a:ext cx="60325" cy="76200"/>
            </a:xfrm>
            <a:custGeom>
              <a:avLst/>
              <a:gdLst>
                <a:gd name="T0" fmla="*/ 18918 w 169"/>
                <a:gd name="T1" fmla="*/ 63321 h 213"/>
                <a:gd name="T2" fmla="*/ 22131 w 169"/>
                <a:gd name="T3" fmla="*/ 63321 h 213"/>
                <a:gd name="T4" fmla="*/ 22131 w 169"/>
                <a:gd name="T5" fmla="*/ 63321 h 213"/>
                <a:gd name="T6" fmla="*/ 22131 w 169"/>
                <a:gd name="T7" fmla="*/ 63321 h 213"/>
                <a:gd name="T8" fmla="*/ 22131 w 169"/>
                <a:gd name="T9" fmla="*/ 63321 h 213"/>
                <a:gd name="T10" fmla="*/ 25344 w 169"/>
                <a:gd name="T11" fmla="*/ 69403 h 213"/>
                <a:gd name="T12" fmla="*/ 34624 w 169"/>
                <a:gd name="T13" fmla="*/ 75842 h 213"/>
                <a:gd name="T14" fmla="*/ 41050 w 169"/>
                <a:gd name="T15" fmla="*/ 75842 h 213"/>
                <a:gd name="T16" fmla="*/ 50687 w 169"/>
                <a:gd name="T17" fmla="*/ 72623 h 213"/>
                <a:gd name="T18" fmla="*/ 50687 w 169"/>
                <a:gd name="T19" fmla="*/ 72623 h 213"/>
                <a:gd name="T20" fmla="*/ 56755 w 169"/>
                <a:gd name="T21" fmla="*/ 66183 h 213"/>
                <a:gd name="T22" fmla="*/ 59968 w 169"/>
                <a:gd name="T23" fmla="*/ 60101 h 213"/>
                <a:gd name="T24" fmla="*/ 59968 w 169"/>
                <a:gd name="T25" fmla="*/ 50442 h 213"/>
                <a:gd name="T26" fmla="*/ 56755 w 169"/>
                <a:gd name="T27" fmla="*/ 44361 h 213"/>
                <a:gd name="T28" fmla="*/ 56755 w 169"/>
                <a:gd name="T29" fmla="*/ 44361 h 213"/>
                <a:gd name="T30" fmla="*/ 41050 w 169"/>
                <a:gd name="T31" fmla="*/ 9659 h 213"/>
                <a:gd name="T32" fmla="*/ 41050 w 169"/>
                <a:gd name="T33" fmla="*/ 9659 h 213"/>
                <a:gd name="T34" fmla="*/ 34624 w 169"/>
                <a:gd name="T35" fmla="*/ 3220 h 213"/>
                <a:gd name="T36" fmla="*/ 28556 w 169"/>
                <a:gd name="T37" fmla="*/ 0 h 213"/>
                <a:gd name="T38" fmla="*/ 18918 w 169"/>
                <a:gd name="T39" fmla="*/ 0 h 213"/>
                <a:gd name="T40" fmla="*/ 12850 w 169"/>
                <a:gd name="T41" fmla="*/ 0 h 213"/>
                <a:gd name="T42" fmla="*/ 12850 w 169"/>
                <a:gd name="T43" fmla="*/ 0 h 213"/>
                <a:gd name="T44" fmla="*/ 6425 w 169"/>
                <a:gd name="T45" fmla="*/ 6439 h 213"/>
                <a:gd name="T46" fmla="*/ 0 w 169"/>
                <a:gd name="T47" fmla="*/ 12521 h 213"/>
                <a:gd name="T48" fmla="*/ 0 w 169"/>
                <a:gd name="T49" fmla="*/ 22180 h 213"/>
                <a:gd name="T50" fmla="*/ 3213 w 169"/>
                <a:gd name="T51" fmla="*/ 28620 h 213"/>
                <a:gd name="T52" fmla="*/ 3213 w 169"/>
                <a:gd name="T53" fmla="*/ 28620 h 213"/>
                <a:gd name="T54" fmla="*/ 18918 w 169"/>
                <a:gd name="T55" fmla="*/ 63321 h 21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69" h="213">
                  <a:moveTo>
                    <a:pt x="53" y="177"/>
                  </a:moveTo>
                  <a:lnTo>
                    <a:pt x="62" y="177"/>
                  </a:lnTo>
                  <a:lnTo>
                    <a:pt x="71" y="194"/>
                  </a:lnTo>
                  <a:lnTo>
                    <a:pt x="97" y="212"/>
                  </a:lnTo>
                  <a:lnTo>
                    <a:pt x="115" y="212"/>
                  </a:lnTo>
                  <a:lnTo>
                    <a:pt x="142" y="203"/>
                  </a:lnTo>
                  <a:lnTo>
                    <a:pt x="159" y="185"/>
                  </a:lnTo>
                  <a:lnTo>
                    <a:pt x="168" y="168"/>
                  </a:lnTo>
                  <a:lnTo>
                    <a:pt x="168" y="141"/>
                  </a:lnTo>
                  <a:lnTo>
                    <a:pt x="159" y="124"/>
                  </a:lnTo>
                  <a:lnTo>
                    <a:pt x="115" y="27"/>
                  </a:lnTo>
                  <a:lnTo>
                    <a:pt x="97" y="9"/>
                  </a:lnTo>
                  <a:lnTo>
                    <a:pt x="80" y="0"/>
                  </a:lnTo>
                  <a:lnTo>
                    <a:pt x="53" y="0"/>
                  </a:lnTo>
                  <a:lnTo>
                    <a:pt x="36" y="0"/>
                  </a:lnTo>
                  <a:lnTo>
                    <a:pt x="18" y="18"/>
                  </a:lnTo>
                  <a:lnTo>
                    <a:pt x="0" y="35"/>
                  </a:lnTo>
                  <a:lnTo>
                    <a:pt x="0" y="62"/>
                  </a:lnTo>
                  <a:lnTo>
                    <a:pt x="9" y="80"/>
                  </a:lnTo>
                  <a:lnTo>
                    <a:pt x="53" y="177"/>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44" name="Freeform 34"/>
            <p:cNvSpPr>
              <a:spLocks noChangeArrowheads="1"/>
            </p:cNvSpPr>
            <p:nvPr/>
          </p:nvSpPr>
          <p:spPr bwMode="auto">
            <a:xfrm>
              <a:off x="4945063" y="4435475"/>
              <a:ext cx="53975" cy="79375"/>
            </a:xfrm>
            <a:custGeom>
              <a:avLst/>
              <a:gdLst>
                <a:gd name="T0" fmla="*/ 6077 w 151"/>
                <a:gd name="T1" fmla="*/ 44336 h 222"/>
                <a:gd name="T2" fmla="*/ 12511 w 151"/>
                <a:gd name="T3" fmla="*/ 63285 h 222"/>
                <a:gd name="T4" fmla="*/ 12511 w 151"/>
                <a:gd name="T5" fmla="*/ 63285 h 222"/>
                <a:gd name="T6" fmla="*/ 12511 w 151"/>
                <a:gd name="T7" fmla="*/ 63285 h 222"/>
                <a:gd name="T8" fmla="*/ 12511 w 151"/>
                <a:gd name="T9" fmla="*/ 63285 h 222"/>
                <a:gd name="T10" fmla="*/ 15728 w 151"/>
                <a:gd name="T11" fmla="*/ 69364 h 222"/>
                <a:gd name="T12" fmla="*/ 21804 w 151"/>
                <a:gd name="T13" fmla="*/ 75800 h 222"/>
                <a:gd name="T14" fmla="*/ 31456 w 151"/>
                <a:gd name="T15" fmla="*/ 79017 h 222"/>
                <a:gd name="T16" fmla="*/ 37890 w 151"/>
                <a:gd name="T17" fmla="*/ 75800 h 222"/>
                <a:gd name="T18" fmla="*/ 37890 w 151"/>
                <a:gd name="T19" fmla="*/ 75800 h 222"/>
                <a:gd name="T20" fmla="*/ 47183 w 151"/>
                <a:gd name="T21" fmla="*/ 72582 h 222"/>
                <a:gd name="T22" fmla="*/ 50400 w 151"/>
                <a:gd name="T23" fmla="*/ 66146 h 222"/>
                <a:gd name="T24" fmla="*/ 53618 w 151"/>
                <a:gd name="T25" fmla="*/ 56850 h 222"/>
                <a:gd name="T26" fmla="*/ 53618 w 151"/>
                <a:gd name="T27" fmla="*/ 50414 h 222"/>
                <a:gd name="T28" fmla="*/ 53618 w 151"/>
                <a:gd name="T29" fmla="*/ 50414 h 222"/>
                <a:gd name="T30" fmla="*/ 47183 w 151"/>
                <a:gd name="T31" fmla="*/ 31464 h 222"/>
                <a:gd name="T32" fmla="*/ 47183 w 151"/>
                <a:gd name="T33" fmla="*/ 31464 h 222"/>
                <a:gd name="T34" fmla="*/ 40749 w 151"/>
                <a:gd name="T35" fmla="*/ 15732 h 222"/>
                <a:gd name="T36" fmla="*/ 40749 w 151"/>
                <a:gd name="T37" fmla="*/ 15732 h 222"/>
                <a:gd name="T38" fmla="*/ 40749 w 151"/>
                <a:gd name="T39" fmla="*/ 15732 h 222"/>
                <a:gd name="T40" fmla="*/ 37890 w 151"/>
                <a:gd name="T41" fmla="*/ 6436 h 222"/>
                <a:gd name="T42" fmla="*/ 31456 w 151"/>
                <a:gd name="T43" fmla="*/ 3218 h 222"/>
                <a:gd name="T44" fmla="*/ 21804 w 151"/>
                <a:gd name="T45" fmla="*/ 0 h 222"/>
                <a:gd name="T46" fmla="*/ 15728 w 151"/>
                <a:gd name="T47" fmla="*/ 0 h 222"/>
                <a:gd name="T48" fmla="*/ 15728 w 151"/>
                <a:gd name="T49" fmla="*/ 0 h 222"/>
                <a:gd name="T50" fmla="*/ 9294 w 151"/>
                <a:gd name="T51" fmla="*/ 3218 h 222"/>
                <a:gd name="T52" fmla="*/ 3217 w 151"/>
                <a:gd name="T53" fmla="*/ 9654 h 222"/>
                <a:gd name="T54" fmla="*/ 0 w 151"/>
                <a:gd name="T55" fmla="*/ 18950 h 222"/>
                <a:gd name="T56" fmla="*/ 0 w 151"/>
                <a:gd name="T57" fmla="*/ 25386 h 222"/>
                <a:gd name="T58" fmla="*/ 0 w 151"/>
                <a:gd name="T59" fmla="*/ 25386 h 222"/>
                <a:gd name="T60" fmla="*/ 6077 w 151"/>
                <a:gd name="T61" fmla="*/ 44336 h 22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1" h="222">
                  <a:moveTo>
                    <a:pt x="17" y="124"/>
                  </a:moveTo>
                  <a:lnTo>
                    <a:pt x="35" y="177"/>
                  </a:lnTo>
                  <a:lnTo>
                    <a:pt x="44" y="194"/>
                  </a:lnTo>
                  <a:lnTo>
                    <a:pt x="61" y="212"/>
                  </a:lnTo>
                  <a:lnTo>
                    <a:pt x="88" y="221"/>
                  </a:lnTo>
                  <a:lnTo>
                    <a:pt x="106" y="212"/>
                  </a:lnTo>
                  <a:lnTo>
                    <a:pt x="132" y="203"/>
                  </a:lnTo>
                  <a:lnTo>
                    <a:pt x="141" y="185"/>
                  </a:lnTo>
                  <a:lnTo>
                    <a:pt x="150" y="159"/>
                  </a:lnTo>
                  <a:lnTo>
                    <a:pt x="150" y="141"/>
                  </a:lnTo>
                  <a:lnTo>
                    <a:pt x="132" y="88"/>
                  </a:lnTo>
                  <a:lnTo>
                    <a:pt x="114" y="44"/>
                  </a:lnTo>
                  <a:lnTo>
                    <a:pt x="106" y="18"/>
                  </a:lnTo>
                  <a:lnTo>
                    <a:pt x="88" y="9"/>
                  </a:lnTo>
                  <a:lnTo>
                    <a:pt x="61" y="0"/>
                  </a:lnTo>
                  <a:lnTo>
                    <a:pt x="44" y="0"/>
                  </a:lnTo>
                  <a:lnTo>
                    <a:pt x="26" y="9"/>
                  </a:lnTo>
                  <a:lnTo>
                    <a:pt x="9" y="27"/>
                  </a:lnTo>
                  <a:lnTo>
                    <a:pt x="0" y="53"/>
                  </a:lnTo>
                  <a:lnTo>
                    <a:pt x="0" y="71"/>
                  </a:lnTo>
                  <a:lnTo>
                    <a:pt x="17" y="124"/>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45" name="Freeform 35"/>
            <p:cNvSpPr>
              <a:spLocks noChangeArrowheads="1"/>
            </p:cNvSpPr>
            <p:nvPr/>
          </p:nvSpPr>
          <p:spPr bwMode="auto">
            <a:xfrm>
              <a:off x="4929188" y="4321175"/>
              <a:ext cx="41275" cy="79375"/>
            </a:xfrm>
            <a:custGeom>
              <a:avLst/>
              <a:gdLst>
                <a:gd name="T0" fmla="*/ 25124 w 115"/>
                <a:gd name="T1" fmla="*/ 79016 h 221"/>
                <a:gd name="T2" fmla="*/ 25124 w 115"/>
                <a:gd name="T3" fmla="*/ 79016 h 221"/>
                <a:gd name="T4" fmla="*/ 31584 w 115"/>
                <a:gd name="T5" fmla="*/ 75783 h 221"/>
                <a:gd name="T6" fmla="*/ 37686 w 115"/>
                <a:gd name="T7" fmla="*/ 72551 h 221"/>
                <a:gd name="T8" fmla="*/ 40916 w 115"/>
                <a:gd name="T9" fmla="*/ 63213 h 221"/>
                <a:gd name="T10" fmla="*/ 40916 w 115"/>
                <a:gd name="T11" fmla="*/ 56748 h 221"/>
                <a:gd name="T12" fmla="*/ 40916 w 115"/>
                <a:gd name="T13" fmla="*/ 56748 h 221"/>
                <a:gd name="T14" fmla="*/ 40916 w 115"/>
                <a:gd name="T15" fmla="*/ 37712 h 221"/>
                <a:gd name="T16" fmla="*/ 40916 w 115"/>
                <a:gd name="T17" fmla="*/ 37712 h 221"/>
                <a:gd name="T18" fmla="*/ 37686 w 115"/>
                <a:gd name="T19" fmla="*/ 18676 h 221"/>
                <a:gd name="T20" fmla="*/ 37686 w 115"/>
                <a:gd name="T21" fmla="*/ 18676 h 221"/>
                <a:gd name="T22" fmla="*/ 37686 w 115"/>
                <a:gd name="T23" fmla="*/ 18676 h 221"/>
                <a:gd name="T24" fmla="*/ 37686 w 115"/>
                <a:gd name="T25" fmla="*/ 12571 h 221"/>
                <a:gd name="T26" fmla="*/ 31584 w 115"/>
                <a:gd name="T27" fmla="*/ 6106 h 221"/>
                <a:gd name="T28" fmla="*/ 25124 w 115"/>
                <a:gd name="T29" fmla="*/ 2873 h 221"/>
                <a:gd name="T30" fmla="*/ 19022 w 115"/>
                <a:gd name="T31" fmla="*/ 0 h 221"/>
                <a:gd name="T32" fmla="*/ 19022 w 115"/>
                <a:gd name="T33" fmla="*/ 0 h 221"/>
                <a:gd name="T34" fmla="*/ 9332 w 115"/>
                <a:gd name="T35" fmla="*/ 2873 h 221"/>
                <a:gd name="T36" fmla="*/ 2871 w 115"/>
                <a:gd name="T37" fmla="*/ 6106 h 221"/>
                <a:gd name="T38" fmla="*/ 0 w 115"/>
                <a:gd name="T39" fmla="*/ 12571 h 221"/>
                <a:gd name="T40" fmla="*/ 0 w 115"/>
                <a:gd name="T41" fmla="*/ 21909 h 221"/>
                <a:gd name="T42" fmla="*/ 0 w 115"/>
                <a:gd name="T43" fmla="*/ 21909 h 221"/>
                <a:gd name="T44" fmla="*/ 0 w 115"/>
                <a:gd name="T45" fmla="*/ 40945 h 221"/>
                <a:gd name="T46" fmla="*/ 0 w 115"/>
                <a:gd name="T47" fmla="*/ 40945 h 221"/>
                <a:gd name="T48" fmla="*/ 0 w 115"/>
                <a:gd name="T49" fmla="*/ 59980 h 221"/>
                <a:gd name="T50" fmla="*/ 0 w 115"/>
                <a:gd name="T51" fmla="*/ 59980 h 221"/>
                <a:gd name="T52" fmla="*/ 0 w 115"/>
                <a:gd name="T53" fmla="*/ 59980 h 221"/>
                <a:gd name="T54" fmla="*/ 0 w 115"/>
                <a:gd name="T55" fmla="*/ 59980 h 221"/>
                <a:gd name="T56" fmla="*/ 0 w 115"/>
                <a:gd name="T57" fmla="*/ 59980 h 221"/>
                <a:gd name="T58" fmla="*/ 2871 w 115"/>
                <a:gd name="T59" fmla="*/ 69678 h 221"/>
                <a:gd name="T60" fmla="*/ 9332 w 115"/>
                <a:gd name="T61" fmla="*/ 75783 h 221"/>
                <a:gd name="T62" fmla="*/ 15792 w 115"/>
                <a:gd name="T63" fmla="*/ 79016 h 221"/>
                <a:gd name="T64" fmla="*/ 25124 w 115"/>
                <a:gd name="T65" fmla="*/ 79016 h 2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5" h="221">
                  <a:moveTo>
                    <a:pt x="70" y="220"/>
                  </a:moveTo>
                  <a:lnTo>
                    <a:pt x="70" y="220"/>
                  </a:lnTo>
                  <a:lnTo>
                    <a:pt x="88" y="211"/>
                  </a:lnTo>
                  <a:lnTo>
                    <a:pt x="105" y="202"/>
                  </a:lnTo>
                  <a:lnTo>
                    <a:pt x="114" y="176"/>
                  </a:lnTo>
                  <a:lnTo>
                    <a:pt x="114" y="158"/>
                  </a:lnTo>
                  <a:lnTo>
                    <a:pt x="114" y="105"/>
                  </a:lnTo>
                  <a:lnTo>
                    <a:pt x="105" y="52"/>
                  </a:lnTo>
                  <a:lnTo>
                    <a:pt x="105" y="35"/>
                  </a:lnTo>
                  <a:lnTo>
                    <a:pt x="88" y="17"/>
                  </a:lnTo>
                  <a:lnTo>
                    <a:pt x="70" y="8"/>
                  </a:lnTo>
                  <a:lnTo>
                    <a:pt x="53" y="0"/>
                  </a:lnTo>
                  <a:lnTo>
                    <a:pt x="26" y="8"/>
                  </a:lnTo>
                  <a:lnTo>
                    <a:pt x="8" y="17"/>
                  </a:lnTo>
                  <a:lnTo>
                    <a:pt x="0" y="35"/>
                  </a:lnTo>
                  <a:lnTo>
                    <a:pt x="0" y="61"/>
                  </a:lnTo>
                  <a:lnTo>
                    <a:pt x="0" y="114"/>
                  </a:lnTo>
                  <a:lnTo>
                    <a:pt x="0" y="167"/>
                  </a:lnTo>
                  <a:lnTo>
                    <a:pt x="8" y="194"/>
                  </a:lnTo>
                  <a:lnTo>
                    <a:pt x="26" y="211"/>
                  </a:lnTo>
                  <a:lnTo>
                    <a:pt x="44" y="220"/>
                  </a:lnTo>
                  <a:lnTo>
                    <a:pt x="70" y="220"/>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46" name="Freeform 36"/>
            <p:cNvSpPr>
              <a:spLocks noChangeArrowheads="1"/>
            </p:cNvSpPr>
            <p:nvPr/>
          </p:nvSpPr>
          <p:spPr bwMode="auto">
            <a:xfrm>
              <a:off x="4932363" y="4206875"/>
              <a:ext cx="47625" cy="76200"/>
            </a:xfrm>
            <a:custGeom>
              <a:avLst/>
              <a:gdLst>
                <a:gd name="T0" fmla="*/ 9596 w 134"/>
                <a:gd name="T1" fmla="*/ 15741 h 213"/>
                <a:gd name="T2" fmla="*/ 9596 w 134"/>
                <a:gd name="T3" fmla="*/ 15741 h 213"/>
                <a:gd name="T4" fmla="*/ 3199 w 134"/>
                <a:gd name="T5" fmla="*/ 34701 h 213"/>
                <a:gd name="T6" fmla="*/ 3199 w 134"/>
                <a:gd name="T7" fmla="*/ 34701 h 213"/>
                <a:gd name="T8" fmla="*/ 0 w 134"/>
                <a:gd name="T9" fmla="*/ 53662 h 213"/>
                <a:gd name="T10" fmla="*/ 0 w 134"/>
                <a:gd name="T11" fmla="*/ 53662 h 213"/>
                <a:gd name="T12" fmla="*/ 0 w 134"/>
                <a:gd name="T13" fmla="*/ 53662 h 213"/>
                <a:gd name="T14" fmla="*/ 0 w 134"/>
                <a:gd name="T15" fmla="*/ 53662 h 213"/>
                <a:gd name="T16" fmla="*/ 0 w 134"/>
                <a:gd name="T17" fmla="*/ 53662 h 213"/>
                <a:gd name="T18" fmla="*/ 0 w 134"/>
                <a:gd name="T19" fmla="*/ 62963 h 213"/>
                <a:gd name="T20" fmla="*/ 3199 w 134"/>
                <a:gd name="T21" fmla="*/ 69403 h 213"/>
                <a:gd name="T22" fmla="*/ 9596 w 134"/>
                <a:gd name="T23" fmla="*/ 75842 h 213"/>
                <a:gd name="T24" fmla="*/ 15993 w 134"/>
                <a:gd name="T25" fmla="*/ 75842 h 213"/>
                <a:gd name="T26" fmla="*/ 15993 w 134"/>
                <a:gd name="T27" fmla="*/ 75842 h 213"/>
                <a:gd name="T28" fmla="*/ 25234 w 134"/>
                <a:gd name="T29" fmla="*/ 75842 h 213"/>
                <a:gd name="T30" fmla="*/ 31632 w 134"/>
                <a:gd name="T31" fmla="*/ 72623 h 213"/>
                <a:gd name="T32" fmla="*/ 37674 w 134"/>
                <a:gd name="T33" fmla="*/ 69403 h 213"/>
                <a:gd name="T34" fmla="*/ 37674 w 134"/>
                <a:gd name="T35" fmla="*/ 59744 h 213"/>
                <a:gd name="T36" fmla="*/ 37674 w 134"/>
                <a:gd name="T37" fmla="*/ 59744 h 213"/>
                <a:gd name="T38" fmla="*/ 40872 w 134"/>
                <a:gd name="T39" fmla="*/ 44003 h 213"/>
                <a:gd name="T40" fmla="*/ 40872 w 134"/>
                <a:gd name="T41" fmla="*/ 44003 h 213"/>
                <a:gd name="T42" fmla="*/ 47270 w 134"/>
                <a:gd name="T43" fmla="*/ 25042 h 213"/>
                <a:gd name="T44" fmla="*/ 47270 w 134"/>
                <a:gd name="T45" fmla="*/ 25042 h 213"/>
                <a:gd name="T46" fmla="*/ 47270 w 134"/>
                <a:gd name="T47" fmla="*/ 25042 h 213"/>
                <a:gd name="T48" fmla="*/ 47270 w 134"/>
                <a:gd name="T49" fmla="*/ 15741 h 213"/>
                <a:gd name="T50" fmla="*/ 44071 w 134"/>
                <a:gd name="T51" fmla="*/ 9301 h 213"/>
                <a:gd name="T52" fmla="*/ 37674 w 134"/>
                <a:gd name="T53" fmla="*/ 6082 h 213"/>
                <a:gd name="T54" fmla="*/ 31632 w 134"/>
                <a:gd name="T55" fmla="*/ 3220 h 213"/>
                <a:gd name="T56" fmla="*/ 31632 w 134"/>
                <a:gd name="T57" fmla="*/ 3220 h 213"/>
                <a:gd name="T58" fmla="*/ 25234 w 134"/>
                <a:gd name="T59" fmla="*/ 0 h 213"/>
                <a:gd name="T60" fmla="*/ 18837 w 134"/>
                <a:gd name="T61" fmla="*/ 3220 h 213"/>
                <a:gd name="T62" fmla="*/ 12795 w 134"/>
                <a:gd name="T63" fmla="*/ 9301 h 213"/>
                <a:gd name="T64" fmla="*/ 9596 w 134"/>
                <a:gd name="T65" fmla="*/ 15741 h 2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34" h="213">
                  <a:moveTo>
                    <a:pt x="27" y="44"/>
                  </a:moveTo>
                  <a:lnTo>
                    <a:pt x="27" y="44"/>
                  </a:lnTo>
                  <a:lnTo>
                    <a:pt x="9" y="97"/>
                  </a:lnTo>
                  <a:lnTo>
                    <a:pt x="0" y="150"/>
                  </a:lnTo>
                  <a:lnTo>
                    <a:pt x="0" y="176"/>
                  </a:lnTo>
                  <a:lnTo>
                    <a:pt x="9" y="194"/>
                  </a:lnTo>
                  <a:lnTo>
                    <a:pt x="27" y="212"/>
                  </a:lnTo>
                  <a:lnTo>
                    <a:pt x="45" y="212"/>
                  </a:lnTo>
                  <a:lnTo>
                    <a:pt x="71" y="212"/>
                  </a:lnTo>
                  <a:lnTo>
                    <a:pt x="89" y="203"/>
                  </a:lnTo>
                  <a:lnTo>
                    <a:pt x="106" y="194"/>
                  </a:lnTo>
                  <a:lnTo>
                    <a:pt x="106" y="167"/>
                  </a:lnTo>
                  <a:lnTo>
                    <a:pt x="115" y="123"/>
                  </a:lnTo>
                  <a:lnTo>
                    <a:pt x="133" y="70"/>
                  </a:lnTo>
                  <a:lnTo>
                    <a:pt x="133" y="44"/>
                  </a:lnTo>
                  <a:lnTo>
                    <a:pt x="124" y="26"/>
                  </a:lnTo>
                  <a:lnTo>
                    <a:pt x="106" y="17"/>
                  </a:lnTo>
                  <a:lnTo>
                    <a:pt x="89" y="9"/>
                  </a:lnTo>
                  <a:lnTo>
                    <a:pt x="71" y="0"/>
                  </a:lnTo>
                  <a:lnTo>
                    <a:pt x="53" y="9"/>
                  </a:lnTo>
                  <a:lnTo>
                    <a:pt x="36" y="26"/>
                  </a:lnTo>
                  <a:lnTo>
                    <a:pt x="27" y="44"/>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47" name="Freeform 37"/>
            <p:cNvSpPr>
              <a:spLocks noChangeArrowheads="1"/>
            </p:cNvSpPr>
            <p:nvPr/>
          </p:nvSpPr>
          <p:spPr bwMode="auto">
            <a:xfrm>
              <a:off x="4967288" y="4102100"/>
              <a:ext cx="53975" cy="69850"/>
            </a:xfrm>
            <a:custGeom>
              <a:avLst/>
              <a:gdLst>
                <a:gd name="T0" fmla="*/ 35030 w 151"/>
                <a:gd name="T1" fmla="*/ 59820 h 195"/>
                <a:gd name="T2" fmla="*/ 35030 w 151"/>
                <a:gd name="T3" fmla="*/ 59820 h 195"/>
                <a:gd name="T4" fmla="*/ 41107 w 151"/>
                <a:gd name="T5" fmla="*/ 44059 h 195"/>
                <a:gd name="T6" fmla="*/ 41107 w 151"/>
                <a:gd name="T7" fmla="*/ 44059 h 195"/>
                <a:gd name="T8" fmla="*/ 50758 w 151"/>
                <a:gd name="T9" fmla="*/ 25074 h 195"/>
                <a:gd name="T10" fmla="*/ 50758 w 151"/>
                <a:gd name="T11" fmla="*/ 25074 h 195"/>
                <a:gd name="T12" fmla="*/ 50758 w 151"/>
                <a:gd name="T13" fmla="*/ 25074 h 195"/>
                <a:gd name="T14" fmla="*/ 53618 w 151"/>
                <a:gd name="T15" fmla="*/ 18985 h 195"/>
                <a:gd name="T16" fmla="*/ 50758 w 151"/>
                <a:gd name="T17" fmla="*/ 12537 h 195"/>
                <a:gd name="T18" fmla="*/ 47541 w 151"/>
                <a:gd name="T19" fmla="*/ 6089 h 195"/>
                <a:gd name="T20" fmla="*/ 44324 w 151"/>
                <a:gd name="T21" fmla="*/ 2866 h 195"/>
                <a:gd name="T22" fmla="*/ 44324 w 151"/>
                <a:gd name="T23" fmla="*/ 2866 h 195"/>
                <a:gd name="T24" fmla="*/ 37890 w 151"/>
                <a:gd name="T25" fmla="*/ 0 h 195"/>
                <a:gd name="T26" fmla="*/ 28596 w 151"/>
                <a:gd name="T27" fmla="*/ 0 h 195"/>
                <a:gd name="T28" fmla="*/ 22162 w 151"/>
                <a:gd name="T29" fmla="*/ 2866 h 195"/>
                <a:gd name="T30" fmla="*/ 18945 w 151"/>
                <a:gd name="T31" fmla="*/ 9313 h 195"/>
                <a:gd name="T32" fmla="*/ 18945 w 151"/>
                <a:gd name="T33" fmla="*/ 9313 h 195"/>
                <a:gd name="T34" fmla="*/ 9651 w 151"/>
                <a:gd name="T35" fmla="*/ 25074 h 195"/>
                <a:gd name="T36" fmla="*/ 9651 w 151"/>
                <a:gd name="T37" fmla="*/ 25074 h 195"/>
                <a:gd name="T38" fmla="*/ 0 w 151"/>
                <a:gd name="T39" fmla="*/ 44059 h 195"/>
                <a:gd name="T40" fmla="*/ 0 w 151"/>
                <a:gd name="T41" fmla="*/ 44059 h 195"/>
                <a:gd name="T42" fmla="*/ 0 w 151"/>
                <a:gd name="T43" fmla="*/ 44059 h 195"/>
                <a:gd name="T44" fmla="*/ 0 w 151"/>
                <a:gd name="T45" fmla="*/ 44059 h 195"/>
                <a:gd name="T46" fmla="*/ 0 w 151"/>
                <a:gd name="T47" fmla="*/ 44059 h 195"/>
                <a:gd name="T48" fmla="*/ 0 w 151"/>
                <a:gd name="T49" fmla="*/ 50507 h 195"/>
                <a:gd name="T50" fmla="*/ 0 w 151"/>
                <a:gd name="T51" fmla="*/ 59820 h 195"/>
                <a:gd name="T52" fmla="*/ 3217 w 151"/>
                <a:gd name="T53" fmla="*/ 66268 h 195"/>
                <a:gd name="T54" fmla="*/ 9651 w 151"/>
                <a:gd name="T55" fmla="*/ 69492 h 195"/>
                <a:gd name="T56" fmla="*/ 9651 w 151"/>
                <a:gd name="T57" fmla="*/ 69492 h 195"/>
                <a:gd name="T58" fmla="*/ 16085 w 151"/>
                <a:gd name="T59" fmla="*/ 69492 h 195"/>
                <a:gd name="T60" fmla="*/ 25379 w 151"/>
                <a:gd name="T61" fmla="*/ 69492 h 195"/>
                <a:gd name="T62" fmla="*/ 31813 w 151"/>
                <a:gd name="T63" fmla="*/ 66268 h 195"/>
                <a:gd name="T64" fmla="*/ 35030 w 151"/>
                <a:gd name="T65" fmla="*/ 59820 h 1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51" h="195">
                  <a:moveTo>
                    <a:pt x="98" y="167"/>
                  </a:moveTo>
                  <a:lnTo>
                    <a:pt x="98" y="167"/>
                  </a:lnTo>
                  <a:lnTo>
                    <a:pt x="115" y="123"/>
                  </a:lnTo>
                  <a:lnTo>
                    <a:pt x="142" y="70"/>
                  </a:lnTo>
                  <a:lnTo>
                    <a:pt x="150" y="53"/>
                  </a:lnTo>
                  <a:lnTo>
                    <a:pt x="142" y="35"/>
                  </a:lnTo>
                  <a:lnTo>
                    <a:pt x="133" y="17"/>
                  </a:lnTo>
                  <a:lnTo>
                    <a:pt x="124" y="8"/>
                  </a:lnTo>
                  <a:lnTo>
                    <a:pt x="106" y="0"/>
                  </a:lnTo>
                  <a:lnTo>
                    <a:pt x="80" y="0"/>
                  </a:lnTo>
                  <a:lnTo>
                    <a:pt x="62" y="8"/>
                  </a:lnTo>
                  <a:lnTo>
                    <a:pt x="53" y="26"/>
                  </a:lnTo>
                  <a:lnTo>
                    <a:pt x="27" y="70"/>
                  </a:lnTo>
                  <a:lnTo>
                    <a:pt x="0" y="123"/>
                  </a:lnTo>
                  <a:lnTo>
                    <a:pt x="0" y="141"/>
                  </a:lnTo>
                  <a:lnTo>
                    <a:pt x="0" y="167"/>
                  </a:lnTo>
                  <a:lnTo>
                    <a:pt x="9" y="185"/>
                  </a:lnTo>
                  <a:lnTo>
                    <a:pt x="27" y="194"/>
                  </a:lnTo>
                  <a:lnTo>
                    <a:pt x="45" y="194"/>
                  </a:lnTo>
                  <a:lnTo>
                    <a:pt x="71" y="194"/>
                  </a:lnTo>
                  <a:lnTo>
                    <a:pt x="89" y="185"/>
                  </a:lnTo>
                  <a:lnTo>
                    <a:pt x="98" y="167"/>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48" name="Freeform 38"/>
            <p:cNvSpPr>
              <a:spLocks noChangeArrowheads="1"/>
            </p:cNvSpPr>
            <p:nvPr/>
          </p:nvSpPr>
          <p:spPr bwMode="auto">
            <a:xfrm>
              <a:off x="5027613" y="4006850"/>
              <a:ext cx="57150" cy="66675"/>
            </a:xfrm>
            <a:custGeom>
              <a:avLst/>
              <a:gdLst>
                <a:gd name="T0" fmla="*/ 31433 w 160"/>
                <a:gd name="T1" fmla="*/ 60223 h 186"/>
                <a:gd name="T2" fmla="*/ 31433 w 160"/>
                <a:gd name="T3" fmla="*/ 60223 h 186"/>
                <a:gd name="T4" fmla="*/ 53578 w 160"/>
                <a:gd name="T5" fmla="*/ 28319 h 186"/>
                <a:gd name="T6" fmla="*/ 53578 w 160"/>
                <a:gd name="T7" fmla="*/ 28319 h 186"/>
                <a:gd name="T8" fmla="*/ 56793 w 160"/>
                <a:gd name="T9" fmla="*/ 22225 h 186"/>
                <a:gd name="T10" fmla="*/ 56793 w 160"/>
                <a:gd name="T11" fmla="*/ 15773 h 186"/>
                <a:gd name="T12" fmla="*/ 56793 w 160"/>
                <a:gd name="T13" fmla="*/ 9320 h 186"/>
                <a:gd name="T14" fmla="*/ 50363 w 160"/>
                <a:gd name="T15" fmla="*/ 6452 h 186"/>
                <a:gd name="T16" fmla="*/ 50363 w 160"/>
                <a:gd name="T17" fmla="*/ 6452 h 186"/>
                <a:gd name="T18" fmla="*/ 44291 w 160"/>
                <a:gd name="T19" fmla="*/ 0 h 186"/>
                <a:gd name="T20" fmla="*/ 37862 w 160"/>
                <a:gd name="T21" fmla="*/ 0 h 186"/>
                <a:gd name="T22" fmla="*/ 31433 w 160"/>
                <a:gd name="T23" fmla="*/ 3226 h 186"/>
                <a:gd name="T24" fmla="*/ 28575 w 160"/>
                <a:gd name="T25" fmla="*/ 6452 h 186"/>
                <a:gd name="T26" fmla="*/ 28575 w 160"/>
                <a:gd name="T27" fmla="*/ 6452 h 186"/>
                <a:gd name="T28" fmla="*/ 3215 w 160"/>
                <a:gd name="T29" fmla="*/ 37998 h 186"/>
                <a:gd name="T30" fmla="*/ 3215 w 160"/>
                <a:gd name="T31" fmla="*/ 37998 h 186"/>
                <a:gd name="T32" fmla="*/ 3215 w 160"/>
                <a:gd name="T33" fmla="*/ 37998 h 186"/>
                <a:gd name="T34" fmla="*/ 3215 w 160"/>
                <a:gd name="T35" fmla="*/ 37998 h 186"/>
                <a:gd name="T36" fmla="*/ 3215 w 160"/>
                <a:gd name="T37" fmla="*/ 37998 h 186"/>
                <a:gd name="T38" fmla="*/ 0 w 160"/>
                <a:gd name="T39" fmla="*/ 44092 h 186"/>
                <a:gd name="T40" fmla="*/ 0 w 160"/>
                <a:gd name="T41" fmla="*/ 50544 h 186"/>
                <a:gd name="T42" fmla="*/ 0 w 160"/>
                <a:gd name="T43" fmla="*/ 56996 h 186"/>
                <a:gd name="T44" fmla="*/ 6429 w 160"/>
                <a:gd name="T45" fmla="*/ 63090 h 186"/>
                <a:gd name="T46" fmla="*/ 6429 w 160"/>
                <a:gd name="T47" fmla="*/ 63090 h 186"/>
                <a:gd name="T48" fmla="*/ 12502 w 160"/>
                <a:gd name="T49" fmla="*/ 66317 h 186"/>
                <a:gd name="T50" fmla="*/ 18931 w 160"/>
                <a:gd name="T51" fmla="*/ 66317 h 186"/>
                <a:gd name="T52" fmla="*/ 25360 w 160"/>
                <a:gd name="T53" fmla="*/ 63090 h 186"/>
                <a:gd name="T54" fmla="*/ 31433 w 160"/>
                <a:gd name="T55" fmla="*/ 60223 h 18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60" h="186">
                  <a:moveTo>
                    <a:pt x="88" y="168"/>
                  </a:moveTo>
                  <a:lnTo>
                    <a:pt x="88" y="168"/>
                  </a:lnTo>
                  <a:lnTo>
                    <a:pt x="150" y="79"/>
                  </a:lnTo>
                  <a:lnTo>
                    <a:pt x="159" y="62"/>
                  </a:lnTo>
                  <a:lnTo>
                    <a:pt x="159" y="44"/>
                  </a:lnTo>
                  <a:lnTo>
                    <a:pt x="159" y="26"/>
                  </a:lnTo>
                  <a:lnTo>
                    <a:pt x="141" y="18"/>
                  </a:lnTo>
                  <a:lnTo>
                    <a:pt x="124" y="0"/>
                  </a:lnTo>
                  <a:lnTo>
                    <a:pt x="106" y="0"/>
                  </a:lnTo>
                  <a:lnTo>
                    <a:pt x="88" y="9"/>
                  </a:lnTo>
                  <a:lnTo>
                    <a:pt x="80" y="18"/>
                  </a:lnTo>
                  <a:lnTo>
                    <a:pt x="9" y="106"/>
                  </a:lnTo>
                  <a:lnTo>
                    <a:pt x="0" y="123"/>
                  </a:lnTo>
                  <a:lnTo>
                    <a:pt x="0" y="141"/>
                  </a:lnTo>
                  <a:lnTo>
                    <a:pt x="0" y="159"/>
                  </a:lnTo>
                  <a:lnTo>
                    <a:pt x="18" y="176"/>
                  </a:lnTo>
                  <a:lnTo>
                    <a:pt x="35" y="185"/>
                  </a:lnTo>
                  <a:lnTo>
                    <a:pt x="53" y="185"/>
                  </a:lnTo>
                  <a:lnTo>
                    <a:pt x="71" y="176"/>
                  </a:lnTo>
                  <a:lnTo>
                    <a:pt x="88" y="168"/>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49" name="Freeform 39"/>
            <p:cNvSpPr>
              <a:spLocks noChangeArrowheads="1"/>
            </p:cNvSpPr>
            <p:nvPr/>
          </p:nvSpPr>
          <p:spPr bwMode="auto">
            <a:xfrm>
              <a:off x="5103813" y="3927475"/>
              <a:ext cx="63500" cy="57150"/>
            </a:xfrm>
            <a:custGeom>
              <a:avLst/>
              <a:gdLst>
                <a:gd name="T0" fmla="*/ 34799 w 177"/>
                <a:gd name="T1" fmla="*/ 3215 h 160"/>
                <a:gd name="T2" fmla="*/ 34799 w 177"/>
                <a:gd name="T3" fmla="*/ 3215 h 160"/>
                <a:gd name="T4" fmla="*/ 6458 w 177"/>
                <a:gd name="T5" fmla="*/ 28575 h 160"/>
                <a:gd name="T6" fmla="*/ 6458 w 177"/>
                <a:gd name="T7" fmla="*/ 28575 h 160"/>
                <a:gd name="T8" fmla="*/ 6458 w 177"/>
                <a:gd name="T9" fmla="*/ 28575 h 160"/>
                <a:gd name="T10" fmla="*/ 6458 w 177"/>
                <a:gd name="T11" fmla="*/ 28575 h 160"/>
                <a:gd name="T12" fmla="*/ 6458 w 177"/>
                <a:gd name="T13" fmla="*/ 28575 h 160"/>
                <a:gd name="T14" fmla="*/ 3229 w 177"/>
                <a:gd name="T15" fmla="*/ 34647 h 160"/>
                <a:gd name="T16" fmla="*/ 0 w 177"/>
                <a:gd name="T17" fmla="*/ 41077 h 160"/>
                <a:gd name="T18" fmla="*/ 3229 w 177"/>
                <a:gd name="T19" fmla="*/ 47506 h 160"/>
                <a:gd name="T20" fmla="*/ 6458 w 177"/>
                <a:gd name="T21" fmla="*/ 53578 h 160"/>
                <a:gd name="T22" fmla="*/ 6458 w 177"/>
                <a:gd name="T23" fmla="*/ 53578 h 160"/>
                <a:gd name="T24" fmla="*/ 9328 w 177"/>
                <a:gd name="T25" fmla="*/ 56793 h 160"/>
                <a:gd name="T26" fmla="*/ 15785 w 177"/>
                <a:gd name="T27" fmla="*/ 56793 h 160"/>
                <a:gd name="T28" fmla="*/ 22243 w 177"/>
                <a:gd name="T29" fmla="*/ 56793 h 160"/>
                <a:gd name="T30" fmla="*/ 28342 w 177"/>
                <a:gd name="T31" fmla="*/ 53578 h 160"/>
                <a:gd name="T32" fmla="*/ 28342 w 177"/>
                <a:gd name="T33" fmla="*/ 53578 h 160"/>
                <a:gd name="T34" fmla="*/ 57042 w 177"/>
                <a:gd name="T35" fmla="*/ 28575 h 160"/>
                <a:gd name="T36" fmla="*/ 57042 w 177"/>
                <a:gd name="T37" fmla="*/ 28575 h 160"/>
                <a:gd name="T38" fmla="*/ 57042 w 177"/>
                <a:gd name="T39" fmla="*/ 28575 h 160"/>
                <a:gd name="T40" fmla="*/ 60271 w 177"/>
                <a:gd name="T41" fmla="*/ 22146 h 160"/>
                <a:gd name="T42" fmla="*/ 63141 w 177"/>
                <a:gd name="T43" fmla="*/ 15716 h 160"/>
                <a:gd name="T44" fmla="*/ 60271 w 177"/>
                <a:gd name="T45" fmla="*/ 9644 h 160"/>
                <a:gd name="T46" fmla="*/ 57042 w 177"/>
                <a:gd name="T47" fmla="*/ 6429 h 160"/>
                <a:gd name="T48" fmla="*/ 57042 w 177"/>
                <a:gd name="T49" fmla="*/ 6429 h 160"/>
                <a:gd name="T50" fmla="*/ 53814 w 177"/>
                <a:gd name="T51" fmla="*/ 0 h 160"/>
                <a:gd name="T52" fmla="*/ 47356 w 177"/>
                <a:gd name="T53" fmla="*/ 0 h 160"/>
                <a:gd name="T54" fmla="*/ 41257 w 177"/>
                <a:gd name="T55" fmla="*/ 0 h 160"/>
                <a:gd name="T56" fmla="*/ 34799 w 177"/>
                <a:gd name="T57" fmla="*/ 3215 h 1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77" h="160">
                  <a:moveTo>
                    <a:pt x="97" y="9"/>
                  </a:moveTo>
                  <a:lnTo>
                    <a:pt x="97" y="9"/>
                  </a:lnTo>
                  <a:lnTo>
                    <a:pt x="18" y="80"/>
                  </a:lnTo>
                  <a:lnTo>
                    <a:pt x="9" y="97"/>
                  </a:lnTo>
                  <a:lnTo>
                    <a:pt x="0" y="115"/>
                  </a:lnTo>
                  <a:lnTo>
                    <a:pt x="9" y="133"/>
                  </a:lnTo>
                  <a:lnTo>
                    <a:pt x="18" y="150"/>
                  </a:lnTo>
                  <a:lnTo>
                    <a:pt x="26" y="159"/>
                  </a:lnTo>
                  <a:lnTo>
                    <a:pt x="44" y="159"/>
                  </a:lnTo>
                  <a:lnTo>
                    <a:pt x="62" y="159"/>
                  </a:lnTo>
                  <a:lnTo>
                    <a:pt x="79" y="150"/>
                  </a:lnTo>
                  <a:lnTo>
                    <a:pt x="159" y="80"/>
                  </a:lnTo>
                  <a:lnTo>
                    <a:pt x="168" y="62"/>
                  </a:lnTo>
                  <a:lnTo>
                    <a:pt x="176" y="44"/>
                  </a:lnTo>
                  <a:lnTo>
                    <a:pt x="168" y="27"/>
                  </a:lnTo>
                  <a:lnTo>
                    <a:pt x="159" y="18"/>
                  </a:lnTo>
                  <a:lnTo>
                    <a:pt x="150" y="0"/>
                  </a:lnTo>
                  <a:lnTo>
                    <a:pt x="132" y="0"/>
                  </a:lnTo>
                  <a:lnTo>
                    <a:pt x="115" y="0"/>
                  </a:lnTo>
                  <a:lnTo>
                    <a:pt x="97" y="9"/>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50" name="Freeform 40"/>
            <p:cNvSpPr>
              <a:spLocks noChangeArrowheads="1"/>
            </p:cNvSpPr>
            <p:nvPr/>
          </p:nvSpPr>
          <p:spPr bwMode="auto">
            <a:xfrm>
              <a:off x="5195888" y="3857625"/>
              <a:ext cx="60325" cy="53975"/>
            </a:xfrm>
            <a:custGeom>
              <a:avLst/>
              <a:gdLst>
                <a:gd name="T0" fmla="*/ 38062 w 168"/>
                <a:gd name="T1" fmla="*/ 3217 h 151"/>
                <a:gd name="T2" fmla="*/ 38062 w 168"/>
                <a:gd name="T3" fmla="*/ 3217 h 151"/>
                <a:gd name="T4" fmla="*/ 6104 w 168"/>
                <a:gd name="T5" fmla="*/ 25379 h 151"/>
                <a:gd name="T6" fmla="*/ 3232 w 168"/>
                <a:gd name="T7" fmla="*/ 25379 h 151"/>
                <a:gd name="T8" fmla="*/ 3232 w 168"/>
                <a:gd name="T9" fmla="*/ 25379 h 151"/>
                <a:gd name="T10" fmla="*/ 3232 w 168"/>
                <a:gd name="T11" fmla="*/ 25379 h 151"/>
                <a:gd name="T12" fmla="*/ 3232 w 168"/>
                <a:gd name="T13" fmla="*/ 25379 h 151"/>
                <a:gd name="T14" fmla="*/ 0 w 168"/>
                <a:gd name="T15" fmla="*/ 28596 h 151"/>
                <a:gd name="T16" fmla="*/ 0 w 168"/>
                <a:gd name="T17" fmla="*/ 34673 h 151"/>
                <a:gd name="T18" fmla="*/ 0 w 168"/>
                <a:gd name="T19" fmla="*/ 41107 h 151"/>
                <a:gd name="T20" fmla="*/ 0 w 168"/>
                <a:gd name="T21" fmla="*/ 47541 h 151"/>
                <a:gd name="T22" fmla="*/ 0 w 168"/>
                <a:gd name="T23" fmla="*/ 47541 h 151"/>
                <a:gd name="T24" fmla="*/ 6104 w 168"/>
                <a:gd name="T25" fmla="*/ 50400 h 151"/>
                <a:gd name="T26" fmla="*/ 12568 w 168"/>
                <a:gd name="T27" fmla="*/ 53618 h 151"/>
                <a:gd name="T28" fmla="*/ 19031 w 168"/>
                <a:gd name="T29" fmla="*/ 53618 h 151"/>
                <a:gd name="T30" fmla="*/ 22263 w 168"/>
                <a:gd name="T31" fmla="*/ 50400 h 151"/>
                <a:gd name="T32" fmla="*/ 22263 w 168"/>
                <a:gd name="T33" fmla="*/ 50400 h 151"/>
                <a:gd name="T34" fmla="*/ 53862 w 168"/>
                <a:gd name="T35" fmla="*/ 28596 h 151"/>
                <a:gd name="T36" fmla="*/ 53862 w 168"/>
                <a:gd name="T37" fmla="*/ 28596 h 151"/>
                <a:gd name="T38" fmla="*/ 53862 w 168"/>
                <a:gd name="T39" fmla="*/ 28596 h 151"/>
                <a:gd name="T40" fmla="*/ 57093 w 168"/>
                <a:gd name="T41" fmla="*/ 22162 h 151"/>
                <a:gd name="T42" fmla="*/ 59966 w 168"/>
                <a:gd name="T43" fmla="*/ 18945 h 151"/>
                <a:gd name="T44" fmla="*/ 59966 w 168"/>
                <a:gd name="T45" fmla="*/ 12868 h 151"/>
                <a:gd name="T46" fmla="*/ 57093 w 168"/>
                <a:gd name="T47" fmla="*/ 6434 h 151"/>
                <a:gd name="T48" fmla="*/ 57093 w 168"/>
                <a:gd name="T49" fmla="*/ 6434 h 151"/>
                <a:gd name="T50" fmla="*/ 53862 w 168"/>
                <a:gd name="T51" fmla="*/ 3217 h 151"/>
                <a:gd name="T52" fmla="*/ 47398 w 168"/>
                <a:gd name="T53" fmla="*/ 0 h 151"/>
                <a:gd name="T54" fmla="*/ 40935 w 168"/>
                <a:gd name="T55" fmla="*/ 0 h 151"/>
                <a:gd name="T56" fmla="*/ 38062 w 168"/>
                <a:gd name="T57" fmla="*/ 3217 h 15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68" h="151">
                  <a:moveTo>
                    <a:pt x="106" y="9"/>
                  </a:moveTo>
                  <a:lnTo>
                    <a:pt x="106" y="9"/>
                  </a:lnTo>
                  <a:lnTo>
                    <a:pt x="17" y="71"/>
                  </a:lnTo>
                  <a:lnTo>
                    <a:pt x="9" y="71"/>
                  </a:lnTo>
                  <a:lnTo>
                    <a:pt x="0" y="80"/>
                  </a:lnTo>
                  <a:lnTo>
                    <a:pt x="0" y="97"/>
                  </a:lnTo>
                  <a:lnTo>
                    <a:pt x="0" y="115"/>
                  </a:lnTo>
                  <a:lnTo>
                    <a:pt x="0" y="133"/>
                  </a:lnTo>
                  <a:lnTo>
                    <a:pt x="17" y="141"/>
                  </a:lnTo>
                  <a:lnTo>
                    <a:pt x="35" y="150"/>
                  </a:lnTo>
                  <a:lnTo>
                    <a:pt x="53" y="150"/>
                  </a:lnTo>
                  <a:lnTo>
                    <a:pt x="62" y="141"/>
                  </a:lnTo>
                  <a:lnTo>
                    <a:pt x="150" y="80"/>
                  </a:lnTo>
                  <a:lnTo>
                    <a:pt x="159" y="62"/>
                  </a:lnTo>
                  <a:lnTo>
                    <a:pt x="167" y="53"/>
                  </a:lnTo>
                  <a:lnTo>
                    <a:pt x="167" y="36"/>
                  </a:lnTo>
                  <a:lnTo>
                    <a:pt x="159" y="18"/>
                  </a:lnTo>
                  <a:lnTo>
                    <a:pt x="150" y="9"/>
                  </a:lnTo>
                  <a:lnTo>
                    <a:pt x="132" y="0"/>
                  </a:lnTo>
                  <a:lnTo>
                    <a:pt x="114" y="0"/>
                  </a:lnTo>
                  <a:lnTo>
                    <a:pt x="106" y="9"/>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51" name="Freeform 41"/>
            <p:cNvSpPr>
              <a:spLocks noChangeArrowheads="1"/>
            </p:cNvSpPr>
            <p:nvPr/>
          </p:nvSpPr>
          <p:spPr bwMode="auto">
            <a:xfrm>
              <a:off x="5291138" y="3797300"/>
              <a:ext cx="63500" cy="47625"/>
            </a:xfrm>
            <a:custGeom>
              <a:avLst/>
              <a:gdLst>
                <a:gd name="T0" fmla="*/ 40898 w 177"/>
                <a:gd name="T1" fmla="*/ 2886 h 132"/>
                <a:gd name="T2" fmla="*/ 40898 w 177"/>
                <a:gd name="T3" fmla="*/ 2886 h 132"/>
                <a:gd name="T4" fmla="*/ 6099 w 177"/>
                <a:gd name="T5" fmla="*/ 21648 h 132"/>
                <a:gd name="T6" fmla="*/ 6099 w 177"/>
                <a:gd name="T7" fmla="*/ 21648 h 132"/>
                <a:gd name="T8" fmla="*/ 6099 w 177"/>
                <a:gd name="T9" fmla="*/ 21648 h 132"/>
                <a:gd name="T10" fmla="*/ 6099 w 177"/>
                <a:gd name="T11" fmla="*/ 21648 h 132"/>
                <a:gd name="T12" fmla="*/ 6099 w 177"/>
                <a:gd name="T13" fmla="*/ 21648 h 132"/>
                <a:gd name="T14" fmla="*/ 2870 w 177"/>
                <a:gd name="T15" fmla="*/ 24895 h 132"/>
                <a:gd name="T16" fmla="*/ 0 w 177"/>
                <a:gd name="T17" fmla="*/ 31389 h 132"/>
                <a:gd name="T18" fmla="*/ 0 w 177"/>
                <a:gd name="T19" fmla="*/ 34636 h 132"/>
                <a:gd name="T20" fmla="*/ 2870 w 177"/>
                <a:gd name="T21" fmla="*/ 40770 h 132"/>
                <a:gd name="T22" fmla="*/ 2870 w 177"/>
                <a:gd name="T23" fmla="*/ 40770 h 132"/>
                <a:gd name="T24" fmla="*/ 6099 w 177"/>
                <a:gd name="T25" fmla="*/ 44017 h 132"/>
                <a:gd name="T26" fmla="*/ 12556 w 177"/>
                <a:gd name="T27" fmla="*/ 47264 h 132"/>
                <a:gd name="T28" fmla="*/ 15785 w 177"/>
                <a:gd name="T29" fmla="*/ 47264 h 132"/>
                <a:gd name="T30" fmla="*/ 21884 w 177"/>
                <a:gd name="T31" fmla="*/ 44017 h 132"/>
                <a:gd name="T32" fmla="*/ 21884 w 177"/>
                <a:gd name="T33" fmla="*/ 44017 h 132"/>
                <a:gd name="T34" fmla="*/ 53814 w 177"/>
                <a:gd name="T35" fmla="*/ 24895 h 132"/>
                <a:gd name="T36" fmla="*/ 53814 w 177"/>
                <a:gd name="T37" fmla="*/ 24895 h 132"/>
                <a:gd name="T38" fmla="*/ 59912 w 177"/>
                <a:gd name="T39" fmla="*/ 21648 h 132"/>
                <a:gd name="T40" fmla="*/ 59912 w 177"/>
                <a:gd name="T41" fmla="*/ 18761 h 132"/>
                <a:gd name="T42" fmla="*/ 63141 w 177"/>
                <a:gd name="T43" fmla="*/ 12628 h 132"/>
                <a:gd name="T44" fmla="*/ 59912 w 177"/>
                <a:gd name="T45" fmla="*/ 6134 h 132"/>
                <a:gd name="T46" fmla="*/ 59912 w 177"/>
                <a:gd name="T47" fmla="*/ 6134 h 132"/>
                <a:gd name="T48" fmla="*/ 56684 w 177"/>
                <a:gd name="T49" fmla="*/ 2886 h 132"/>
                <a:gd name="T50" fmla="*/ 50585 w 177"/>
                <a:gd name="T51" fmla="*/ 0 h 132"/>
                <a:gd name="T52" fmla="*/ 47356 w 177"/>
                <a:gd name="T53" fmla="*/ 0 h 132"/>
                <a:gd name="T54" fmla="*/ 40898 w 177"/>
                <a:gd name="T55" fmla="*/ 2886 h 13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77" h="132">
                  <a:moveTo>
                    <a:pt x="114" y="8"/>
                  </a:moveTo>
                  <a:lnTo>
                    <a:pt x="114" y="8"/>
                  </a:lnTo>
                  <a:lnTo>
                    <a:pt x="17" y="60"/>
                  </a:lnTo>
                  <a:lnTo>
                    <a:pt x="8" y="69"/>
                  </a:lnTo>
                  <a:lnTo>
                    <a:pt x="0" y="87"/>
                  </a:lnTo>
                  <a:lnTo>
                    <a:pt x="0" y="96"/>
                  </a:lnTo>
                  <a:lnTo>
                    <a:pt x="8" y="113"/>
                  </a:lnTo>
                  <a:lnTo>
                    <a:pt x="17" y="122"/>
                  </a:lnTo>
                  <a:lnTo>
                    <a:pt x="35" y="131"/>
                  </a:lnTo>
                  <a:lnTo>
                    <a:pt x="44" y="131"/>
                  </a:lnTo>
                  <a:lnTo>
                    <a:pt x="61" y="122"/>
                  </a:lnTo>
                  <a:lnTo>
                    <a:pt x="150" y="69"/>
                  </a:lnTo>
                  <a:lnTo>
                    <a:pt x="167" y="60"/>
                  </a:lnTo>
                  <a:lnTo>
                    <a:pt x="167" y="52"/>
                  </a:lnTo>
                  <a:lnTo>
                    <a:pt x="176" y="35"/>
                  </a:lnTo>
                  <a:lnTo>
                    <a:pt x="167" y="17"/>
                  </a:lnTo>
                  <a:lnTo>
                    <a:pt x="158" y="8"/>
                  </a:lnTo>
                  <a:lnTo>
                    <a:pt x="141" y="0"/>
                  </a:lnTo>
                  <a:lnTo>
                    <a:pt x="132" y="0"/>
                  </a:lnTo>
                  <a:lnTo>
                    <a:pt x="114" y="8"/>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52" name="Freeform 42"/>
            <p:cNvSpPr>
              <a:spLocks noChangeArrowheads="1"/>
            </p:cNvSpPr>
            <p:nvPr/>
          </p:nvSpPr>
          <p:spPr bwMode="auto">
            <a:xfrm>
              <a:off x="5392738" y="3746500"/>
              <a:ext cx="60325" cy="41275"/>
            </a:xfrm>
            <a:custGeom>
              <a:avLst/>
              <a:gdLst>
                <a:gd name="T0" fmla="*/ 53543 w 169"/>
                <a:gd name="T1" fmla="*/ 22061 h 116"/>
                <a:gd name="T2" fmla="*/ 53543 w 169"/>
                <a:gd name="T3" fmla="*/ 22061 h 116"/>
                <a:gd name="T4" fmla="*/ 56755 w 169"/>
                <a:gd name="T5" fmla="*/ 18858 h 116"/>
                <a:gd name="T6" fmla="*/ 59968 w 169"/>
                <a:gd name="T7" fmla="*/ 15656 h 116"/>
                <a:gd name="T8" fmla="*/ 59968 w 169"/>
                <a:gd name="T9" fmla="*/ 9607 h 116"/>
                <a:gd name="T10" fmla="*/ 59968 w 169"/>
                <a:gd name="T11" fmla="*/ 6405 h 116"/>
                <a:gd name="T12" fmla="*/ 59968 w 169"/>
                <a:gd name="T13" fmla="*/ 6405 h 116"/>
                <a:gd name="T14" fmla="*/ 56755 w 169"/>
                <a:gd name="T15" fmla="*/ 3202 h 116"/>
                <a:gd name="T16" fmla="*/ 53543 w 169"/>
                <a:gd name="T17" fmla="*/ 0 h 116"/>
                <a:gd name="T18" fmla="*/ 47118 w 169"/>
                <a:gd name="T19" fmla="*/ 0 h 116"/>
                <a:gd name="T20" fmla="*/ 43905 w 169"/>
                <a:gd name="T21" fmla="*/ 0 h 116"/>
                <a:gd name="T22" fmla="*/ 9281 w 169"/>
                <a:gd name="T23" fmla="*/ 15656 h 116"/>
                <a:gd name="T24" fmla="*/ 9281 w 169"/>
                <a:gd name="T25" fmla="*/ 15656 h 116"/>
                <a:gd name="T26" fmla="*/ 9281 w 169"/>
                <a:gd name="T27" fmla="*/ 15656 h 116"/>
                <a:gd name="T28" fmla="*/ 9281 w 169"/>
                <a:gd name="T29" fmla="*/ 15656 h 116"/>
                <a:gd name="T30" fmla="*/ 3213 w 169"/>
                <a:gd name="T31" fmla="*/ 18858 h 116"/>
                <a:gd name="T32" fmla="*/ 3213 w 169"/>
                <a:gd name="T33" fmla="*/ 25263 h 116"/>
                <a:gd name="T34" fmla="*/ 0 w 169"/>
                <a:gd name="T35" fmla="*/ 28466 h 116"/>
                <a:gd name="T36" fmla="*/ 3213 w 169"/>
                <a:gd name="T37" fmla="*/ 34514 h 116"/>
                <a:gd name="T38" fmla="*/ 3213 w 169"/>
                <a:gd name="T39" fmla="*/ 34514 h 116"/>
                <a:gd name="T40" fmla="*/ 6425 w 169"/>
                <a:gd name="T41" fmla="*/ 37717 h 116"/>
                <a:gd name="T42" fmla="*/ 9281 w 169"/>
                <a:gd name="T43" fmla="*/ 40919 h 116"/>
                <a:gd name="T44" fmla="*/ 15706 w 169"/>
                <a:gd name="T45" fmla="*/ 40919 h 116"/>
                <a:gd name="T46" fmla="*/ 18918 w 169"/>
                <a:gd name="T47" fmla="*/ 40919 h 116"/>
                <a:gd name="T48" fmla="*/ 18918 w 169"/>
                <a:gd name="T49" fmla="*/ 40919 h 116"/>
                <a:gd name="T50" fmla="*/ 53543 w 169"/>
                <a:gd name="T51" fmla="*/ 22061 h 11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 h="116">
                  <a:moveTo>
                    <a:pt x="150" y="62"/>
                  </a:moveTo>
                  <a:lnTo>
                    <a:pt x="150" y="62"/>
                  </a:lnTo>
                  <a:lnTo>
                    <a:pt x="159" y="53"/>
                  </a:lnTo>
                  <a:lnTo>
                    <a:pt x="168" y="44"/>
                  </a:lnTo>
                  <a:lnTo>
                    <a:pt x="168" y="27"/>
                  </a:lnTo>
                  <a:lnTo>
                    <a:pt x="168" y="18"/>
                  </a:lnTo>
                  <a:lnTo>
                    <a:pt x="159" y="9"/>
                  </a:lnTo>
                  <a:lnTo>
                    <a:pt x="150" y="0"/>
                  </a:lnTo>
                  <a:lnTo>
                    <a:pt x="132" y="0"/>
                  </a:lnTo>
                  <a:lnTo>
                    <a:pt x="123" y="0"/>
                  </a:lnTo>
                  <a:lnTo>
                    <a:pt x="26" y="44"/>
                  </a:lnTo>
                  <a:lnTo>
                    <a:pt x="9" y="53"/>
                  </a:lnTo>
                  <a:lnTo>
                    <a:pt x="9" y="71"/>
                  </a:lnTo>
                  <a:lnTo>
                    <a:pt x="0" y="80"/>
                  </a:lnTo>
                  <a:lnTo>
                    <a:pt x="9" y="97"/>
                  </a:lnTo>
                  <a:lnTo>
                    <a:pt x="18" y="106"/>
                  </a:lnTo>
                  <a:lnTo>
                    <a:pt x="26" y="115"/>
                  </a:lnTo>
                  <a:lnTo>
                    <a:pt x="44" y="115"/>
                  </a:lnTo>
                  <a:lnTo>
                    <a:pt x="53" y="115"/>
                  </a:lnTo>
                  <a:lnTo>
                    <a:pt x="150" y="62"/>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53" name="Freeform 43"/>
            <p:cNvSpPr>
              <a:spLocks noChangeArrowheads="1"/>
            </p:cNvSpPr>
            <p:nvPr/>
          </p:nvSpPr>
          <p:spPr bwMode="auto">
            <a:xfrm>
              <a:off x="5500688" y="3702050"/>
              <a:ext cx="57150" cy="34925"/>
            </a:xfrm>
            <a:custGeom>
              <a:avLst/>
              <a:gdLst>
                <a:gd name="T0" fmla="*/ 15716 w 160"/>
                <a:gd name="T1" fmla="*/ 34569 h 98"/>
                <a:gd name="T2" fmla="*/ 15716 w 160"/>
                <a:gd name="T3" fmla="*/ 34569 h 98"/>
                <a:gd name="T4" fmla="*/ 50363 w 160"/>
                <a:gd name="T5" fmla="*/ 18888 h 98"/>
                <a:gd name="T6" fmla="*/ 50363 w 160"/>
                <a:gd name="T7" fmla="*/ 18888 h 98"/>
                <a:gd name="T8" fmla="*/ 50363 w 160"/>
                <a:gd name="T9" fmla="*/ 18888 h 98"/>
                <a:gd name="T10" fmla="*/ 56793 w 160"/>
                <a:gd name="T11" fmla="*/ 12473 h 98"/>
                <a:gd name="T12" fmla="*/ 56793 w 160"/>
                <a:gd name="T13" fmla="*/ 6058 h 98"/>
                <a:gd name="T14" fmla="*/ 56793 w 160"/>
                <a:gd name="T15" fmla="*/ 6058 h 98"/>
                <a:gd name="T16" fmla="*/ 50363 w 160"/>
                <a:gd name="T17" fmla="*/ 0 h 98"/>
                <a:gd name="T18" fmla="*/ 41077 w 160"/>
                <a:gd name="T19" fmla="*/ 0 h 98"/>
                <a:gd name="T20" fmla="*/ 6429 w 160"/>
                <a:gd name="T21" fmla="*/ 12473 h 98"/>
                <a:gd name="T22" fmla="*/ 6429 w 160"/>
                <a:gd name="T23" fmla="*/ 12473 h 98"/>
                <a:gd name="T24" fmla="*/ 6429 w 160"/>
                <a:gd name="T25" fmla="*/ 12473 h 98"/>
                <a:gd name="T26" fmla="*/ 6429 w 160"/>
                <a:gd name="T27" fmla="*/ 12473 h 98"/>
                <a:gd name="T28" fmla="*/ 0 w 160"/>
                <a:gd name="T29" fmla="*/ 18888 h 98"/>
                <a:gd name="T30" fmla="*/ 0 w 160"/>
                <a:gd name="T31" fmla="*/ 28154 h 98"/>
                <a:gd name="T32" fmla="*/ 0 w 160"/>
                <a:gd name="T33" fmla="*/ 28154 h 98"/>
                <a:gd name="T34" fmla="*/ 6429 w 160"/>
                <a:gd name="T35" fmla="*/ 34569 h 98"/>
                <a:gd name="T36" fmla="*/ 15716 w 160"/>
                <a:gd name="T37" fmla="*/ 34569 h 9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60" h="98">
                  <a:moveTo>
                    <a:pt x="44" y="97"/>
                  </a:moveTo>
                  <a:lnTo>
                    <a:pt x="44" y="97"/>
                  </a:lnTo>
                  <a:lnTo>
                    <a:pt x="141" y="53"/>
                  </a:lnTo>
                  <a:lnTo>
                    <a:pt x="159" y="35"/>
                  </a:lnTo>
                  <a:lnTo>
                    <a:pt x="159" y="17"/>
                  </a:lnTo>
                  <a:lnTo>
                    <a:pt x="141" y="0"/>
                  </a:lnTo>
                  <a:lnTo>
                    <a:pt x="115" y="0"/>
                  </a:lnTo>
                  <a:lnTo>
                    <a:pt x="18" y="35"/>
                  </a:lnTo>
                  <a:lnTo>
                    <a:pt x="0" y="53"/>
                  </a:lnTo>
                  <a:lnTo>
                    <a:pt x="0" y="79"/>
                  </a:lnTo>
                  <a:lnTo>
                    <a:pt x="18" y="97"/>
                  </a:lnTo>
                  <a:lnTo>
                    <a:pt x="44" y="97"/>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54" name="Freeform 44"/>
            <p:cNvSpPr>
              <a:spLocks noChangeArrowheads="1"/>
            </p:cNvSpPr>
            <p:nvPr/>
          </p:nvSpPr>
          <p:spPr bwMode="auto">
            <a:xfrm>
              <a:off x="5608638" y="3660775"/>
              <a:ext cx="53975" cy="31750"/>
            </a:xfrm>
            <a:custGeom>
              <a:avLst/>
              <a:gdLst>
                <a:gd name="T0" fmla="*/ 50400 w 151"/>
                <a:gd name="T1" fmla="*/ 15697 h 89"/>
                <a:gd name="T2" fmla="*/ 50400 w 151"/>
                <a:gd name="T3" fmla="*/ 15697 h 89"/>
                <a:gd name="T4" fmla="*/ 53618 w 151"/>
                <a:gd name="T5" fmla="*/ 12486 h 89"/>
                <a:gd name="T6" fmla="*/ 53618 w 151"/>
                <a:gd name="T7" fmla="*/ 6421 h 89"/>
                <a:gd name="T8" fmla="*/ 53618 w 151"/>
                <a:gd name="T9" fmla="*/ 6421 h 89"/>
                <a:gd name="T10" fmla="*/ 50400 w 151"/>
                <a:gd name="T11" fmla="*/ 0 h 89"/>
                <a:gd name="T12" fmla="*/ 43966 w 151"/>
                <a:gd name="T13" fmla="*/ 0 h 89"/>
                <a:gd name="T14" fmla="*/ 6434 w 151"/>
                <a:gd name="T15" fmla="*/ 12486 h 89"/>
                <a:gd name="T16" fmla="*/ 6434 w 151"/>
                <a:gd name="T17" fmla="*/ 12486 h 89"/>
                <a:gd name="T18" fmla="*/ 6434 w 151"/>
                <a:gd name="T19" fmla="*/ 12486 h 89"/>
                <a:gd name="T20" fmla="*/ 6434 w 151"/>
                <a:gd name="T21" fmla="*/ 12486 h 89"/>
                <a:gd name="T22" fmla="*/ 0 w 151"/>
                <a:gd name="T23" fmla="*/ 18907 h 89"/>
                <a:gd name="T24" fmla="*/ 0 w 151"/>
                <a:gd name="T25" fmla="*/ 25329 h 89"/>
                <a:gd name="T26" fmla="*/ 0 w 151"/>
                <a:gd name="T27" fmla="*/ 25329 h 89"/>
                <a:gd name="T28" fmla="*/ 6434 w 151"/>
                <a:gd name="T29" fmla="*/ 31393 h 89"/>
                <a:gd name="T30" fmla="*/ 12511 w 151"/>
                <a:gd name="T31" fmla="*/ 31393 h 89"/>
                <a:gd name="T32" fmla="*/ 12511 w 151"/>
                <a:gd name="T33" fmla="*/ 31393 h 89"/>
                <a:gd name="T34" fmla="*/ 50400 w 151"/>
                <a:gd name="T35" fmla="*/ 18907 h 89"/>
                <a:gd name="T36" fmla="*/ 50400 w 151"/>
                <a:gd name="T37" fmla="*/ 15697 h 8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51" h="89">
                  <a:moveTo>
                    <a:pt x="141" y="44"/>
                  </a:moveTo>
                  <a:lnTo>
                    <a:pt x="141" y="44"/>
                  </a:lnTo>
                  <a:lnTo>
                    <a:pt x="150" y="35"/>
                  </a:lnTo>
                  <a:lnTo>
                    <a:pt x="150" y="18"/>
                  </a:lnTo>
                  <a:lnTo>
                    <a:pt x="141" y="0"/>
                  </a:lnTo>
                  <a:lnTo>
                    <a:pt x="123" y="0"/>
                  </a:lnTo>
                  <a:lnTo>
                    <a:pt x="18" y="35"/>
                  </a:lnTo>
                  <a:lnTo>
                    <a:pt x="0" y="53"/>
                  </a:lnTo>
                  <a:lnTo>
                    <a:pt x="0" y="71"/>
                  </a:lnTo>
                  <a:lnTo>
                    <a:pt x="18" y="88"/>
                  </a:lnTo>
                  <a:lnTo>
                    <a:pt x="35" y="88"/>
                  </a:lnTo>
                  <a:lnTo>
                    <a:pt x="141" y="53"/>
                  </a:lnTo>
                  <a:lnTo>
                    <a:pt x="141" y="44"/>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55" name="Freeform 45"/>
            <p:cNvSpPr>
              <a:spLocks noChangeArrowheads="1"/>
            </p:cNvSpPr>
            <p:nvPr/>
          </p:nvSpPr>
          <p:spPr bwMode="auto">
            <a:xfrm>
              <a:off x="5719763" y="3625850"/>
              <a:ext cx="50800" cy="25400"/>
            </a:xfrm>
            <a:custGeom>
              <a:avLst/>
              <a:gdLst>
                <a:gd name="T0" fmla="*/ 47223 w 142"/>
                <a:gd name="T1" fmla="*/ 12347 h 72"/>
                <a:gd name="T2" fmla="*/ 47223 w 142"/>
                <a:gd name="T3" fmla="*/ 12347 h 72"/>
                <a:gd name="T4" fmla="*/ 50442 w 142"/>
                <a:gd name="T5" fmla="*/ 9525 h 72"/>
                <a:gd name="T6" fmla="*/ 50442 w 142"/>
                <a:gd name="T7" fmla="*/ 3175 h 72"/>
                <a:gd name="T8" fmla="*/ 50442 w 142"/>
                <a:gd name="T9" fmla="*/ 3175 h 72"/>
                <a:gd name="T10" fmla="*/ 47223 w 142"/>
                <a:gd name="T11" fmla="*/ 0 h 72"/>
                <a:gd name="T12" fmla="*/ 40783 w 142"/>
                <a:gd name="T13" fmla="*/ 0 h 72"/>
                <a:gd name="T14" fmla="*/ 6082 w 142"/>
                <a:gd name="T15" fmla="*/ 9525 h 72"/>
                <a:gd name="T16" fmla="*/ 6082 w 142"/>
                <a:gd name="T17" fmla="*/ 9525 h 72"/>
                <a:gd name="T18" fmla="*/ 6082 w 142"/>
                <a:gd name="T19" fmla="*/ 9525 h 72"/>
                <a:gd name="T20" fmla="*/ 6082 w 142"/>
                <a:gd name="T21" fmla="*/ 9525 h 72"/>
                <a:gd name="T22" fmla="*/ 0 w 142"/>
                <a:gd name="T23" fmla="*/ 15522 h 72"/>
                <a:gd name="T24" fmla="*/ 0 w 142"/>
                <a:gd name="T25" fmla="*/ 21872 h 72"/>
                <a:gd name="T26" fmla="*/ 0 w 142"/>
                <a:gd name="T27" fmla="*/ 21872 h 72"/>
                <a:gd name="T28" fmla="*/ 3220 w 142"/>
                <a:gd name="T29" fmla="*/ 25047 h 72"/>
                <a:gd name="T30" fmla="*/ 9301 w 142"/>
                <a:gd name="T31" fmla="*/ 25047 h 72"/>
                <a:gd name="T32" fmla="*/ 47223 w 142"/>
                <a:gd name="T33" fmla="*/ 12347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2" h="72">
                  <a:moveTo>
                    <a:pt x="132" y="35"/>
                  </a:moveTo>
                  <a:lnTo>
                    <a:pt x="132" y="35"/>
                  </a:lnTo>
                  <a:lnTo>
                    <a:pt x="141" y="27"/>
                  </a:lnTo>
                  <a:lnTo>
                    <a:pt x="141" y="9"/>
                  </a:lnTo>
                  <a:lnTo>
                    <a:pt x="132" y="0"/>
                  </a:lnTo>
                  <a:lnTo>
                    <a:pt x="114" y="0"/>
                  </a:lnTo>
                  <a:lnTo>
                    <a:pt x="17" y="27"/>
                  </a:lnTo>
                  <a:lnTo>
                    <a:pt x="0" y="44"/>
                  </a:lnTo>
                  <a:lnTo>
                    <a:pt x="0" y="62"/>
                  </a:lnTo>
                  <a:lnTo>
                    <a:pt x="9" y="71"/>
                  </a:lnTo>
                  <a:lnTo>
                    <a:pt x="26" y="71"/>
                  </a:lnTo>
                  <a:lnTo>
                    <a:pt x="132" y="35"/>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56" name="Freeform 46"/>
            <p:cNvSpPr>
              <a:spLocks noChangeArrowheads="1"/>
            </p:cNvSpPr>
            <p:nvPr/>
          </p:nvSpPr>
          <p:spPr bwMode="auto">
            <a:xfrm>
              <a:off x="5830888" y="3594100"/>
              <a:ext cx="50800" cy="22225"/>
            </a:xfrm>
            <a:custGeom>
              <a:avLst/>
              <a:gdLst>
                <a:gd name="T0" fmla="*/ 47223 w 142"/>
                <a:gd name="T1" fmla="*/ 12347 h 63"/>
                <a:gd name="T2" fmla="*/ 47223 w 142"/>
                <a:gd name="T3" fmla="*/ 12347 h 63"/>
                <a:gd name="T4" fmla="*/ 50442 w 142"/>
                <a:gd name="T5" fmla="*/ 9172 h 63"/>
                <a:gd name="T6" fmla="*/ 50442 w 142"/>
                <a:gd name="T7" fmla="*/ 3175 h 63"/>
                <a:gd name="T8" fmla="*/ 50442 w 142"/>
                <a:gd name="T9" fmla="*/ 3175 h 63"/>
                <a:gd name="T10" fmla="*/ 47223 w 142"/>
                <a:gd name="T11" fmla="*/ 0 h 63"/>
                <a:gd name="T12" fmla="*/ 44003 w 142"/>
                <a:gd name="T13" fmla="*/ 0 h 63"/>
                <a:gd name="T14" fmla="*/ 6082 w 142"/>
                <a:gd name="T15" fmla="*/ 9172 h 63"/>
                <a:gd name="T16" fmla="*/ 6082 w 142"/>
                <a:gd name="T17" fmla="*/ 9172 h 63"/>
                <a:gd name="T18" fmla="*/ 6082 w 142"/>
                <a:gd name="T19" fmla="*/ 9172 h 63"/>
                <a:gd name="T20" fmla="*/ 6082 w 142"/>
                <a:gd name="T21" fmla="*/ 9172 h 63"/>
                <a:gd name="T22" fmla="*/ 2862 w 142"/>
                <a:gd name="T23" fmla="*/ 12347 h 63"/>
                <a:gd name="T24" fmla="*/ 0 w 142"/>
                <a:gd name="T25" fmla="*/ 18697 h 63"/>
                <a:gd name="T26" fmla="*/ 0 w 142"/>
                <a:gd name="T27" fmla="*/ 18697 h 63"/>
                <a:gd name="T28" fmla="*/ 2862 w 142"/>
                <a:gd name="T29" fmla="*/ 21872 h 63"/>
                <a:gd name="T30" fmla="*/ 9301 w 142"/>
                <a:gd name="T31" fmla="*/ 21872 h 63"/>
                <a:gd name="T32" fmla="*/ 47223 w 142"/>
                <a:gd name="T33" fmla="*/ 12347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2" h="63">
                  <a:moveTo>
                    <a:pt x="132" y="35"/>
                  </a:moveTo>
                  <a:lnTo>
                    <a:pt x="132" y="35"/>
                  </a:lnTo>
                  <a:lnTo>
                    <a:pt x="141" y="26"/>
                  </a:lnTo>
                  <a:lnTo>
                    <a:pt x="141" y="9"/>
                  </a:lnTo>
                  <a:lnTo>
                    <a:pt x="132" y="0"/>
                  </a:lnTo>
                  <a:lnTo>
                    <a:pt x="123" y="0"/>
                  </a:lnTo>
                  <a:lnTo>
                    <a:pt x="17" y="26"/>
                  </a:lnTo>
                  <a:lnTo>
                    <a:pt x="8" y="35"/>
                  </a:lnTo>
                  <a:lnTo>
                    <a:pt x="0" y="53"/>
                  </a:lnTo>
                  <a:lnTo>
                    <a:pt x="8" y="62"/>
                  </a:lnTo>
                  <a:lnTo>
                    <a:pt x="26" y="62"/>
                  </a:lnTo>
                  <a:lnTo>
                    <a:pt x="132" y="35"/>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57" name="Freeform 47"/>
            <p:cNvSpPr>
              <a:spLocks noChangeArrowheads="1"/>
            </p:cNvSpPr>
            <p:nvPr/>
          </p:nvSpPr>
          <p:spPr bwMode="auto">
            <a:xfrm>
              <a:off x="5945188" y="3568700"/>
              <a:ext cx="47625" cy="15875"/>
            </a:xfrm>
            <a:custGeom>
              <a:avLst/>
              <a:gdLst>
                <a:gd name="T0" fmla="*/ 6397 w 134"/>
                <a:gd name="T1" fmla="*/ 15522 h 45"/>
                <a:gd name="T2" fmla="*/ 44071 w 134"/>
                <a:gd name="T3" fmla="*/ 6350 h 45"/>
                <a:gd name="T4" fmla="*/ 44071 w 134"/>
                <a:gd name="T5" fmla="*/ 6350 h 45"/>
                <a:gd name="T6" fmla="*/ 44071 w 134"/>
                <a:gd name="T7" fmla="*/ 6350 h 45"/>
                <a:gd name="T8" fmla="*/ 47270 w 134"/>
                <a:gd name="T9" fmla="*/ 3175 h 45"/>
                <a:gd name="T10" fmla="*/ 47270 w 134"/>
                <a:gd name="T11" fmla="*/ 3175 h 45"/>
                <a:gd name="T12" fmla="*/ 44071 w 134"/>
                <a:gd name="T13" fmla="*/ 0 h 45"/>
                <a:gd name="T14" fmla="*/ 40872 w 134"/>
                <a:gd name="T15" fmla="*/ 0 h 45"/>
                <a:gd name="T16" fmla="*/ 3199 w 134"/>
                <a:gd name="T17" fmla="*/ 6350 h 45"/>
                <a:gd name="T18" fmla="*/ 3199 w 134"/>
                <a:gd name="T19" fmla="*/ 6350 h 45"/>
                <a:gd name="T20" fmla="*/ 3199 w 134"/>
                <a:gd name="T21" fmla="*/ 6350 h 45"/>
                <a:gd name="T22" fmla="*/ 3199 w 134"/>
                <a:gd name="T23" fmla="*/ 6350 h 45"/>
                <a:gd name="T24" fmla="*/ 0 w 134"/>
                <a:gd name="T25" fmla="*/ 9525 h 45"/>
                <a:gd name="T26" fmla="*/ 0 w 134"/>
                <a:gd name="T27" fmla="*/ 12700 h 45"/>
                <a:gd name="T28" fmla="*/ 0 w 134"/>
                <a:gd name="T29" fmla="*/ 12700 h 45"/>
                <a:gd name="T30" fmla="*/ 3199 w 134"/>
                <a:gd name="T31" fmla="*/ 15522 h 45"/>
                <a:gd name="T32" fmla="*/ 6397 w 134"/>
                <a:gd name="T33" fmla="*/ 15522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4" h="45">
                  <a:moveTo>
                    <a:pt x="18" y="44"/>
                  </a:moveTo>
                  <a:lnTo>
                    <a:pt x="124" y="18"/>
                  </a:lnTo>
                  <a:lnTo>
                    <a:pt x="133" y="9"/>
                  </a:lnTo>
                  <a:lnTo>
                    <a:pt x="124" y="0"/>
                  </a:lnTo>
                  <a:lnTo>
                    <a:pt x="115" y="0"/>
                  </a:lnTo>
                  <a:lnTo>
                    <a:pt x="9" y="18"/>
                  </a:lnTo>
                  <a:lnTo>
                    <a:pt x="0" y="27"/>
                  </a:lnTo>
                  <a:lnTo>
                    <a:pt x="0" y="36"/>
                  </a:lnTo>
                  <a:lnTo>
                    <a:pt x="9" y="44"/>
                  </a:lnTo>
                  <a:lnTo>
                    <a:pt x="18" y="44"/>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58" name="Freeform 48"/>
            <p:cNvSpPr>
              <a:spLocks noChangeArrowheads="1"/>
            </p:cNvSpPr>
            <p:nvPr/>
          </p:nvSpPr>
          <p:spPr bwMode="auto">
            <a:xfrm>
              <a:off x="6059488" y="3546475"/>
              <a:ext cx="44450" cy="12700"/>
            </a:xfrm>
            <a:custGeom>
              <a:avLst/>
              <a:gdLst>
                <a:gd name="T0" fmla="*/ 41224 w 124"/>
                <a:gd name="T1" fmla="*/ 3089 h 37"/>
                <a:gd name="T2" fmla="*/ 41224 w 124"/>
                <a:gd name="T3" fmla="*/ 3089 h 37"/>
                <a:gd name="T4" fmla="*/ 44092 w 124"/>
                <a:gd name="T5" fmla="*/ 3089 h 37"/>
                <a:gd name="T6" fmla="*/ 44092 w 124"/>
                <a:gd name="T7" fmla="*/ 3089 h 37"/>
                <a:gd name="T8" fmla="*/ 41224 w 124"/>
                <a:gd name="T9" fmla="*/ 0 h 37"/>
                <a:gd name="T10" fmla="*/ 3226 w 124"/>
                <a:gd name="T11" fmla="*/ 6178 h 37"/>
                <a:gd name="T12" fmla="*/ 3226 w 124"/>
                <a:gd name="T13" fmla="*/ 6178 h 37"/>
                <a:gd name="T14" fmla="*/ 3226 w 124"/>
                <a:gd name="T15" fmla="*/ 6178 h 37"/>
                <a:gd name="T16" fmla="*/ 3226 w 124"/>
                <a:gd name="T17" fmla="*/ 6178 h 37"/>
                <a:gd name="T18" fmla="*/ 0 w 124"/>
                <a:gd name="T19" fmla="*/ 9268 h 37"/>
                <a:gd name="T20" fmla="*/ 0 w 124"/>
                <a:gd name="T21" fmla="*/ 9268 h 37"/>
                <a:gd name="T22" fmla="*/ 3226 w 124"/>
                <a:gd name="T23" fmla="*/ 12357 h 37"/>
                <a:gd name="T24" fmla="*/ 41224 w 124"/>
                <a:gd name="T25" fmla="*/ 3089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4" h="37">
                  <a:moveTo>
                    <a:pt x="115" y="9"/>
                  </a:moveTo>
                  <a:lnTo>
                    <a:pt x="115" y="9"/>
                  </a:lnTo>
                  <a:lnTo>
                    <a:pt x="123" y="9"/>
                  </a:lnTo>
                  <a:lnTo>
                    <a:pt x="115" y="0"/>
                  </a:lnTo>
                  <a:lnTo>
                    <a:pt x="9" y="18"/>
                  </a:lnTo>
                  <a:lnTo>
                    <a:pt x="0" y="27"/>
                  </a:lnTo>
                  <a:lnTo>
                    <a:pt x="9" y="36"/>
                  </a:lnTo>
                  <a:lnTo>
                    <a:pt x="115" y="9"/>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59" name="Freeform 49"/>
            <p:cNvSpPr>
              <a:spLocks noChangeArrowheads="1"/>
            </p:cNvSpPr>
            <p:nvPr/>
          </p:nvSpPr>
          <p:spPr bwMode="auto">
            <a:xfrm>
              <a:off x="4151313" y="6380163"/>
              <a:ext cx="19050" cy="3175"/>
            </a:xfrm>
            <a:custGeom>
              <a:avLst/>
              <a:gdLst>
                <a:gd name="T0" fmla="*/ 0 w 54"/>
                <a:gd name="T1" fmla="*/ 2858 h 10"/>
                <a:gd name="T2" fmla="*/ 18697 w 54"/>
                <a:gd name="T3" fmla="*/ 0 h 10"/>
                <a:gd name="T4" fmla="*/ 18697 w 54"/>
                <a:gd name="T5" fmla="*/ 0 h 10"/>
                <a:gd name="T6" fmla="*/ 18697 w 54"/>
                <a:gd name="T7" fmla="*/ 0 h 10"/>
                <a:gd name="T8" fmla="*/ 18697 w 54"/>
                <a:gd name="T9" fmla="*/ 0 h 10"/>
                <a:gd name="T10" fmla="*/ 18697 w 54"/>
                <a:gd name="T11" fmla="*/ 0 h 10"/>
                <a:gd name="T12" fmla="*/ 18697 w 54"/>
                <a:gd name="T13" fmla="*/ 0 h 10"/>
                <a:gd name="T14" fmla="*/ 18697 w 54"/>
                <a:gd name="T15" fmla="*/ 0 h 10"/>
                <a:gd name="T16" fmla="*/ 0 w 54"/>
                <a:gd name="T17" fmla="*/ 2858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4" h="10">
                  <a:moveTo>
                    <a:pt x="0" y="9"/>
                  </a:moveTo>
                  <a:lnTo>
                    <a:pt x="53" y="0"/>
                  </a:lnTo>
                  <a:lnTo>
                    <a:pt x="0" y="9"/>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60" name="Freeform 50"/>
            <p:cNvSpPr>
              <a:spLocks noChangeArrowheads="1"/>
            </p:cNvSpPr>
            <p:nvPr/>
          </p:nvSpPr>
          <p:spPr bwMode="auto">
            <a:xfrm>
              <a:off x="4195763" y="6348413"/>
              <a:ext cx="88900" cy="28575"/>
            </a:xfrm>
            <a:custGeom>
              <a:avLst/>
              <a:gdLst>
                <a:gd name="T0" fmla="*/ 85315 w 248"/>
                <a:gd name="T1" fmla="*/ 6350 h 81"/>
                <a:gd name="T2" fmla="*/ 56996 w 248"/>
                <a:gd name="T3" fmla="*/ 12347 h 81"/>
                <a:gd name="T4" fmla="*/ 56996 w 248"/>
                <a:gd name="T5" fmla="*/ 12347 h 81"/>
                <a:gd name="T6" fmla="*/ 56996 w 248"/>
                <a:gd name="T7" fmla="*/ 6350 h 81"/>
                <a:gd name="T8" fmla="*/ 56996 w 248"/>
                <a:gd name="T9" fmla="*/ 6350 h 81"/>
                <a:gd name="T10" fmla="*/ 50544 w 248"/>
                <a:gd name="T11" fmla="*/ 0 h 81"/>
                <a:gd name="T12" fmla="*/ 44450 w 248"/>
                <a:gd name="T13" fmla="*/ 0 h 81"/>
                <a:gd name="T14" fmla="*/ 44450 w 248"/>
                <a:gd name="T15" fmla="*/ 0 h 81"/>
                <a:gd name="T16" fmla="*/ 6452 w 248"/>
                <a:gd name="T17" fmla="*/ 9525 h 81"/>
                <a:gd name="T18" fmla="*/ 6452 w 248"/>
                <a:gd name="T19" fmla="*/ 9525 h 81"/>
                <a:gd name="T20" fmla="*/ 0 w 248"/>
                <a:gd name="T21" fmla="*/ 12347 h 81"/>
                <a:gd name="T22" fmla="*/ 0 w 248"/>
                <a:gd name="T23" fmla="*/ 18697 h 81"/>
                <a:gd name="T24" fmla="*/ 0 w 248"/>
                <a:gd name="T25" fmla="*/ 18697 h 81"/>
                <a:gd name="T26" fmla="*/ 3226 w 248"/>
                <a:gd name="T27" fmla="*/ 25047 h 81"/>
                <a:gd name="T28" fmla="*/ 12546 w 248"/>
                <a:gd name="T29" fmla="*/ 28222 h 81"/>
                <a:gd name="T30" fmla="*/ 47676 w 248"/>
                <a:gd name="T31" fmla="*/ 18697 h 81"/>
                <a:gd name="T32" fmla="*/ 47676 w 248"/>
                <a:gd name="T33" fmla="*/ 18697 h 81"/>
                <a:gd name="T34" fmla="*/ 47676 w 248"/>
                <a:gd name="T35" fmla="*/ 18697 h 81"/>
                <a:gd name="T36" fmla="*/ 85315 w 248"/>
                <a:gd name="T37" fmla="*/ 12347 h 81"/>
                <a:gd name="T38" fmla="*/ 85315 w 248"/>
                <a:gd name="T39" fmla="*/ 12347 h 81"/>
                <a:gd name="T40" fmla="*/ 85315 w 248"/>
                <a:gd name="T41" fmla="*/ 12347 h 81"/>
                <a:gd name="T42" fmla="*/ 85315 w 248"/>
                <a:gd name="T43" fmla="*/ 12347 h 81"/>
                <a:gd name="T44" fmla="*/ 88542 w 248"/>
                <a:gd name="T45" fmla="*/ 12347 h 81"/>
                <a:gd name="T46" fmla="*/ 88542 w 248"/>
                <a:gd name="T47" fmla="*/ 9525 h 81"/>
                <a:gd name="T48" fmla="*/ 88542 w 248"/>
                <a:gd name="T49" fmla="*/ 9525 h 81"/>
                <a:gd name="T50" fmla="*/ 88542 w 248"/>
                <a:gd name="T51" fmla="*/ 6350 h 81"/>
                <a:gd name="T52" fmla="*/ 85315 w 248"/>
                <a:gd name="T53" fmla="*/ 6350 h 8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48" h="81">
                  <a:moveTo>
                    <a:pt x="238" y="18"/>
                  </a:moveTo>
                  <a:lnTo>
                    <a:pt x="159" y="35"/>
                  </a:lnTo>
                  <a:lnTo>
                    <a:pt x="159" y="18"/>
                  </a:lnTo>
                  <a:lnTo>
                    <a:pt x="141" y="0"/>
                  </a:lnTo>
                  <a:lnTo>
                    <a:pt x="124" y="0"/>
                  </a:lnTo>
                  <a:lnTo>
                    <a:pt x="18" y="27"/>
                  </a:lnTo>
                  <a:lnTo>
                    <a:pt x="0" y="35"/>
                  </a:lnTo>
                  <a:lnTo>
                    <a:pt x="0" y="53"/>
                  </a:lnTo>
                  <a:lnTo>
                    <a:pt x="9" y="71"/>
                  </a:lnTo>
                  <a:lnTo>
                    <a:pt x="35" y="80"/>
                  </a:lnTo>
                  <a:lnTo>
                    <a:pt x="133" y="53"/>
                  </a:lnTo>
                  <a:lnTo>
                    <a:pt x="238" y="35"/>
                  </a:lnTo>
                  <a:lnTo>
                    <a:pt x="247" y="35"/>
                  </a:lnTo>
                  <a:lnTo>
                    <a:pt x="247" y="27"/>
                  </a:lnTo>
                  <a:lnTo>
                    <a:pt x="247" y="18"/>
                  </a:lnTo>
                  <a:lnTo>
                    <a:pt x="238" y="18"/>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61" name="Freeform 51"/>
            <p:cNvSpPr>
              <a:spLocks noChangeArrowheads="1"/>
            </p:cNvSpPr>
            <p:nvPr/>
          </p:nvSpPr>
          <p:spPr bwMode="auto">
            <a:xfrm>
              <a:off x="4306888" y="6316663"/>
              <a:ext cx="92075" cy="34925"/>
            </a:xfrm>
            <a:custGeom>
              <a:avLst/>
              <a:gdLst>
                <a:gd name="T0" fmla="*/ 85268 w 257"/>
                <a:gd name="T1" fmla="*/ 12473 h 98"/>
                <a:gd name="T2" fmla="*/ 60189 w 257"/>
                <a:gd name="T3" fmla="*/ 18888 h 98"/>
                <a:gd name="T4" fmla="*/ 60189 w 257"/>
                <a:gd name="T5" fmla="*/ 18888 h 98"/>
                <a:gd name="T6" fmla="*/ 60189 w 257"/>
                <a:gd name="T7" fmla="*/ 15681 h 98"/>
                <a:gd name="T8" fmla="*/ 60189 w 257"/>
                <a:gd name="T9" fmla="*/ 9266 h 98"/>
                <a:gd name="T10" fmla="*/ 60189 w 257"/>
                <a:gd name="T11" fmla="*/ 9266 h 98"/>
                <a:gd name="T12" fmla="*/ 56965 w 257"/>
                <a:gd name="T13" fmla="*/ 6415 h 98"/>
                <a:gd name="T14" fmla="*/ 53740 w 257"/>
                <a:gd name="T15" fmla="*/ 3207 h 98"/>
                <a:gd name="T16" fmla="*/ 50516 w 257"/>
                <a:gd name="T17" fmla="*/ 0 h 98"/>
                <a:gd name="T18" fmla="*/ 44425 w 257"/>
                <a:gd name="T19" fmla="*/ 3207 h 98"/>
                <a:gd name="T20" fmla="*/ 44425 w 257"/>
                <a:gd name="T21" fmla="*/ 3207 h 98"/>
                <a:gd name="T22" fmla="*/ 6449 w 257"/>
                <a:gd name="T23" fmla="*/ 12473 h 98"/>
                <a:gd name="T24" fmla="*/ 6449 w 257"/>
                <a:gd name="T25" fmla="*/ 12473 h 98"/>
                <a:gd name="T26" fmla="*/ 0 w 257"/>
                <a:gd name="T27" fmla="*/ 15681 h 98"/>
                <a:gd name="T28" fmla="*/ 0 w 257"/>
                <a:gd name="T29" fmla="*/ 25303 h 98"/>
                <a:gd name="T30" fmla="*/ 0 w 257"/>
                <a:gd name="T31" fmla="*/ 25303 h 98"/>
                <a:gd name="T32" fmla="*/ 3224 w 257"/>
                <a:gd name="T33" fmla="*/ 31361 h 98"/>
                <a:gd name="T34" fmla="*/ 12539 w 257"/>
                <a:gd name="T35" fmla="*/ 34569 h 98"/>
                <a:gd name="T36" fmla="*/ 44425 w 257"/>
                <a:gd name="T37" fmla="*/ 25303 h 98"/>
                <a:gd name="T38" fmla="*/ 44425 w 257"/>
                <a:gd name="T39" fmla="*/ 25303 h 98"/>
                <a:gd name="T40" fmla="*/ 44425 w 257"/>
                <a:gd name="T41" fmla="*/ 28154 h 98"/>
                <a:gd name="T42" fmla="*/ 44425 w 257"/>
                <a:gd name="T43" fmla="*/ 28154 h 98"/>
                <a:gd name="T44" fmla="*/ 47291 w 257"/>
                <a:gd name="T45" fmla="*/ 31361 h 98"/>
                <a:gd name="T46" fmla="*/ 50516 w 257"/>
                <a:gd name="T47" fmla="*/ 31361 h 98"/>
                <a:gd name="T48" fmla="*/ 88492 w 257"/>
                <a:gd name="T49" fmla="*/ 25303 h 98"/>
                <a:gd name="T50" fmla="*/ 88492 w 257"/>
                <a:gd name="T51" fmla="*/ 25303 h 98"/>
                <a:gd name="T52" fmla="*/ 88492 w 257"/>
                <a:gd name="T53" fmla="*/ 25303 h 98"/>
                <a:gd name="T54" fmla="*/ 88492 w 257"/>
                <a:gd name="T55" fmla="*/ 25303 h 98"/>
                <a:gd name="T56" fmla="*/ 91717 w 257"/>
                <a:gd name="T57" fmla="*/ 22095 h 98"/>
                <a:gd name="T58" fmla="*/ 91717 w 257"/>
                <a:gd name="T59" fmla="*/ 18888 h 98"/>
                <a:gd name="T60" fmla="*/ 91717 w 257"/>
                <a:gd name="T61" fmla="*/ 18888 h 98"/>
                <a:gd name="T62" fmla="*/ 88492 w 257"/>
                <a:gd name="T63" fmla="*/ 12473 h 98"/>
                <a:gd name="T64" fmla="*/ 85268 w 257"/>
                <a:gd name="T65" fmla="*/ 12473 h 9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98">
                  <a:moveTo>
                    <a:pt x="238" y="35"/>
                  </a:moveTo>
                  <a:lnTo>
                    <a:pt x="168" y="53"/>
                  </a:lnTo>
                  <a:lnTo>
                    <a:pt x="168" y="44"/>
                  </a:lnTo>
                  <a:lnTo>
                    <a:pt x="168" y="26"/>
                  </a:lnTo>
                  <a:lnTo>
                    <a:pt x="159" y="18"/>
                  </a:lnTo>
                  <a:lnTo>
                    <a:pt x="150" y="9"/>
                  </a:lnTo>
                  <a:lnTo>
                    <a:pt x="141" y="0"/>
                  </a:lnTo>
                  <a:lnTo>
                    <a:pt x="124" y="9"/>
                  </a:lnTo>
                  <a:lnTo>
                    <a:pt x="18" y="35"/>
                  </a:lnTo>
                  <a:lnTo>
                    <a:pt x="0" y="44"/>
                  </a:lnTo>
                  <a:lnTo>
                    <a:pt x="0" y="71"/>
                  </a:lnTo>
                  <a:lnTo>
                    <a:pt x="9" y="88"/>
                  </a:lnTo>
                  <a:lnTo>
                    <a:pt x="35" y="97"/>
                  </a:lnTo>
                  <a:lnTo>
                    <a:pt x="124" y="71"/>
                  </a:lnTo>
                  <a:lnTo>
                    <a:pt x="124" y="79"/>
                  </a:lnTo>
                  <a:lnTo>
                    <a:pt x="132" y="88"/>
                  </a:lnTo>
                  <a:lnTo>
                    <a:pt x="141" y="88"/>
                  </a:lnTo>
                  <a:lnTo>
                    <a:pt x="247" y="71"/>
                  </a:lnTo>
                  <a:lnTo>
                    <a:pt x="256" y="62"/>
                  </a:lnTo>
                  <a:lnTo>
                    <a:pt x="256" y="53"/>
                  </a:lnTo>
                  <a:lnTo>
                    <a:pt x="247" y="35"/>
                  </a:lnTo>
                  <a:lnTo>
                    <a:pt x="238" y="35"/>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62" name="Freeform 52"/>
            <p:cNvSpPr>
              <a:spLocks noChangeArrowheads="1"/>
            </p:cNvSpPr>
            <p:nvPr/>
          </p:nvSpPr>
          <p:spPr bwMode="auto">
            <a:xfrm>
              <a:off x="4414838" y="6284913"/>
              <a:ext cx="98425" cy="41275"/>
            </a:xfrm>
            <a:custGeom>
              <a:avLst/>
              <a:gdLst>
                <a:gd name="T0" fmla="*/ 88404 w 275"/>
                <a:gd name="T1" fmla="*/ 19022 h 115"/>
                <a:gd name="T2" fmla="*/ 60129 w 275"/>
                <a:gd name="T3" fmla="*/ 25124 h 115"/>
                <a:gd name="T4" fmla="*/ 60129 w 275"/>
                <a:gd name="T5" fmla="*/ 25124 h 115"/>
                <a:gd name="T6" fmla="*/ 63350 w 275"/>
                <a:gd name="T7" fmla="*/ 19022 h 115"/>
                <a:gd name="T8" fmla="*/ 63350 w 275"/>
                <a:gd name="T9" fmla="*/ 9332 h 115"/>
                <a:gd name="T10" fmla="*/ 63350 w 275"/>
                <a:gd name="T11" fmla="*/ 9332 h 115"/>
                <a:gd name="T12" fmla="*/ 63350 w 275"/>
                <a:gd name="T13" fmla="*/ 6102 h 115"/>
                <a:gd name="T14" fmla="*/ 56908 w 275"/>
                <a:gd name="T15" fmla="*/ 3230 h 115"/>
                <a:gd name="T16" fmla="*/ 53686 w 275"/>
                <a:gd name="T17" fmla="*/ 0 h 115"/>
                <a:gd name="T18" fmla="*/ 47244 w 275"/>
                <a:gd name="T19" fmla="*/ 0 h 115"/>
                <a:gd name="T20" fmla="*/ 47244 w 275"/>
                <a:gd name="T21" fmla="*/ 0 h 115"/>
                <a:gd name="T22" fmla="*/ 9664 w 275"/>
                <a:gd name="T23" fmla="*/ 12562 h 115"/>
                <a:gd name="T24" fmla="*/ 9664 w 275"/>
                <a:gd name="T25" fmla="*/ 12562 h 115"/>
                <a:gd name="T26" fmla="*/ 9664 w 275"/>
                <a:gd name="T27" fmla="*/ 12562 h 115"/>
                <a:gd name="T28" fmla="*/ 6442 w 275"/>
                <a:gd name="T29" fmla="*/ 15792 h 115"/>
                <a:gd name="T30" fmla="*/ 3221 w 275"/>
                <a:gd name="T31" fmla="*/ 19022 h 115"/>
                <a:gd name="T32" fmla="*/ 0 w 275"/>
                <a:gd name="T33" fmla="*/ 21894 h 115"/>
                <a:gd name="T34" fmla="*/ 3221 w 275"/>
                <a:gd name="T35" fmla="*/ 28354 h 115"/>
                <a:gd name="T36" fmla="*/ 3221 w 275"/>
                <a:gd name="T37" fmla="*/ 28354 h 115"/>
                <a:gd name="T38" fmla="*/ 3221 w 275"/>
                <a:gd name="T39" fmla="*/ 34815 h 115"/>
                <a:gd name="T40" fmla="*/ 6442 w 275"/>
                <a:gd name="T41" fmla="*/ 38045 h 115"/>
                <a:gd name="T42" fmla="*/ 12527 w 275"/>
                <a:gd name="T43" fmla="*/ 38045 h 115"/>
                <a:gd name="T44" fmla="*/ 18969 w 275"/>
                <a:gd name="T45" fmla="*/ 38045 h 115"/>
                <a:gd name="T46" fmla="*/ 47244 w 275"/>
                <a:gd name="T47" fmla="*/ 31584 h 115"/>
                <a:gd name="T48" fmla="*/ 47244 w 275"/>
                <a:gd name="T49" fmla="*/ 31584 h 115"/>
                <a:gd name="T50" fmla="*/ 47244 w 275"/>
                <a:gd name="T51" fmla="*/ 34815 h 115"/>
                <a:gd name="T52" fmla="*/ 47244 w 275"/>
                <a:gd name="T53" fmla="*/ 34815 h 115"/>
                <a:gd name="T54" fmla="*/ 50465 w 275"/>
                <a:gd name="T55" fmla="*/ 40916 h 115"/>
                <a:gd name="T56" fmla="*/ 53686 w 275"/>
                <a:gd name="T57" fmla="*/ 40916 h 115"/>
                <a:gd name="T58" fmla="*/ 91625 w 275"/>
                <a:gd name="T59" fmla="*/ 34815 h 115"/>
                <a:gd name="T60" fmla="*/ 91625 w 275"/>
                <a:gd name="T61" fmla="*/ 34815 h 115"/>
                <a:gd name="T62" fmla="*/ 91625 w 275"/>
                <a:gd name="T63" fmla="*/ 34815 h 115"/>
                <a:gd name="T64" fmla="*/ 91625 w 275"/>
                <a:gd name="T65" fmla="*/ 34815 h 115"/>
                <a:gd name="T66" fmla="*/ 98067 w 275"/>
                <a:gd name="T67" fmla="*/ 28354 h 115"/>
                <a:gd name="T68" fmla="*/ 98067 w 275"/>
                <a:gd name="T69" fmla="*/ 21894 h 115"/>
                <a:gd name="T70" fmla="*/ 98067 w 275"/>
                <a:gd name="T71" fmla="*/ 21894 h 115"/>
                <a:gd name="T72" fmla="*/ 94846 w 275"/>
                <a:gd name="T73" fmla="*/ 19022 h 115"/>
                <a:gd name="T74" fmla="*/ 88404 w 275"/>
                <a:gd name="T75" fmla="*/ 19022 h 11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75" h="115">
                  <a:moveTo>
                    <a:pt x="247" y="53"/>
                  </a:moveTo>
                  <a:lnTo>
                    <a:pt x="168" y="70"/>
                  </a:lnTo>
                  <a:lnTo>
                    <a:pt x="177" y="53"/>
                  </a:lnTo>
                  <a:lnTo>
                    <a:pt x="177" y="26"/>
                  </a:lnTo>
                  <a:lnTo>
                    <a:pt x="177" y="17"/>
                  </a:lnTo>
                  <a:lnTo>
                    <a:pt x="159" y="9"/>
                  </a:lnTo>
                  <a:lnTo>
                    <a:pt x="150" y="0"/>
                  </a:lnTo>
                  <a:lnTo>
                    <a:pt x="132" y="0"/>
                  </a:lnTo>
                  <a:lnTo>
                    <a:pt x="27" y="35"/>
                  </a:lnTo>
                  <a:lnTo>
                    <a:pt x="18" y="44"/>
                  </a:lnTo>
                  <a:lnTo>
                    <a:pt x="9" y="53"/>
                  </a:lnTo>
                  <a:lnTo>
                    <a:pt x="0" y="61"/>
                  </a:lnTo>
                  <a:lnTo>
                    <a:pt x="9" y="79"/>
                  </a:lnTo>
                  <a:lnTo>
                    <a:pt x="9" y="97"/>
                  </a:lnTo>
                  <a:lnTo>
                    <a:pt x="18" y="106"/>
                  </a:lnTo>
                  <a:lnTo>
                    <a:pt x="35" y="106"/>
                  </a:lnTo>
                  <a:lnTo>
                    <a:pt x="53" y="106"/>
                  </a:lnTo>
                  <a:lnTo>
                    <a:pt x="132" y="88"/>
                  </a:lnTo>
                  <a:lnTo>
                    <a:pt x="132" y="97"/>
                  </a:lnTo>
                  <a:lnTo>
                    <a:pt x="141" y="114"/>
                  </a:lnTo>
                  <a:lnTo>
                    <a:pt x="150" y="114"/>
                  </a:lnTo>
                  <a:lnTo>
                    <a:pt x="256" y="97"/>
                  </a:lnTo>
                  <a:lnTo>
                    <a:pt x="274" y="79"/>
                  </a:lnTo>
                  <a:lnTo>
                    <a:pt x="274" y="61"/>
                  </a:lnTo>
                  <a:lnTo>
                    <a:pt x="265" y="53"/>
                  </a:lnTo>
                  <a:lnTo>
                    <a:pt x="247" y="53"/>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63" name="Freeform 53"/>
            <p:cNvSpPr>
              <a:spLocks noChangeArrowheads="1"/>
            </p:cNvSpPr>
            <p:nvPr/>
          </p:nvSpPr>
          <p:spPr bwMode="auto">
            <a:xfrm>
              <a:off x="4570413" y="6272213"/>
              <a:ext cx="57150" cy="28575"/>
            </a:xfrm>
            <a:custGeom>
              <a:avLst/>
              <a:gdLst>
                <a:gd name="T0" fmla="*/ 56793 w 160"/>
                <a:gd name="T1" fmla="*/ 9525 h 81"/>
                <a:gd name="T2" fmla="*/ 56793 w 160"/>
                <a:gd name="T3" fmla="*/ 9525 h 81"/>
                <a:gd name="T4" fmla="*/ 50721 w 160"/>
                <a:gd name="T5" fmla="*/ 3175 h 81"/>
                <a:gd name="T6" fmla="*/ 44291 w 160"/>
                <a:gd name="T7" fmla="*/ 0 h 81"/>
                <a:gd name="T8" fmla="*/ 44291 w 160"/>
                <a:gd name="T9" fmla="*/ 0 h 81"/>
                <a:gd name="T10" fmla="*/ 6429 w 160"/>
                <a:gd name="T11" fmla="*/ 12700 h 81"/>
                <a:gd name="T12" fmla="*/ 6429 w 160"/>
                <a:gd name="T13" fmla="*/ 12700 h 81"/>
                <a:gd name="T14" fmla="*/ 0 w 160"/>
                <a:gd name="T15" fmla="*/ 15875 h 81"/>
                <a:gd name="T16" fmla="*/ 0 w 160"/>
                <a:gd name="T17" fmla="*/ 21872 h 81"/>
                <a:gd name="T18" fmla="*/ 0 w 160"/>
                <a:gd name="T19" fmla="*/ 21872 h 81"/>
                <a:gd name="T20" fmla="*/ 3215 w 160"/>
                <a:gd name="T21" fmla="*/ 28222 h 81"/>
                <a:gd name="T22" fmla="*/ 12859 w 160"/>
                <a:gd name="T23" fmla="*/ 28222 h 81"/>
                <a:gd name="T24" fmla="*/ 47506 w 160"/>
                <a:gd name="T25" fmla="*/ 21872 h 81"/>
                <a:gd name="T26" fmla="*/ 47506 w 160"/>
                <a:gd name="T27" fmla="*/ 21872 h 81"/>
                <a:gd name="T28" fmla="*/ 47506 w 160"/>
                <a:gd name="T29" fmla="*/ 21872 h 81"/>
                <a:gd name="T30" fmla="*/ 47506 w 160"/>
                <a:gd name="T31" fmla="*/ 21872 h 81"/>
                <a:gd name="T32" fmla="*/ 53578 w 160"/>
                <a:gd name="T33" fmla="*/ 15875 h 81"/>
                <a:gd name="T34" fmla="*/ 56793 w 160"/>
                <a:gd name="T35" fmla="*/ 9525 h 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0" h="81">
                  <a:moveTo>
                    <a:pt x="159" y="27"/>
                  </a:moveTo>
                  <a:lnTo>
                    <a:pt x="159" y="27"/>
                  </a:lnTo>
                  <a:lnTo>
                    <a:pt x="142" y="9"/>
                  </a:lnTo>
                  <a:lnTo>
                    <a:pt x="124" y="0"/>
                  </a:lnTo>
                  <a:lnTo>
                    <a:pt x="18" y="36"/>
                  </a:lnTo>
                  <a:lnTo>
                    <a:pt x="0" y="45"/>
                  </a:lnTo>
                  <a:lnTo>
                    <a:pt x="0" y="62"/>
                  </a:lnTo>
                  <a:lnTo>
                    <a:pt x="9" y="80"/>
                  </a:lnTo>
                  <a:lnTo>
                    <a:pt x="36" y="80"/>
                  </a:lnTo>
                  <a:lnTo>
                    <a:pt x="133" y="62"/>
                  </a:lnTo>
                  <a:lnTo>
                    <a:pt x="150" y="45"/>
                  </a:lnTo>
                  <a:lnTo>
                    <a:pt x="159" y="27"/>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64" name="Freeform 54"/>
            <p:cNvSpPr>
              <a:spLocks noChangeArrowheads="1"/>
            </p:cNvSpPr>
            <p:nvPr/>
          </p:nvSpPr>
          <p:spPr bwMode="auto">
            <a:xfrm>
              <a:off x="4678363" y="6240463"/>
              <a:ext cx="60325" cy="34925"/>
            </a:xfrm>
            <a:custGeom>
              <a:avLst/>
              <a:gdLst>
                <a:gd name="T0" fmla="*/ 59968 w 169"/>
                <a:gd name="T1" fmla="*/ 9622 h 98"/>
                <a:gd name="T2" fmla="*/ 59968 w 169"/>
                <a:gd name="T3" fmla="*/ 9622 h 98"/>
                <a:gd name="T4" fmla="*/ 56755 w 169"/>
                <a:gd name="T5" fmla="*/ 6415 h 98"/>
                <a:gd name="T6" fmla="*/ 53543 w 169"/>
                <a:gd name="T7" fmla="*/ 3207 h 98"/>
                <a:gd name="T8" fmla="*/ 50687 w 169"/>
                <a:gd name="T9" fmla="*/ 0 h 98"/>
                <a:gd name="T10" fmla="*/ 44262 w 169"/>
                <a:gd name="T11" fmla="*/ 3207 h 98"/>
                <a:gd name="T12" fmla="*/ 44262 w 169"/>
                <a:gd name="T13" fmla="*/ 3207 h 98"/>
                <a:gd name="T14" fmla="*/ 9638 w 169"/>
                <a:gd name="T15" fmla="*/ 12473 h 98"/>
                <a:gd name="T16" fmla="*/ 9638 w 169"/>
                <a:gd name="T17" fmla="*/ 12473 h 98"/>
                <a:gd name="T18" fmla="*/ 3213 w 169"/>
                <a:gd name="T19" fmla="*/ 18888 h 98"/>
                <a:gd name="T20" fmla="*/ 0 w 169"/>
                <a:gd name="T21" fmla="*/ 25303 h 98"/>
                <a:gd name="T22" fmla="*/ 0 w 169"/>
                <a:gd name="T23" fmla="*/ 25303 h 98"/>
                <a:gd name="T24" fmla="*/ 6425 w 169"/>
                <a:gd name="T25" fmla="*/ 34569 h 98"/>
                <a:gd name="T26" fmla="*/ 16063 w 169"/>
                <a:gd name="T27" fmla="*/ 34569 h 98"/>
                <a:gd name="T28" fmla="*/ 50687 w 169"/>
                <a:gd name="T29" fmla="*/ 25303 h 98"/>
                <a:gd name="T30" fmla="*/ 50687 w 169"/>
                <a:gd name="T31" fmla="*/ 25303 h 98"/>
                <a:gd name="T32" fmla="*/ 53543 w 169"/>
                <a:gd name="T33" fmla="*/ 25303 h 98"/>
                <a:gd name="T34" fmla="*/ 53543 w 169"/>
                <a:gd name="T35" fmla="*/ 25303 h 98"/>
                <a:gd name="T36" fmla="*/ 56755 w 169"/>
                <a:gd name="T37" fmla="*/ 22095 h 98"/>
                <a:gd name="T38" fmla="*/ 59968 w 169"/>
                <a:gd name="T39" fmla="*/ 18888 h 98"/>
                <a:gd name="T40" fmla="*/ 59968 w 169"/>
                <a:gd name="T41" fmla="*/ 15681 h 98"/>
                <a:gd name="T42" fmla="*/ 59968 w 169"/>
                <a:gd name="T43" fmla="*/ 9622 h 9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69" h="98">
                  <a:moveTo>
                    <a:pt x="168" y="27"/>
                  </a:moveTo>
                  <a:lnTo>
                    <a:pt x="168" y="27"/>
                  </a:lnTo>
                  <a:lnTo>
                    <a:pt x="159" y="18"/>
                  </a:lnTo>
                  <a:lnTo>
                    <a:pt x="150" y="9"/>
                  </a:lnTo>
                  <a:lnTo>
                    <a:pt x="142" y="0"/>
                  </a:lnTo>
                  <a:lnTo>
                    <a:pt x="124" y="9"/>
                  </a:lnTo>
                  <a:lnTo>
                    <a:pt x="27" y="35"/>
                  </a:lnTo>
                  <a:lnTo>
                    <a:pt x="9" y="53"/>
                  </a:lnTo>
                  <a:lnTo>
                    <a:pt x="0" y="71"/>
                  </a:lnTo>
                  <a:lnTo>
                    <a:pt x="18" y="97"/>
                  </a:lnTo>
                  <a:lnTo>
                    <a:pt x="45" y="97"/>
                  </a:lnTo>
                  <a:lnTo>
                    <a:pt x="142" y="71"/>
                  </a:lnTo>
                  <a:lnTo>
                    <a:pt x="150" y="71"/>
                  </a:lnTo>
                  <a:lnTo>
                    <a:pt x="159" y="62"/>
                  </a:lnTo>
                  <a:lnTo>
                    <a:pt x="168" y="53"/>
                  </a:lnTo>
                  <a:lnTo>
                    <a:pt x="168" y="44"/>
                  </a:lnTo>
                  <a:lnTo>
                    <a:pt x="168" y="27"/>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65" name="Freeform 55"/>
            <p:cNvSpPr>
              <a:spLocks noChangeArrowheads="1"/>
            </p:cNvSpPr>
            <p:nvPr/>
          </p:nvSpPr>
          <p:spPr bwMode="auto">
            <a:xfrm>
              <a:off x="4786313" y="6208713"/>
              <a:ext cx="63500" cy="38100"/>
            </a:xfrm>
            <a:custGeom>
              <a:avLst/>
              <a:gdLst>
                <a:gd name="T0" fmla="*/ 63143 w 178"/>
                <a:gd name="T1" fmla="*/ 9258 h 107"/>
                <a:gd name="T2" fmla="*/ 63143 w 178"/>
                <a:gd name="T3" fmla="*/ 9258 h 107"/>
                <a:gd name="T4" fmla="*/ 59933 w 178"/>
                <a:gd name="T5" fmla="*/ 3205 h 107"/>
                <a:gd name="T6" fmla="*/ 56722 w 178"/>
                <a:gd name="T7" fmla="*/ 0 h 107"/>
                <a:gd name="T8" fmla="*/ 50657 w 178"/>
                <a:gd name="T9" fmla="*/ 0 h 107"/>
                <a:gd name="T10" fmla="*/ 47447 w 178"/>
                <a:gd name="T11" fmla="*/ 0 h 107"/>
                <a:gd name="T12" fmla="*/ 47447 w 178"/>
                <a:gd name="T13" fmla="*/ 0 h 107"/>
                <a:gd name="T14" fmla="*/ 9632 w 178"/>
                <a:gd name="T15" fmla="*/ 12463 h 107"/>
                <a:gd name="T16" fmla="*/ 9632 w 178"/>
                <a:gd name="T17" fmla="*/ 12463 h 107"/>
                <a:gd name="T18" fmla="*/ 6421 w 178"/>
                <a:gd name="T19" fmla="*/ 12463 h 107"/>
                <a:gd name="T20" fmla="*/ 3211 w 178"/>
                <a:gd name="T21" fmla="*/ 18872 h 107"/>
                <a:gd name="T22" fmla="*/ 0 w 178"/>
                <a:gd name="T23" fmla="*/ 22077 h 107"/>
                <a:gd name="T24" fmla="*/ 0 w 178"/>
                <a:gd name="T25" fmla="*/ 28130 h 107"/>
                <a:gd name="T26" fmla="*/ 0 w 178"/>
                <a:gd name="T27" fmla="*/ 28130 h 107"/>
                <a:gd name="T28" fmla="*/ 3211 w 178"/>
                <a:gd name="T29" fmla="*/ 31335 h 107"/>
                <a:gd name="T30" fmla="*/ 6421 w 178"/>
                <a:gd name="T31" fmla="*/ 34539 h 107"/>
                <a:gd name="T32" fmla="*/ 12843 w 178"/>
                <a:gd name="T33" fmla="*/ 37744 h 107"/>
                <a:gd name="T34" fmla="*/ 18907 w 178"/>
                <a:gd name="T35" fmla="*/ 37744 h 107"/>
                <a:gd name="T36" fmla="*/ 53511 w 178"/>
                <a:gd name="T37" fmla="*/ 24925 h 107"/>
                <a:gd name="T38" fmla="*/ 53511 w 178"/>
                <a:gd name="T39" fmla="*/ 24925 h 107"/>
                <a:gd name="T40" fmla="*/ 53511 w 178"/>
                <a:gd name="T41" fmla="*/ 24925 h 107"/>
                <a:gd name="T42" fmla="*/ 53511 w 178"/>
                <a:gd name="T43" fmla="*/ 24925 h 107"/>
                <a:gd name="T44" fmla="*/ 59933 w 178"/>
                <a:gd name="T45" fmla="*/ 24925 h 107"/>
                <a:gd name="T46" fmla="*/ 63143 w 178"/>
                <a:gd name="T47" fmla="*/ 18872 h 107"/>
                <a:gd name="T48" fmla="*/ 63143 w 178"/>
                <a:gd name="T49" fmla="*/ 15667 h 107"/>
                <a:gd name="T50" fmla="*/ 63143 w 178"/>
                <a:gd name="T51" fmla="*/ 9258 h 10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78" h="107">
                  <a:moveTo>
                    <a:pt x="177" y="26"/>
                  </a:moveTo>
                  <a:lnTo>
                    <a:pt x="177" y="26"/>
                  </a:lnTo>
                  <a:lnTo>
                    <a:pt x="168" y="9"/>
                  </a:lnTo>
                  <a:lnTo>
                    <a:pt x="159" y="0"/>
                  </a:lnTo>
                  <a:lnTo>
                    <a:pt x="142" y="0"/>
                  </a:lnTo>
                  <a:lnTo>
                    <a:pt x="133" y="0"/>
                  </a:lnTo>
                  <a:lnTo>
                    <a:pt x="27" y="35"/>
                  </a:lnTo>
                  <a:lnTo>
                    <a:pt x="18" y="35"/>
                  </a:lnTo>
                  <a:lnTo>
                    <a:pt x="9" y="53"/>
                  </a:lnTo>
                  <a:lnTo>
                    <a:pt x="0" y="62"/>
                  </a:lnTo>
                  <a:lnTo>
                    <a:pt x="0" y="79"/>
                  </a:lnTo>
                  <a:lnTo>
                    <a:pt x="9" y="88"/>
                  </a:lnTo>
                  <a:lnTo>
                    <a:pt x="18" y="97"/>
                  </a:lnTo>
                  <a:lnTo>
                    <a:pt x="36" y="106"/>
                  </a:lnTo>
                  <a:lnTo>
                    <a:pt x="53" y="106"/>
                  </a:lnTo>
                  <a:lnTo>
                    <a:pt x="150" y="70"/>
                  </a:lnTo>
                  <a:lnTo>
                    <a:pt x="168" y="70"/>
                  </a:lnTo>
                  <a:lnTo>
                    <a:pt x="177" y="53"/>
                  </a:lnTo>
                  <a:lnTo>
                    <a:pt x="177" y="44"/>
                  </a:lnTo>
                  <a:lnTo>
                    <a:pt x="177" y="26"/>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66" name="Freeform 56"/>
            <p:cNvSpPr>
              <a:spLocks noChangeArrowheads="1"/>
            </p:cNvSpPr>
            <p:nvPr/>
          </p:nvSpPr>
          <p:spPr bwMode="auto">
            <a:xfrm>
              <a:off x="4894263" y="6170613"/>
              <a:ext cx="66675" cy="44450"/>
            </a:xfrm>
            <a:custGeom>
              <a:avLst/>
              <a:gdLst>
                <a:gd name="T0" fmla="*/ 56692 w 187"/>
                <a:gd name="T1" fmla="*/ 31293 h 125"/>
                <a:gd name="T2" fmla="*/ 56692 w 187"/>
                <a:gd name="T3" fmla="*/ 31293 h 125"/>
                <a:gd name="T4" fmla="*/ 63109 w 187"/>
                <a:gd name="T5" fmla="*/ 28092 h 125"/>
                <a:gd name="T6" fmla="*/ 66318 w 187"/>
                <a:gd name="T7" fmla="*/ 22047 h 125"/>
                <a:gd name="T8" fmla="*/ 66318 w 187"/>
                <a:gd name="T9" fmla="*/ 15646 h 125"/>
                <a:gd name="T10" fmla="*/ 66318 w 187"/>
                <a:gd name="T11" fmla="*/ 9246 h 125"/>
                <a:gd name="T12" fmla="*/ 66318 w 187"/>
                <a:gd name="T13" fmla="*/ 9246 h 125"/>
                <a:gd name="T14" fmla="*/ 63109 w 187"/>
                <a:gd name="T15" fmla="*/ 6401 h 125"/>
                <a:gd name="T16" fmla="*/ 56692 w 187"/>
                <a:gd name="T17" fmla="*/ 3200 h 125"/>
                <a:gd name="T18" fmla="*/ 53839 w 187"/>
                <a:gd name="T19" fmla="*/ 0 h 125"/>
                <a:gd name="T20" fmla="*/ 47421 w 187"/>
                <a:gd name="T21" fmla="*/ 0 h 125"/>
                <a:gd name="T22" fmla="*/ 47421 w 187"/>
                <a:gd name="T23" fmla="*/ 0 h 125"/>
                <a:gd name="T24" fmla="*/ 9627 w 187"/>
                <a:gd name="T25" fmla="*/ 12446 h 125"/>
                <a:gd name="T26" fmla="*/ 9627 w 187"/>
                <a:gd name="T27" fmla="*/ 12446 h 125"/>
                <a:gd name="T28" fmla="*/ 9627 w 187"/>
                <a:gd name="T29" fmla="*/ 12446 h 125"/>
                <a:gd name="T30" fmla="*/ 6418 w 187"/>
                <a:gd name="T31" fmla="*/ 15646 h 125"/>
                <a:gd name="T32" fmla="*/ 3209 w 187"/>
                <a:gd name="T33" fmla="*/ 22047 h 125"/>
                <a:gd name="T34" fmla="*/ 0 w 187"/>
                <a:gd name="T35" fmla="*/ 28092 h 125"/>
                <a:gd name="T36" fmla="*/ 0 w 187"/>
                <a:gd name="T37" fmla="*/ 31293 h 125"/>
                <a:gd name="T38" fmla="*/ 0 w 187"/>
                <a:gd name="T39" fmla="*/ 31293 h 125"/>
                <a:gd name="T40" fmla="*/ 3209 w 187"/>
                <a:gd name="T41" fmla="*/ 37694 h 125"/>
                <a:gd name="T42" fmla="*/ 9627 w 187"/>
                <a:gd name="T43" fmla="*/ 40894 h 125"/>
                <a:gd name="T44" fmla="*/ 12836 w 187"/>
                <a:gd name="T45" fmla="*/ 44094 h 125"/>
                <a:gd name="T46" fmla="*/ 18897 w 187"/>
                <a:gd name="T47" fmla="*/ 40894 h 125"/>
                <a:gd name="T48" fmla="*/ 56692 w 187"/>
                <a:gd name="T49" fmla="*/ 31293 h 12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87" h="125">
                  <a:moveTo>
                    <a:pt x="159" y="88"/>
                  </a:moveTo>
                  <a:lnTo>
                    <a:pt x="159" y="88"/>
                  </a:lnTo>
                  <a:lnTo>
                    <a:pt x="177" y="79"/>
                  </a:lnTo>
                  <a:lnTo>
                    <a:pt x="186" y="62"/>
                  </a:lnTo>
                  <a:lnTo>
                    <a:pt x="186" y="44"/>
                  </a:lnTo>
                  <a:lnTo>
                    <a:pt x="186" y="26"/>
                  </a:lnTo>
                  <a:lnTo>
                    <a:pt x="177" y="18"/>
                  </a:lnTo>
                  <a:lnTo>
                    <a:pt x="159" y="9"/>
                  </a:lnTo>
                  <a:lnTo>
                    <a:pt x="151" y="0"/>
                  </a:lnTo>
                  <a:lnTo>
                    <a:pt x="133" y="0"/>
                  </a:lnTo>
                  <a:lnTo>
                    <a:pt x="27" y="35"/>
                  </a:lnTo>
                  <a:lnTo>
                    <a:pt x="18" y="44"/>
                  </a:lnTo>
                  <a:lnTo>
                    <a:pt x="9" y="62"/>
                  </a:lnTo>
                  <a:lnTo>
                    <a:pt x="0" y="79"/>
                  </a:lnTo>
                  <a:lnTo>
                    <a:pt x="0" y="88"/>
                  </a:lnTo>
                  <a:lnTo>
                    <a:pt x="9" y="106"/>
                  </a:lnTo>
                  <a:lnTo>
                    <a:pt x="27" y="115"/>
                  </a:lnTo>
                  <a:lnTo>
                    <a:pt x="36" y="124"/>
                  </a:lnTo>
                  <a:lnTo>
                    <a:pt x="53" y="115"/>
                  </a:lnTo>
                  <a:lnTo>
                    <a:pt x="159" y="88"/>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67" name="Freeform 57"/>
            <p:cNvSpPr>
              <a:spLocks noChangeArrowheads="1"/>
            </p:cNvSpPr>
            <p:nvPr/>
          </p:nvSpPr>
          <p:spPr bwMode="auto">
            <a:xfrm>
              <a:off x="5002213" y="6132513"/>
              <a:ext cx="69850" cy="44450"/>
            </a:xfrm>
            <a:custGeom>
              <a:avLst/>
              <a:gdLst>
                <a:gd name="T0" fmla="*/ 56596 w 195"/>
                <a:gd name="T1" fmla="*/ 31293 h 125"/>
                <a:gd name="T2" fmla="*/ 56596 w 195"/>
                <a:gd name="T3" fmla="*/ 31293 h 125"/>
                <a:gd name="T4" fmla="*/ 63044 w 195"/>
                <a:gd name="T5" fmla="*/ 28448 h 125"/>
                <a:gd name="T6" fmla="*/ 66268 w 195"/>
                <a:gd name="T7" fmla="*/ 22047 h 125"/>
                <a:gd name="T8" fmla="*/ 69492 w 195"/>
                <a:gd name="T9" fmla="*/ 15646 h 125"/>
                <a:gd name="T10" fmla="*/ 66268 w 195"/>
                <a:gd name="T11" fmla="*/ 9601 h 125"/>
                <a:gd name="T12" fmla="*/ 66268 w 195"/>
                <a:gd name="T13" fmla="*/ 9601 h 125"/>
                <a:gd name="T14" fmla="*/ 63044 w 195"/>
                <a:gd name="T15" fmla="*/ 3200 h 125"/>
                <a:gd name="T16" fmla="*/ 56596 w 195"/>
                <a:gd name="T17" fmla="*/ 0 h 125"/>
                <a:gd name="T18" fmla="*/ 50507 w 195"/>
                <a:gd name="T19" fmla="*/ 0 h 125"/>
                <a:gd name="T20" fmla="*/ 44059 w 195"/>
                <a:gd name="T21" fmla="*/ 0 h 125"/>
                <a:gd name="T22" fmla="*/ 44059 w 195"/>
                <a:gd name="T23" fmla="*/ 0 h 125"/>
                <a:gd name="T24" fmla="*/ 9313 w 195"/>
                <a:gd name="T25" fmla="*/ 12446 h 125"/>
                <a:gd name="T26" fmla="*/ 9313 w 195"/>
                <a:gd name="T27" fmla="*/ 12446 h 125"/>
                <a:gd name="T28" fmla="*/ 9313 w 195"/>
                <a:gd name="T29" fmla="*/ 12446 h 125"/>
                <a:gd name="T30" fmla="*/ 2866 w 195"/>
                <a:gd name="T31" fmla="*/ 15646 h 125"/>
                <a:gd name="T32" fmla="*/ 0 w 195"/>
                <a:gd name="T33" fmla="*/ 22047 h 125"/>
                <a:gd name="T34" fmla="*/ 0 w 195"/>
                <a:gd name="T35" fmla="*/ 28448 h 125"/>
                <a:gd name="T36" fmla="*/ 0 w 195"/>
                <a:gd name="T37" fmla="*/ 34493 h 125"/>
                <a:gd name="T38" fmla="*/ 0 w 195"/>
                <a:gd name="T39" fmla="*/ 34493 h 125"/>
                <a:gd name="T40" fmla="*/ 2866 w 195"/>
                <a:gd name="T41" fmla="*/ 40894 h 125"/>
                <a:gd name="T42" fmla="*/ 9313 w 195"/>
                <a:gd name="T43" fmla="*/ 44094 h 125"/>
                <a:gd name="T44" fmla="*/ 15761 w 195"/>
                <a:gd name="T45" fmla="*/ 44094 h 125"/>
                <a:gd name="T46" fmla="*/ 21851 w 195"/>
                <a:gd name="T47" fmla="*/ 44094 h 125"/>
                <a:gd name="T48" fmla="*/ 56596 w 195"/>
                <a:gd name="T49" fmla="*/ 31293 h 12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95" h="125">
                  <a:moveTo>
                    <a:pt x="158" y="88"/>
                  </a:moveTo>
                  <a:lnTo>
                    <a:pt x="158" y="88"/>
                  </a:lnTo>
                  <a:lnTo>
                    <a:pt x="176" y="80"/>
                  </a:lnTo>
                  <a:lnTo>
                    <a:pt x="185" y="62"/>
                  </a:lnTo>
                  <a:lnTo>
                    <a:pt x="194" y="44"/>
                  </a:lnTo>
                  <a:lnTo>
                    <a:pt x="185" y="27"/>
                  </a:lnTo>
                  <a:lnTo>
                    <a:pt x="176" y="9"/>
                  </a:lnTo>
                  <a:lnTo>
                    <a:pt x="158" y="0"/>
                  </a:lnTo>
                  <a:lnTo>
                    <a:pt x="141" y="0"/>
                  </a:lnTo>
                  <a:lnTo>
                    <a:pt x="123" y="0"/>
                  </a:lnTo>
                  <a:lnTo>
                    <a:pt x="26" y="35"/>
                  </a:lnTo>
                  <a:lnTo>
                    <a:pt x="8" y="44"/>
                  </a:lnTo>
                  <a:lnTo>
                    <a:pt x="0" y="62"/>
                  </a:lnTo>
                  <a:lnTo>
                    <a:pt x="0" y="80"/>
                  </a:lnTo>
                  <a:lnTo>
                    <a:pt x="0" y="97"/>
                  </a:lnTo>
                  <a:lnTo>
                    <a:pt x="8" y="115"/>
                  </a:lnTo>
                  <a:lnTo>
                    <a:pt x="26" y="124"/>
                  </a:lnTo>
                  <a:lnTo>
                    <a:pt x="44" y="124"/>
                  </a:lnTo>
                  <a:lnTo>
                    <a:pt x="61" y="124"/>
                  </a:lnTo>
                  <a:lnTo>
                    <a:pt x="158" y="88"/>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68" name="Freeform 58"/>
            <p:cNvSpPr>
              <a:spLocks noChangeArrowheads="1"/>
            </p:cNvSpPr>
            <p:nvPr/>
          </p:nvSpPr>
          <p:spPr bwMode="auto">
            <a:xfrm>
              <a:off x="5106988" y="6088063"/>
              <a:ext cx="69850" cy="50800"/>
            </a:xfrm>
            <a:custGeom>
              <a:avLst/>
              <a:gdLst>
                <a:gd name="T0" fmla="*/ 59820 w 195"/>
                <a:gd name="T1" fmla="*/ 34701 h 142"/>
                <a:gd name="T2" fmla="*/ 59820 w 195"/>
                <a:gd name="T3" fmla="*/ 34701 h 142"/>
                <a:gd name="T4" fmla="*/ 66268 w 195"/>
                <a:gd name="T5" fmla="*/ 28262 h 142"/>
                <a:gd name="T6" fmla="*/ 69492 w 195"/>
                <a:gd name="T7" fmla="*/ 25042 h 142"/>
                <a:gd name="T8" fmla="*/ 69492 w 195"/>
                <a:gd name="T9" fmla="*/ 15741 h 142"/>
                <a:gd name="T10" fmla="*/ 69492 w 195"/>
                <a:gd name="T11" fmla="*/ 9301 h 142"/>
                <a:gd name="T12" fmla="*/ 69492 w 195"/>
                <a:gd name="T13" fmla="*/ 9301 h 142"/>
                <a:gd name="T14" fmla="*/ 66268 w 195"/>
                <a:gd name="T15" fmla="*/ 2862 h 142"/>
                <a:gd name="T16" fmla="*/ 59820 w 195"/>
                <a:gd name="T17" fmla="*/ 0 h 142"/>
                <a:gd name="T18" fmla="*/ 53731 w 195"/>
                <a:gd name="T19" fmla="*/ 0 h 142"/>
                <a:gd name="T20" fmla="*/ 44059 w 195"/>
                <a:gd name="T21" fmla="*/ 0 h 142"/>
                <a:gd name="T22" fmla="*/ 44059 w 195"/>
                <a:gd name="T23" fmla="*/ 0 h 142"/>
                <a:gd name="T24" fmla="*/ 9313 w 195"/>
                <a:gd name="T25" fmla="*/ 15741 h 142"/>
                <a:gd name="T26" fmla="*/ 9313 w 195"/>
                <a:gd name="T27" fmla="*/ 15741 h 142"/>
                <a:gd name="T28" fmla="*/ 9313 w 195"/>
                <a:gd name="T29" fmla="*/ 15741 h 142"/>
                <a:gd name="T30" fmla="*/ 3224 w 195"/>
                <a:gd name="T31" fmla="*/ 18961 h 142"/>
                <a:gd name="T32" fmla="*/ 0 w 195"/>
                <a:gd name="T33" fmla="*/ 25042 h 142"/>
                <a:gd name="T34" fmla="*/ 0 w 195"/>
                <a:gd name="T35" fmla="*/ 31482 h 142"/>
                <a:gd name="T36" fmla="*/ 0 w 195"/>
                <a:gd name="T37" fmla="*/ 37563 h 142"/>
                <a:gd name="T38" fmla="*/ 0 w 195"/>
                <a:gd name="T39" fmla="*/ 37563 h 142"/>
                <a:gd name="T40" fmla="*/ 3224 w 195"/>
                <a:gd name="T41" fmla="*/ 44003 h 142"/>
                <a:gd name="T42" fmla="*/ 9313 w 195"/>
                <a:gd name="T43" fmla="*/ 47223 h 142"/>
                <a:gd name="T44" fmla="*/ 15761 w 195"/>
                <a:gd name="T45" fmla="*/ 50442 h 142"/>
                <a:gd name="T46" fmla="*/ 25074 w 195"/>
                <a:gd name="T47" fmla="*/ 47223 h 142"/>
                <a:gd name="T48" fmla="*/ 59820 w 195"/>
                <a:gd name="T49" fmla="*/ 34701 h 1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95" h="142">
                  <a:moveTo>
                    <a:pt x="167" y="97"/>
                  </a:moveTo>
                  <a:lnTo>
                    <a:pt x="167" y="97"/>
                  </a:lnTo>
                  <a:lnTo>
                    <a:pt x="185" y="79"/>
                  </a:lnTo>
                  <a:lnTo>
                    <a:pt x="194" y="70"/>
                  </a:lnTo>
                  <a:lnTo>
                    <a:pt x="194" y="44"/>
                  </a:lnTo>
                  <a:lnTo>
                    <a:pt x="194" y="26"/>
                  </a:lnTo>
                  <a:lnTo>
                    <a:pt x="185" y="8"/>
                  </a:lnTo>
                  <a:lnTo>
                    <a:pt x="167" y="0"/>
                  </a:lnTo>
                  <a:lnTo>
                    <a:pt x="150" y="0"/>
                  </a:lnTo>
                  <a:lnTo>
                    <a:pt x="123" y="0"/>
                  </a:lnTo>
                  <a:lnTo>
                    <a:pt x="26" y="44"/>
                  </a:lnTo>
                  <a:lnTo>
                    <a:pt x="9" y="53"/>
                  </a:lnTo>
                  <a:lnTo>
                    <a:pt x="0" y="70"/>
                  </a:lnTo>
                  <a:lnTo>
                    <a:pt x="0" y="88"/>
                  </a:lnTo>
                  <a:lnTo>
                    <a:pt x="0" y="105"/>
                  </a:lnTo>
                  <a:lnTo>
                    <a:pt x="9" y="123"/>
                  </a:lnTo>
                  <a:lnTo>
                    <a:pt x="26" y="132"/>
                  </a:lnTo>
                  <a:lnTo>
                    <a:pt x="44" y="141"/>
                  </a:lnTo>
                  <a:lnTo>
                    <a:pt x="70" y="132"/>
                  </a:lnTo>
                  <a:lnTo>
                    <a:pt x="167" y="97"/>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69" name="Freeform 59"/>
            <p:cNvSpPr>
              <a:spLocks noChangeArrowheads="1"/>
            </p:cNvSpPr>
            <p:nvPr/>
          </p:nvSpPr>
          <p:spPr bwMode="auto">
            <a:xfrm>
              <a:off x="5208588" y="6037263"/>
              <a:ext cx="73025" cy="57150"/>
            </a:xfrm>
            <a:custGeom>
              <a:avLst/>
              <a:gdLst>
                <a:gd name="T0" fmla="*/ 63360 w 204"/>
                <a:gd name="T1" fmla="*/ 37862 h 160"/>
                <a:gd name="T2" fmla="*/ 63360 w 204"/>
                <a:gd name="T3" fmla="*/ 37862 h 160"/>
                <a:gd name="T4" fmla="*/ 69445 w 204"/>
                <a:gd name="T5" fmla="*/ 31790 h 160"/>
                <a:gd name="T6" fmla="*/ 72667 w 204"/>
                <a:gd name="T7" fmla="*/ 25360 h 160"/>
                <a:gd name="T8" fmla="*/ 72667 w 204"/>
                <a:gd name="T9" fmla="*/ 18931 h 160"/>
                <a:gd name="T10" fmla="*/ 72667 w 204"/>
                <a:gd name="T11" fmla="*/ 12859 h 160"/>
                <a:gd name="T12" fmla="*/ 72667 w 204"/>
                <a:gd name="T13" fmla="*/ 12859 h 160"/>
                <a:gd name="T14" fmla="*/ 66224 w 204"/>
                <a:gd name="T15" fmla="*/ 6429 h 160"/>
                <a:gd name="T16" fmla="*/ 60138 w 204"/>
                <a:gd name="T17" fmla="*/ 3215 h 160"/>
                <a:gd name="T18" fmla="*/ 53695 w 204"/>
                <a:gd name="T19" fmla="*/ 0 h 160"/>
                <a:gd name="T20" fmla="*/ 47251 w 204"/>
                <a:gd name="T21" fmla="*/ 3215 h 160"/>
                <a:gd name="T22" fmla="*/ 47251 w 204"/>
                <a:gd name="T23" fmla="*/ 3215 h 160"/>
                <a:gd name="T24" fmla="*/ 12529 w 204"/>
                <a:gd name="T25" fmla="*/ 18931 h 160"/>
                <a:gd name="T26" fmla="*/ 12529 w 204"/>
                <a:gd name="T27" fmla="*/ 18931 h 160"/>
                <a:gd name="T28" fmla="*/ 12529 w 204"/>
                <a:gd name="T29" fmla="*/ 18931 h 160"/>
                <a:gd name="T30" fmla="*/ 6443 w 204"/>
                <a:gd name="T31" fmla="*/ 25360 h 160"/>
                <a:gd name="T32" fmla="*/ 3222 w 204"/>
                <a:gd name="T33" fmla="*/ 31790 h 160"/>
                <a:gd name="T34" fmla="*/ 0 w 204"/>
                <a:gd name="T35" fmla="*/ 37862 h 160"/>
                <a:gd name="T36" fmla="*/ 3222 w 204"/>
                <a:gd name="T37" fmla="*/ 44291 h 160"/>
                <a:gd name="T38" fmla="*/ 3222 w 204"/>
                <a:gd name="T39" fmla="*/ 44291 h 160"/>
                <a:gd name="T40" fmla="*/ 6443 w 204"/>
                <a:gd name="T41" fmla="*/ 50721 h 160"/>
                <a:gd name="T42" fmla="*/ 12529 w 204"/>
                <a:gd name="T43" fmla="*/ 53578 h 160"/>
                <a:gd name="T44" fmla="*/ 22194 w 204"/>
                <a:gd name="T45" fmla="*/ 56793 h 160"/>
                <a:gd name="T46" fmla="*/ 28279 w 204"/>
                <a:gd name="T47" fmla="*/ 53578 h 160"/>
                <a:gd name="T48" fmla="*/ 63360 w 204"/>
                <a:gd name="T49" fmla="*/ 37862 h 16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04" h="160">
                  <a:moveTo>
                    <a:pt x="177" y="106"/>
                  </a:moveTo>
                  <a:lnTo>
                    <a:pt x="177" y="106"/>
                  </a:lnTo>
                  <a:lnTo>
                    <a:pt x="194" y="89"/>
                  </a:lnTo>
                  <a:lnTo>
                    <a:pt x="203" y="71"/>
                  </a:lnTo>
                  <a:lnTo>
                    <a:pt x="203" y="53"/>
                  </a:lnTo>
                  <a:lnTo>
                    <a:pt x="203" y="36"/>
                  </a:lnTo>
                  <a:lnTo>
                    <a:pt x="185" y="18"/>
                  </a:lnTo>
                  <a:lnTo>
                    <a:pt x="168" y="9"/>
                  </a:lnTo>
                  <a:lnTo>
                    <a:pt x="150" y="0"/>
                  </a:lnTo>
                  <a:lnTo>
                    <a:pt x="132" y="9"/>
                  </a:lnTo>
                  <a:lnTo>
                    <a:pt x="35" y="53"/>
                  </a:lnTo>
                  <a:lnTo>
                    <a:pt x="18" y="71"/>
                  </a:lnTo>
                  <a:lnTo>
                    <a:pt x="9" y="89"/>
                  </a:lnTo>
                  <a:lnTo>
                    <a:pt x="0" y="106"/>
                  </a:lnTo>
                  <a:lnTo>
                    <a:pt x="9" y="124"/>
                  </a:lnTo>
                  <a:lnTo>
                    <a:pt x="18" y="142"/>
                  </a:lnTo>
                  <a:lnTo>
                    <a:pt x="35" y="150"/>
                  </a:lnTo>
                  <a:lnTo>
                    <a:pt x="62" y="159"/>
                  </a:lnTo>
                  <a:lnTo>
                    <a:pt x="79" y="150"/>
                  </a:lnTo>
                  <a:lnTo>
                    <a:pt x="177" y="106"/>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70" name="Freeform 60"/>
            <p:cNvSpPr>
              <a:spLocks noChangeArrowheads="1"/>
            </p:cNvSpPr>
            <p:nvPr/>
          </p:nvSpPr>
          <p:spPr bwMode="auto">
            <a:xfrm>
              <a:off x="5310188" y="5983288"/>
              <a:ext cx="76200" cy="60325"/>
            </a:xfrm>
            <a:custGeom>
              <a:avLst/>
              <a:gdLst>
                <a:gd name="T0" fmla="*/ 31839 w 213"/>
                <a:gd name="T1" fmla="*/ 56755 h 169"/>
                <a:gd name="T2" fmla="*/ 31839 w 213"/>
                <a:gd name="T3" fmla="*/ 56755 h 169"/>
                <a:gd name="T4" fmla="*/ 63321 w 213"/>
                <a:gd name="T5" fmla="*/ 37837 h 169"/>
                <a:gd name="T6" fmla="*/ 63321 w 213"/>
                <a:gd name="T7" fmla="*/ 37837 h 169"/>
                <a:gd name="T8" fmla="*/ 63321 w 213"/>
                <a:gd name="T9" fmla="*/ 37837 h 169"/>
                <a:gd name="T10" fmla="*/ 69761 w 213"/>
                <a:gd name="T11" fmla="*/ 34624 h 169"/>
                <a:gd name="T12" fmla="*/ 72623 w 213"/>
                <a:gd name="T13" fmla="*/ 25344 h 169"/>
                <a:gd name="T14" fmla="*/ 75842 w 213"/>
                <a:gd name="T15" fmla="*/ 18918 h 169"/>
                <a:gd name="T16" fmla="*/ 72623 w 213"/>
                <a:gd name="T17" fmla="*/ 9638 h 169"/>
                <a:gd name="T18" fmla="*/ 72623 w 213"/>
                <a:gd name="T19" fmla="*/ 9638 h 169"/>
                <a:gd name="T20" fmla="*/ 66541 w 213"/>
                <a:gd name="T21" fmla="*/ 6425 h 169"/>
                <a:gd name="T22" fmla="*/ 60101 w 213"/>
                <a:gd name="T23" fmla="*/ 0 h 169"/>
                <a:gd name="T24" fmla="*/ 50800 w 213"/>
                <a:gd name="T25" fmla="*/ 0 h 169"/>
                <a:gd name="T26" fmla="*/ 44361 w 213"/>
                <a:gd name="T27" fmla="*/ 3213 h 169"/>
                <a:gd name="T28" fmla="*/ 44361 w 213"/>
                <a:gd name="T29" fmla="*/ 3213 h 169"/>
                <a:gd name="T30" fmla="*/ 12879 w 213"/>
                <a:gd name="T31" fmla="*/ 22131 h 169"/>
                <a:gd name="T32" fmla="*/ 12879 w 213"/>
                <a:gd name="T33" fmla="*/ 22131 h 169"/>
                <a:gd name="T34" fmla="*/ 6439 w 213"/>
                <a:gd name="T35" fmla="*/ 28556 h 169"/>
                <a:gd name="T36" fmla="*/ 3220 w 213"/>
                <a:gd name="T37" fmla="*/ 34624 h 169"/>
                <a:gd name="T38" fmla="*/ 0 w 213"/>
                <a:gd name="T39" fmla="*/ 41050 h 169"/>
                <a:gd name="T40" fmla="*/ 3220 w 213"/>
                <a:gd name="T41" fmla="*/ 47475 h 169"/>
                <a:gd name="T42" fmla="*/ 3220 w 213"/>
                <a:gd name="T43" fmla="*/ 47475 h 169"/>
                <a:gd name="T44" fmla="*/ 9659 w 213"/>
                <a:gd name="T45" fmla="*/ 53543 h 169"/>
                <a:gd name="T46" fmla="*/ 16099 w 213"/>
                <a:gd name="T47" fmla="*/ 59968 h 169"/>
                <a:gd name="T48" fmla="*/ 22180 w 213"/>
                <a:gd name="T49" fmla="*/ 59968 h 169"/>
                <a:gd name="T50" fmla="*/ 31839 w 213"/>
                <a:gd name="T51" fmla="*/ 56755 h 16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13" h="169">
                  <a:moveTo>
                    <a:pt x="89" y="159"/>
                  </a:moveTo>
                  <a:lnTo>
                    <a:pt x="89" y="159"/>
                  </a:lnTo>
                  <a:lnTo>
                    <a:pt x="177" y="106"/>
                  </a:lnTo>
                  <a:lnTo>
                    <a:pt x="195" y="97"/>
                  </a:lnTo>
                  <a:lnTo>
                    <a:pt x="203" y="71"/>
                  </a:lnTo>
                  <a:lnTo>
                    <a:pt x="212" y="53"/>
                  </a:lnTo>
                  <a:lnTo>
                    <a:pt x="203" y="27"/>
                  </a:lnTo>
                  <a:lnTo>
                    <a:pt x="186" y="18"/>
                  </a:lnTo>
                  <a:lnTo>
                    <a:pt x="168" y="0"/>
                  </a:lnTo>
                  <a:lnTo>
                    <a:pt x="142" y="0"/>
                  </a:lnTo>
                  <a:lnTo>
                    <a:pt x="124" y="9"/>
                  </a:lnTo>
                  <a:lnTo>
                    <a:pt x="36" y="62"/>
                  </a:lnTo>
                  <a:lnTo>
                    <a:pt x="18" y="80"/>
                  </a:lnTo>
                  <a:lnTo>
                    <a:pt x="9" y="97"/>
                  </a:lnTo>
                  <a:lnTo>
                    <a:pt x="0" y="115"/>
                  </a:lnTo>
                  <a:lnTo>
                    <a:pt x="9" y="133"/>
                  </a:lnTo>
                  <a:lnTo>
                    <a:pt x="27" y="150"/>
                  </a:lnTo>
                  <a:lnTo>
                    <a:pt x="45" y="168"/>
                  </a:lnTo>
                  <a:lnTo>
                    <a:pt x="62" y="168"/>
                  </a:lnTo>
                  <a:lnTo>
                    <a:pt x="89" y="159"/>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71" name="Freeform 61"/>
            <p:cNvSpPr>
              <a:spLocks noChangeArrowheads="1"/>
            </p:cNvSpPr>
            <p:nvPr/>
          </p:nvSpPr>
          <p:spPr bwMode="auto">
            <a:xfrm>
              <a:off x="5408613" y="5922963"/>
              <a:ext cx="73025" cy="63500"/>
            </a:xfrm>
            <a:custGeom>
              <a:avLst/>
              <a:gdLst>
                <a:gd name="T0" fmla="*/ 31501 w 204"/>
                <a:gd name="T1" fmla="*/ 59912 h 177"/>
                <a:gd name="T2" fmla="*/ 31501 w 204"/>
                <a:gd name="T3" fmla="*/ 59912 h 177"/>
                <a:gd name="T4" fmla="*/ 31501 w 204"/>
                <a:gd name="T5" fmla="*/ 59912 h 177"/>
                <a:gd name="T6" fmla="*/ 63002 w 204"/>
                <a:gd name="T7" fmla="*/ 38028 h 177"/>
                <a:gd name="T8" fmla="*/ 63002 w 204"/>
                <a:gd name="T9" fmla="*/ 38028 h 177"/>
                <a:gd name="T10" fmla="*/ 63002 w 204"/>
                <a:gd name="T11" fmla="*/ 38028 h 177"/>
                <a:gd name="T12" fmla="*/ 63002 w 204"/>
                <a:gd name="T13" fmla="*/ 38028 h 177"/>
                <a:gd name="T14" fmla="*/ 69445 w 204"/>
                <a:gd name="T15" fmla="*/ 31571 h 177"/>
                <a:gd name="T16" fmla="*/ 72667 w 204"/>
                <a:gd name="T17" fmla="*/ 25113 h 177"/>
                <a:gd name="T18" fmla="*/ 72667 w 204"/>
                <a:gd name="T19" fmla="*/ 15785 h 177"/>
                <a:gd name="T20" fmla="*/ 69445 w 204"/>
                <a:gd name="T21" fmla="*/ 9328 h 177"/>
                <a:gd name="T22" fmla="*/ 69445 w 204"/>
                <a:gd name="T23" fmla="*/ 9328 h 177"/>
                <a:gd name="T24" fmla="*/ 63002 w 204"/>
                <a:gd name="T25" fmla="*/ 3229 h 177"/>
                <a:gd name="T26" fmla="*/ 56917 w 204"/>
                <a:gd name="T27" fmla="*/ 0 h 177"/>
                <a:gd name="T28" fmla="*/ 47251 w 204"/>
                <a:gd name="T29" fmla="*/ 0 h 177"/>
                <a:gd name="T30" fmla="*/ 41166 w 204"/>
                <a:gd name="T31" fmla="*/ 3229 h 177"/>
                <a:gd name="T32" fmla="*/ 41166 w 204"/>
                <a:gd name="T33" fmla="*/ 3229 h 177"/>
                <a:gd name="T34" fmla="*/ 41166 w 204"/>
                <a:gd name="T35" fmla="*/ 3229 h 177"/>
                <a:gd name="T36" fmla="*/ 9307 w 204"/>
                <a:gd name="T37" fmla="*/ 25113 h 177"/>
                <a:gd name="T38" fmla="*/ 9307 w 204"/>
                <a:gd name="T39" fmla="*/ 25113 h 177"/>
                <a:gd name="T40" fmla="*/ 3222 w 204"/>
                <a:gd name="T41" fmla="*/ 31571 h 177"/>
                <a:gd name="T42" fmla="*/ 0 w 204"/>
                <a:gd name="T43" fmla="*/ 38028 h 177"/>
                <a:gd name="T44" fmla="*/ 0 w 204"/>
                <a:gd name="T45" fmla="*/ 44127 h 177"/>
                <a:gd name="T46" fmla="*/ 3222 w 204"/>
                <a:gd name="T47" fmla="*/ 53814 h 177"/>
                <a:gd name="T48" fmla="*/ 3222 w 204"/>
                <a:gd name="T49" fmla="*/ 53814 h 177"/>
                <a:gd name="T50" fmla="*/ 9307 w 204"/>
                <a:gd name="T51" fmla="*/ 59912 h 177"/>
                <a:gd name="T52" fmla="*/ 15750 w 204"/>
                <a:gd name="T53" fmla="*/ 63141 h 177"/>
                <a:gd name="T54" fmla="*/ 25416 w 204"/>
                <a:gd name="T55" fmla="*/ 63141 h 177"/>
                <a:gd name="T56" fmla="*/ 31501 w 204"/>
                <a:gd name="T57" fmla="*/ 59912 h 17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04" h="177">
                  <a:moveTo>
                    <a:pt x="88" y="167"/>
                  </a:moveTo>
                  <a:lnTo>
                    <a:pt x="88" y="167"/>
                  </a:lnTo>
                  <a:lnTo>
                    <a:pt x="176" y="106"/>
                  </a:lnTo>
                  <a:lnTo>
                    <a:pt x="194" y="88"/>
                  </a:lnTo>
                  <a:lnTo>
                    <a:pt x="203" y="70"/>
                  </a:lnTo>
                  <a:lnTo>
                    <a:pt x="203" y="44"/>
                  </a:lnTo>
                  <a:lnTo>
                    <a:pt x="194" y="26"/>
                  </a:lnTo>
                  <a:lnTo>
                    <a:pt x="176" y="9"/>
                  </a:lnTo>
                  <a:lnTo>
                    <a:pt x="159" y="0"/>
                  </a:lnTo>
                  <a:lnTo>
                    <a:pt x="132" y="0"/>
                  </a:lnTo>
                  <a:lnTo>
                    <a:pt x="115" y="9"/>
                  </a:lnTo>
                  <a:lnTo>
                    <a:pt x="26" y="70"/>
                  </a:lnTo>
                  <a:lnTo>
                    <a:pt x="9" y="88"/>
                  </a:lnTo>
                  <a:lnTo>
                    <a:pt x="0" y="106"/>
                  </a:lnTo>
                  <a:lnTo>
                    <a:pt x="0" y="123"/>
                  </a:lnTo>
                  <a:lnTo>
                    <a:pt x="9" y="150"/>
                  </a:lnTo>
                  <a:lnTo>
                    <a:pt x="26" y="167"/>
                  </a:lnTo>
                  <a:lnTo>
                    <a:pt x="44" y="176"/>
                  </a:lnTo>
                  <a:lnTo>
                    <a:pt x="71" y="176"/>
                  </a:lnTo>
                  <a:lnTo>
                    <a:pt x="88" y="167"/>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72" name="Freeform 62"/>
            <p:cNvSpPr>
              <a:spLocks noChangeArrowheads="1"/>
            </p:cNvSpPr>
            <p:nvPr/>
          </p:nvSpPr>
          <p:spPr bwMode="auto">
            <a:xfrm>
              <a:off x="5500688" y="5853113"/>
              <a:ext cx="73025" cy="66675"/>
            </a:xfrm>
            <a:custGeom>
              <a:avLst/>
              <a:gdLst>
                <a:gd name="T0" fmla="*/ 34723 w 204"/>
                <a:gd name="T1" fmla="*/ 63090 h 186"/>
                <a:gd name="T2" fmla="*/ 34723 w 204"/>
                <a:gd name="T3" fmla="*/ 63090 h 186"/>
                <a:gd name="T4" fmla="*/ 34723 w 204"/>
                <a:gd name="T5" fmla="*/ 63090 h 186"/>
                <a:gd name="T6" fmla="*/ 66224 w 204"/>
                <a:gd name="T7" fmla="*/ 37998 h 186"/>
                <a:gd name="T8" fmla="*/ 66224 w 204"/>
                <a:gd name="T9" fmla="*/ 37998 h 186"/>
                <a:gd name="T10" fmla="*/ 66224 w 204"/>
                <a:gd name="T11" fmla="*/ 37998 h 186"/>
                <a:gd name="T12" fmla="*/ 66224 w 204"/>
                <a:gd name="T13" fmla="*/ 37998 h 186"/>
                <a:gd name="T14" fmla="*/ 72667 w 204"/>
                <a:gd name="T15" fmla="*/ 31545 h 186"/>
                <a:gd name="T16" fmla="*/ 72667 w 204"/>
                <a:gd name="T17" fmla="*/ 25093 h 186"/>
                <a:gd name="T18" fmla="*/ 72667 w 204"/>
                <a:gd name="T19" fmla="*/ 15773 h 186"/>
                <a:gd name="T20" fmla="*/ 69445 w 204"/>
                <a:gd name="T21" fmla="*/ 9320 h 186"/>
                <a:gd name="T22" fmla="*/ 69445 w 204"/>
                <a:gd name="T23" fmla="*/ 9320 h 186"/>
                <a:gd name="T24" fmla="*/ 63002 w 204"/>
                <a:gd name="T25" fmla="*/ 2868 h 186"/>
                <a:gd name="T26" fmla="*/ 53695 w 204"/>
                <a:gd name="T27" fmla="*/ 0 h 186"/>
                <a:gd name="T28" fmla="*/ 47251 w 204"/>
                <a:gd name="T29" fmla="*/ 2868 h 186"/>
                <a:gd name="T30" fmla="*/ 37944 w 204"/>
                <a:gd name="T31" fmla="*/ 6094 h 186"/>
                <a:gd name="T32" fmla="*/ 37944 w 204"/>
                <a:gd name="T33" fmla="*/ 6094 h 186"/>
                <a:gd name="T34" fmla="*/ 9307 w 204"/>
                <a:gd name="T35" fmla="*/ 28319 h 186"/>
                <a:gd name="T36" fmla="*/ 9307 w 204"/>
                <a:gd name="T37" fmla="*/ 28319 h 186"/>
                <a:gd name="T38" fmla="*/ 3222 w 204"/>
                <a:gd name="T39" fmla="*/ 34771 h 186"/>
                <a:gd name="T40" fmla="*/ 0 w 204"/>
                <a:gd name="T41" fmla="*/ 44092 h 186"/>
                <a:gd name="T42" fmla="*/ 3222 w 204"/>
                <a:gd name="T43" fmla="*/ 50544 h 186"/>
                <a:gd name="T44" fmla="*/ 6443 w 204"/>
                <a:gd name="T45" fmla="*/ 59864 h 186"/>
                <a:gd name="T46" fmla="*/ 6443 w 204"/>
                <a:gd name="T47" fmla="*/ 59864 h 186"/>
                <a:gd name="T48" fmla="*/ 12529 w 204"/>
                <a:gd name="T49" fmla="*/ 66317 h 186"/>
                <a:gd name="T50" fmla="*/ 18972 w 204"/>
                <a:gd name="T51" fmla="*/ 66317 h 186"/>
                <a:gd name="T52" fmla="*/ 28279 w 204"/>
                <a:gd name="T53" fmla="*/ 66317 h 186"/>
                <a:gd name="T54" fmla="*/ 34723 w 204"/>
                <a:gd name="T55" fmla="*/ 63090 h 18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04" h="186">
                  <a:moveTo>
                    <a:pt x="97" y="176"/>
                  </a:moveTo>
                  <a:lnTo>
                    <a:pt x="97" y="176"/>
                  </a:lnTo>
                  <a:lnTo>
                    <a:pt x="185" y="106"/>
                  </a:lnTo>
                  <a:lnTo>
                    <a:pt x="203" y="88"/>
                  </a:lnTo>
                  <a:lnTo>
                    <a:pt x="203" y="70"/>
                  </a:lnTo>
                  <a:lnTo>
                    <a:pt x="203" y="44"/>
                  </a:lnTo>
                  <a:lnTo>
                    <a:pt x="194" y="26"/>
                  </a:lnTo>
                  <a:lnTo>
                    <a:pt x="176" y="8"/>
                  </a:lnTo>
                  <a:lnTo>
                    <a:pt x="150" y="0"/>
                  </a:lnTo>
                  <a:lnTo>
                    <a:pt x="132" y="8"/>
                  </a:lnTo>
                  <a:lnTo>
                    <a:pt x="106" y="17"/>
                  </a:lnTo>
                  <a:lnTo>
                    <a:pt x="26" y="79"/>
                  </a:lnTo>
                  <a:lnTo>
                    <a:pt x="9" y="97"/>
                  </a:lnTo>
                  <a:lnTo>
                    <a:pt x="0" y="123"/>
                  </a:lnTo>
                  <a:lnTo>
                    <a:pt x="9" y="141"/>
                  </a:lnTo>
                  <a:lnTo>
                    <a:pt x="18" y="167"/>
                  </a:lnTo>
                  <a:lnTo>
                    <a:pt x="35" y="185"/>
                  </a:lnTo>
                  <a:lnTo>
                    <a:pt x="53" y="185"/>
                  </a:lnTo>
                  <a:lnTo>
                    <a:pt x="79" y="185"/>
                  </a:lnTo>
                  <a:lnTo>
                    <a:pt x="97" y="176"/>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73" name="Freeform 63"/>
            <p:cNvSpPr>
              <a:spLocks noChangeArrowheads="1"/>
            </p:cNvSpPr>
            <p:nvPr/>
          </p:nvSpPr>
          <p:spPr bwMode="auto">
            <a:xfrm>
              <a:off x="5586413" y="5773738"/>
              <a:ext cx="73025" cy="73025"/>
            </a:xfrm>
            <a:custGeom>
              <a:avLst/>
              <a:gdLst>
                <a:gd name="T0" fmla="*/ 31501 w 204"/>
                <a:gd name="T1" fmla="*/ 9307 h 204"/>
                <a:gd name="T2" fmla="*/ 31501 w 204"/>
                <a:gd name="T3" fmla="*/ 9307 h 204"/>
                <a:gd name="T4" fmla="*/ 6443 w 204"/>
                <a:gd name="T5" fmla="*/ 34723 h 204"/>
                <a:gd name="T6" fmla="*/ 6443 w 204"/>
                <a:gd name="T7" fmla="*/ 34723 h 204"/>
                <a:gd name="T8" fmla="*/ 3222 w 204"/>
                <a:gd name="T9" fmla="*/ 41166 h 204"/>
                <a:gd name="T10" fmla="*/ 0 w 204"/>
                <a:gd name="T11" fmla="*/ 50473 h 204"/>
                <a:gd name="T12" fmla="*/ 3222 w 204"/>
                <a:gd name="T13" fmla="*/ 60138 h 204"/>
                <a:gd name="T14" fmla="*/ 6443 w 204"/>
                <a:gd name="T15" fmla="*/ 66224 h 204"/>
                <a:gd name="T16" fmla="*/ 6443 w 204"/>
                <a:gd name="T17" fmla="*/ 66224 h 204"/>
                <a:gd name="T18" fmla="*/ 15750 w 204"/>
                <a:gd name="T19" fmla="*/ 72667 h 204"/>
                <a:gd name="T20" fmla="*/ 22194 w 204"/>
                <a:gd name="T21" fmla="*/ 72667 h 204"/>
                <a:gd name="T22" fmla="*/ 31501 w 204"/>
                <a:gd name="T23" fmla="*/ 72667 h 204"/>
                <a:gd name="T24" fmla="*/ 37944 w 204"/>
                <a:gd name="T25" fmla="*/ 66224 h 204"/>
                <a:gd name="T26" fmla="*/ 37944 w 204"/>
                <a:gd name="T27" fmla="*/ 66224 h 204"/>
                <a:gd name="T28" fmla="*/ 37944 w 204"/>
                <a:gd name="T29" fmla="*/ 66224 h 204"/>
                <a:gd name="T30" fmla="*/ 66224 w 204"/>
                <a:gd name="T31" fmla="*/ 37944 h 204"/>
                <a:gd name="T32" fmla="*/ 66224 w 204"/>
                <a:gd name="T33" fmla="*/ 37944 h 204"/>
                <a:gd name="T34" fmla="*/ 66224 w 204"/>
                <a:gd name="T35" fmla="*/ 37944 h 204"/>
                <a:gd name="T36" fmla="*/ 66224 w 204"/>
                <a:gd name="T37" fmla="*/ 37944 h 204"/>
                <a:gd name="T38" fmla="*/ 69445 w 204"/>
                <a:gd name="T39" fmla="*/ 31501 h 204"/>
                <a:gd name="T40" fmla="*/ 72667 w 204"/>
                <a:gd name="T41" fmla="*/ 22194 h 204"/>
                <a:gd name="T42" fmla="*/ 69445 w 204"/>
                <a:gd name="T43" fmla="*/ 12529 h 204"/>
                <a:gd name="T44" fmla="*/ 66224 w 204"/>
                <a:gd name="T45" fmla="*/ 6443 h 204"/>
                <a:gd name="T46" fmla="*/ 66224 w 204"/>
                <a:gd name="T47" fmla="*/ 6443 h 204"/>
                <a:gd name="T48" fmla="*/ 56917 w 204"/>
                <a:gd name="T49" fmla="*/ 3222 h 204"/>
                <a:gd name="T50" fmla="*/ 47609 w 204"/>
                <a:gd name="T51" fmla="*/ 0 h 204"/>
                <a:gd name="T52" fmla="*/ 41166 w 204"/>
                <a:gd name="T53" fmla="*/ 3222 h 204"/>
                <a:gd name="T54" fmla="*/ 31501 w 204"/>
                <a:gd name="T55" fmla="*/ 9307 h 20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04" h="204">
                  <a:moveTo>
                    <a:pt x="88" y="26"/>
                  </a:moveTo>
                  <a:lnTo>
                    <a:pt x="88" y="26"/>
                  </a:lnTo>
                  <a:lnTo>
                    <a:pt x="18" y="97"/>
                  </a:lnTo>
                  <a:lnTo>
                    <a:pt x="9" y="115"/>
                  </a:lnTo>
                  <a:lnTo>
                    <a:pt x="0" y="141"/>
                  </a:lnTo>
                  <a:lnTo>
                    <a:pt x="9" y="168"/>
                  </a:lnTo>
                  <a:lnTo>
                    <a:pt x="18" y="185"/>
                  </a:lnTo>
                  <a:lnTo>
                    <a:pt x="44" y="203"/>
                  </a:lnTo>
                  <a:lnTo>
                    <a:pt x="62" y="203"/>
                  </a:lnTo>
                  <a:lnTo>
                    <a:pt x="88" y="203"/>
                  </a:lnTo>
                  <a:lnTo>
                    <a:pt x="106" y="185"/>
                  </a:lnTo>
                  <a:lnTo>
                    <a:pt x="185" y="106"/>
                  </a:lnTo>
                  <a:lnTo>
                    <a:pt x="194" y="88"/>
                  </a:lnTo>
                  <a:lnTo>
                    <a:pt x="203" y="62"/>
                  </a:lnTo>
                  <a:lnTo>
                    <a:pt x="194" y="35"/>
                  </a:lnTo>
                  <a:lnTo>
                    <a:pt x="185" y="18"/>
                  </a:lnTo>
                  <a:lnTo>
                    <a:pt x="159" y="9"/>
                  </a:lnTo>
                  <a:lnTo>
                    <a:pt x="133" y="0"/>
                  </a:lnTo>
                  <a:lnTo>
                    <a:pt x="115" y="9"/>
                  </a:lnTo>
                  <a:lnTo>
                    <a:pt x="88" y="26"/>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74" name="Freeform 64"/>
            <p:cNvSpPr>
              <a:spLocks noChangeArrowheads="1"/>
            </p:cNvSpPr>
            <p:nvPr/>
          </p:nvSpPr>
          <p:spPr bwMode="auto">
            <a:xfrm>
              <a:off x="5662613" y="5684838"/>
              <a:ext cx="66675" cy="76200"/>
            </a:xfrm>
            <a:custGeom>
              <a:avLst/>
              <a:gdLst>
                <a:gd name="T0" fmla="*/ 56996 w 186"/>
                <a:gd name="T1" fmla="*/ 3220 h 213"/>
                <a:gd name="T2" fmla="*/ 56996 w 186"/>
                <a:gd name="T3" fmla="*/ 3220 h 213"/>
                <a:gd name="T4" fmla="*/ 47318 w 186"/>
                <a:gd name="T5" fmla="*/ 0 h 213"/>
                <a:gd name="T6" fmla="*/ 41224 w 186"/>
                <a:gd name="T7" fmla="*/ 0 h 213"/>
                <a:gd name="T8" fmla="*/ 31545 w 186"/>
                <a:gd name="T9" fmla="*/ 3220 h 213"/>
                <a:gd name="T10" fmla="*/ 25451 w 186"/>
                <a:gd name="T11" fmla="*/ 9301 h 213"/>
                <a:gd name="T12" fmla="*/ 25451 w 186"/>
                <a:gd name="T13" fmla="*/ 9301 h 213"/>
                <a:gd name="T14" fmla="*/ 15773 w 186"/>
                <a:gd name="T15" fmla="*/ 25400 h 213"/>
                <a:gd name="T16" fmla="*/ 3226 w 186"/>
                <a:gd name="T17" fmla="*/ 41141 h 213"/>
                <a:gd name="T18" fmla="*/ 3226 w 186"/>
                <a:gd name="T19" fmla="*/ 41141 h 213"/>
                <a:gd name="T20" fmla="*/ 3226 w 186"/>
                <a:gd name="T21" fmla="*/ 41141 h 213"/>
                <a:gd name="T22" fmla="*/ 0 w 186"/>
                <a:gd name="T23" fmla="*/ 47223 h 213"/>
                <a:gd name="T24" fmla="*/ 0 w 186"/>
                <a:gd name="T25" fmla="*/ 56882 h 213"/>
                <a:gd name="T26" fmla="*/ 3226 w 186"/>
                <a:gd name="T27" fmla="*/ 66183 h 213"/>
                <a:gd name="T28" fmla="*/ 9320 w 186"/>
                <a:gd name="T29" fmla="*/ 72623 h 213"/>
                <a:gd name="T30" fmla="*/ 9320 w 186"/>
                <a:gd name="T31" fmla="*/ 72623 h 213"/>
                <a:gd name="T32" fmla="*/ 15773 w 186"/>
                <a:gd name="T33" fmla="*/ 75842 h 213"/>
                <a:gd name="T34" fmla="*/ 25451 w 186"/>
                <a:gd name="T35" fmla="*/ 75842 h 213"/>
                <a:gd name="T36" fmla="*/ 34771 w 186"/>
                <a:gd name="T37" fmla="*/ 72623 h 213"/>
                <a:gd name="T38" fmla="*/ 41224 w 186"/>
                <a:gd name="T39" fmla="*/ 66183 h 213"/>
                <a:gd name="T40" fmla="*/ 53770 w 186"/>
                <a:gd name="T41" fmla="*/ 50442 h 213"/>
                <a:gd name="T42" fmla="*/ 63090 w 186"/>
                <a:gd name="T43" fmla="*/ 34701 h 213"/>
                <a:gd name="T44" fmla="*/ 63090 w 186"/>
                <a:gd name="T45" fmla="*/ 34701 h 213"/>
                <a:gd name="T46" fmla="*/ 63090 w 186"/>
                <a:gd name="T47" fmla="*/ 34701 h 213"/>
                <a:gd name="T48" fmla="*/ 66317 w 186"/>
                <a:gd name="T49" fmla="*/ 25400 h 213"/>
                <a:gd name="T50" fmla="*/ 66317 w 186"/>
                <a:gd name="T51" fmla="*/ 18961 h 213"/>
                <a:gd name="T52" fmla="*/ 63090 w 186"/>
                <a:gd name="T53" fmla="*/ 9301 h 213"/>
                <a:gd name="T54" fmla="*/ 56996 w 186"/>
                <a:gd name="T55" fmla="*/ 3220 h 21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86" h="213">
                  <a:moveTo>
                    <a:pt x="159" y="9"/>
                  </a:moveTo>
                  <a:lnTo>
                    <a:pt x="159" y="9"/>
                  </a:lnTo>
                  <a:lnTo>
                    <a:pt x="132" y="0"/>
                  </a:lnTo>
                  <a:lnTo>
                    <a:pt x="115" y="0"/>
                  </a:lnTo>
                  <a:lnTo>
                    <a:pt x="88" y="9"/>
                  </a:lnTo>
                  <a:lnTo>
                    <a:pt x="71" y="26"/>
                  </a:lnTo>
                  <a:lnTo>
                    <a:pt x="44" y="71"/>
                  </a:lnTo>
                  <a:lnTo>
                    <a:pt x="9" y="115"/>
                  </a:lnTo>
                  <a:lnTo>
                    <a:pt x="0" y="132"/>
                  </a:lnTo>
                  <a:lnTo>
                    <a:pt x="0" y="159"/>
                  </a:lnTo>
                  <a:lnTo>
                    <a:pt x="9" y="185"/>
                  </a:lnTo>
                  <a:lnTo>
                    <a:pt x="26" y="203"/>
                  </a:lnTo>
                  <a:lnTo>
                    <a:pt x="44" y="212"/>
                  </a:lnTo>
                  <a:lnTo>
                    <a:pt x="71" y="212"/>
                  </a:lnTo>
                  <a:lnTo>
                    <a:pt x="97" y="203"/>
                  </a:lnTo>
                  <a:lnTo>
                    <a:pt x="115" y="185"/>
                  </a:lnTo>
                  <a:lnTo>
                    <a:pt x="150" y="141"/>
                  </a:lnTo>
                  <a:lnTo>
                    <a:pt x="176" y="97"/>
                  </a:lnTo>
                  <a:lnTo>
                    <a:pt x="185" y="71"/>
                  </a:lnTo>
                  <a:lnTo>
                    <a:pt x="185" y="53"/>
                  </a:lnTo>
                  <a:lnTo>
                    <a:pt x="176" y="26"/>
                  </a:lnTo>
                  <a:lnTo>
                    <a:pt x="159" y="9"/>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75" name="Freeform 65"/>
            <p:cNvSpPr>
              <a:spLocks noChangeArrowheads="1"/>
            </p:cNvSpPr>
            <p:nvPr/>
          </p:nvSpPr>
          <p:spPr bwMode="auto">
            <a:xfrm>
              <a:off x="5719763" y="5583238"/>
              <a:ext cx="63500" cy="82550"/>
            </a:xfrm>
            <a:custGeom>
              <a:avLst/>
              <a:gdLst>
                <a:gd name="T0" fmla="*/ 44127 w 177"/>
                <a:gd name="T1" fmla="*/ 66399 h 230"/>
                <a:gd name="T2" fmla="*/ 44127 w 177"/>
                <a:gd name="T3" fmla="*/ 66399 h 230"/>
                <a:gd name="T4" fmla="*/ 44127 w 177"/>
                <a:gd name="T5" fmla="*/ 66399 h 230"/>
                <a:gd name="T6" fmla="*/ 53814 w 177"/>
                <a:gd name="T7" fmla="*/ 50607 h 230"/>
                <a:gd name="T8" fmla="*/ 53814 w 177"/>
                <a:gd name="T9" fmla="*/ 50607 h 230"/>
                <a:gd name="T10" fmla="*/ 59912 w 177"/>
                <a:gd name="T11" fmla="*/ 31584 h 230"/>
                <a:gd name="T12" fmla="*/ 59912 w 177"/>
                <a:gd name="T13" fmla="*/ 31584 h 230"/>
                <a:gd name="T14" fmla="*/ 59912 w 177"/>
                <a:gd name="T15" fmla="*/ 31584 h 230"/>
                <a:gd name="T16" fmla="*/ 63141 w 177"/>
                <a:gd name="T17" fmla="*/ 21894 h 230"/>
                <a:gd name="T18" fmla="*/ 59912 w 177"/>
                <a:gd name="T19" fmla="*/ 12562 h 230"/>
                <a:gd name="T20" fmla="*/ 53814 w 177"/>
                <a:gd name="T21" fmla="*/ 6102 h 230"/>
                <a:gd name="T22" fmla="*/ 47356 w 177"/>
                <a:gd name="T23" fmla="*/ 0 h 230"/>
                <a:gd name="T24" fmla="*/ 47356 w 177"/>
                <a:gd name="T25" fmla="*/ 0 h 230"/>
                <a:gd name="T26" fmla="*/ 38028 w 177"/>
                <a:gd name="T27" fmla="*/ 0 h 230"/>
                <a:gd name="T28" fmla="*/ 28342 w 177"/>
                <a:gd name="T29" fmla="*/ 0 h 230"/>
                <a:gd name="T30" fmla="*/ 22243 w 177"/>
                <a:gd name="T31" fmla="*/ 6102 h 230"/>
                <a:gd name="T32" fmla="*/ 15785 w 177"/>
                <a:gd name="T33" fmla="*/ 12562 h 230"/>
                <a:gd name="T34" fmla="*/ 15785 w 177"/>
                <a:gd name="T35" fmla="*/ 12562 h 230"/>
                <a:gd name="T36" fmla="*/ 15785 w 177"/>
                <a:gd name="T37" fmla="*/ 12562 h 230"/>
                <a:gd name="T38" fmla="*/ 9328 w 177"/>
                <a:gd name="T39" fmla="*/ 31584 h 230"/>
                <a:gd name="T40" fmla="*/ 9328 w 177"/>
                <a:gd name="T41" fmla="*/ 31584 h 230"/>
                <a:gd name="T42" fmla="*/ 3229 w 177"/>
                <a:gd name="T43" fmla="*/ 47377 h 230"/>
                <a:gd name="T44" fmla="*/ 3229 w 177"/>
                <a:gd name="T45" fmla="*/ 47377 h 230"/>
                <a:gd name="T46" fmla="*/ 0 w 177"/>
                <a:gd name="T47" fmla="*/ 56708 h 230"/>
                <a:gd name="T48" fmla="*/ 3229 w 177"/>
                <a:gd name="T49" fmla="*/ 66399 h 230"/>
                <a:gd name="T50" fmla="*/ 6099 w 177"/>
                <a:gd name="T51" fmla="*/ 72859 h 230"/>
                <a:gd name="T52" fmla="*/ 12556 w 177"/>
                <a:gd name="T53" fmla="*/ 78961 h 230"/>
                <a:gd name="T54" fmla="*/ 12556 w 177"/>
                <a:gd name="T55" fmla="*/ 78961 h 230"/>
                <a:gd name="T56" fmla="*/ 22243 w 177"/>
                <a:gd name="T57" fmla="*/ 82191 h 230"/>
                <a:gd name="T58" fmla="*/ 31571 w 177"/>
                <a:gd name="T59" fmla="*/ 78961 h 230"/>
                <a:gd name="T60" fmla="*/ 38028 w 177"/>
                <a:gd name="T61" fmla="*/ 75731 h 230"/>
                <a:gd name="T62" fmla="*/ 44127 w 177"/>
                <a:gd name="T63" fmla="*/ 66399 h 2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77" h="230">
                  <a:moveTo>
                    <a:pt x="123" y="185"/>
                  </a:moveTo>
                  <a:lnTo>
                    <a:pt x="123" y="185"/>
                  </a:lnTo>
                  <a:lnTo>
                    <a:pt x="150" y="141"/>
                  </a:lnTo>
                  <a:lnTo>
                    <a:pt x="167" y="88"/>
                  </a:lnTo>
                  <a:lnTo>
                    <a:pt x="176" y="61"/>
                  </a:lnTo>
                  <a:lnTo>
                    <a:pt x="167" y="35"/>
                  </a:lnTo>
                  <a:lnTo>
                    <a:pt x="150" y="17"/>
                  </a:lnTo>
                  <a:lnTo>
                    <a:pt x="132" y="0"/>
                  </a:lnTo>
                  <a:lnTo>
                    <a:pt x="106" y="0"/>
                  </a:lnTo>
                  <a:lnTo>
                    <a:pt x="79" y="0"/>
                  </a:lnTo>
                  <a:lnTo>
                    <a:pt x="62" y="17"/>
                  </a:lnTo>
                  <a:lnTo>
                    <a:pt x="44" y="35"/>
                  </a:lnTo>
                  <a:lnTo>
                    <a:pt x="26" y="88"/>
                  </a:lnTo>
                  <a:lnTo>
                    <a:pt x="9" y="132"/>
                  </a:lnTo>
                  <a:lnTo>
                    <a:pt x="0" y="158"/>
                  </a:lnTo>
                  <a:lnTo>
                    <a:pt x="9" y="185"/>
                  </a:lnTo>
                  <a:lnTo>
                    <a:pt x="17" y="203"/>
                  </a:lnTo>
                  <a:lnTo>
                    <a:pt x="35" y="220"/>
                  </a:lnTo>
                  <a:lnTo>
                    <a:pt x="62" y="229"/>
                  </a:lnTo>
                  <a:lnTo>
                    <a:pt x="88" y="220"/>
                  </a:lnTo>
                  <a:lnTo>
                    <a:pt x="106" y="211"/>
                  </a:lnTo>
                  <a:lnTo>
                    <a:pt x="123" y="185"/>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76" name="Freeform 66"/>
            <p:cNvSpPr>
              <a:spLocks noChangeArrowheads="1"/>
            </p:cNvSpPr>
            <p:nvPr/>
          </p:nvSpPr>
          <p:spPr bwMode="auto">
            <a:xfrm>
              <a:off x="5757863" y="5472113"/>
              <a:ext cx="50800" cy="82550"/>
            </a:xfrm>
            <a:custGeom>
              <a:avLst/>
              <a:gdLst>
                <a:gd name="T0" fmla="*/ 44003 w 142"/>
                <a:gd name="T1" fmla="*/ 66399 h 230"/>
                <a:gd name="T2" fmla="*/ 44003 w 142"/>
                <a:gd name="T3" fmla="*/ 66399 h 230"/>
                <a:gd name="T4" fmla="*/ 44003 w 142"/>
                <a:gd name="T5" fmla="*/ 66399 h 230"/>
                <a:gd name="T6" fmla="*/ 50442 w 142"/>
                <a:gd name="T7" fmla="*/ 44146 h 230"/>
                <a:gd name="T8" fmla="*/ 50442 w 142"/>
                <a:gd name="T9" fmla="*/ 44146 h 230"/>
                <a:gd name="T10" fmla="*/ 50442 w 142"/>
                <a:gd name="T11" fmla="*/ 25124 h 230"/>
                <a:gd name="T12" fmla="*/ 50442 w 142"/>
                <a:gd name="T13" fmla="*/ 25124 h 230"/>
                <a:gd name="T14" fmla="*/ 50442 w 142"/>
                <a:gd name="T15" fmla="*/ 25124 h 230"/>
                <a:gd name="T16" fmla="*/ 50442 w 142"/>
                <a:gd name="T17" fmla="*/ 15792 h 230"/>
                <a:gd name="T18" fmla="*/ 47223 w 142"/>
                <a:gd name="T19" fmla="*/ 9332 h 230"/>
                <a:gd name="T20" fmla="*/ 40783 w 142"/>
                <a:gd name="T21" fmla="*/ 3230 h 230"/>
                <a:gd name="T22" fmla="*/ 31482 w 142"/>
                <a:gd name="T23" fmla="*/ 0 h 230"/>
                <a:gd name="T24" fmla="*/ 31482 w 142"/>
                <a:gd name="T25" fmla="*/ 0 h 230"/>
                <a:gd name="T26" fmla="*/ 21823 w 142"/>
                <a:gd name="T27" fmla="*/ 0 h 230"/>
                <a:gd name="T28" fmla="*/ 15741 w 142"/>
                <a:gd name="T29" fmla="*/ 3230 h 230"/>
                <a:gd name="T30" fmla="*/ 9301 w 142"/>
                <a:gd name="T31" fmla="*/ 9332 h 230"/>
                <a:gd name="T32" fmla="*/ 6082 w 142"/>
                <a:gd name="T33" fmla="*/ 19022 h 230"/>
                <a:gd name="T34" fmla="*/ 6082 w 142"/>
                <a:gd name="T35" fmla="*/ 19022 h 230"/>
                <a:gd name="T36" fmla="*/ 6082 w 142"/>
                <a:gd name="T37" fmla="*/ 19022 h 230"/>
                <a:gd name="T38" fmla="*/ 2862 w 142"/>
                <a:gd name="T39" fmla="*/ 38045 h 230"/>
                <a:gd name="T40" fmla="*/ 2862 w 142"/>
                <a:gd name="T41" fmla="*/ 38045 h 230"/>
                <a:gd name="T42" fmla="*/ 0 w 142"/>
                <a:gd name="T43" fmla="*/ 57067 h 230"/>
                <a:gd name="T44" fmla="*/ 0 w 142"/>
                <a:gd name="T45" fmla="*/ 57067 h 230"/>
                <a:gd name="T46" fmla="*/ 0 w 142"/>
                <a:gd name="T47" fmla="*/ 66399 h 230"/>
                <a:gd name="T48" fmla="*/ 2862 w 142"/>
                <a:gd name="T49" fmla="*/ 72859 h 230"/>
                <a:gd name="T50" fmla="*/ 9301 w 142"/>
                <a:gd name="T51" fmla="*/ 78961 h 230"/>
                <a:gd name="T52" fmla="*/ 18961 w 142"/>
                <a:gd name="T53" fmla="*/ 82191 h 230"/>
                <a:gd name="T54" fmla="*/ 18961 w 142"/>
                <a:gd name="T55" fmla="*/ 82191 h 230"/>
                <a:gd name="T56" fmla="*/ 28262 w 142"/>
                <a:gd name="T57" fmla="*/ 82191 h 230"/>
                <a:gd name="T58" fmla="*/ 34701 w 142"/>
                <a:gd name="T59" fmla="*/ 78961 h 230"/>
                <a:gd name="T60" fmla="*/ 40783 w 142"/>
                <a:gd name="T61" fmla="*/ 72859 h 230"/>
                <a:gd name="T62" fmla="*/ 44003 w 142"/>
                <a:gd name="T63" fmla="*/ 66399 h 2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2" h="230">
                  <a:moveTo>
                    <a:pt x="123" y="185"/>
                  </a:moveTo>
                  <a:lnTo>
                    <a:pt x="123" y="185"/>
                  </a:lnTo>
                  <a:lnTo>
                    <a:pt x="141" y="123"/>
                  </a:lnTo>
                  <a:lnTo>
                    <a:pt x="141" y="70"/>
                  </a:lnTo>
                  <a:lnTo>
                    <a:pt x="141" y="44"/>
                  </a:lnTo>
                  <a:lnTo>
                    <a:pt x="132" y="26"/>
                  </a:lnTo>
                  <a:lnTo>
                    <a:pt x="114" y="9"/>
                  </a:lnTo>
                  <a:lnTo>
                    <a:pt x="88" y="0"/>
                  </a:lnTo>
                  <a:lnTo>
                    <a:pt x="61" y="0"/>
                  </a:lnTo>
                  <a:lnTo>
                    <a:pt x="44" y="9"/>
                  </a:lnTo>
                  <a:lnTo>
                    <a:pt x="26" y="26"/>
                  </a:lnTo>
                  <a:lnTo>
                    <a:pt x="17" y="53"/>
                  </a:lnTo>
                  <a:lnTo>
                    <a:pt x="8" y="106"/>
                  </a:lnTo>
                  <a:lnTo>
                    <a:pt x="0" y="159"/>
                  </a:lnTo>
                  <a:lnTo>
                    <a:pt x="0" y="185"/>
                  </a:lnTo>
                  <a:lnTo>
                    <a:pt x="8" y="203"/>
                  </a:lnTo>
                  <a:lnTo>
                    <a:pt x="26" y="220"/>
                  </a:lnTo>
                  <a:lnTo>
                    <a:pt x="53" y="229"/>
                  </a:lnTo>
                  <a:lnTo>
                    <a:pt x="79" y="229"/>
                  </a:lnTo>
                  <a:lnTo>
                    <a:pt x="97" y="220"/>
                  </a:lnTo>
                  <a:lnTo>
                    <a:pt x="114" y="203"/>
                  </a:lnTo>
                  <a:lnTo>
                    <a:pt x="123" y="185"/>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77" name="Freeform 67"/>
            <p:cNvSpPr>
              <a:spLocks noChangeArrowheads="1"/>
            </p:cNvSpPr>
            <p:nvPr/>
          </p:nvSpPr>
          <p:spPr bwMode="auto">
            <a:xfrm>
              <a:off x="5764213" y="5357813"/>
              <a:ext cx="50800" cy="85725"/>
            </a:xfrm>
            <a:custGeom>
              <a:avLst/>
              <a:gdLst>
                <a:gd name="T0" fmla="*/ 50442 w 142"/>
                <a:gd name="T1" fmla="*/ 60259 h 239"/>
                <a:gd name="T2" fmla="*/ 50442 w 142"/>
                <a:gd name="T3" fmla="*/ 60259 h 239"/>
                <a:gd name="T4" fmla="*/ 47580 w 142"/>
                <a:gd name="T5" fmla="*/ 41248 h 239"/>
                <a:gd name="T6" fmla="*/ 47580 w 142"/>
                <a:gd name="T7" fmla="*/ 41248 h 239"/>
                <a:gd name="T8" fmla="*/ 47580 w 142"/>
                <a:gd name="T9" fmla="*/ 22238 h 239"/>
                <a:gd name="T10" fmla="*/ 47580 w 142"/>
                <a:gd name="T11" fmla="*/ 19010 h 239"/>
                <a:gd name="T12" fmla="*/ 47580 w 142"/>
                <a:gd name="T13" fmla="*/ 19010 h 239"/>
                <a:gd name="T14" fmla="*/ 44361 w 142"/>
                <a:gd name="T15" fmla="*/ 12554 h 239"/>
                <a:gd name="T16" fmla="*/ 37921 w 142"/>
                <a:gd name="T17" fmla="*/ 3228 h 239"/>
                <a:gd name="T18" fmla="*/ 28620 w 142"/>
                <a:gd name="T19" fmla="*/ 0 h 239"/>
                <a:gd name="T20" fmla="*/ 22180 w 142"/>
                <a:gd name="T21" fmla="*/ 0 h 239"/>
                <a:gd name="T22" fmla="*/ 22180 w 142"/>
                <a:gd name="T23" fmla="*/ 0 h 239"/>
                <a:gd name="T24" fmla="*/ 12879 w 142"/>
                <a:gd name="T25" fmla="*/ 3228 h 239"/>
                <a:gd name="T26" fmla="*/ 3220 w 142"/>
                <a:gd name="T27" fmla="*/ 9684 h 239"/>
                <a:gd name="T28" fmla="*/ 0 w 142"/>
                <a:gd name="T29" fmla="*/ 15782 h 239"/>
                <a:gd name="T30" fmla="*/ 0 w 142"/>
                <a:gd name="T31" fmla="*/ 25466 h 239"/>
                <a:gd name="T32" fmla="*/ 0 w 142"/>
                <a:gd name="T33" fmla="*/ 25466 h 239"/>
                <a:gd name="T34" fmla="*/ 0 w 142"/>
                <a:gd name="T35" fmla="*/ 25466 h 239"/>
                <a:gd name="T36" fmla="*/ 0 w 142"/>
                <a:gd name="T37" fmla="*/ 44477 h 239"/>
                <a:gd name="T38" fmla="*/ 0 w 142"/>
                <a:gd name="T39" fmla="*/ 44477 h 239"/>
                <a:gd name="T40" fmla="*/ 3220 w 142"/>
                <a:gd name="T41" fmla="*/ 63487 h 239"/>
                <a:gd name="T42" fmla="*/ 3220 w 142"/>
                <a:gd name="T43" fmla="*/ 63487 h 239"/>
                <a:gd name="T44" fmla="*/ 3220 w 142"/>
                <a:gd name="T45" fmla="*/ 69584 h 239"/>
                <a:gd name="T46" fmla="*/ 9659 w 142"/>
                <a:gd name="T47" fmla="*/ 79269 h 239"/>
                <a:gd name="T48" fmla="*/ 15741 w 142"/>
                <a:gd name="T49" fmla="*/ 82497 h 239"/>
                <a:gd name="T50" fmla="*/ 25400 w 142"/>
                <a:gd name="T51" fmla="*/ 85366 h 239"/>
                <a:gd name="T52" fmla="*/ 25400 w 142"/>
                <a:gd name="T53" fmla="*/ 85366 h 239"/>
                <a:gd name="T54" fmla="*/ 34701 w 142"/>
                <a:gd name="T55" fmla="*/ 82497 h 239"/>
                <a:gd name="T56" fmla="*/ 44361 w 142"/>
                <a:gd name="T57" fmla="*/ 76041 h 239"/>
                <a:gd name="T58" fmla="*/ 47580 w 142"/>
                <a:gd name="T59" fmla="*/ 69584 h 239"/>
                <a:gd name="T60" fmla="*/ 50442 w 142"/>
                <a:gd name="T61" fmla="*/ 60259 h 23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42" h="239">
                  <a:moveTo>
                    <a:pt x="141" y="168"/>
                  </a:moveTo>
                  <a:lnTo>
                    <a:pt x="141" y="168"/>
                  </a:lnTo>
                  <a:lnTo>
                    <a:pt x="133" y="115"/>
                  </a:lnTo>
                  <a:lnTo>
                    <a:pt x="133" y="62"/>
                  </a:lnTo>
                  <a:lnTo>
                    <a:pt x="133" y="53"/>
                  </a:lnTo>
                  <a:lnTo>
                    <a:pt x="124" y="35"/>
                  </a:lnTo>
                  <a:lnTo>
                    <a:pt x="106" y="9"/>
                  </a:lnTo>
                  <a:lnTo>
                    <a:pt x="80" y="0"/>
                  </a:lnTo>
                  <a:lnTo>
                    <a:pt x="62" y="0"/>
                  </a:lnTo>
                  <a:lnTo>
                    <a:pt x="36" y="9"/>
                  </a:lnTo>
                  <a:lnTo>
                    <a:pt x="9" y="27"/>
                  </a:lnTo>
                  <a:lnTo>
                    <a:pt x="0" y="44"/>
                  </a:lnTo>
                  <a:lnTo>
                    <a:pt x="0" y="71"/>
                  </a:lnTo>
                  <a:lnTo>
                    <a:pt x="0" y="124"/>
                  </a:lnTo>
                  <a:lnTo>
                    <a:pt x="9" y="177"/>
                  </a:lnTo>
                  <a:lnTo>
                    <a:pt x="9" y="194"/>
                  </a:lnTo>
                  <a:lnTo>
                    <a:pt x="27" y="221"/>
                  </a:lnTo>
                  <a:lnTo>
                    <a:pt x="44" y="230"/>
                  </a:lnTo>
                  <a:lnTo>
                    <a:pt x="71" y="238"/>
                  </a:lnTo>
                  <a:lnTo>
                    <a:pt x="97" y="230"/>
                  </a:lnTo>
                  <a:lnTo>
                    <a:pt x="124" y="212"/>
                  </a:lnTo>
                  <a:lnTo>
                    <a:pt x="133" y="194"/>
                  </a:lnTo>
                  <a:lnTo>
                    <a:pt x="141" y="168"/>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78" name="Freeform 68"/>
            <p:cNvSpPr>
              <a:spLocks noChangeArrowheads="1"/>
            </p:cNvSpPr>
            <p:nvPr/>
          </p:nvSpPr>
          <p:spPr bwMode="auto">
            <a:xfrm>
              <a:off x="5738813" y="5241925"/>
              <a:ext cx="60325" cy="85725"/>
            </a:xfrm>
            <a:custGeom>
              <a:avLst/>
              <a:gdLst>
                <a:gd name="T0" fmla="*/ 53862 w 168"/>
                <a:gd name="T1" fmla="*/ 37862 h 240"/>
                <a:gd name="T2" fmla="*/ 47398 w 168"/>
                <a:gd name="T3" fmla="*/ 18931 h 240"/>
                <a:gd name="T4" fmla="*/ 47398 w 168"/>
                <a:gd name="T5" fmla="*/ 18931 h 240"/>
                <a:gd name="T6" fmla="*/ 47398 w 168"/>
                <a:gd name="T7" fmla="*/ 18931 h 240"/>
                <a:gd name="T8" fmla="*/ 44167 w 168"/>
                <a:gd name="T9" fmla="*/ 9644 h 240"/>
                <a:gd name="T10" fmla="*/ 34831 w 168"/>
                <a:gd name="T11" fmla="*/ 3215 h 240"/>
                <a:gd name="T12" fmla="*/ 28367 w 168"/>
                <a:gd name="T13" fmla="*/ 0 h 240"/>
                <a:gd name="T14" fmla="*/ 19031 w 168"/>
                <a:gd name="T15" fmla="*/ 3215 h 240"/>
                <a:gd name="T16" fmla="*/ 19031 w 168"/>
                <a:gd name="T17" fmla="*/ 3215 h 240"/>
                <a:gd name="T18" fmla="*/ 9336 w 168"/>
                <a:gd name="T19" fmla="*/ 6429 h 240"/>
                <a:gd name="T20" fmla="*/ 3232 w 168"/>
                <a:gd name="T21" fmla="*/ 12859 h 240"/>
                <a:gd name="T22" fmla="*/ 0 w 168"/>
                <a:gd name="T23" fmla="*/ 22146 h 240"/>
                <a:gd name="T24" fmla="*/ 3232 w 168"/>
                <a:gd name="T25" fmla="*/ 31790 h 240"/>
                <a:gd name="T26" fmla="*/ 3232 w 168"/>
                <a:gd name="T27" fmla="*/ 31790 h 240"/>
                <a:gd name="T28" fmla="*/ 6104 w 168"/>
                <a:gd name="T29" fmla="*/ 50721 h 240"/>
                <a:gd name="T30" fmla="*/ 12568 w 168"/>
                <a:gd name="T31" fmla="*/ 69652 h 240"/>
                <a:gd name="T32" fmla="*/ 12568 w 168"/>
                <a:gd name="T33" fmla="*/ 69652 h 240"/>
                <a:gd name="T34" fmla="*/ 12568 w 168"/>
                <a:gd name="T35" fmla="*/ 69652 h 240"/>
                <a:gd name="T36" fmla="*/ 15799 w 168"/>
                <a:gd name="T37" fmla="*/ 75724 h 240"/>
                <a:gd name="T38" fmla="*/ 21904 w 168"/>
                <a:gd name="T39" fmla="*/ 82153 h 240"/>
                <a:gd name="T40" fmla="*/ 31599 w 168"/>
                <a:gd name="T41" fmla="*/ 85368 h 240"/>
                <a:gd name="T42" fmla="*/ 40935 w 168"/>
                <a:gd name="T43" fmla="*/ 85368 h 240"/>
                <a:gd name="T44" fmla="*/ 40935 w 168"/>
                <a:gd name="T45" fmla="*/ 85368 h 240"/>
                <a:gd name="T46" fmla="*/ 50630 w 168"/>
                <a:gd name="T47" fmla="*/ 82153 h 240"/>
                <a:gd name="T48" fmla="*/ 57093 w 168"/>
                <a:gd name="T49" fmla="*/ 75724 h 240"/>
                <a:gd name="T50" fmla="*/ 59966 w 168"/>
                <a:gd name="T51" fmla="*/ 66437 h 240"/>
                <a:gd name="T52" fmla="*/ 57093 w 168"/>
                <a:gd name="T53" fmla="*/ 56793 h 240"/>
                <a:gd name="T54" fmla="*/ 53862 w 168"/>
                <a:gd name="T55" fmla="*/ 37862 h 24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68" h="240">
                  <a:moveTo>
                    <a:pt x="150" y="106"/>
                  </a:moveTo>
                  <a:lnTo>
                    <a:pt x="132" y="53"/>
                  </a:lnTo>
                  <a:lnTo>
                    <a:pt x="123" y="27"/>
                  </a:lnTo>
                  <a:lnTo>
                    <a:pt x="97" y="9"/>
                  </a:lnTo>
                  <a:lnTo>
                    <a:pt x="79" y="0"/>
                  </a:lnTo>
                  <a:lnTo>
                    <a:pt x="53" y="9"/>
                  </a:lnTo>
                  <a:lnTo>
                    <a:pt x="26" y="18"/>
                  </a:lnTo>
                  <a:lnTo>
                    <a:pt x="9" y="36"/>
                  </a:lnTo>
                  <a:lnTo>
                    <a:pt x="0" y="62"/>
                  </a:lnTo>
                  <a:lnTo>
                    <a:pt x="9" y="89"/>
                  </a:lnTo>
                  <a:lnTo>
                    <a:pt x="17" y="142"/>
                  </a:lnTo>
                  <a:lnTo>
                    <a:pt x="35" y="195"/>
                  </a:lnTo>
                  <a:lnTo>
                    <a:pt x="44" y="212"/>
                  </a:lnTo>
                  <a:lnTo>
                    <a:pt x="61" y="230"/>
                  </a:lnTo>
                  <a:lnTo>
                    <a:pt x="88" y="239"/>
                  </a:lnTo>
                  <a:lnTo>
                    <a:pt x="114" y="239"/>
                  </a:lnTo>
                  <a:lnTo>
                    <a:pt x="141" y="230"/>
                  </a:lnTo>
                  <a:lnTo>
                    <a:pt x="159" y="212"/>
                  </a:lnTo>
                  <a:lnTo>
                    <a:pt x="167" y="186"/>
                  </a:lnTo>
                  <a:lnTo>
                    <a:pt x="159" y="159"/>
                  </a:lnTo>
                  <a:lnTo>
                    <a:pt x="150" y="106"/>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79" name="Freeform 69"/>
            <p:cNvSpPr>
              <a:spLocks noChangeArrowheads="1"/>
            </p:cNvSpPr>
            <p:nvPr/>
          </p:nvSpPr>
          <p:spPr bwMode="auto">
            <a:xfrm>
              <a:off x="5697538" y="5137150"/>
              <a:ext cx="63500" cy="82550"/>
            </a:xfrm>
            <a:custGeom>
              <a:avLst/>
              <a:gdLst>
                <a:gd name="T0" fmla="*/ 53814 w 177"/>
                <a:gd name="T1" fmla="*/ 31448 h 231"/>
                <a:gd name="T2" fmla="*/ 44486 w 177"/>
                <a:gd name="T3" fmla="*/ 12865 h 231"/>
                <a:gd name="T4" fmla="*/ 44486 w 177"/>
                <a:gd name="T5" fmla="*/ 12865 h 231"/>
                <a:gd name="T6" fmla="*/ 38028 w 177"/>
                <a:gd name="T7" fmla="*/ 6432 h 231"/>
                <a:gd name="T8" fmla="*/ 31571 w 177"/>
                <a:gd name="T9" fmla="*/ 3216 h 231"/>
                <a:gd name="T10" fmla="*/ 22243 w 177"/>
                <a:gd name="T11" fmla="*/ 0 h 231"/>
                <a:gd name="T12" fmla="*/ 12556 w 177"/>
                <a:gd name="T13" fmla="*/ 3216 h 231"/>
                <a:gd name="T14" fmla="*/ 12556 w 177"/>
                <a:gd name="T15" fmla="*/ 3216 h 231"/>
                <a:gd name="T16" fmla="*/ 6458 w 177"/>
                <a:gd name="T17" fmla="*/ 9649 h 231"/>
                <a:gd name="T18" fmla="*/ 0 w 177"/>
                <a:gd name="T19" fmla="*/ 15724 h 231"/>
                <a:gd name="T20" fmla="*/ 0 w 177"/>
                <a:gd name="T21" fmla="*/ 25373 h 231"/>
                <a:gd name="T22" fmla="*/ 0 w 177"/>
                <a:gd name="T23" fmla="*/ 34664 h 231"/>
                <a:gd name="T24" fmla="*/ 3229 w 177"/>
                <a:gd name="T25" fmla="*/ 34664 h 231"/>
                <a:gd name="T26" fmla="*/ 9328 w 177"/>
                <a:gd name="T27" fmla="*/ 50388 h 231"/>
                <a:gd name="T28" fmla="*/ 15785 w 177"/>
                <a:gd name="T29" fmla="*/ 69328 h 231"/>
                <a:gd name="T30" fmla="*/ 15785 w 177"/>
                <a:gd name="T31" fmla="*/ 69328 h 231"/>
                <a:gd name="T32" fmla="*/ 15785 w 177"/>
                <a:gd name="T33" fmla="*/ 69328 h 231"/>
                <a:gd name="T34" fmla="*/ 22243 w 177"/>
                <a:gd name="T35" fmla="*/ 75760 h 231"/>
                <a:gd name="T36" fmla="*/ 31571 w 177"/>
                <a:gd name="T37" fmla="*/ 82193 h 231"/>
                <a:gd name="T38" fmla="*/ 41257 w 177"/>
                <a:gd name="T39" fmla="*/ 82193 h 231"/>
                <a:gd name="T40" fmla="*/ 47356 w 177"/>
                <a:gd name="T41" fmla="*/ 82193 h 231"/>
                <a:gd name="T42" fmla="*/ 47356 w 177"/>
                <a:gd name="T43" fmla="*/ 82193 h 231"/>
                <a:gd name="T44" fmla="*/ 57042 w 177"/>
                <a:gd name="T45" fmla="*/ 75760 h 231"/>
                <a:gd name="T46" fmla="*/ 60271 w 177"/>
                <a:gd name="T47" fmla="*/ 66469 h 231"/>
                <a:gd name="T48" fmla="*/ 63141 w 177"/>
                <a:gd name="T49" fmla="*/ 56820 h 231"/>
                <a:gd name="T50" fmla="*/ 60271 w 177"/>
                <a:gd name="T51" fmla="*/ 50388 h 231"/>
                <a:gd name="T52" fmla="*/ 53814 w 177"/>
                <a:gd name="T53" fmla="*/ 31448 h 23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77" h="231">
                  <a:moveTo>
                    <a:pt x="150" y="88"/>
                  </a:moveTo>
                  <a:lnTo>
                    <a:pt x="124" y="36"/>
                  </a:lnTo>
                  <a:lnTo>
                    <a:pt x="106" y="18"/>
                  </a:lnTo>
                  <a:lnTo>
                    <a:pt x="88" y="9"/>
                  </a:lnTo>
                  <a:lnTo>
                    <a:pt x="62" y="0"/>
                  </a:lnTo>
                  <a:lnTo>
                    <a:pt x="35" y="9"/>
                  </a:lnTo>
                  <a:lnTo>
                    <a:pt x="18" y="27"/>
                  </a:lnTo>
                  <a:lnTo>
                    <a:pt x="0" y="44"/>
                  </a:lnTo>
                  <a:lnTo>
                    <a:pt x="0" y="71"/>
                  </a:lnTo>
                  <a:lnTo>
                    <a:pt x="0" y="97"/>
                  </a:lnTo>
                  <a:lnTo>
                    <a:pt x="9" y="97"/>
                  </a:lnTo>
                  <a:lnTo>
                    <a:pt x="26" y="141"/>
                  </a:lnTo>
                  <a:lnTo>
                    <a:pt x="44" y="194"/>
                  </a:lnTo>
                  <a:lnTo>
                    <a:pt x="62" y="212"/>
                  </a:lnTo>
                  <a:lnTo>
                    <a:pt x="88" y="230"/>
                  </a:lnTo>
                  <a:lnTo>
                    <a:pt x="115" y="230"/>
                  </a:lnTo>
                  <a:lnTo>
                    <a:pt x="132" y="230"/>
                  </a:lnTo>
                  <a:lnTo>
                    <a:pt x="159" y="212"/>
                  </a:lnTo>
                  <a:lnTo>
                    <a:pt x="168" y="186"/>
                  </a:lnTo>
                  <a:lnTo>
                    <a:pt x="176" y="159"/>
                  </a:lnTo>
                  <a:lnTo>
                    <a:pt x="168" y="141"/>
                  </a:lnTo>
                  <a:lnTo>
                    <a:pt x="150" y="88"/>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80" name="Freeform 70"/>
            <p:cNvSpPr>
              <a:spLocks noChangeArrowheads="1"/>
            </p:cNvSpPr>
            <p:nvPr/>
          </p:nvSpPr>
          <p:spPr bwMode="auto">
            <a:xfrm>
              <a:off x="5640388" y="5040313"/>
              <a:ext cx="66675" cy="79375"/>
            </a:xfrm>
            <a:custGeom>
              <a:avLst/>
              <a:gdLst>
                <a:gd name="T0" fmla="*/ 63449 w 186"/>
                <a:gd name="T1" fmla="*/ 44177 h 221"/>
                <a:gd name="T2" fmla="*/ 63449 w 186"/>
                <a:gd name="T3" fmla="*/ 44177 h 221"/>
                <a:gd name="T4" fmla="*/ 41224 w 186"/>
                <a:gd name="T5" fmla="*/ 12571 h 221"/>
                <a:gd name="T6" fmla="*/ 41224 w 186"/>
                <a:gd name="T7" fmla="*/ 12571 h 221"/>
                <a:gd name="T8" fmla="*/ 34771 w 186"/>
                <a:gd name="T9" fmla="*/ 6106 h 221"/>
                <a:gd name="T10" fmla="*/ 28677 w 186"/>
                <a:gd name="T11" fmla="*/ 0 h 221"/>
                <a:gd name="T12" fmla="*/ 18999 w 186"/>
                <a:gd name="T13" fmla="*/ 0 h 221"/>
                <a:gd name="T14" fmla="*/ 9679 w 186"/>
                <a:gd name="T15" fmla="*/ 6106 h 221"/>
                <a:gd name="T16" fmla="*/ 9679 w 186"/>
                <a:gd name="T17" fmla="*/ 6106 h 221"/>
                <a:gd name="T18" fmla="*/ 3226 w 186"/>
                <a:gd name="T19" fmla="*/ 12571 h 221"/>
                <a:gd name="T20" fmla="*/ 0 w 186"/>
                <a:gd name="T21" fmla="*/ 19036 h 221"/>
                <a:gd name="T22" fmla="*/ 0 w 186"/>
                <a:gd name="T23" fmla="*/ 28374 h 221"/>
                <a:gd name="T24" fmla="*/ 3226 w 186"/>
                <a:gd name="T25" fmla="*/ 38071 h 221"/>
                <a:gd name="T26" fmla="*/ 3226 w 186"/>
                <a:gd name="T27" fmla="*/ 38071 h 221"/>
                <a:gd name="T28" fmla="*/ 3226 w 186"/>
                <a:gd name="T29" fmla="*/ 38071 h 221"/>
                <a:gd name="T30" fmla="*/ 22225 w 186"/>
                <a:gd name="T31" fmla="*/ 69678 h 221"/>
                <a:gd name="T32" fmla="*/ 22225 w 186"/>
                <a:gd name="T33" fmla="*/ 69678 h 221"/>
                <a:gd name="T34" fmla="*/ 22225 w 186"/>
                <a:gd name="T35" fmla="*/ 69678 h 221"/>
                <a:gd name="T36" fmla="*/ 28677 w 186"/>
                <a:gd name="T37" fmla="*/ 75783 h 221"/>
                <a:gd name="T38" fmla="*/ 37998 w 186"/>
                <a:gd name="T39" fmla="*/ 79016 h 221"/>
                <a:gd name="T40" fmla="*/ 47676 w 186"/>
                <a:gd name="T41" fmla="*/ 79016 h 221"/>
                <a:gd name="T42" fmla="*/ 56996 w 186"/>
                <a:gd name="T43" fmla="*/ 75783 h 221"/>
                <a:gd name="T44" fmla="*/ 56996 w 186"/>
                <a:gd name="T45" fmla="*/ 75783 h 221"/>
                <a:gd name="T46" fmla="*/ 63449 w 186"/>
                <a:gd name="T47" fmla="*/ 69678 h 221"/>
                <a:gd name="T48" fmla="*/ 66317 w 186"/>
                <a:gd name="T49" fmla="*/ 63213 h 221"/>
                <a:gd name="T50" fmla="*/ 66317 w 186"/>
                <a:gd name="T51" fmla="*/ 53874 h 221"/>
                <a:gd name="T52" fmla="*/ 63449 w 186"/>
                <a:gd name="T53" fmla="*/ 44177 h 22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86" h="221">
                  <a:moveTo>
                    <a:pt x="177" y="123"/>
                  </a:moveTo>
                  <a:lnTo>
                    <a:pt x="177" y="123"/>
                  </a:lnTo>
                  <a:lnTo>
                    <a:pt x="115" y="35"/>
                  </a:lnTo>
                  <a:lnTo>
                    <a:pt x="97" y="17"/>
                  </a:lnTo>
                  <a:lnTo>
                    <a:pt x="80" y="0"/>
                  </a:lnTo>
                  <a:lnTo>
                    <a:pt x="53" y="0"/>
                  </a:lnTo>
                  <a:lnTo>
                    <a:pt x="27" y="17"/>
                  </a:lnTo>
                  <a:lnTo>
                    <a:pt x="9" y="35"/>
                  </a:lnTo>
                  <a:lnTo>
                    <a:pt x="0" y="53"/>
                  </a:lnTo>
                  <a:lnTo>
                    <a:pt x="0" y="79"/>
                  </a:lnTo>
                  <a:lnTo>
                    <a:pt x="9" y="106"/>
                  </a:lnTo>
                  <a:lnTo>
                    <a:pt x="62" y="194"/>
                  </a:lnTo>
                  <a:lnTo>
                    <a:pt x="80" y="211"/>
                  </a:lnTo>
                  <a:lnTo>
                    <a:pt x="106" y="220"/>
                  </a:lnTo>
                  <a:lnTo>
                    <a:pt x="133" y="220"/>
                  </a:lnTo>
                  <a:lnTo>
                    <a:pt x="159" y="211"/>
                  </a:lnTo>
                  <a:lnTo>
                    <a:pt x="177" y="194"/>
                  </a:lnTo>
                  <a:lnTo>
                    <a:pt x="185" y="176"/>
                  </a:lnTo>
                  <a:lnTo>
                    <a:pt x="185" y="150"/>
                  </a:lnTo>
                  <a:lnTo>
                    <a:pt x="177" y="123"/>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81" name="Freeform 71"/>
            <p:cNvSpPr>
              <a:spLocks noChangeArrowheads="1"/>
            </p:cNvSpPr>
            <p:nvPr/>
          </p:nvSpPr>
          <p:spPr bwMode="auto">
            <a:xfrm>
              <a:off x="5570538" y="4951413"/>
              <a:ext cx="69850" cy="76200"/>
            </a:xfrm>
            <a:custGeom>
              <a:avLst/>
              <a:gdLst>
                <a:gd name="T0" fmla="*/ 9672 w 195"/>
                <a:gd name="T1" fmla="*/ 2875 h 212"/>
                <a:gd name="T2" fmla="*/ 9672 w 195"/>
                <a:gd name="T3" fmla="*/ 2875 h 212"/>
                <a:gd name="T4" fmla="*/ 3224 w 195"/>
                <a:gd name="T5" fmla="*/ 9345 h 212"/>
                <a:gd name="T6" fmla="*/ 0 w 195"/>
                <a:gd name="T7" fmla="*/ 19050 h 212"/>
                <a:gd name="T8" fmla="*/ 3224 w 195"/>
                <a:gd name="T9" fmla="*/ 28395 h 212"/>
                <a:gd name="T10" fmla="*/ 6448 w 195"/>
                <a:gd name="T11" fmla="*/ 38100 h 212"/>
                <a:gd name="T12" fmla="*/ 6448 w 195"/>
                <a:gd name="T13" fmla="*/ 38100 h 212"/>
                <a:gd name="T14" fmla="*/ 28298 w 195"/>
                <a:gd name="T15" fmla="*/ 66495 h 212"/>
                <a:gd name="T16" fmla="*/ 28298 w 195"/>
                <a:gd name="T17" fmla="*/ 66495 h 212"/>
                <a:gd name="T18" fmla="*/ 28298 w 195"/>
                <a:gd name="T19" fmla="*/ 66495 h 212"/>
                <a:gd name="T20" fmla="*/ 34746 w 195"/>
                <a:gd name="T21" fmla="*/ 72965 h 212"/>
                <a:gd name="T22" fmla="*/ 44417 w 195"/>
                <a:gd name="T23" fmla="*/ 75841 h 212"/>
                <a:gd name="T24" fmla="*/ 53731 w 195"/>
                <a:gd name="T25" fmla="*/ 72965 h 212"/>
                <a:gd name="T26" fmla="*/ 63402 w 195"/>
                <a:gd name="T27" fmla="*/ 69730 h 212"/>
                <a:gd name="T28" fmla="*/ 63402 w 195"/>
                <a:gd name="T29" fmla="*/ 69730 h 212"/>
                <a:gd name="T30" fmla="*/ 69492 w 195"/>
                <a:gd name="T31" fmla="*/ 63260 h 212"/>
                <a:gd name="T32" fmla="*/ 69492 w 195"/>
                <a:gd name="T33" fmla="*/ 53915 h 212"/>
                <a:gd name="T34" fmla="*/ 69492 w 195"/>
                <a:gd name="T35" fmla="*/ 44210 h 212"/>
                <a:gd name="T36" fmla="*/ 66268 w 195"/>
                <a:gd name="T37" fmla="*/ 38100 h 212"/>
                <a:gd name="T38" fmla="*/ 66268 w 195"/>
                <a:gd name="T39" fmla="*/ 38100 h 212"/>
                <a:gd name="T40" fmla="*/ 66268 w 195"/>
                <a:gd name="T41" fmla="*/ 38100 h 212"/>
                <a:gd name="T42" fmla="*/ 41194 w 195"/>
                <a:gd name="T43" fmla="*/ 6110 h 212"/>
                <a:gd name="T44" fmla="*/ 41194 w 195"/>
                <a:gd name="T45" fmla="*/ 6110 h 212"/>
                <a:gd name="T46" fmla="*/ 34746 w 195"/>
                <a:gd name="T47" fmla="*/ 0 h 212"/>
                <a:gd name="T48" fmla="*/ 25433 w 195"/>
                <a:gd name="T49" fmla="*/ 0 h 212"/>
                <a:gd name="T50" fmla="*/ 18985 w 195"/>
                <a:gd name="T51" fmla="*/ 0 h 212"/>
                <a:gd name="T52" fmla="*/ 9672 w 195"/>
                <a:gd name="T53" fmla="*/ 2875 h 21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95" h="212">
                  <a:moveTo>
                    <a:pt x="27" y="8"/>
                  </a:moveTo>
                  <a:lnTo>
                    <a:pt x="27" y="8"/>
                  </a:lnTo>
                  <a:lnTo>
                    <a:pt x="9" y="26"/>
                  </a:lnTo>
                  <a:lnTo>
                    <a:pt x="0" y="53"/>
                  </a:lnTo>
                  <a:lnTo>
                    <a:pt x="9" y="79"/>
                  </a:lnTo>
                  <a:lnTo>
                    <a:pt x="18" y="106"/>
                  </a:lnTo>
                  <a:lnTo>
                    <a:pt x="79" y="185"/>
                  </a:lnTo>
                  <a:lnTo>
                    <a:pt x="97" y="203"/>
                  </a:lnTo>
                  <a:lnTo>
                    <a:pt x="124" y="211"/>
                  </a:lnTo>
                  <a:lnTo>
                    <a:pt x="150" y="203"/>
                  </a:lnTo>
                  <a:lnTo>
                    <a:pt x="177" y="194"/>
                  </a:lnTo>
                  <a:lnTo>
                    <a:pt x="194" y="176"/>
                  </a:lnTo>
                  <a:lnTo>
                    <a:pt x="194" y="150"/>
                  </a:lnTo>
                  <a:lnTo>
                    <a:pt x="194" y="123"/>
                  </a:lnTo>
                  <a:lnTo>
                    <a:pt x="185" y="106"/>
                  </a:lnTo>
                  <a:lnTo>
                    <a:pt x="115" y="17"/>
                  </a:lnTo>
                  <a:lnTo>
                    <a:pt x="97" y="0"/>
                  </a:lnTo>
                  <a:lnTo>
                    <a:pt x="71" y="0"/>
                  </a:lnTo>
                  <a:lnTo>
                    <a:pt x="53" y="0"/>
                  </a:lnTo>
                  <a:lnTo>
                    <a:pt x="27" y="8"/>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82" name="Freeform 72"/>
            <p:cNvSpPr>
              <a:spLocks noChangeArrowheads="1"/>
            </p:cNvSpPr>
            <p:nvPr/>
          </p:nvSpPr>
          <p:spPr bwMode="auto">
            <a:xfrm>
              <a:off x="5494338" y="4864100"/>
              <a:ext cx="73025" cy="73025"/>
            </a:xfrm>
            <a:custGeom>
              <a:avLst/>
              <a:gdLst>
                <a:gd name="T0" fmla="*/ 6443 w 204"/>
                <a:gd name="T1" fmla="*/ 6443 h 204"/>
                <a:gd name="T2" fmla="*/ 6443 w 204"/>
                <a:gd name="T3" fmla="*/ 6443 h 204"/>
                <a:gd name="T4" fmla="*/ 3222 w 204"/>
                <a:gd name="T5" fmla="*/ 12887 h 204"/>
                <a:gd name="T6" fmla="*/ 0 w 204"/>
                <a:gd name="T7" fmla="*/ 22194 h 204"/>
                <a:gd name="T8" fmla="*/ 3222 w 204"/>
                <a:gd name="T9" fmla="*/ 31859 h 204"/>
                <a:gd name="T10" fmla="*/ 6443 w 204"/>
                <a:gd name="T11" fmla="*/ 37944 h 204"/>
                <a:gd name="T12" fmla="*/ 6443 w 204"/>
                <a:gd name="T13" fmla="*/ 37944 h 204"/>
                <a:gd name="T14" fmla="*/ 31501 w 204"/>
                <a:gd name="T15" fmla="*/ 66582 h 204"/>
                <a:gd name="T16" fmla="*/ 31501 w 204"/>
                <a:gd name="T17" fmla="*/ 66582 h 204"/>
                <a:gd name="T18" fmla="*/ 31501 w 204"/>
                <a:gd name="T19" fmla="*/ 66582 h 204"/>
                <a:gd name="T20" fmla="*/ 41166 w 204"/>
                <a:gd name="T21" fmla="*/ 72667 h 204"/>
                <a:gd name="T22" fmla="*/ 50473 w 204"/>
                <a:gd name="T23" fmla="*/ 72667 h 204"/>
                <a:gd name="T24" fmla="*/ 56917 w 204"/>
                <a:gd name="T25" fmla="*/ 72667 h 204"/>
                <a:gd name="T26" fmla="*/ 66582 w 204"/>
                <a:gd name="T27" fmla="*/ 66582 h 204"/>
                <a:gd name="T28" fmla="*/ 66582 w 204"/>
                <a:gd name="T29" fmla="*/ 66582 h 204"/>
                <a:gd name="T30" fmla="*/ 69445 w 204"/>
                <a:gd name="T31" fmla="*/ 60138 h 204"/>
                <a:gd name="T32" fmla="*/ 72667 w 204"/>
                <a:gd name="T33" fmla="*/ 50831 h 204"/>
                <a:gd name="T34" fmla="*/ 72667 w 204"/>
                <a:gd name="T35" fmla="*/ 41166 h 204"/>
                <a:gd name="T36" fmla="*/ 66582 w 204"/>
                <a:gd name="T37" fmla="*/ 34723 h 204"/>
                <a:gd name="T38" fmla="*/ 66582 w 204"/>
                <a:gd name="T39" fmla="*/ 34723 h 204"/>
                <a:gd name="T40" fmla="*/ 66582 w 204"/>
                <a:gd name="T41" fmla="*/ 34723 h 204"/>
                <a:gd name="T42" fmla="*/ 41166 w 204"/>
                <a:gd name="T43" fmla="*/ 6443 h 204"/>
                <a:gd name="T44" fmla="*/ 41166 w 204"/>
                <a:gd name="T45" fmla="*/ 6443 h 204"/>
                <a:gd name="T46" fmla="*/ 31501 w 204"/>
                <a:gd name="T47" fmla="*/ 0 h 204"/>
                <a:gd name="T48" fmla="*/ 25416 w 204"/>
                <a:gd name="T49" fmla="*/ 0 h 204"/>
                <a:gd name="T50" fmla="*/ 15750 w 204"/>
                <a:gd name="T51" fmla="*/ 0 h 204"/>
                <a:gd name="T52" fmla="*/ 6443 w 204"/>
                <a:gd name="T53" fmla="*/ 6443 h 20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04" h="204">
                  <a:moveTo>
                    <a:pt x="18" y="18"/>
                  </a:moveTo>
                  <a:lnTo>
                    <a:pt x="18" y="18"/>
                  </a:lnTo>
                  <a:lnTo>
                    <a:pt x="9" y="36"/>
                  </a:lnTo>
                  <a:lnTo>
                    <a:pt x="0" y="62"/>
                  </a:lnTo>
                  <a:lnTo>
                    <a:pt x="9" y="89"/>
                  </a:lnTo>
                  <a:lnTo>
                    <a:pt x="18" y="106"/>
                  </a:lnTo>
                  <a:lnTo>
                    <a:pt x="88" y="186"/>
                  </a:lnTo>
                  <a:lnTo>
                    <a:pt x="115" y="203"/>
                  </a:lnTo>
                  <a:lnTo>
                    <a:pt x="141" y="203"/>
                  </a:lnTo>
                  <a:lnTo>
                    <a:pt x="159" y="203"/>
                  </a:lnTo>
                  <a:lnTo>
                    <a:pt x="186" y="186"/>
                  </a:lnTo>
                  <a:lnTo>
                    <a:pt x="194" y="168"/>
                  </a:lnTo>
                  <a:lnTo>
                    <a:pt x="203" y="142"/>
                  </a:lnTo>
                  <a:lnTo>
                    <a:pt x="203" y="115"/>
                  </a:lnTo>
                  <a:lnTo>
                    <a:pt x="186" y="97"/>
                  </a:lnTo>
                  <a:lnTo>
                    <a:pt x="115" y="18"/>
                  </a:lnTo>
                  <a:lnTo>
                    <a:pt x="88" y="0"/>
                  </a:lnTo>
                  <a:lnTo>
                    <a:pt x="71" y="0"/>
                  </a:lnTo>
                  <a:lnTo>
                    <a:pt x="44" y="0"/>
                  </a:lnTo>
                  <a:lnTo>
                    <a:pt x="18" y="18"/>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83" name="Freeform 73"/>
            <p:cNvSpPr>
              <a:spLocks noChangeArrowheads="1"/>
            </p:cNvSpPr>
            <p:nvPr/>
          </p:nvSpPr>
          <p:spPr bwMode="auto">
            <a:xfrm>
              <a:off x="5411788" y="4784725"/>
              <a:ext cx="73025" cy="73025"/>
            </a:xfrm>
            <a:custGeom>
              <a:avLst/>
              <a:gdLst>
                <a:gd name="T0" fmla="*/ 37944 w 204"/>
                <a:gd name="T1" fmla="*/ 6085 h 204"/>
                <a:gd name="T2" fmla="*/ 37944 w 204"/>
                <a:gd name="T3" fmla="*/ 6085 h 204"/>
                <a:gd name="T4" fmla="*/ 37944 w 204"/>
                <a:gd name="T5" fmla="*/ 6085 h 204"/>
                <a:gd name="T6" fmla="*/ 28279 w 204"/>
                <a:gd name="T7" fmla="*/ 3222 h 204"/>
                <a:gd name="T8" fmla="*/ 22194 w 204"/>
                <a:gd name="T9" fmla="*/ 0 h 204"/>
                <a:gd name="T10" fmla="*/ 12529 w 204"/>
                <a:gd name="T11" fmla="*/ 3222 h 204"/>
                <a:gd name="T12" fmla="*/ 6085 w 204"/>
                <a:gd name="T13" fmla="*/ 9307 h 204"/>
                <a:gd name="T14" fmla="*/ 6085 w 204"/>
                <a:gd name="T15" fmla="*/ 9307 h 204"/>
                <a:gd name="T16" fmla="*/ 0 w 204"/>
                <a:gd name="T17" fmla="*/ 15750 h 204"/>
                <a:gd name="T18" fmla="*/ 0 w 204"/>
                <a:gd name="T19" fmla="*/ 25058 h 204"/>
                <a:gd name="T20" fmla="*/ 3222 w 204"/>
                <a:gd name="T21" fmla="*/ 34723 h 204"/>
                <a:gd name="T22" fmla="*/ 6085 w 204"/>
                <a:gd name="T23" fmla="*/ 41166 h 204"/>
                <a:gd name="T24" fmla="*/ 22194 w 204"/>
                <a:gd name="T25" fmla="*/ 53695 h 204"/>
                <a:gd name="T26" fmla="*/ 34723 w 204"/>
                <a:gd name="T27" fmla="*/ 66224 h 204"/>
                <a:gd name="T28" fmla="*/ 34723 w 204"/>
                <a:gd name="T29" fmla="*/ 66224 h 204"/>
                <a:gd name="T30" fmla="*/ 34723 w 204"/>
                <a:gd name="T31" fmla="*/ 66224 h 204"/>
                <a:gd name="T32" fmla="*/ 34723 w 204"/>
                <a:gd name="T33" fmla="*/ 66224 h 204"/>
                <a:gd name="T34" fmla="*/ 34723 w 204"/>
                <a:gd name="T35" fmla="*/ 66224 h 204"/>
                <a:gd name="T36" fmla="*/ 44030 w 204"/>
                <a:gd name="T37" fmla="*/ 72667 h 204"/>
                <a:gd name="T38" fmla="*/ 53695 w 204"/>
                <a:gd name="T39" fmla="*/ 72667 h 204"/>
                <a:gd name="T40" fmla="*/ 59780 w 204"/>
                <a:gd name="T41" fmla="*/ 69445 h 204"/>
                <a:gd name="T42" fmla="*/ 69445 w 204"/>
                <a:gd name="T43" fmla="*/ 63002 h 204"/>
                <a:gd name="T44" fmla="*/ 69445 w 204"/>
                <a:gd name="T45" fmla="*/ 63002 h 204"/>
                <a:gd name="T46" fmla="*/ 72667 w 204"/>
                <a:gd name="T47" fmla="*/ 56917 h 204"/>
                <a:gd name="T48" fmla="*/ 72667 w 204"/>
                <a:gd name="T49" fmla="*/ 47251 h 204"/>
                <a:gd name="T50" fmla="*/ 72667 w 204"/>
                <a:gd name="T51" fmla="*/ 37944 h 204"/>
                <a:gd name="T52" fmla="*/ 66224 w 204"/>
                <a:gd name="T53" fmla="*/ 31501 h 204"/>
                <a:gd name="T54" fmla="*/ 50473 w 204"/>
                <a:gd name="T55" fmla="*/ 18972 h 204"/>
                <a:gd name="T56" fmla="*/ 37944 w 204"/>
                <a:gd name="T57" fmla="*/ 6085 h 20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04" h="204">
                  <a:moveTo>
                    <a:pt x="106" y="17"/>
                  </a:moveTo>
                  <a:lnTo>
                    <a:pt x="106" y="17"/>
                  </a:lnTo>
                  <a:lnTo>
                    <a:pt x="79" y="9"/>
                  </a:lnTo>
                  <a:lnTo>
                    <a:pt x="62" y="0"/>
                  </a:lnTo>
                  <a:lnTo>
                    <a:pt x="35" y="9"/>
                  </a:lnTo>
                  <a:lnTo>
                    <a:pt x="17" y="26"/>
                  </a:lnTo>
                  <a:lnTo>
                    <a:pt x="0" y="44"/>
                  </a:lnTo>
                  <a:lnTo>
                    <a:pt x="0" y="70"/>
                  </a:lnTo>
                  <a:lnTo>
                    <a:pt x="9" y="97"/>
                  </a:lnTo>
                  <a:lnTo>
                    <a:pt x="17" y="115"/>
                  </a:lnTo>
                  <a:lnTo>
                    <a:pt x="62" y="150"/>
                  </a:lnTo>
                  <a:lnTo>
                    <a:pt x="97" y="185"/>
                  </a:lnTo>
                  <a:lnTo>
                    <a:pt x="123" y="203"/>
                  </a:lnTo>
                  <a:lnTo>
                    <a:pt x="150" y="203"/>
                  </a:lnTo>
                  <a:lnTo>
                    <a:pt x="167" y="194"/>
                  </a:lnTo>
                  <a:lnTo>
                    <a:pt x="194" y="176"/>
                  </a:lnTo>
                  <a:lnTo>
                    <a:pt x="203" y="159"/>
                  </a:lnTo>
                  <a:lnTo>
                    <a:pt x="203" y="132"/>
                  </a:lnTo>
                  <a:lnTo>
                    <a:pt x="203" y="106"/>
                  </a:lnTo>
                  <a:lnTo>
                    <a:pt x="185" y="88"/>
                  </a:lnTo>
                  <a:lnTo>
                    <a:pt x="141" y="53"/>
                  </a:lnTo>
                  <a:lnTo>
                    <a:pt x="106" y="17"/>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84" name="Freeform 74"/>
            <p:cNvSpPr>
              <a:spLocks noChangeArrowheads="1"/>
            </p:cNvSpPr>
            <p:nvPr/>
          </p:nvSpPr>
          <p:spPr bwMode="auto">
            <a:xfrm>
              <a:off x="5329238" y="4708525"/>
              <a:ext cx="73025" cy="69850"/>
            </a:xfrm>
            <a:custGeom>
              <a:avLst/>
              <a:gdLst>
                <a:gd name="T0" fmla="*/ 37944 w 204"/>
                <a:gd name="T1" fmla="*/ 6448 h 195"/>
                <a:gd name="T2" fmla="*/ 37944 w 204"/>
                <a:gd name="T3" fmla="*/ 6448 h 195"/>
                <a:gd name="T4" fmla="*/ 31859 w 204"/>
                <a:gd name="T5" fmla="*/ 0 h 195"/>
                <a:gd name="T6" fmla="*/ 22194 w 204"/>
                <a:gd name="T7" fmla="*/ 0 h 195"/>
                <a:gd name="T8" fmla="*/ 16108 w 204"/>
                <a:gd name="T9" fmla="*/ 0 h 195"/>
                <a:gd name="T10" fmla="*/ 6443 w 204"/>
                <a:gd name="T11" fmla="*/ 6448 h 195"/>
                <a:gd name="T12" fmla="*/ 6443 w 204"/>
                <a:gd name="T13" fmla="*/ 6448 h 195"/>
                <a:gd name="T14" fmla="*/ 3222 w 204"/>
                <a:gd name="T15" fmla="*/ 12537 h 195"/>
                <a:gd name="T16" fmla="*/ 0 w 204"/>
                <a:gd name="T17" fmla="*/ 22209 h 195"/>
                <a:gd name="T18" fmla="*/ 3222 w 204"/>
                <a:gd name="T19" fmla="*/ 28298 h 195"/>
                <a:gd name="T20" fmla="*/ 6443 w 204"/>
                <a:gd name="T21" fmla="*/ 34746 h 195"/>
                <a:gd name="T22" fmla="*/ 34723 w 204"/>
                <a:gd name="T23" fmla="*/ 63044 h 195"/>
                <a:gd name="T24" fmla="*/ 34723 w 204"/>
                <a:gd name="T25" fmla="*/ 63044 h 195"/>
                <a:gd name="T26" fmla="*/ 34723 w 204"/>
                <a:gd name="T27" fmla="*/ 63044 h 195"/>
                <a:gd name="T28" fmla="*/ 41166 w 204"/>
                <a:gd name="T29" fmla="*/ 69492 h 195"/>
                <a:gd name="T30" fmla="*/ 50831 w 204"/>
                <a:gd name="T31" fmla="*/ 69492 h 195"/>
                <a:gd name="T32" fmla="*/ 56917 w 204"/>
                <a:gd name="T33" fmla="*/ 69492 h 195"/>
                <a:gd name="T34" fmla="*/ 66582 w 204"/>
                <a:gd name="T35" fmla="*/ 63044 h 195"/>
                <a:gd name="T36" fmla="*/ 66582 w 204"/>
                <a:gd name="T37" fmla="*/ 63044 h 195"/>
                <a:gd name="T38" fmla="*/ 69803 w 204"/>
                <a:gd name="T39" fmla="*/ 56955 h 195"/>
                <a:gd name="T40" fmla="*/ 72667 w 204"/>
                <a:gd name="T41" fmla="*/ 47283 h 195"/>
                <a:gd name="T42" fmla="*/ 69803 w 204"/>
                <a:gd name="T43" fmla="*/ 41194 h 195"/>
                <a:gd name="T44" fmla="*/ 66582 w 204"/>
                <a:gd name="T45" fmla="*/ 31522 h 195"/>
                <a:gd name="T46" fmla="*/ 37944 w 204"/>
                <a:gd name="T47" fmla="*/ 6448 h 19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04" h="195">
                  <a:moveTo>
                    <a:pt x="106" y="18"/>
                  </a:moveTo>
                  <a:lnTo>
                    <a:pt x="106" y="18"/>
                  </a:lnTo>
                  <a:lnTo>
                    <a:pt x="89" y="0"/>
                  </a:lnTo>
                  <a:lnTo>
                    <a:pt x="62" y="0"/>
                  </a:lnTo>
                  <a:lnTo>
                    <a:pt x="45" y="0"/>
                  </a:lnTo>
                  <a:lnTo>
                    <a:pt x="18" y="18"/>
                  </a:lnTo>
                  <a:lnTo>
                    <a:pt x="9" y="35"/>
                  </a:lnTo>
                  <a:lnTo>
                    <a:pt x="0" y="62"/>
                  </a:lnTo>
                  <a:lnTo>
                    <a:pt x="9" y="79"/>
                  </a:lnTo>
                  <a:lnTo>
                    <a:pt x="18" y="97"/>
                  </a:lnTo>
                  <a:lnTo>
                    <a:pt x="97" y="176"/>
                  </a:lnTo>
                  <a:lnTo>
                    <a:pt x="115" y="194"/>
                  </a:lnTo>
                  <a:lnTo>
                    <a:pt x="142" y="194"/>
                  </a:lnTo>
                  <a:lnTo>
                    <a:pt x="159" y="194"/>
                  </a:lnTo>
                  <a:lnTo>
                    <a:pt x="186" y="176"/>
                  </a:lnTo>
                  <a:lnTo>
                    <a:pt x="195" y="159"/>
                  </a:lnTo>
                  <a:lnTo>
                    <a:pt x="203" y="132"/>
                  </a:lnTo>
                  <a:lnTo>
                    <a:pt x="195" y="115"/>
                  </a:lnTo>
                  <a:lnTo>
                    <a:pt x="186" y="88"/>
                  </a:lnTo>
                  <a:lnTo>
                    <a:pt x="106" y="18"/>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85" name="Freeform 75"/>
            <p:cNvSpPr>
              <a:spLocks noChangeArrowheads="1"/>
            </p:cNvSpPr>
            <p:nvPr/>
          </p:nvSpPr>
          <p:spPr bwMode="auto">
            <a:xfrm>
              <a:off x="5253038" y="4622800"/>
              <a:ext cx="69850" cy="73025"/>
            </a:xfrm>
            <a:custGeom>
              <a:avLst/>
              <a:gdLst>
                <a:gd name="T0" fmla="*/ 37970 w 195"/>
                <a:gd name="T1" fmla="*/ 6085 h 204"/>
                <a:gd name="T2" fmla="*/ 37970 w 195"/>
                <a:gd name="T3" fmla="*/ 6085 h 204"/>
                <a:gd name="T4" fmla="*/ 37970 w 195"/>
                <a:gd name="T5" fmla="*/ 6085 h 204"/>
                <a:gd name="T6" fmla="*/ 31522 w 195"/>
                <a:gd name="T7" fmla="*/ 3222 h 204"/>
                <a:gd name="T8" fmla="*/ 25074 w 195"/>
                <a:gd name="T9" fmla="*/ 0 h 204"/>
                <a:gd name="T10" fmla="*/ 15761 w 195"/>
                <a:gd name="T11" fmla="*/ 0 h 204"/>
                <a:gd name="T12" fmla="*/ 9313 w 195"/>
                <a:gd name="T13" fmla="*/ 3222 h 204"/>
                <a:gd name="T14" fmla="*/ 9313 w 195"/>
                <a:gd name="T15" fmla="*/ 3222 h 204"/>
                <a:gd name="T16" fmla="*/ 2866 w 195"/>
                <a:gd name="T17" fmla="*/ 12529 h 204"/>
                <a:gd name="T18" fmla="*/ 0 w 195"/>
                <a:gd name="T19" fmla="*/ 18972 h 204"/>
                <a:gd name="T20" fmla="*/ 2866 w 195"/>
                <a:gd name="T21" fmla="*/ 28279 h 204"/>
                <a:gd name="T22" fmla="*/ 6089 w 195"/>
                <a:gd name="T23" fmla="*/ 34723 h 204"/>
                <a:gd name="T24" fmla="*/ 6089 w 195"/>
                <a:gd name="T25" fmla="*/ 34723 h 204"/>
                <a:gd name="T26" fmla="*/ 31522 w 195"/>
                <a:gd name="T27" fmla="*/ 63002 h 204"/>
                <a:gd name="T28" fmla="*/ 31522 w 195"/>
                <a:gd name="T29" fmla="*/ 63002 h 204"/>
                <a:gd name="T30" fmla="*/ 31522 w 195"/>
                <a:gd name="T31" fmla="*/ 63002 h 204"/>
                <a:gd name="T32" fmla="*/ 31522 w 195"/>
                <a:gd name="T33" fmla="*/ 63002 h 204"/>
                <a:gd name="T34" fmla="*/ 37970 w 195"/>
                <a:gd name="T35" fmla="*/ 69445 h 204"/>
                <a:gd name="T36" fmla="*/ 47283 w 195"/>
                <a:gd name="T37" fmla="*/ 72667 h 204"/>
                <a:gd name="T38" fmla="*/ 53731 w 195"/>
                <a:gd name="T39" fmla="*/ 72667 h 204"/>
                <a:gd name="T40" fmla="*/ 63044 w 195"/>
                <a:gd name="T41" fmla="*/ 66224 h 204"/>
                <a:gd name="T42" fmla="*/ 63044 w 195"/>
                <a:gd name="T43" fmla="*/ 66224 h 204"/>
                <a:gd name="T44" fmla="*/ 66268 w 195"/>
                <a:gd name="T45" fmla="*/ 59780 h 204"/>
                <a:gd name="T46" fmla="*/ 69492 w 195"/>
                <a:gd name="T47" fmla="*/ 50473 h 204"/>
                <a:gd name="T48" fmla="*/ 69492 w 195"/>
                <a:gd name="T49" fmla="*/ 44030 h 204"/>
                <a:gd name="T50" fmla="*/ 63044 w 195"/>
                <a:gd name="T51" fmla="*/ 34723 h 204"/>
                <a:gd name="T52" fmla="*/ 63044 w 195"/>
                <a:gd name="T53" fmla="*/ 34723 h 204"/>
                <a:gd name="T54" fmla="*/ 37970 w 195"/>
                <a:gd name="T55" fmla="*/ 6085 h 20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95" h="204">
                  <a:moveTo>
                    <a:pt x="106" y="17"/>
                  </a:moveTo>
                  <a:lnTo>
                    <a:pt x="106" y="17"/>
                  </a:lnTo>
                  <a:lnTo>
                    <a:pt x="88" y="9"/>
                  </a:lnTo>
                  <a:lnTo>
                    <a:pt x="70" y="0"/>
                  </a:lnTo>
                  <a:lnTo>
                    <a:pt x="44" y="0"/>
                  </a:lnTo>
                  <a:lnTo>
                    <a:pt x="26" y="9"/>
                  </a:lnTo>
                  <a:lnTo>
                    <a:pt x="8" y="35"/>
                  </a:lnTo>
                  <a:lnTo>
                    <a:pt x="0" y="53"/>
                  </a:lnTo>
                  <a:lnTo>
                    <a:pt x="8" y="79"/>
                  </a:lnTo>
                  <a:lnTo>
                    <a:pt x="17" y="97"/>
                  </a:lnTo>
                  <a:lnTo>
                    <a:pt x="88" y="176"/>
                  </a:lnTo>
                  <a:lnTo>
                    <a:pt x="106" y="194"/>
                  </a:lnTo>
                  <a:lnTo>
                    <a:pt x="132" y="203"/>
                  </a:lnTo>
                  <a:lnTo>
                    <a:pt x="150" y="203"/>
                  </a:lnTo>
                  <a:lnTo>
                    <a:pt x="176" y="185"/>
                  </a:lnTo>
                  <a:lnTo>
                    <a:pt x="185" y="167"/>
                  </a:lnTo>
                  <a:lnTo>
                    <a:pt x="194" y="141"/>
                  </a:lnTo>
                  <a:lnTo>
                    <a:pt x="194" y="123"/>
                  </a:lnTo>
                  <a:lnTo>
                    <a:pt x="176" y="97"/>
                  </a:lnTo>
                  <a:lnTo>
                    <a:pt x="106" y="17"/>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86" name="Freeform 76"/>
            <p:cNvSpPr>
              <a:spLocks noChangeArrowheads="1"/>
            </p:cNvSpPr>
            <p:nvPr/>
          </p:nvSpPr>
          <p:spPr bwMode="auto">
            <a:xfrm>
              <a:off x="5186363" y="4530725"/>
              <a:ext cx="63500" cy="73025"/>
            </a:xfrm>
            <a:custGeom>
              <a:avLst/>
              <a:gdLst>
                <a:gd name="T0" fmla="*/ 9632 w 178"/>
                <a:gd name="T1" fmla="*/ 3222 h 204"/>
                <a:gd name="T2" fmla="*/ 9632 w 178"/>
                <a:gd name="T3" fmla="*/ 3222 h 204"/>
                <a:gd name="T4" fmla="*/ 6421 w 178"/>
                <a:gd name="T5" fmla="*/ 9307 h 204"/>
                <a:gd name="T6" fmla="*/ 3211 w 178"/>
                <a:gd name="T7" fmla="*/ 15750 h 204"/>
                <a:gd name="T8" fmla="*/ 0 w 178"/>
                <a:gd name="T9" fmla="*/ 25058 h 204"/>
                <a:gd name="T10" fmla="*/ 3211 w 178"/>
                <a:gd name="T11" fmla="*/ 31501 h 204"/>
                <a:gd name="T12" fmla="*/ 3211 w 178"/>
                <a:gd name="T13" fmla="*/ 31501 h 204"/>
                <a:gd name="T14" fmla="*/ 25329 w 178"/>
                <a:gd name="T15" fmla="*/ 63002 h 204"/>
                <a:gd name="T16" fmla="*/ 25329 w 178"/>
                <a:gd name="T17" fmla="*/ 66224 h 204"/>
                <a:gd name="T18" fmla="*/ 25329 w 178"/>
                <a:gd name="T19" fmla="*/ 66224 h 204"/>
                <a:gd name="T20" fmla="*/ 25329 w 178"/>
                <a:gd name="T21" fmla="*/ 66224 h 204"/>
                <a:gd name="T22" fmla="*/ 25329 w 178"/>
                <a:gd name="T23" fmla="*/ 66224 h 204"/>
                <a:gd name="T24" fmla="*/ 31750 w 178"/>
                <a:gd name="T25" fmla="*/ 69445 h 204"/>
                <a:gd name="T26" fmla="*/ 41025 w 178"/>
                <a:gd name="T27" fmla="*/ 72667 h 204"/>
                <a:gd name="T28" fmla="*/ 47447 w 178"/>
                <a:gd name="T29" fmla="*/ 72667 h 204"/>
                <a:gd name="T30" fmla="*/ 56722 w 178"/>
                <a:gd name="T31" fmla="*/ 69445 h 204"/>
                <a:gd name="T32" fmla="*/ 56722 w 178"/>
                <a:gd name="T33" fmla="*/ 69445 h 204"/>
                <a:gd name="T34" fmla="*/ 59933 w 178"/>
                <a:gd name="T35" fmla="*/ 63002 h 204"/>
                <a:gd name="T36" fmla="*/ 63143 w 178"/>
                <a:gd name="T37" fmla="*/ 56917 h 204"/>
                <a:gd name="T38" fmla="*/ 63143 w 178"/>
                <a:gd name="T39" fmla="*/ 47251 h 204"/>
                <a:gd name="T40" fmla="*/ 59933 w 178"/>
                <a:gd name="T41" fmla="*/ 41166 h 204"/>
                <a:gd name="T42" fmla="*/ 59933 w 178"/>
                <a:gd name="T43" fmla="*/ 41166 h 204"/>
                <a:gd name="T44" fmla="*/ 41025 w 178"/>
                <a:gd name="T45" fmla="*/ 9307 h 204"/>
                <a:gd name="T46" fmla="*/ 41025 w 178"/>
                <a:gd name="T47" fmla="*/ 9307 h 204"/>
                <a:gd name="T48" fmla="*/ 34604 w 178"/>
                <a:gd name="T49" fmla="*/ 3222 h 204"/>
                <a:gd name="T50" fmla="*/ 25329 w 178"/>
                <a:gd name="T51" fmla="*/ 0 h 204"/>
                <a:gd name="T52" fmla="*/ 18907 w 178"/>
                <a:gd name="T53" fmla="*/ 0 h 204"/>
                <a:gd name="T54" fmla="*/ 9632 w 178"/>
                <a:gd name="T55" fmla="*/ 3222 h 20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78" h="204">
                  <a:moveTo>
                    <a:pt x="27" y="9"/>
                  </a:moveTo>
                  <a:lnTo>
                    <a:pt x="27" y="9"/>
                  </a:lnTo>
                  <a:lnTo>
                    <a:pt x="18" y="26"/>
                  </a:lnTo>
                  <a:lnTo>
                    <a:pt x="9" y="44"/>
                  </a:lnTo>
                  <a:lnTo>
                    <a:pt x="0" y="70"/>
                  </a:lnTo>
                  <a:lnTo>
                    <a:pt x="9" y="88"/>
                  </a:lnTo>
                  <a:lnTo>
                    <a:pt x="71" y="176"/>
                  </a:lnTo>
                  <a:lnTo>
                    <a:pt x="71" y="185"/>
                  </a:lnTo>
                  <a:lnTo>
                    <a:pt x="89" y="194"/>
                  </a:lnTo>
                  <a:lnTo>
                    <a:pt x="115" y="203"/>
                  </a:lnTo>
                  <a:lnTo>
                    <a:pt x="133" y="203"/>
                  </a:lnTo>
                  <a:lnTo>
                    <a:pt x="159" y="194"/>
                  </a:lnTo>
                  <a:lnTo>
                    <a:pt x="168" y="176"/>
                  </a:lnTo>
                  <a:lnTo>
                    <a:pt x="177" y="159"/>
                  </a:lnTo>
                  <a:lnTo>
                    <a:pt x="177" y="132"/>
                  </a:lnTo>
                  <a:lnTo>
                    <a:pt x="168" y="115"/>
                  </a:lnTo>
                  <a:lnTo>
                    <a:pt x="115" y="26"/>
                  </a:lnTo>
                  <a:lnTo>
                    <a:pt x="97" y="9"/>
                  </a:lnTo>
                  <a:lnTo>
                    <a:pt x="71" y="0"/>
                  </a:lnTo>
                  <a:lnTo>
                    <a:pt x="53" y="0"/>
                  </a:lnTo>
                  <a:lnTo>
                    <a:pt x="27" y="9"/>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87" name="Freeform 77"/>
            <p:cNvSpPr>
              <a:spLocks noChangeArrowheads="1"/>
            </p:cNvSpPr>
            <p:nvPr/>
          </p:nvSpPr>
          <p:spPr bwMode="auto">
            <a:xfrm>
              <a:off x="5135563" y="4429125"/>
              <a:ext cx="57150" cy="76200"/>
            </a:xfrm>
            <a:custGeom>
              <a:avLst/>
              <a:gdLst>
                <a:gd name="T0" fmla="*/ 12502 w 160"/>
                <a:gd name="T1" fmla="*/ 2875 h 212"/>
                <a:gd name="T2" fmla="*/ 12502 w 160"/>
                <a:gd name="T3" fmla="*/ 2875 h 212"/>
                <a:gd name="T4" fmla="*/ 3215 w 160"/>
                <a:gd name="T5" fmla="*/ 6110 h 212"/>
                <a:gd name="T6" fmla="*/ 0 w 160"/>
                <a:gd name="T7" fmla="*/ 12580 h 212"/>
                <a:gd name="T8" fmla="*/ 0 w 160"/>
                <a:gd name="T9" fmla="*/ 21925 h 212"/>
                <a:gd name="T10" fmla="*/ 0 w 160"/>
                <a:gd name="T11" fmla="*/ 28395 h 212"/>
                <a:gd name="T12" fmla="*/ 0 w 160"/>
                <a:gd name="T13" fmla="*/ 28395 h 212"/>
                <a:gd name="T14" fmla="*/ 15716 w 160"/>
                <a:gd name="T15" fmla="*/ 66495 h 212"/>
                <a:gd name="T16" fmla="*/ 15716 w 160"/>
                <a:gd name="T17" fmla="*/ 66495 h 212"/>
                <a:gd name="T18" fmla="*/ 15716 w 160"/>
                <a:gd name="T19" fmla="*/ 66495 h 212"/>
                <a:gd name="T20" fmla="*/ 15716 w 160"/>
                <a:gd name="T21" fmla="*/ 66495 h 212"/>
                <a:gd name="T22" fmla="*/ 15716 w 160"/>
                <a:gd name="T23" fmla="*/ 66495 h 212"/>
                <a:gd name="T24" fmla="*/ 22146 w 160"/>
                <a:gd name="T25" fmla="*/ 72606 h 212"/>
                <a:gd name="T26" fmla="*/ 28575 w 160"/>
                <a:gd name="T27" fmla="*/ 75841 h 212"/>
                <a:gd name="T28" fmla="*/ 37862 w 160"/>
                <a:gd name="T29" fmla="*/ 75841 h 212"/>
                <a:gd name="T30" fmla="*/ 44291 w 160"/>
                <a:gd name="T31" fmla="*/ 75841 h 212"/>
                <a:gd name="T32" fmla="*/ 44291 w 160"/>
                <a:gd name="T33" fmla="*/ 75841 h 212"/>
                <a:gd name="T34" fmla="*/ 50363 w 160"/>
                <a:gd name="T35" fmla="*/ 69730 h 212"/>
                <a:gd name="T36" fmla="*/ 53578 w 160"/>
                <a:gd name="T37" fmla="*/ 63260 h 212"/>
                <a:gd name="T38" fmla="*/ 56793 w 160"/>
                <a:gd name="T39" fmla="*/ 53915 h 212"/>
                <a:gd name="T40" fmla="*/ 53578 w 160"/>
                <a:gd name="T41" fmla="*/ 47445 h 212"/>
                <a:gd name="T42" fmla="*/ 53578 w 160"/>
                <a:gd name="T43" fmla="*/ 47445 h 212"/>
                <a:gd name="T44" fmla="*/ 37862 w 160"/>
                <a:gd name="T45" fmla="*/ 12580 h 212"/>
                <a:gd name="T46" fmla="*/ 37862 w 160"/>
                <a:gd name="T47" fmla="*/ 12580 h 212"/>
                <a:gd name="T48" fmla="*/ 34647 w 160"/>
                <a:gd name="T49" fmla="*/ 6110 h 212"/>
                <a:gd name="T50" fmla="*/ 28575 w 160"/>
                <a:gd name="T51" fmla="*/ 2875 h 212"/>
                <a:gd name="T52" fmla="*/ 18931 w 160"/>
                <a:gd name="T53" fmla="*/ 0 h 212"/>
                <a:gd name="T54" fmla="*/ 12502 w 160"/>
                <a:gd name="T55" fmla="*/ 2875 h 21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60" h="212">
                  <a:moveTo>
                    <a:pt x="35" y="8"/>
                  </a:moveTo>
                  <a:lnTo>
                    <a:pt x="35" y="8"/>
                  </a:lnTo>
                  <a:lnTo>
                    <a:pt x="9" y="17"/>
                  </a:lnTo>
                  <a:lnTo>
                    <a:pt x="0" y="35"/>
                  </a:lnTo>
                  <a:lnTo>
                    <a:pt x="0" y="61"/>
                  </a:lnTo>
                  <a:lnTo>
                    <a:pt x="0" y="79"/>
                  </a:lnTo>
                  <a:lnTo>
                    <a:pt x="44" y="185"/>
                  </a:lnTo>
                  <a:lnTo>
                    <a:pt x="62" y="202"/>
                  </a:lnTo>
                  <a:lnTo>
                    <a:pt x="80" y="211"/>
                  </a:lnTo>
                  <a:lnTo>
                    <a:pt x="106" y="211"/>
                  </a:lnTo>
                  <a:lnTo>
                    <a:pt x="124" y="211"/>
                  </a:lnTo>
                  <a:lnTo>
                    <a:pt x="141" y="194"/>
                  </a:lnTo>
                  <a:lnTo>
                    <a:pt x="150" y="176"/>
                  </a:lnTo>
                  <a:lnTo>
                    <a:pt x="159" y="150"/>
                  </a:lnTo>
                  <a:lnTo>
                    <a:pt x="150" y="132"/>
                  </a:lnTo>
                  <a:lnTo>
                    <a:pt x="106" y="35"/>
                  </a:lnTo>
                  <a:lnTo>
                    <a:pt x="97" y="17"/>
                  </a:lnTo>
                  <a:lnTo>
                    <a:pt x="80" y="8"/>
                  </a:lnTo>
                  <a:lnTo>
                    <a:pt x="53" y="0"/>
                  </a:lnTo>
                  <a:lnTo>
                    <a:pt x="35" y="8"/>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88" name="Freeform 78"/>
            <p:cNvSpPr>
              <a:spLocks noChangeArrowheads="1"/>
            </p:cNvSpPr>
            <p:nvPr/>
          </p:nvSpPr>
          <p:spPr bwMode="auto">
            <a:xfrm>
              <a:off x="5103813" y="4321175"/>
              <a:ext cx="47625" cy="79375"/>
            </a:xfrm>
            <a:custGeom>
              <a:avLst/>
              <a:gdLst>
                <a:gd name="T0" fmla="*/ 6445 w 133"/>
                <a:gd name="T1" fmla="*/ 63213 h 221"/>
                <a:gd name="T2" fmla="*/ 6445 w 133"/>
                <a:gd name="T3" fmla="*/ 63213 h 221"/>
                <a:gd name="T4" fmla="*/ 6445 w 133"/>
                <a:gd name="T5" fmla="*/ 63213 h 221"/>
                <a:gd name="T6" fmla="*/ 6445 w 133"/>
                <a:gd name="T7" fmla="*/ 63213 h 221"/>
                <a:gd name="T8" fmla="*/ 9310 w 133"/>
                <a:gd name="T9" fmla="*/ 69678 h 221"/>
                <a:gd name="T10" fmla="*/ 15756 w 133"/>
                <a:gd name="T11" fmla="*/ 75783 h 221"/>
                <a:gd name="T12" fmla="*/ 22201 w 133"/>
                <a:gd name="T13" fmla="*/ 79016 h 221"/>
                <a:gd name="T14" fmla="*/ 31511 w 133"/>
                <a:gd name="T15" fmla="*/ 75783 h 221"/>
                <a:gd name="T16" fmla="*/ 31511 w 133"/>
                <a:gd name="T17" fmla="*/ 75783 h 221"/>
                <a:gd name="T18" fmla="*/ 37957 w 133"/>
                <a:gd name="T19" fmla="*/ 72551 h 221"/>
                <a:gd name="T20" fmla="*/ 44044 w 133"/>
                <a:gd name="T21" fmla="*/ 66445 h 221"/>
                <a:gd name="T22" fmla="*/ 47267 w 133"/>
                <a:gd name="T23" fmla="*/ 59980 h 221"/>
                <a:gd name="T24" fmla="*/ 47267 w 133"/>
                <a:gd name="T25" fmla="*/ 53874 h 221"/>
                <a:gd name="T26" fmla="*/ 47267 w 133"/>
                <a:gd name="T27" fmla="*/ 53874 h 221"/>
                <a:gd name="T28" fmla="*/ 41180 w 133"/>
                <a:gd name="T29" fmla="*/ 34839 h 221"/>
                <a:gd name="T30" fmla="*/ 41180 w 133"/>
                <a:gd name="T31" fmla="*/ 34839 h 221"/>
                <a:gd name="T32" fmla="*/ 37957 w 133"/>
                <a:gd name="T33" fmla="*/ 15803 h 221"/>
                <a:gd name="T34" fmla="*/ 37957 w 133"/>
                <a:gd name="T35" fmla="*/ 15803 h 221"/>
                <a:gd name="T36" fmla="*/ 37957 w 133"/>
                <a:gd name="T37" fmla="*/ 15803 h 221"/>
                <a:gd name="T38" fmla="*/ 34734 w 133"/>
                <a:gd name="T39" fmla="*/ 9338 h 221"/>
                <a:gd name="T40" fmla="*/ 28289 w 133"/>
                <a:gd name="T41" fmla="*/ 2873 h 221"/>
                <a:gd name="T42" fmla="*/ 22201 w 133"/>
                <a:gd name="T43" fmla="*/ 0 h 221"/>
                <a:gd name="T44" fmla="*/ 15756 w 133"/>
                <a:gd name="T45" fmla="*/ 0 h 221"/>
                <a:gd name="T46" fmla="*/ 15756 w 133"/>
                <a:gd name="T47" fmla="*/ 0 h 221"/>
                <a:gd name="T48" fmla="*/ 6445 w 133"/>
                <a:gd name="T49" fmla="*/ 2873 h 221"/>
                <a:gd name="T50" fmla="*/ 3223 w 133"/>
                <a:gd name="T51" fmla="*/ 9338 h 221"/>
                <a:gd name="T52" fmla="*/ 0 w 133"/>
                <a:gd name="T53" fmla="*/ 15803 h 221"/>
                <a:gd name="T54" fmla="*/ 0 w 133"/>
                <a:gd name="T55" fmla="*/ 21909 h 221"/>
                <a:gd name="T56" fmla="*/ 0 w 133"/>
                <a:gd name="T57" fmla="*/ 21909 h 221"/>
                <a:gd name="T58" fmla="*/ 3223 w 133"/>
                <a:gd name="T59" fmla="*/ 44177 h 221"/>
                <a:gd name="T60" fmla="*/ 3223 w 133"/>
                <a:gd name="T61" fmla="*/ 44177 h 221"/>
                <a:gd name="T62" fmla="*/ 6445 w 133"/>
                <a:gd name="T63" fmla="*/ 63213 h 22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33" h="221">
                  <a:moveTo>
                    <a:pt x="18" y="176"/>
                  </a:moveTo>
                  <a:lnTo>
                    <a:pt x="18" y="176"/>
                  </a:lnTo>
                  <a:lnTo>
                    <a:pt x="26" y="194"/>
                  </a:lnTo>
                  <a:lnTo>
                    <a:pt x="44" y="211"/>
                  </a:lnTo>
                  <a:lnTo>
                    <a:pt x="62" y="220"/>
                  </a:lnTo>
                  <a:lnTo>
                    <a:pt x="88" y="211"/>
                  </a:lnTo>
                  <a:lnTo>
                    <a:pt x="106" y="202"/>
                  </a:lnTo>
                  <a:lnTo>
                    <a:pt x="123" y="185"/>
                  </a:lnTo>
                  <a:lnTo>
                    <a:pt x="132" y="167"/>
                  </a:lnTo>
                  <a:lnTo>
                    <a:pt x="132" y="150"/>
                  </a:lnTo>
                  <a:lnTo>
                    <a:pt x="115" y="97"/>
                  </a:lnTo>
                  <a:lnTo>
                    <a:pt x="106" y="44"/>
                  </a:lnTo>
                  <a:lnTo>
                    <a:pt x="97" y="26"/>
                  </a:lnTo>
                  <a:lnTo>
                    <a:pt x="79" y="8"/>
                  </a:lnTo>
                  <a:lnTo>
                    <a:pt x="62" y="0"/>
                  </a:lnTo>
                  <a:lnTo>
                    <a:pt x="44" y="0"/>
                  </a:lnTo>
                  <a:lnTo>
                    <a:pt x="18" y="8"/>
                  </a:lnTo>
                  <a:lnTo>
                    <a:pt x="9" y="26"/>
                  </a:lnTo>
                  <a:lnTo>
                    <a:pt x="0" y="44"/>
                  </a:lnTo>
                  <a:lnTo>
                    <a:pt x="0" y="61"/>
                  </a:lnTo>
                  <a:lnTo>
                    <a:pt x="9" y="123"/>
                  </a:lnTo>
                  <a:lnTo>
                    <a:pt x="18" y="176"/>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89" name="Freeform 79"/>
            <p:cNvSpPr>
              <a:spLocks noChangeArrowheads="1"/>
            </p:cNvSpPr>
            <p:nvPr/>
          </p:nvSpPr>
          <p:spPr bwMode="auto">
            <a:xfrm>
              <a:off x="5097463" y="4210050"/>
              <a:ext cx="41275" cy="76200"/>
            </a:xfrm>
            <a:custGeom>
              <a:avLst/>
              <a:gdLst>
                <a:gd name="T0" fmla="*/ 0 w 116"/>
                <a:gd name="T1" fmla="*/ 34865 h 212"/>
                <a:gd name="T2" fmla="*/ 0 w 116"/>
                <a:gd name="T3" fmla="*/ 44210 h 212"/>
                <a:gd name="T4" fmla="*/ 0 w 116"/>
                <a:gd name="T5" fmla="*/ 53915 h 212"/>
                <a:gd name="T6" fmla="*/ 0 w 116"/>
                <a:gd name="T7" fmla="*/ 53915 h 212"/>
                <a:gd name="T8" fmla="*/ 0 w 116"/>
                <a:gd name="T9" fmla="*/ 53915 h 212"/>
                <a:gd name="T10" fmla="*/ 0 w 116"/>
                <a:gd name="T11" fmla="*/ 53915 h 212"/>
                <a:gd name="T12" fmla="*/ 0 w 116"/>
                <a:gd name="T13" fmla="*/ 63260 h 212"/>
                <a:gd name="T14" fmla="*/ 6405 w 116"/>
                <a:gd name="T15" fmla="*/ 69730 h 212"/>
                <a:gd name="T16" fmla="*/ 12809 w 116"/>
                <a:gd name="T17" fmla="*/ 72965 h 212"/>
                <a:gd name="T18" fmla="*/ 18858 w 116"/>
                <a:gd name="T19" fmla="*/ 75841 h 212"/>
                <a:gd name="T20" fmla="*/ 18858 w 116"/>
                <a:gd name="T21" fmla="*/ 75841 h 212"/>
                <a:gd name="T22" fmla="*/ 25263 w 116"/>
                <a:gd name="T23" fmla="*/ 72965 h 212"/>
                <a:gd name="T24" fmla="*/ 31312 w 116"/>
                <a:gd name="T25" fmla="*/ 69730 h 212"/>
                <a:gd name="T26" fmla="*/ 37717 w 116"/>
                <a:gd name="T27" fmla="*/ 63260 h 212"/>
                <a:gd name="T28" fmla="*/ 37717 w 116"/>
                <a:gd name="T29" fmla="*/ 56791 h 212"/>
                <a:gd name="T30" fmla="*/ 37717 w 116"/>
                <a:gd name="T31" fmla="*/ 47445 h 212"/>
                <a:gd name="T32" fmla="*/ 40919 w 116"/>
                <a:gd name="T33" fmla="*/ 38100 h 212"/>
                <a:gd name="T34" fmla="*/ 40919 w 116"/>
                <a:gd name="T35" fmla="*/ 38100 h 212"/>
                <a:gd name="T36" fmla="*/ 40919 w 116"/>
                <a:gd name="T37" fmla="*/ 19050 h 212"/>
                <a:gd name="T38" fmla="*/ 40919 w 116"/>
                <a:gd name="T39" fmla="*/ 19050 h 212"/>
                <a:gd name="T40" fmla="*/ 40919 w 116"/>
                <a:gd name="T41" fmla="*/ 19050 h 212"/>
                <a:gd name="T42" fmla="*/ 40919 w 116"/>
                <a:gd name="T43" fmla="*/ 12580 h 212"/>
                <a:gd name="T44" fmla="*/ 37717 w 116"/>
                <a:gd name="T45" fmla="*/ 6110 h 212"/>
                <a:gd name="T46" fmla="*/ 31312 w 116"/>
                <a:gd name="T47" fmla="*/ 0 h 212"/>
                <a:gd name="T48" fmla="*/ 25263 w 116"/>
                <a:gd name="T49" fmla="*/ 0 h 212"/>
                <a:gd name="T50" fmla="*/ 25263 w 116"/>
                <a:gd name="T51" fmla="*/ 0 h 212"/>
                <a:gd name="T52" fmla="*/ 18858 w 116"/>
                <a:gd name="T53" fmla="*/ 0 h 212"/>
                <a:gd name="T54" fmla="*/ 9607 w 116"/>
                <a:gd name="T55" fmla="*/ 2875 h 212"/>
                <a:gd name="T56" fmla="*/ 6405 w 116"/>
                <a:gd name="T57" fmla="*/ 6110 h 212"/>
                <a:gd name="T58" fmla="*/ 3202 w 116"/>
                <a:gd name="T59" fmla="*/ 15815 h 212"/>
                <a:gd name="T60" fmla="*/ 3202 w 116"/>
                <a:gd name="T61" fmla="*/ 15815 h 212"/>
                <a:gd name="T62" fmla="*/ 0 w 116"/>
                <a:gd name="T63" fmla="*/ 34865 h 2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16" h="212">
                  <a:moveTo>
                    <a:pt x="0" y="97"/>
                  </a:moveTo>
                  <a:lnTo>
                    <a:pt x="0" y="123"/>
                  </a:lnTo>
                  <a:lnTo>
                    <a:pt x="0" y="150"/>
                  </a:lnTo>
                  <a:lnTo>
                    <a:pt x="0" y="176"/>
                  </a:lnTo>
                  <a:lnTo>
                    <a:pt x="18" y="194"/>
                  </a:lnTo>
                  <a:lnTo>
                    <a:pt x="36" y="203"/>
                  </a:lnTo>
                  <a:lnTo>
                    <a:pt x="53" y="211"/>
                  </a:lnTo>
                  <a:lnTo>
                    <a:pt x="71" y="203"/>
                  </a:lnTo>
                  <a:lnTo>
                    <a:pt x="88" y="194"/>
                  </a:lnTo>
                  <a:lnTo>
                    <a:pt x="106" y="176"/>
                  </a:lnTo>
                  <a:lnTo>
                    <a:pt x="106" y="158"/>
                  </a:lnTo>
                  <a:lnTo>
                    <a:pt x="106" y="132"/>
                  </a:lnTo>
                  <a:lnTo>
                    <a:pt x="115" y="106"/>
                  </a:lnTo>
                  <a:lnTo>
                    <a:pt x="115" y="53"/>
                  </a:lnTo>
                  <a:lnTo>
                    <a:pt x="115" y="35"/>
                  </a:lnTo>
                  <a:lnTo>
                    <a:pt x="106" y="17"/>
                  </a:lnTo>
                  <a:lnTo>
                    <a:pt x="88" y="0"/>
                  </a:lnTo>
                  <a:lnTo>
                    <a:pt x="71" y="0"/>
                  </a:lnTo>
                  <a:lnTo>
                    <a:pt x="53" y="0"/>
                  </a:lnTo>
                  <a:lnTo>
                    <a:pt x="27" y="8"/>
                  </a:lnTo>
                  <a:lnTo>
                    <a:pt x="18" y="17"/>
                  </a:lnTo>
                  <a:lnTo>
                    <a:pt x="9" y="44"/>
                  </a:lnTo>
                  <a:lnTo>
                    <a:pt x="0" y="97"/>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90" name="Freeform 80"/>
            <p:cNvSpPr>
              <a:spLocks noChangeArrowheads="1"/>
            </p:cNvSpPr>
            <p:nvPr/>
          </p:nvSpPr>
          <p:spPr bwMode="auto">
            <a:xfrm>
              <a:off x="5119688" y="4098925"/>
              <a:ext cx="50800" cy="73025"/>
            </a:xfrm>
            <a:custGeom>
              <a:avLst/>
              <a:gdLst>
                <a:gd name="T0" fmla="*/ 41141 w 142"/>
                <a:gd name="T1" fmla="*/ 3222 h 204"/>
                <a:gd name="T2" fmla="*/ 41141 w 142"/>
                <a:gd name="T3" fmla="*/ 3222 h 204"/>
                <a:gd name="T4" fmla="*/ 34701 w 142"/>
                <a:gd name="T5" fmla="*/ 0 h 204"/>
                <a:gd name="T6" fmla="*/ 25400 w 142"/>
                <a:gd name="T7" fmla="*/ 3222 h 204"/>
                <a:gd name="T8" fmla="*/ 22180 w 142"/>
                <a:gd name="T9" fmla="*/ 6085 h 204"/>
                <a:gd name="T10" fmla="*/ 15741 w 142"/>
                <a:gd name="T11" fmla="*/ 12529 h 204"/>
                <a:gd name="T12" fmla="*/ 15741 w 142"/>
                <a:gd name="T13" fmla="*/ 12529 h 204"/>
                <a:gd name="T14" fmla="*/ 9301 w 142"/>
                <a:gd name="T15" fmla="*/ 28279 h 204"/>
                <a:gd name="T16" fmla="*/ 9301 w 142"/>
                <a:gd name="T17" fmla="*/ 28279 h 204"/>
                <a:gd name="T18" fmla="*/ 0 w 142"/>
                <a:gd name="T19" fmla="*/ 47251 h 204"/>
                <a:gd name="T20" fmla="*/ 0 w 142"/>
                <a:gd name="T21" fmla="*/ 47251 h 204"/>
                <a:gd name="T22" fmla="*/ 0 w 142"/>
                <a:gd name="T23" fmla="*/ 47251 h 204"/>
                <a:gd name="T24" fmla="*/ 0 w 142"/>
                <a:gd name="T25" fmla="*/ 47251 h 204"/>
                <a:gd name="T26" fmla="*/ 0 w 142"/>
                <a:gd name="T27" fmla="*/ 47251 h 204"/>
                <a:gd name="T28" fmla="*/ 0 w 142"/>
                <a:gd name="T29" fmla="*/ 56917 h 204"/>
                <a:gd name="T30" fmla="*/ 0 w 142"/>
                <a:gd name="T31" fmla="*/ 63002 h 204"/>
                <a:gd name="T32" fmla="*/ 6439 w 142"/>
                <a:gd name="T33" fmla="*/ 69445 h 204"/>
                <a:gd name="T34" fmla="*/ 12521 w 142"/>
                <a:gd name="T35" fmla="*/ 72667 h 204"/>
                <a:gd name="T36" fmla="*/ 12521 w 142"/>
                <a:gd name="T37" fmla="*/ 72667 h 204"/>
                <a:gd name="T38" fmla="*/ 18961 w 142"/>
                <a:gd name="T39" fmla="*/ 72667 h 204"/>
                <a:gd name="T40" fmla="*/ 25400 w 142"/>
                <a:gd name="T41" fmla="*/ 72667 h 204"/>
                <a:gd name="T42" fmla="*/ 31482 w 142"/>
                <a:gd name="T43" fmla="*/ 66224 h 204"/>
                <a:gd name="T44" fmla="*/ 34701 w 142"/>
                <a:gd name="T45" fmla="*/ 59780 h 204"/>
                <a:gd name="T46" fmla="*/ 34701 w 142"/>
                <a:gd name="T47" fmla="*/ 59780 h 204"/>
                <a:gd name="T48" fmla="*/ 41141 w 142"/>
                <a:gd name="T49" fmla="*/ 44030 h 204"/>
                <a:gd name="T50" fmla="*/ 41141 w 142"/>
                <a:gd name="T51" fmla="*/ 44030 h 204"/>
                <a:gd name="T52" fmla="*/ 50442 w 142"/>
                <a:gd name="T53" fmla="*/ 28279 h 204"/>
                <a:gd name="T54" fmla="*/ 50442 w 142"/>
                <a:gd name="T55" fmla="*/ 28279 h 204"/>
                <a:gd name="T56" fmla="*/ 50442 w 142"/>
                <a:gd name="T57" fmla="*/ 28279 h 204"/>
                <a:gd name="T58" fmla="*/ 50442 w 142"/>
                <a:gd name="T59" fmla="*/ 18972 h 204"/>
                <a:gd name="T60" fmla="*/ 50442 w 142"/>
                <a:gd name="T61" fmla="*/ 12529 h 204"/>
                <a:gd name="T62" fmla="*/ 47223 w 142"/>
                <a:gd name="T63" fmla="*/ 6085 h 204"/>
                <a:gd name="T64" fmla="*/ 41141 w 142"/>
                <a:gd name="T65" fmla="*/ 3222 h 2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2" h="204">
                  <a:moveTo>
                    <a:pt x="115" y="9"/>
                  </a:moveTo>
                  <a:lnTo>
                    <a:pt x="115" y="9"/>
                  </a:lnTo>
                  <a:lnTo>
                    <a:pt x="97" y="0"/>
                  </a:lnTo>
                  <a:lnTo>
                    <a:pt x="71" y="9"/>
                  </a:lnTo>
                  <a:lnTo>
                    <a:pt x="62" y="17"/>
                  </a:lnTo>
                  <a:lnTo>
                    <a:pt x="44" y="35"/>
                  </a:lnTo>
                  <a:lnTo>
                    <a:pt x="26" y="79"/>
                  </a:lnTo>
                  <a:lnTo>
                    <a:pt x="0" y="132"/>
                  </a:lnTo>
                  <a:lnTo>
                    <a:pt x="0" y="159"/>
                  </a:lnTo>
                  <a:lnTo>
                    <a:pt x="0" y="176"/>
                  </a:lnTo>
                  <a:lnTo>
                    <a:pt x="18" y="194"/>
                  </a:lnTo>
                  <a:lnTo>
                    <a:pt x="35" y="203"/>
                  </a:lnTo>
                  <a:lnTo>
                    <a:pt x="53" y="203"/>
                  </a:lnTo>
                  <a:lnTo>
                    <a:pt x="71" y="203"/>
                  </a:lnTo>
                  <a:lnTo>
                    <a:pt x="88" y="185"/>
                  </a:lnTo>
                  <a:lnTo>
                    <a:pt x="97" y="167"/>
                  </a:lnTo>
                  <a:lnTo>
                    <a:pt x="115" y="123"/>
                  </a:lnTo>
                  <a:lnTo>
                    <a:pt x="141" y="79"/>
                  </a:lnTo>
                  <a:lnTo>
                    <a:pt x="141" y="53"/>
                  </a:lnTo>
                  <a:lnTo>
                    <a:pt x="141" y="35"/>
                  </a:lnTo>
                  <a:lnTo>
                    <a:pt x="132" y="17"/>
                  </a:lnTo>
                  <a:lnTo>
                    <a:pt x="115" y="9"/>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91" name="Freeform 81"/>
            <p:cNvSpPr>
              <a:spLocks noChangeArrowheads="1"/>
            </p:cNvSpPr>
            <p:nvPr/>
          </p:nvSpPr>
          <p:spPr bwMode="auto">
            <a:xfrm>
              <a:off x="5173663" y="4006850"/>
              <a:ext cx="57150" cy="63500"/>
            </a:xfrm>
            <a:custGeom>
              <a:avLst/>
              <a:gdLst>
                <a:gd name="T0" fmla="*/ 3215 w 160"/>
                <a:gd name="T1" fmla="*/ 34799 h 177"/>
                <a:gd name="T2" fmla="*/ 3215 w 160"/>
                <a:gd name="T3" fmla="*/ 34799 h 177"/>
                <a:gd name="T4" fmla="*/ 3215 w 160"/>
                <a:gd name="T5" fmla="*/ 34799 h 177"/>
                <a:gd name="T6" fmla="*/ 3215 w 160"/>
                <a:gd name="T7" fmla="*/ 34799 h 177"/>
                <a:gd name="T8" fmla="*/ 3215 w 160"/>
                <a:gd name="T9" fmla="*/ 34799 h 177"/>
                <a:gd name="T10" fmla="*/ 0 w 160"/>
                <a:gd name="T11" fmla="*/ 41257 h 177"/>
                <a:gd name="T12" fmla="*/ 0 w 160"/>
                <a:gd name="T13" fmla="*/ 50585 h 177"/>
                <a:gd name="T14" fmla="*/ 3215 w 160"/>
                <a:gd name="T15" fmla="*/ 57042 h 177"/>
                <a:gd name="T16" fmla="*/ 6429 w 160"/>
                <a:gd name="T17" fmla="*/ 60271 h 177"/>
                <a:gd name="T18" fmla="*/ 6429 w 160"/>
                <a:gd name="T19" fmla="*/ 60271 h 177"/>
                <a:gd name="T20" fmla="*/ 12502 w 160"/>
                <a:gd name="T21" fmla="*/ 63141 h 177"/>
                <a:gd name="T22" fmla="*/ 18931 w 160"/>
                <a:gd name="T23" fmla="*/ 63141 h 177"/>
                <a:gd name="T24" fmla="*/ 25360 w 160"/>
                <a:gd name="T25" fmla="*/ 60271 h 177"/>
                <a:gd name="T26" fmla="*/ 31433 w 160"/>
                <a:gd name="T27" fmla="*/ 57042 h 177"/>
                <a:gd name="T28" fmla="*/ 31433 w 160"/>
                <a:gd name="T29" fmla="*/ 57042 h 177"/>
                <a:gd name="T30" fmla="*/ 44291 w 160"/>
                <a:gd name="T31" fmla="*/ 41257 h 177"/>
                <a:gd name="T32" fmla="*/ 44291 w 160"/>
                <a:gd name="T33" fmla="*/ 41257 h 177"/>
                <a:gd name="T34" fmla="*/ 53578 w 160"/>
                <a:gd name="T35" fmla="*/ 25472 h 177"/>
                <a:gd name="T36" fmla="*/ 53578 w 160"/>
                <a:gd name="T37" fmla="*/ 25472 h 177"/>
                <a:gd name="T38" fmla="*/ 53578 w 160"/>
                <a:gd name="T39" fmla="*/ 25472 h 177"/>
                <a:gd name="T40" fmla="*/ 56793 w 160"/>
                <a:gd name="T41" fmla="*/ 22243 h 177"/>
                <a:gd name="T42" fmla="*/ 56793 w 160"/>
                <a:gd name="T43" fmla="*/ 12556 h 177"/>
                <a:gd name="T44" fmla="*/ 56793 w 160"/>
                <a:gd name="T45" fmla="*/ 6458 h 177"/>
                <a:gd name="T46" fmla="*/ 50363 w 160"/>
                <a:gd name="T47" fmla="*/ 3229 h 177"/>
                <a:gd name="T48" fmla="*/ 50363 w 160"/>
                <a:gd name="T49" fmla="*/ 3229 h 177"/>
                <a:gd name="T50" fmla="*/ 44291 w 160"/>
                <a:gd name="T51" fmla="*/ 0 h 177"/>
                <a:gd name="T52" fmla="*/ 37862 w 160"/>
                <a:gd name="T53" fmla="*/ 0 h 177"/>
                <a:gd name="T54" fmla="*/ 31433 w 160"/>
                <a:gd name="T55" fmla="*/ 0 h 177"/>
                <a:gd name="T56" fmla="*/ 28218 w 160"/>
                <a:gd name="T57" fmla="*/ 3229 h 177"/>
                <a:gd name="T58" fmla="*/ 28218 w 160"/>
                <a:gd name="T59" fmla="*/ 3229 h 177"/>
                <a:gd name="T60" fmla="*/ 15716 w 160"/>
                <a:gd name="T61" fmla="*/ 19014 h 177"/>
                <a:gd name="T62" fmla="*/ 15716 w 160"/>
                <a:gd name="T63" fmla="*/ 19014 h 177"/>
                <a:gd name="T64" fmla="*/ 3215 w 160"/>
                <a:gd name="T65" fmla="*/ 34799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0" h="177">
                  <a:moveTo>
                    <a:pt x="9" y="97"/>
                  </a:moveTo>
                  <a:lnTo>
                    <a:pt x="9" y="97"/>
                  </a:lnTo>
                  <a:lnTo>
                    <a:pt x="0" y="115"/>
                  </a:lnTo>
                  <a:lnTo>
                    <a:pt x="0" y="141"/>
                  </a:lnTo>
                  <a:lnTo>
                    <a:pt x="9" y="159"/>
                  </a:lnTo>
                  <a:lnTo>
                    <a:pt x="18" y="168"/>
                  </a:lnTo>
                  <a:lnTo>
                    <a:pt x="35" y="176"/>
                  </a:lnTo>
                  <a:lnTo>
                    <a:pt x="53" y="176"/>
                  </a:lnTo>
                  <a:lnTo>
                    <a:pt x="71" y="168"/>
                  </a:lnTo>
                  <a:lnTo>
                    <a:pt x="88" y="159"/>
                  </a:lnTo>
                  <a:lnTo>
                    <a:pt x="124" y="115"/>
                  </a:lnTo>
                  <a:lnTo>
                    <a:pt x="150" y="71"/>
                  </a:lnTo>
                  <a:lnTo>
                    <a:pt x="159" y="62"/>
                  </a:lnTo>
                  <a:lnTo>
                    <a:pt x="159" y="35"/>
                  </a:lnTo>
                  <a:lnTo>
                    <a:pt x="159" y="18"/>
                  </a:lnTo>
                  <a:lnTo>
                    <a:pt x="141" y="9"/>
                  </a:lnTo>
                  <a:lnTo>
                    <a:pt x="124" y="0"/>
                  </a:lnTo>
                  <a:lnTo>
                    <a:pt x="106" y="0"/>
                  </a:lnTo>
                  <a:lnTo>
                    <a:pt x="88" y="0"/>
                  </a:lnTo>
                  <a:lnTo>
                    <a:pt x="79" y="9"/>
                  </a:lnTo>
                  <a:lnTo>
                    <a:pt x="44" y="53"/>
                  </a:lnTo>
                  <a:lnTo>
                    <a:pt x="9" y="97"/>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92" name="Freeform 82"/>
            <p:cNvSpPr>
              <a:spLocks noChangeArrowheads="1"/>
            </p:cNvSpPr>
            <p:nvPr/>
          </p:nvSpPr>
          <p:spPr bwMode="auto">
            <a:xfrm>
              <a:off x="5249863" y="3924300"/>
              <a:ext cx="60325" cy="60325"/>
            </a:xfrm>
            <a:custGeom>
              <a:avLst/>
              <a:gdLst>
                <a:gd name="T0" fmla="*/ 6104 w 168"/>
                <a:gd name="T1" fmla="*/ 31599 h 168"/>
                <a:gd name="T2" fmla="*/ 3232 w 168"/>
                <a:gd name="T3" fmla="*/ 31599 h 168"/>
                <a:gd name="T4" fmla="*/ 3232 w 168"/>
                <a:gd name="T5" fmla="*/ 31599 h 168"/>
                <a:gd name="T6" fmla="*/ 3232 w 168"/>
                <a:gd name="T7" fmla="*/ 31599 h 168"/>
                <a:gd name="T8" fmla="*/ 3232 w 168"/>
                <a:gd name="T9" fmla="*/ 31599 h 168"/>
                <a:gd name="T10" fmla="*/ 0 w 168"/>
                <a:gd name="T11" fmla="*/ 34831 h 168"/>
                <a:gd name="T12" fmla="*/ 0 w 168"/>
                <a:gd name="T13" fmla="*/ 40935 h 168"/>
                <a:gd name="T14" fmla="*/ 0 w 168"/>
                <a:gd name="T15" fmla="*/ 47398 h 168"/>
                <a:gd name="T16" fmla="*/ 3232 w 168"/>
                <a:gd name="T17" fmla="*/ 53862 h 168"/>
                <a:gd name="T18" fmla="*/ 3232 w 168"/>
                <a:gd name="T19" fmla="*/ 53862 h 168"/>
                <a:gd name="T20" fmla="*/ 9336 w 168"/>
                <a:gd name="T21" fmla="*/ 56734 h 168"/>
                <a:gd name="T22" fmla="*/ 15799 w 168"/>
                <a:gd name="T23" fmla="*/ 59966 h 168"/>
                <a:gd name="T24" fmla="*/ 22263 w 168"/>
                <a:gd name="T25" fmla="*/ 56734 h 168"/>
                <a:gd name="T26" fmla="*/ 28367 w 168"/>
                <a:gd name="T27" fmla="*/ 53862 h 168"/>
                <a:gd name="T28" fmla="*/ 28367 w 168"/>
                <a:gd name="T29" fmla="*/ 53862 h 168"/>
                <a:gd name="T30" fmla="*/ 57093 w 168"/>
                <a:gd name="T31" fmla="*/ 28367 h 168"/>
                <a:gd name="T32" fmla="*/ 57093 w 168"/>
                <a:gd name="T33" fmla="*/ 28367 h 168"/>
                <a:gd name="T34" fmla="*/ 59966 w 168"/>
                <a:gd name="T35" fmla="*/ 25135 h 168"/>
                <a:gd name="T36" fmla="*/ 59966 w 168"/>
                <a:gd name="T37" fmla="*/ 18672 h 168"/>
                <a:gd name="T38" fmla="*/ 59966 w 168"/>
                <a:gd name="T39" fmla="*/ 12568 h 168"/>
                <a:gd name="T40" fmla="*/ 57093 w 168"/>
                <a:gd name="T41" fmla="*/ 6104 h 168"/>
                <a:gd name="T42" fmla="*/ 57093 w 168"/>
                <a:gd name="T43" fmla="*/ 6104 h 168"/>
                <a:gd name="T44" fmla="*/ 53862 w 168"/>
                <a:gd name="T45" fmla="*/ 2873 h 168"/>
                <a:gd name="T46" fmla="*/ 47398 w 168"/>
                <a:gd name="T47" fmla="*/ 0 h 168"/>
                <a:gd name="T48" fmla="*/ 41294 w 168"/>
                <a:gd name="T49" fmla="*/ 0 h 168"/>
                <a:gd name="T50" fmla="*/ 34831 w 168"/>
                <a:gd name="T51" fmla="*/ 2873 h 168"/>
                <a:gd name="T52" fmla="*/ 34831 w 168"/>
                <a:gd name="T53" fmla="*/ 2873 h 168"/>
                <a:gd name="T54" fmla="*/ 6104 w 168"/>
                <a:gd name="T55" fmla="*/ 31599 h 16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68" h="168">
                  <a:moveTo>
                    <a:pt x="17" y="88"/>
                  </a:moveTo>
                  <a:lnTo>
                    <a:pt x="9" y="88"/>
                  </a:lnTo>
                  <a:lnTo>
                    <a:pt x="0" y="97"/>
                  </a:lnTo>
                  <a:lnTo>
                    <a:pt x="0" y="114"/>
                  </a:lnTo>
                  <a:lnTo>
                    <a:pt x="0" y="132"/>
                  </a:lnTo>
                  <a:lnTo>
                    <a:pt x="9" y="150"/>
                  </a:lnTo>
                  <a:lnTo>
                    <a:pt x="26" y="158"/>
                  </a:lnTo>
                  <a:lnTo>
                    <a:pt x="44" y="167"/>
                  </a:lnTo>
                  <a:lnTo>
                    <a:pt x="62" y="158"/>
                  </a:lnTo>
                  <a:lnTo>
                    <a:pt x="79" y="150"/>
                  </a:lnTo>
                  <a:lnTo>
                    <a:pt x="159" y="79"/>
                  </a:lnTo>
                  <a:lnTo>
                    <a:pt x="167" y="70"/>
                  </a:lnTo>
                  <a:lnTo>
                    <a:pt x="167" y="52"/>
                  </a:lnTo>
                  <a:lnTo>
                    <a:pt x="167" y="35"/>
                  </a:lnTo>
                  <a:lnTo>
                    <a:pt x="159" y="17"/>
                  </a:lnTo>
                  <a:lnTo>
                    <a:pt x="150" y="8"/>
                  </a:lnTo>
                  <a:lnTo>
                    <a:pt x="132" y="0"/>
                  </a:lnTo>
                  <a:lnTo>
                    <a:pt x="115" y="0"/>
                  </a:lnTo>
                  <a:lnTo>
                    <a:pt x="97" y="8"/>
                  </a:lnTo>
                  <a:lnTo>
                    <a:pt x="17" y="88"/>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93" name="Freeform 83"/>
            <p:cNvSpPr>
              <a:spLocks noChangeArrowheads="1"/>
            </p:cNvSpPr>
            <p:nvPr/>
          </p:nvSpPr>
          <p:spPr bwMode="auto">
            <a:xfrm>
              <a:off x="5338763" y="3857625"/>
              <a:ext cx="63500" cy="50800"/>
            </a:xfrm>
            <a:custGeom>
              <a:avLst/>
              <a:gdLst>
                <a:gd name="T0" fmla="*/ 25113 w 177"/>
                <a:gd name="T1" fmla="*/ 50442 h 142"/>
                <a:gd name="T2" fmla="*/ 25113 w 177"/>
                <a:gd name="T3" fmla="*/ 50442 h 142"/>
                <a:gd name="T4" fmla="*/ 57042 w 177"/>
                <a:gd name="T5" fmla="*/ 28620 h 142"/>
                <a:gd name="T6" fmla="*/ 57042 w 177"/>
                <a:gd name="T7" fmla="*/ 28620 h 142"/>
                <a:gd name="T8" fmla="*/ 57042 w 177"/>
                <a:gd name="T9" fmla="*/ 28620 h 142"/>
                <a:gd name="T10" fmla="*/ 60271 w 177"/>
                <a:gd name="T11" fmla="*/ 22180 h 142"/>
                <a:gd name="T12" fmla="*/ 63141 w 177"/>
                <a:gd name="T13" fmla="*/ 18961 h 142"/>
                <a:gd name="T14" fmla="*/ 63141 w 177"/>
                <a:gd name="T15" fmla="*/ 12879 h 142"/>
                <a:gd name="T16" fmla="*/ 60271 w 177"/>
                <a:gd name="T17" fmla="*/ 6439 h 142"/>
                <a:gd name="T18" fmla="*/ 60271 w 177"/>
                <a:gd name="T19" fmla="*/ 6439 h 142"/>
                <a:gd name="T20" fmla="*/ 57042 w 177"/>
                <a:gd name="T21" fmla="*/ 3220 h 142"/>
                <a:gd name="T22" fmla="*/ 50585 w 177"/>
                <a:gd name="T23" fmla="*/ 0 h 142"/>
                <a:gd name="T24" fmla="*/ 44127 w 177"/>
                <a:gd name="T25" fmla="*/ 0 h 142"/>
                <a:gd name="T26" fmla="*/ 38028 w 177"/>
                <a:gd name="T27" fmla="*/ 3220 h 142"/>
                <a:gd name="T28" fmla="*/ 38028 w 177"/>
                <a:gd name="T29" fmla="*/ 3220 h 142"/>
                <a:gd name="T30" fmla="*/ 6458 w 177"/>
                <a:gd name="T31" fmla="*/ 22180 h 142"/>
                <a:gd name="T32" fmla="*/ 6458 w 177"/>
                <a:gd name="T33" fmla="*/ 22180 h 142"/>
                <a:gd name="T34" fmla="*/ 6458 w 177"/>
                <a:gd name="T35" fmla="*/ 22180 h 142"/>
                <a:gd name="T36" fmla="*/ 6458 w 177"/>
                <a:gd name="T37" fmla="*/ 22180 h 142"/>
                <a:gd name="T38" fmla="*/ 6458 w 177"/>
                <a:gd name="T39" fmla="*/ 22180 h 142"/>
                <a:gd name="T40" fmla="*/ 3229 w 177"/>
                <a:gd name="T41" fmla="*/ 28620 h 142"/>
                <a:gd name="T42" fmla="*/ 0 w 177"/>
                <a:gd name="T43" fmla="*/ 34701 h 142"/>
                <a:gd name="T44" fmla="*/ 0 w 177"/>
                <a:gd name="T45" fmla="*/ 41141 h 142"/>
                <a:gd name="T46" fmla="*/ 3229 w 177"/>
                <a:gd name="T47" fmla="*/ 44361 h 142"/>
                <a:gd name="T48" fmla="*/ 3229 w 177"/>
                <a:gd name="T49" fmla="*/ 44361 h 142"/>
                <a:gd name="T50" fmla="*/ 6458 w 177"/>
                <a:gd name="T51" fmla="*/ 50442 h 142"/>
                <a:gd name="T52" fmla="*/ 12556 w 177"/>
                <a:gd name="T53" fmla="*/ 50442 h 142"/>
                <a:gd name="T54" fmla="*/ 19014 w 177"/>
                <a:gd name="T55" fmla="*/ 50442 h 142"/>
                <a:gd name="T56" fmla="*/ 25113 w 177"/>
                <a:gd name="T57" fmla="*/ 50442 h 14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77" h="142">
                  <a:moveTo>
                    <a:pt x="70" y="141"/>
                  </a:moveTo>
                  <a:lnTo>
                    <a:pt x="70" y="141"/>
                  </a:lnTo>
                  <a:lnTo>
                    <a:pt x="159" y="80"/>
                  </a:lnTo>
                  <a:lnTo>
                    <a:pt x="168" y="62"/>
                  </a:lnTo>
                  <a:lnTo>
                    <a:pt x="176" y="53"/>
                  </a:lnTo>
                  <a:lnTo>
                    <a:pt x="176" y="36"/>
                  </a:lnTo>
                  <a:lnTo>
                    <a:pt x="168" y="18"/>
                  </a:lnTo>
                  <a:lnTo>
                    <a:pt x="159" y="9"/>
                  </a:lnTo>
                  <a:lnTo>
                    <a:pt x="141" y="0"/>
                  </a:lnTo>
                  <a:lnTo>
                    <a:pt x="123" y="0"/>
                  </a:lnTo>
                  <a:lnTo>
                    <a:pt x="106" y="9"/>
                  </a:lnTo>
                  <a:lnTo>
                    <a:pt x="18" y="62"/>
                  </a:lnTo>
                  <a:lnTo>
                    <a:pt x="9" y="80"/>
                  </a:lnTo>
                  <a:lnTo>
                    <a:pt x="0" y="97"/>
                  </a:lnTo>
                  <a:lnTo>
                    <a:pt x="0" y="115"/>
                  </a:lnTo>
                  <a:lnTo>
                    <a:pt x="9" y="124"/>
                  </a:lnTo>
                  <a:lnTo>
                    <a:pt x="18" y="141"/>
                  </a:lnTo>
                  <a:lnTo>
                    <a:pt x="35" y="141"/>
                  </a:lnTo>
                  <a:lnTo>
                    <a:pt x="53" y="141"/>
                  </a:lnTo>
                  <a:lnTo>
                    <a:pt x="70" y="141"/>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94" name="Freeform 84"/>
            <p:cNvSpPr>
              <a:spLocks noChangeArrowheads="1"/>
            </p:cNvSpPr>
            <p:nvPr/>
          </p:nvSpPr>
          <p:spPr bwMode="auto">
            <a:xfrm>
              <a:off x="5437188" y="3800475"/>
              <a:ext cx="60325" cy="47625"/>
            </a:xfrm>
            <a:custGeom>
              <a:avLst/>
              <a:gdLst>
                <a:gd name="T0" fmla="*/ 22131 w 169"/>
                <a:gd name="T1" fmla="*/ 44044 h 133"/>
                <a:gd name="T2" fmla="*/ 22131 w 169"/>
                <a:gd name="T3" fmla="*/ 44044 h 133"/>
                <a:gd name="T4" fmla="*/ 53543 w 169"/>
                <a:gd name="T5" fmla="*/ 25066 h 133"/>
                <a:gd name="T6" fmla="*/ 53543 w 169"/>
                <a:gd name="T7" fmla="*/ 25066 h 133"/>
                <a:gd name="T8" fmla="*/ 53543 w 169"/>
                <a:gd name="T9" fmla="*/ 25066 h 133"/>
                <a:gd name="T10" fmla="*/ 56755 w 169"/>
                <a:gd name="T11" fmla="*/ 21843 h 133"/>
                <a:gd name="T12" fmla="*/ 59968 w 169"/>
                <a:gd name="T13" fmla="*/ 18620 h 133"/>
                <a:gd name="T14" fmla="*/ 59968 w 169"/>
                <a:gd name="T15" fmla="*/ 12891 h 133"/>
                <a:gd name="T16" fmla="*/ 59968 w 169"/>
                <a:gd name="T17" fmla="*/ 6445 h 133"/>
                <a:gd name="T18" fmla="*/ 59968 w 169"/>
                <a:gd name="T19" fmla="*/ 6445 h 133"/>
                <a:gd name="T20" fmla="*/ 56755 w 169"/>
                <a:gd name="T21" fmla="*/ 3223 h 133"/>
                <a:gd name="T22" fmla="*/ 50687 w 169"/>
                <a:gd name="T23" fmla="*/ 0 h 133"/>
                <a:gd name="T24" fmla="*/ 47475 w 169"/>
                <a:gd name="T25" fmla="*/ 0 h 133"/>
                <a:gd name="T26" fmla="*/ 41050 w 169"/>
                <a:gd name="T27" fmla="*/ 0 h 133"/>
                <a:gd name="T28" fmla="*/ 41050 w 169"/>
                <a:gd name="T29" fmla="*/ 0 h 133"/>
                <a:gd name="T30" fmla="*/ 6425 w 169"/>
                <a:gd name="T31" fmla="*/ 18620 h 133"/>
                <a:gd name="T32" fmla="*/ 6425 w 169"/>
                <a:gd name="T33" fmla="*/ 18620 h 133"/>
                <a:gd name="T34" fmla="*/ 6425 w 169"/>
                <a:gd name="T35" fmla="*/ 18620 h 133"/>
                <a:gd name="T36" fmla="*/ 6425 w 169"/>
                <a:gd name="T37" fmla="*/ 18620 h 133"/>
                <a:gd name="T38" fmla="*/ 6425 w 169"/>
                <a:gd name="T39" fmla="*/ 18620 h 133"/>
                <a:gd name="T40" fmla="*/ 3213 w 169"/>
                <a:gd name="T41" fmla="*/ 21843 h 133"/>
                <a:gd name="T42" fmla="*/ 0 w 169"/>
                <a:gd name="T43" fmla="*/ 28289 h 133"/>
                <a:gd name="T44" fmla="*/ 0 w 169"/>
                <a:gd name="T45" fmla="*/ 34376 h 133"/>
                <a:gd name="T46" fmla="*/ 0 w 169"/>
                <a:gd name="T47" fmla="*/ 37599 h 133"/>
                <a:gd name="T48" fmla="*/ 0 w 169"/>
                <a:gd name="T49" fmla="*/ 37599 h 133"/>
                <a:gd name="T50" fmla="*/ 6425 w 169"/>
                <a:gd name="T51" fmla="*/ 44044 h 133"/>
                <a:gd name="T52" fmla="*/ 9638 w 169"/>
                <a:gd name="T53" fmla="*/ 47267 h 133"/>
                <a:gd name="T54" fmla="*/ 16063 w 169"/>
                <a:gd name="T55" fmla="*/ 47267 h 133"/>
                <a:gd name="T56" fmla="*/ 22131 w 169"/>
                <a:gd name="T57" fmla="*/ 44044 h 1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69" h="133">
                  <a:moveTo>
                    <a:pt x="62" y="123"/>
                  </a:moveTo>
                  <a:lnTo>
                    <a:pt x="62" y="123"/>
                  </a:lnTo>
                  <a:lnTo>
                    <a:pt x="150" y="70"/>
                  </a:lnTo>
                  <a:lnTo>
                    <a:pt x="159" y="61"/>
                  </a:lnTo>
                  <a:lnTo>
                    <a:pt x="168" y="52"/>
                  </a:lnTo>
                  <a:lnTo>
                    <a:pt x="168" y="36"/>
                  </a:lnTo>
                  <a:lnTo>
                    <a:pt x="168" y="18"/>
                  </a:lnTo>
                  <a:lnTo>
                    <a:pt x="159" y="9"/>
                  </a:lnTo>
                  <a:lnTo>
                    <a:pt x="142" y="0"/>
                  </a:lnTo>
                  <a:lnTo>
                    <a:pt x="133" y="0"/>
                  </a:lnTo>
                  <a:lnTo>
                    <a:pt x="115" y="0"/>
                  </a:lnTo>
                  <a:lnTo>
                    <a:pt x="18" y="52"/>
                  </a:lnTo>
                  <a:lnTo>
                    <a:pt x="9" y="61"/>
                  </a:lnTo>
                  <a:lnTo>
                    <a:pt x="0" y="79"/>
                  </a:lnTo>
                  <a:lnTo>
                    <a:pt x="0" y="96"/>
                  </a:lnTo>
                  <a:lnTo>
                    <a:pt x="0" y="105"/>
                  </a:lnTo>
                  <a:lnTo>
                    <a:pt x="18" y="123"/>
                  </a:lnTo>
                  <a:lnTo>
                    <a:pt x="27" y="132"/>
                  </a:lnTo>
                  <a:lnTo>
                    <a:pt x="45" y="132"/>
                  </a:lnTo>
                  <a:lnTo>
                    <a:pt x="62" y="123"/>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95" name="Freeform 85"/>
            <p:cNvSpPr>
              <a:spLocks noChangeArrowheads="1"/>
            </p:cNvSpPr>
            <p:nvPr/>
          </p:nvSpPr>
          <p:spPr bwMode="auto">
            <a:xfrm>
              <a:off x="5538788" y="3749675"/>
              <a:ext cx="60325" cy="44450"/>
            </a:xfrm>
            <a:custGeom>
              <a:avLst/>
              <a:gdLst>
                <a:gd name="T0" fmla="*/ 6104 w 168"/>
                <a:gd name="T1" fmla="*/ 18847 h 125"/>
                <a:gd name="T2" fmla="*/ 6104 w 168"/>
                <a:gd name="T3" fmla="*/ 18847 h 125"/>
                <a:gd name="T4" fmla="*/ 3232 w 168"/>
                <a:gd name="T5" fmla="*/ 22047 h 125"/>
                <a:gd name="T6" fmla="*/ 0 w 168"/>
                <a:gd name="T7" fmla="*/ 25248 h 125"/>
                <a:gd name="T8" fmla="*/ 0 w 168"/>
                <a:gd name="T9" fmla="*/ 31293 h 125"/>
                <a:gd name="T10" fmla="*/ 0 w 168"/>
                <a:gd name="T11" fmla="*/ 34493 h 125"/>
                <a:gd name="T12" fmla="*/ 0 w 168"/>
                <a:gd name="T13" fmla="*/ 34493 h 125"/>
                <a:gd name="T14" fmla="*/ 3232 w 168"/>
                <a:gd name="T15" fmla="*/ 40894 h 125"/>
                <a:gd name="T16" fmla="*/ 9336 w 168"/>
                <a:gd name="T17" fmla="*/ 40894 h 125"/>
                <a:gd name="T18" fmla="*/ 12568 w 168"/>
                <a:gd name="T19" fmla="*/ 44094 h 125"/>
                <a:gd name="T20" fmla="*/ 19031 w 168"/>
                <a:gd name="T21" fmla="*/ 40894 h 125"/>
                <a:gd name="T22" fmla="*/ 19031 w 168"/>
                <a:gd name="T23" fmla="*/ 40894 h 125"/>
                <a:gd name="T24" fmla="*/ 53862 w 168"/>
                <a:gd name="T25" fmla="*/ 25248 h 125"/>
                <a:gd name="T26" fmla="*/ 53862 w 168"/>
                <a:gd name="T27" fmla="*/ 25248 h 125"/>
                <a:gd name="T28" fmla="*/ 53862 w 168"/>
                <a:gd name="T29" fmla="*/ 25248 h 125"/>
                <a:gd name="T30" fmla="*/ 57093 w 168"/>
                <a:gd name="T31" fmla="*/ 22047 h 125"/>
                <a:gd name="T32" fmla="*/ 59966 w 168"/>
                <a:gd name="T33" fmla="*/ 18847 h 125"/>
                <a:gd name="T34" fmla="*/ 59966 w 168"/>
                <a:gd name="T35" fmla="*/ 12446 h 125"/>
                <a:gd name="T36" fmla="*/ 59966 w 168"/>
                <a:gd name="T37" fmla="*/ 9601 h 125"/>
                <a:gd name="T38" fmla="*/ 59966 w 168"/>
                <a:gd name="T39" fmla="*/ 9601 h 125"/>
                <a:gd name="T40" fmla="*/ 57093 w 168"/>
                <a:gd name="T41" fmla="*/ 3200 h 125"/>
                <a:gd name="T42" fmla="*/ 53862 w 168"/>
                <a:gd name="T43" fmla="*/ 0 h 125"/>
                <a:gd name="T44" fmla="*/ 47398 w 168"/>
                <a:gd name="T45" fmla="*/ 0 h 125"/>
                <a:gd name="T46" fmla="*/ 44167 w 168"/>
                <a:gd name="T47" fmla="*/ 3200 h 125"/>
                <a:gd name="T48" fmla="*/ 9336 w 168"/>
                <a:gd name="T49" fmla="*/ 15646 h 125"/>
                <a:gd name="T50" fmla="*/ 9336 w 168"/>
                <a:gd name="T51" fmla="*/ 15646 h 125"/>
                <a:gd name="T52" fmla="*/ 6104 w 168"/>
                <a:gd name="T53" fmla="*/ 18847 h 12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68" h="125">
                  <a:moveTo>
                    <a:pt x="17" y="53"/>
                  </a:moveTo>
                  <a:lnTo>
                    <a:pt x="17" y="53"/>
                  </a:lnTo>
                  <a:lnTo>
                    <a:pt x="9" y="62"/>
                  </a:lnTo>
                  <a:lnTo>
                    <a:pt x="0" y="71"/>
                  </a:lnTo>
                  <a:lnTo>
                    <a:pt x="0" y="88"/>
                  </a:lnTo>
                  <a:lnTo>
                    <a:pt x="0" y="97"/>
                  </a:lnTo>
                  <a:lnTo>
                    <a:pt x="9" y="115"/>
                  </a:lnTo>
                  <a:lnTo>
                    <a:pt x="26" y="115"/>
                  </a:lnTo>
                  <a:lnTo>
                    <a:pt x="35" y="124"/>
                  </a:lnTo>
                  <a:lnTo>
                    <a:pt x="53" y="115"/>
                  </a:lnTo>
                  <a:lnTo>
                    <a:pt x="150" y="71"/>
                  </a:lnTo>
                  <a:lnTo>
                    <a:pt x="159" y="62"/>
                  </a:lnTo>
                  <a:lnTo>
                    <a:pt x="167" y="53"/>
                  </a:lnTo>
                  <a:lnTo>
                    <a:pt x="167" y="35"/>
                  </a:lnTo>
                  <a:lnTo>
                    <a:pt x="167" y="27"/>
                  </a:lnTo>
                  <a:lnTo>
                    <a:pt x="159" y="9"/>
                  </a:lnTo>
                  <a:lnTo>
                    <a:pt x="150" y="0"/>
                  </a:lnTo>
                  <a:lnTo>
                    <a:pt x="132" y="0"/>
                  </a:lnTo>
                  <a:lnTo>
                    <a:pt x="123" y="9"/>
                  </a:lnTo>
                  <a:lnTo>
                    <a:pt x="26" y="44"/>
                  </a:lnTo>
                  <a:lnTo>
                    <a:pt x="17" y="53"/>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96" name="Freeform 86"/>
            <p:cNvSpPr>
              <a:spLocks noChangeArrowheads="1"/>
            </p:cNvSpPr>
            <p:nvPr/>
          </p:nvSpPr>
          <p:spPr bwMode="auto">
            <a:xfrm>
              <a:off x="5643563" y="3708400"/>
              <a:ext cx="60325" cy="38100"/>
            </a:xfrm>
            <a:custGeom>
              <a:avLst/>
              <a:gdLst>
                <a:gd name="T0" fmla="*/ 18918 w 169"/>
                <a:gd name="T1" fmla="*/ 34895 h 107"/>
                <a:gd name="T2" fmla="*/ 18918 w 169"/>
                <a:gd name="T3" fmla="*/ 34895 h 107"/>
                <a:gd name="T4" fmla="*/ 53543 w 169"/>
                <a:gd name="T5" fmla="*/ 22077 h 107"/>
                <a:gd name="T6" fmla="*/ 53543 w 169"/>
                <a:gd name="T7" fmla="*/ 22077 h 107"/>
                <a:gd name="T8" fmla="*/ 53543 w 169"/>
                <a:gd name="T9" fmla="*/ 22077 h 107"/>
                <a:gd name="T10" fmla="*/ 59968 w 169"/>
                <a:gd name="T11" fmla="*/ 16023 h 107"/>
                <a:gd name="T12" fmla="*/ 59968 w 169"/>
                <a:gd name="T13" fmla="*/ 6409 h 107"/>
                <a:gd name="T14" fmla="*/ 59968 w 169"/>
                <a:gd name="T15" fmla="*/ 6409 h 107"/>
                <a:gd name="T16" fmla="*/ 56755 w 169"/>
                <a:gd name="T17" fmla="*/ 3205 h 107"/>
                <a:gd name="T18" fmla="*/ 53543 w 169"/>
                <a:gd name="T19" fmla="*/ 0 h 107"/>
                <a:gd name="T20" fmla="*/ 50330 w 169"/>
                <a:gd name="T21" fmla="*/ 0 h 107"/>
                <a:gd name="T22" fmla="*/ 44262 w 169"/>
                <a:gd name="T23" fmla="*/ 0 h 107"/>
                <a:gd name="T24" fmla="*/ 9281 w 169"/>
                <a:gd name="T25" fmla="*/ 12819 h 107"/>
                <a:gd name="T26" fmla="*/ 9281 w 169"/>
                <a:gd name="T27" fmla="*/ 12819 h 107"/>
                <a:gd name="T28" fmla="*/ 9281 w 169"/>
                <a:gd name="T29" fmla="*/ 12819 h 107"/>
                <a:gd name="T30" fmla="*/ 9281 w 169"/>
                <a:gd name="T31" fmla="*/ 12819 h 107"/>
                <a:gd name="T32" fmla="*/ 3213 w 169"/>
                <a:gd name="T33" fmla="*/ 16023 h 107"/>
                <a:gd name="T34" fmla="*/ 3213 w 169"/>
                <a:gd name="T35" fmla="*/ 18872 h 107"/>
                <a:gd name="T36" fmla="*/ 0 w 169"/>
                <a:gd name="T37" fmla="*/ 25281 h 107"/>
                <a:gd name="T38" fmla="*/ 3213 w 169"/>
                <a:gd name="T39" fmla="*/ 28486 h 107"/>
                <a:gd name="T40" fmla="*/ 3213 w 169"/>
                <a:gd name="T41" fmla="*/ 28486 h 107"/>
                <a:gd name="T42" fmla="*/ 3213 w 169"/>
                <a:gd name="T43" fmla="*/ 34895 h 107"/>
                <a:gd name="T44" fmla="*/ 9281 w 169"/>
                <a:gd name="T45" fmla="*/ 34895 h 107"/>
                <a:gd name="T46" fmla="*/ 12493 w 169"/>
                <a:gd name="T47" fmla="*/ 37744 h 107"/>
                <a:gd name="T48" fmla="*/ 18918 w 169"/>
                <a:gd name="T49" fmla="*/ 34895 h 10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69" h="107">
                  <a:moveTo>
                    <a:pt x="53" y="98"/>
                  </a:moveTo>
                  <a:lnTo>
                    <a:pt x="53" y="98"/>
                  </a:lnTo>
                  <a:lnTo>
                    <a:pt x="150" y="62"/>
                  </a:lnTo>
                  <a:lnTo>
                    <a:pt x="168" y="45"/>
                  </a:lnTo>
                  <a:lnTo>
                    <a:pt x="168" y="18"/>
                  </a:lnTo>
                  <a:lnTo>
                    <a:pt x="159" y="9"/>
                  </a:lnTo>
                  <a:lnTo>
                    <a:pt x="150" y="0"/>
                  </a:lnTo>
                  <a:lnTo>
                    <a:pt x="141" y="0"/>
                  </a:lnTo>
                  <a:lnTo>
                    <a:pt x="124" y="0"/>
                  </a:lnTo>
                  <a:lnTo>
                    <a:pt x="26" y="36"/>
                  </a:lnTo>
                  <a:lnTo>
                    <a:pt x="9" y="45"/>
                  </a:lnTo>
                  <a:lnTo>
                    <a:pt x="9" y="53"/>
                  </a:lnTo>
                  <a:lnTo>
                    <a:pt x="0" y="71"/>
                  </a:lnTo>
                  <a:lnTo>
                    <a:pt x="9" y="80"/>
                  </a:lnTo>
                  <a:lnTo>
                    <a:pt x="9" y="98"/>
                  </a:lnTo>
                  <a:lnTo>
                    <a:pt x="26" y="98"/>
                  </a:lnTo>
                  <a:lnTo>
                    <a:pt x="35" y="106"/>
                  </a:lnTo>
                  <a:lnTo>
                    <a:pt x="53" y="98"/>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97" name="Freeform 87"/>
            <p:cNvSpPr>
              <a:spLocks noChangeArrowheads="1"/>
            </p:cNvSpPr>
            <p:nvPr/>
          </p:nvSpPr>
          <p:spPr bwMode="auto">
            <a:xfrm>
              <a:off x="5754688" y="3670300"/>
              <a:ext cx="53975" cy="31750"/>
            </a:xfrm>
            <a:custGeom>
              <a:avLst/>
              <a:gdLst>
                <a:gd name="T0" fmla="*/ 12511 w 151"/>
                <a:gd name="T1" fmla="*/ 31393 h 89"/>
                <a:gd name="T2" fmla="*/ 12511 w 151"/>
                <a:gd name="T3" fmla="*/ 31393 h 89"/>
                <a:gd name="T4" fmla="*/ 47183 w 151"/>
                <a:gd name="T5" fmla="*/ 18907 h 89"/>
                <a:gd name="T6" fmla="*/ 47183 w 151"/>
                <a:gd name="T7" fmla="*/ 18907 h 89"/>
                <a:gd name="T8" fmla="*/ 47183 w 151"/>
                <a:gd name="T9" fmla="*/ 18907 h 89"/>
                <a:gd name="T10" fmla="*/ 53618 w 151"/>
                <a:gd name="T11" fmla="*/ 15697 h 89"/>
                <a:gd name="T12" fmla="*/ 53618 w 151"/>
                <a:gd name="T13" fmla="*/ 6065 h 89"/>
                <a:gd name="T14" fmla="*/ 53618 w 151"/>
                <a:gd name="T15" fmla="*/ 6065 h 89"/>
                <a:gd name="T16" fmla="*/ 50400 w 151"/>
                <a:gd name="T17" fmla="*/ 0 h 89"/>
                <a:gd name="T18" fmla="*/ 41107 w 151"/>
                <a:gd name="T19" fmla="*/ 0 h 89"/>
                <a:gd name="T20" fmla="*/ 6077 w 151"/>
                <a:gd name="T21" fmla="*/ 12486 h 89"/>
                <a:gd name="T22" fmla="*/ 6077 w 151"/>
                <a:gd name="T23" fmla="*/ 12486 h 89"/>
                <a:gd name="T24" fmla="*/ 6077 w 151"/>
                <a:gd name="T25" fmla="*/ 12486 h 89"/>
                <a:gd name="T26" fmla="*/ 6077 w 151"/>
                <a:gd name="T27" fmla="*/ 12486 h 89"/>
                <a:gd name="T28" fmla="*/ 0 w 151"/>
                <a:gd name="T29" fmla="*/ 18907 h 89"/>
                <a:gd name="T30" fmla="*/ 0 w 151"/>
                <a:gd name="T31" fmla="*/ 24972 h 89"/>
                <a:gd name="T32" fmla="*/ 0 w 151"/>
                <a:gd name="T33" fmla="*/ 24972 h 89"/>
                <a:gd name="T34" fmla="*/ 3217 w 151"/>
                <a:gd name="T35" fmla="*/ 31393 h 89"/>
                <a:gd name="T36" fmla="*/ 12511 w 151"/>
                <a:gd name="T37" fmla="*/ 31393 h 8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51" h="89">
                  <a:moveTo>
                    <a:pt x="35" y="88"/>
                  </a:moveTo>
                  <a:lnTo>
                    <a:pt x="35" y="88"/>
                  </a:lnTo>
                  <a:lnTo>
                    <a:pt x="132" y="53"/>
                  </a:lnTo>
                  <a:lnTo>
                    <a:pt x="150" y="44"/>
                  </a:lnTo>
                  <a:lnTo>
                    <a:pt x="150" y="17"/>
                  </a:lnTo>
                  <a:lnTo>
                    <a:pt x="141" y="0"/>
                  </a:lnTo>
                  <a:lnTo>
                    <a:pt x="115" y="0"/>
                  </a:lnTo>
                  <a:lnTo>
                    <a:pt x="17" y="35"/>
                  </a:lnTo>
                  <a:lnTo>
                    <a:pt x="0" y="53"/>
                  </a:lnTo>
                  <a:lnTo>
                    <a:pt x="0" y="70"/>
                  </a:lnTo>
                  <a:lnTo>
                    <a:pt x="9" y="88"/>
                  </a:lnTo>
                  <a:lnTo>
                    <a:pt x="35" y="88"/>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98" name="Freeform 88"/>
            <p:cNvSpPr>
              <a:spLocks noChangeArrowheads="1"/>
            </p:cNvSpPr>
            <p:nvPr/>
          </p:nvSpPr>
          <p:spPr bwMode="auto">
            <a:xfrm>
              <a:off x="5862638" y="3638550"/>
              <a:ext cx="53975" cy="28575"/>
            </a:xfrm>
            <a:custGeom>
              <a:avLst/>
              <a:gdLst>
                <a:gd name="T0" fmla="*/ 12511 w 151"/>
                <a:gd name="T1" fmla="*/ 28222 h 81"/>
                <a:gd name="T2" fmla="*/ 47183 w 151"/>
                <a:gd name="T3" fmla="*/ 15522 h 81"/>
                <a:gd name="T4" fmla="*/ 47183 w 151"/>
                <a:gd name="T5" fmla="*/ 15522 h 81"/>
                <a:gd name="T6" fmla="*/ 47183 w 151"/>
                <a:gd name="T7" fmla="*/ 15522 h 81"/>
                <a:gd name="T8" fmla="*/ 53618 w 151"/>
                <a:gd name="T9" fmla="*/ 12700 h 81"/>
                <a:gd name="T10" fmla="*/ 53618 w 151"/>
                <a:gd name="T11" fmla="*/ 6350 h 81"/>
                <a:gd name="T12" fmla="*/ 53618 w 151"/>
                <a:gd name="T13" fmla="*/ 6350 h 81"/>
                <a:gd name="T14" fmla="*/ 50400 w 151"/>
                <a:gd name="T15" fmla="*/ 0 h 81"/>
                <a:gd name="T16" fmla="*/ 43966 w 151"/>
                <a:gd name="T17" fmla="*/ 0 h 81"/>
                <a:gd name="T18" fmla="*/ 6434 w 151"/>
                <a:gd name="T19" fmla="*/ 9525 h 81"/>
                <a:gd name="T20" fmla="*/ 6434 w 151"/>
                <a:gd name="T21" fmla="*/ 9525 h 81"/>
                <a:gd name="T22" fmla="*/ 6434 w 151"/>
                <a:gd name="T23" fmla="*/ 9525 h 81"/>
                <a:gd name="T24" fmla="*/ 6434 w 151"/>
                <a:gd name="T25" fmla="*/ 9525 h 81"/>
                <a:gd name="T26" fmla="*/ 0 w 151"/>
                <a:gd name="T27" fmla="*/ 12700 h 81"/>
                <a:gd name="T28" fmla="*/ 0 w 151"/>
                <a:gd name="T29" fmla="*/ 21872 h 81"/>
                <a:gd name="T30" fmla="*/ 0 w 151"/>
                <a:gd name="T31" fmla="*/ 21872 h 81"/>
                <a:gd name="T32" fmla="*/ 6434 w 151"/>
                <a:gd name="T33" fmla="*/ 25047 h 81"/>
                <a:gd name="T34" fmla="*/ 12511 w 151"/>
                <a:gd name="T35" fmla="*/ 28222 h 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1" h="81">
                  <a:moveTo>
                    <a:pt x="35" y="80"/>
                  </a:moveTo>
                  <a:lnTo>
                    <a:pt x="132" y="44"/>
                  </a:lnTo>
                  <a:lnTo>
                    <a:pt x="150" y="36"/>
                  </a:lnTo>
                  <a:lnTo>
                    <a:pt x="150" y="18"/>
                  </a:lnTo>
                  <a:lnTo>
                    <a:pt x="141" y="0"/>
                  </a:lnTo>
                  <a:lnTo>
                    <a:pt x="123" y="0"/>
                  </a:lnTo>
                  <a:lnTo>
                    <a:pt x="18" y="27"/>
                  </a:lnTo>
                  <a:lnTo>
                    <a:pt x="0" y="36"/>
                  </a:lnTo>
                  <a:lnTo>
                    <a:pt x="0" y="62"/>
                  </a:lnTo>
                  <a:lnTo>
                    <a:pt x="18" y="71"/>
                  </a:lnTo>
                  <a:lnTo>
                    <a:pt x="35" y="80"/>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99" name="Freeform 89"/>
            <p:cNvSpPr>
              <a:spLocks noChangeArrowheads="1"/>
            </p:cNvSpPr>
            <p:nvPr/>
          </p:nvSpPr>
          <p:spPr bwMode="auto">
            <a:xfrm>
              <a:off x="4684713" y="6846888"/>
              <a:ext cx="19050" cy="6350"/>
            </a:xfrm>
            <a:custGeom>
              <a:avLst/>
              <a:gdLst>
                <a:gd name="T0" fmla="*/ 0 w 54"/>
                <a:gd name="T1" fmla="*/ 5997 h 18"/>
                <a:gd name="T2" fmla="*/ 18697 w 54"/>
                <a:gd name="T3" fmla="*/ 2822 h 18"/>
                <a:gd name="T4" fmla="*/ 18697 w 54"/>
                <a:gd name="T5" fmla="*/ 2822 h 18"/>
                <a:gd name="T6" fmla="*/ 18697 w 54"/>
                <a:gd name="T7" fmla="*/ 2822 h 18"/>
                <a:gd name="T8" fmla="*/ 18697 w 54"/>
                <a:gd name="T9" fmla="*/ 2822 h 18"/>
                <a:gd name="T10" fmla="*/ 18697 w 54"/>
                <a:gd name="T11" fmla="*/ 0 h 18"/>
                <a:gd name="T12" fmla="*/ 18697 w 54"/>
                <a:gd name="T13" fmla="*/ 0 h 18"/>
                <a:gd name="T14" fmla="*/ 18697 w 54"/>
                <a:gd name="T15" fmla="*/ 0 h 18"/>
                <a:gd name="T16" fmla="*/ 0 w 54"/>
                <a:gd name="T17" fmla="*/ 5997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4" h="18">
                  <a:moveTo>
                    <a:pt x="0" y="17"/>
                  </a:moveTo>
                  <a:lnTo>
                    <a:pt x="53" y="8"/>
                  </a:lnTo>
                  <a:lnTo>
                    <a:pt x="53" y="0"/>
                  </a:lnTo>
                  <a:lnTo>
                    <a:pt x="0" y="17"/>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00" name="Freeform 90"/>
            <p:cNvSpPr>
              <a:spLocks noChangeArrowheads="1"/>
            </p:cNvSpPr>
            <p:nvPr/>
          </p:nvSpPr>
          <p:spPr bwMode="auto">
            <a:xfrm>
              <a:off x="4773613" y="6815138"/>
              <a:ext cx="44450" cy="15875"/>
            </a:xfrm>
            <a:custGeom>
              <a:avLst/>
              <a:gdLst>
                <a:gd name="T0" fmla="*/ 37694 w 125"/>
                <a:gd name="T1" fmla="*/ 0 h 45"/>
                <a:gd name="T2" fmla="*/ 3200 w 125"/>
                <a:gd name="T3" fmla="*/ 12700 h 45"/>
                <a:gd name="T4" fmla="*/ 3200 w 125"/>
                <a:gd name="T5" fmla="*/ 12700 h 45"/>
                <a:gd name="T6" fmla="*/ 0 w 125"/>
                <a:gd name="T7" fmla="*/ 12700 h 45"/>
                <a:gd name="T8" fmla="*/ 0 w 125"/>
                <a:gd name="T9" fmla="*/ 12700 h 45"/>
                <a:gd name="T10" fmla="*/ 3200 w 125"/>
                <a:gd name="T11" fmla="*/ 15522 h 45"/>
                <a:gd name="T12" fmla="*/ 40894 w 125"/>
                <a:gd name="T13" fmla="*/ 6350 h 45"/>
                <a:gd name="T14" fmla="*/ 40894 w 125"/>
                <a:gd name="T15" fmla="*/ 6350 h 45"/>
                <a:gd name="T16" fmla="*/ 40894 w 125"/>
                <a:gd name="T17" fmla="*/ 6350 h 45"/>
                <a:gd name="T18" fmla="*/ 40894 w 125"/>
                <a:gd name="T19" fmla="*/ 6350 h 45"/>
                <a:gd name="T20" fmla="*/ 44094 w 125"/>
                <a:gd name="T21" fmla="*/ 3175 h 45"/>
                <a:gd name="T22" fmla="*/ 44094 w 125"/>
                <a:gd name="T23" fmla="*/ 3175 h 45"/>
                <a:gd name="T24" fmla="*/ 37694 w 125"/>
                <a:gd name="T25" fmla="*/ 0 h 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5" h="45">
                  <a:moveTo>
                    <a:pt x="106" y="0"/>
                  </a:moveTo>
                  <a:lnTo>
                    <a:pt x="9" y="36"/>
                  </a:lnTo>
                  <a:lnTo>
                    <a:pt x="0" y="36"/>
                  </a:lnTo>
                  <a:lnTo>
                    <a:pt x="9" y="44"/>
                  </a:lnTo>
                  <a:lnTo>
                    <a:pt x="115" y="18"/>
                  </a:lnTo>
                  <a:lnTo>
                    <a:pt x="124" y="9"/>
                  </a:lnTo>
                  <a:lnTo>
                    <a:pt x="106" y="0"/>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01" name="Freeform 91"/>
            <p:cNvSpPr>
              <a:spLocks noChangeArrowheads="1"/>
            </p:cNvSpPr>
            <p:nvPr/>
          </p:nvSpPr>
          <p:spPr bwMode="auto">
            <a:xfrm>
              <a:off x="4884738" y="6783388"/>
              <a:ext cx="44450" cy="19050"/>
            </a:xfrm>
            <a:custGeom>
              <a:avLst/>
              <a:gdLst>
                <a:gd name="T0" fmla="*/ 37694 w 125"/>
                <a:gd name="T1" fmla="*/ 0 h 54"/>
                <a:gd name="T2" fmla="*/ 3200 w 125"/>
                <a:gd name="T3" fmla="*/ 9525 h 54"/>
                <a:gd name="T4" fmla="*/ 3200 w 125"/>
                <a:gd name="T5" fmla="*/ 9525 h 54"/>
                <a:gd name="T6" fmla="*/ 0 w 125"/>
                <a:gd name="T7" fmla="*/ 12347 h 54"/>
                <a:gd name="T8" fmla="*/ 0 w 125"/>
                <a:gd name="T9" fmla="*/ 15522 h 54"/>
                <a:gd name="T10" fmla="*/ 0 w 125"/>
                <a:gd name="T11" fmla="*/ 15522 h 54"/>
                <a:gd name="T12" fmla="*/ 0 w 125"/>
                <a:gd name="T13" fmla="*/ 18697 h 54"/>
                <a:gd name="T14" fmla="*/ 3200 w 125"/>
                <a:gd name="T15" fmla="*/ 18697 h 54"/>
                <a:gd name="T16" fmla="*/ 40894 w 125"/>
                <a:gd name="T17" fmla="*/ 9525 h 54"/>
                <a:gd name="T18" fmla="*/ 40894 w 125"/>
                <a:gd name="T19" fmla="*/ 9525 h 54"/>
                <a:gd name="T20" fmla="*/ 40894 w 125"/>
                <a:gd name="T21" fmla="*/ 9525 h 54"/>
                <a:gd name="T22" fmla="*/ 40894 w 125"/>
                <a:gd name="T23" fmla="*/ 9525 h 54"/>
                <a:gd name="T24" fmla="*/ 44094 w 125"/>
                <a:gd name="T25" fmla="*/ 6350 h 54"/>
                <a:gd name="T26" fmla="*/ 44094 w 125"/>
                <a:gd name="T27" fmla="*/ 3175 h 54"/>
                <a:gd name="T28" fmla="*/ 44094 w 125"/>
                <a:gd name="T29" fmla="*/ 3175 h 54"/>
                <a:gd name="T30" fmla="*/ 40894 w 125"/>
                <a:gd name="T31" fmla="*/ 0 h 54"/>
                <a:gd name="T32" fmla="*/ 37694 w 125"/>
                <a:gd name="T33" fmla="*/ 0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5" h="54">
                  <a:moveTo>
                    <a:pt x="106" y="0"/>
                  </a:moveTo>
                  <a:lnTo>
                    <a:pt x="9" y="27"/>
                  </a:lnTo>
                  <a:lnTo>
                    <a:pt x="0" y="35"/>
                  </a:lnTo>
                  <a:lnTo>
                    <a:pt x="0" y="44"/>
                  </a:lnTo>
                  <a:lnTo>
                    <a:pt x="0" y="53"/>
                  </a:lnTo>
                  <a:lnTo>
                    <a:pt x="9" y="53"/>
                  </a:lnTo>
                  <a:lnTo>
                    <a:pt x="115" y="27"/>
                  </a:lnTo>
                  <a:lnTo>
                    <a:pt x="124" y="18"/>
                  </a:lnTo>
                  <a:lnTo>
                    <a:pt x="124" y="9"/>
                  </a:lnTo>
                  <a:lnTo>
                    <a:pt x="115" y="0"/>
                  </a:lnTo>
                  <a:lnTo>
                    <a:pt x="106" y="0"/>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02" name="Freeform 92"/>
            <p:cNvSpPr>
              <a:spLocks noChangeArrowheads="1"/>
            </p:cNvSpPr>
            <p:nvPr/>
          </p:nvSpPr>
          <p:spPr bwMode="auto">
            <a:xfrm>
              <a:off x="4992688" y="6745288"/>
              <a:ext cx="50800" cy="25400"/>
            </a:xfrm>
            <a:custGeom>
              <a:avLst/>
              <a:gdLst>
                <a:gd name="T0" fmla="*/ 6439 w 142"/>
                <a:gd name="T1" fmla="*/ 25047 h 72"/>
                <a:gd name="T2" fmla="*/ 44361 w 142"/>
                <a:gd name="T3" fmla="*/ 15522 h 72"/>
                <a:gd name="T4" fmla="*/ 44361 w 142"/>
                <a:gd name="T5" fmla="*/ 15522 h 72"/>
                <a:gd name="T6" fmla="*/ 44361 w 142"/>
                <a:gd name="T7" fmla="*/ 15522 h 72"/>
                <a:gd name="T8" fmla="*/ 44361 w 142"/>
                <a:gd name="T9" fmla="*/ 15522 h 72"/>
                <a:gd name="T10" fmla="*/ 47223 w 142"/>
                <a:gd name="T11" fmla="*/ 12347 h 72"/>
                <a:gd name="T12" fmla="*/ 50442 w 142"/>
                <a:gd name="T13" fmla="*/ 6350 h 72"/>
                <a:gd name="T14" fmla="*/ 50442 w 142"/>
                <a:gd name="T15" fmla="*/ 6350 h 72"/>
                <a:gd name="T16" fmla="*/ 44361 w 142"/>
                <a:gd name="T17" fmla="*/ 3175 h 72"/>
                <a:gd name="T18" fmla="*/ 41141 w 142"/>
                <a:gd name="T19" fmla="*/ 0 h 72"/>
                <a:gd name="T20" fmla="*/ 3220 w 142"/>
                <a:gd name="T21" fmla="*/ 12347 h 72"/>
                <a:gd name="T22" fmla="*/ 3220 w 142"/>
                <a:gd name="T23" fmla="*/ 12347 h 72"/>
                <a:gd name="T24" fmla="*/ 0 w 142"/>
                <a:gd name="T25" fmla="*/ 15522 h 72"/>
                <a:gd name="T26" fmla="*/ 0 w 142"/>
                <a:gd name="T27" fmla="*/ 21872 h 72"/>
                <a:gd name="T28" fmla="*/ 0 w 142"/>
                <a:gd name="T29" fmla="*/ 21872 h 72"/>
                <a:gd name="T30" fmla="*/ 3220 w 142"/>
                <a:gd name="T31" fmla="*/ 25047 h 72"/>
                <a:gd name="T32" fmla="*/ 6439 w 142"/>
                <a:gd name="T33" fmla="*/ 25047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2" h="72">
                  <a:moveTo>
                    <a:pt x="18" y="71"/>
                  </a:moveTo>
                  <a:lnTo>
                    <a:pt x="124" y="44"/>
                  </a:lnTo>
                  <a:lnTo>
                    <a:pt x="132" y="35"/>
                  </a:lnTo>
                  <a:lnTo>
                    <a:pt x="141" y="18"/>
                  </a:lnTo>
                  <a:lnTo>
                    <a:pt x="124" y="9"/>
                  </a:lnTo>
                  <a:lnTo>
                    <a:pt x="115" y="0"/>
                  </a:lnTo>
                  <a:lnTo>
                    <a:pt x="9" y="35"/>
                  </a:lnTo>
                  <a:lnTo>
                    <a:pt x="0" y="44"/>
                  </a:lnTo>
                  <a:lnTo>
                    <a:pt x="0" y="62"/>
                  </a:lnTo>
                  <a:lnTo>
                    <a:pt x="9" y="71"/>
                  </a:lnTo>
                  <a:lnTo>
                    <a:pt x="18" y="71"/>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03" name="Freeform 93"/>
            <p:cNvSpPr>
              <a:spLocks noChangeArrowheads="1"/>
            </p:cNvSpPr>
            <p:nvPr/>
          </p:nvSpPr>
          <p:spPr bwMode="auto">
            <a:xfrm>
              <a:off x="5100638" y="6710363"/>
              <a:ext cx="53975" cy="28575"/>
            </a:xfrm>
            <a:custGeom>
              <a:avLst/>
              <a:gdLst>
                <a:gd name="T0" fmla="*/ 9651 w 151"/>
                <a:gd name="T1" fmla="*/ 28218 h 80"/>
                <a:gd name="T2" fmla="*/ 47183 w 151"/>
                <a:gd name="T3" fmla="*/ 15716 h 80"/>
                <a:gd name="T4" fmla="*/ 47183 w 151"/>
                <a:gd name="T5" fmla="*/ 15716 h 80"/>
                <a:gd name="T6" fmla="*/ 47183 w 151"/>
                <a:gd name="T7" fmla="*/ 15716 h 80"/>
                <a:gd name="T8" fmla="*/ 47183 w 151"/>
                <a:gd name="T9" fmla="*/ 15716 h 80"/>
                <a:gd name="T10" fmla="*/ 53618 w 151"/>
                <a:gd name="T11" fmla="*/ 9644 h 80"/>
                <a:gd name="T12" fmla="*/ 53618 w 151"/>
                <a:gd name="T13" fmla="*/ 3215 h 80"/>
                <a:gd name="T14" fmla="*/ 53618 w 151"/>
                <a:gd name="T15" fmla="*/ 3215 h 80"/>
                <a:gd name="T16" fmla="*/ 47183 w 151"/>
                <a:gd name="T17" fmla="*/ 0 h 80"/>
                <a:gd name="T18" fmla="*/ 41107 w 151"/>
                <a:gd name="T19" fmla="*/ 0 h 80"/>
                <a:gd name="T20" fmla="*/ 41107 w 151"/>
                <a:gd name="T21" fmla="*/ 0 h 80"/>
                <a:gd name="T22" fmla="*/ 6434 w 151"/>
                <a:gd name="T23" fmla="*/ 12502 h 80"/>
                <a:gd name="T24" fmla="*/ 6434 w 151"/>
                <a:gd name="T25" fmla="*/ 12502 h 80"/>
                <a:gd name="T26" fmla="*/ 0 w 151"/>
                <a:gd name="T27" fmla="*/ 15716 h 80"/>
                <a:gd name="T28" fmla="*/ 0 w 151"/>
                <a:gd name="T29" fmla="*/ 22146 h 80"/>
                <a:gd name="T30" fmla="*/ 0 w 151"/>
                <a:gd name="T31" fmla="*/ 22146 h 80"/>
                <a:gd name="T32" fmla="*/ 3217 w 151"/>
                <a:gd name="T33" fmla="*/ 25360 h 80"/>
                <a:gd name="T34" fmla="*/ 9651 w 151"/>
                <a:gd name="T35" fmla="*/ 28218 h 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1" h="80">
                  <a:moveTo>
                    <a:pt x="27" y="79"/>
                  </a:moveTo>
                  <a:lnTo>
                    <a:pt x="132" y="44"/>
                  </a:lnTo>
                  <a:lnTo>
                    <a:pt x="150" y="27"/>
                  </a:lnTo>
                  <a:lnTo>
                    <a:pt x="150" y="9"/>
                  </a:lnTo>
                  <a:lnTo>
                    <a:pt x="132" y="0"/>
                  </a:lnTo>
                  <a:lnTo>
                    <a:pt x="115" y="0"/>
                  </a:lnTo>
                  <a:lnTo>
                    <a:pt x="18" y="35"/>
                  </a:lnTo>
                  <a:lnTo>
                    <a:pt x="0" y="44"/>
                  </a:lnTo>
                  <a:lnTo>
                    <a:pt x="0" y="62"/>
                  </a:lnTo>
                  <a:lnTo>
                    <a:pt x="9" y="71"/>
                  </a:lnTo>
                  <a:lnTo>
                    <a:pt x="27" y="79"/>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04" name="Freeform 94"/>
            <p:cNvSpPr>
              <a:spLocks noChangeArrowheads="1"/>
            </p:cNvSpPr>
            <p:nvPr/>
          </p:nvSpPr>
          <p:spPr bwMode="auto">
            <a:xfrm>
              <a:off x="5208588" y="6669088"/>
              <a:ext cx="53975" cy="31750"/>
            </a:xfrm>
            <a:custGeom>
              <a:avLst/>
              <a:gdLst>
                <a:gd name="T0" fmla="*/ 12511 w 151"/>
                <a:gd name="T1" fmla="*/ 31397 h 90"/>
                <a:gd name="T2" fmla="*/ 47183 w 151"/>
                <a:gd name="T3" fmla="*/ 18697 h 90"/>
                <a:gd name="T4" fmla="*/ 47183 w 151"/>
                <a:gd name="T5" fmla="*/ 18697 h 90"/>
                <a:gd name="T6" fmla="*/ 47183 w 151"/>
                <a:gd name="T7" fmla="*/ 18697 h 90"/>
                <a:gd name="T8" fmla="*/ 47183 w 151"/>
                <a:gd name="T9" fmla="*/ 18697 h 90"/>
                <a:gd name="T10" fmla="*/ 53618 w 151"/>
                <a:gd name="T11" fmla="*/ 15522 h 90"/>
                <a:gd name="T12" fmla="*/ 53618 w 151"/>
                <a:gd name="T13" fmla="*/ 6350 h 90"/>
                <a:gd name="T14" fmla="*/ 53618 w 151"/>
                <a:gd name="T15" fmla="*/ 6350 h 90"/>
                <a:gd name="T16" fmla="*/ 50400 w 151"/>
                <a:gd name="T17" fmla="*/ 0 h 90"/>
                <a:gd name="T18" fmla="*/ 41107 w 151"/>
                <a:gd name="T19" fmla="*/ 0 h 90"/>
                <a:gd name="T20" fmla="*/ 41107 w 151"/>
                <a:gd name="T21" fmla="*/ 0 h 90"/>
                <a:gd name="T22" fmla="*/ 6434 w 151"/>
                <a:gd name="T23" fmla="*/ 12700 h 90"/>
                <a:gd name="T24" fmla="*/ 6434 w 151"/>
                <a:gd name="T25" fmla="*/ 12700 h 90"/>
                <a:gd name="T26" fmla="*/ 0 w 151"/>
                <a:gd name="T27" fmla="*/ 18697 h 90"/>
                <a:gd name="T28" fmla="*/ 0 w 151"/>
                <a:gd name="T29" fmla="*/ 25047 h 90"/>
                <a:gd name="T30" fmla="*/ 0 w 151"/>
                <a:gd name="T31" fmla="*/ 25047 h 90"/>
                <a:gd name="T32" fmla="*/ 3217 w 151"/>
                <a:gd name="T33" fmla="*/ 31397 h 90"/>
                <a:gd name="T34" fmla="*/ 12511 w 151"/>
                <a:gd name="T35" fmla="*/ 31397 h 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1" h="90">
                  <a:moveTo>
                    <a:pt x="35" y="89"/>
                  </a:moveTo>
                  <a:lnTo>
                    <a:pt x="132" y="53"/>
                  </a:lnTo>
                  <a:lnTo>
                    <a:pt x="150" y="44"/>
                  </a:lnTo>
                  <a:lnTo>
                    <a:pt x="150" y="18"/>
                  </a:lnTo>
                  <a:lnTo>
                    <a:pt x="141" y="0"/>
                  </a:lnTo>
                  <a:lnTo>
                    <a:pt x="115" y="0"/>
                  </a:lnTo>
                  <a:lnTo>
                    <a:pt x="18" y="36"/>
                  </a:lnTo>
                  <a:lnTo>
                    <a:pt x="0" y="53"/>
                  </a:lnTo>
                  <a:lnTo>
                    <a:pt x="0" y="71"/>
                  </a:lnTo>
                  <a:lnTo>
                    <a:pt x="9" y="89"/>
                  </a:lnTo>
                  <a:lnTo>
                    <a:pt x="35" y="89"/>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05" name="Freeform 95"/>
            <p:cNvSpPr>
              <a:spLocks noChangeArrowheads="1"/>
            </p:cNvSpPr>
            <p:nvPr/>
          </p:nvSpPr>
          <p:spPr bwMode="auto">
            <a:xfrm>
              <a:off x="5313363" y="6624638"/>
              <a:ext cx="60325" cy="38100"/>
            </a:xfrm>
            <a:custGeom>
              <a:avLst/>
              <a:gdLst>
                <a:gd name="T0" fmla="*/ 15706 w 169"/>
                <a:gd name="T1" fmla="*/ 37744 h 107"/>
                <a:gd name="T2" fmla="*/ 53543 w 169"/>
                <a:gd name="T3" fmla="*/ 24925 h 107"/>
                <a:gd name="T4" fmla="*/ 53543 w 169"/>
                <a:gd name="T5" fmla="*/ 24925 h 107"/>
                <a:gd name="T6" fmla="*/ 53543 w 169"/>
                <a:gd name="T7" fmla="*/ 24925 h 107"/>
                <a:gd name="T8" fmla="*/ 53543 w 169"/>
                <a:gd name="T9" fmla="*/ 24925 h 107"/>
                <a:gd name="T10" fmla="*/ 56755 w 169"/>
                <a:gd name="T11" fmla="*/ 22077 h 107"/>
                <a:gd name="T12" fmla="*/ 59968 w 169"/>
                <a:gd name="T13" fmla="*/ 18872 h 107"/>
                <a:gd name="T14" fmla="*/ 59968 w 169"/>
                <a:gd name="T15" fmla="*/ 12463 h 107"/>
                <a:gd name="T16" fmla="*/ 59968 w 169"/>
                <a:gd name="T17" fmla="*/ 9258 h 107"/>
                <a:gd name="T18" fmla="*/ 59968 w 169"/>
                <a:gd name="T19" fmla="*/ 9258 h 107"/>
                <a:gd name="T20" fmla="*/ 56755 w 169"/>
                <a:gd name="T21" fmla="*/ 3205 h 107"/>
                <a:gd name="T22" fmla="*/ 53543 w 169"/>
                <a:gd name="T23" fmla="*/ 3205 h 107"/>
                <a:gd name="T24" fmla="*/ 47475 w 169"/>
                <a:gd name="T25" fmla="*/ 0 h 107"/>
                <a:gd name="T26" fmla="*/ 44262 w 169"/>
                <a:gd name="T27" fmla="*/ 0 h 107"/>
                <a:gd name="T28" fmla="*/ 44262 w 169"/>
                <a:gd name="T29" fmla="*/ 3205 h 107"/>
                <a:gd name="T30" fmla="*/ 6425 w 169"/>
                <a:gd name="T31" fmla="*/ 15667 h 107"/>
                <a:gd name="T32" fmla="*/ 6425 w 169"/>
                <a:gd name="T33" fmla="*/ 15667 h 107"/>
                <a:gd name="T34" fmla="*/ 0 w 169"/>
                <a:gd name="T35" fmla="*/ 22077 h 107"/>
                <a:gd name="T36" fmla="*/ 0 w 169"/>
                <a:gd name="T37" fmla="*/ 31335 h 107"/>
                <a:gd name="T38" fmla="*/ 0 w 169"/>
                <a:gd name="T39" fmla="*/ 31335 h 107"/>
                <a:gd name="T40" fmla="*/ 3213 w 169"/>
                <a:gd name="T41" fmla="*/ 34539 h 107"/>
                <a:gd name="T42" fmla="*/ 6425 w 169"/>
                <a:gd name="T43" fmla="*/ 37744 h 107"/>
                <a:gd name="T44" fmla="*/ 12850 w 169"/>
                <a:gd name="T45" fmla="*/ 37744 h 107"/>
                <a:gd name="T46" fmla="*/ 15706 w 169"/>
                <a:gd name="T47" fmla="*/ 37744 h 1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69" h="107">
                  <a:moveTo>
                    <a:pt x="44" y="106"/>
                  </a:moveTo>
                  <a:lnTo>
                    <a:pt x="150" y="70"/>
                  </a:lnTo>
                  <a:lnTo>
                    <a:pt x="159" y="62"/>
                  </a:lnTo>
                  <a:lnTo>
                    <a:pt x="168" y="53"/>
                  </a:lnTo>
                  <a:lnTo>
                    <a:pt x="168" y="35"/>
                  </a:lnTo>
                  <a:lnTo>
                    <a:pt x="168" y="26"/>
                  </a:lnTo>
                  <a:lnTo>
                    <a:pt x="159" y="9"/>
                  </a:lnTo>
                  <a:lnTo>
                    <a:pt x="150" y="9"/>
                  </a:lnTo>
                  <a:lnTo>
                    <a:pt x="133" y="0"/>
                  </a:lnTo>
                  <a:lnTo>
                    <a:pt x="124" y="0"/>
                  </a:lnTo>
                  <a:lnTo>
                    <a:pt x="124" y="9"/>
                  </a:lnTo>
                  <a:lnTo>
                    <a:pt x="18" y="44"/>
                  </a:lnTo>
                  <a:lnTo>
                    <a:pt x="0" y="62"/>
                  </a:lnTo>
                  <a:lnTo>
                    <a:pt x="0" y="88"/>
                  </a:lnTo>
                  <a:lnTo>
                    <a:pt x="9" y="97"/>
                  </a:lnTo>
                  <a:lnTo>
                    <a:pt x="18" y="106"/>
                  </a:lnTo>
                  <a:lnTo>
                    <a:pt x="36" y="106"/>
                  </a:lnTo>
                  <a:lnTo>
                    <a:pt x="44" y="106"/>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06" name="Freeform 96"/>
            <p:cNvSpPr>
              <a:spLocks noChangeArrowheads="1"/>
            </p:cNvSpPr>
            <p:nvPr/>
          </p:nvSpPr>
          <p:spPr bwMode="auto">
            <a:xfrm>
              <a:off x="5418138" y="6580188"/>
              <a:ext cx="63500" cy="41275"/>
            </a:xfrm>
            <a:custGeom>
              <a:avLst/>
              <a:gdLst>
                <a:gd name="T0" fmla="*/ 18907 w 178"/>
                <a:gd name="T1" fmla="*/ 40919 h 116"/>
                <a:gd name="T2" fmla="*/ 53511 w 178"/>
                <a:gd name="T3" fmla="*/ 25263 h 116"/>
                <a:gd name="T4" fmla="*/ 53511 w 178"/>
                <a:gd name="T5" fmla="*/ 25263 h 116"/>
                <a:gd name="T6" fmla="*/ 56722 w 178"/>
                <a:gd name="T7" fmla="*/ 25263 h 116"/>
                <a:gd name="T8" fmla="*/ 56722 w 178"/>
                <a:gd name="T9" fmla="*/ 25263 h 116"/>
                <a:gd name="T10" fmla="*/ 59933 w 178"/>
                <a:gd name="T11" fmla="*/ 22061 h 116"/>
                <a:gd name="T12" fmla="*/ 63143 w 178"/>
                <a:gd name="T13" fmla="*/ 18858 h 116"/>
                <a:gd name="T14" fmla="*/ 63143 w 178"/>
                <a:gd name="T15" fmla="*/ 12809 h 116"/>
                <a:gd name="T16" fmla="*/ 63143 w 178"/>
                <a:gd name="T17" fmla="*/ 6405 h 116"/>
                <a:gd name="T18" fmla="*/ 63143 w 178"/>
                <a:gd name="T19" fmla="*/ 6405 h 116"/>
                <a:gd name="T20" fmla="*/ 59933 w 178"/>
                <a:gd name="T21" fmla="*/ 3202 h 116"/>
                <a:gd name="T22" fmla="*/ 53511 w 178"/>
                <a:gd name="T23" fmla="*/ 0 h 116"/>
                <a:gd name="T24" fmla="*/ 50657 w 178"/>
                <a:gd name="T25" fmla="*/ 0 h 116"/>
                <a:gd name="T26" fmla="*/ 44236 w 178"/>
                <a:gd name="T27" fmla="*/ 0 h 116"/>
                <a:gd name="T28" fmla="*/ 44236 w 178"/>
                <a:gd name="T29" fmla="*/ 0 h 116"/>
                <a:gd name="T30" fmla="*/ 9632 w 178"/>
                <a:gd name="T31" fmla="*/ 15656 h 116"/>
                <a:gd name="T32" fmla="*/ 9632 w 178"/>
                <a:gd name="T33" fmla="*/ 15656 h 116"/>
                <a:gd name="T34" fmla="*/ 9632 w 178"/>
                <a:gd name="T35" fmla="*/ 15656 h 116"/>
                <a:gd name="T36" fmla="*/ 3211 w 178"/>
                <a:gd name="T37" fmla="*/ 18858 h 116"/>
                <a:gd name="T38" fmla="*/ 3211 w 178"/>
                <a:gd name="T39" fmla="*/ 22061 h 116"/>
                <a:gd name="T40" fmla="*/ 0 w 178"/>
                <a:gd name="T41" fmla="*/ 28466 h 116"/>
                <a:gd name="T42" fmla="*/ 3211 w 178"/>
                <a:gd name="T43" fmla="*/ 34514 h 116"/>
                <a:gd name="T44" fmla="*/ 3211 w 178"/>
                <a:gd name="T45" fmla="*/ 34514 h 116"/>
                <a:gd name="T46" fmla="*/ 6421 w 178"/>
                <a:gd name="T47" fmla="*/ 37717 h 116"/>
                <a:gd name="T48" fmla="*/ 9632 w 178"/>
                <a:gd name="T49" fmla="*/ 40919 h 116"/>
                <a:gd name="T50" fmla="*/ 16053 w 178"/>
                <a:gd name="T51" fmla="*/ 40919 h 116"/>
                <a:gd name="T52" fmla="*/ 18907 w 178"/>
                <a:gd name="T53" fmla="*/ 40919 h 11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78" h="116">
                  <a:moveTo>
                    <a:pt x="53" y="115"/>
                  </a:moveTo>
                  <a:lnTo>
                    <a:pt x="150" y="71"/>
                  </a:lnTo>
                  <a:lnTo>
                    <a:pt x="159" y="71"/>
                  </a:lnTo>
                  <a:lnTo>
                    <a:pt x="168" y="62"/>
                  </a:lnTo>
                  <a:lnTo>
                    <a:pt x="177" y="53"/>
                  </a:lnTo>
                  <a:lnTo>
                    <a:pt x="177" y="36"/>
                  </a:lnTo>
                  <a:lnTo>
                    <a:pt x="177" y="18"/>
                  </a:lnTo>
                  <a:lnTo>
                    <a:pt x="168" y="9"/>
                  </a:lnTo>
                  <a:lnTo>
                    <a:pt x="150" y="0"/>
                  </a:lnTo>
                  <a:lnTo>
                    <a:pt x="142" y="0"/>
                  </a:lnTo>
                  <a:lnTo>
                    <a:pt x="124" y="0"/>
                  </a:lnTo>
                  <a:lnTo>
                    <a:pt x="27" y="44"/>
                  </a:lnTo>
                  <a:lnTo>
                    <a:pt x="9" y="53"/>
                  </a:lnTo>
                  <a:lnTo>
                    <a:pt x="9" y="62"/>
                  </a:lnTo>
                  <a:lnTo>
                    <a:pt x="0" y="80"/>
                  </a:lnTo>
                  <a:lnTo>
                    <a:pt x="9" y="97"/>
                  </a:lnTo>
                  <a:lnTo>
                    <a:pt x="18" y="106"/>
                  </a:lnTo>
                  <a:lnTo>
                    <a:pt x="27" y="115"/>
                  </a:lnTo>
                  <a:lnTo>
                    <a:pt x="45" y="115"/>
                  </a:lnTo>
                  <a:lnTo>
                    <a:pt x="53" y="115"/>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07" name="Freeform 97"/>
            <p:cNvSpPr>
              <a:spLocks noChangeArrowheads="1"/>
            </p:cNvSpPr>
            <p:nvPr/>
          </p:nvSpPr>
          <p:spPr bwMode="auto">
            <a:xfrm>
              <a:off x="5522913" y="6529388"/>
              <a:ext cx="66675" cy="47625"/>
            </a:xfrm>
            <a:custGeom>
              <a:avLst/>
              <a:gdLst>
                <a:gd name="T0" fmla="*/ 21867 w 186"/>
                <a:gd name="T1" fmla="*/ 47267 h 133"/>
                <a:gd name="T2" fmla="*/ 56996 w 186"/>
                <a:gd name="T3" fmla="*/ 31511 h 133"/>
                <a:gd name="T4" fmla="*/ 56996 w 186"/>
                <a:gd name="T5" fmla="*/ 31511 h 133"/>
                <a:gd name="T6" fmla="*/ 56996 w 186"/>
                <a:gd name="T7" fmla="*/ 31511 h 133"/>
                <a:gd name="T8" fmla="*/ 56996 w 186"/>
                <a:gd name="T9" fmla="*/ 31511 h 133"/>
                <a:gd name="T10" fmla="*/ 59864 w 186"/>
                <a:gd name="T11" fmla="*/ 25424 h 133"/>
                <a:gd name="T12" fmla="*/ 63090 w 186"/>
                <a:gd name="T13" fmla="*/ 22201 h 133"/>
                <a:gd name="T14" fmla="*/ 66317 w 186"/>
                <a:gd name="T15" fmla="*/ 15756 h 133"/>
                <a:gd name="T16" fmla="*/ 63090 w 186"/>
                <a:gd name="T17" fmla="*/ 9668 h 133"/>
                <a:gd name="T18" fmla="*/ 63090 w 186"/>
                <a:gd name="T19" fmla="*/ 9668 h 133"/>
                <a:gd name="T20" fmla="*/ 59864 w 186"/>
                <a:gd name="T21" fmla="*/ 3223 h 133"/>
                <a:gd name="T22" fmla="*/ 53770 w 186"/>
                <a:gd name="T23" fmla="*/ 3223 h 133"/>
                <a:gd name="T24" fmla="*/ 50544 w 186"/>
                <a:gd name="T25" fmla="*/ 0 h 133"/>
                <a:gd name="T26" fmla="*/ 44092 w 186"/>
                <a:gd name="T27" fmla="*/ 3223 h 133"/>
                <a:gd name="T28" fmla="*/ 44092 w 186"/>
                <a:gd name="T29" fmla="*/ 3223 h 133"/>
                <a:gd name="T30" fmla="*/ 9320 w 186"/>
                <a:gd name="T31" fmla="*/ 18978 h 133"/>
                <a:gd name="T32" fmla="*/ 9320 w 186"/>
                <a:gd name="T33" fmla="*/ 18978 h 133"/>
                <a:gd name="T34" fmla="*/ 9320 w 186"/>
                <a:gd name="T35" fmla="*/ 18978 h 133"/>
                <a:gd name="T36" fmla="*/ 2868 w 186"/>
                <a:gd name="T37" fmla="*/ 22201 h 133"/>
                <a:gd name="T38" fmla="*/ 0 w 186"/>
                <a:gd name="T39" fmla="*/ 28647 h 133"/>
                <a:gd name="T40" fmla="*/ 0 w 186"/>
                <a:gd name="T41" fmla="*/ 31511 h 133"/>
                <a:gd name="T42" fmla="*/ 2868 w 186"/>
                <a:gd name="T43" fmla="*/ 37957 h 133"/>
                <a:gd name="T44" fmla="*/ 2868 w 186"/>
                <a:gd name="T45" fmla="*/ 37957 h 133"/>
                <a:gd name="T46" fmla="*/ 6094 w 186"/>
                <a:gd name="T47" fmla="*/ 44402 h 133"/>
                <a:gd name="T48" fmla="*/ 9320 w 186"/>
                <a:gd name="T49" fmla="*/ 47267 h 133"/>
                <a:gd name="T50" fmla="*/ 15773 w 186"/>
                <a:gd name="T51" fmla="*/ 47267 h 133"/>
                <a:gd name="T52" fmla="*/ 21867 w 186"/>
                <a:gd name="T53" fmla="*/ 47267 h 13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86" h="133">
                  <a:moveTo>
                    <a:pt x="61" y="132"/>
                  </a:moveTo>
                  <a:lnTo>
                    <a:pt x="159" y="88"/>
                  </a:lnTo>
                  <a:lnTo>
                    <a:pt x="167" y="71"/>
                  </a:lnTo>
                  <a:lnTo>
                    <a:pt x="176" y="62"/>
                  </a:lnTo>
                  <a:lnTo>
                    <a:pt x="185" y="44"/>
                  </a:lnTo>
                  <a:lnTo>
                    <a:pt x="176" y="27"/>
                  </a:lnTo>
                  <a:lnTo>
                    <a:pt x="167" y="9"/>
                  </a:lnTo>
                  <a:lnTo>
                    <a:pt x="150" y="9"/>
                  </a:lnTo>
                  <a:lnTo>
                    <a:pt x="141" y="0"/>
                  </a:lnTo>
                  <a:lnTo>
                    <a:pt x="123" y="9"/>
                  </a:lnTo>
                  <a:lnTo>
                    <a:pt x="26" y="53"/>
                  </a:lnTo>
                  <a:lnTo>
                    <a:pt x="8" y="62"/>
                  </a:lnTo>
                  <a:lnTo>
                    <a:pt x="0" y="80"/>
                  </a:lnTo>
                  <a:lnTo>
                    <a:pt x="0" y="88"/>
                  </a:lnTo>
                  <a:lnTo>
                    <a:pt x="8" y="106"/>
                  </a:lnTo>
                  <a:lnTo>
                    <a:pt x="17" y="124"/>
                  </a:lnTo>
                  <a:lnTo>
                    <a:pt x="26" y="132"/>
                  </a:lnTo>
                  <a:lnTo>
                    <a:pt x="44" y="132"/>
                  </a:lnTo>
                  <a:lnTo>
                    <a:pt x="61" y="132"/>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08" name="Freeform 98"/>
            <p:cNvSpPr>
              <a:spLocks noChangeArrowheads="1"/>
            </p:cNvSpPr>
            <p:nvPr/>
          </p:nvSpPr>
          <p:spPr bwMode="auto">
            <a:xfrm>
              <a:off x="5624513" y="6478588"/>
              <a:ext cx="66675" cy="50800"/>
            </a:xfrm>
            <a:custGeom>
              <a:avLst/>
              <a:gdLst>
                <a:gd name="T0" fmla="*/ 25451 w 186"/>
                <a:gd name="T1" fmla="*/ 47223 h 142"/>
                <a:gd name="T2" fmla="*/ 60223 w 186"/>
                <a:gd name="T3" fmla="*/ 28262 h 142"/>
                <a:gd name="T4" fmla="*/ 60223 w 186"/>
                <a:gd name="T5" fmla="*/ 28262 h 142"/>
                <a:gd name="T6" fmla="*/ 60223 w 186"/>
                <a:gd name="T7" fmla="*/ 28262 h 142"/>
                <a:gd name="T8" fmla="*/ 60223 w 186"/>
                <a:gd name="T9" fmla="*/ 28262 h 142"/>
                <a:gd name="T10" fmla="*/ 63449 w 186"/>
                <a:gd name="T11" fmla="*/ 25400 h 142"/>
                <a:gd name="T12" fmla="*/ 66317 w 186"/>
                <a:gd name="T13" fmla="*/ 18961 h 142"/>
                <a:gd name="T14" fmla="*/ 66317 w 186"/>
                <a:gd name="T15" fmla="*/ 12521 h 142"/>
                <a:gd name="T16" fmla="*/ 66317 w 186"/>
                <a:gd name="T17" fmla="*/ 6439 h 142"/>
                <a:gd name="T18" fmla="*/ 66317 w 186"/>
                <a:gd name="T19" fmla="*/ 6439 h 142"/>
                <a:gd name="T20" fmla="*/ 63449 w 186"/>
                <a:gd name="T21" fmla="*/ 3220 h 142"/>
                <a:gd name="T22" fmla="*/ 56996 w 186"/>
                <a:gd name="T23" fmla="*/ 0 h 142"/>
                <a:gd name="T24" fmla="*/ 50544 w 186"/>
                <a:gd name="T25" fmla="*/ 0 h 142"/>
                <a:gd name="T26" fmla="*/ 44450 w 186"/>
                <a:gd name="T27" fmla="*/ 0 h 142"/>
                <a:gd name="T28" fmla="*/ 44450 w 186"/>
                <a:gd name="T29" fmla="*/ 0 h 142"/>
                <a:gd name="T30" fmla="*/ 9679 w 186"/>
                <a:gd name="T31" fmla="*/ 18961 h 142"/>
                <a:gd name="T32" fmla="*/ 9679 w 186"/>
                <a:gd name="T33" fmla="*/ 18961 h 142"/>
                <a:gd name="T34" fmla="*/ 9679 w 186"/>
                <a:gd name="T35" fmla="*/ 18961 h 142"/>
                <a:gd name="T36" fmla="*/ 3226 w 186"/>
                <a:gd name="T37" fmla="*/ 22180 h 142"/>
                <a:gd name="T38" fmla="*/ 3226 w 186"/>
                <a:gd name="T39" fmla="*/ 28262 h 142"/>
                <a:gd name="T40" fmla="*/ 0 w 186"/>
                <a:gd name="T41" fmla="*/ 34701 h 142"/>
                <a:gd name="T42" fmla="*/ 3226 w 186"/>
                <a:gd name="T43" fmla="*/ 41141 h 142"/>
                <a:gd name="T44" fmla="*/ 3226 w 186"/>
                <a:gd name="T45" fmla="*/ 41141 h 142"/>
                <a:gd name="T46" fmla="*/ 6452 w 186"/>
                <a:gd name="T47" fmla="*/ 44003 h 142"/>
                <a:gd name="T48" fmla="*/ 12546 w 186"/>
                <a:gd name="T49" fmla="*/ 47223 h 142"/>
                <a:gd name="T50" fmla="*/ 18999 w 186"/>
                <a:gd name="T51" fmla="*/ 50442 h 142"/>
                <a:gd name="T52" fmla="*/ 25451 w 186"/>
                <a:gd name="T53" fmla="*/ 47223 h 14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86" h="142">
                  <a:moveTo>
                    <a:pt x="71" y="132"/>
                  </a:moveTo>
                  <a:lnTo>
                    <a:pt x="168" y="79"/>
                  </a:lnTo>
                  <a:lnTo>
                    <a:pt x="177" y="71"/>
                  </a:lnTo>
                  <a:lnTo>
                    <a:pt x="185" y="53"/>
                  </a:lnTo>
                  <a:lnTo>
                    <a:pt x="185" y="35"/>
                  </a:lnTo>
                  <a:lnTo>
                    <a:pt x="185" y="18"/>
                  </a:lnTo>
                  <a:lnTo>
                    <a:pt x="177" y="9"/>
                  </a:lnTo>
                  <a:lnTo>
                    <a:pt x="159" y="0"/>
                  </a:lnTo>
                  <a:lnTo>
                    <a:pt x="141" y="0"/>
                  </a:lnTo>
                  <a:lnTo>
                    <a:pt x="124" y="0"/>
                  </a:lnTo>
                  <a:lnTo>
                    <a:pt x="27" y="53"/>
                  </a:lnTo>
                  <a:lnTo>
                    <a:pt x="9" y="62"/>
                  </a:lnTo>
                  <a:lnTo>
                    <a:pt x="9" y="79"/>
                  </a:lnTo>
                  <a:lnTo>
                    <a:pt x="0" y="97"/>
                  </a:lnTo>
                  <a:lnTo>
                    <a:pt x="9" y="115"/>
                  </a:lnTo>
                  <a:lnTo>
                    <a:pt x="18" y="123"/>
                  </a:lnTo>
                  <a:lnTo>
                    <a:pt x="35" y="132"/>
                  </a:lnTo>
                  <a:lnTo>
                    <a:pt x="53" y="141"/>
                  </a:lnTo>
                  <a:lnTo>
                    <a:pt x="71" y="132"/>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09" name="Freeform 99"/>
            <p:cNvSpPr>
              <a:spLocks noChangeArrowheads="1"/>
            </p:cNvSpPr>
            <p:nvPr/>
          </p:nvSpPr>
          <p:spPr bwMode="auto">
            <a:xfrm>
              <a:off x="5726113" y="6418263"/>
              <a:ext cx="66675" cy="57150"/>
            </a:xfrm>
            <a:custGeom>
              <a:avLst/>
              <a:gdLst>
                <a:gd name="T0" fmla="*/ 25315 w 187"/>
                <a:gd name="T1" fmla="*/ 53578 h 160"/>
                <a:gd name="T2" fmla="*/ 59901 w 187"/>
                <a:gd name="T3" fmla="*/ 34647 h 160"/>
                <a:gd name="T4" fmla="*/ 59901 w 187"/>
                <a:gd name="T5" fmla="*/ 34647 h 160"/>
                <a:gd name="T6" fmla="*/ 59901 w 187"/>
                <a:gd name="T7" fmla="*/ 34647 h 160"/>
                <a:gd name="T8" fmla="*/ 59901 w 187"/>
                <a:gd name="T9" fmla="*/ 34647 h 160"/>
                <a:gd name="T10" fmla="*/ 63109 w 187"/>
                <a:gd name="T11" fmla="*/ 28575 h 160"/>
                <a:gd name="T12" fmla="*/ 66318 w 187"/>
                <a:gd name="T13" fmla="*/ 22146 h 160"/>
                <a:gd name="T14" fmla="*/ 66318 w 187"/>
                <a:gd name="T15" fmla="*/ 15716 h 160"/>
                <a:gd name="T16" fmla="*/ 66318 w 187"/>
                <a:gd name="T17" fmla="*/ 9644 h 160"/>
                <a:gd name="T18" fmla="*/ 66318 w 187"/>
                <a:gd name="T19" fmla="*/ 9644 h 160"/>
                <a:gd name="T20" fmla="*/ 59901 w 187"/>
                <a:gd name="T21" fmla="*/ 3215 h 160"/>
                <a:gd name="T22" fmla="*/ 53483 w 187"/>
                <a:gd name="T23" fmla="*/ 3215 h 160"/>
                <a:gd name="T24" fmla="*/ 47421 w 187"/>
                <a:gd name="T25" fmla="*/ 0 h 160"/>
                <a:gd name="T26" fmla="*/ 41003 w 187"/>
                <a:gd name="T27" fmla="*/ 3215 h 160"/>
                <a:gd name="T28" fmla="*/ 41003 w 187"/>
                <a:gd name="T29" fmla="*/ 3215 h 160"/>
                <a:gd name="T30" fmla="*/ 9627 w 187"/>
                <a:gd name="T31" fmla="*/ 22146 h 160"/>
                <a:gd name="T32" fmla="*/ 9627 w 187"/>
                <a:gd name="T33" fmla="*/ 22146 h 160"/>
                <a:gd name="T34" fmla="*/ 9627 w 187"/>
                <a:gd name="T35" fmla="*/ 22146 h 160"/>
                <a:gd name="T36" fmla="*/ 3209 w 187"/>
                <a:gd name="T37" fmla="*/ 28575 h 160"/>
                <a:gd name="T38" fmla="*/ 0 w 187"/>
                <a:gd name="T39" fmla="*/ 34647 h 160"/>
                <a:gd name="T40" fmla="*/ 0 w 187"/>
                <a:gd name="T41" fmla="*/ 41077 h 160"/>
                <a:gd name="T42" fmla="*/ 3209 w 187"/>
                <a:gd name="T43" fmla="*/ 47506 h 160"/>
                <a:gd name="T44" fmla="*/ 3209 w 187"/>
                <a:gd name="T45" fmla="*/ 47506 h 160"/>
                <a:gd name="T46" fmla="*/ 6418 w 187"/>
                <a:gd name="T47" fmla="*/ 50363 h 160"/>
                <a:gd name="T48" fmla="*/ 12836 w 187"/>
                <a:gd name="T49" fmla="*/ 53578 h 160"/>
                <a:gd name="T50" fmla="*/ 18897 w 187"/>
                <a:gd name="T51" fmla="*/ 56793 h 160"/>
                <a:gd name="T52" fmla="*/ 25315 w 187"/>
                <a:gd name="T53" fmla="*/ 53578 h 16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87" h="160">
                  <a:moveTo>
                    <a:pt x="71" y="150"/>
                  </a:moveTo>
                  <a:lnTo>
                    <a:pt x="168" y="97"/>
                  </a:lnTo>
                  <a:lnTo>
                    <a:pt x="177" y="80"/>
                  </a:lnTo>
                  <a:lnTo>
                    <a:pt x="186" y="62"/>
                  </a:lnTo>
                  <a:lnTo>
                    <a:pt x="186" y="44"/>
                  </a:lnTo>
                  <a:lnTo>
                    <a:pt x="186" y="27"/>
                  </a:lnTo>
                  <a:lnTo>
                    <a:pt x="168" y="9"/>
                  </a:lnTo>
                  <a:lnTo>
                    <a:pt x="150" y="9"/>
                  </a:lnTo>
                  <a:lnTo>
                    <a:pt x="133" y="0"/>
                  </a:lnTo>
                  <a:lnTo>
                    <a:pt x="115" y="9"/>
                  </a:lnTo>
                  <a:lnTo>
                    <a:pt x="27" y="62"/>
                  </a:lnTo>
                  <a:lnTo>
                    <a:pt x="9" y="80"/>
                  </a:lnTo>
                  <a:lnTo>
                    <a:pt x="0" y="97"/>
                  </a:lnTo>
                  <a:lnTo>
                    <a:pt x="0" y="115"/>
                  </a:lnTo>
                  <a:lnTo>
                    <a:pt x="9" y="133"/>
                  </a:lnTo>
                  <a:lnTo>
                    <a:pt x="18" y="141"/>
                  </a:lnTo>
                  <a:lnTo>
                    <a:pt x="36" y="150"/>
                  </a:lnTo>
                  <a:lnTo>
                    <a:pt x="53" y="159"/>
                  </a:lnTo>
                  <a:lnTo>
                    <a:pt x="71" y="150"/>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10" name="Freeform 100"/>
            <p:cNvSpPr>
              <a:spLocks noChangeArrowheads="1"/>
            </p:cNvSpPr>
            <p:nvPr/>
          </p:nvSpPr>
          <p:spPr bwMode="auto">
            <a:xfrm>
              <a:off x="5824538" y="6357938"/>
              <a:ext cx="66675" cy="57150"/>
            </a:xfrm>
            <a:custGeom>
              <a:avLst/>
              <a:gdLst>
                <a:gd name="T0" fmla="*/ 28319 w 186"/>
                <a:gd name="T1" fmla="*/ 53915 h 159"/>
                <a:gd name="T2" fmla="*/ 60223 w 186"/>
                <a:gd name="T3" fmla="*/ 31630 h 159"/>
                <a:gd name="T4" fmla="*/ 60223 w 186"/>
                <a:gd name="T5" fmla="*/ 31630 h 159"/>
                <a:gd name="T6" fmla="*/ 60223 w 186"/>
                <a:gd name="T7" fmla="*/ 31630 h 159"/>
                <a:gd name="T8" fmla="*/ 60223 w 186"/>
                <a:gd name="T9" fmla="*/ 31630 h 159"/>
                <a:gd name="T10" fmla="*/ 63090 w 186"/>
                <a:gd name="T11" fmla="*/ 28395 h 159"/>
                <a:gd name="T12" fmla="*/ 66317 w 186"/>
                <a:gd name="T13" fmla="*/ 19050 h 159"/>
                <a:gd name="T14" fmla="*/ 66317 w 186"/>
                <a:gd name="T15" fmla="*/ 12580 h 159"/>
                <a:gd name="T16" fmla="*/ 63090 w 186"/>
                <a:gd name="T17" fmla="*/ 6110 h 159"/>
                <a:gd name="T18" fmla="*/ 63090 w 186"/>
                <a:gd name="T19" fmla="*/ 6110 h 159"/>
                <a:gd name="T20" fmla="*/ 60223 w 186"/>
                <a:gd name="T21" fmla="*/ 0 h 159"/>
                <a:gd name="T22" fmla="*/ 53770 w 186"/>
                <a:gd name="T23" fmla="*/ 0 h 159"/>
                <a:gd name="T24" fmla="*/ 44450 w 186"/>
                <a:gd name="T25" fmla="*/ 0 h 159"/>
                <a:gd name="T26" fmla="*/ 37998 w 186"/>
                <a:gd name="T27" fmla="*/ 2875 h 159"/>
                <a:gd name="T28" fmla="*/ 37998 w 186"/>
                <a:gd name="T29" fmla="*/ 2875 h 159"/>
                <a:gd name="T30" fmla="*/ 6452 w 186"/>
                <a:gd name="T31" fmla="*/ 21925 h 159"/>
                <a:gd name="T32" fmla="*/ 6452 w 186"/>
                <a:gd name="T33" fmla="*/ 21925 h 159"/>
                <a:gd name="T34" fmla="*/ 6452 w 186"/>
                <a:gd name="T35" fmla="*/ 21925 h 159"/>
                <a:gd name="T36" fmla="*/ 0 w 186"/>
                <a:gd name="T37" fmla="*/ 28395 h 159"/>
                <a:gd name="T38" fmla="*/ 0 w 186"/>
                <a:gd name="T39" fmla="*/ 34865 h 159"/>
                <a:gd name="T40" fmla="*/ 0 w 186"/>
                <a:gd name="T41" fmla="*/ 40975 h 159"/>
                <a:gd name="T42" fmla="*/ 3226 w 186"/>
                <a:gd name="T43" fmla="*/ 47445 h 159"/>
                <a:gd name="T44" fmla="*/ 3226 w 186"/>
                <a:gd name="T45" fmla="*/ 47445 h 159"/>
                <a:gd name="T46" fmla="*/ 6452 w 186"/>
                <a:gd name="T47" fmla="*/ 53915 h 159"/>
                <a:gd name="T48" fmla="*/ 12546 w 186"/>
                <a:gd name="T49" fmla="*/ 56791 h 159"/>
                <a:gd name="T50" fmla="*/ 18999 w 186"/>
                <a:gd name="T51" fmla="*/ 56791 h 159"/>
                <a:gd name="T52" fmla="*/ 28319 w 186"/>
                <a:gd name="T53" fmla="*/ 53915 h 15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86" h="159">
                  <a:moveTo>
                    <a:pt x="79" y="150"/>
                  </a:moveTo>
                  <a:lnTo>
                    <a:pt x="168" y="88"/>
                  </a:lnTo>
                  <a:lnTo>
                    <a:pt x="176" y="79"/>
                  </a:lnTo>
                  <a:lnTo>
                    <a:pt x="185" y="53"/>
                  </a:lnTo>
                  <a:lnTo>
                    <a:pt x="185" y="35"/>
                  </a:lnTo>
                  <a:lnTo>
                    <a:pt x="176" y="17"/>
                  </a:lnTo>
                  <a:lnTo>
                    <a:pt x="168" y="0"/>
                  </a:lnTo>
                  <a:lnTo>
                    <a:pt x="150" y="0"/>
                  </a:lnTo>
                  <a:lnTo>
                    <a:pt x="124" y="0"/>
                  </a:lnTo>
                  <a:lnTo>
                    <a:pt x="106" y="8"/>
                  </a:lnTo>
                  <a:lnTo>
                    <a:pt x="18" y="61"/>
                  </a:lnTo>
                  <a:lnTo>
                    <a:pt x="0" y="79"/>
                  </a:lnTo>
                  <a:lnTo>
                    <a:pt x="0" y="97"/>
                  </a:lnTo>
                  <a:lnTo>
                    <a:pt x="0" y="114"/>
                  </a:lnTo>
                  <a:lnTo>
                    <a:pt x="9" y="132"/>
                  </a:lnTo>
                  <a:lnTo>
                    <a:pt x="18" y="150"/>
                  </a:lnTo>
                  <a:lnTo>
                    <a:pt x="35" y="158"/>
                  </a:lnTo>
                  <a:lnTo>
                    <a:pt x="53" y="158"/>
                  </a:lnTo>
                  <a:lnTo>
                    <a:pt x="79" y="150"/>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11" name="Freeform 101"/>
            <p:cNvSpPr>
              <a:spLocks noChangeArrowheads="1"/>
            </p:cNvSpPr>
            <p:nvPr/>
          </p:nvSpPr>
          <p:spPr bwMode="auto">
            <a:xfrm>
              <a:off x="5916613" y="6288088"/>
              <a:ext cx="69850" cy="60325"/>
            </a:xfrm>
            <a:custGeom>
              <a:avLst/>
              <a:gdLst>
                <a:gd name="T0" fmla="*/ 31522 w 195"/>
                <a:gd name="T1" fmla="*/ 56734 h 168"/>
                <a:gd name="T2" fmla="*/ 31522 w 195"/>
                <a:gd name="T3" fmla="*/ 56734 h 168"/>
                <a:gd name="T4" fmla="*/ 31522 w 195"/>
                <a:gd name="T5" fmla="*/ 56734 h 168"/>
                <a:gd name="T6" fmla="*/ 63044 w 195"/>
                <a:gd name="T7" fmla="*/ 34831 h 168"/>
                <a:gd name="T8" fmla="*/ 63044 w 195"/>
                <a:gd name="T9" fmla="*/ 34831 h 168"/>
                <a:gd name="T10" fmla="*/ 63044 w 195"/>
                <a:gd name="T11" fmla="*/ 34831 h 168"/>
                <a:gd name="T12" fmla="*/ 63044 w 195"/>
                <a:gd name="T13" fmla="*/ 34831 h 168"/>
                <a:gd name="T14" fmla="*/ 66268 w 195"/>
                <a:gd name="T15" fmla="*/ 28367 h 168"/>
                <a:gd name="T16" fmla="*/ 69492 w 195"/>
                <a:gd name="T17" fmla="*/ 18672 h 168"/>
                <a:gd name="T18" fmla="*/ 69492 w 195"/>
                <a:gd name="T19" fmla="*/ 12568 h 168"/>
                <a:gd name="T20" fmla="*/ 63044 w 195"/>
                <a:gd name="T21" fmla="*/ 6104 h 168"/>
                <a:gd name="T22" fmla="*/ 63044 w 195"/>
                <a:gd name="T23" fmla="*/ 6104 h 168"/>
                <a:gd name="T24" fmla="*/ 60178 w 195"/>
                <a:gd name="T25" fmla="*/ 0 h 168"/>
                <a:gd name="T26" fmla="*/ 50507 w 195"/>
                <a:gd name="T27" fmla="*/ 0 h 168"/>
                <a:gd name="T28" fmla="*/ 44059 w 195"/>
                <a:gd name="T29" fmla="*/ 0 h 168"/>
                <a:gd name="T30" fmla="*/ 37970 w 195"/>
                <a:gd name="T31" fmla="*/ 2873 h 168"/>
                <a:gd name="T32" fmla="*/ 37970 w 195"/>
                <a:gd name="T33" fmla="*/ 2873 h 168"/>
                <a:gd name="T34" fmla="*/ 37970 w 195"/>
                <a:gd name="T35" fmla="*/ 2873 h 168"/>
                <a:gd name="T36" fmla="*/ 6448 w 195"/>
                <a:gd name="T37" fmla="*/ 25135 h 168"/>
                <a:gd name="T38" fmla="*/ 6448 w 195"/>
                <a:gd name="T39" fmla="*/ 25135 h 168"/>
                <a:gd name="T40" fmla="*/ 3224 w 195"/>
                <a:gd name="T41" fmla="*/ 31599 h 168"/>
                <a:gd name="T42" fmla="*/ 0 w 195"/>
                <a:gd name="T43" fmla="*/ 37703 h 168"/>
                <a:gd name="T44" fmla="*/ 0 w 195"/>
                <a:gd name="T45" fmla="*/ 47398 h 168"/>
                <a:gd name="T46" fmla="*/ 3224 w 195"/>
                <a:gd name="T47" fmla="*/ 53862 h 168"/>
                <a:gd name="T48" fmla="*/ 3224 w 195"/>
                <a:gd name="T49" fmla="*/ 53862 h 168"/>
                <a:gd name="T50" fmla="*/ 9313 w 195"/>
                <a:gd name="T51" fmla="*/ 59966 h 168"/>
                <a:gd name="T52" fmla="*/ 15761 w 195"/>
                <a:gd name="T53" fmla="*/ 59966 h 168"/>
                <a:gd name="T54" fmla="*/ 25074 w 195"/>
                <a:gd name="T55" fmla="*/ 59966 h 168"/>
                <a:gd name="T56" fmla="*/ 31522 w 195"/>
                <a:gd name="T57" fmla="*/ 56734 h 16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95" h="168">
                  <a:moveTo>
                    <a:pt x="88" y="158"/>
                  </a:moveTo>
                  <a:lnTo>
                    <a:pt x="88" y="158"/>
                  </a:lnTo>
                  <a:lnTo>
                    <a:pt x="176" y="97"/>
                  </a:lnTo>
                  <a:lnTo>
                    <a:pt x="185" y="79"/>
                  </a:lnTo>
                  <a:lnTo>
                    <a:pt x="194" y="52"/>
                  </a:lnTo>
                  <a:lnTo>
                    <a:pt x="194" y="35"/>
                  </a:lnTo>
                  <a:lnTo>
                    <a:pt x="176" y="17"/>
                  </a:lnTo>
                  <a:lnTo>
                    <a:pt x="168" y="0"/>
                  </a:lnTo>
                  <a:lnTo>
                    <a:pt x="141" y="0"/>
                  </a:lnTo>
                  <a:lnTo>
                    <a:pt x="123" y="0"/>
                  </a:lnTo>
                  <a:lnTo>
                    <a:pt x="106" y="8"/>
                  </a:lnTo>
                  <a:lnTo>
                    <a:pt x="18" y="70"/>
                  </a:lnTo>
                  <a:lnTo>
                    <a:pt x="9" y="88"/>
                  </a:lnTo>
                  <a:lnTo>
                    <a:pt x="0" y="105"/>
                  </a:lnTo>
                  <a:lnTo>
                    <a:pt x="0" y="132"/>
                  </a:lnTo>
                  <a:lnTo>
                    <a:pt x="9" y="150"/>
                  </a:lnTo>
                  <a:lnTo>
                    <a:pt x="26" y="167"/>
                  </a:lnTo>
                  <a:lnTo>
                    <a:pt x="44" y="167"/>
                  </a:lnTo>
                  <a:lnTo>
                    <a:pt x="70" y="167"/>
                  </a:lnTo>
                  <a:lnTo>
                    <a:pt x="88" y="158"/>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12" name="Freeform 102"/>
            <p:cNvSpPr>
              <a:spLocks noChangeArrowheads="1"/>
            </p:cNvSpPr>
            <p:nvPr/>
          </p:nvSpPr>
          <p:spPr bwMode="auto">
            <a:xfrm>
              <a:off x="6005513" y="6208713"/>
              <a:ext cx="66675" cy="69850"/>
            </a:xfrm>
            <a:custGeom>
              <a:avLst/>
              <a:gdLst>
                <a:gd name="T0" fmla="*/ 31545 w 186"/>
                <a:gd name="T1" fmla="*/ 6448 h 195"/>
                <a:gd name="T2" fmla="*/ 31545 w 186"/>
                <a:gd name="T3" fmla="*/ 6448 h 195"/>
                <a:gd name="T4" fmla="*/ 6452 w 186"/>
                <a:gd name="T5" fmla="*/ 31522 h 195"/>
                <a:gd name="T6" fmla="*/ 6452 w 186"/>
                <a:gd name="T7" fmla="*/ 31522 h 195"/>
                <a:gd name="T8" fmla="*/ 0 w 186"/>
                <a:gd name="T9" fmla="*/ 41194 h 195"/>
                <a:gd name="T10" fmla="*/ 0 w 186"/>
                <a:gd name="T11" fmla="*/ 47283 h 195"/>
                <a:gd name="T12" fmla="*/ 0 w 186"/>
                <a:gd name="T13" fmla="*/ 53731 h 195"/>
                <a:gd name="T14" fmla="*/ 3226 w 186"/>
                <a:gd name="T15" fmla="*/ 60178 h 195"/>
                <a:gd name="T16" fmla="*/ 3226 w 186"/>
                <a:gd name="T17" fmla="*/ 60178 h 195"/>
                <a:gd name="T18" fmla="*/ 9320 w 186"/>
                <a:gd name="T19" fmla="*/ 66268 h 195"/>
                <a:gd name="T20" fmla="*/ 18999 w 186"/>
                <a:gd name="T21" fmla="*/ 69492 h 195"/>
                <a:gd name="T22" fmla="*/ 25451 w 186"/>
                <a:gd name="T23" fmla="*/ 66268 h 195"/>
                <a:gd name="T24" fmla="*/ 31545 w 186"/>
                <a:gd name="T25" fmla="*/ 63044 h 195"/>
                <a:gd name="T26" fmla="*/ 31545 w 186"/>
                <a:gd name="T27" fmla="*/ 63044 h 195"/>
                <a:gd name="T28" fmla="*/ 31545 w 186"/>
                <a:gd name="T29" fmla="*/ 63044 h 195"/>
                <a:gd name="T30" fmla="*/ 60223 w 186"/>
                <a:gd name="T31" fmla="*/ 37970 h 195"/>
                <a:gd name="T32" fmla="*/ 60223 w 186"/>
                <a:gd name="T33" fmla="*/ 37970 h 195"/>
                <a:gd name="T34" fmla="*/ 60223 w 186"/>
                <a:gd name="T35" fmla="*/ 37970 h 195"/>
                <a:gd name="T36" fmla="*/ 66317 w 186"/>
                <a:gd name="T37" fmla="*/ 28298 h 195"/>
                <a:gd name="T38" fmla="*/ 66317 w 186"/>
                <a:gd name="T39" fmla="*/ 22209 h 195"/>
                <a:gd name="T40" fmla="*/ 66317 w 186"/>
                <a:gd name="T41" fmla="*/ 15761 h 195"/>
                <a:gd name="T42" fmla="*/ 63090 w 186"/>
                <a:gd name="T43" fmla="*/ 6448 h 195"/>
                <a:gd name="T44" fmla="*/ 63090 w 186"/>
                <a:gd name="T45" fmla="*/ 6448 h 195"/>
                <a:gd name="T46" fmla="*/ 56996 w 186"/>
                <a:gd name="T47" fmla="*/ 3224 h 195"/>
                <a:gd name="T48" fmla="*/ 47318 w 186"/>
                <a:gd name="T49" fmla="*/ 0 h 195"/>
                <a:gd name="T50" fmla="*/ 41224 w 186"/>
                <a:gd name="T51" fmla="*/ 3224 h 195"/>
                <a:gd name="T52" fmla="*/ 31545 w 186"/>
                <a:gd name="T53" fmla="*/ 6448 h 19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86" h="195">
                  <a:moveTo>
                    <a:pt x="88" y="18"/>
                  </a:moveTo>
                  <a:lnTo>
                    <a:pt x="88" y="18"/>
                  </a:lnTo>
                  <a:lnTo>
                    <a:pt x="18" y="88"/>
                  </a:lnTo>
                  <a:lnTo>
                    <a:pt x="0" y="115"/>
                  </a:lnTo>
                  <a:lnTo>
                    <a:pt x="0" y="132"/>
                  </a:lnTo>
                  <a:lnTo>
                    <a:pt x="0" y="150"/>
                  </a:lnTo>
                  <a:lnTo>
                    <a:pt x="9" y="168"/>
                  </a:lnTo>
                  <a:lnTo>
                    <a:pt x="26" y="185"/>
                  </a:lnTo>
                  <a:lnTo>
                    <a:pt x="53" y="194"/>
                  </a:lnTo>
                  <a:lnTo>
                    <a:pt x="71" y="185"/>
                  </a:lnTo>
                  <a:lnTo>
                    <a:pt x="88" y="176"/>
                  </a:lnTo>
                  <a:lnTo>
                    <a:pt x="168" y="106"/>
                  </a:lnTo>
                  <a:lnTo>
                    <a:pt x="185" y="79"/>
                  </a:lnTo>
                  <a:lnTo>
                    <a:pt x="185" y="62"/>
                  </a:lnTo>
                  <a:lnTo>
                    <a:pt x="185" y="44"/>
                  </a:lnTo>
                  <a:lnTo>
                    <a:pt x="176" y="18"/>
                  </a:lnTo>
                  <a:lnTo>
                    <a:pt x="159" y="9"/>
                  </a:lnTo>
                  <a:lnTo>
                    <a:pt x="132" y="0"/>
                  </a:lnTo>
                  <a:lnTo>
                    <a:pt x="115" y="9"/>
                  </a:lnTo>
                  <a:lnTo>
                    <a:pt x="88" y="18"/>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13" name="Freeform 103"/>
            <p:cNvSpPr>
              <a:spLocks noChangeArrowheads="1"/>
            </p:cNvSpPr>
            <p:nvPr/>
          </p:nvSpPr>
          <p:spPr bwMode="auto">
            <a:xfrm>
              <a:off x="6084888" y="6126163"/>
              <a:ext cx="66675" cy="69850"/>
            </a:xfrm>
            <a:custGeom>
              <a:avLst/>
              <a:gdLst>
                <a:gd name="T0" fmla="*/ 31545 w 186"/>
                <a:gd name="T1" fmla="*/ 6415 h 196"/>
                <a:gd name="T2" fmla="*/ 31545 w 186"/>
                <a:gd name="T3" fmla="*/ 6415 h 196"/>
                <a:gd name="T4" fmla="*/ 6094 w 186"/>
                <a:gd name="T5" fmla="*/ 34925 h 196"/>
                <a:gd name="T6" fmla="*/ 6094 w 186"/>
                <a:gd name="T7" fmla="*/ 34925 h 196"/>
                <a:gd name="T8" fmla="*/ 2868 w 186"/>
                <a:gd name="T9" fmla="*/ 40983 h 196"/>
                <a:gd name="T10" fmla="*/ 0 w 186"/>
                <a:gd name="T11" fmla="*/ 50606 h 196"/>
                <a:gd name="T12" fmla="*/ 2868 w 186"/>
                <a:gd name="T13" fmla="*/ 56664 h 196"/>
                <a:gd name="T14" fmla="*/ 6094 w 186"/>
                <a:gd name="T15" fmla="*/ 63079 h 196"/>
                <a:gd name="T16" fmla="*/ 6094 w 186"/>
                <a:gd name="T17" fmla="*/ 63079 h 196"/>
                <a:gd name="T18" fmla="*/ 15773 w 186"/>
                <a:gd name="T19" fmla="*/ 69494 h 196"/>
                <a:gd name="T20" fmla="*/ 21867 w 186"/>
                <a:gd name="T21" fmla="*/ 69494 h 196"/>
                <a:gd name="T22" fmla="*/ 31545 w 186"/>
                <a:gd name="T23" fmla="*/ 69494 h 196"/>
                <a:gd name="T24" fmla="*/ 37639 w 186"/>
                <a:gd name="T25" fmla="*/ 63079 h 196"/>
                <a:gd name="T26" fmla="*/ 37639 w 186"/>
                <a:gd name="T27" fmla="*/ 63079 h 196"/>
                <a:gd name="T28" fmla="*/ 37639 w 186"/>
                <a:gd name="T29" fmla="*/ 63079 h 196"/>
                <a:gd name="T30" fmla="*/ 63090 w 186"/>
                <a:gd name="T31" fmla="*/ 34925 h 196"/>
                <a:gd name="T32" fmla="*/ 63090 w 186"/>
                <a:gd name="T33" fmla="*/ 34925 h 196"/>
                <a:gd name="T34" fmla="*/ 63090 w 186"/>
                <a:gd name="T35" fmla="*/ 34925 h 196"/>
                <a:gd name="T36" fmla="*/ 63090 w 186"/>
                <a:gd name="T37" fmla="*/ 34925 h 196"/>
                <a:gd name="T38" fmla="*/ 66317 w 186"/>
                <a:gd name="T39" fmla="*/ 25303 h 196"/>
                <a:gd name="T40" fmla="*/ 66317 w 186"/>
                <a:gd name="T41" fmla="*/ 18888 h 196"/>
                <a:gd name="T42" fmla="*/ 66317 w 186"/>
                <a:gd name="T43" fmla="*/ 9622 h 196"/>
                <a:gd name="T44" fmla="*/ 59864 w 186"/>
                <a:gd name="T45" fmla="*/ 3207 h 196"/>
                <a:gd name="T46" fmla="*/ 59864 w 186"/>
                <a:gd name="T47" fmla="*/ 3207 h 196"/>
                <a:gd name="T48" fmla="*/ 53770 w 186"/>
                <a:gd name="T49" fmla="*/ 0 h 196"/>
                <a:gd name="T50" fmla="*/ 44092 w 186"/>
                <a:gd name="T51" fmla="*/ 0 h 196"/>
                <a:gd name="T52" fmla="*/ 37639 w 186"/>
                <a:gd name="T53" fmla="*/ 0 h 196"/>
                <a:gd name="T54" fmla="*/ 31545 w 186"/>
                <a:gd name="T55" fmla="*/ 6415 h 1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86" h="196">
                  <a:moveTo>
                    <a:pt x="88" y="18"/>
                  </a:moveTo>
                  <a:lnTo>
                    <a:pt x="88" y="18"/>
                  </a:lnTo>
                  <a:lnTo>
                    <a:pt x="17" y="98"/>
                  </a:lnTo>
                  <a:lnTo>
                    <a:pt x="8" y="115"/>
                  </a:lnTo>
                  <a:lnTo>
                    <a:pt x="0" y="142"/>
                  </a:lnTo>
                  <a:lnTo>
                    <a:pt x="8" y="159"/>
                  </a:lnTo>
                  <a:lnTo>
                    <a:pt x="17" y="177"/>
                  </a:lnTo>
                  <a:lnTo>
                    <a:pt x="44" y="195"/>
                  </a:lnTo>
                  <a:lnTo>
                    <a:pt x="61" y="195"/>
                  </a:lnTo>
                  <a:lnTo>
                    <a:pt x="88" y="195"/>
                  </a:lnTo>
                  <a:lnTo>
                    <a:pt x="105" y="177"/>
                  </a:lnTo>
                  <a:lnTo>
                    <a:pt x="176" y="98"/>
                  </a:lnTo>
                  <a:lnTo>
                    <a:pt x="185" y="71"/>
                  </a:lnTo>
                  <a:lnTo>
                    <a:pt x="185" y="53"/>
                  </a:lnTo>
                  <a:lnTo>
                    <a:pt x="185" y="27"/>
                  </a:lnTo>
                  <a:lnTo>
                    <a:pt x="167" y="9"/>
                  </a:lnTo>
                  <a:lnTo>
                    <a:pt x="150" y="0"/>
                  </a:lnTo>
                  <a:lnTo>
                    <a:pt x="123" y="0"/>
                  </a:lnTo>
                  <a:lnTo>
                    <a:pt x="105" y="0"/>
                  </a:lnTo>
                  <a:lnTo>
                    <a:pt x="88" y="18"/>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14" name="Freeform 104"/>
            <p:cNvSpPr>
              <a:spLocks noChangeArrowheads="1"/>
            </p:cNvSpPr>
            <p:nvPr/>
          </p:nvSpPr>
          <p:spPr bwMode="auto">
            <a:xfrm>
              <a:off x="6157913" y="6030913"/>
              <a:ext cx="63500" cy="76200"/>
            </a:xfrm>
            <a:custGeom>
              <a:avLst/>
              <a:gdLst>
                <a:gd name="T0" fmla="*/ 50585 w 177"/>
                <a:gd name="T1" fmla="*/ 3220 h 213"/>
                <a:gd name="T2" fmla="*/ 50585 w 177"/>
                <a:gd name="T3" fmla="*/ 3220 h 213"/>
                <a:gd name="T4" fmla="*/ 44127 w 177"/>
                <a:gd name="T5" fmla="*/ 0 h 213"/>
                <a:gd name="T6" fmla="*/ 34799 w 177"/>
                <a:gd name="T7" fmla="*/ 0 h 213"/>
                <a:gd name="T8" fmla="*/ 28342 w 177"/>
                <a:gd name="T9" fmla="*/ 3220 h 213"/>
                <a:gd name="T10" fmla="*/ 21884 w 177"/>
                <a:gd name="T11" fmla="*/ 9301 h 213"/>
                <a:gd name="T12" fmla="*/ 21884 w 177"/>
                <a:gd name="T13" fmla="*/ 9301 h 213"/>
                <a:gd name="T14" fmla="*/ 2870 w 177"/>
                <a:gd name="T15" fmla="*/ 40783 h 213"/>
                <a:gd name="T16" fmla="*/ 2870 w 177"/>
                <a:gd name="T17" fmla="*/ 40783 h 213"/>
                <a:gd name="T18" fmla="*/ 0 w 177"/>
                <a:gd name="T19" fmla="*/ 50442 h 213"/>
                <a:gd name="T20" fmla="*/ 0 w 177"/>
                <a:gd name="T21" fmla="*/ 56882 h 213"/>
                <a:gd name="T22" fmla="*/ 0 w 177"/>
                <a:gd name="T23" fmla="*/ 66183 h 213"/>
                <a:gd name="T24" fmla="*/ 6099 w 177"/>
                <a:gd name="T25" fmla="*/ 72623 h 213"/>
                <a:gd name="T26" fmla="*/ 6099 w 177"/>
                <a:gd name="T27" fmla="*/ 72623 h 213"/>
                <a:gd name="T28" fmla="*/ 15785 w 177"/>
                <a:gd name="T29" fmla="*/ 75842 h 213"/>
                <a:gd name="T30" fmla="*/ 21884 w 177"/>
                <a:gd name="T31" fmla="*/ 75842 h 213"/>
                <a:gd name="T32" fmla="*/ 31571 w 177"/>
                <a:gd name="T33" fmla="*/ 72623 h 213"/>
                <a:gd name="T34" fmla="*/ 37669 w 177"/>
                <a:gd name="T35" fmla="*/ 66183 h 213"/>
                <a:gd name="T36" fmla="*/ 37669 w 177"/>
                <a:gd name="T37" fmla="*/ 66183 h 213"/>
                <a:gd name="T38" fmla="*/ 37669 w 177"/>
                <a:gd name="T39" fmla="*/ 66183 h 213"/>
                <a:gd name="T40" fmla="*/ 59912 w 177"/>
                <a:gd name="T41" fmla="*/ 31482 h 213"/>
                <a:gd name="T42" fmla="*/ 59912 w 177"/>
                <a:gd name="T43" fmla="*/ 31482 h 213"/>
                <a:gd name="T44" fmla="*/ 59912 w 177"/>
                <a:gd name="T45" fmla="*/ 31482 h 213"/>
                <a:gd name="T46" fmla="*/ 59912 w 177"/>
                <a:gd name="T47" fmla="*/ 31482 h 213"/>
                <a:gd name="T48" fmla="*/ 63141 w 177"/>
                <a:gd name="T49" fmla="*/ 25042 h 213"/>
                <a:gd name="T50" fmla="*/ 59912 w 177"/>
                <a:gd name="T51" fmla="*/ 15741 h 213"/>
                <a:gd name="T52" fmla="*/ 56684 w 177"/>
                <a:gd name="T53" fmla="*/ 9301 h 213"/>
                <a:gd name="T54" fmla="*/ 50585 w 177"/>
                <a:gd name="T55" fmla="*/ 3220 h 21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77" h="213">
                  <a:moveTo>
                    <a:pt x="141" y="9"/>
                  </a:moveTo>
                  <a:lnTo>
                    <a:pt x="141" y="9"/>
                  </a:lnTo>
                  <a:lnTo>
                    <a:pt x="123" y="0"/>
                  </a:lnTo>
                  <a:lnTo>
                    <a:pt x="97" y="0"/>
                  </a:lnTo>
                  <a:lnTo>
                    <a:pt x="79" y="9"/>
                  </a:lnTo>
                  <a:lnTo>
                    <a:pt x="61" y="26"/>
                  </a:lnTo>
                  <a:lnTo>
                    <a:pt x="8" y="114"/>
                  </a:lnTo>
                  <a:lnTo>
                    <a:pt x="0" y="141"/>
                  </a:lnTo>
                  <a:lnTo>
                    <a:pt x="0" y="159"/>
                  </a:lnTo>
                  <a:lnTo>
                    <a:pt x="0" y="185"/>
                  </a:lnTo>
                  <a:lnTo>
                    <a:pt x="17" y="203"/>
                  </a:lnTo>
                  <a:lnTo>
                    <a:pt x="44" y="212"/>
                  </a:lnTo>
                  <a:lnTo>
                    <a:pt x="61" y="212"/>
                  </a:lnTo>
                  <a:lnTo>
                    <a:pt x="88" y="203"/>
                  </a:lnTo>
                  <a:lnTo>
                    <a:pt x="105" y="185"/>
                  </a:lnTo>
                  <a:lnTo>
                    <a:pt x="167" y="88"/>
                  </a:lnTo>
                  <a:lnTo>
                    <a:pt x="176" y="70"/>
                  </a:lnTo>
                  <a:lnTo>
                    <a:pt x="167" y="44"/>
                  </a:lnTo>
                  <a:lnTo>
                    <a:pt x="158" y="26"/>
                  </a:lnTo>
                  <a:lnTo>
                    <a:pt x="141" y="9"/>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15" name="Freeform 105"/>
            <p:cNvSpPr>
              <a:spLocks noChangeArrowheads="1"/>
            </p:cNvSpPr>
            <p:nvPr/>
          </p:nvSpPr>
          <p:spPr bwMode="auto">
            <a:xfrm>
              <a:off x="6211888" y="5926138"/>
              <a:ext cx="60325" cy="79375"/>
            </a:xfrm>
            <a:custGeom>
              <a:avLst/>
              <a:gdLst>
                <a:gd name="T0" fmla="*/ 44167 w 168"/>
                <a:gd name="T1" fmla="*/ 66445 h 221"/>
                <a:gd name="T2" fmla="*/ 50630 w 168"/>
                <a:gd name="T3" fmla="*/ 50642 h 221"/>
                <a:gd name="T4" fmla="*/ 56734 w 168"/>
                <a:gd name="T5" fmla="*/ 31606 h 221"/>
                <a:gd name="T6" fmla="*/ 56734 w 168"/>
                <a:gd name="T7" fmla="*/ 31606 h 221"/>
                <a:gd name="T8" fmla="*/ 56734 w 168"/>
                <a:gd name="T9" fmla="*/ 31606 h 221"/>
                <a:gd name="T10" fmla="*/ 56734 w 168"/>
                <a:gd name="T11" fmla="*/ 31606 h 221"/>
                <a:gd name="T12" fmla="*/ 59966 w 168"/>
                <a:gd name="T13" fmla="*/ 21909 h 221"/>
                <a:gd name="T14" fmla="*/ 56734 w 168"/>
                <a:gd name="T15" fmla="*/ 12571 h 221"/>
                <a:gd name="T16" fmla="*/ 53862 w 168"/>
                <a:gd name="T17" fmla="*/ 6106 h 221"/>
                <a:gd name="T18" fmla="*/ 47398 w 168"/>
                <a:gd name="T19" fmla="*/ 2873 h 221"/>
                <a:gd name="T20" fmla="*/ 47398 w 168"/>
                <a:gd name="T21" fmla="*/ 2873 h 221"/>
                <a:gd name="T22" fmla="*/ 37703 w 168"/>
                <a:gd name="T23" fmla="*/ 0 h 221"/>
                <a:gd name="T24" fmla="*/ 28367 w 168"/>
                <a:gd name="T25" fmla="*/ 2873 h 221"/>
                <a:gd name="T26" fmla="*/ 21904 w 168"/>
                <a:gd name="T27" fmla="*/ 6106 h 221"/>
                <a:gd name="T28" fmla="*/ 15799 w 168"/>
                <a:gd name="T29" fmla="*/ 15803 h 221"/>
                <a:gd name="T30" fmla="*/ 15799 w 168"/>
                <a:gd name="T31" fmla="*/ 15803 h 221"/>
                <a:gd name="T32" fmla="*/ 9336 w 168"/>
                <a:gd name="T33" fmla="*/ 31606 h 221"/>
                <a:gd name="T34" fmla="*/ 2873 w 168"/>
                <a:gd name="T35" fmla="*/ 50642 h 221"/>
                <a:gd name="T36" fmla="*/ 2873 w 168"/>
                <a:gd name="T37" fmla="*/ 50642 h 221"/>
                <a:gd name="T38" fmla="*/ 2873 w 168"/>
                <a:gd name="T39" fmla="*/ 50642 h 221"/>
                <a:gd name="T40" fmla="*/ 0 w 168"/>
                <a:gd name="T41" fmla="*/ 56748 h 221"/>
                <a:gd name="T42" fmla="*/ 2873 w 168"/>
                <a:gd name="T43" fmla="*/ 66445 h 221"/>
                <a:gd name="T44" fmla="*/ 6104 w 168"/>
                <a:gd name="T45" fmla="*/ 72910 h 221"/>
                <a:gd name="T46" fmla="*/ 12568 w 168"/>
                <a:gd name="T47" fmla="*/ 79016 h 221"/>
                <a:gd name="T48" fmla="*/ 12568 w 168"/>
                <a:gd name="T49" fmla="*/ 79016 h 221"/>
                <a:gd name="T50" fmla="*/ 21904 w 168"/>
                <a:gd name="T51" fmla="*/ 79016 h 221"/>
                <a:gd name="T52" fmla="*/ 31599 w 168"/>
                <a:gd name="T53" fmla="*/ 79016 h 221"/>
                <a:gd name="T54" fmla="*/ 37703 w 168"/>
                <a:gd name="T55" fmla="*/ 75783 h 221"/>
                <a:gd name="T56" fmla="*/ 44167 w 168"/>
                <a:gd name="T57" fmla="*/ 66445 h 22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68" h="221">
                  <a:moveTo>
                    <a:pt x="123" y="185"/>
                  </a:moveTo>
                  <a:lnTo>
                    <a:pt x="141" y="141"/>
                  </a:lnTo>
                  <a:lnTo>
                    <a:pt x="158" y="88"/>
                  </a:lnTo>
                  <a:lnTo>
                    <a:pt x="167" y="61"/>
                  </a:lnTo>
                  <a:lnTo>
                    <a:pt x="158" y="35"/>
                  </a:lnTo>
                  <a:lnTo>
                    <a:pt x="150" y="17"/>
                  </a:lnTo>
                  <a:lnTo>
                    <a:pt x="132" y="8"/>
                  </a:lnTo>
                  <a:lnTo>
                    <a:pt x="105" y="0"/>
                  </a:lnTo>
                  <a:lnTo>
                    <a:pt x="79" y="8"/>
                  </a:lnTo>
                  <a:lnTo>
                    <a:pt x="61" y="17"/>
                  </a:lnTo>
                  <a:lnTo>
                    <a:pt x="44" y="44"/>
                  </a:lnTo>
                  <a:lnTo>
                    <a:pt x="26" y="88"/>
                  </a:lnTo>
                  <a:lnTo>
                    <a:pt x="8" y="141"/>
                  </a:lnTo>
                  <a:lnTo>
                    <a:pt x="0" y="158"/>
                  </a:lnTo>
                  <a:lnTo>
                    <a:pt x="8" y="185"/>
                  </a:lnTo>
                  <a:lnTo>
                    <a:pt x="17" y="203"/>
                  </a:lnTo>
                  <a:lnTo>
                    <a:pt x="35" y="220"/>
                  </a:lnTo>
                  <a:lnTo>
                    <a:pt x="61" y="220"/>
                  </a:lnTo>
                  <a:lnTo>
                    <a:pt x="88" y="220"/>
                  </a:lnTo>
                  <a:lnTo>
                    <a:pt x="105" y="211"/>
                  </a:lnTo>
                  <a:lnTo>
                    <a:pt x="123" y="185"/>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16" name="Freeform 106"/>
            <p:cNvSpPr>
              <a:spLocks noChangeArrowheads="1"/>
            </p:cNvSpPr>
            <p:nvPr/>
          </p:nvSpPr>
          <p:spPr bwMode="auto">
            <a:xfrm>
              <a:off x="6249988" y="5815013"/>
              <a:ext cx="53975" cy="82550"/>
            </a:xfrm>
            <a:custGeom>
              <a:avLst/>
              <a:gdLst>
                <a:gd name="T0" fmla="*/ 44324 w 151"/>
                <a:gd name="T1" fmla="*/ 66399 h 230"/>
                <a:gd name="T2" fmla="*/ 44324 w 151"/>
                <a:gd name="T3" fmla="*/ 66399 h 230"/>
                <a:gd name="T4" fmla="*/ 44324 w 151"/>
                <a:gd name="T5" fmla="*/ 66399 h 230"/>
                <a:gd name="T6" fmla="*/ 50758 w 151"/>
                <a:gd name="T7" fmla="*/ 47377 h 230"/>
                <a:gd name="T8" fmla="*/ 50758 w 151"/>
                <a:gd name="T9" fmla="*/ 47377 h 230"/>
                <a:gd name="T10" fmla="*/ 53618 w 151"/>
                <a:gd name="T11" fmla="*/ 28354 h 230"/>
                <a:gd name="T12" fmla="*/ 53618 w 151"/>
                <a:gd name="T13" fmla="*/ 28354 h 230"/>
                <a:gd name="T14" fmla="*/ 53618 w 151"/>
                <a:gd name="T15" fmla="*/ 19022 h 230"/>
                <a:gd name="T16" fmla="*/ 50758 w 151"/>
                <a:gd name="T17" fmla="*/ 9332 h 230"/>
                <a:gd name="T18" fmla="*/ 44324 w 151"/>
                <a:gd name="T19" fmla="*/ 3230 h 230"/>
                <a:gd name="T20" fmla="*/ 34673 w 151"/>
                <a:gd name="T21" fmla="*/ 0 h 230"/>
                <a:gd name="T22" fmla="*/ 34673 w 151"/>
                <a:gd name="T23" fmla="*/ 0 h 230"/>
                <a:gd name="T24" fmla="*/ 25379 w 151"/>
                <a:gd name="T25" fmla="*/ 0 h 230"/>
                <a:gd name="T26" fmla="*/ 18945 w 151"/>
                <a:gd name="T27" fmla="*/ 3230 h 230"/>
                <a:gd name="T28" fmla="*/ 12868 w 151"/>
                <a:gd name="T29" fmla="*/ 9332 h 230"/>
                <a:gd name="T30" fmla="*/ 9651 w 151"/>
                <a:gd name="T31" fmla="*/ 19022 h 230"/>
                <a:gd name="T32" fmla="*/ 9651 w 151"/>
                <a:gd name="T33" fmla="*/ 19022 h 230"/>
                <a:gd name="T34" fmla="*/ 6434 w 151"/>
                <a:gd name="T35" fmla="*/ 38045 h 230"/>
                <a:gd name="T36" fmla="*/ 6434 w 151"/>
                <a:gd name="T37" fmla="*/ 38045 h 230"/>
                <a:gd name="T38" fmla="*/ 0 w 151"/>
                <a:gd name="T39" fmla="*/ 57067 h 230"/>
                <a:gd name="T40" fmla="*/ 0 w 151"/>
                <a:gd name="T41" fmla="*/ 57067 h 230"/>
                <a:gd name="T42" fmla="*/ 0 w 151"/>
                <a:gd name="T43" fmla="*/ 63169 h 230"/>
                <a:gd name="T44" fmla="*/ 3217 w 151"/>
                <a:gd name="T45" fmla="*/ 72859 h 230"/>
                <a:gd name="T46" fmla="*/ 9651 w 151"/>
                <a:gd name="T47" fmla="*/ 78961 h 230"/>
                <a:gd name="T48" fmla="*/ 18945 w 151"/>
                <a:gd name="T49" fmla="*/ 82191 h 230"/>
                <a:gd name="T50" fmla="*/ 18945 w 151"/>
                <a:gd name="T51" fmla="*/ 82191 h 230"/>
                <a:gd name="T52" fmla="*/ 25379 w 151"/>
                <a:gd name="T53" fmla="*/ 82191 h 230"/>
                <a:gd name="T54" fmla="*/ 34673 w 151"/>
                <a:gd name="T55" fmla="*/ 78961 h 230"/>
                <a:gd name="T56" fmla="*/ 41107 w 151"/>
                <a:gd name="T57" fmla="*/ 76090 h 230"/>
                <a:gd name="T58" fmla="*/ 44324 w 151"/>
                <a:gd name="T59" fmla="*/ 66399 h 23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1" h="230">
                  <a:moveTo>
                    <a:pt x="124" y="185"/>
                  </a:moveTo>
                  <a:lnTo>
                    <a:pt x="124" y="185"/>
                  </a:lnTo>
                  <a:lnTo>
                    <a:pt x="142" y="132"/>
                  </a:lnTo>
                  <a:lnTo>
                    <a:pt x="150" y="79"/>
                  </a:lnTo>
                  <a:lnTo>
                    <a:pt x="150" y="53"/>
                  </a:lnTo>
                  <a:lnTo>
                    <a:pt x="142" y="26"/>
                  </a:lnTo>
                  <a:lnTo>
                    <a:pt x="124" y="9"/>
                  </a:lnTo>
                  <a:lnTo>
                    <a:pt x="97" y="0"/>
                  </a:lnTo>
                  <a:lnTo>
                    <a:pt x="71" y="0"/>
                  </a:lnTo>
                  <a:lnTo>
                    <a:pt x="53" y="9"/>
                  </a:lnTo>
                  <a:lnTo>
                    <a:pt x="36" y="26"/>
                  </a:lnTo>
                  <a:lnTo>
                    <a:pt x="27" y="53"/>
                  </a:lnTo>
                  <a:lnTo>
                    <a:pt x="18" y="106"/>
                  </a:lnTo>
                  <a:lnTo>
                    <a:pt x="0" y="159"/>
                  </a:lnTo>
                  <a:lnTo>
                    <a:pt x="0" y="176"/>
                  </a:lnTo>
                  <a:lnTo>
                    <a:pt x="9" y="203"/>
                  </a:lnTo>
                  <a:lnTo>
                    <a:pt x="27" y="220"/>
                  </a:lnTo>
                  <a:lnTo>
                    <a:pt x="53" y="229"/>
                  </a:lnTo>
                  <a:lnTo>
                    <a:pt x="71" y="229"/>
                  </a:lnTo>
                  <a:lnTo>
                    <a:pt x="97" y="220"/>
                  </a:lnTo>
                  <a:lnTo>
                    <a:pt x="115" y="212"/>
                  </a:lnTo>
                  <a:lnTo>
                    <a:pt x="124" y="185"/>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17" name="Freeform 107"/>
            <p:cNvSpPr>
              <a:spLocks noChangeArrowheads="1"/>
            </p:cNvSpPr>
            <p:nvPr/>
          </p:nvSpPr>
          <p:spPr bwMode="auto">
            <a:xfrm>
              <a:off x="6265863" y="5700713"/>
              <a:ext cx="47625" cy="85725"/>
            </a:xfrm>
            <a:custGeom>
              <a:avLst/>
              <a:gdLst>
                <a:gd name="T0" fmla="*/ 47267 w 133"/>
                <a:gd name="T1" fmla="*/ 63487 h 239"/>
                <a:gd name="T2" fmla="*/ 47267 w 133"/>
                <a:gd name="T3" fmla="*/ 63487 h 239"/>
                <a:gd name="T4" fmla="*/ 47267 w 133"/>
                <a:gd name="T5" fmla="*/ 63487 h 239"/>
                <a:gd name="T6" fmla="*/ 47267 w 133"/>
                <a:gd name="T7" fmla="*/ 41248 h 239"/>
                <a:gd name="T8" fmla="*/ 47267 w 133"/>
                <a:gd name="T9" fmla="*/ 41248 h 239"/>
                <a:gd name="T10" fmla="*/ 47267 w 133"/>
                <a:gd name="T11" fmla="*/ 22238 h 239"/>
                <a:gd name="T12" fmla="*/ 47267 w 133"/>
                <a:gd name="T13" fmla="*/ 22238 h 239"/>
                <a:gd name="T14" fmla="*/ 44044 w 133"/>
                <a:gd name="T15" fmla="*/ 12554 h 239"/>
                <a:gd name="T16" fmla="*/ 40821 w 133"/>
                <a:gd name="T17" fmla="*/ 6456 h 239"/>
                <a:gd name="T18" fmla="*/ 34734 w 133"/>
                <a:gd name="T19" fmla="*/ 0 h 239"/>
                <a:gd name="T20" fmla="*/ 25066 w 133"/>
                <a:gd name="T21" fmla="*/ 0 h 239"/>
                <a:gd name="T22" fmla="*/ 25066 w 133"/>
                <a:gd name="T23" fmla="*/ 0 h 239"/>
                <a:gd name="T24" fmla="*/ 15756 w 133"/>
                <a:gd name="T25" fmla="*/ 3228 h 239"/>
                <a:gd name="T26" fmla="*/ 9310 w 133"/>
                <a:gd name="T27" fmla="*/ 6456 h 239"/>
                <a:gd name="T28" fmla="*/ 2865 w 133"/>
                <a:gd name="T29" fmla="*/ 12554 h 239"/>
                <a:gd name="T30" fmla="*/ 0 w 133"/>
                <a:gd name="T31" fmla="*/ 22238 h 239"/>
                <a:gd name="T32" fmla="*/ 0 w 133"/>
                <a:gd name="T33" fmla="*/ 22238 h 239"/>
                <a:gd name="T34" fmla="*/ 0 w 133"/>
                <a:gd name="T35" fmla="*/ 41248 h 239"/>
                <a:gd name="T36" fmla="*/ 0 w 133"/>
                <a:gd name="T37" fmla="*/ 41248 h 239"/>
                <a:gd name="T38" fmla="*/ 0 w 133"/>
                <a:gd name="T39" fmla="*/ 60259 h 239"/>
                <a:gd name="T40" fmla="*/ 0 w 133"/>
                <a:gd name="T41" fmla="*/ 60259 h 239"/>
                <a:gd name="T42" fmla="*/ 2865 w 133"/>
                <a:gd name="T43" fmla="*/ 69584 h 239"/>
                <a:gd name="T44" fmla="*/ 6087 w 133"/>
                <a:gd name="T45" fmla="*/ 76041 h 239"/>
                <a:gd name="T46" fmla="*/ 12533 w 133"/>
                <a:gd name="T47" fmla="*/ 82138 h 239"/>
                <a:gd name="T48" fmla="*/ 21843 w 133"/>
                <a:gd name="T49" fmla="*/ 85366 h 239"/>
                <a:gd name="T50" fmla="*/ 21843 w 133"/>
                <a:gd name="T51" fmla="*/ 85366 h 239"/>
                <a:gd name="T52" fmla="*/ 31511 w 133"/>
                <a:gd name="T53" fmla="*/ 82138 h 239"/>
                <a:gd name="T54" fmla="*/ 37599 w 133"/>
                <a:gd name="T55" fmla="*/ 79269 h 239"/>
                <a:gd name="T56" fmla="*/ 44044 w 133"/>
                <a:gd name="T57" fmla="*/ 72812 h 239"/>
                <a:gd name="T58" fmla="*/ 47267 w 133"/>
                <a:gd name="T59" fmla="*/ 63487 h 23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33" h="239">
                  <a:moveTo>
                    <a:pt x="132" y="177"/>
                  </a:moveTo>
                  <a:lnTo>
                    <a:pt x="132" y="177"/>
                  </a:lnTo>
                  <a:lnTo>
                    <a:pt x="132" y="115"/>
                  </a:lnTo>
                  <a:lnTo>
                    <a:pt x="132" y="62"/>
                  </a:lnTo>
                  <a:lnTo>
                    <a:pt x="123" y="35"/>
                  </a:lnTo>
                  <a:lnTo>
                    <a:pt x="114" y="18"/>
                  </a:lnTo>
                  <a:lnTo>
                    <a:pt x="97" y="0"/>
                  </a:lnTo>
                  <a:lnTo>
                    <a:pt x="70" y="0"/>
                  </a:lnTo>
                  <a:lnTo>
                    <a:pt x="44" y="9"/>
                  </a:lnTo>
                  <a:lnTo>
                    <a:pt x="26" y="18"/>
                  </a:lnTo>
                  <a:lnTo>
                    <a:pt x="8" y="35"/>
                  </a:lnTo>
                  <a:lnTo>
                    <a:pt x="0" y="62"/>
                  </a:lnTo>
                  <a:lnTo>
                    <a:pt x="0" y="115"/>
                  </a:lnTo>
                  <a:lnTo>
                    <a:pt x="0" y="168"/>
                  </a:lnTo>
                  <a:lnTo>
                    <a:pt x="8" y="194"/>
                  </a:lnTo>
                  <a:lnTo>
                    <a:pt x="17" y="212"/>
                  </a:lnTo>
                  <a:lnTo>
                    <a:pt x="35" y="229"/>
                  </a:lnTo>
                  <a:lnTo>
                    <a:pt x="61" y="238"/>
                  </a:lnTo>
                  <a:lnTo>
                    <a:pt x="88" y="229"/>
                  </a:lnTo>
                  <a:lnTo>
                    <a:pt x="105" y="221"/>
                  </a:lnTo>
                  <a:lnTo>
                    <a:pt x="123" y="203"/>
                  </a:lnTo>
                  <a:lnTo>
                    <a:pt x="132" y="177"/>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18" name="Freeform 108"/>
            <p:cNvSpPr>
              <a:spLocks noChangeArrowheads="1"/>
            </p:cNvSpPr>
            <p:nvPr/>
          </p:nvSpPr>
          <p:spPr bwMode="auto">
            <a:xfrm>
              <a:off x="6253163" y="5586413"/>
              <a:ext cx="53975" cy="82550"/>
            </a:xfrm>
            <a:custGeom>
              <a:avLst/>
              <a:gdLst>
                <a:gd name="T0" fmla="*/ 50400 w 151"/>
                <a:gd name="T1" fmla="*/ 37880 h 231"/>
                <a:gd name="T2" fmla="*/ 47541 w 151"/>
                <a:gd name="T3" fmla="*/ 18940 h 231"/>
                <a:gd name="T4" fmla="*/ 47541 w 151"/>
                <a:gd name="T5" fmla="*/ 18940 h 231"/>
                <a:gd name="T6" fmla="*/ 47541 w 151"/>
                <a:gd name="T7" fmla="*/ 18940 h 231"/>
                <a:gd name="T8" fmla="*/ 44324 w 151"/>
                <a:gd name="T9" fmla="*/ 9649 h 231"/>
                <a:gd name="T10" fmla="*/ 37890 w 151"/>
                <a:gd name="T11" fmla="*/ 3216 h 231"/>
                <a:gd name="T12" fmla="*/ 28596 w 151"/>
                <a:gd name="T13" fmla="*/ 0 h 231"/>
                <a:gd name="T14" fmla="*/ 18945 w 151"/>
                <a:gd name="T15" fmla="*/ 0 h 231"/>
                <a:gd name="T16" fmla="*/ 18945 w 151"/>
                <a:gd name="T17" fmla="*/ 0 h 231"/>
                <a:gd name="T18" fmla="*/ 12868 w 151"/>
                <a:gd name="T19" fmla="*/ 3216 h 231"/>
                <a:gd name="T20" fmla="*/ 6434 w 151"/>
                <a:gd name="T21" fmla="*/ 9649 h 231"/>
                <a:gd name="T22" fmla="*/ 3217 w 151"/>
                <a:gd name="T23" fmla="*/ 18940 h 231"/>
                <a:gd name="T24" fmla="*/ 0 w 151"/>
                <a:gd name="T25" fmla="*/ 25373 h 231"/>
                <a:gd name="T26" fmla="*/ 3217 w 151"/>
                <a:gd name="T27" fmla="*/ 28589 h 231"/>
                <a:gd name="T28" fmla="*/ 6434 w 151"/>
                <a:gd name="T29" fmla="*/ 44313 h 231"/>
                <a:gd name="T30" fmla="*/ 9651 w 151"/>
                <a:gd name="T31" fmla="*/ 63253 h 231"/>
                <a:gd name="T32" fmla="*/ 9651 w 151"/>
                <a:gd name="T33" fmla="*/ 63253 h 231"/>
                <a:gd name="T34" fmla="*/ 9651 w 151"/>
                <a:gd name="T35" fmla="*/ 63253 h 231"/>
                <a:gd name="T36" fmla="*/ 12868 w 151"/>
                <a:gd name="T37" fmla="*/ 72544 h 231"/>
                <a:gd name="T38" fmla="*/ 15728 w 151"/>
                <a:gd name="T39" fmla="*/ 78976 h 231"/>
                <a:gd name="T40" fmla="*/ 25379 w 151"/>
                <a:gd name="T41" fmla="*/ 82193 h 231"/>
                <a:gd name="T42" fmla="*/ 34673 w 151"/>
                <a:gd name="T43" fmla="*/ 82193 h 231"/>
                <a:gd name="T44" fmla="*/ 34673 w 151"/>
                <a:gd name="T45" fmla="*/ 82193 h 231"/>
                <a:gd name="T46" fmla="*/ 44324 w 151"/>
                <a:gd name="T47" fmla="*/ 78976 h 231"/>
                <a:gd name="T48" fmla="*/ 50400 w 151"/>
                <a:gd name="T49" fmla="*/ 75760 h 231"/>
                <a:gd name="T50" fmla="*/ 53618 w 151"/>
                <a:gd name="T51" fmla="*/ 66469 h 231"/>
                <a:gd name="T52" fmla="*/ 53618 w 151"/>
                <a:gd name="T53" fmla="*/ 56820 h 231"/>
                <a:gd name="T54" fmla="*/ 50400 w 151"/>
                <a:gd name="T55" fmla="*/ 37880 h 23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51" h="231">
                  <a:moveTo>
                    <a:pt x="141" y="106"/>
                  </a:moveTo>
                  <a:lnTo>
                    <a:pt x="133" y="53"/>
                  </a:lnTo>
                  <a:lnTo>
                    <a:pt x="124" y="27"/>
                  </a:lnTo>
                  <a:lnTo>
                    <a:pt x="106" y="9"/>
                  </a:lnTo>
                  <a:lnTo>
                    <a:pt x="80" y="0"/>
                  </a:lnTo>
                  <a:lnTo>
                    <a:pt x="53" y="0"/>
                  </a:lnTo>
                  <a:lnTo>
                    <a:pt x="36" y="9"/>
                  </a:lnTo>
                  <a:lnTo>
                    <a:pt x="18" y="27"/>
                  </a:lnTo>
                  <a:lnTo>
                    <a:pt x="9" y="53"/>
                  </a:lnTo>
                  <a:lnTo>
                    <a:pt x="0" y="71"/>
                  </a:lnTo>
                  <a:lnTo>
                    <a:pt x="9" y="80"/>
                  </a:lnTo>
                  <a:lnTo>
                    <a:pt x="18" y="124"/>
                  </a:lnTo>
                  <a:lnTo>
                    <a:pt x="27" y="177"/>
                  </a:lnTo>
                  <a:lnTo>
                    <a:pt x="36" y="203"/>
                  </a:lnTo>
                  <a:lnTo>
                    <a:pt x="44" y="221"/>
                  </a:lnTo>
                  <a:lnTo>
                    <a:pt x="71" y="230"/>
                  </a:lnTo>
                  <a:lnTo>
                    <a:pt x="97" y="230"/>
                  </a:lnTo>
                  <a:lnTo>
                    <a:pt x="124" y="221"/>
                  </a:lnTo>
                  <a:lnTo>
                    <a:pt x="141" y="212"/>
                  </a:lnTo>
                  <a:lnTo>
                    <a:pt x="150" y="186"/>
                  </a:lnTo>
                  <a:lnTo>
                    <a:pt x="150" y="159"/>
                  </a:lnTo>
                  <a:lnTo>
                    <a:pt x="141" y="106"/>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19" name="Freeform 109"/>
            <p:cNvSpPr>
              <a:spLocks noChangeArrowheads="1"/>
            </p:cNvSpPr>
            <p:nvPr/>
          </p:nvSpPr>
          <p:spPr bwMode="auto">
            <a:xfrm>
              <a:off x="6221413" y="5475288"/>
              <a:ext cx="60325" cy="82550"/>
            </a:xfrm>
            <a:custGeom>
              <a:avLst/>
              <a:gdLst>
                <a:gd name="T0" fmla="*/ 53543 w 169"/>
                <a:gd name="T1" fmla="*/ 34815 h 230"/>
                <a:gd name="T2" fmla="*/ 47118 w 169"/>
                <a:gd name="T3" fmla="*/ 15792 h 230"/>
                <a:gd name="T4" fmla="*/ 47118 w 169"/>
                <a:gd name="T5" fmla="*/ 15792 h 230"/>
                <a:gd name="T6" fmla="*/ 47118 w 169"/>
                <a:gd name="T7" fmla="*/ 15792 h 230"/>
                <a:gd name="T8" fmla="*/ 41050 w 169"/>
                <a:gd name="T9" fmla="*/ 6102 h 230"/>
                <a:gd name="T10" fmla="*/ 34624 w 169"/>
                <a:gd name="T11" fmla="*/ 0 h 230"/>
                <a:gd name="T12" fmla="*/ 25344 w 169"/>
                <a:gd name="T13" fmla="*/ 0 h 230"/>
                <a:gd name="T14" fmla="*/ 15706 w 169"/>
                <a:gd name="T15" fmla="*/ 0 h 230"/>
                <a:gd name="T16" fmla="*/ 15706 w 169"/>
                <a:gd name="T17" fmla="*/ 0 h 230"/>
                <a:gd name="T18" fmla="*/ 9281 w 169"/>
                <a:gd name="T19" fmla="*/ 6102 h 230"/>
                <a:gd name="T20" fmla="*/ 3213 w 169"/>
                <a:gd name="T21" fmla="*/ 12562 h 230"/>
                <a:gd name="T22" fmla="*/ 0 w 169"/>
                <a:gd name="T23" fmla="*/ 21894 h 230"/>
                <a:gd name="T24" fmla="*/ 3213 w 169"/>
                <a:gd name="T25" fmla="*/ 31584 h 230"/>
                <a:gd name="T26" fmla="*/ 3213 w 169"/>
                <a:gd name="T27" fmla="*/ 31584 h 230"/>
                <a:gd name="T28" fmla="*/ 9281 w 169"/>
                <a:gd name="T29" fmla="*/ 47377 h 230"/>
                <a:gd name="T30" fmla="*/ 15706 w 169"/>
                <a:gd name="T31" fmla="*/ 66399 h 230"/>
                <a:gd name="T32" fmla="*/ 15706 w 169"/>
                <a:gd name="T33" fmla="*/ 66399 h 230"/>
                <a:gd name="T34" fmla="*/ 18918 w 169"/>
                <a:gd name="T35" fmla="*/ 75731 h 230"/>
                <a:gd name="T36" fmla="*/ 25344 w 169"/>
                <a:gd name="T37" fmla="*/ 78961 h 230"/>
                <a:gd name="T38" fmla="*/ 34624 w 169"/>
                <a:gd name="T39" fmla="*/ 82191 h 230"/>
                <a:gd name="T40" fmla="*/ 44262 w 169"/>
                <a:gd name="T41" fmla="*/ 82191 h 230"/>
                <a:gd name="T42" fmla="*/ 44262 w 169"/>
                <a:gd name="T43" fmla="*/ 82191 h 230"/>
                <a:gd name="T44" fmla="*/ 53543 w 169"/>
                <a:gd name="T45" fmla="*/ 75731 h 230"/>
                <a:gd name="T46" fmla="*/ 56755 w 169"/>
                <a:gd name="T47" fmla="*/ 69629 h 230"/>
                <a:gd name="T48" fmla="*/ 59968 w 169"/>
                <a:gd name="T49" fmla="*/ 59938 h 230"/>
                <a:gd name="T50" fmla="*/ 59968 w 169"/>
                <a:gd name="T51" fmla="*/ 50607 h 230"/>
                <a:gd name="T52" fmla="*/ 53543 w 169"/>
                <a:gd name="T53" fmla="*/ 34815 h 23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69" h="230">
                  <a:moveTo>
                    <a:pt x="150" y="97"/>
                  </a:moveTo>
                  <a:lnTo>
                    <a:pt x="132" y="44"/>
                  </a:lnTo>
                  <a:lnTo>
                    <a:pt x="115" y="17"/>
                  </a:lnTo>
                  <a:lnTo>
                    <a:pt x="97" y="0"/>
                  </a:lnTo>
                  <a:lnTo>
                    <a:pt x="71" y="0"/>
                  </a:lnTo>
                  <a:lnTo>
                    <a:pt x="44" y="0"/>
                  </a:lnTo>
                  <a:lnTo>
                    <a:pt x="26" y="17"/>
                  </a:lnTo>
                  <a:lnTo>
                    <a:pt x="9" y="35"/>
                  </a:lnTo>
                  <a:lnTo>
                    <a:pt x="0" y="61"/>
                  </a:lnTo>
                  <a:lnTo>
                    <a:pt x="9" y="88"/>
                  </a:lnTo>
                  <a:lnTo>
                    <a:pt x="26" y="132"/>
                  </a:lnTo>
                  <a:lnTo>
                    <a:pt x="44" y="185"/>
                  </a:lnTo>
                  <a:lnTo>
                    <a:pt x="53" y="211"/>
                  </a:lnTo>
                  <a:lnTo>
                    <a:pt x="71" y="220"/>
                  </a:lnTo>
                  <a:lnTo>
                    <a:pt x="97" y="229"/>
                  </a:lnTo>
                  <a:lnTo>
                    <a:pt x="124" y="229"/>
                  </a:lnTo>
                  <a:lnTo>
                    <a:pt x="150" y="211"/>
                  </a:lnTo>
                  <a:lnTo>
                    <a:pt x="159" y="194"/>
                  </a:lnTo>
                  <a:lnTo>
                    <a:pt x="168" y="167"/>
                  </a:lnTo>
                  <a:lnTo>
                    <a:pt x="168" y="141"/>
                  </a:lnTo>
                  <a:lnTo>
                    <a:pt x="150" y="97"/>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20" name="Freeform 110"/>
            <p:cNvSpPr>
              <a:spLocks noChangeArrowheads="1"/>
            </p:cNvSpPr>
            <p:nvPr/>
          </p:nvSpPr>
          <p:spPr bwMode="auto">
            <a:xfrm>
              <a:off x="6176963" y="5370513"/>
              <a:ext cx="63500" cy="79375"/>
            </a:xfrm>
            <a:custGeom>
              <a:avLst/>
              <a:gdLst>
                <a:gd name="T0" fmla="*/ 53511 w 178"/>
                <a:gd name="T1" fmla="*/ 28604 h 222"/>
                <a:gd name="T2" fmla="*/ 44236 w 178"/>
                <a:gd name="T3" fmla="*/ 12872 h 222"/>
                <a:gd name="T4" fmla="*/ 44236 w 178"/>
                <a:gd name="T5" fmla="*/ 12872 h 222"/>
                <a:gd name="T6" fmla="*/ 44236 w 178"/>
                <a:gd name="T7" fmla="*/ 12872 h 222"/>
                <a:gd name="T8" fmla="*/ 37815 w 178"/>
                <a:gd name="T9" fmla="*/ 3218 h 222"/>
                <a:gd name="T10" fmla="*/ 28539 w 178"/>
                <a:gd name="T11" fmla="*/ 0 h 222"/>
                <a:gd name="T12" fmla="*/ 22118 w 178"/>
                <a:gd name="T13" fmla="*/ 0 h 222"/>
                <a:gd name="T14" fmla="*/ 12843 w 178"/>
                <a:gd name="T15" fmla="*/ 0 h 222"/>
                <a:gd name="T16" fmla="*/ 12843 w 178"/>
                <a:gd name="T17" fmla="*/ 0 h 222"/>
                <a:gd name="T18" fmla="*/ 3211 w 178"/>
                <a:gd name="T19" fmla="*/ 6436 h 222"/>
                <a:gd name="T20" fmla="*/ 0 w 178"/>
                <a:gd name="T21" fmla="*/ 16090 h 222"/>
                <a:gd name="T22" fmla="*/ 0 w 178"/>
                <a:gd name="T23" fmla="*/ 25386 h 222"/>
                <a:gd name="T24" fmla="*/ 0 w 178"/>
                <a:gd name="T25" fmla="*/ 31822 h 222"/>
                <a:gd name="T26" fmla="*/ 0 w 178"/>
                <a:gd name="T27" fmla="*/ 34682 h 222"/>
                <a:gd name="T28" fmla="*/ 9632 w 178"/>
                <a:gd name="T29" fmla="*/ 50771 h 222"/>
                <a:gd name="T30" fmla="*/ 18907 w 178"/>
                <a:gd name="T31" fmla="*/ 66503 h 222"/>
                <a:gd name="T32" fmla="*/ 18907 w 178"/>
                <a:gd name="T33" fmla="*/ 66503 h 222"/>
                <a:gd name="T34" fmla="*/ 25329 w 178"/>
                <a:gd name="T35" fmla="*/ 75800 h 222"/>
                <a:gd name="T36" fmla="*/ 31750 w 178"/>
                <a:gd name="T37" fmla="*/ 79017 h 222"/>
                <a:gd name="T38" fmla="*/ 41025 w 178"/>
                <a:gd name="T39" fmla="*/ 79017 h 222"/>
                <a:gd name="T40" fmla="*/ 50657 w 178"/>
                <a:gd name="T41" fmla="*/ 79017 h 222"/>
                <a:gd name="T42" fmla="*/ 50657 w 178"/>
                <a:gd name="T43" fmla="*/ 79017 h 222"/>
                <a:gd name="T44" fmla="*/ 56722 w 178"/>
                <a:gd name="T45" fmla="*/ 72582 h 222"/>
                <a:gd name="T46" fmla="*/ 63143 w 178"/>
                <a:gd name="T47" fmla="*/ 63285 h 222"/>
                <a:gd name="T48" fmla="*/ 63143 w 178"/>
                <a:gd name="T49" fmla="*/ 56850 h 222"/>
                <a:gd name="T50" fmla="*/ 59933 w 178"/>
                <a:gd name="T51" fmla="*/ 47553 h 222"/>
                <a:gd name="T52" fmla="*/ 53511 w 178"/>
                <a:gd name="T53" fmla="*/ 28604 h 22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78" h="222">
                  <a:moveTo>
                    <a:pt x="150" y="80"/>
                  </a:moveTo>
                  <a:lnTo>
                    <a:pt x="124" y="36"/>
                  </a:lnTo>
                  <a:lnTo>
                    <a:pt x="106" y="9"/>
                  </a:lnTo>
                  <a:lnTo>
                    <a:pt x="80" y="0"/>
                  </a:lnTo>
                  <a:lnTo>
                    <a:pt x="62" y="0"/>
                  </a:lnTo>
                  <a:lnTo>
                    <a:pt x="36" y="0"/>
                  </a:lnTo>
                  <a:lnTo>
                    <a:pt x="9" y="18"/>
                  </a:lnTo>
                  <a:lnTo>
                    <a:pt x="0" y="45"/>
                  </a:lnTo>
                  <a:lnTo>
                    <a:pt x="0" y="71"/>
                  </a:lnTo>
                  <a:lnTo>
                    <a:pt x="0" y="89"/>
                  </a:lnTo>
                  <a:lnTo>
                    <a:pt x="0" y="97"/>
                  </a:lnTo>
                  <a:lnTo>
                    <a:pt x="27" y="142"/>
                  </a:lnTo>
                  <a:lnTo>
                    <a:pt x="53" y="186"/>
                  </a:lnTo>
                  <a:lnTo>
                    <a:pt x="71" y="212"/>
                  </a:lnTo>
                  <a:lnTo>
                    <a:pt x="89" y="221"/>
                  </a:lnTo>
                  <a:lnTo>
                    <a:pt x="115" y="221"/>
                  </a:lnTo>
                  <a:lnTo>
                    <a:pt x="142" y="221"/>
                  </a:lnTo>
                  <a:lnTo>
                    <a:pt x="159" y="203"/>
                  </a:lnTo>
                  <a:lnTo>
                    <a:pt x="177" y="177"/>
                  </a:lnTo>
                  <a:lnTo>
                    <a:pt x="177" y="159"/>
                  </a:lnTo>
                  <a:lnTo>
                    <a:pt x="168" y="133"/>
                  </a:lnTo>
                  <a:lnTo>
                    <a:pt x="150" y="80"/>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21" name="Freeform 111"/>
            <p:cNvSpPr>
              <a:spLocks noChangeArrowheads="1"/>
            </p:cNvSpPr>
            <p:nvPr/>
          </p:nvSpPr>
          <p:spPr bwMode="auto">
            <a:xfrm>
              <a:off x="6116638" y="5268913"/>
              <a:ext cx="69850" cy="82550"/>
            </a:xfrm>
            <a:custGeom>
              <a:avLst/>
              <a:gdLst>
                <a:gd name="T0" fmla="*/ 66268 w 195"/>
                <a:gd name="T1" fmla="*/ 44505 h 230"/>
                <a:gd name="T2" fmla="*/ 66268 w 195"/>
                <a:gd name="T3" fmla="*/ 44505 h 230"/>
                <a:gd name="T4" fmla="*/ 44059 w 195"/>
                <a:gd name="T5" fmla="*/ 12562 h 230"/>
                <a:gd name="T6" fmla="*/ 44059 w 195"/>
                <a:gd name="T7" fmla="*/ 12562 h 230"/>
                <a:gd name="T8" fmla="*/ 44059 w 195"/>
                <a:gd name="T9" fmla="*/ 12562 h 230"/>
                <a:gd name="T10" fmla="*/ 37970 w 195"/>
                <a:gd name="T11" fmla="*/ 3230 h 230"/>
                <a:gd name="T12" fmla="*/ 28298 w 195"/>
                <a:gd name="T13" fmla="*/ 0 h 230"/>
                <a:gd name="T14" fmla="*/ 18985 w 195"/>
                <a:gd name="T15" fmla="*/ 0 h 230"/>
                <a:gd name="T16" fmla="*/ 12537 w 195"/>
                <a:gd name="T17" fmla="*/ 3230 h 230"/>
                <a:gd name="T18" fmla="*/ 12537 w 195"/>
                <a:gd name="T19" fmla="*/ 3230 h 230"/>
                <a:gd name="T20" fmla="*/ 3224 w 195"/>
                <a:gd name="T21" fmla="*/ 12562 h 230"/>
                <a:gd name="T22" fmla="*/ 0 w 195"/>
                <a:gd name="T23" fmla="*/ 19022 h 230"/>
                <a:gd name="T24" fmla="*/ 0 w 195"/>
                <a:gd name="T25" fmla="*/ 28354 h 230"/>
                <a:gd name="T26" fmla="*/ 3224 w 195"/>
                <a:gd name="T27" fmla="*/ 38045 h 230"/>
                <a:gd name="T28" fmla="*/ 3224 w 195"/>
                <a:gd name="T29" fmla="*/ 38045 h 230"/>
                <a:gd name="T30" fmla="*/ 3224 w 195"/>
                <a:gd name="T31" fmla="*/ 38045 h 230"/>
                <a:gd name="T32" fmla="*/ 25074 w 195"/>
                <a:gd name="T33" fmla="*/ 69629 h 230"/>
                <a:gd name="T34" fmla="*/ 25074 w 195"/>
                <a:gd name="T35" fmla="*/ 69629 h 230"/>
                <a:gd name="T36" fmla="*/ 31522 w 195"/>
                <a:gd name="T37" fmla="*/ 76090 h 230"/>
                <a:gd name="T38" fmla="*/ 37970 w 195"/>
                <a:gd name="T39" fmla="*/ 79320 h 230"/>
                <a:gd name="T40" fmla="*/ 47283 w 195"/>
                <a:gd name="T41" fmla="*/ 82191 h 230"/>
                <a:gd name="T42" fmla="*/ 56955 w 195"/>
                <a:gd name="T43" fmla="*/ 76090 h 230"/>
                <a:gd name="T44" fmla="*/ 56955 w 195"/>
                <a:gd name="T45" fmla="*/ 76090 h 230"/>
                <a:gd name="T46" fmla="*/ 63044 w 195"/>
                <a:gd name="T47" fmla="*/ 69629 h 230"/>
                <a:gd name="T48" fmla="*/ 69492 w 195"/>
                <a:gd name="T49" fmla="*/ 63528 h 230"/>
                <a:gd name="T50" fmla="*/ 69492 w 195"/>
                <a:gd name="T51" fmla="*/ 53837 h 230"/>
                <a:gd name="T52" fmla="*/ 66268 w 195"/>
                <a:gd name="T53" fmla="*/ 44505 h 23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95" h="230">
                  <a:moveTo>
                    <a:pt x="185" y="124"/>
                  </a:moveTo>
                  <a:lnTo>
                    <a:pt x="185" y="124"/>
                  </a:lnTo>
                  <a:lnTo>
                    <a:pt x="123" y="35"/>
                  </a:lnTo>
                  <a:lnTo>
                    <a:pt x="106" y="9"/>
                  </a:lnTo>
                  <a:lnTo>
                    <a:pt x="79" y="0"/>
                  </a:lnTo>
                  <a:lnTo>
                    <a:pt x="53" y="0"/>
                  </a:lnTo>
                  <a:lnTo>
                    <a:pt x="35" y="9"/>
                  </a:lnTo>
                  <a:lnTo>
                    <a:pt x="9" y="35"/>
                  </a:lnTo>
                  <a:lnTo>
                    <a:pt x="0" y="53"/>
                  </a:lnTo>
                  <a:lnTo>
                    <a:pt x="0" y="79"/>
                  </a:lnTo>
                  <a:lnTo>
                    <a:pt x="9" y="106"/>
                  </a:lnTo>
                  <a:lnTo>
                    <a:pt x="70" y="194"/>
                  </a:lnTo>
                  <a:lnTo>
                    <a:pt x="88" y="212"/>
                  </a:lnTo>
                  <a:lnTo>
                    <a:pt x="106" y="221"/>
                  </a:lnTo>
                  <a:lnTo>
                    <a:pt x="132" y="229"/>
                  </a:lnTo>
                  <a:lnTo>
                    <a:pt x="159" y="212"/>
                  </a:lnTo>
                  <a:lnTo>
                    <a:pt x="176" y="194"/>
                  </a:lnTo>
                  <a:lnTo>
                    <a:pt x="194" y="177"/>
                  </a:lnTo>
                  <a:lnTo>
                    <a:pt x="194" y="150"/>
                  </a:lnTo>
                  <a:lnTo>
                    <a:pt x="185" y="124"/>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22" name="Freeform 112"/>
            <p:cNvSpPr>
              <a:spLocks noChangeArrowheads="1"/>
            </p:cNvSpPr>
            <p:nvPr/>
          </p:nvSpPr>
          <p:spPr bwMode="auto">
            <a:xfrm>
              <a:off x="6049963" y="5176838"/>
              <a:ext cx="69850" cy="76200"/>
            </a:xfrm>
            <a:custGeom>
              <a:avLst/>
              <a:gdLst>
                <a:gd name="T0" fmla="*/ 66286 w 196"/>
                <a:gd name="T1" fmla="*/ 37921 h 213"/>
                <a:gd name="T2" fmla="*/ 66286 w 196"/>
                <a:gd name="T3" fmla="*/ 37921 h 213"/>
                <a:gd name="T4" fmla="*/ 40983 w 196"/>
                <a:gd name="T5" fmla="*/ 9659 h 213"/>
                <a:gd name="T6" fmla="*/ 40983 w 196"/>
                <a:gd name="T7" fmla="*/ 9659 h 213"/>
                <a:gd name="T8" fmla="*/ 34925 w 196"/>
                <a:gd name="T9" fmla="*/ 3220 h 213"/>
                <a:gd name="T10" fmla="*/ 25303 w 196"/>
                <a:gd name="T11" fmla="*/ 0 h 213"/>
                <a:gd name="T12" fmla="*/ 18888 w 196"/>
                <a:gd name="T13" fmla="*/ 0 h 213"/>
                <a:gd name="T14" fmla="*/ 9622 w 196"/>
                <a:gd name="T15" fmla="*/ 3220 h 213"/>
                <a:gd name="T16" fmla="*/ 9622 w 196"/>
                <a:gd name="T17" fmla="*/ 3220 h 213"/>
                <a:gd name="T18" fmla="*/ 3207 w 196"/>
                <a:gd name="T19" fmla="*/ 12521 h 213"/>
                <a:gd name="T20" fmla="*/ 0 w 196"/>
                <a:gd name="T21" fmla="*/ 18961 h 213"/>
                <a:gd name="T22" fmla="*/ 0 w 196"/>
                <a:gd name="T23" fmla="*/ 28620 h 213"/>
                <a:gd name="T24" fmla="*/ 6415 w 196"/>
                <a:gd name="T25" fmla="*/ 37921 h 213"/>
                <a:gd name="T26" fmla="*/ 6415 w 196"/>
                <a:gd name="T27" fmla="*/ 37921 h 213"/>
                <a:gd name="T28" fmla="*/ 6415 w 196"/>
                <a:gd name="T29" fmla="*/ 37921 h 213"/>
                <a:gd name="T30" fmla="*/ 28510 w 196"/>
                <a:gd name="T31" fmla="*/ 66183 h 213"/>
                <a:gd name="T32" fmla="*/ 28510 w 196"/>
                <a:gd name="T33" fmla="*/ 66183 h 213"/>
                <a:gd name="T34" fmla="*/ 28510 w 196"/>
                <a:gd name="T35" fmla="*/ 66183 h 213"/>
                <a:gd name="T36" fmla="*/ 34925 w 196"/>
                <a:gd name="T37" fmla="*/ 72623 h 213"/>
                <a:gd name="T38" fmla="*/ 44191 w 196"/>
                <a:gd name="T39" fmla="*/ 75842 h 213"/>
                <a:gd name="T40" fmla="*/ 53457 w 196"/>
                <a:gd name="T41" fmla="*/ 75842 h 213"/>
                <a:gd name="T42" fmla="*/ 59871 w 196"/>
                <a:gd name="T43" fmla="*/ 72623 h 213"/>
                <a:gd name="T44" fmla="*/ 59871 w 196"/>
                <a:gd name="T45" fmla="*/ 72623 h 213"/>
                <a:gd name="T46" fmla="*/ 66286 w 196"/>
                <a:gd name="T47" fmla="*/ 66183 h 213"/>
                <a:gd name="T48" fmla="*/ 69494 w 196"/>
                <a:gd name="T49" fmla="*/ 56882 h 213"/>
                <a:gd name="T50" fmla="*/ 69494 w 196"/>
                <a:gd name="T51" fmla="*/ 47223 h 213"/>
                <a:gd name="T52" fmla="*/ 66286 w 196"/>
                <a:gd name="T53" fmla="*/ 37921 h 21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96" h="213">
                  <a:moveTo>
                    <a:pt x="186" y="106"/>
                  </a:moveTo>
                  <a:lnTo>
                    <a:pt x="186" y="106"/>
                  </a:lnTo>
                  <a:lnTo>
                    <a:pt x="115" y="27"/>
                  </a:lnTo>
                  <a:lnTo>
                    <a:pt x="98" y="9"/>
                  </a:lnTo>
                  <a:lnTo>
                    <a:pt x="71" y="0"/>
                  </a:lnTo>
                  <a:lnTo>
                    <a:pt x="53" y="0"/>
                  </a:lnTo>
                  <a:lnTo>
                    <a:pt x="27" y="9"/>
                  </a:lnTo>
                  <a:lnTo>
                    <a:pt x="9" y="35"/>
                  </a:lnTo>
                  <a:lnTo>
                    <a:pt x="0" y="53"/>
                  </a:lnTo>
                  <a:lnTo>
                    <a:pt x="0" y="80"/>
                  </a:lnTo>
                  <a:lnTo>
                    <a:pt x="18" y="106"/>
                  </a:lnTo>
                  <a:lnTo>
                    <a:pt x="80" y="185"/>
                  </a:lnTo>
                  <a:lnTo>
                    <a:pt x="98" y="203"/>
                  </a:lnTo>
                  <a:lnTo>
                    <a:pt x="124" y="212"/>
                  </a:lnTo>
                  <a:lnTo>
                    <a:pt x="150" y="212"/>
                  </a:lnTo>
                  <a:lnTo>
                    <a:pt x="168" y="203"/>
                  </a:lnTo>
                  <a:lnTo>
                    <a:pt x="186" y="185"/>
                  </a:lnTo>
                  <a:lnTo>
                    <a:pt x="195" y="159"/>
                  </a:lnTo>
                  <a:lnTo>
                    <a:pt x="195" y="132"/>
                  </a:lnTo>
                  <a:lnTo>
                    <a:pt x="186" y="106"/>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23" name="Freeform 113"/>
            <p:cNvSpPr>
              <a:spLocks noChangeArrowheads="1"/>
            </p:cNvSpPr>
            <p:nvPr/>
          </p:nvSpPr>
          <p:spPr bwMode="auto">
            <a:xfrm>
              <a:off x="5976938" y="5087938"/>
              <a:ext cx="73025" cy="76200"/>
            </a:xfrm>
            <a:custGeom>
              <a:avLst/>
              <a:gdLst>
                <a:gd name="T0" fmla="*/ 41009 w 203"/>
                <a:gd name="T1" fmla="*/ 9659 h 213"/>
                <a:gd name="T2" fmla="*/ 41009 w 203"/>
                <a:gd name="T3" fmla="*/ 9659 h 213"/>
                <a:gd name="T4" fmla="*/ 31656 w 203"/>
                <a:gd name="T5" fmla="*/ 3220 h 213"/>
                <a:gd name="T6" fmla="*/ 25181 w 203"/>
                <a:gd name="T7" fmla="*/ 0 h 213"/>
                <a:gd name="T8" fmla="*/ 15828 w 203"/>
                <a:gd name="T9" fmla="*/ 0 h 213"/>
                <a:gd name="T10" fmla="*/ 6115 w 203"/>
                <a:gd name="T11" fmla="*/ 6439 h 213"/>
                <a:gd name="T12" fmla="*/ 6115 w 203"/>
                <a:gd name="T13" fmla="*/ 6439 h 213"/>
                <a:gd name="T14" fmla="*/ 0 w 203"/>
                <a:gd name="T15" fmla="*/ 12521 h 213"/>
                <a:gd name="T16" fmla="*/ 0 w 203"/>
                <a:gd name="T17" fmla="*/ 22180 h 213"/>
                <a:gd name="T18" fmla="*/ 0 w 203"/>
                <a:gd name="T19" fmla="*/ 31482 h 213"/>
                <a:gd name="T20" fmla="*/ 6115 w 203"/>
                <a:gd name="T21" fmla="*/ 37921 h 213"/>
                <a:gd name="T22" fmla="*/ 6115 w 203"/>
                <a:gd name="T23" fmla="*/ 41141 h 213"/>
                <a:gd name="T24" fmla="*/ 31656 w 203"/>
                <a:gd name="T25" fmla="*/ 69403 h 213"/>
                <a:gd name="T26" fmla="*/ 31656 w 203"/>
                <a:gd name="T27" fmla="*/ 69403 h 213"/>
                <a:gd name="T28" fmla="*/ 31656 w 203"/>
                <a:gd name="T29" fmla="*/ 69403 h 213"/>
                <a:gd name="T30" fmla="*/ 31656 w 203"/>
                <a:gd name="T31" fmla="*/ 69403 h 213"/>
                <a:gd name="T32" fmla="*/ 37772 w 203"/>
                <a:gd name="T33" fmla="*/ 72623 h 213"/>
                <a:gd name="T34" fmla="*/ 47484 w 203"/>
                <a:gd name="T35" fmla="*/ 75842 h 213"/>
                <a:gd name="T36" fmla="*/ 56837 w 203"/>
                <a:gd name="T37" fmla="*/ 75842 h 213"/>
                <a:gd name="T38" fmla="*/ 63312 w 203"/>
                <a:gd name="T39" fmla="*/ 69403 h 213"/>
                <a:gd name="T40" fmla="*/ 63312 w 203"/>
                <a:gd name="T41" fmla="*/ 69403 h 213"/>
                <a:gd name="T42" fmla="*/ 69787 w 203"/>
                <a:gd name="T43" fmla="*/ 63321 h 213"/>
                <a:gd name="T44" fmla="*/ 72665 w 203"/>
                <a:gd name="T45" fmla="*/ 53662 h 213"/>
                <a:gd name="T46" fmla="*/ 69787 w 203"/>
                <a:gd name="T47" fmla="*/ 44361 h 213"/>
                <a:gd name="T48" fmla="*/ 66550 w 203"/>
                <a:gd name="T49" fmla="*/ 37921 h 213"/>
                <a:gd name="T50" fmla="*/ 41009 w 203"/>
                <a:gd name="T51" fmla="*/ 9659 h 21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03" h="213">
                  <a:moveTo>
                    <a:pt x="114" y="27"/>
                  </a:moveTo>
                  <a:lnTo>
                    <a:pt x="114" y="27"/>
                  </a:lnTo>
                  <a:lnTo>
                    <a:pt x="88" y="9"/>
                  </a:lnTo>
                  <a:lnTo>
                    <a:pt x="70" y="0"/>
                  </a:lnTo>
                  <a:lnTo>
                    <a:pt x="44" y="0"/>
                  </a:lnTo>
                  <a:lnTo>
                    <a:pt x="17" y="18"/>
                  </a:lnTo>
                  <a:lnTo>
                    <a:pt x="0" y="35"/>
                  </a:lnTo>
                  <a:lnTo>
                    <a:pt x="0" y="62"/>
                  </a:lnTo>
                  <a:lnTo>
                    <a:pt x="0" y="88"/>
                  </a:lnTo>
                  <a:lnTo>
                    <a:pt x="17" y="106"/>
                  </a:lnTo>
                  <a:lnTo>
                    <a:pt x="17" y="115"/>
                  </a:lnTo>
                  <a:lnTo>
                    <a:pt x="88" y="194"/>
                  </a:lnTo>
                  <a:lnTo>
                    <a:pt x="105" y="203"/>
                  </a:lnTo>
                  <a:lnTo>
                    <a:pt x="132" y="212"/>
                  </a:lnTo>
                  <a:lnTo>
                    <a:pt x="158" y="212"/>
                  </a:lnTo>
                  <a:lnTo>
                    <a:pt x="176" y="194"/>
                  </a:lnTo>
                  <a:lnTo>
                    <a:pt x="194" y="177"/>
                  </a:lnTo>
                  <a:lnTo>
                    <a:pt x="202" y="150"/>
                  </a:lnTo>
                  <a:lnTo>
                    <a:pt x="194" y="124"/>
                  </a:lnTo>
                  <a:lnTo>
                    <a:pt x="185" y="106"/>
                  </a:lnTo>
                  <a:lnTo>
                    <a:pt x="114" y="27"/>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24" name="Freeform 114"/>
            <p:cNvSpPr>
              <a:spLocks noChangeArrowheads="1"/>
            </p:cNvSpPr>
            <p:nvPr/>
          </p:nvSpPr>
          <p:spPr bwMode="auto">
            <a:xfrm>
              <a:off x="5897563" y="5005388"/>
              <a:ext cx="73025" cy="73025"/>
            </a:xfrm>
            <a:custGeom>
              <a:avLst/>
              <a:gdLst>
                <a:gd name="T0" fmla="*/ 37944 w 204"/>
                <a:gd name="T1" fmla="*/ 6085 h 204"/>
                <a:gd name="T2" fmla="*/ 37944 w 204"/>
                <a:gd name="T3" fmla="*/ 6085 h 204"/>
                <a:gd name="T4" fmla="*/ 31501 w 204"/>
                <a:gd name="T5" fmla="*/ 0 h 204"/>
                <a:gd name="T6" fmla="*/ 22194 w 204"/>
                <a:gd name="T7" fmla="*/ 0 h 204"/>
                <a:gd name="T8" fmla="*/ 12529 w 204"/>
                <a:gd name="T9" fmla="*/ 0 h 204"/>
                <a:gd name="T10" fmla="*/ 6443 w 204"/>
                <a:gd name="T11" fmla="*/ 6085 h 204"/>
                <a:gd name="T12" fmla="*/ 6443 w 204"/>
                <a:gd name="T13" fmla="*/ 6085 h 204"/>
                <a:gd name="T14" fmla="*/ 0 w 204"/>
                <a:gd name="T15" fmla="*/ 12529 h 204"/>
                <a:gd name="T16" fmla="*/ 0 w 204"/>
                <a:gd name="T17" fmla="*/ 21836 h 204"/>
                <a:gd name="T18" fmla="*/ 0 w 204"/>
                <a:gd name="T19" fmla="*/ 31501 h 204"/>
                <a:gd name="T20" fmla="*/ 6443 w 204"/>
                <a:gd name="T21" fmla="*/ 37944 h 204"/>
                <a:gd name="T22" fmla="*/ 6443 w 204"/>
                <a:gd name="T23" fmla="*/ 40808 h 204"/>
                <a:gd name="T24" fmla="*/ 31501 w 204"/>
                <a:gd name="T25" fmla="*/ 66224 h 204"/>
                <a:gd name="T26" fmla="*/ 31501 w 204"/>
                <a:gd name="T27" fmla="*/ 66224 h 204"/>
                <a:gd name="T28" fmla="*/ 31501 w 204"/>
                <a:gd name="T29" fmla="*/ 66224 h 204"/>
                <a:gd name="T30" fmla="*/ 31501 w 204"/>
                <a:gd name="T31" fmla="*/ 66224 h 204"/>
                <a:gd name="T32" fmla="*/ 41166 w 204"/>
                <a:gd name="T33" fmla="*/ 72667 h 204"/>
                <a:gd name="T34" fmla="*/ 50473 w 204"/>
                <a:gd name="T35" fmla="*/ 72667 h 204"/>
                <a:gd name="T36" fmla="*/ 56917 w 204"/>
                <a:gd name="T37" fmla="*/ 72667 h 204"/>
                <a:gd name="T38" fmla="*/ 66224 w 204"/>
                <a:gd name="T39" fmla="*/ 66224 h 204"/>
                <a:gd name="T40" fmla="*/ 66224 w 204"/>
                <a:gd name="T41" fmla="*/ 66224 h 204"/>
                <a:gd name="T42" fmla="*/ 72667 w 204"/>
                <a:gd name="T43" fmla="*/ 59780 h 204"/>
                <a:gd name="T44" fmla="*/ 72667 w 204"/>
                <a:gd name="T45" fmla="*/ 50473 h 204"/>
                <a:gd name="T46" fmla="*/ 72667 w 204"/>
                <a:gd name="T47" fmla="*/ 40808 h 204"/>
                <a:gd name="T48" fmla="*/ 66224 w 204"/>
                <a:gd name="T49" fmla="*/ 34723 h 204"/>
                <a:gd name="T50" fmla="*/ 37944 w 204"/>
                <a:gd name="T51" fmla="*/ 6085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04" h="204">
                  <a:moveTo>
                    <a:pt x="106" y="17"/>
                  </a:moveTo>
                  <a:lnTo>
                    <a:pt x="106" y="17"/>
                  </a:lnTo>
                  <a:lnTo>
                    <a:pt x="88" y="0"/>
                  </a:lnTo>
                  <a:lnTo>
                    <a:pt x="62" y="0"/>
                  </a:lnTo>
                  <a:lnTo>
                    <a:pt x="35" y="0"/>
                  </a:lnTo>
                  <a:lnTo>
                    <a:pt x="18" y="17"/>
                  </a:lnTo>
                  <a:lnTo>
                    <a:pt x="0" y="35"/>
                  </a:lnTo>
                  <a:lnTo>
                    <a:pt x="0" y="61"/>
                  </a:lnTo>
                  <a:lnTo>
                    <a:pt x="0" y="88"/>
                  </a:lnTo>
                  <a:lnTo>
                    <a:pt x="18" y="106"/>
                  </a:lnTo>
                  <a:lnTo>
                    <a:pt x="18" y="114"/>
                  </a:lnTo>
                  <a:lnTo>
                    <a:pt x="88" y="185"/>
                  </a:lnTo>
                  <a:lnTo>
                    <a:pt x="115" y="203"/>
                  </a:lnTo>
                  <a:lnTo>
                    <a:pt x="141" y="203"/>
                  </a:lnTo>
                  <a:lnTo>
                    <a:pt x="159" y="203"/>
                  </a:lnTo>
                  <a:lnTo>
                    <a:pt x="185" y="185"/>
                  </a:lnTo>
                  <a:lnTo>
                    <a:pt x="203" y="167"/>
                  </a:lnTo>
                  <a:lnTo>
                    <a:pt x="203" y="141"/>
                  </a:lnTo>
                  <a:lnTo>
                    <a:pt x="203" y="114"/>
                  </a:lnTo>
                  <a:lnTo>
                    <a:pt x="185" y="97"/>
                  </a:lnTo>
                  <a:lnTo>
                    <a:pt x="106" y="17"/>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25" name="Freeform 115"/>
            <p:cNvSpPr>
              <a:spLocks noChangeArrowheads="1"/>
            </p:cNvSpPr>
            <p:nvPr/>
          </p:nvSpPr>
          <p:spPr bwMode="auto">
            <a:xfrm>
              <a:off x="5811838" y="4924425"/>
              <a:ext cx="76200" cy="73025"/>
            </a:xfrm>
            <a:custGeom>
              <a:avLst/>
              <a:gdLst>
                <a:gd name="T0" fmla="*/ 38100 w 212"/>
                <a:gd name="T1" fmla="*/ 6443 h 204"/>
                <a:gd name="T2" fmla="*/ 38100 w 212"/>
                <a:gd name="T3" fmla="*/ 6443 h 204"/>
                <a:gd name="T4" fmla="*/ 31630 w 212"/>
                <a:gd name="T5" fmla="*/ 3222 h 204"/>
                <a:gd name="T6" fmla="*/ 21925 w 212"/>
                <a:gd name="T7" fmla="*/ 0 h 204"/>
                <a:gd name="T8" fmla="*/ 12580 w 212"/>
                <a:gd name="T9" fmla="*/ 3222 h 204"/>
                <a:gd name="T10" fmla="*/ 6110 w 212"/>
                <a:gd name="T11" fmla="*/ 9665 h 204"/>
                <a:gd name="T12" fmla="*/ 6110 w 212"/>
                <a:gd name="T13" fmla="*/ 9665 h 204"/>
                <a:gd name="T14" fmla="*/ 0 w 212"/>
                <a:gd name="T15" fmla="*/ 15750 h 204"/>
                <a:gd name="T16" fmla="*/ 0 w 212"/>
                <a:gd name="T17" fmla="*/ 25416 h 204"/>
                <a:gd name="T18" fmla="*/ 2875 w 212"/>
                <a:gd name="T19" fmla="*/ 34723 h 204"/>
                <a:gd name="T20" fmla="*/ 6110 w 212"/>
                <a:gd name="T21" fmla="*/ 41166 h 204"/>
                <a:gd name="T22" fmla="*/ 9345 w 212"/>
                <a:gd name="T23" fmla="*/ 41166 h 204"/>
                <a:gd name="T24" fmla="*/ 34865 w 212"/>
                <a:gd name="T25" fmla="*/ 66224 h 204"/>
                <a:gd name="T26" fmla="*/ 38100 w 212"/>
                <a:gd name="T27" fmla="*/ 66224 h 204"/>
                <a:gd name="T28" fmla="*/ 38100 w 212"/>
                <a:gd name="T29" fmla="*/ 66224 h 204"/>
                <a:gd name="T30" fmla="*/ 38100 w 212"/>
                <a:gd name="T31" fmla="*/ 66224 h 204"/>
                <a:gd name="T32" fmla="*/ 44210 w 212"/>
                <a:gd name="T33" fmla="*/ 72667 h 204"/>
                <a:gd name="T34" fmla="*/ 53915 w 212"/>
                <a:gd name="T35" fmla="*/ 72667 h 204"/>
                <a:gd name="T36" fmla="*/ 63260 w 212"/>
                <a:gd name="T37" fmla="*/ 69445 h 204"/>
                <a:gd name="T38" fmla="*/ 69730 w 212"/>
                <a:gd name="T39" fmla="*/ 66224 h 204"/>
                <a:gd name="T40" fmla="*/ 69730 w 212"/>
                <a:gd name="T41" fmla="*/ 66224 h 204"/>
                <a:gd name="T42" fmla="*/ 72965 w 212"/>
                <a:gd name="T43" fmla="*/ 56917 h 204"/>
                <a:gd name="T44" fmla="*/ 75841 w 212"/>
                <a:gd name="T45" fmla="*/ 47251 h 204"/>
                <a:gd name="T46" fmla="*/ 72965 w 212"/>
                <a:gd name="T47" fmla="*/ 41166 h 204"/>
                <a:gd name="T48" fmla="*/ 66495 w 212"/>
                <a:gd name="T49" fmla="*/ 31501 h 204"/>
                <a:gd name="T50" fmla="*/ 38100 w 212"/>
                <a:gd name="T51" fmla="*/ 6443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12" h="204">
                  <a:moveTo>
                    <a:pt x="106" y="18"/>
                  </a:moveTo>
                  <a:lnTo>
                    <a:pt x="106" y="18"/>
                  </a:lnTo>
                  <a:lnTo>
                    <a:pt x="88" y="9"/>
                  </a:lnTo>
                  <a:lnTo>
                    <a:pt x="61" y="0"/>
                  </a:lnTo>
                  <a:lnTo>
                    <a:pt x="35" y="9"/>
                  </a:lnTo>
                  <a:lnTo>
                    <a:pt x="17" y="27"/>
                  </a:lnTo>
                  <a:lnTo>
                    <a:pt x="0" y="44"/>
                  </a:lnTo>
                  <a:lnTo>
                    <a:pt x="0" y="71"/>
                  </a:lnTo>
                  <a:lnTo>
                    <a:pt x="8" y="97"/>
                  </a:lnTo>
                  <a:lnTo>
                    <a:pt x="17" y="115"/>
                  </a:lnTo>
                  <a:lnTo>
                    <a:pt x="26" y="115"/>
                  </a:lnTo>
                  <a:lnTo>
                    <a:pt x="97" y="185"/>
                  </a:lnTo>
                  <a:lnTo>
                    <a:pt x="106" y="185"/>
                  </a:lnTo>
                  <a:lnTo>
                    <a:pt x="123" y="203"/>
                  </a:lnTo>
                  <a:lnTo>
                    <a:pt x="150" y="203"/>
                  </a:lnTo>
                  <a:lnTo>
                    <a:pt x="176" y="194"/>
                  </a:lnTo>
                  <a:lnTo>
                    <a:pt x="194" y="185"/>
                  </a:lnTo>
                  <a:lnTo>
                    <a:pt x="203" y="159"/>
                  </a:lnTo>
                  <a:lnTo>
                    <a:pt x="211" y="132"/>
                  </a:lnTo>
                  <a:lnTo>
                    <a:pt x="203" y="115"/>
                  </a:lnTo>
                  <a:lnTo>
                    <a:pt x="185" y="88"/>
                  </a:lnTo>
                  <a:lnTo>
                    <a:pt x="106" y="18"/>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26" name="Freeform 116"/>
            <p:cNvSpPr>
              <a:spLocks noChangeArrowheads="1"/>
            </p:cNvSpPr>
            <p:nvPr/>
          </p:nvSpPr>
          <p:spPr bwMode="auto">
            <a:xfrm>
              <a:off x="5722938" y="4851400"/>
              <a:ext cx="76200" cy="69850"/>
            </a:xfrm>
            <a:custGeom>
              <a:avLst/>
              <a:gdLst>
                <a:gd name="T0" fmla="*/ 69730 w 212"/>
                <a:gd name="T1" fmla="*/ 28656 h 195"/>
                <a:gd name="T2" fmla="*/ 37741 w 212"/>
                <a:gd name="T3" fmla="*/ 6448 h 195"/>
                <a:gd name="T4" fmla="*/ 37741 w 212"/>
                <a:gd name="T5" fmla="*/ 6448 h 195"/>
                <a:gd name="T6" fmla="*/ 31630 w 212"/>
                <a:gd name="T7" fmla="*/ 0 h 195"/>
                <a:gd name="T8" fmla="*/ 21925 w 212"/>
                <a:gd name="T9" fmla="*/ 0 h 195"/>
                <a:gd name="T10" fmla="*/ 12580 w 212"/>
                <a:gd name="T11" fmla="*/ 3224 h 195"/>
                <a:gd name="T12" fmla="*/ 6110 w 212"/>
                <a:gd name="T13" fmla="*/ 9672 h 195"/>
                <a:gd name="T14" fmla="*/ 6110 w 212"/>
                <a:gd name="T15" fmla="*/ 9672 h 195"/>
                <a:gd name="T16" fmla="*/ 2875 w 212"/>
                <a:gd name="T17" fmla="*/ 15761 h 195"/>
                <a:gd name="T18" fmla="*/ 0 w 212"/>
                <a:gd name="T19" fmla="*/ 25433 h 195"/>
                <a:gd name="T20" fmla="*/ 2875 w 212"/>
                <a:gd name="T21" fmla="*/ 34746 h 195"/>
                <a:gd name="T22" fmla="*/ 9345 w 212"/>
                <a:gd name="T23" fmla="*/ 41194 h 195"/>
                <a:gd name="T24" fmla="*/ 9345 w 212"/>
                <a:gd name="T25" fmla="*/ 41194 h 195"/>
                <a:gd name="T26" fmla="*/ 37741 w 212"/>
                <a:gd name="T27" fmla="*/ 66268 h 195"/>
                <a:gd name="T28" fmla="*/ 37741 w 212"/>
                <a:gd name="T29" fmla="*/ 66268 h 195"/>
                <a:gd name="T30" fmla="*/ 37741 w 212"/>
                <a:gd name="T31" fmla="*/ 66268 h 195"/>
                <a:gd name="T32" fmla="*/ 37741 w 212"/>
                <a:gd name="T33" fmla="*/ 66268 h 195"/>
                <a:gd name="T34" fmla="*/ 47445 w 212"/>
                <a:gd name="T35" fmla="*/ 69492 h 195"/>
                <a:gd name="T36" fmla="*/ 56791 w 212"/>
                <a:gd name="T37" fmla="*/ 69492 h 195"/>
                <a:gd name="T38" fmla="*/ 66495 w 212"/>
                <a:gd name="T39" fmla="*/ 66268 h 195"/>
                <a:gd name="T40" fmla="*/ 72965 w 212"/>
                <a:gd name="T41" fmla="*/ 60178 h 195"/>
                <a:gd name="T42" fmla="*/ 72965 w 212"/>
                <a:gd name="T43" fmla="*/ 60178 h 195"/>
                <a:gd name="T44" fmla="*/ 75841 w 212"/>
                <a:gd name="T45" fmla="*/ 53731 h 195"/>
                <a:gd name="T46" fmla="*/ 75841 w 212"/>
                <a:gd name="T47" fmla="*/ 44417 h 195"/>
                <a:gd name="T48" fmla="*/ 72965 w 212"/>
                <a:gd name="T49" fmla="*/ 34746 h 195"/>
                <a:gd name="T50" fmla="*/ 69730 w 212"/>
                <a:gd name="T51" fmla="*/ 28656 h 19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12" h="195">
                  <a:moveTo>
                    <a:pt x="194" y="80"/>
                  </a:moveTo>
                  <a:lnTo>
                    <a:pt x="105" y="18"/>
                  </a:lnTo>
                  <a:lnTo>
                    <a:pt x="88" y="0"/>
                  </a:lnTo>
                  <a:lnTo>
                    <a:pt x="61" y="0"/>
                  </a:lnTo>
                  <a:lnTo>
                    <a:pt x="35" y="9"/>
                  </a:lnTo>
                  <a:lnTo>
                    <a:pt x="17" y="27"/>
                  </a:lnTo>
                  <a:lnTo>
                    <a:pt x="8" y="44"/>
                  </a:lnTo>
                  <a:lnTo>
                    <a:pt x="0" y="71"/>
                  </a:lnTo>
                  <a:lnTo>
                    <a:pt x="8" y="97"/>
                  </a:lnTo>
                  <a:lnTo>
                    <a:pt x="26" y="115"/>
                  </a:lnTo>
                  <a:lnTo>
                    <a:pt x="105" y="185"/>
                  </a:lnTo>
                  <a:lnTo>
                    <a:pt x="132" y="194"/>
                  </a:lnTo>
                  <a:lnTo>
                    <a:pt x="158" y="194"/>
                  </a:lnTo>
                  <a:lnTo>
                    <a:pt x="185" y="185"/>
                  </a:lnTo>
                  <a:lnTo>
                    <a:pt x="203" y="168"/>
                  </a:lnTo>
                  <a:lnTo>
                    <a:pt x="211" y="150"/>
                  </a:lnTo>
                  <a:lnTo>
                    <a:pt x="211" y="124"/>
                  </a:lnTo>
                  <a:lnTo>
                    <a:pt x="203" y="97"/>
                  </a:lnTo>
                  <a:lnTo>
                    <a:pt x="194" y="80"/>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27" name="Freeform 117"/>
            <p:cNvSpPr>
              <a:spLocks noChangeArrowheads="1"/>
            </p:cNvSpPr>
            <p:nvPr/>
          </p:nvSpPr>
          <p:spPr bwMode="auto">
            <a:xfrm>
              <a:off x="5624513" y="4781550"/>
              <a:ext cx="82550" cy="69850"/>
            </a:xfrm>
            <a:custGeom>
              <a:avLst/>
              <a:gdLst>
                <a:gd name="T0" fmla="*/ 76090 w 230"/>
                <a:gd name="T1" fmla="*/ 28298 h 195"/>
                <a:gd name="T2" fmla="*/ 66399 w 230"/>
                <a:gd name="T3" fmla="*/ 22209 h 195"/>
                <a:gd name="T4" fmla="*/ 63528 w 230"/>
                <a:gd name="T5" fmla="*/ 18985 h 195"/>
                <a:gd name="T6" fmla="*/ 60297 w 230"/>
                <a:gd name="T7" fmla="*/ 15761 h 195"/>
                <a:gd name="T8" fmla="*/ 44505 w 230"/>
                <a:gd name="T9" fmla="*/ 6448 h 195"/>
                <a:gd name="T10" fmla="*/ 44505 w 230"/>
                <a:gd name="T11" fmla="*/ 6448 h 195"/>
                <a:gd name="T12" fmla="*/ 44505 w 230"/>
                <a:gd name="T13" fmla="*/ 6448 h 195"/>
                <a:gd name="T14" fmla="*/ 38045 w 230"/>
                <a:gd name="T15" fmla="*/ 0 h 195"/>
                <a:gd name="T16" fmla="*/ 28354 w 230"/>
                <a:gd name="T17" fmla="*/ 0 h 195"/>
                <a:gd name="T18" fmla="*/ 19022 w 230"/>
                <a:gd name="T19" fmla="*/ 3224 h 195"/>
                <a:gd name="T20" fmla="*/ 12562 w 230"/>
                <a:gd name="T21" fmla="*/ 9313 h 195"/>
                <a:gd name="T22" fmla="*/ 12562 w 230"/>
                <a:gd name="T23" fmla="*/ 9313 h 195"/>
                <a:gd name="T24" fmla="*/ 9691 w 230"/>
                <a:gd name="T25" fmla="*/ 15761 h 195"/>
                <a:gd name="T26" fmla="*/ 9691 w 230"/>
                <a:gd name="T27" fmla="*/ 15761 h 195"/>
                <a:gd name="T28" fmla="*/ 6460 w 230"/>
                <a:gd name="T29" fmla="*/ 12537 h 195"/>
                <a:gd name="T30" fmla="*/ 3230 w 230"/>
                <a:gd name="T31" fmla="*/ 15761 h 195"/>
                <a:gd name="T32" fmla="*/ 3230 w 230"/>
                <a:gd name="T33" fmla="*/ 15761 h 195"/>
                <a:gd name="T34" fmla="*/ 0 w 230"/>
                <a:gd name="T35" fmla="*/ 18985 h 195"/>
                <a:gd name="T36" fmla="*/ 3230 w 230"/>
                <a:gd name="T37" fmla="*/ 25433 h 195"/>
                <a:gd name="T38" fmla="*/ 3230 w 230"/>
                <a:gd name="T39" fmla="*/ 25433 h 195"/>
                <a:gd name="T40" fmla="*/ 12562 w 230"/>
                <a:gd name="T41" fmla="*/ 34746 h 195"/>
                <a:gd name="T42" fmla="*/ 12562 w 230"/>
                <a:gd name="T43" fmla="*/ 34746 h 195"/>
                <a:gd name="T44" fmla="*/ 15792 w 230"/>
                <a:gd name="T45" fmla="*/ 41194 h 195"/>
                <a:gd name="T46" fmla="*/ 22253 w 230"/>
                <a:gd name="T47" fmla="*/ 44417 h 195"/>
                <a:gd name="T48" fmla="*/ 28354 w 230"/>
                <a:gd name="T49" fmla="*/ 50507 h 195"/>
                <a:gd name="T50" fmla="*/ 28354 w 230"/>
                <a:gd name="T51" fmla="*/ 50507 h 195"/>
                <a:gd name="T52" fmla="*/ 28354 w 230"/>
                <a:gd name="T53" fmla="*/ 50507 h 195"/>
                <a:gd name="T54" fmla="*/ 28354 w 230"/>
                <a:gd name="T55" fmla="*/ 53731 h 195"/>
                <a:gd name="T56" fmla="*/ 28354 w 230"/>
                <a:gd name="T57" fmla="*/ 53731 h 195"/>
                <a:gd name="T58" fmla="*/ 34815 w 230"/>
                <a:gd name="T59" fmla="*/ 53731 h 195"/>
                <a:gd name="T60" fmla="*/ 34815 w 230"/>
                <a:gd name="T61" fmla="*/ 53731 h 195"/>
                <a:gd name="T62" fmla="*/ 41275 w 230"/>
                <a:gd name="T63" fmla="*/ 60178 h 195"/>
                <a:gd name="T64" fmla="*/ 47377 w 230"/>
                <a:gd name="T65" fmla="*/ 63044 h 195"/>
                <a:gd name="T66" fmla="*/ 47377 w 230"/>
                <a:gd name="T67" fmla="*/ 63044 h 195"/>
                <a:gd name="T68" fmla="*/ 47377 w 230"/>
                <a:gd name="T69" fmla="*/ 63044 h 195"/>
                <a:gd name="T70" fmla="*/ 47377 w 230"/>
                <a:gd name="T71" fmla="*/ 63044 h 195"/>
                <a:gd name="T72" fmla="*/ 57067 w 230"/>
                <a:gd name="T73" fmla="*/ 69492 h 195"/>
                <a:gd name="T74" fmla="*/ 63528 w 230"/>
                <a:gd name="T75" fmla="*/ 69492 h 195"/>
                <a:gd name="T76" fmla="*/ 72859 w 230"/>
                <a:gd name="T77" fmla="*/ 66268 h 195"/>
                <a:gd name="T78" fmla="*/ 79320 w 230"/>
                <a:gd name="T79" fmla="*/ 60178 h 195"/>
                <a:gd name="T80" fmla="*/ 79320 w 230"/>
                <a:gd name="T81" fmla="*/ 60178 h 195"/>
                <a:gd name="T82" fmla="*/ 82191 w 230"/>
                <a:gd name="T83" fmla="*/ 50507 h 195"/>
                <a:gd name="T84" fmla="*/ 82191 w 230"/>
                <a:gd name="T85" fmla="*/ 41194 h 195"/>
                <a:gd name="T86" fmla="*/ 79320 w 230"/>
                <a:gd name="T87" fmla="*/ 34746 h 195"/>
                <a:gd name="T88" fmla="*/ 76090 w 230"/>
                <a:gd name="T89" fmla="*/ 28298 h 19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30" h="195">
                  <a:moveTo>
                    <a:pt x="212" y="79"/>
                  </a:moveTo>
                  <a:lnTo>
                    <a:pt x="185" y="62"/>
                  </a:lnTo>
                  <a:lnTo>
                    <a:pt x="177" y="53"/>
                  </a:lnTo>
                  <a:lnTo>
                    <a:pt x="168" y="44"/>
                  </a:lnTo>
                  <a:lnTo>
                    <a:pt x="124" y="18"/>
                  </a:lnTo>
                  <a:lnTo>
                    <a:pt x="106" y="0"/>
                  </a:lnTo>
                  <a:lnTo>
                    <a:pt x="79" y="0"/>
                  </a:lnTo>
                  <a:lnTo>
                    <a:pt x="53" y="9"/>
                  </a:lnTo>
                  <a:lnTo>
                    <a:pt x="35" y="26"/>
                  </a:lnTo>
                  <a:lnTo>
                    <a:pt x="27" y="44"/>
                  </a:lnTo>
                  <a:lnTo>
                    <a:pt x="18" y="35"/>
                  </a:lnTo>
                  <a:lnTo>
                    <a:pt x="9" y="44"/>
                  </a:lnTo>
                  <a:lnTo>
                    <a:pt x="0" y="53"/>
                  </a:lnTo>
                  <a:lnTo>
                    <a:pt x="9" y="71"/>
                  </a:lnTo>
                  <a:lnTo>
                    <a:pt x="35" y="97"/>
                  </a:lnTo>
                  <a:lnTo>
                    <a:pt x="44" y="115"/>
                  </a:lnTo>
                  <a:lnTo>
                    <a:pt x="62" y="124"/>
                  </a:lnTo>
                  <a:lnTo>
                    <a:pt x="79" y="141"/>
                  </a:lnTo>
                  <a:lnTo>
                    <a:pt x="79" y="150"/>
                  </a:lnTo>
                  <a:lnTo>
                    <a:pt x="97" y="150"/>
                  </a:lnTo>
                  <a:lnTo>
                    <a:pt x="115" y="168"/>
                  </a:lnTo>
                  <a:lnTo>
                    <a:pt x="132" y="176"/>
                  </a:lnTo>
                  <a:lnTo>
                    <a:pt x="159" y="194"/>
                  </a:lnTo>
                  <a:lnTo>
                    <a:pt x="177" y="194"/>
                  </a:lnTo>
                  <a:lnTo>
                    <a:pt x="203" y="185"/>
                  </a:lnTo>
                  <a:lnTo>
                    <a:pt x="221" y="168"/>
                  </a:lnTo>
                  <a:lnTo>
                    <a:pt x="229" y="141"/>
                  </a:lnTo>
                  <a:lnTo>
                    <a:pt x="229" y="115"/>
                  </a:lnTo>
                  <a:lnTo>
                    <a:pt x="221" y="97"/>
                  </a:lnTo>
                  <a:lnTo>
                    <a:pt x="212" y="79"/>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28" name="Freeform 118"/>
            <p:cNvSpPr>
              <a:spLocks noChangeArrowheads="1"/>
            </p:cNvSpPr>
            <p:nvPr/>
          </p:nvSpPr>
          <p:spPr bwMode="auto">
            <a:xfrm>
              <a:off x="5541963" y="4705350"/>
              <a:ext cx="76200" cy="73025"/>
            </a:xfrm>
            <a:custGeom>
              <a:avLst/>
              <a:gdLst>
                <a:gd name="T0" fmla="*/ 69730 w 212"/>
                <a:gd name="T1" fmla="*/ 31501 h 204"/>
                <a:gd name="T2" fmla="*/ 40975 w 212"/>
                <a:gd name="T3" fmla="*/ 6443 h 204"/>
                <a:gd name="T4" fmla="*/ 40975 w 212"/>
                <a:gd name="T5" fmla="*/ 6443 h 204"/>
                <a:gd name="T6" fmla="*/ 40975 w 212"/>
                <a:gd name="T7" fmla="*/ 6443 h 204"/>
                <a:gd name="T8" fmla="*/ 31630 w 212"/>
                <a:gd name="T9" fmla="*/ 3222 h 204"/>
                <a:gd name="T10" fmla="*/ 25160 w 212"/>
                <a:gd name="T11" fmla="*/ 0 h 204"/>
                <a:gd name="T12" fmla="*/ 15815 w 212"/>
                <a:gd name="T13" fmla="*/ 3222 h 204"/>
                <a:gd name="T14" fmla="*/ 9345 w 212"/>
                <a:gd name="T15" fmla="*/ 9665 h 204"/>
                <a:gd name="T16" fmla="*/ 9345 w 212"/>
                <a:gd name="T17" fmla="*/ 9665 h 204"/>
                <a:gd name="T18" fmla="*/ 6110 w 212"/>
                <a:gd name="T19" fmla="*/ 15750 h 204"/>
                <a:gd name="T20" fmla="*/ 6110 w 212"/>
                <a:gd name="T21" fmla="*/ 15750 h 204"/>
                <a:gd name="T22" fmla="*/ 0 w 212"/>
                <a:gd name="T23" fmla="*/ 15750 h 204"/>
                <a:gd name="T24" fmla="*/ 0 w 212"/>
                <a:gd name="T25" fmla="*/ 15750 h 204"/>
                <a:gd name="T26" fmla="*/ 2875 w 212"/>
                <a:gd name="T27" fmla="*/ 22194 h 204"/>
                <a:gd name="T28" fmla="*/ 2875 w 212"/>
                <a:gd name="T29" fmla="*/ 22194 h 204"/>
                <a:gd name="T30" fmla="*/ 2875 w 212"/>
                <a:gd name="T31" fmla="*/ 22194 h 204"/>
                <a:gd name="T32" fmla="*/ 6110 w 212"/>
                <a:gd name="T33" fmla="*/ 31501 h 204"/>
                <a:gd name="T34" fmla="*/ 12580 w 212"/>
                <a:gd name="T35" fmla="*/ 41166 h 204"/>
                <a:gd name="T36" fmla="*/ 40975 w 212"/>
                <a:gd name="T37" fmla="*/ 66224 h 204"/>
                <a:gd name="T38" fmla="*/ 40975 w 212"/>
                <a:gd name="T39" fmla="*/ 66224 h 204"/>
                <a:gd name="T40" fmla="*/ 40975 w 212"/>
                <a:gd name="T41" fmla="*/ 66224 h 204"/>
                <a:gd name="T42" fmla="*/ 40975 w 212"/>
                <a:gd name="T43" fmla="*/ 66224 h 204"/>
                <a:gd name="T44" fmla="*/ 47445 w 212"/>
                <a:gd name="T45" fmla="*/ 69445 h 204"/>
                <a:gd name="T46" fmla="*/ 56791 w 212"/>
                <a:gd name="T47" fmla="*/ 72667 h 204"/>
                <a:gd name="T48" fmla="*/ 63260 w 212"/>
                <a:gd name="T49" fmla="*/ 69445 h 204"/>
                <a:gd name="T50" fmla="*/ 72965 w 212"/>
                <a:gd name="T51" fmla="*/ 63360 h 204"/>
                <a:gd name="T52" fmla="*/ 72965 w 212"/>
                <a:gd name="T53" fmla="*/ 63360 h 204"/>
                <a:gd name="T54" fmla="*/ 75841 w 212"/>
                <a:gd name="T55" fmla="*/ 56917 h 204"/>
                <a:gd name="T56" fmla="*/ 75841 w 212"/>
                <a:gd name="T57" fmla="*/ 47609 h 204"/>
                <a:gd name="T58" fmla="*/ 75841 w 212"/>
                <a:gd name="T59" fmla="*/ 37944 h 204"/>
                <a:gd name="T60" fmla="*/ 69730 w 212"/>
                <a:gd name="T61" fmla="*/ 31501 h 20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2" h="204">
                  <a:moveTo>
                    <a:pt x="194" y="88"/>
                  </a:moveTo>
                  <a:lnTo>
                    <a:pt x="114" y="18"/>
                  </a:lnTo>
                  <a:lnTo>
                    <a:pt x="88" y="9"/>
                  </a:lnTo>
                  <a:lnTo>
                    <a:pt x="70" y="0"/>
                  </a:lnTo>
                  <a:lnTo>
                    <a:pt x="44" y="9"/>
                  </a:lnTo>
                  <a:lnTo>
                    <a:pt x="26" y="27"/>
                  </a:lnTo>
                  <a:lnTo>
                    <a:pt x="17" y="44"/>
                  </a:lnTo>
                  <a:lnTo>
                    <a:pt x="0" y="44"/>
                  </a:lnTo>
                  <a:lnTo>
                    <a:pt x="8" y="62"/>
                  </a:lnTo>
                  <a:lnTo>
                    <a:pt x="17" y="88"/>
                  </a:lnTo>
                  <a:lnTo>
                    <a:pt x="35" y="115"/>
                  </a:lnTo>
                  <a:lnTo>
                    <a:pt x="114" y="185"/>
                  </a:lnTo>
                  <a:lnTo>
                    <a:pt x="132" y="194"/>
                  </a:lnTo>
                  <a:lnTo>
                    <a:pt x="158" y="203"/>
                  </a:lnTo>
                  <a:lnTo>
                    <a:pt x="176" y="194"/>
                  </a:lnTo>
                  <a:lnTo>
                    <a:pt x="203" y="177"/>
                  </a:lnTo>
                  <a:lnTo>
                    <a:pt x="211" y="159"/>
                  </a:lnTo>
                  <a:lnTo>
                    <a:pt x="211" y="133"/>
                  </a:lnTo>
                  <a:lnTo>
                    <a:pt x="211" y="106"/>
                  </a:lnTo>
                  <a:lnTo>
                    <a:pt x="194" y="88"/>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29" name="Freeform 119"/>
            <p:cNvSpPr>
              <a:spLocks noChangeArrowheads="1"/>
            </p:cNvSpPr>
            <p:nvPr/>
          </p:nvSpPr>
          <p:spPr bwMode="auto">
            <a:xfrm>
              <a:off x="5462588" y="4625975"/>
              <a:ext cx="73025" cy="73025"/>
            </a:xfrm>
            <a:custGeom>
              <a:avLst/>
              <a:gdLst>
                <a:gd name="T0" fmla="*/ 37944 w 204"/>
                <a:gd name="T1" fmla="*/ 6085 h 204"/>
                <a:gd name="T2" fmla="*/ 37944 w 204"/>
                <a:gd name="T3" fmla="*/ 6085 h 204"/>
                <a:gd name="T4" fmla="*/ 37944 w 204"/>
                <a:gd name="T5" fmla="*/ 6085 h 204"/>
                <a:gd name="T6" fmla="*/ 31501 w 204"/>
                <a:gd name="T7" fmla="*/ 2864 h 204"/>
                <a:gd name="T8" fmla="*/ 22194 w 204"/>
                <a:gd name="T9" fmla="*/ 0 h 204"/>
                <a:gd name="T10" fmla="*/ 15750 w 204"/>
                <a:gd name="T11" fmla="*/ 2864 h 204"/>
                <a:gd name="T12" fmla="*/ 6443 w 204"/>
                <a:gd name="T13" fmla="*/ 6085 h 204"/>
                <a:gd name="T14" fmla="*/ 6443 w 204"/>
                <a:gd name="T15" fmla="*/ 6085 h 204"/>
                <a:gd name="T16" fmla="*/ 3222 w 204"/>
                <a:gd name="T17" fmla="*/ 15750 h 204"/>
                <a:gd name="T18" fmla="*/ 0 w 204"/>
                <a:gd name="T19" fmla="*/ 21836 h 204"/>
                <a:gd name="T20" fmla="*/ 3222 w 204"/>
                <a:gd name="T21" fmla="*/ 31501 h 204"/>
                <a:gd name="T22" fmla="*/ 6443 w 204"/>
                <a:gd name="T23" fmla="*/ 37586 h 204"/>
                <a:gd name="T24" fmla="*/ 6443 w 204"/>
                <a:gd name="T25" fmla="*/ 37586 h 204"/>
                <a:gd name="T26" fmla="*/ 34723 w 204"/>
                <a:gd name="T27" fmla="*/ 66224 h 204"/>
                <a:gd name="T28" fmla="*/ 34723 w 204"/>
                <a:gd name="T29" fmla="*/ 66224 h 204"/>
                <a:gd name="T30" fmla="*/ 34723 w 204"/>
                <a:gd name="T31" fmla="*/ 66224 h 204"/>
                <a:gd name="T32" fmla="*/ 34723 w 204"/>
                <a:gd name="T33" fmla="*/ 66224 h 204"/>
                <a:gd name="T34" fmla="*/ 34723 w 204"/>
                <a:gd name="T35" fmla="*/ 66224 h 204"/>
                <a:gd name="T36" fmla="*/ 41166 w 204"/>
                <a:gd name="T37" fmla="*/ 69445 h 204"/>
                <a:gd name="T38" fmla="*/ 50473 w 204"/>
                <a:gd name="T39" fmla="*/ 72667 h 204"/>
                <a:gd name="T40" fmla="*/ 56917 w 204"/>
                <a:gd name="T41" fmla="*/ 69445 h 204"/>
                <a:gd name="T42" fmla="*/ 66224 w 204"/>
                <a:gd name="T43" fmla="*/ 66224 h 204"/>
                <a:gd name="T44" fmla="*/ 66224 w 204"/>
                <a:gd name="T45" fmla="*/ 66224 h 204"/>
                <a:gd name="T46" fmla="*/ 69445 w 204"/>
                <a:gd name="T47" fmla="*/ 56559 h 204"/>
                <a:gd name="T48" fmla="*/ 72667 w 204"/>
                <a:gd name="T49" fmla="*/ 50473 h 204"/>
                <a:gd name="T50" fmla="*/ 69445 w 204"/>
                <a:gd name="T51" fmla="*/ 40808 h 204"/>
                <a:gd name="T52" fmla="*/ 63002 w 204"/>
                <a:gd name="T53" fmla="*/ 34723 h 204"/>
                <a:gd name="T54" fmla="*/ 63002 w 204"/>
                <a:gd name="T55" fmla="*/ 34723 h 204"/>
                <a:gd name="T56" fmla="*/ 37944 w 204"/>
                <a:gd name="T57" fmla="*/ 6085 h 20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04" h="204">
                  <a:moveTo>
                    <a:pt x="106" y="17"/>
                  </a:moveTo>
                  <a:lnTo>
                    <a:pt x="106" y="17"/>
                  </a:lnTo>
                  <a:lnTo>
                    <a:pt x="88" y="8"/>
                  </a:lnTo>
                  <a:lnTo>
                    <a:pt x="62" y="0"/>
                  </a:lnTo>
                  <a:lnTo>
                    <a:pt x="44" y="8"/>
                  </a:lnTo>
                  <a:lnTo>
                    <a:pt x="18" y="17"/>
                  </a:lnTo>
                  <a:lnTo>
                    <a:pt x="9" y="44"/>
                  </a:lnTo>
                  <a:lnTo>
                    <a:pt x="0" y="61"/>
                  </a:lnTo>
                  <a:lnTo>
                    <a:pt x="9" y="88"/>
                  </a:lnTo>
                  <a:lnTo>
                    <a:pt x="18" y="105"/>
                  </a:lnTo>
                  <a:lnTo>
                    <a:pt x="97" y="185"/>
                  </a:lnTo>
                  <a:lnTo>
                    <a:pt x="115" y="194"/>
                  </a:lnTo>
                  <a:lnTo>
                    <a:pt x="141" y="203"/>
                  </a:lnTo>
                  <a:lnTo>
                    <a:pt x="159" y="194"/>
                  </a:lnTo>
                  <a:lnTo>
                    <a:pt x="185" y="185"/>
                  </a:lnTo>
                  <a:lnTo>
                    <a:pt x="194" y="158"/>
                  </a:lnTo>
                  <a:lnTo>
                    <a:pt x="203" y="141"/>
                  </a:lnTo>
                  <a:lnTo>
                    <a:pt x="194" y="114"/>
                  </a:lnTo>
                  <a:lnTo>
                    <a:pt x="176" y="97"/>
                  </a:lnTo>
                  <a:lnTo>
                    <a:pt x="106" y="17"/>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30" name="Freeform 120"/>
            <p:cNvSpPr>
              <a:spLocks noChangeArrowheads="1"/>
            </p:cNvSpPr>
            <p:nvPr/>
          </p:nvSpPr>
          <p:spPr bwMode="auto">
            <a:xfrm>
              <a:off x="5386388" y="4540250"/>
              <a:ext cx="69850" cy="73025"/>
            </a:xfrm>
            <a:custGeom>
              <a:avLst/>
              <a:gdLst>
                <a:gd name="T0" fmla="*/ 37970 w 195"/>
                <a:gd name="T1" fmla="*/ 9665 h 204"/>
                <a:gd name="T2" fmla="*/ 37970 w 195"/>
                <a:gd name="T3" fmla="*/ 9665 h 204"/>
                <a:gd name="T4" fmla="*/ 31522 w 195"/>
                <a:gd name="T5" fmla="*/ 3222 h 204"/>
                <a:gd name="T6" fmla="*/ 25433 w 195"/>
                <a:gd name="T7" fmla="*/ 0 h 204"/>
                <a:gd name="T8" fmla="*/ 15761 w 195"/>
                <a:gd name="T9" fmla="*/ 3222 h 204"/>
                <a:gd name="T10" fmla="*/ 9672 w 195"/>
                <a:gd name="T11" fmla="*/ 6443 h 204"/>
                <a:gd name="T12" fmla="*/ 9672 w 195"/>
                <a:gd name="T13" fmla="*/ 6443 h 204"/>
                <a:gd name="T14" fmla="*/ 3224 w 195"/>
                <a:gd name="T15" fmla="*/ 12887 h 204"/>
                <a:gd name="T16" fmla="*/ 0 w 195"/>
                <a:gd name="T17" fmla="*/ 18972 h 204"/>
                <a:gd name="T18" fmla="*/ 3224 w 195"/>
                <a:gd name="T19" fmla="*/ 28637 h 204"/>
                <a:gd name="T20" fmla="*/ 6448 w 195"/>
                <a:gd name="T21" fmla="*/ 34723 h 204"/>
                <a:gd name="T22" fmla="*/ 6448 w 195"/>
                <a:gd name="T23" fmla="*/ 34723 h 204"/>
                <a:gd name="T24" fmla="*/ 31522 w 195"/>
                <a:gd name="T25" fmla="*/ 66582 h 204"/>
                <a:gd name="T26" fmla="*/ 31522 w 195"/>
                <a:gd name="T27" fmla="*/ 66582 h 204"/>
                <a:gd name="T28" fmla="*/ 31522 w 195"/>
                <a:gd name="T29" fmla="*/ 66582 h 204"/>
                <a:gd name="T30" fmla="*/ 31522 w 195"/>
                <a:gd name="T31" fmla="*/ 66582 h 204"/>
                <a:gd name="T32" fmla="*/ 31522 w 195"/>
                <a:gd name="T33" fmla="*/ 66582 h 204"/>
                <a:gd name="T34" fmla="*/ 37970 w 195"/>
                <a:gd name="T35" fmla="*/ 69445 h 204"/>
                <a:gd name="T36" fmla="*/ 44417 w 195"/>
                <a:gd name="T37" fmla="*/ 72667 h 204"/>
                <a:gd name="T38" fmla="*/ 53731 w 195"/>
                <a:gd name="T39" fmla="*/ 72667 h 204"/>
                <a:gd name="T40" fmla="*/ 60178 w 195"/>
                <a:gd name="T41" fmla="*/ 66582 h 204"/>
                <a:gd name="T42" fmla="*/ 60178 w 195"/>
                <a:gd name="T43" fmla="*/ 66582 h 204"/>
                <a:gd name="T44" fmla="*/ 66626 w 195"/>
                <a:gd name="T45" fmla="*/ 60138 h 204"/>
                <a:gd name="T46" fmla="*/ 69492 w 195"/>
                <a:gd name="T47" fmla="*/ 53695 h 204"/>
                <a:gd name="T48" fmla="*/ 66626 w 195"/>
                <a:gd name="T49" fmla="*/ 44388 h 204"/>
                <a:gd name="T50" fmla="*/ 63402 w 195"/>
                <a:gd name="T51" fmla="*/ 37944 h 204"/>
                <a:gd name="T52" fmla="*/ 63402 w 195"/>
                <a:gd name="T53" fmla="*/ 37944 h 204"/>
                <a:gd name="T54" fmla="*/ 37970 w 195"/>
                <a:gd name="T55" fmla="*/ 9665 h 20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95" h="204">
                  <a:moveTo>
                    <a:pt x="106" y="27"/>
                  </a:moveTo>
                  <a:lnTo>
                    <a:pt x="106" y="27"/>
                  </a:lnTo>
                  <a:lnTo>
                    <a:pt x="88" y="9"/>
                  </a:lnTo>
                  <a:lnTo>
                    <a:pt x="71" y="0"/>
                  </a:lnTo>
                  <a:lnTo>
                    <a:pt x="44" y="9"/>
                  </a:lnTo>
                  <a:lnTo>
                    <a:pt x="27" y="18"/>
                  </a:lnTo>
                  <a:lnTo>
                    <a:pt x="9" y="36"/>
                  </a:lnTo>
                  <a:lnTo>
                    <a:pt x="0" y="53"/>
                  </a:lnTo>
                  <a:lnTo>
                    <a:pt x="9" y="80"/>
                  </a:lnTo>
                  <a:lnTo>
                    <a:pt x="18" y="97"/>
                  </a:lnTo>
                  <a:lnTo>
                    <a:pt x="88" y="186"/>
                  </a:lnTo>
                  <a:lnTo>
                    <a:pt x="106" y="194"/>
                  </a:lnTo>
                  <a:lnTo>
                    <a:pt x="124" y="203"/>
                  </a:lnTo>
                  <a:lnTo>
                    <a:pt x="150" y="203"/>
                  </a:lnTo>
                  <a:lnTo>
                    <a:pt x="168" y="186"/>
                  </a:lnTo>
                  <a:lnTo>
                    <a:pt x="186" y="168"/>
                  </a:lnTo>
                  <a:lnTo>
                    <a:pt x="194" y="150"/>
                  </a:lnTo>
                  <a:lnTo>
                    <a:pt x="186" y="124"/>
                  </a:lnTo>
                  <a:lnTo>
                    <a:pt x="177" y="106"/>
                  </a:lnTo>
                  <a:lnTo>
                    <a:pt x="106" y="27"/>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31" name="Freeform 121"/>
            <p:cNvSpPr>
              <a:spLocks noChangeArrowheads="1"/>
            </p:cNvSpPr>
            <p:nvPr/>
          </p:nvSpPr>
          <p:spPr bwMode="auto">
            <a:xfrm>
              <a:off x="5322888" y="4448175"/>
              <a:ext cx="60325" cy="73025"/>
            </a:xfrm>
            <a:custGeom>
              <a:avLst/>
              <a:gdLst>
                <a:gd name="T0" fmla="*/ 38062 w 168"/>
                <a:gd name="T1" fmla="*/ 9665 h 204"/>
                <a:gd name="T2" fmla="*/ 38062 w 168"/>
                <a:gd name="T3" fmla="*/ 9665 h 204"/>
                <a:gd name="T4" fmla="*/ 31599 w 168"/>
                <a:gd name="T5" fmla="*/ 3222 h 204"/>
                <a:gd name="T6" fmla="*/ 22263 w 168"/>
                <a:gd name="T7" fmla="*/ 0 h 204"/>
                <a:gd name="T8" fmla="*/ 15799 w 168"/>
                <a:gd name="T9" fmla="*/ 0 h 204"/>
                <a:gd name="T10" fmla="*/ 9336 w 168"/>
                <a:gd name="T11" fmla="*/ 3222 h 204"/>
                <a:gd name="T12" fmla="*/ 9336 w 168"/>
                <a:gd name="T13" fmla="*/ 3222 h 204"/>
                <a:gd name="T14" fmla="*/ 3232 w 168"/>
                <a:gd name="T15" fmla="*/ 9665 h 204"/>
                <a:gd name="T16" fmla="*/ 0 w 168"/>
                <a:gd name="T17" fmla="*/ 16108 h 204"/>
                <a:gd name="T18" fmla="*/ 0 w 168"/>
                <a:gd name="T19" fmla="*/ 22194 h 204"/>
                <a:gd name="T20" fmla="*/ 0 w 168"/>
                <a:gd name="T21" fmla="*/ 31859 h 204"/>
                <a:gd name="T22" fmla="*/ 0 w 168"/>
                <a:gd name="T23" fmla="*/ 31859 h 204"/>
                <a:gd name="T24" fmla="*/ 22263 w 168"/>
                <a:gd name="T25" fmla="*/ 63360 h 204"/>
                <a:gd name="T26" fmla="*/ 22263 w 168"/>
                <a:gd name="T27" fmla="*/ 63360 h 204"/>
                <a:gd name="T28" fmla="*/ 22263 w 168"/>
                <a:gd name="T29" fmla="*/ 63360 h 204"/>
                <a:gd name="T30" fmla="*/ 22263 w 168"/>
                <a:gd name="T31" fmla="*/ 63360 h 204"/>
                <a:gd name="T32" fmla="*/ 22263 w 168"/>
                <a:gd name="T33" fmla="*/ 63360 h 204"/>
                <a:gd name="T34" fmla="*/ 28367 w 168"/>
                <a:gd name="T35" fmla="*/ 69803 h 204"/>
                <a:gd name="T36" fmla="*/ 34831 w 168"/>
                <a:gd name="T37" fmla="*/ 72667 h 204"/>
                <a:gd name="T38" fmla="*/ 44167 w 168"/>
                <a:gd name="T39" fmla="*/ 72667 h 204"/>
                <a:gd name="T40" fmla="*/ 50630 w 168"/>
                <a:gd name="T41" fmla="*/ 69803 h 204"/>
                <a:gd name="T42" fmla="*/ 50630 w 168"/>
                <a:gd name="T43" fmla="*/ 69803 h 204"/>
                <a:gd name="T44" fmla="*/ 57093 w 168"/>
                <a:gd name="T45" fmla="*/ 63360 h 204"/>
                <a:gd name="T46" fmla="*/ 59966 w 168"/>
                <a:gd name="T47" fmla="*/ 56917 h 204"/>
                <a:gd name="T48" fmla="*/ 59966 w 168"/>
                <a:gd name="T49" fmla="*/ 47609 h 204"/>
                <a:gd name="T50" fmla="*/ 57093 w 168"/>
                <a:gd name="T51" fmla="*/ 41166 h 204"/>
                <a:gd name="T52" fmla="*/ 57093 w 168"/>
                <a:gd name="T53" fmla="*/ 41166 h 204"/>
                <a:gd name="T54" fmla="*/ 38062 w 168"/>
                <a:gd name="T55" fmla="*/ 9665 h 20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68" h="204">
                  <a:moveTo>
                    <a:pt x="106" y="27"/>
                  </a:moveTo>
                  <a:lnTo>
                    <a:pt x="106" y="27"/>
                  </a:lnTo>
                  <a:lnTo>
                    <a:pt x="88" y="9"/>
                  </a:lnTo>
                  <a:lnTo>
                    <a:pt x="62" y="0"/>
                  </a:lnTo>
                  <a:lnTo>
                    <a:pt x="44" y="0"/>
                  </a:lnTo>
                  <a:lnTo>
                    <a:pt x="26" y="9"/>
                  </a:lnTo>
                  <a:lnTo>
                    <a:pt x="9" y="27"/>
                  </a:lnTo>
                  <a:lnTo>
                    <a:pt x="0" y="45"/>
                  </a:lnTo>
                  <a:lnTo>
                    <a:pt x="0" y="62"/>
                  </a:lnTo>
                  <a:lnTo>
                    <a:pt x="0" y="89"/>
                  </a:lnTo>
                  <a:lnTo>
                    <a:pt x="62" y="177"/>
                  </a:lnTo>
                  <a:lnTo>
                    <a:pt x="79" y="195"/>
                  </a:lnTo>
                  <a:lnTo>
                    <a:pt x="97" y="203"/>
                  </a:lnTo>
                  <a:lnTo>
                    <a:pt x="123" y="203"/>
                  </a:lnTo>
                  <a:lnTo>
                    <a:pt x="141" y="195"/>
                  </a:lnTo>
                  <a:lnTo>
                    <a:pt x="159" y="177"/>
                  </a:lnTo>
                  <a:lnTo>
                    <a:pt x="167" y="159"/>
                  </a:lnTo>
                  <a:lnTo>
                    <a:pt x="167" y="133"/>
                  </a:lnTo>
                  <a:lnTo>
                    <a:pt x="159" y="115"/>
                  </a:lnTo>
                  <a:lnTo>
                    <a:pt x="106" y="27"/>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32" name="Freeform 122"/>
            <p:cNvSpPr>
              <a:spLocks noChangeArrowheads="1"/>
            </p:cNvSpPr>
            <p:nvPr/>
          </p:nvSpPr>
          <p:spPr bwMode="auto">
            <a:xfrm>
              <a:off x="5268913" y="4346575"/>
              <a:ext cx="57150" cy="76200"/>
            </a:xfrm>
            <a:custGeom>
              <a:avLst/>
              <a:gdLst>
                <a:gd name="T0" fmla="*/ 53578 w 160"/>
                <a:gd name="T1" fmla="*/ 44361 h 213"/>
                <a:gd name="T2" fmla="*/ 53578 w 160"/>
                <a:gd name="T3" fmla="*/ 44361 h 213"/>
                <a:gd name="T4" fmla="*/ 47149 w 160"/>
                <a:gd name="T5" fmla="*/ 28620 h 213"/>
                <a:gd name="T6" fmla="*/ 47149 w 160"/>
                <a:gd name="T7" fmla="*/ 28620 h 213"/>
                <a:gd name="T8" fmla="*/ 40719 w 160"/>
                <a:gd name="T9" fmla="*/ 12521 h 213"/>
                <a:gd name="T10" fmla="*/ 40719 w 160"/>
                <a:gd name="T11" fmla="*/ 12521 h 213"/>
                <a:gd name="T12" fmla="*/ 40719 w 160"/>
                <a:gd name="T13" fmla="*/ 12521 h 213"/>
                <a:gd name="T14" fmla="*/ 34647 w 160"/>
                <a:gd name="T15" fmla="*/ 6439 h 213"/>
                <a:gd name="T16" fmla="*/ 28218 w 160"/>
                <a:gd name="T17" fmla="*/ 0 h 213"/>
                <a:gd name="T18" fmla="*/ 22146 w 160"/>
                <a:gd name="T19" fmla="*/ 0 h 213"/>
                <a:gd name="T20" fmla="*/ 15716 w 160"/>
                <a:gd name="T21" fmla="*/ 0 h 213"/>
                <a:gd name="T22" fmla="*/ 15716 w 160"/>
                <a:gd name="T23" fmla="*/ 0 h 213"/>
                <a:gd name="T24" fmla="*/ 6072 w 160"/>
                <a:gd name="T25" fmla="*/ 3220 h 213"/>
                <a:gd name="T26" fmla="*/ 3215 w 160"/>
                <a:gd name="T27" fmla="*/ 9659 h 213"/>
                <a:gd name="T28" fmla="*/ 0 w 160"/>
                <a:gd name="T29" fmla="*/ 18961 h 213"/>
                <a:gd name="T30" fmla="*/ 3215 w 160"/>
                <a:gd name="T31" fmla="*/ 25400 h 213"/>
                <a:gd name="T32" fmla="*/ 3215 w 160"/>
                <a:gd name="T33" fmla="*/ 25400 h 213"/>
                <a:gd name="T34" fmla="*/ 9287 w 160"/>
                <a:gd name="T35" fmla="*/ 44361 h 213"/>
                <a:gd name="T36" fmla="*/ 9287 w 160"/>
                <a:gd name="T37" fmla="*/ 44361 h 213"/>
                <a:gd name="T38" fmla="*/ 18931 w 160"/>
                <a:gd name="T39" fmla="*/ 63321 h 213"/>
                <a:gd name="T40" fmla="*/ 18931 w 160"/>
                <a:gd name="T41" fmla="*/ 63321 h 213"/>
                <a:gd name="T42" fmla="*/ 18931 w 160"/>
                <a:gd name="T43" fmla="*/ 63321 h 213"/>
                <a:gd name="T44" fmla="*/ 18931 w 160"/>
                <a:gd name="T45" fmla="*/ 63321 h 213"/>
                <a:gd name="T46" fmla="*/ 18931 w 160"/>
                <a:gd name="T47" fmla="*/ 63321 h 213"/>
                <a:gd name="T48" fmla="*/ 22146 w 160"/>
                <a:gd name="T49" fmla="*/ 69403 h 213"/>
                <a:gd name="T50" fmla="*/ 28218 w 160"/>
                <a:gd name="T51" fmla="*/ 72623 h 213"/>
                <a:gd name="T52" fmla="*/ 37862 w 160"/>
                <a:gd name="T53" fmla="*/ 75842 h 213"/>
                <a:gd name="T54" fmla="*/ 43934 w 160"/>
                <a:gd name="T55" fmla="*/ 72623 h 213"/>
                <a:gd name="T56" fmla="*/ 43934 w 160"/>
                <a:gd name="T57" fmla="*/ 72623 h 213"/>
                <a:gd name="T58" fmla="*/ 50363 w 160"/>
                <a:gd name="T59" fmla="*/ 69403 h 213"/>
                <a:gd name="T60" fmla="*/ 56793 w 160"/>
                <a:gd name="T61" fmla="*/ 60101 h 213"/>
                <a:gd name="T62" fmla="*/ 56793 w 160"/>
                <a:gd name="T63" fmla="*/ 53662 h 213"/>
                <a:gd name="T64" fmla="*/ 53578 w 160"/>
                <a:gd name="T65" fmla="*/ 44361 h 2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0" h="213">
                  <a:moveTo>
                    <a:pt x="150" y="124"/>
                  </a:moveTo>
                  <a:lnTo>
                    <a:pt x="150" y="124"/>
                  </a:lnTo>
                  <a:lnTo>
                    <a:pt x="132" y="80"/>
                  </a:lnTo>
                  <a:lnTo>
                    <a:pt x="114" y="35"/>
                  </a:lnTo>
                  <a:lnTo>
                    <a:pt x="97" y="18"/>
                  </a:lnTo>
                  <a:lnTo>
                    <a:pt x="79" y="0"/>
                  </a:lnTo>
                  <a:lnTo>
                    <a:pt x="62" y="0"/>
                  </a:lnTo>
                  <a:lnTo>
                    <a:pt x="44" y="0"/>
                  </a:lnTo>
                  <a:lnTo>
                    <a:pt x="17" y="9"/>
                  </a:lnTo>
                  <a:lnTo>
                    <a:pt x="9" y="27"/>
                  </a:lnTo>
                  <a:lnTo>
                    <a:pt x="0" y="53"/>
                  </a:lnTo>
                  <a:lnTo>
                    <a:pt x="9" y="71"/>
                  </a:lnTo>
                  <a:lnTo>
                    <a:pt x="26" y="124"/>
                  </a:lnTo>
                  <a:lnTo>
                    <a:pt x="53" y="177"/>
                  </a:lnTo>
                  <a:lnTo>
                    <a:pt x="62" y="194"/>
                  </a:lnTo>
                  <a:lnTo>
                    <a:pt x="79" y="203"/>
                  </a:lnTo>
                  <a:lnTo>
                    <a:pt x="106" y="212"/>
                  </a:lnTo>
                  <a:lnTo>
                    <a:pt x="123" y="203"/>
                  </a:lnTo>
                  <a:lnTo>
                    <a:pt x="141" y="194"/>
                  </a:lnTo>
                  <a:lnTo>
                    <a:pt x="159" y="168"/>
                  </a:lnTo>
                  <a:lnTo>
                    <a:pt x="159" y="150"/>
                  </a:lnTo>
                  <a:lnTo>
                    <a:pt x="150" y="124"/>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33" name="Freeform 123"/>
            <p:cNvSpPr>
              <a:spLocks noChangeArrowheads="1"/>
            </p:cNvSpPr>
            <p:nvPr/>
          </p:nvSpPr>
          <p:spPr bwMode="auto">
            <a:xfrm>
              <a:off x="5243513" y="4235450"/>
              <a:ext cx="44450" cy="76200"/>
            </a:xfrm>
            <a:custGeom>
              <a:avLst/>
              <a:gdLst>
                <a:gd name="T0" fmla="*/ 3200 w 125"/>
                <a:gd name="T1" fmla="*/ 41141 h 213"/>
                <a:gd name="T2" fmla="*/ 3200 w 125"/>
                <a:gd name="T3" fmla="*/ 41141 h 213"/>
                <a:gd name="T4" fmla="*/ 6401 w 125"/>
                <a:gd name="T5" fmla="*/ 60101 h 213"/>
                <a:gd name="T6" fmla="*/ 6401 w 125"/>
                <a:gd name="T7" fmla="*/ 60101 h 213"/>
                <a:gd name="T8" fmla="*/ 6401 w 125"/>
                <a:gd name="T9" fmla="*/ 60101 h 213"/>
                <a:gd name="T10" fmla="*/ 6401 w 125"/>
                <a:gd name="T11" fmla="*/ 60101 h 213"/>
                <a:gd name="T12" fmla="*/ 6401 w 125"/>
                <a:gd name="T13" fmla="*/ 60101 h 213"/>
                <a:gd name="T14" fmla="*/ 9601 w 125"/>
                <a:gd name="T15" fmla="*/ 66541 h 213"/>
                <a:gd name="T16" fmla="*/ 15646 w 125"/>
                <a:gd name="T17" fmla="*/ 72623 h 213"/>
                <a:gd name="T18" fmla="*/ 22047 w 125"/>
                <a:gd name="T19" fmla="*/ 75842 h 213"/>
                <a:gd name="T20" fmla="*/ 28448 w 125"/>
                <a:gd name="T21" fmla="*/ 75842 h 213"/>
                <a:gd name="T22" fmla="*/ 28448 w 125"/>
                <a:gd name="T23" fmla="*/ 75842 h 213"/>
                <a:gd name="T24" fmla="*/ 37694 w 125"/>
                <a:gd name="T25" fmla="*/ 72623 h 213"/>
                <a:gd name="T26" fmla="*/ 40894 w 125"/>
                <a:gd name="T27" fmla="*/ 66541 h 213"/>
                <a:gd name="T28" fmla="*/ 44094 w 125"/>
                <a:gd name="T29" fmla="*/ 60101 h 213"/>
                <a:gd name="T30" fmla="*/ 44094 w 125"/>
                <a:gd name="T31" fmla="*/ 53662 h 213"/>
                <a:gd name="T32" fmla="*/ 44094 w 125"/>
                <a:gd name="T33" fmla="*/ 53662 h 213"/>
                <a:gd name="T34" fmla="*/ 40894 w 125"/>
                <a:gd name="T35" fmla="*/ 34701 h 213"/>
                <a:gd name="T36" fmla="*/ 40894 w 125"/>
                <a:gd name="T37" fmla="*/ 34701 h 213"/>
                <a:gd name="T38" fmla="*/ 40894 w 125"/>
                <a:gd name="T39" fmla="*/ 15741 h 213"/>
                <a:gd name="T40" fmla="*/ 40894 w 125"/>
                <a:gd name="T41" fmla="*/ 15741 h 213"/>
                <a:gd name="T42" fmla="*/ 40894 w 125"/>
                <a:gd name="T43" fmla="*/ 15741 h 213"/>
                <a:gd name="T44" fmla="*/ 37694 w 125"/>
                <a:gd name="T45" fmla="*/ 9659 h 213"/>
                <a:gd name="T46" fmla="*/ 31293 w 125"/>
                <a:gd name="T47" fmla="*/ 3220 h 213"/>
                <a:gd name="T48" fmla="*/ 25248 w 125"/>
                <a:gd name="T49" fmla="*/ 0 h 213"/>
                <a:gd name="T50" fmla="*/ 18847 w 125"/>
                <a:gd name="T51" fmla="*/ 0 h 213"/>
                <a:gd name="T52" fmla="*/ 18847 w 125"/>
                <a:gd name="T53" fmla="*/ 0 h 213"/>
                <a:gd name="T54" fmla="*/ 12446 w 125"/>
                <a:gd name="T55" fmla="*/ 0 h 213"/>
                <a:gd name="T56" fmla="*/ 6401 w 125"/>
                <a:gd name="T57" fmla="*/ 6439 h 213"/>
                <a:gd name="T58" fmla="*/ 3200 w 125"/>
                <a:gd name="T59" fmla="*/ 12879 h 213"/>
                <a:gd name="T60" fmla="*/ 0 w 125"/>
                <a:gd name="T61" fmla="*/ 18961 h 213"/>
                <a:gd name="T62" fmla="*/ 0 w 125"/>
                <a:gd name="T63" fmla="*/ 18961 h 213"/>
                <a:gd name="T64" fmla="*/ 3200 w 125"/>
                <a:gd name="T65" fmla="*/ 41141 h 2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5" h="213">
                  <a:moveTo>
                    <a:pt x="9" y="115"/>
                  </a:moveTo>
                  <a:lnTo>
                    <a:pt x="9" y="115"/>
                  </a:lnTo>
                  <a:lnTo>
                    <a:pt x="18" y="168"/>
                  </a:lnTo>
                  <a:lnTo>
                    <a:pt x="27" y="186"/>
                  </a:lnTo>
                  <a:lnTo>
                    <a:pt x="44" y="203"/>
                  </a:lnTo>
                  <a:lnTo>
                    <a:pt x="62" y="212"/>
                  </a:lnTo>
                  <a:lnTo>
                    <a:pt x="80" y="212"/>
                  </a:lnTo>
                  <a:lnTo>
                    <a:pt x="106" y="203"/>
                  </a:lnTo>
                  <a:lnTo>
                    <a:pt x="115" y="186"/>
                  </a:lnTo>
                  <a:lnTo>
                    <a:pt x="124" y="168"/>
                  </a:lnTo>
                  <a:lnTo>
                    <a:pt x="124" y="150"/>
                  </a:lnTo>
                  <a:lnTo>
                    <a:pt x="115" y="97"/>
                  </a:lnTo>
                  <a:lnTo>
                    <a:pt x="115" y="44"/>
                  </a:lnTo>
                  <a:lnTo>
                    <a:pt x="106" y="27"/>
                  </a:lnTo>
                  <a:lnTo>
                    <a:pt x="88" y="9"/>
                  </a:lnTo>
                  <a:lnTo>
                    <a:pt x="71" y="0"/>
                  </a:lnTo>
                  <a:lnTo>
                    <a:pt x="53" y="0"/>
                  </a:lnTo>
                  <a:lnTo>
                    <a:pt x="35" y="0"/>
                  </a:lnTo>
                  <a:lnTo>
                    <a:pt x="18" y="18"/>
                  </a:lnTo>
                  <a:lnTo>
                    <a:pt x="9" y="36"/>
                  </a:lnTo>
                  <a:lnTo>
                    <a:pt x="0" y="53"/>
                  </a:lnTo>
                  <a:lnTo>
                    <a:pt x="9" y="115"/>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34" name="Freeform 124"/>
            <p:cNvSpPr>
              <a:spLocks noChangeArrowheads="1"/>
            </p:cNvSpPr>
            <p:nvPr/>
          </p:nvSpPr>
          <p:spPr bwMode="auto">
            <a:xfrm>
              <a:off x="5246688" y="4121150"/>
              <a:ext cx="44450" cy="73025"/>
            </a:xfrm>
            <a:custGeom>
              <a:avLst/>
              <a:gdLst>
                <a:gd name="T0" fmla="*/ 15646 w 125"/>
                <a:gd name="T1" fmla="*/ 72667 h 204"/>
                <a:gd name="T2" fmla="*/ 15646 w 125"/>
                <a:gd name="T3" fmla="*/ 72667 h 204"/>
                <a:gd name="T4" fmla="*/ 25248 w 125"/>
                <a:gd name="T5" fmla="*/ 72667 h 204"/>
                <a:gd name="T6" fmla="*/ 31293 w 125"/>
                <a:gd name="T7" fmla="*/ 69445 h 204"/>
                <a:gd name="T8" fmla="*/ 34493 w 125"/>
                <a:gd name="T9" fmla="*/ 66224 h 204"/>
                <a:gd name="T10" fmla="*/ 37694 w 125"/>
                <a:gd name="T11" fmla="*/ 59780 h 204"/>
                <a:gd name="T12" fmla="*/ 40894 w 125"/>
                <a:gd name="T13" fmla="*/ 50473 h 204"/>
                <a:gd name="T14" fmla="*/ 40894 w 125"/>
                <a:gd name="T15" fmla="*/ 40808 h 204"/>
                <a:gd name="T16" fmla="*/ 40894 w 125"/>
                <a:gd name="T17" fmla="*/ 40808 h 204"/>
                <a:gd name="T18" fmla="*/ 44094 w 125"/>
                <a:gd name="T19" fmla="*/ 21836 h 204"/>
                <a:gd name="T20" fmla="*/ 44094 w 125"/>
                <a:gd name="T21" fmla="*/ 21836 h 204"/>
                <a:gd name="T22" fmla="*/ 44094 w 125"/>
                <a:gd name="T23" fmla="*/ 21836 h 204"/>
                <a:gd name="T24" fmla="*/ 44094 w 125"/>
                <a:gd name="T25" fmla="*/ 15750 h 204"/>
                <a:gd name="T26" fmla="*/ 44094 w 125"/>
                <a:gd name="T27" fmla="*/ 9307 h 204"/>
                <a:gd name="T28" fmla="*/ 37694 w 125"/>
                <a:gd name="T29" fmla="*/ 2864 h 204"/>
                <a:gd name="T30" fmla="*/ 31293 w 125"/>
                <a:gd name="T31" fmla="*/ 0 h 204"/>
                <a:gd name="T32" fmla="*/ 31293 w 125"/>
                <a:gd name="T33" fmla="*/ 0 h 204"/>
                <a:gd name="T34" fmla="*/ 25248 w 125"/>
                <a:gd name="T35" fmla="*/ 0 h 204"/>
                <a:gd name="T36" fmla="*/ 18847 w 125"/>
                <a:gd name="T37" fmla="*/ 2864 h 204"/>
                <a:gd name="T38" fmla="*/ 12446 w 125"/>
                <a:gd name="T39" fmla="*/ 6085 h 204"/>
                <a:gd name="T40" fmla="*/ 9246 w 125"/>
                <a:gd name="T41" fmla="*/ 12529 h 204"/>
                <a:gd name="T42" fmla="*/ 9246 w 125"/>
                <a:gd name="T43" fmla="*/ 12529 h 204"/>
                <a:gd name="T44" fmla="*/ 6401 w 125"/>
                <a:gd name="T45" fmla="*/ 31501 h 204"/>
                <a:gd name="T46" fmla="*/ 3200 w 125"/>
                <a:gd name="T47" fmla="*/ 44030 h 204"/>
                <a:gd name="T48" fmla="*/ 0 w 125"/>
                <a:gd name="T49" fmla="*/ 53695 h 204"/>
                <a:gd name="T50" fmla="*/ 0 w 125"/>
                <a:gd name="T51" fmla="*/ 53695 h 204"/>
                <a:gd name="T52" fmla="*/ 0 w 125"/>
                <a:gd name="T53" fmla="*/ 53695 h 204"/>
                <a:gd name="T54" fmla="*/ 0 w 125"/>
                <a:gd name="T55" fmla="*/ 53695 h 204"/>
                <a:gd name="T56" fmla="*/ 0 w 125"/>
                <a:gd name="T57" fmla="*/ 59780 h 204"/>
                <a:gd name="T58" fmla="*/ 3200 w 125"/>
                <a:gd name="T59" fmla="*/ 66224 h 204"/>
                <a:gd name="T60" fmla="*/ 9246 w 125"/>
                <a:gd name="T61" fmla="*/ 72667 h 204"/>
                <a:gd name="T62" fmla="*/ 15646 w 125"/>
                <a:gd name="T63" fmla="*/ 72667 h 20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25" h="204">
                  <a:moveTo>
                    <a:pt x="44" y="203"/>
                  </a:moveTo>
                  <a:lnTo>
                    <a:pt x="44" y="203"/>
                  </a:lnTo>
                  <a:lnTo>
                    <a:pt x="71" y="203"/>
                  </a:lnTo>
                  <a:lnTo>
                    <a:pt x="88" y="194"/>
                  </a:lnTo>
                  <a:lnTo>
                    <a:pt x="97" y="185"/>
                  </a:lnTo>
                  <a:lnTo>
                    <a:pt x="106" y="167"/>
                  </a:lnTo>
                  <a:lnTo>
                    <a:pt x="115" y="141"/>
                  </a:lnTo>
                  <a:lnTo>
                    <a:pt x="115" y="114"/>
                  </a:lnTo>
                  <a:lnTo>
                    <a:pt x="124" y="61"/>
                  </a:lnTo>
                  <a:lnTo>
                    <a:pt x="124" y="44"/>
                  </a:lnTo>
                  <a:lnTo>
                    <a:pt x="124" y="26"/>
                  </a:lnTo>
                  <a:lnTo>
                    <a:pt x="106" y="8"/>
                  </a:lnTo>
                  <a:lnTo>
                    <a:pt x="88" y="0"/>
                  </a:lnTo>
                  <a:lnTo>
                    <a:pt x="71" y="0"/>
                  </a:lnTo>
                  <a:lnTo>
                    <a:pt x="53" y="8"/>
                  </a:lnTo>
                  <a:lnTo>
                    <a:pt x="35" y="17"/>
                  </a:lnTo>
                  <a:lnTo>
                    <a:pt x="26" y="35"/>
                  </a:lnTo>
                  <a:lnTo>
                    <a:pt x="18" y="88"/>
                  </a:lnTo>
                  <a:lnTo>
                    <a:pt x="9" y="123"/>
                  </a:lnTo>
                  <a:lnTo>
                    <a:pt x="0" y="150"/>
                  </a:lnTo>
                  <a:lnTo>
                    <a:pt x="0" y="167"/>
                  </a:lnTo>
                  <a:lnTo>
                    <a:pt x="9" y="185"/>
                  </a:lnTo>
                  <a:lnTo>
                    <a:pt x="26" y="203"/>
                  </a:lnTo>
                  <a:lnTo>
                    <a:pt x="44" y="203"/>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35" name="Freeform 125"/>
            <p:cNvSpPr>
              <a:spLocks noChangeArrowheads="1"/>
            </p:cNvSpPr>
            <p:nvPr/>
          </p:nvSpPr>
          <p:spPr bwMode="auto">
            <a:xfrm>
              <a:off x="5284788" y="4016375"/>
              <a:ext cx="53975" cy="69850"/>
            </a:xfrm>
            <a:custGeom>
              <a:avLst/>
              <a:gdLst>
                <a:gd name="T0" fmla="*/ 53618 w 151"/>
                <a:gd name="T1" fmla="*/ 28510 h 196"/>
                <a:gd name="T2" fmla="*/ 53618 w 151"/>
                <a:gd name="T3" fmla="*/ 28510 h 196"/>
                <a:gd name="T4" fmla="*/ 53618 w 151"/>
                <a:gd name="T5" fmla="*/ 28510 h 196"/>
                <a:gd name="T6" fmla="*/ 53618 w 151"/>
                <a:gd name="T7" fmla="*/ 22095 h 196"/>
                <a:gd name="T8" fmla="*/ 53618 w 151"/>
                <a:gd name="T9" fmla="*/ 16037 h 196"/>
                <a:gd name="T10" fmla="*/ 53618 w 151"/>
                <a:gd name="T11" fmla="*/ 9622 h 196"/>
                <a:gd name="T12" fmla="*/ 47183 w 151"/>
                <a:gd name="T13" fmla="*/ 3207 h 196"/>
                <a:gd name="T14" fmla="*/ 47183 w 151"/>
                <a:gd name="T15" fmla="*/ 3207 h 196"/>
                <a:gd name="T16" fmla="*/ 41107 w 151"/>
                <a:gd name="T17" fmla="*/ 0 h 196"/>
                <a:gd name="T18" fmla="*/ 34673 w 151"/>
                <a:gd name="T19" fmla="*/ 0 h 196"/>
                <a:gd name="T20" fmla="*/ 28239 w 151"/>
                <a:gd name="T21" fmla="*/ 3207 h 196"/>
                <a:gd name="T22" fmla="*/ 22162 w 151"/>
                <a:gd name="T23" fmla="*/ 9622 h 196"/>
                <a:gd name="T24" fmla="*/ 22162 w 151"/>
                <a:gd name="T25" fmla="*/ 9622 h 196"/>
                <a:gd name="T26" fmla="*/ 12511 w 151"/>
                <a:gd name="T27" fmla="*/ 25303 h 196"/>
                <a:gd name="T28" fmla="*/ 12511 w 151"/>
                <a:gd name="T29" fmla="*/ 25303 h 196"/>
                <a:gd name="T30" fmla="*/ 3217 w 151"/>
                <a:gd name="T31" fmla="*/ 44191 h 196"/>
                <a:gd name="T32" fmla="*/ 3217 w 151"/>
                <a:gd name="T33" fmla="*/ 44191 h 196"/>
                <a:gd name="T34" fmla="*/ 3217 w 151"/>
                <a:gd name="T35" fmla="*/ 44191 h 196"/>
                <a:gd name="T36" fmla="*/ 3217 w 151"/>
                <a:gd name="T37" fmla="*/ 44191 h 196"/>
                <a:gd name="T38" fmla="*/ 3217 w 151"/>
                <a:gd name="T39" fmla="*/ 44191 h 196"/>
                <a:gd name="T40" fmla="*/ 0 w 151"/>
                <a:gd name="T41" fmla="*/ 50606 h 196"/>
                <a:gd name="T42" fmla="*/ 0 w 151"/>
                <a:gd name="T43" fmla="*/ 56664 h 196"/>
                <a:gd name="T44" fmla="*/ 3217 w 151"/>
                <a:gd name="T45" fmla="*/ 63079 h 196"/>
                <a:gd name="T46" fmla="*/ 9294 w 151"/>
                <a:gd name="T47" fmla="*/ 66286 h 196"/>
                <a:gd name="T48" fmla="*/ 9294 w 151"/>
                <a:gd name="T49" fmla="*/ 66286 h 196"/>
                <a:gd name="T50" fmla="*/ 15728 w 151"/>
                <a:gd name="T51" fmla="*/ 69494 h 196"/>
                <a:gd name="T52" fmla="*/ 22162 w 151"/>
                <a:gd name="T53" fmla="*/ 69494 h 196"/>
                <a:gd name="T54" fmla="*/ 28239 w 151"/>
                <a:gd name="T55" fmla="*/ 66286 h 196"/>
                <a:gd name="T56" fmla="*/ 34673 w 151"/>
                <a:gd name="T57" fmla="*/ 59871 h 196"/>
                <a:gd name="T58" fmla="*/ 34673 w 151"/>
                <a:gd name="T59" fmla="*/ 59871 h 196"/>
                <a:gd name="T60" fmla="*/ 41107 w 151"/>
                <a:gd name="T61" fmla="*/ 44191 h 196"/>
                <a:gd name="T62" fmla="*/ 41107 w 151"/>
                <a:gd name="T63" fmla="*/ 44191 h 196"/>
                <a:gd name="T64" fmla="*/ 53618 w 151"/>
                <a:gd name="T65" fmla="*/ 28510 h 19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51" h="196">
                  <a:moveTo>
                    <a:pt x="150" y="80"/>
                  </a:moveTo>
                  <a:lnTo>
                    <a:pt x="150" y="80"/>
                  </a:lnTo>
                  <a:lnTo>
                    <a:pt x="150" y="62"/>
                  </a:lnTo>
                  <a:lnTo>
                    <a:pt x="150" y="45"/>
                  </a:lnTo>
                  <a:lnTo>
                    <a:pt x="150" y="27"/>
                  </a:lnTo>
                  <a:lnTo>
                    <a:pt x="132" y="9"/>
                  </a:lnTo>
                  <a:lnTo>
                    <a:pt x="115" y="0"/>
                  </a:lnTo>
                  <a:lnTo>
                    <a:pt x="97" y="0"/>
                  </a:lnTo>
                  <a:lnTo>
                    <a:pt x="79" y="9"/>
                  </a:lnTo>
                  <a:lnTo>
                    <a:pt x="62" y="27"/>
                  </a:lnTo>
                  <a:lnTo>
                    <a:pt x="35" y="71"/>
                  </a:lnTo>
                  <a:lnTo>
                    <a:pt x="9" y="124"/>
                  </a:lnTo>
                  <a:lnTo>
                    <a:pt x="0" y="142"/>
                  </a:lnTo>
                  <a:lnTo>
                    <a:pt x="0" y="159"/>
                  </a:lnTo>
                  <a:lnTo>
                    <a:pt x="9" y="177"/>
                  </a:lnTo>
                  <a:lnTo>
                    <a:pt x="26" y="186"/>
                  </a:lnTo>
                  <a:lnTo>
                    <a:pt x="44" y="195"/>
                  </a:lnTo>
                  <a:lnTo>
                    <a:pt x="62" y="195"/>
                  </a:lnTo>
                  <a:lnTo>
                    <a:pt x="79" y="186"/>
                  </a:lnTo>
                  <a:lnTo>
                    <a:pt x="97" y="168"/>
                  </a:lnTo>
                  <a:lnTo>
                    <a:pt x="115" y="124"/>
                  </a:lnTo>
                  <a:lnTo>
                    <a:pt x="150" y="80"/>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36" name="Freeform 126"/>
            <p:cNvSpPr>
              <a:spLocks noChangeArrowheads="1"/>
            </p:cNvSpPr>
            <p:nvPr/>
          </p:nvSpPr>
          <p:spPr bwMode="auto">
            <a:xfrm>
              <a:off x="5351463" y="3930650"/>
              <a:ext cx="63500" cy="60325"/>
            </a:xfrm>
            <a:custGeom>
              <a:avLst/>
              <a:gdLst>
                <a:gd name="T0" fmla="*/ 56722 w 178"/>
                <a:gd name="T1" fmla="*/ 28556 h 169"/>
                <a:gd name="T2" fmla="*/ 56722 w 178"/>
                <a:gd name="T3" fmla="*/ 28556 h 169"/>
                <a:gd name="T4" fmla="*/ 59933 w 178"/>
                <a:gd name="T5" fmla="*/ 25344 h 169"/>
                <a:gd name="T6" fmla="*/ 63143 w 178"/>
                <a:gd name="T7" fmla="*/ 18918 h 169"/>
                <a:gd name="T8" fmla="*/ 59933 w 178"/>
                <a:gd name="T9" fmla="*/ 12493 h 169"/>
                <a:gd name="T10" fmla="*/ 56722 w 178"/>
                <a:gd name="T11" fmla="*/ 6425 h 169"/>
                <a:gd name="T12" fmla="*/ 56722 w 178"/>
                <a:gd name="T13" fmla="*/ 6425 h 169"/>
                <a:gd name="T14" fmla="*/ 53511 w 178"/>
                <a:gd name="T15" fmla="*/ 3213 h 169"/>
                <a:gd name="T16" fmla="*/ 47447 w 178"/>
                <a:gd name="T17" fmla="*/ 0 h 169"/>
                <a:gd name="T18" fmla="*/ 41025 w 178"/>
                <a:gd name="T19" fmla="*/ 0 h 169"/>
                <a:gd name="T20" fmla="*/ 34604 w 178"/>
                <a:gd name="T21" fmla="*/ 3213 h 169"/>
                <a:gd name="T22" fmla="*/ 34604 w 178"/>
                <a:gd name="T23" fmla="*/ 3213 h 169"/>
                <a:gd name="T24" fmla="*/ 6421 w 178"/>
                <a:gd name="T25" fmla="*/ 31412 h 169"/>
                <a:gd name="T26" fmla="*/ 6421 w 178"/>
                <a:gd name="T27" fmla="*/ 31412 h 169"/>
                <a:gd name="T28" fmla="*/ 6421 w 178"/>
                <a:gd name="T29" fmla="*/ 31412 h 169"/>
                <a:gd name="T30" fmla="*/ 6421 w 178"/>
                <a:gd name="T31" fmla="*/ 31412 h 169"/>
                <a:gd name="T32" fmla="*/ 3211 w 178"/>
                <a:gd name="T33" fmla="*/ 37837 h 169"/>
                <a:gd name="T34" fmla="*/ 0 w 178"/>
                <a:gd name="T35" fmla="*/ 44262 h 169"/>
                <a:gd name="T36" fmla="*/ 3211 w 178"/>
                <a:gd name="T37" fmla="*/ 50330 h 169"/>
                <a:gd name="T38" fmla="*/ 6421 w 178"/>
                <a:gd name="T39" fmla="*/ 56755 h 169"/>
                <a:gd name="T40" fmla="*/ 6421 w 178"/>
                <a:gd name="T41" fmla="*/ 56755 h 169"/>
                <a:gd name="T42" fmla="*/ 12486 w 178"/>
                <a:gd name="T43" fmla="*/ 59968 h 169"/>
                <a:gd name="T44" fmla="*/ 18907 w 178"/>
                <a:gd name="T45" fmla="*/ 59968 h 169"/>
                <a:gd name="T46" fmla="*/ 25329 w 178"/>
                <a:gd name="T47" fmla="*/ 59968 h 169"/>
                <a:gd name="T48" fmla="*/ 31393 w 178"/>
                <a:gd name="T49" fmla="*/ 56755 h 169"/>
                <a:gd name="T50" fmla="*/ 31393 w 178"/>
                <a:gd name="T51" fmla="*/ 56755 h 169"/>
                <a:gd name="T52" fmla="*/ 56722 w 178"/>
                <a:gd name="T53" fmla="*/ 28556 h 16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78" h="169">
                  <a:moveTo>
                    <a:pt x="159" y="80"/>
                  </a:moveTo>
                  <a:lnTo>
                    <a:pt x="159" y="80"/>
                  </a:lnTo>
                  <a:lnTo>
                    <a:pt x="168" y="71"/>
                  </a:lnTo>
                  <a:lnTo>
                    <a:pt x="177" y="53"/>
                  </a:lnTo>
                  <a:lnTo>
                    <a:pt x="168" y="35"/>
                  </a:lnTo>
                  <a:lnTo>
                    <a:pt x="159" y="18"/>
                  </a:lnTo>
                  <a:lnTo>
                    <a:pt x="150" y="9"/>
                  </a:lnTo>
                  <a:lnTo>
                    <a:pt x="133" y="0"/>
                  </a:lnTo>
                  <a:lnTo>
                    <a:pt x="115" y="0"/>
                  </a:lnTo>
                  <a:lnTo>
                    <a:pt x="97" y="9"/>
                  </a:lnTo>
                  <a:lnTo>
                    <a:pt x="18" y="88"/>
                  </a:lnTo>
                  <a:lnTo>
                    <a:pt x="9" y="106"/>
                  </a:lnTo>
                  <a:lnTo>
                    <a:pt x="0" y="124"/>
                  </a:lnTo>
                  <a:lnTo>
                    <a:pt x="9" y="141"/>
                  </a:lnTo>
                  <a:lnTo>
                    <a:pt x="18" y="159"/>
                  </a:lnTo>
                  <a:lnTo>
                    <a:pt x="35" y="168"/>
                  </a:lnTo>
                  <a:lnTo>
                    <a:pt x="53" y="168"/>
                  </a:lnTo>
                  <a:lnTo>
                    <a:pt x="71" y="168"/>
                  </a:lnTo>
                  <a:lnTo>
                    <a:pt x="88" y="159"/>
                  </a:lnTo>
                  <a:lnTo>
                    <a:pt x="159" y="80"/>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37" name="Freeform 127"/>
            <p:cNvSpPr>
              <a:spLocks noChangeArrowheads="1"/>
            </p:cNvSpPr>
            <p:nvPr/>
          </p:nvSpPr>
          <p:spPr bwMode="auto">
            <a:xfrm>
              <a:off x="5440363" y="3860800"/>
              <a:ext cx="63500" cy="53975"/>
            </a:xfrm>
            <a:custGeom>
              <a:avLst/>
              <a:gdLst>
                <a:gd name="T0" fmla="*/ 25329 w 178"/>
                <a:gd name="T1" fmla="*/ 50400 h 151"/>
                <a:gd name="T2" fmla="*/ 25329 w 178"/>
                <a:gd name="T3" fmla="*/ 50400 h 151"/>
                <a:gd name="T4" fmla="*/ 56722 w 178"/>
                <a:gd name="T5" fmla="*/ 28239 h 151"/>
                <a:gd name="T6" fmla="*/ 56722 w 178"/>
                <a:gd name="T7" fmla="*/ 28239 h 151"/>
                <a:gd name="T8" fmla="*/ 56722 w 178"/>
                <a:gd name="T9" fmla="*/ 28239 h 151"/>
                <a:gd name="T10" fmla="*/ 59933 w 178"/>
                <a:gd name="T11" fmla="*/ 25379 h 151"/>
                <a:gd name="T12" fmla="*/ 63143 w 178"/>
                <a:gd name="T13" fmla="*/ 18945 h 151"/>
                <a:gd name="T14" fmla="*/ 63143 w 178"/>
                <a:gd name="T15" fmla="*/ 12511 h 151"/>
                <a:gd name="T16" fmla="*/ 59933 w 178"/>
                <a:gd name="T17" fmla="*/ 6434 h 151"/>
                <a:gd name="T18" fmla="*/ 59933 w 178"/>
                <a:gd name="T19" fmla="*/ 6434 h 151"/>
                <a:gd name="T20" fmla="*/ 56722 w 178"/>
                <a:gd name="T21" fmla="*/ 3217 h 151"/>
                <a:gd name="T22" fmla="*/ 50301 w 178"/>
                <a:gd name="T23" fmla="*/ 0 h 151"/>
                <a:gd name="T24" fmla="*/ 44236 w 178"/>
                <a:gd name="T25" fmla="*/ 0 h 151"/>
                <a:gd name="T26" fmla="*/ 37815 w 178"/>
                <a:gd name="T27" fmla="*/ 3217 h 151"/>
                <a:gd name="T28" fmla="*/ 37815 w 178"/>
                <a:gd name="T29" fmla="*/ 3217 h 151"/>
                <a:gd name="T30" fmla="*/ 6421 w 178"/>
                <a:gd name="T31" fmla="*/ 25379 h 151"/>
                <a:gd name="T32" fmla="*/ 6421 w 178"/>
                <a:gd name="T33" fmla="*/ 25379 h 151"/>
                <a:gd name="T34" fmla="*/ 6421 w 178"/>
                <a:gd name="T35" fmla="*/ 25379 h 151"/>
                <a:gd name="T36" fmla="*/ 6421 w 178"/>
                <a:gd name="T37" fmla="*/ 25379 h 151"/>
                <a:gd name="T38" fmla="*/ 0 w 178"/>
                <a:gd name="T39" fmla="*/ 28239 h 151"/>
                <a:gd name="T40" fmla="*/ 0 w 178"/>
                <a:gd name="T41" fmla="*/ 34673 h 151"/>
                <a:gd name="T42" fmla="*/ 0 w 178"/>
                <a:gd name="T43" fmla="*/ 41107 h 151"/>
                <a:gd name="T44" fmla="*/ 3211 w 178"/>
                <a:gd name="T45" fmla="*/ 47183 h 151"/>
                <a:gd name="T46" fmla="*/ 3211 w 178"/>
                <a:gd name="T47" fmla="*/ 47183 h 151"/>
                <a:gd name="T48" fmla="*/ 6421 w 178"/>
                <a:gd name="T49" fmla="*/ 50400 h 151"/>
                <a:gd name="T50" fmla="*/ 12843 w 178"/>
                <a:gd name="T51" fmla="*/ 53618 h 151"/>
                <a:gd name="T52" fmla="*/ 18907 w 178"/>
                <a:gd name="T53" fmla="*/ 53618 h 151"/>
                <a:gd name="T54" fmla="*/ 25329 w 178"/>
                <a:gd name="T55" fmla="*/ 50400 h 15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78" h="151">
                  <a:moveTo>
                    <a:pt x="71" y="141"/>
                  </a:moveTo>
                  <a:lnTo>
                    <a:pt x="71" y="141"/>
                  </a:lnTo>
                  <a:lnTo>
                    <a:pt x="159" y="79"/>
                  </a:lnTo>
                  <a:lnTo>
                    <a:pt x="168" y="71"/>
                  </a:lnTo>
                  <a:lnTo>
                    <a:pt x="177" y="53"/>
                  </a:lnTo>
                  <a:lnTo>
                    <a:pt x="177" y="35"/>
                  </a:lnTo>
                  <a:lnTo>
                    <a:pt x="168" y="18"/>
                  </a:lnTo>
                  <a:lnTo>
                    <a:pt x="159" y="9"/>
                  </a:lnTo>
                  <a:lnTo>
                    <a:pt x="141" y="0"/>
                  </a:lnTo>
                  <a:lnTo>
                    <a:pt x="124" y="0"/>
                  </a:lnTo>
                  <a:lnTo>
                    <a:pt x="106" y="9"/>
                  </a:lnTo>
                  <a:lnTo>
                    <a:pt x="18" y="71"/>
                  </a:lnTo>
                  <a:lnTo>
                    <a:pt x="0" y="79"/>
                  </a:lnTo>
                  <a:lnTo>
                    <a:pt x="0" y="97"/>
                  </a:lnTo>
                  <a:lnTo>
                    <a:pt x="0" y="115"/>
                  </a:lnTo>
                  <a:lnTo>
                    <a:pt x="9" y="132"/>
                  </a:lnTo>
                  <a:lnTo>
                    <a:pt x="18" y="141"/>
                  </a:lnTo>
                  <a:lnTo>
                    <a:pt x="36" y="150"/>
                  </a:lnTo>
                  <a:lnTo>
                    <a:pt x="53" y="150"/>
                  </a:lnTo>
                  <a:lnTo>
                    <a:pt x="71" y="141"/>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38" name="Freeform 128"/>
            <p:cNvSpPr>
              <a:spLocks noChangeArrowheads="1"/>
            </p:cNvSpPr>
            <p:nvPr/>
          </p:nvSpPr>
          <p:spPr bwMode="auto">
            <a:xfrm>
              <a:off x="5538788" y="3800475"/>
              <a:ext cx="63500" cy="50800"/>
            </a:xfrm>
            <a:custGeom>
              <a:avLst/>
              <a:gdLst>
                <a:gd name="T0" fmla="*/ 22243 w 177"/>
                <a:gd name="T1" fmla="*/ 47223 h 142"/>
                <a:gd name="T2" fmla="*/ 22243 w 177"/>
                <a:gd name="T3" fmla="*/ 47223 h 142"/>
                <a:gd name="T4" fmla="*/ 53814 w 177"/>
                <a:gd name="T5" fmla="*/ 28262 h 142"/>
                <a:gd name="T6" fmla="*/ 53814 w 177"/>
                <a:gd name="T7" fmla="*/ 28262 h 142"/>
                <a:gd name="T8" fmla="*/ 53814 w 177"/>
                <a:gd name="T9" fmla="*/ 28262 h 142"/>
                <a:gd name="T10" fmla="*/ 59912 w 177"/>
                <a:gd name="T11" fmla="*/ 25042 h 142"/>
                <a:gd name="T12" fmla="*/ 59912 w 177"/>
                <a:gd name="T13" fmla="*/ 18603 h 142"/>
                <a:gd name="T14" fmla="*/ 63141 w 177"/>
                <a:gd name="T15" fmla="*/ 15741 h 142"/>
                <a:gd name="T16" fmla="*/ 59912 w 177"/>
                <a:gd name="T17" fmla="*/ 9659 h 142"/>
                <a:gd name="T18" fmla="*/ 59912 w 177"/>
                <a:gd name="T19" fmla="*/ 9659 h 142"/>
                <a:gd name="T20" fmla="*/ 57042 w 177"/>
                <a:gd name="T21" fmla="*/ 3220 h 142"/>
                <a:gd name="T22" fmla="*/ 50585 w 177"/>
                <a:gd name="T23" fmla="*/ 3220 h 142"/>
                <a:gd name="T24" fmla="*/ 47356 w 177"/>
                <a:gd name="T25" fmla="*/ 0 h 142"/>
                <a:gd name="T26" fmla="*/ 41257 w 177"/>
                <a:gd name="T27" fmla="*/ 3220 h 142"/>
                <a:gd name="T28" fmla="*/ 41257 w 177"/>
                <a:gd name="T29" fmla="*/ 3220 h 142"/>
                <a:gd name="T30" fmla="*/ 6099 w 177"/>
                <a:gd name="T31" fmla="*/ 21823 h 142"/>
                <a:gd name="T32" fmla="*/ 6099 w 177"/>
                <a:gd name="T33" fmla="*/ 21823 h 142"/>
                <a:gd name="T34" fmla="*/ 6099 w 177"/>
                <a:gd name="T35" fmla="*/ 21823 h 142"/>
                <a:gd name="T36" fmla="*/ 6099 w 177"/>
                <a:gd name="T37" fmla="*/ 21823 h 142"/>
                <a:gd name="T38" fmla="*/ 6099 w 177"/>
                <a:gd name="T39" fmla="*/ 21823 h 142"/>
                <a:gd name="T40" fmla="*/ 0 w 177"/>
                <a:gd name="T41" fmla="*/ 25042 h 142"/>
                <a:gd name="T42" fmla="*/ 0 w 177"/>
                <a:gd name="T43" fmla="*/ 31482 h 142"/>
                <a:gd name="T44" fmla="*/ 0 w 177"/>
                <a:gd name="T45" fmla="*/ 37563 h 142"/>
                <a:gd name="T46" fmla="*/ 0 w 177"/>
                <a:gd name="T47" fmla="*/ 40783 h 142"/>
                <a:gd name="T48" fmla="*/ 0 w 177"/>
                <a:gd name="T49" fmla="*/ 40783 h 142"/>
                <a:gd name="T50" fmla="*/ 3229 w 177"/>
                <a:gd name="T51" fmla="*/ 47223 h 142"/>
                <a:gd name="T52" fmla="*/ 9328 w 177"/>
                <a:gd name="T53" fmla="*/ 50442 h 142"/>
                <a:gd name="T54" fmla="*/ 15785 w 177"/>
                <a:gd name="T55" fmla="*/ 50442 h 142"/>
                <a:gd name="T56" fmla="*/ 22243 w 177"/>
                <a:gd name="T57" fmla="*/ 47223 h 14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77" h="142">
                  <a:moveTo>
                    <a:pt x="62" y="132"/>
                  </a:moveTo>
                  <a:lnTo>
                    <a:pt x="62" y="132"/>
                  </a:lnTo>
                  <a:lnTo>
                    <a:pt x="150" y="79"/>
                  </a:lnTo>
                  <a:lnTo>
                    <a:pt x="167" y="70"/>
                  </a:lnTo>
                  <a:lnTo>
                    <a:pt x="167" y="52"/>
                  </a:lnTo>
                  <a:lnTo>
                    <a:pt x="176" y="44"/>
                  </a:lnTo>
                  <a:lnTo>
                    <a:pt x="167" y="27"/>
                  </a:lnTo>
                  <a:lnTo>
                    <a:pt x="159" y="9"/>
                  </a:lnTo>
                  <a:lnTo>
                    <a:pt x="141" y="9"/>
                  </a:lnTo>
                  <a:lnTo>
                    <a:pt x="132" y="0"/>
                  </a:lnTo>
                  <a:lnTo>
                    <a:pt x="115" y="9"/>
                  </a:lnTo>
                  <a:lnTo>
                    <a:pt x="17" y="61"/>
                  </a:lnTo>
                  <a:lnTo>
                    <a:pt x="0" y="70"/>
                  </a:lnTo>
                  <a:lnTo>
                    <a:pt x="0" y="88"/>
                  </a:lnTo>
                  <a:lnTo>
                    <a:pt x="0" y="105"/>
                  </a:lnTo>
                  <a:lnTo>
                    <a:pt x="0" y="114"/>
                  </a:lnTo>
                  <a:lnTo>
                    <a:pt x="9" y="132"/>
                  </a:lnTo>
                  <a:lnTo>
                    <a:pt x="26" y="141"/>
                  </a:lnTo>
                  <a:lnTo>
                    <a:pt x="44" y="141"/>
                  </a:lnTo>
                  <a:lnTo>
                    <a:pt x="62" y="132"/>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39" name="Freeform 129"/>
            <p:cNvSpPr>
              <a:spLocks noChangeArrowheads="1"/>
            </p:cNvSpPr>
            <p:nvPr/>
          </p:nvSpPr>
          <p:spPr bwMode="auto">
            <a:xfrm>
              <a:off x="3986213" y="6748463"/>
              <a:ext cx="19050" cy="3175"/>
            </a:xfrm>
            <a:custGeom>
              <a:avLst/>
              <a:gdLst>
                <a:gd name="T0" fmla="*/ 0 w 54"/>
                <a:gd name="T1" fmla="*/ 2858 h 10"/>
                <a:gd name="T2" fmla="*/ 18697 w 54"/>
                <a:gd name="T3" fmla="*/ 0 h 10"/>
                <a:gd name="T4" fmla="*/ 18697 w 54"/>
                <a:gd name="T5" fmla="*/ 0 h 10"/>
                <a:gd name="T6" fmla="*/ 18697 w 54"/>
                <a:gd name="T7" fmla="*/ 0 h 10"/>
                <a:gd name="T8" fmla="*/ 18697 w 54"/>
                <a:gd name="T9" fmla="*/ 0 h 10"/>
                <a:gd name="T10" fmla="*/ 18697 w 54"/>
                <a:gd name="T11" fmla="*/ 0 h 10"/>
                <a:gd name="T12" fmla="*/ 18697 w 54"/>
                <a:gd name="T13" fmla="*/ 0 h 10"/>
                <a:gd name="T14" fmla="*/ 0 w 54"/>
                <a:gd name="T15" fmla="*/ 2858 h 1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 h="10">
                  <a:moveTo>
                    <a:pt x="0" y="9"/>
                  </a:moveTo>
                  <a:lnTo>
                    <a:pt x="53" y="0"/>
                  </a:lnTo>
                  <a:lnTo>
                    <a:pt x="0" y="9"/>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40" name="Freeform 130"/>
            <p:cNvSpPr>
              <a:spLocks noChangeArrowheads="1"/>
            </p:cNvSpPr>
            <p:nvPr/>
          </p:nvSpPr>
          <p:spPr bwMode="auto">
            <a:xfrm>
              <a:off x="4078288" y="6719888"/>
              <a:ext cx="44450" cy="15875"/>
            </a:xfrm>
            <a:custGeom>
              <a:avLst/>
              <a:gdLst>
                <a:gd name="T0" fmla="*/ 37998 w 124"/>
                <a:gd name="T1" fmla="*/ 0 h 45"/>
                <a:gd name="T2" fmla="*/ 0 w 124"/>
                <a:gd name="T3" fmla="*/ 9172 h 45"/>
                <a:gd name="T4" fmla="*/ 0 w 124"/>
                <a:gd name="T5" fmla="*/ 9172 h 45"/>
                <a:gd name="T6" fmla="*/ 0 w 124"/>
                <a:gd name="T7" fmla="*/ 12347 h 45"/>
                <a:gd name="T8" fmla="*/ 0 w 124"/>
                <a:gd name="T9" fmla="*/ 12347 h 45"/>
                <a:gd name="T10" fmla="*/ 3226 w 124"/>
                <a:gd name="T11" fmla="*/ 15522 h 45"/>
                <a:gd name="T12" fmla="*/ 40865 w 124"/>
                <a:gd name="T13" fmla="*/ 9172 h 45"/>
                <a:gd name="T14" fmla="*/ 40865 w 124"/>
                <a:gd name="T15" fmla="*/ 9172 h 45"/>
                <a:gd name="T16" fmla="*/ 40865 w 124"/>
                <a:gd name="T17" fmla="*/ 9172 h 45"/>
                <a:gd name="T18" fmla="*/ 40865 w 124"/>
                <a:gd name="T19" fmla="*/ 9172 h 45"/>
                <a:gd name="T20" fmla="*/ 44092 w 124"/>
                <a:gd name="T21" fmla="*/ 5997 h 45"/>
                <a:gd name="T22" fmla="*/ 44092 w 124"/>
                <a:gd name="T23" fmla="*/ 2822 h 45"/>
                <a:gd name="T24" fmla="*/ 44092 w 124"/>
                <a:gd name="T25" fmla="*/ 2822 h 45"/>
                <a:gd name="T26" fmla="*/ 40865 w 124"/>
                <a:gd name="T27" fmla="*/ 0 h 45"/>
                <a:gd name="T28" fmla="*/ 37998 w 124"/>
                <a:gd name="T29" fmla="*/ 0 h 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24" h="45">
                  <a:moveTo>
                    <a:pt x="106" y="0"/>
                  </a:moveTo>
                  <a:lnTo>
                    <a:pt x="0" y="26"/>
                  </a:lnTo>
                  <a:lnTo>
                    <a:pt x="0" y="35"/>
                  </a:lnTo>
                  <a:lnTo>
                    <a:pt x="9" y="44"/>
                  </a:lnTo>
                  <a:lnTo>
                    <a:pt x="114" y="26"/>
                  </a:lnTo>
                  <a:lnTo>
                    <a:pt x="123" y="17"/>
                  </a:lnTo>
                  <a:lnTo>
                    <a:pt x="123" y="8"/>
                  </a:lnTo>
                  <a:lnTo>
                    <a:pt x="114" y="0"/>
                  </a:lnTo>
                  <a:lnTo>
                    <a:pt x="106" y="0"/>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41" name="Freeform 131"/>
            <p:cNvSpPr>
              <a:spLocks noChangeArrowheads="1"/>
            </p:cNvSpPr>
            <p:nvPr/>
          </p:nvSpPr>
          <p:spPr bwMode="auto">
            <a:xfrm>
              <a:off x="4186238" y="6694488"/>
              <a:ext cx="50800" cy="19050"/>
            </a:xfrm>
            <a:custGeom>
              <a:avLst/>
              <a:gdLst>
                <a:gd name="T0" fmla="*/ 44003 w 142"/>
                <a:gd name="T1" fmla="*/ 0 h 54"/>
                <a:gd name="T2" fmla="*/ 6082 w 142"/>
                <a:gd name="T3" fmla="*/ 6350 h 54"/>
                <a:gd name="T4" fmla="*/ 6082 w 142"/>
                <a:gd name="T5" fmla="*/ 6350 h 54"/>
                <a:gd name="T6" fmla="*/ 3220 w 142"/>
                <a:gd name="T7" fmla="*/ 9172 h 54"/>
                <a:gd name="T8" fmla="*/ 0 w 142"/>
                <a:gd name="T9" fmla="*/ 15522 h 54"/>
                <a:gd name="T10" fmla="*/ 0 w 142"/>
                <a:gd name="T11" fmla="*/ 15522 h 54"/>
                <a:gd name="T12" fmla="*/ 3220 w 142"/>
                <a:gd name="T13" fmla="*/ 18697 h 54"/>
                <a:gd name="T14" fmla="*/ 9301 w 142"/>
                <a:gd name="T15" fmla="*/ 18697 h 54"/>
                <a:gd name="T16" fmla="*/ 44003 w 142"/>
                <a:gd name="T17" fmla="*/ 12347 h 54"/>
                <a:gd name="T18" fmla="*/ 44003 w 142"/>
                <a:gd name="T19" fmla="*/ 12347 h 54"/>
                <a:gd name="T20" fmla="*/ 47223 w 142"/>
                <a:gd name="T21" fmla="*/ 12347 h 54"/>
                <a:gd name="T22" fmla="*/ 47223 w 142"/>
                <a:gd name="T23" fmla="*/ 12347 h 54"/>
                <a:gd name="T24" fmla="*/ 50442 w 142"/>
                <a:gd name="T25" fmla="*/ 9172 h 54"/>
                <a:gd name="T26" fmla="*/ 50442 w 142"/>
                <a:gd name="T27" fmla="*/ 3175 h 54"/>
                <a:gd name="T28" fmla="*/ 50442 w 142"/>
                <a:gd name="T29" fmla="*/ 3175 h 54"/>
                <a:gd name="T30" fmla="*/ 47223 w 142"/>
                <a:gd name="T31" fmla="*/ 0 h 54"/>
                <a:gd name="T32" fmla="*/ 44003 w 142"/>
                <a:gd name="T33" fmla="*/ 0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2" h="54">
                  <a:moveTo>
                    <a:pt x="123" y="0"/>
                  </a:moveTo>
                  <a:lnTo>
                    <a:pt x="17" y="18"/>
                  </a:lnTo>
                  <a:lnTo>
                    <a:pt x="9" y="26"/>
                  </a:lnTo>
                  <a:lnTo>
                    <a:pt x="0" y="44"/>
                  </a:lnTo>
                  <a:lnTo>
                    <a:pt x="9" y="53"/>
                  </a:lnTo>
                  <a:lnTo>
                    <a:pt x="26" y="53"/>
                  </a:lnTo>
                  <a:lnTo>
                    <a:pt x="123" y="35"/>
                  </a:lnTo>
                  <a:lnTo>
                    <a:pt x="132" y="35"/>
                  </a:lnTo>
                  <a:lnTo>
                    <a:pt x="141" y="26"/>
                  </a:lnTo>
                  <a:lnTo>
                    <a:pt x="141" y="9"/>
                  </a:lnTo>
                  <a:lnTo>
                    <a:pt x="132" y="0"/>
                  </a:lnTo>
                  <a:lnTo>
                    <a:pt x="123" y="0"/>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42" name="Freeform 132"/>
            <p:cNvSpPr>
              <a:spLocks noChangeArrowheads="1"/>
            </p:cNvSpPr>
            <p:nvPr/>
          </p:nvSpPr>
          <p:spPr bwMode="auto">
            <a:xfrm>
              <a:off x="4297363" y="6662738"/>
              <a:ext cx="57150" cy="28575"/>
            </a:xfrm>
            <a:custGeom>
              <a:avLst/>
              <a:gdLst>
                <a:gd name="T0" fmla="*/ 44210 w 159"/>
                <a:gd name="T1" fmla="*/ 0 h 80"/>
                <a:gd name="T2" fmla="*/ 6110 w 159"/>
                <a:gd name="T3" fmla="*/ 9287 h 80"/>
                <a:gd name="T4" fmla="*/ 6110 w 159"/>
                <a:gd name="T5" fmla="*/ 9287 h 80"/>
                <a:gd name="T6" fmla="*/ 0 w 159"/>
                <a:gd name="T7" fmla="*/ 15716 h 80"/>
                <a:gd name="T8" fmla="*/ 0 w 159"/>
                <a:gd name="T9" fmla="*/ 21788 h 80"/>
                <a:gd name="T10" fmla="*/ 0 w 159"/>
                <a:gd name="T11" fmla="*/ 21788 h 80"/>
                <a:gd name="T12" fmla="*/ 2875 w 159"/>
                <a:gd name="T13" fmla="*/ 28218 h 80"/>
                <a:gd name="T14" fmla="*/ 9345 w 159"/>
                <a:gd name="T15" fmla="*/ 28218 h 80"/>
                <a:gd name="T16" fmla="*/ 47445 w 159"/>
                <a:gd name="T17" fmla="*/ 18931 h 80"/>
                <a:gd name="T18" fmla="*/ 47445 w 159"/>
                <a:gd name="T19" fmla="*/ 18931 h 80"/>
                <a:gd name="T20" fmla="*/ 47445 w 159"/>
                <a:gd name="T21" fmla="*/ 18931 h 80"/>
                <a:gd name="T22" fmla="*/ 47445 w 159"/>
                <a:gd name="T23" fmla="*/ 18931 h 80"/>
                <a:gd name="T24" fmla="*/ 53915 w 159"/>
                <a:gd name="T25" fmla="*/ 15716 h 80"/>
                <a:gd name="T26" fmla="*/ 56791 w 159"/>
                <a:gd name="T27" fmla="*/ 9287 h 80"/>
                <a:gd name="T28" fmla="*/ 56791 w 159"/>
                <a:gd name="T29" fmla="*/ 9287 h 80"/>
                <a:gd name="T30" fmla="*/ 50680 w 159"/>
                <a:gd name="T31" fmla="*/ 3215 h 80"/>
                <a:gd name="T32" fmla="*/ 44210 w 159"/>
                <a:gd name="T33" fmla="*/ 0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9" h="80">
                  <a:moveTo>
                    <a:pt x="123" y="0"/>
                  </a:moveTo>
                  <a:lnTo>
                    <a:pt x="17" y="26"/>
                  </a:lnTo>
                  <a:lnTo>
                    <a:pt x="0" y="44"/>
                  </a:lnTo>
                  <a:lnTo>
                    <a:pt x="0" y="61"/>
                  </a:lnTo>
                  <a:lnTo>
                    <a:pt x="8" y="79"/>
                  </a:lnTo>
                  <a:lnTo>
                    <a:pt x="26" y="79"/>
                  </a:lnTo>
                  <a:lnTo>
                    <a:pt x="132" y="53"/>
                  </a:lnTo>
                  <a:lnTo>
                    <a:pt x="150" y="44"/>
                  </a:lnTo>
                  <a:lnTo>
                    <a:pt x="158" y="26"/>
                  </a:lnTo>
                  <a:lnTo>
                    <a:pt x="141" y="9"/>
                  </a:lnTo>
                  <a:lnTo>
                    <a:pt x="123" y="0"/>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43" name="Freeform 133"/>
            <p:cNvSpPr>
              <a:spLocks noChangeArrowheads="1"/>
            </p:cNvSpPr>
            <p:nvPr/>
          </p:nvSpPr>
          <p:spPr bwMode="auto">
            <a:xfrm>
              <a:off x="4408488" y="6634163"/>
              <a:ext cx="60325" cy="31750"/>
            </a:xfrm>
            <a:custGeom>
              <a:avLst/>
              <a:gdLst>
                <a:gd name="T0" fmla="*/ 44262 w 169"/>
                <a:gd name="T1" fmla="*/ 0 h 90"/>
                <a:gd name="T2" fmla="*/ 44262 w 169"/>
                <a:gd name="T3" fmla="*/ 0 h 90"/>
                <a:gd name="T4" fmla="*/ 6425 w 169"/>
                <a:gd name="T5" fmla="*/ 9525 h 90"/>
                <a:gd name="T6" fmla="*/ 6425 w 169"/>
                <a:gd name="T7" fmla="*/ 9525 h 90"/>
                <a:gd name="T8" fmla="*/ 0 w 169"/>
                <a:gd name="T9" fmla="*/ 15522 h 90"/>
                <a:gd name="T10" fmla="*/ 0 w 169"/>
                <a:gd name="T11" fmla="*/ 21872 h 90"/>
                <a:gd name="T12" fmla="*/ 0 w 169"/>
                <a:gd name="T13" fmla="*/ 21872 h 90"/>
                <a:gd name="T14" fmla="*/ 3213 w 169"/>
                <a:gd name="T15" fmla="*/ 31397 h 90"/>
                <a:gd name="T16" fmla="*/ 12850 w 169"/>
                <a:gd name="T17" fmla="*/ 31397 h 90"/>
                <a:gd name="T18" fmla="*/ 50687 w 169"/>
                <a:gd name="T19" fmla="*/ 21872 h 90"/>
                <a:gd name="T20" fmla="*/ 50687 w 169"/>
                <a:gd name="T21" fmla="*/ 21872 h 90"/>
                <a:gd name="T22" fmla="*/ 50687 w 169"/>
                <a:gd name="T23" fmla="*/ 21872 h 90"/>
                <a:gd name="T24" fmla="*/ 50687 w 169"/>
                <a:gd name="T25" fmla="*/ 21872 h 90"/>
                <a:gd name="T26" fmla="*/ 53543 w 169"/>
                <a:gd name="T27" fmla="*/ 21872 h 90"/>
                <a:gd name="T28" fmla="*/ 56755 w 169"/>
                <a:gd name="T29" fmla="*/ 18697 h 90"/>
                <a:gd name="T30" fmla="*/ 59968 w 169"/>
                <a:gd name="T31" fmla="*/ 12700 h 90"/>
                <a:gd name="T32" fmla="*/ 59968 w 169"/>
                <a:gd name="T33" fmla="*/ 9525 h 90"/>
                <a:gd name="T34" fmla="*/ 59968 w 169"/>
                <a:gd name="T35" fmla="*/ 9525 h 90"/>
                <a:gd name="T36" fmla="*/ 56755 w 169"/>
                <a:gd name="T37" fmla="*/ 3175 h 90"/>
                <a:gd name="T38" fmla="*/ 53543 w 169"/>
                <a:gd name="T39" fmla="*/ 0 h 90"/>
                <a:gd name="T40" fmla="*/ 47475 w 169"/>
                <a:gd name="T41" fmla="*/ 0 h 90"/>
                <a:gd name="T42" fmla="*/ 44262 w 169"/>
                <a:gd name="T43" fmla="*/ 0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69" h="90">
                  <a:moveTo>
                    <a:pt x="124" y="0"/>
                  </a:moveTo>
                  <a:lnTo>
                    <a:pt x="124" y="0"/>
                  </a:lnTo>
                  <a:lnTo>
                    <a:pt x="18" y="27"/>
                  </a:lnTo>
                  <a:lnTo>
                    <a:pt x="0" y="44"/>
                  </a:lnTo>
                  <a:lnTo>
                    <a:pt x="0" y="62"/>
                  </a:lnTo>
                  <a:lnTo>
                    <a:pt x="9" y="89"/>
                  </a:lnTo>
                  <a:lnTo>
                    <a:pt x="36" y="89"/>
                  </a:lnTo>
                  <a:lnTo>
                    <a:pt x="142" y="62"/>
                  </a:lnTo>
                  <a:lnTo>
                    <a:pt x="150" y="62"/>
                  </a:lnTo>
                  <a:lnTo>
                    <a:pt x="159" y="53"/>
                  </a:lnTo>
                  <a:lnTo>
                    <a:pt x="168" y="36"/>
                  </a:lnTo>
                  <a:lnTo>
                    <a:pt x="168" y="27"/>
                  </a:lnTo>
                  <a:lnTo>
                    <a:pt x="159" y="9"/>
                  </a:lnTo>
                  <a:lnTo>
                    <a:pt x="150" y="0"/>
                  </a:lnTo>
                  <a:lnTo>
                    <a:pt x="133" y="0"/>
                  </a:lnTo>
                  <a:lnTo>
                    <a:pt x="124" y="0"/>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44" name="Freeform 134"/>
            <p:cNvSpPr>
              <a:spLocks noChangeArrowheads="1"/>
            </p:cNvSpPr>
            <p:nvPr/>
          </p:nvSpPr>
          <p:spPr bwMode="auto">
            <a:xfrm>
              <a:off x="4516438" y="6602413"/>
              <a:ext cx="66675" cy="38100"/>
            </a:xfrm>
            <a:custGeom>
              <a:avLst/>
              <a:gdLst>
                <a:gd name="T0" fmla="*/ 47421 w 187"/>
                <a:gd name="T1" fmla="*/ 0 h 107"/>
                <a:gd name="T2" fmla="*/ 47421 w 187"/>
                <a:gd name="T3" fmla="*/ 0 h 107"/>
                <a:gd name="T4" fmla="*/ 9627 w 187"/>
                <a:gd name="T5" fmla="*/ 9614 h 107"/>
                <a:gd name="T6" fmla="*/ 9627 w 187"/>
                <a:gd name="T7" fmla="*/ 9614 h 107"/>
                <a:gd name="T8" fmla="*/ 6418 w 187"/>
                <a:gd name="T9" fmla="*/ 12463 h 107"/>
                <a:gd name="T10" fmla="*/ 3209 w 187"/>
                <a:gd name="T11" fmla="*/ 15667 h 107"/>
                <a:gd name="T12" fmla="*/ 0 w 187"/>
                <a:gd name="T13" fmla="*/ 22077 h 107"/>
                <a:gd name="T14" fmla="*/ 0 w 187"/>
                <a:gd name="T15" fmla="*/ 25281 h 107"/>
                <a:gd name="T16" fmla="*/ 0 w 187"/>
                <a:gd name="T17" fmla="*/ 25281 h 107"/>
                <a:gd name="T18" fmla="*/ 3209 w 187"/>
                <a:gd name="T19" fmla="*/ 31335 h 107"/>
                <a:gd name="T20" fmla="*/ 6418 w 187"/>
                <a:gd name="T21" fmla="*/ 34539 h 107"/>
                <a:gd name="T22" fmla="*/ 12836 w 187"/>
                <a:gd name="T23" fmla="*/ 37744 h 107"/>
                <a:gd name="T24" fmla="*/ 18897 w 187"/>
                <a:gd name="T25" fmla="*/ 37744 h 107"/>
                <a:gd name="T26" fmla="*/ 53483 w 187"/>
                <a:gd name="T27" fmla="*/ 28130 h 107"/>
                <a:gd name="T28" fmla="*/ 53483 w 187"/>
                <a:gd name="T29" fmla="*/ 28130 h 107"/>
                <a:gd name="T30" fmla="*/ 53483 w 187"/>
                <a:gd name="T31" fmla="*/ 28130 h 107"/>
                <a:gd name="T32" fmla="*/ 53483 w 187"/>
                <a:gd name="T33" fmla="*/ 28130 h 107"/>
                <a:gd name="T34" fmla="*/ 59901 w 187"/>
                <a:gd name="T35" fmla="*/ 25281 h 107"/>
                <a:gd name="T36" fmla="*/ 63109 w 187"/>
                <a:gd name="T37" fmla="*/ 18872 h 107"/>
                <a:gd name="T38" fmla="*/ 66318 w 187"/>
                <a:gd name="T39" fmla="*/ 15667 h 107"/>
                <a:gd name="T40" fmla="*/ 66318 w 187"/>
                <a:gd name="T41" fmla="*/ 9614 h 107"/>
                <a:gd name="T42" fmla="*/ 66318 w 187"/>
                <a:gd name="T43" fmla="*/ 9614 h 107"/>
                <a:gd name="T44" fmla="*/ 63109 w 187"/>
                <a:gd name="T45" fmla="*/ 3205 h 107"/>
                <a:gd name="T46" fmla="*/ 56692 w 187"/>
                <a:gd name="T47" fmla="*/ 0 h 107"/>
                <a:gd name="T48" fmla="*/ 53483 w 187"/>
                <a:gd name="T49" fmla="*/ 0 h 107"/>
                <a:gd name="T50" fmla="*/ 47421 w 187"/>
                <a:gd name="T51" fmla="*/ 0 h 10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87" h="107">
                  <a:moveTo>
                    <a:pt x="133" y="0"/>
                  </a:moveTo>
                  <a:lnTo>
                    <a:pt x="133" y="0"/>
                  </a:lnTo>
                  <a:lnTo>
                    <a:pt x="27" y="27"/>
                  </a:lnTo>
                  <a:lnTo>
                    <a:pt x="18" y="35"/>
                  </a:lnTo>
                  <a:lnTo>
                    <a:pt x="9" y="44"/>
                  </a:lnTo>
                  <a:lnTo>
                    <a:pt x="0" y="62"/>
                  </a:lnTo>
                  <a:lnTo>
                    <a:pt x="0" y="71"/>
                  </a:lnTo>
                  <a:lnTo>
                    <a:pt x="9" y="88"/>
                  </a:lnTo>
                  <a:lnTo>
                    <a:pt x="18" y="97"/>
                  </a:lnTo>
                  <a:lnTo>
                    <a:pt x="36" y="106"/>
                  </a:lnTo>
                  <a:lnTo>
                    <a:pt x="53" y="106"/>
                  </a:lnTo>
                  <a:lnTo>
                    <a:pt x="150" y="79"/>
                  </a:lnTo>
                  <a:lnTo>
                    <a:pt x="168" y="71"/>
                  </a:lnTo>
                  <a:lnTo>
                    <a:pt x="177" y="53"/>
                  </a:lnTo>
                  <a:lnTo>
                    <a:pt x="186" y="44"/>
                  </a:lnTo>
                  <a:lnTo>
                    <a:pt x="186" y="27"/>
                  </a:lnTo>
                  <a:lnTo>
                    <a:pt x="177" y="9"/>
                  </a:lnTo>
                  <a:lnTo>
                    <a:pt x="159" y="0"/>
                  </a:lnTo>
                  <a:lnTo>
                    <a:pt x="150" y="0"/>
                  </a:lnTo>
                  <a:lnTo>
                    <a:pt x="133" y="0"/>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45" name="Freeform 135"/>
            <p:cNvSpPr>
              <a:spLocks noChangeArrowheads="1"/>
            </p:cNvSpPr>
            <p:nvPr/>
          </p:nvSpPr>
          <p:spPr bwMode="auto">
            <a:xfrm>
              <a:off x="4627563" y="6567488"/>
              <a:ext cx="66675" cy="44450"/>
            </a:xfrm>
            <a:custGeom>
              <a:avLst/>
              <a:gdLst>
                <a:gd name="T0" fmla="*/ 66318 w 187"/>
                <a:gd name="T1" fmla="*/ 12446 h 125"/>
                <a:gd name="T2" fmla="*/ 66318 w 187"/>
                <a:gd name="T3" fmla="*/ 12446 h 125"/>
                <a:gd name="T4" fmla="*/ 63109 w 187"/>
                <a:gd name="T5" fmla="*/ 6401 h 125"/>
                <a:gd name="T6" fmla="*/ 59901 w 187"/>
                <a:gd name="T7" fmla="*/ 3200 h 125"/>
                <a:gd name="T8" fmla="*/ 53483 w 187"/>
                <a:gd name="T9" fmla="*/ 0 h 125"/>
                <a:gd name="T10" fmla="*/ 47421 w 187"/>
                <a:gd name="T11" fmla="*/ 0 h 125"/>
                <a:gd name="T12" fmla="*/ 47421 w 187"/>
                <a:gd name="T13" fmla="*/ 0 h 125"/>
                <a:gd name="T14" fmla="*/ 9627 w 187"/>
                <a:gd name="T15" fmla="*/ 12446 h 125"/>
                <a:gd name="T16" fmla="*/ 9627 w 187"/>
                <a:gd name="T17" fmla="*/ 12446 h 125"/>
                <a:gd name="T18" fmla="*/ 3209 w 187"/>
                <a:gd name="T19" fmla="*/ 15646 h 125"/>
                <a:gd name="T20" fmla="*/ 0 w 187"/>
                <a:gd name="T21" fmla="*/ 18847 h 125"/>
                <a:gd name="T22" fmla="*/ 0 w 187"/>
                <a:gd name="T23" fmla="*/ 25248 h 125"/>
                <a:gd name="T24" fmla="*/ 0 w 187"/>
                <a:gd name="T25" fmla="*/ 31293 h 125"/>
                <a:gd name="T26" fmla="*/ 0 w 187"/>
                <a:gd name="T27" fmla="*/ 31293 h 125"/>
                <a:gd name="T28" fmla="*/ 3209 w 187"/>
                <a:gd name="T29" fmla="*/ 37694 h 125"/>
                <a:gd name="T30" fmla="*/ 6418 w 187"/>
                <a:gd name="T31" fmla="*/ 40894 h 125"/>
                <a:gd name="T32" fmla="*/ 12836 w 187"/>
                <a:gd name="T33" fmla="*/ 44094 h 125"/>
                <a:gd name="T34" fmla="*/ 18897 w 187"/>
                <a:gd name="T35" fmla="*/ 40894 h 125"/>
                <a:gd name="T36" fmla="*/ 56692 w 187"/>
                <a:gd name="T37" fmla="*/ 31293 h 125"/>
                <a:gd name="T38" fmla="*/ 56692 w 187"/>
                <a:gd name="T39" fmla="*/ 31293 h 125"/>
                <a:gd name="T40" fmla="*/ 56692 w 187"/>
                <a:gd name="T41" fmla="*/ 31293 h 125"/>
                <a:gd name="T42" fmla="*/ 56692 w 187"/>
                <a:gd name="T43" fmla="*/ 31293 h 125"/>
                <a:gd name="T44" fmla="*/ 63109 w 187"/>
                <a:gd name="T45" fmla="*/ 28092 h 125"/>
                <a:gd name="T46" fmla="*/ 66318 w 187"/>
                <a:gd name="T47" fmla="*/ 25248 h 125"/>
                <a:gd name="T48" fmla="*/ 66318 w 187"/>
                <a:gd name="T49" fmla="*/ 18847 h 125"/>
                <a:gd name="T50" fmla="*/ 66318 w 187"/>
                <a:gd name="T51" fmla="*/ 12446 h 12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87" h="125">
                  <a:moveTo>
                    <a:pt x="186" y="35"/>
                  </a:moveTo>
                  <a:lnTo>
                    <a:pt x="186" y="35"/>
                  </a:lnTo>
                  <a:lnTo>
                    <a:pt x="177" y="18"/>
                  </a:lnTo>
                  <a:lnTo>
                    <a:pt x="168" y="9"/>
                  </a:lnTo>
                  <a:lnTo>
                    <a:pt x="150" y="0"/>
                  </a:lnTo>
                  <a:lnTo>
                    <a:pt x="133" y="0"/>
                  </a:lnTo>
                  <a:lnTo>
                    <a:pt x="27" y="35"/>
                  </a:lnTo>
                  <a:lnTo>
                    <a:pt x="9" y="44"/>
                  </a:lnTo>
                  <a:lnTo>
                    <a:pt x="0" y="53"/>
                  </a:lnTo>
                  <a:lnTo>
                    <a:pt x="0" y="71"/>
                  </a:lnTo>
                  <a:lnTo>
                    <a:pt x="0" y="88"/>
                  </a:lnTo>
                  <a:lnTo>
                    <a:pt x="9" y="106"/>
                  </a:lnTo>
                  <a:lnTo>
                    <a:pt x="18" y="115"/>
                  </a:lnTo>
                  <a:lnTo>
                    <a:pt x="36" y="124"/>
                  </a:lnTo>
                  <a:lnTo>
                    <a:pt x="53" y="115"/>
                  </a:lnTo>
                  <a:lnTo>
                    <a:pt x="159" y="88"/>
                  </a:lnTo>
                  <a:lnTo>
                    <a:pt x="177" y="79"/>
                  </a:lnTo>
                  <a:lnTo>
                    <a:pt x="186" y="71"/>
                  </a:lnTo>
                  <a:lnTo>
                    <a:pt x="186" y="53"/>
                  </a:lnTo>
                  <a:lnTo>
                    <a:pt x="186" y="35"/>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46" name="Freeform 136"/>
            <p:cNvSpPr>
              <a:spLocks noChangeArrowheads="1"/>
            </p:cNvSpPr>
            <p:nvPr/>
          </p:nvSpPr>
          <p:spPr bwMode="auto">
            <a:xfrm>
              <a:off x="4735513" y="6532563"/>
              <a:ext cx="73025" cy="47625"/>
            </a:xfrm>
            <a:custGeom>
              <a:avLst/>
              <a:gdLst>
                <a:gd name="T0" fmla="*/ 60138 w 204"/>
                <a:gd name="T1" fmla="*/ 34734 h 133"/>
                <a:gd name="T2" fmla="*/ 60138 w 204"/>
                <a:gd name="T3" fmla="*/ 34734 h 133"/>
                <a:gd name="T4" fmla="*/ 66582 w 204"/>
                <a:gd name="T5" fmla="*/ 31511 h 133"/>
                <a:gd name="T6" fmla="*/ 69445 w 204"/>
                <a:gd name="T7" fmla="*/ 25424 h 133"/>
                <a:gd name="T8" fmla="*/ 72667 w 204"/>
                <a:gd name="T9" fmla="*/ 18978 h 133"/>
                <a:gd name="T10" fmla="*/ 69445 w 204"/>
                <a:gd name="T11" fmla="*/ 12533 h 133"/>
                <a:gd name="T12" fmla="*/ 69445 w 204"/>
                <a:gd name="T13" fmla="*/ 12533 h 133"/>
                <a:gd name="T14" fmla="*/ 66582 w 204"/>
                <a:gd name="T15" fmla="*/ 6445 h 133"/>
                <a:gd name="T16" fmla="*/ 63360 w 204"/>
                <a:gd name="T17" fmla="*/ 3223 h 133"/>
                <a:gd name="T18" fmla="*/ 56917 w 204"/>
                <a:gd name="T19" fmla="*/ 0 h 133"/>
                <a:gd name="T20" fmla="*/ 47609 w 204"/>
                <a:gd name="T21" fmla="*/ 0 h 133"/>
                <a:gd name="T22" fmla="*/ 47609 w 204"/>
                <a:gd name="T23" fmla="*/ 0 h 133"/>
                <a:gd name="T24" fmla="*/ 12887 w 204"/>
                <a:gd name="T25" fmla="*/ 12533 h 133"/>
                <a:gd name="T26" fmla="*/ 12887 w 204"/>
                <a:gd name="T27" fmla="*/ 12533 h 133"/>
                <a:gd name="T28" fmla="*/ 6443 w 204"/>
                <a:gd name="T29" fmla="*/ 15756 h 133"/>
                <a:gd name="T30" fmla="*/ 3222 w 204"/>
                <a:gd name="T31" fmla="*/ 22201 h 133"/>
                <a:gd name="T32" fmla="*/ 0 w 204"/>
                <a:gd name="T33" fmla="*/ 28289 h 133"/>
                <a:gd name="T34" fmla="*/ 0 w 204"/>
                <a:gd name="T35" fmla="*/ 34734 h 133"/>
                <a:gd name="T36" fmla="*/ 0 w 204"/>
                <a:gd name="T37" fmla="*/ 34734 h 133"/>
                <a:gd name="T38" fmla="*/ 3222 w 204"/>
                <a:gd name="T39" fmla="*/ 41180 h 133"/>
                <a:gd name="T40" fmla="*/ 9665 w 204"/>
                <a:gd name="T41" fmla="*/ 44044 h 133"/>
                <a:gd name="T42" fmla="*/ 15750 w 204"/>
                <a:gd name="T43" fmla="*/ 47267 h 133"/>
                <a:gd name="T44" fmla="*/ 22194 w 204"/>
                <a:gd name="T45" fmla="*/ 47267 h 133"/>
                <a:gd name="T46" fmla="*/ 60138 w 204"/>
                <a:gd name="T47" fmla="*/ 34734 h 13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04" h="133">
                  <a:moveTo>
                    <a:pt x="168" y="97"/>
                  </a:moveTo>
                  <a:lnTo>
                    <a:pt x="168" y="97"/>
                  </a:lnTo>
                  <a:lnTo>
                    <a:pt x="186" y="88"/>
                  </a:lnTo>
                  <a:lnTo>
                    <a:pt x="194" y="71"/>
                  </a:lnTo>
                  <a:lnTo>
                    <a:pt x="203" y="53"/>
                  </a:lnTo>
                  <a:lnTo>
                    <a:pt x="194" y="35"/>
                  </a:lnTo>
                  <a:lnTo>
                    <a:pt x="186" y="18"/>
                  </a:lnTo>
                  <a:lnTo>
                    <a:pt x="177" y="9"/>
                  </a:lnTo>
                  <a:lnTo>
                    <a:pt x="159" y="0"/>
                  </a:lnTo>
                  <a:lnTo>
                    <a:pt x="133" y="0"/>
                  </a:lnTo>
                  <a:lnTo>
                    <a:pt x="36" y="35"/>
                  </a:lnTo>
                  <a:lnTo>
                    <a:pt x="18" y="44"/>
                  </a:lnTo>
                  <a:lnTo>
                    <a:pt x="9" y="62"/>
                  </a:lnTo>
                  <a:lnTo>
                    <a:pt x="0" y="79"/>
                  </a:lnTo>
                  <a:lnTo>
                    <a:pt x="0" y="97"/>
                  </a:lnTo>
                  <a:lnTo>
                    <a:pt x="9" y="115"/>
                  </a:lnTo>
                  <a:lnTo>
                    <a:pt x="27" y="123"/>
                  </a:lnTo>
                  <a:lnTo>
                    <a:pt x="44" y="132"/>
                  </a:lnTo>
                  <a:lnTo>
                    <a:pt x="62" y="132"/>
                  </a:lnTo>
                  <a:lnTo>
                    <a:pt x="168" y="97"/>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47" name="Freeform 137"/>
            <p:cNvSpPr>
              <a:spLocks noChangeArrowheads="1"/>
            </p:cNvSpPr>
            <p:nvPr/>
          </p:nvSpPr>
          <p:spPr bwMode="auto">
            <a:xfrm>
              <a:off x="4843463" y="6494463"/>
              <a:ext cx="76200" cy="50800"/>
            </a:xfrm>
            <a:custGeom>
              <a:avLst/>
              <a:gdLst>
                <a:gd name="T0" fmla="*/ 63321 w 213"/>
                <a:gd name="T1" fmla="*/ 37921 h 142"/>
                <a:gd name="T2" fmla="*/ 63321 w 213"/>
                <a:gd name="T3" fmla="*/ 37921 h 142"/>
                <a:gd name="T4" fmla="*/ 63321 w 213"/>
                <a:gd name="T5" fmla="*/ 37921 h 142"/>
                <a:gd name="T6" fmla="*/ 63321 w 213"/>
                <a:gd name="T7" fmla="*/ 37921 h 142"/>
                <a:gd name="T8" fmla="*/ 69403 w 213"/>
                <a:gd name="T9" fmla="*/ 34701 h 142"/>
                <a:gd name="T10" fmla="*/ 72623 w 213"/>
                <a:gd name="T11" fmla="*/ 28262 h 142"/>
                <a:gd name="T12" fmla="*/ 75842 w 213"/>
                <a:gd name="T13" fmla="*/ 22180 h 142"/>
                <a:gd name="T14" fmla="*/ 72623 w 213"/>
                <a:gd name="T15" fmla="*/ 12521 h 142"/>
                <a:gd name="T16" fmla="*/ 72623 w 213"/>
                <a:gd name="T17" fmla="*/ 12521 h 142"/>
                <a:gd name="T18" fmla="*/ 69403 w 213"/>
                <a:gd name="T19" fmla="*/ 6439 h 142"/>
                <a:gd name="T20" fmla="*/ 63321 w 213"/>
                <a:gd name="T21" fmla="*/ 3220 h 142"/>
                <a:gd name="T22" fmla="*/ 56882 w 213"/>
                <a:gd name="T23" fmla="*/ 0 h 142"/>
                <a:gd name="T24" fmla="*/ 50442 w 213"/>
                <a:gd name="T25" fmla="*/ 3220 h 142"/>
                <a:gd name="T26" fmla="*/ 50442 w 213"/>
                <a:gd name="T27" fmla="*/ 3220 h 142"/>
                <a:gd name="T28" fmla="*/ 12879 w 213"/>
                <a:gd name="T29" fmla="*/ 15741 h 142"/>
                <a:gd name="T30" fmla="*/ 12879 w 213"/>
                <a:gd name="T31" fmla="*/ 15741 h 142"/>
                <a:gd name="T32" fmla="*/ 12879 w 213"/>
                <a:gd name="T33" fmla="*/ 15741 h 142"/>
                <a:gd name="T34" fmla="*/ 6439 w 213"/>
                <a:gd name="T35" fmla="*/ 18961 h 142"/>
                <a:gd name="T36" fmla="*/ 3220 w 213"/>
                <a:gd name="T37" fmla="*/ 25400 h 142"/>
                <a:gd name="T38" fmla="*/ 0 w 213"/>
                <a:gd name="T39" fmla="*/ 31482 h 142"/>
                <a:gd name="T40" fmla="*/ 3220 w 213"/>
                <a:gd name="T41" fmla="*/ 37921 h 142"/>
                <a:gd name="T42" fmla="*/ 3220 w 213"/>
                <a:gd name="T43" fmla="*/ 37921 h 142"/>
                <a:gd name="T44" fmla="*/ 6439 w 213"/>
                <a:gd name="T45" fmla="*/ 44361 h 142"/>
                <a:gd name="T46" fmla="*/ 12879 w 213"/>
                <a:gd name="T47" fmla="*/ 47223 h 142"/>
                <a:gd name="T48" fmla="*/ 18961 w 213"/>
                <a:gd name="T49" fmla="*/ 50442 h 142"/>
                <a:gd name="T50" fmla="*/ 25400 w 213"/>
                <a:gd name="T51" fmla="*/ 50442 h 142"/>
                <a:gd name="T52" fmla="*/ 63321 w 213"/>
                <a:gd name="T53" fmla="*/ 37921 h 14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13" h="142">
                  <a:moveTo>
                    <a:pt x="177" y="106"/>
                  </a:moveTo>
                  <a:lnTo>
                    <a:pt x="177" y="106"/>
                  </a:lnTo>
                  <a:lnTo>
                    <a:pt x="194" y="97"/>
                  </a:lnTo>
                  <a:lnTo>
                    <a:pt x="203" y="79"/>
                  </a:lnTo>
                  <a:lnTo>
                    <a:pt x="212" y="62"/>
                  </a:lnTo>
                  <a:lnTo>
                    <a:pt x="203" y="35"/>
                  </a:lnTo>
                  <a:lnTo>
                    <a:pt x="194" y="18"/>
                  </a:lnTo>
                  <a:lnTo>
                    <a:pt x="177" y="9"/>
                  </a:lnTo>
                  <a:lnTo>
                    <a:pt x="159" y="0"/>
                  </a:lnTo>
                  <a:lnTo>
                    <a:pt x="141" y="9"/>
                  </a:lnTo>
                  <a:lnTo>
                    <a:pt x="36" y="44"/>
                  </a:lnTo>
                  <a:lnTo>
                    <a:pt x="18" y="53"/>
                  </a:lnTo>
                  <a:lnTo>
                    <a:pt x="9" y="71"/>
                  </a:lnTo>
                  <a:lnTo>
                    <a:pt x="0" y="88"/>
                  </a:lnTo>
                  <a:lnTo>
                    <a:pt x="9" y="106"/>
                  </a:lnTo>
                  <a:lnTo>
                    <a:pt x="18" y="124"/>
                  </a:lnTo>
                  <a:lnTo>
                    <a:pt x="36" y="132"/>
                  </a:lnTo>
                  <a:lnTo>
                    <a:pt x="53" y="141"/>
                  </a:lnTo>
                  <a:lnTo>
                    <a:pt x="71" y="141"/>
                  </a:lnTo>
                  <a:lnTo>
                    <a:pt x="177" y="106"/>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48" name="Freeform 138"/>
            <p:cNvSpPr>
              <a:spLocks noChangeArrowheads="1"/>
            </p:cNvSpPr>
            <p:nvPr/>
          </p:nvSpPr>
          <p:spPr bwMode="auto">
            <a:xfrm>
              <a:off x="4951413" y="6456363"/>
              <a:ext cx="79375" cy="53975"/>
            </a:xfrm>
            <a:custGeom>
              <a:avLst/>
              <a:gdLst>
                <a:gd name="T0" fmla="*/ 28604 w 222"/>
                <a:gd name="T1" fmla="*/ 50400 h 151"/>
                <a:gd name="T2" fmla="*/ 63285 w 222"/>
                <a:gd name="T3" fmla="*/ 37890 h 151"/>
                <a:gd name="T4" fmla="*/ 63285 w 222"/>
                <a:gd name="T5" fmla="*/ 37890 h 151"/>
                <a:gd name="T6" fmla="*/ 63285 w 222"/>
                <a:gd name="T7" fmla="*/ 37890 h 151"/>
                <a:gd name="T8" fmla="*/ 63285 w 222"/>
                <a:gd name="T9" fmla="*/ 37890 h 151"/>
                <a:gd name="T10" fmla="*/ 72582 w 222"/>
                <a:gd name="T11" fmla="*/ 34673 h 151"/>
                <a:gd name="T12" fmla="*/ 75800 w 222"/>
                <a:gd name="T13" fmla="*/ 28596 h 151"/>
                <a:gd name="T14" fmla="*/ 79017 w 222"/>
                <a:gd name="T15" fmla="*/ 18945 h 151"/>
                <a:gd name="T16" fmla="*/ 75800 w 222"/>
                <a:gd name="T17" fmla="*/ 12511 h 151"/>
                <a:gd name="T18" fmla="*/ 75800 w 222"/>
                <a:gd name="T19" fmla="*/ 12511 h 151"/>
                <a:gd name="T20" fmla="*/ 72582 w 222"/>
                <a:gd name="T21" fmla="*/ 6434 h 151"/>
                <a:gd name="T22" fmla="*/ 66503 w 222"/>
                <a:gd name="T23" fmla="*/ 0 h 151"/>
                <a:gd name="T24" fmla="*/ 56850 w 222"/>
                <a:gd name="T25" fmla="*/ 0 h 151"/>
                <a:gd name="T26" fmla="*/ 50771 w 222"/>
                <a:gd name="T27" fmla="*/ 0 h 151"/>
                <a:gd name="T28" fmla="*/ 50771 w 222"/>
                <a:gd name="T29" fmla="*/ 0 h 151"/>
                <a:gd name="T30" fmla="*/ 12872 w 222"/>
                <a:gd name="T31" fmla="*/ 12511 h 151"/>
                <a:gd name="T32" fmla="*/ 12872 w 222"/>
                <a:gd name="T33" fmla="*/ 12511 h 151"/>
                <a:gd name="T34" fmla="*/ 12872 w 222"/>
                <a:gd name="T35" fmla="*/ 12511 h 151"/>
                <a:gd name="T36" fmla="*/ 6436 w 222"/>
                <a:gd name="T37" fmla="*/ 18945 h 151"/>
                <a:gd name="T38" fmla="*/ 3218 w 222"/>
                <a:gd name="T39" fmla="*/ 25379 h 151"/>
                <a:gd name="T40" fmla="*/ 0 w 222"/>
                <a:gd name="T41" fmla="*/ 31456 h 151"/>
                <a:gd name="T42" fmla="*/ 3218 w 222"/>
                <a:gd name="T43" fmla="*/ 37890 h 151"/>
                <a:gd name="T44" fmla="*/ 3218 w 222"/>
                <a:gd name="T45" fmla="*/ 37890 h 151"/>
                <a:gd name="T46" fmla="*/ 6436 w 222"/>
                <a:gd name="T47" fmla="*/ 47541 h 151"/>
                <a:gd name="T48" fmla="*/ 12872 w 222"/>
                <a:gd name="T49" fmla="*/ 50400 h 151"/>
                <a:gd name="T50" fmla="*/ 18950 w 222"/>
                <a:gd name="T51" fmla="*/ 53618 h 151"/>
                <a:gd name="T52" fmla="*/ 28604 w 222"/>
                <a:gd name="T53" fmla="*/ 50400 h 1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22" h="151">
                  <a:moveTo>
                    <a:pt x="80" y="141"/>
                  </a:moveTo>
                  <a:lnTo>
                    <a:pt x="177" y="106"/>
                  </a:lnTo>
                  <a:lnTo>
                    <a:pt x="203" y="97"/>
                  </a:lnTo>
                  <a:lnTo>
                    <a:pt x="212" y="80"/>
                  </a:lnTo>
                  <a:lnTo>
                    <a:pt x="221" y="53"/>
                  </a:lnTo>
                  <a:lnTo>
                    <a:pt x="212" y="35"/>
                  </a:lnTo>
                  <a:lnTo>
                    <a:pt x="203" y="18"/>
                  </a:lnTo>
                  <a:lnTo>
                    <a:pt x="186" y="0"/>
                  </a:lnTo>
                  <a:lnTo>
                    <a:pt x="159" y="0"/>
                  </a:lnTo>
                  <a:lnTo>
                    <a:pt x="142" y="0"/>
                  </a:lnTo>
                  <a:lnTo>
                    <a:pt x="36" y="35"/>
                  </a:lnTo>
                  <a:lnTo>
                    <a:pt x="18" y="53"/>
                  </a:lnTo>
                  <a:lnTo>
                    <a:pt x="9" y="71"/>
                  </a:lnTo>
                  <a:lnTo>
                    <a:pt x="0" y="88"/>
                  </a:lnTo>
                  <a:lnTo>
                    <a:pt x="9" y="106"/>
                  </a:lnTo>
                  <a:lnTo>
                    <a:pt x="18" y="133"/>
                  </a:lnTo>
                  <a:lnTo>
                    <a:pt x="36" y="141"/>
                  </a:lnTo>
                  <a:lnTo>
                    <a:pt x="53" y="150"/>
                  </a:lnTo>
                  <a:lnTo>
                    <a:pt x="80" y="141"/>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49" name="Freeform 139"/>
            <p:cNvSpPr>
              <a:spLocks noChangeArrowheads="1"/>
            </p:cNvSpPr>
            <p:nvPr/>
          </p:nvSpPr>
          <p:spPr bwMode="auto">
            <a:xfrm>
              <a:off x="5059363" y="6411913"/>
              <a:ext cx="79375" cy="57150"/>
            </a:xfrm>
            <a:custGeom>
              <a:avLst/>
              <a:gdLst>
                <a:gd name="T0" fmla="*/ 28733 w 221"/>
                <a:gd name="T1" fmla="*/ 56791 h 159"/>
                <a:gd name="T2" fmla="*/ 66445 w 221"/>
                <a:gd name="T3" fmla="*/ 40975 h 159"/>
                <a:gd name="T4" fmla="*/ 66445 w 221"/>
                <a:gd name="T5" fmla="*/ 40975 h 159"/>
                <a:gd name="T6" fmla="*/ 66445 w 221"/>
                <a:gd name="T7" fmla="*/ 40975 h 159"/>
                <a:gd name="T8" fmla="*/ 66445 w 221"/>
                <a:gd name="T9" fmla="*/ 40975 h 159"/>
                <a:gd name="T10" fmla="*/ 72551 w 221"/>
                <a:gd name="T11" fmla="*/ 38100 h 159"/>
                <a:gd name="T12" fmla="*/ 75783 w 221"/>
                <a:gd name="T13" fmla="*/ 31630 h 159"/>
                <a:gd name="T14" fmla="*/ 79016 w 221"/>
                <a:gd name="T15" fmla="*/ 21925 h 159"/>
                <a:gd name="T16" fmla="*/ 75783 w 221"/>
                <a:gd name="T17" fmla="*/ 12580 h 159"/>
                <a:gd name="T18" fmla="*/ 75783 w 221"/>
                <a:gd name="T19" fmla="*/ 12580 h 159"/>
                <a:gd name="T20" fmla="*/ 72551 w 221"/>
                <a:gd name="T21" fmla="*/ 6110 h 159"/>
                <a:gd name="T22" fmla="*/ 66445 w 221"/>
                <a:gd name="T23" fmla="*/ 2875 h 159"/>
                <a:gd name="T24" fmla="*/ 56748 w 221"/>
                <a:gd name="T25" fmla="*/ 0 h 159"/>
                <a:gd name="T26" fmla="*/ 50642 w 221"/>
                <a:gd name="T27" fmla="*/ 2875 h 159"/>
                <a:gd name="T28" fmla="*/ 47410 w 221"/>
                <a:gd name="T29" fmla="*/ 2875 h 159"/>
                <a:gd name="T30" fmla="*/ 12930 w 221"/>
                <a:gd name="T31" fmla="*/ 15815 h 159"/>
                <a:gd name="T32" fmla="*/ 12930 w 221"/>
                <a:gd name="T33" fmla="*/ 15815 h 159"/>
                <a:gd name="T34" fmla="*/ 12930 w 221"/>
                <a:gd name="T35" fmla="*/ 15815 h 159"/>
                <a:gd name="T36" fmla="*/ 6465 w 221"/>
                <a:gd name="T37" fmla="*/ 21925 h 159"/>
                <a:gd name="T38" fmla="*/ 3232 w 221"/>
                <a:gd name="T39" fmla="*/ 28395 h 159"/>
                <a:gd name="T40" fmla="*/ 0 w 221"/>
                <a:gd name="T41" fmla="*/ 34865 h 159"/>
                <a:gd name="T42" fmla="*/ 3232 w 221"/>
                <a:gd name="T43" fmla="*/ 44210 h 159"/>
                <a:gd name="T44" fmla="*/ 3232 w 221"/>
                <a:gd name="T45" fmla="*/ 44210 h 159"/>
                <a:gd name="T46" fmla="*/ 6465 w 221"/>
                <a:gd name="T47" fmla="*/ 50680 h 159"/>
                <a:gd name="T48" fmla="*/ 12930 w 221"/>
                <a:gd name="T49" fmla="*/ 56791 h 159"/>
                <a:gd name="T50" fmla="*/ 22268 w 221"/>
                <a:gd name="T51" fmla="*/ 56791 h 159"/>
                <a:gd name="T52" fmla="*/ 28733 w 221"/>
                <a:gd name="T53" fmla="*/ 56791 h 15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21" h="159">
                  <a:moveTo>
                    <a:pt x="80" y="158"/>
                  </a:moveTo>
                  <a:lnTo>
                    <a:pt x="185" y="114"/>
                  </a:lnTo>
                  <a:lnTo>
                    <a:pt x="202" y="106"/>
                  </a:lnTo>
                  <a:lnTo>
                    <a:pt x="211" y="88"/>
                  </a:lnTo>
                  <a:lnTo>
                    <a:pt x="220" y="61"/>
                  </a:lnTo>
                  <a:lnTo>
                    <a:pt x="211" y="35"/>
                  </a:lnTo>
                  <a:lnTo>
                    <a:pt x="202" y="17"/>
                  </a:lnTo>
                  <a:lnTo>
                    <a:pt x="185" y="8"/>
                  </a:lnTo>
                  <a:lnTo>
                    <a:pt x="158" y="0"/>
                  </a:lnTo>
                  <a:lnTo>
                    <a:pt x="141" y="8"/>
                  </a:lnTo>
                  <a:lnTo>
                    <a:pt x="132" y="8"/>
                  </a:lnTo>
                  <a:lnTo>
                    <a:pt x="36" y="44"/>
                  </a:lnTo>
                  <a:lnTo>
                    <a:pt x="18" y="61"/>
                  </a:lnTo>
                  <a:lnTo>
                    <a:pt x="9" y="79"/>
                  </a:lnTo>
                  <a:lnTo>
                    <a:pt x="0" y="97"/>
                  </a:lnTo>
                  <a:lnTo>
                    <a:pt x="9" y="123"/>
                  </a:lnTo>
                  <a:lnTo>
                    <a:pt x="18" y="141"/>
                  </a:lnTo>
                  <a:lnTo>
                    <a:pt x="36" y="158"/>
                  </a:lnTo>
                  <a:lnTo>
                    <a:pt x="62" y="158"/>
                  </a:lnTo>
                  <a:lnTo>
                    <a:pt x="80" y="158"/>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50" name="Freeform 140"/>
            <p:cNvSpPr>
              <a:spLocks noChangeArrowheads="1"/>
            </p:cNvSpPr>
            <p:nvPr/>
          </p:nvSpPr>
          <p:spPr bwMode="auto">
            <a:xfrm>
              <a:off x="5167313" y="6367463"/>
              <a:ext cx="79375" cy="60325"/>
            </a:xfrm>
            <a:custGeom>
              <a:avLst/>
              <a:gdLst>
                <a:gd name="T0" fmla="*/ 28604 w 222"/>
                <a:gd name="T1" fmla="*/ 56755 h 169"/>
                <a:gd name="T2" fmla="*/ 63285 w 222"/>
                <a:gd name="T3" fmla="*/ 41050 h 169"/>
                <a:gd name="T4" fmla="*/ 63285 w 222"/>
                <a:gd name="T5" fmla="*/ 41050 h 169"/>
                <a:gd name="T6" fmla="*/ 66503 w 222"/>
                <a:gd name="T7" fmla="*/ 41050 h 169"/>
                <a:gd name="T8" fmla="*/ 66503 w 222"/>
                <a:gd name="T9" fmla="*/ 41050 h 169"/>
                <a:gd name="T10" fmla="*/ 72582 w 222"/>
                <a:gd name="T11" fmla="*/ 37837 h 169"/>
                <a:gd name="T12" fmla="*/ 75800 w 222"/>
                <a:gd name="T13" fmla="*/ 28556 h 169"/>
                <a:gd name="T14" fmla="*/ 79017 w 222"/>
                <a:gd name="T15" fmla="*/ 22131 h 169"/>
                <a:gd name="T16" fmla="*/ 75800 w 222"/>
                <a:gd name="T17" fmla="*/ 12493 h 169"/>
                <a:gd name="T18" fmla="*/ 75800 w 222"/>
                <a:gd name="T19" fmla="*/ 12493 h 169"/>
                <a:gd name="T20" fmla="*/ 69364 w 222"/>
                <a:gd name="T21" fmla="*/ 6425 h 169"/>
                <a:gd name="T22" fmla="*/ 63285 w 222"/>
                <a:gd name="T23" fmla="*/ 0 h 169"/>
                <a:gd name="T24" fmla="*/ 56850 w 222"/>
                <a:gd name="T25" fmla="*/ 0 h 169"/>
                <a:gd name="T26" fmla="*/ 47553 w 222"/>
                <a:gd name="T27" fmla="*/ 0 h 169"/>
                <a:gd name="T28" fmla="*/ 47553 w 222"/>
                <a:gd name="T29" fmla="*/ 0 h 169"/>
                <a:gd name="T30" fmla="*/ 12872 w 222"/>
                <a:gd name="T31" fmla="*/ 15706 h 169"/>
                <a:gd name="T32" fmla="*/ 12872 w 222"/>
                <a:gd name="T33" fmla="*/ 15706 h 169"/>
                <a:gd name="T34" fmla="*/ 12872 w 222"/>
                <a:gd name="T35" fmla="*/ 15706 h 169"/>
                <a:gd name="T36" fmla="*/ 3218 w 222"/>
                <a:gd name="T37" fmla="*/ 22131 h 169"/>
                <a:gd name="T38" fmla="*/ 0 w 222"/>
                <a:gd name="T39" fmla="*/ 28556 h 169"/>
                <a:gd name="T40" fmla="*/ 0 w 222"/>
                <a:gd name="T41" fmla="*/ 37837 h 169"/>
                <a:gd name="T42" fmla="*/ 0 w 222"/>
                <a:gd name="T43" fmla="*/ 44262 h 169"/>
                <a:gd name="T44" fmla="*/ 0 w 222"/>
                <a:gd name="T45" fmla="*/ 44262 h 169"/>
                <a:gd name="T46" fmla="*/ 6436 w 222"/>
                <a:gd name="T47" fmla="*/ 53543 h 169"/>
                <a:gd name="T48" fmla="*/ 12872 w 222"/>
                <a:gd name="T49" fmla="*/ 56755 h 169"/>
                <a:gd name="T50" fmla="*/ 22168 w 222"/>
                <a:gd name="T51" fmla="*/ 59968 h 169"/>
                <a:gd name="T52" fmla="*/ 28604 w 222"/>
                <a:gd name="T53" fmla="*/ 56755 h 16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22" h="169">
                  <a:moveTo>
                    <a:pt x="80" y="159"/>
                  </a:moveTo>
                  <a:lnTo>
                    <a:pt x="177" y="115"/>
                  </a:lnTo>
                  <a:lnTo>
                    <a:pt x="186" y="115"/>
                  </a:lnTo>
                  <a:lnTo>
                    <a:pt x="203" y="106"/>
                  </a:lnTo>
                  <a:lnTo>
                    <a:pt x="212" y="80"/>
                  </a:lnTo>
                  <a:lnTo>
                    <a:pt x="221" y="62"/>
                  </a:lnTo>
                  <a:lnTo>
                    <a:pt x="212" y="35"/>
                  </a:lnTo>
                  <a:lnTo>
                    <a:pt x="194" y="18"/>
                  </a:lnTo>
                  <a:lnTo>
                    <a:pt x="177" y="0"/>
                  </a:lnTo>
                  <a:lnTo>
                    <a:pt x="159" y="0"/>
                  </a:lnTo>
                  <a:lnTo>
                    <a:pt x="133" y="0"/>
                  </a:lnTo>
                  <a:lnTo>
                    <a:pt x="36" y="44"/>
                  </a:lnTo>
                  <a:lnTo>
                    <a:pt x="9" y="62"/>
                  </a:lnTo>
                  <a:lnTo>
                    <a:pt x="0" y="80"/>
                  </a:lnTo>
                  <a:lnTo>
                    <a:pt x="0" y="106"/>
                  </a:lnTo>
                  <a:lnTo>
                    <a:pt x="0" y="124"/>
                  </a:lnTo>
                  <a:lnTo>
                    <a:pt x="18" y="150"/>
                  </a:lnTo>
                  <a:lnTo>
                    <a:pt x="36" y="159"/>
                  </a:lnTo>
                  <a:lnTo>
                    <a:pt x="62" y="168"/>
                  </a:lnTo>
                  <a:lnTo>
                    <a:pt x="80" y="159"/>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51" name="Freeform 141"/>
            <p:cNvSpPr>
              <a:spLocks noChangeArrowheads="1"/>
            </p:cNvSpPr>
            <p:nvPr/>
          </p:nvSpPr>
          <p:spPr bwMode="auto">
            <a:xfrm>
              <a:off x="5268913" y="6316663"/>
              <a:ext cx="82550" cy="63500"/>
            </a:xfrm>
            <a:custGeom>
              <a:avLst/>
              <a:gdLst>
                <a:gd name="T0" fmla="*/ 34815 w 230"/>
                <a:gd name="T1" fmla="*/ 60271 h 177"/>
                <a:gd name="T2" fmla="*/ 69629 w 230"/>
                <a:gd name="T3" fmla="*/ 44127 h 177"/>
                <a:gd name="T4" fmla="*/ 69629 w 230"/>
                <a:gd name="T5" fmla="*/ 44127 h 177"/>
                <a:gd name="T6" fmla="*/ 69629 w 230"/>
                <a:gd name="T7" fmla="*/ 44127 h 177"/>
                <a:gd name="T8" fmla="*/ 69629 w 230"/>
                <a:gd name="T9" fmla="*/ 44127 h 177"/>
                <a:gd name="T10" fmla="*/ 76090 w 230"/>
                <a:gd name="T11" fmla="*/ 38028 h 177"/>
                <a:gd name="T12" fmla="*/ 82191 w 230"/>
                <a:gd name="T13" fmla="*/ 31571 h 177"/>
                <a:gd name="T14" fmla="*/ 82191 w 230"/>
                <a:gd name="T15" fmla="*/ 22243 h 177"/>
                <a:gd name="T16" fmla="*/ 78961 w 230"/>
                <a:gd name="T17" fmla="*/ 12556 h 177"/>
                <a:gd name="T18" fmla="*/ 78961 w 230"/>
                <a:gd name="T19" fmla="*/ 12556 h 177"/>
                <a:gd name="T20" fmla="*/ 72859 w 230"/>
                <a:gd name="T21" fmla="*/ 6458 h 177"/>
                <a:gd name="T22" fmla="*/ 66399 w 230"/>
                <a:gd name="T23" fmla="*/ 3229 h 177"/>
                <a:gd name="T24" fmla="*/ 57067 w 230"/>
                <a:gd name="T25" fmla="*/ 0 h 177"/>
                <a:gd name="T26" fmla="*/ 50607 w 230"/>
                <a:gd name="T27" fmla="*/ 3229 h 177"/>
                <a:gd name="T28" fmla="*/ 47377 w 230"/>
                <a:gd name="T29" fmla="*/ 3229 h 177"/>
                <a:gd name="T30" fmla="*/ 15792 w 230"/>
                <a:gd name="T31" fmla="*/ 19014 h 177"/>
                <a:gd name="T32" fmla="*/ 15792 w 230"/>
                <a:gd name="T33" fmla="*/ 19014 h 177"/>
                <a:gd name="T34" fmla="*/ 15792 w 230"/>
                <a:gd name="T35" fmla="*/ 19014 h 177"/>
                <a:gd name="T36" fmla="*/ 6102 w 230"/>
                <a:gd name="T37" fmla="*/ 25472 h 177"/>
                <a:gd name="T38" fmla="*/ 3230 w 230"/>
                <a:gd name="T39" fmla="*/ 31571 h 177"/>
                <a:gd name="T40" fmla="*/ 0 w 230"/>
                <a:gd name="T41" fmla="*/ 41257 h 177"/>
                <a:gd name="T42" fmla="*/ 3230 w 230"/>
                <a:gd name="T43" fmla="*/ 50585 h 177"/>
                <a:gd name="T44" fmla="*/ 3230 w 230"/>
                <a:gd name="T45" fmla="*/ 50585 h 177"/>
                <a:gd name="T46" fmla="*/ 9332 w 230"/>
                <a:gd name="T47" fmla="*/ 57042 h 177"/>
                <a:gd name="T48" fmla="*/ 15792 w 230"/>
                <a:gd name="T49" fmla="*/ 63141 h 177"/>
                <a:gd name="T50" fmla="*/ 25124 w 230"/>
                <a:gd name="T51" fmla="*/ 63141 h 177"/>
                <a:gd name="T52" fmla="*/ 34815 w 230"/>
                <a:gd name="T53" fmla="*/ 60271 h 1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30" h="177">
                  <a:moveTo>
                    <a:pt x="97" y="168"/>
                  </a:moveTo>
                  <a:lnTo>
                    <a:pt x="194" y="123"/>
                  </a:lnTo>
                  <a:lnTo>
                    <a:pt x="212" y="106"/>
                  </a:lnTo>
                  <a:lnTo>
                    <a:pt x="229" y="88"/>
                  </a:lnTo>
                  <a:lnTo>
                    <a:pt x="229" y="62"/>
                  </a:lnTo>
                  <a:lnTo>
                    <a:pt x="220" y="35"/>
                  </a:lnTo>
                  <a:lnTo>
                    <a:pt x="203" y="18"/>
                  </a:lnTo>
                  <a:lnTo>
                    <a:pt x="185" y="9"/>
                  </a:lnTo>
                  <a:lnTo>
                    <a:pt x="159" y="0"/>
                  </a:lnTo>
                  <a:lnTo>
                    <a:pt x="141" y="9"/>
                  </a:lnTo>
                  <a:lnTo>
                    <a:pt x="132" y="9"/>
                  </a:lnTo>
                  <a:lnTo>
                    <a:pt x="44" y="53"/>
                  </a:lnTo>
                  <a:lnTo>
                    <a:pt x="17" y="71"/>
                  </a:lnTo>
                  <a:lnTo>
                    <a:pt x="9" y="88"/>
                  </a:lnTo>
                  <a:lnTo>
                    <a:pt x="0" y="115"/>
                  </a:lnTo>
                  <a:lnTo>
                    <a:pt x="9" y="141"/>
                  </a:lnTo>
                  <a:lnTo>
                    <a:pt x="26" y="159"/>
                  </a:lnTo>
                  <a:lnTo>
                    <a:pt x="44" y="176"/>
                  </a:lnTo>
                  <a:lnTo>
                    <a:pt x="70" y="176"/>
                  </a:lnTo>
                  <a:lnTo>
                    <a:pt x="97" y="168"/>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52" name="Freeform 142"/>
            <p:cNvSpPr>
              <a:spLocks noChangeArrowheads="1"/>
            </p:cNvSpPr>
            <p:nvPr/>
          </p:nvSpPr>
          <p:spPr bwMode="auto">
            <a:xfrm>
              <a:off x="5373688" y="6262688"/>
              <a:ext cx="79375" cy="66675"/>
            </a:xfrm>
            <a:custGeom>
              <a:avLst/>
              <a:gdLst>
                <a:gd name="T0" fmla="*/ 34682 w 222"/>
                <a:gd name="T1" fmla="*/ 63090 h 186"/>
                <a:gd name="T2" fmla="*/ 69364 w 222"/>
                <a:gd name="T3" fmla="*/ 44092 h 186"/>
                <a:gd name="T4" fmla="*/ 69364 w 222"/>
                <a:gd name="T5" fmla="*/ 44092 h 186"/>
                <a:gd name="T6" fmla="*/ 69364 w 222"/>
                <a:gd name="T7" fmla="*/ 44092 h 186"/>
                <a:gd name="T8" fmla="*/ 75800 w 222"/>
                <a:gd name="T9" fmla="*/ 37998 h 186"/>
                <a:gd name="T10" fmla="*/ 79017 w 222"/>
                <a:gd name="T11" fmla="*/ 31545 h 186"/>
                <a:gd name="T12" fmla="*/ 79017 w 222"/>
                <a:gd name="T13" fmla="*/ 22225 h 186"/>
                <a:gd name="T14" fmla="*/ 79017 w 222"/>
                <a:gd name="T15" fmla="*/ 12546 h 186"/>
                <a:gd name="T16" fmla="*/ 79017 w 222"/>
                <a:gd name="T17" fmla="*/ 12546 h 186"/>
                <a:gd name="T18" fmla="*/ 72582 w 222"/>
                <a:gd name="T19" fmla="*/ 6452 h 186"/>
                <a:gd name="T20" fmla="*/ 62928 w 222"/>
                <a:gd name="T21" fmla="*/ 3226 h 186"/>
                <a:gd name="T22" fmla="*/ 53632 w 222"/>
                <a:gd name="T23" fmla="*/ 0 h 186"/>
                <a:gd name="T24" fmla="*/ 47196 w 222"/>
                <a:gd name="T25" fmla="*/ 3226 h 186"/>
                <a:gd name="T26" fmla="*/ 43978 w 222"/>
                <a:gd name="T27" fmla="*/ 3226 h 186"/>
                <a:gd name="T28" fmla="*/ 12514 w 222"/>
                <a:gd name="T29" fmla="*/ 22225 h 186"/>
                <a:gd name="T30" fmla="*/ 12514 w 222"/>
                <a:gd name="T31" fmla="*/ 22225 h 186"/>
                <a:gd name="T32" fmla="*/ 12514 w 222"/>
                <a:gd name="T33" fmla="*/ 22225 h 186"/>
                <a:gd name="T34" fmla="*/ 6436 w 222"/>
                <a:gd name="T35" fmla="*/ 28319 h 186"/>
                <a:gd name="T36" fmla="*/ 0 w 222"/>
                <a:gd name="T37" fmla="*/ 34771 h 186"/>
                <a:gd name="T38" fmla="*/ 0 w 222"/>
                <a:gd name="T39" fmla="*/ 44092 h 186"/>
                <a:gd name="T40" fmla="*/ 3218 w 222"/>
                <a:gd name="T41" fmla="*/ 53770 h 186"/>
                <a:gd name="T42" fmla="*/ 3218 w 222"/>
                <a:gd name="T43" fmla="*/ 53770 h 186"/>
                <a:gd name="T44" fmla="*/ 9296 w 222"/>
                <a:gd name="T45" fmla="*/ 60223 h 186"/>
                <a:gd name="T46" fmla="*/ 15732 w 222"/>
                <a:gd name="T47" fmla="*/ 63090 h 186"/>
                <a:gd name="T48" fmla="*/ 25386 w 222"/>
                <a:gd name="T49" fmla="*/ 66317 h 186"/>
                <a:gd name="T50" fmla="*/ 34682 w 222"/>
                <a:gd name="T51" fmla="*/ 63090 h 1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22" h="186">
                  <a:moveTo>
                    <a:pt x="97" y="176"/>
                  </a:moveTo>
                  <a:lnTo>
                    <a:pt x="194" y="123"/>
                  </a:lnTo>
                  <a:lnTo>
                    <a:pt x="212" y="106"/>
                  </a:lnTo>
                  <a:lnTo>
                    <a:pt x="221" y="88"/>
                  </a:lnTo>
                  <a:lnTo>
                    <a:pt x="221" y="62"/>
                  </a:lnTo>
                  <a:lnTo>
                    <a:pt x="221" y="35"/>
                  </a:lnTo>
                  <a:lnTo>
                    <a:pt x="203" y="18"/>
                  </a:lnTo>
                  <a:lnTo>
                    <a:pt x="176" y="9"/>
                  </a:lnTo>
                  <a:lnTo>
                    <a:pt x="150" y="0"/>
                  </a:lnTo>
                  <a:lnTo>
                    <a:pt x="132" y="9"/>
                  </a:lnTo>
                  <a:lnTo>
                    <a:pt x="123" y="9"/>
                  </a:lnTo>
                  <a:lnTo>
                    <a:pt x="35" y="62"/>
                  </a:lnTo>
                  <a:lnTo>
                    <a:pt x="18" y="79"/>
                  </a:lnTo>
                  <a:lnTo>
                    <a:pt x="0" y="97"/>
                  </a:lnTo>
                  <a:lnTo>
                    <a:pt x="0" y="123"/>
                  </a:lnTo>
                  <a:lnTo>
                    <a:pt x="9" y="150"/>
                  </a:lnTo>
                  <a:lnTo>
                    <a:pt x="26" y="168"/>
                  </a:lnTo>
                  <a:lnTo>
                    <a:pt x="44" y="176"/>
                  </a:lnTo>
                  <a:lnTo>
                    <a:pt x="71" y="185"/>
                  </a:lnTo>
                  <a:lnTo>
                    <a:pt x="97" y="176"/>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53" name="Freeform 143"/>
            <p:cNvSpPr>
              <a:spLocks noChangeArrowheads="1"/>
            </p:cNvSpPr>
            <p:nvPr/>
          </p:nvSpPr>
          <p:spPr bwMode="auto">
            <a:xfrm>
              <a:off x="5475288" y="6205538"/>
              <a:ext cx="79375" cy="66675"/>
            </a:xfrm>
            <a:custGeom>
              <a:avLst/>
              <a:gdLst>
                <a:gd name="T0" fmla="*/ 34682 w 222"/>
                <a:gd name="T1" fmla="*/ 63449 h 186"/>
                <a:gd name="T2" fmla="*/ 66503 w 222"/>
                <a:gd name="T3" fmla="*/ 44450 h 186"/>
                <a:gd name="T4" fmla="*/ 66503 w 222"/>
                <a:gd name="T5" fmla="*/ 44450 h 186"/>
                <a:gd name="T6" fmla="*/ 66503 w 222"/>
                <a:gd name="T7" fmla="*/ 44450 h 186"/>
                <a:gd name="T8" fmla="*/ 75800 w 222"/>
                <a:gd name="T9" fmla="*/ 37998 h 186"/>
                <a:gd name="T10" fmla="*/ 79017 w 222"/>
                <a:gd name="T11" fmla="*/ 28319 h 186"/>
                <a:gd name="T12" fmla="*/ 79017 w 222"/>
                <a:gd name="T13" fmla="*/ 18999 h 186"/>
                <a:gd name="T14" fmla="*/ 75800 w 222"/>
                <a:gd name="T15" fmla="*/ 9679 h 186"/>
                <a:gd name="T16" fmla="*/ 75800 w 222"/>
                <a:gd name="T17" fmla="*/ 9679 h 186"/>
                <a:gd name="T18" fmla="*/ 69364 w 222"/>
                <a:gd name="T19" fmla="*/ 3226 h 186"/>
                <a:gd name="T20" fmla="*/ 60068 w 222"/>
                <a:gd name="T21" fmla="*/ 0 h 186"/>
                <a:gd name="T22" fmla="*/ 50414 w 222"/>
                <a:gd name="T23" fmla="*/ 0 h 186"/>
                <a:gd name="T24" fmla="*/ 44336 w 222"/>
                <a:gd name="T25" fmla="*/ 3226 h 186"/>
                <a:gd name="T26" fmla="*/ 44336 w 222"/>
                <a:gd name="T27" fmla="*/ 3226 h 186"/>
                <a:gd name="T28" fmla="*/ 9654 w 222"/>
                <a:gd name="T29" fmla="*/ 22225 h 186"/>
                <a:gd name="T30" fmla="*/ 9654 w 222"/>
                <a:gd name="T31" fmla="*/ 22225 h 186"/>
                <a:gd name="T32" fmla="*/ 9654 w 222"/>
                <a:gd name="T33" fmla="*/ 22225 h 186"/>
                <a:gd name="T34" fmla="*/ 3218 w 222"/>
                <a:gd name="T35" fmla="*/ 28319 h 186"/>
                <a:gd name="T36" fmla="*/ 0 w 222"/>
                <a:gd name="T37" fmla="*/ 37998 h 186"/>
                <a:gd name="T38" fmla="*/ 0 w 222"/>
                <a:gd name="T39" fmla="*/ 47318 h 186"/>
                <a:gd name="T40" fmla="*/ 3218 w 222"/>
                <a:gd name="T41" fmla="*/ 53770 h 186"/>
                <a:gd name="T42" fmla="*/ 3218 w 222"/>
                <a:gd name="T43" fmla="*/ 53770 h 186"/>
                <a:gd name="T44" fmla="*/ 9654 w 222"/>
                <a:gd name="T45" fmla="*/ 63449 h 186"/>
                <a:gd name="T46" fmla="*/ 15732 w 222"/>
                <a:gd name="T47" fmla="*/ 66317 h 186"/>
                <a:gd name="T48" fmla="*/ 25386 w 222"/>
                <a:gd name="T49" fmla="*/ 66317 h 186"/>
                <a:gd name="T50" fmla="*/ 34682 w 222"/>
                <a:gd name="T51" fmla="*/ 63449 h 1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22" h="186">
                  <a:moveTo>
                    <a:pt x="97" y="177"/>
                  </a:moveTo>
                  <a:lnTo>
                    <a:pt x="186" y="124"/>
                  </a:lnTo>
                  <a:lnTo>
                    <a:pt x="212" y="106"/>
                  </a:lnTo>
                  <a:lnTo>
                    <a:pt x="221" y="79"/>
                  </a:lnTo>
                  <a:lnTo>
                    <a:pt x="221" y="53"/>
                  </a:lnTo>
                  <a:lnTo>
                    <a:pt x="212" y="27"/>
                  </a:lnTo>
                  <a:lnTo>
                    <a:pt x="194" y="9"/>
                  </a:lnTo>
                  <a:lnTo>
                    <a:pt x="168" y="0"/>
                  </a:lnTo>
                  <a:lnTo>
                    <a:pt x="141" y="0"/>
                  </a:lnTo>
                  <a:lnTo>
                    <a:pt x="124" y="9"/>
                  </a:lnTo>
                  <a:lnTo>
                    <a:pt x="27" y="62"/>
                  </a:lnTo>
                  <a:lnTo>
                    <a:pt x="9" y="79"/>
                  </a:lnTo>
                  <a:lnTo>
                    <a:pt x="0" y="106"/>
                  </a:lnTo>
                  <a:lnTo>
                    <a:pt x="0" y="132"/>
                  </a:lnTo>
                  <a:lnTo>
                    <a:pt x="9" y="150"/>
                  </a:lnTo>
                  <a:lnTo>
                    <a:pt x="27" y="177"/>
                  </a:lnTo>
                  <a:lnTo>
                    <a:pt x="44" y="185"/>
                  </a:lnTo>
                  <a:lnTo>
                    <a:pt x="71" y="185"/>
                  </a:lnTo>
                  <a:lnTo>
                    <a:pt x="97" y="177"/>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54" name="Freeform 144"/>
            <p:cNvSpPr>
              <a:spLocks noChangeArrowheads="1"/>
            </p:cNvSpPr>
            <p:nvPr/>
          </p:nvSpPr>
          <p:spPr bwMode="auto">
            <a:xfrm>
              <a:off x="5573713" y="6142038"/>
              <a:ext cx="76200" cy="66675"/>
            </a:xfrm>
            <a:custGeom>
              <a:avLst/>
              <a:gdLst>
                <a:gd name="T0" fmla="*/ 34701 w 213"/>
                <a:gd name="T1" fmla="*/ 63090 h 186"/>
                <a:gd name="T2" fmla="*/ 34701 w 213"/>
                <a:gd name="T3" fmla="*/ 63090 h 186"/>
                <a:gd name="T4" fmla="*/ 34701 w 213"/>
                <a:gd name="T5" fmla="*/ 63090 h 186"/>
                <a:gd name="T6" fmla="*/ 66183 w 213"/>
                <a:gd name="T7" fmla="*/ 40865 h 186"/>
                <a:gd name="T8" fmla="*/ 66183 w 213"/>
                <a:gd name="T9" fmla="*/ 40865 h 186"/>
                <a:gd name="T10" fmla="*/ 66183 w 213"/>
                <a:gd name="T11" fmla="*/ 40865 h 186"/>
                <a:gd name="T12" fmla="*/ 72623 w 213"/>
                <a:gd name="T13" fmla="*/ 34771 h 186"/>
                <a:gd name="T14" fmla="*/ 75842 w 213"/>
                <a:gd name="T15" fmla="*/ 25093 h 186"/>
                <a:gd name="T16" fmla="*/ 75842 w 213"/>
                <a:gd name="T17" fmla="*/ 15773 h 186"/>
                <a:gd name="T18" fmla="*/ 72623 w 213"/>
                <a:gd name="T19" fmla="*/ 9320 h 186"/>
                <a:gd name="T20" fmla="*/ 72623 w 213"/>
                <a:gd name="T21" fmla="*/ 9320 h 186"/>
                <a:gd name="T22" fmla="*/ 66183 w 213"/>
                <a:gd name="T23" fmla="*/ 2868 h 186"/>
                <a:gd name="T24" fmla="*/ 56882 w 213"/>
                <a:gd name="T25" fmla="*/ 0 h 186"/>
                <a:gd name="T26" fmla="*/ 47223 w 213"/>
                <a:gd name="T27" fmla="*/ 0 h 186"/>
                <a:gd name="T28" fmla="*/ 37921 w 213"/>
                <a:gd name="T29" fmla="*/ 2868 h 186"/>
                <a:gd name="T30" fmla="*/ 37921 w 213"/>
                <a:gd name="T31" fmla="*/ 2868 h 186"/>
                <a:gd name="T32" fmla="*/ 37921 w 213"/>
                <a:gd name="T33" fmla="*/ 2868 h 186"/>
                <a:gd name="T34" fmla="*/ 9301 w 213"/>
                <a:gd name="T35" fmla="*/ 25093 h 186"/>
                <a:gd name="T36" fmla="*/ 9301 w 213"/>
                <a:gd name="T37" fmla="*/ 25093 h 186"/>
                <a:gd name="T38" fmla="*/ 3220 w 213"/>
                <a:gd name="T39" fmla="*/ 31545 h 186"/>
                <a:gd name="T40" fmla="*/ 0 w 213"/>
                <a:gd name="T41" fmla="*/ 40865 h 186"/>
                <a:gd name="T42" fmla="*/ 0 w 213"/>
                <a:gd name="T43" fmla="*/ 50544 h 186"/>
                <a:gd name="T44" fmla="*/ 3220 w 213"/>
                <a:gd name="T45" fmla="*/ 56638 h 186"/>
                <a:gd name="T46" fmla="*/ 3220 w 213"/>
                <a:gd name="T47" fmla="*/ 56638 h 186"/>
                <a:gd name="T48" fmla="*/ 9301 w 213"/>
                <a:gd name="T49" fmla="*/ 63090 h 186"/>
                <a:gd name="T50" fmla="*/ 15741 w 213"/>
                <a:gd name="T51" fmla="*/ 66317 h 186"/>
                <a:gd name="T52" fmla="*/ 25042 w 213"/>
                <a:gd name="T53" fmla="*/ 66317 h 186"/>
                <a:gd name="T54" fmla="*/ 34701 w 213"/>
                <a:gd name="T55" fmla="*/ 63090 h 18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13" h="186">
                  <a:moveTo>
                    <a:pt x="97" y="176"/>
                  </a:moveTo>
                  <a:lnTo>
                    <a:pt x="97" y="176"/>
                  </a:lnTo>
                  <a:lnTo>
                    <a:pt x="185" y="114"/>
                  </a:lnTo>
                  <a:lnTo>
                    <a:pt x="203" y="97"/>
                  </a:lnTo>
                  <a:lnTo>
                    <a:pt x="212" y="70"/>
                  </a:lnTo>
                  <a:lnTo>
                    <a:pt x="212" y="44"/>
                  </a:lnTo>
                  <a:lnTo>
                    <a:pt x="203" y="26"/>
                  </a:lnTo>
                  <a:lnTo>
                    <a:pt x="185" y="8"/>
                  </a:lnTo>
                  <a:lnTo>
                    <a:pt x="159" y="0"/>
                  </a:lnTo>
                  <a:lnTo>
                    <a:pt x="132" y="0"/>
                  </a:lnTo>
                  <a:lnTo>
                    <a:pt x="106" y="8"/>
                  </a:lnTo>
                  <a:lnTo>
                    <a:pt x="26" y="70"/>
                  </a:lnTo>
                  <a:lnTo>
                    <a:pt x="9" y="88"/>
                  </a:lnTo>
                  <a:lnTo>
                    <a:pt x="0" y="114"/>
                  </a:lnTo>
                  <a:lnTo>
                    <a:pt x="0" y="141"/>
                  </a:lnTo>
                  <a:lnTo>
                    <a:pt x="9" y="158"/>
                  </a:lnTo>
                  <a:lnTo>
                    <a:pt x="26" y="176"/>
                  </a:lnTo>
                  <a:lnTo>
                    <a:pt x="44" y="185"/>
                  </a:lnTo>
                  <a:lnTo>
                    <a:pt x="70" y="185"/>
                  </a:lnTo>
                  <a:lnTo>
                    <a:pt x="97" y="176"/>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55" name="Freeform 145"/>
            <p:cNvSpPr>
              <a:spLocks noChangeArrowheads="1"/>
            </p:cNvSpPr>
            <p:nvPr/>
          </p:nvSpPr>
          <p:spPr bwMode="auto">
            <a:xfrm>
              <a:off x="5665788" y="6069013"/>
              <a:ext cx="76200" cy="73025"/>
            </a:xfrm>
            <a:custGeom>
              <a:avLst/>
              <a:gdLst>
                <a:gd name="T0" fmla="*/ 37921 w 213"/>
                <a:gd name="T1" fmla="*/ 66224 h 204"/>
                <a:gd name="T2" fmla="*/ 37921 w 213"/>
                <a:gd name="T3" fmla="*/ 66224 h 204"/>
                <a:gd name="T4" fmla="*/ 69403 w 213"/>
                <a:gd name="T5" fmla="*/ 44030 h 204"/>
                <a:gd name="T6" fmla="*/ 69403 w 213"/>
                <a:gd name="T7" fmla="*/ 44030 h 204"/>
                <a:gd name="T8" fmla="*/ 72623 w 213"/>
                <a:gd name="T9" fmla="*/ 34723 h 204"/>
                <a:gd name="T10" fmla="*/ 75842 w 213"/>
                <a:gd name="T11" fmla="*/ 25058 h 204"/>
                <a:gd name="T12" fmla="*/ 75842 w 213"/>
                <a:gd name="T13" fmla="*/ 18972 h 204"/>
                <a:gd name="T14" fmla="*/ 69403 w 213"/>
                <a:gd name="T15" fmla="*/ 9307 h 204"/>
                <a:gd name="T16" fmla="*/ 69403 w 213"/>
                <a:gd name="T17" fmla="*/ 9307 h 204"/>
                <a:gd name="T18" fmla="*/ 62963 w 213"/>
                <a:gd name="T19" fmla="*/ 2864 h 204"/>
                <a:gd name="T20" fmla="*/ 53662 w 213"/>
                <a:gd name="T21" fmla="*/ 0 h 204"/>
                <a:gd name="T22" fmla="*/ 44003 w 213"/>
                <a:gd name="T23" fmla="*/ 2864 h 204"/>
                <a:gd name="T24" fmla="*/ 37921 w 213"/>
                <a:gd name="T25" fmla="*/ 6085 h 204"/>
                <a:gd name="T26" fmla="*/ 37921 w 213"/>
                <a:gd name="T27" fmla="*/ 6085 h 204"/>
                <a:gd name="T28" fmla="*/ 37921 w 213"/>
                <a:gd name="T29" fmla="*/ 6085 h 204"/>
                <a:gd name="T30" fmla="*/ 9301 w 213"/>
                <a:gd name="T31" fmla="*/ 31501 h 204"/>
                <a:gd name="T32" fmla="*/ 6082 w 213"/>
                <a:gd name="T33" fmla="*/ 31501 h 204"/>
                <a:gd name="T34" fmla="*/ 6082 w 213"/>
                <a:gd name="T35" fmla="*/ 31501 h 204"/>
                <a:gd name="T36" fmla="*/ 3220 w 213"/>
                <a:gd name="T37" fmla="*/ 37944 h 204"/>
                <a:gd name="T38" fmla="*/ 0 w 213"/>
                <a:gd name="T39" fmla="*/ 47251 h 204"/>
                <a:gd name="T40" fmla="*/ 0 w 213"/>
                <a:gd name="T41" fmla="*/ 56559 h 204"/>
                <a:gd name="T42" fmla="*/ 3220 w 213"/>
                <a:gd name="T43" fmla="*/ 63002 h 204"/>
                <a:gd name="T44" fmla="*/ 3220 w 213"/>
                <a:gd name="T45" fmla="*/ 63002 h 204"/>
                <a:gd name="T46" fmla="*/ 12521 w 213"/>
                <a:gd name="T47" fmla="*/ 69445 h 204"/>
                <a:gd name="T48" fmla="*/ 18961 w 213"/>
                <a:gd name="T49" fmla="*/ 72667 h 204"/>
                <a:gd name="T50" fmla="*/ 28262 w 213"/>
                <a:gd name="T51" fmla="*/ 72667 h 204"/>
                <a:gd name="T52" fmla="*/ 37921 w 213"/>
                <a:gd name="T53" fmla="*/ 66224 h 20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13" h="204">
                  <a:moveTo>
                    <a:pt x="106" y="185"/>
                  </a:moveTo>
                  <a:lnTo>
                    <a:pt x="106" y="185"/>
                  </a:lnTo>
                  <a:lnTo>
                    <a:pt x="194" y="123"/>
                  </a:lnTo>
                  <a:lnTo>
                    <a:pt x="203" y="97"/>
                  </a:lnTo>
                  <a:lnTo>
                    <a:pt x="212" y="70"/>
                  </a:lnTo>
                  <a:lnTo>
                    <a:pt x="212" y="53"/>
                  </a:lnTo>
                  <a:lnTo>
                    <a:pt x="194" y="26"/>
                  </a:lnTo>
                  <a:lnTo>
                    <a:pt x="176" y="8"/>
                  </a:lnTo>
                  <a:lnTo>
                    <a:pt x="150" y="0"/>
                  </a:lnTo>
                  <a:lnTo>
                    <a:pt x="123" y="8"/>
                  </a:lnTo>
                  <a:lnTo>
                    <a:pt x="106" y="17"/>
                  </a:lnTo>
                  <a:lnTo>
                    <a:pt x="26" y="88"/>
                  </a:lnTo>
                  <a:lnTo>
                    <a:pt x="17" y="88"/>
                  </a:lnTo>
                  <a:lnTo>
                    <a:pt x="9" y="106"/>
                  </a:lnTo>
                  <a:lnTo>
                    <a:pt x="0" y="132"/>
                  </a:lnTo>
                  <a:lnTo>
                    <a:pt x="0" y="158"/>
                  </a:lnTo>
                  <a:lnTo>
                    <a:pt x="9" y="176"/>
                  </a:lnTo>
                  <a:lnTo>
                    <a:pt x="35" y="194"/>
                  </a:lnTo>
                  <a:lnTo>
                    <a:pt x="53" y="203"/>
                  </a:lnTo>
                  <a:lnTo>
                    <a:pt x="79" y="203"/>
                  </a:lnTo>
                  <a:lnTo>
                    <a:pt x="106" y="185"/>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56" name="Freeform 146"/>
            <p:cNvSpPr>
              <a:spLocks noChangeArrowheads="1"/>
            </p:cNvSpPr>
            <p:nvPr/>
          </p:nvSpPr>
          <p:spPr bwMode="auto">
            <a:xfrm>
              <a:off x="5751513" y="5992813"/>
              <a:ext cx="76200" cy="73025"/>
            </a:xfrm>
            <a:custGeom>
              <a:avLst/>
              <a:gdLst>
                <a:gd name="T0" fmla="*/ 69403 w 213"/>
                <a:gd name="T1" fmla="*/ 6443 h 204"/>
                <a:gd name="T2" fmla="*/ 69403 w 213"/>
                <a:gd name="T3" fmla="*/ 6443 h 204"/>
                <a:gd name="T4" fmla="*/ 60101 w 213"/>
                <a:gd name="T5" fmla="*/ 0 h 204"/>
                <a:gd name="T6" fmla="*/ 50442 w 213"/>
                <a:gd name="T7" fmla="*/ 0 h 204"/>
                <a:gd name="T8" fmla="*/ 41141 w 213"/>
                <a:gd name="T9" fmla="*/ 0 h 204"/>
                <a:gd name="T10" fmla="*/ 34701 w 213"/>
                <a:gd name="T11" fmla="*/ 6443 h 204"/>
                <a:gd name="T12" fmla="*/ 34701 w 213"/>
                <a:gd name="T13" fmla="*/ 6443 h 204"/>
                <a:gd name="T14" fmla="*/ 34701 w 213"/>
                <a:gd name="T15" fmla="*/ 6443 h 204"/>
                <a:gd name="T16" fmla="*/ 9301 w 213"/>
                <a:gd name="T17" fmla="*/ 31501 h 204"/>
                <a:gd name="T18" fmla="*/ 9301 w 213"/>
                <a:gd name="T19" fmla="*/ 31501 h 204"/>
                <a:gd name="T20" fmla="*/ 9301 w 213"/>
                <a:gd name="T21" fmla="*/ 31501 h 204"/>
                <a:gd name="T22" fmla="*/ 3220 w 213"/>
                <a:gd name="T23" fmla="*/ 41166 h 204"/>
                <a:gd name="T24" fmla="*/ 0 w 213"/>
                <a:gd name="T25" fmla="*/ 47251 h 204"/>
                <a:gd name="T26" fmla="*/ 3220 w 213"/>
                <a:gd name="T27" fmla="*/ 56917 h 204"/>
                <a:gd name="T28" fmla="*/ 6439 w 213"/>
                <a:gd name="T29" fmla="*/ 66224 h 204"/>
                <a:gd name="T30" fmla="*/ 6439 w 213"/>
                <a:gd name="T31" fmla="*/ 66224 h 204"/>
                <a:gd name="T32" fmla="*/ 15741 w 213"/>
                <a:gd name="T33" fmla="*/ 69445 h 204"/>
                <a:gd name="T34" fmla="*/ 25400 w 213"/>
                <a:gd name="T35" fmla="*/ 72667 h 204"/>
                <a:gd name="T36" fmla="*/ 31482 w 213"/>
                <a:gd name="T37" fmla="*/ 72667 h 204"/>
                <a:gd name="T38" fmla="*/ 41141 w 213"/>
                <a:gd name="T39" fmla="*/ 66224 h 204"/>
                <a:gd name="T40" fmla="*/ 41141 w 213"/>
                <a:gd name="T41" fmla="*/ 66224 h 204"/>
                <a:gd name="T42" fmla="*/ 41141 w 213"/>
                <a:gd name="T43" fmla="*/ 66224 h 204"/>
                <a:gd name="T44" fmla="*/ 69403 w 213"/>
                <a:gd name="T45" fmla="*/ 37944 h 204"/>
                <a:gd name="T46" fmla="*/ 69403 w 213"/>
                <a:gd name="T47" fmla="*/ 37944 h 204"/>
                <a:gd name="T48" fmla="*/ 72623 w 213"/>
                <a:gd name="T49" fmla="*/ 31501 h 204"/>
                <a:gd name="T50" fmla="*/ 75842 w 213"/>
                <a:gd name="T51" fmla="*/ 22194 h 204"/>
                <a:gd name="T52" fmla="*/ 72623 w 213"/>
                <a:gd name="T53" fmla="*/ 12529 h 204"/>
                <a:gd name="T54" fmla="*/ 69403 w 213"/>
                <a:gd name="T55" fmla="*/ 6443 h 20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13" h="204">
                  <a:moveTo>
                    <a:pt x="194" y="18"/>
                  </a:moveTo>
                  <a:lnTo>
                    <a:pt x="194" y="18"/>
                  </a:lnTo>
                  <a:lnTo>
                    <a:pt x="168" y="0"/>
                  </a:lnTo>
                  <a:lnTo>
                    <a:pt x="141" y="0"/>
                  </a:lnTo>
                  <a:lnTo>
                    <a:pt x="115" y="0"/>
                  </a:lnTo>
                  <a:lnTo>
                    <a:pt x="97" y="18"/>
                  </a:lnTo>
                  <a:lnTo>
                    <a:pt x="26" y="88"/>
                  </a:lnTo>
                  <a:lnTo>
                    <a:pt x="9" y="115"/>
                  </a:lnTo>
                  <a:lnTo>
                    <a:pt x="0" y="132"/>
                  </a:lnTo>
                  <a:lnTo>
                    <a:pt x="9" y="159"/>
                  </a:lnTo>
                  <a:lnTo>
                    <a:pt x="18" y="185"/>
                  </a:lnTo>
                  <a:lnTo>
                    <a:pt x="44" y="194"/>
                  </a:lnTo>
                  <a:lnTo>
                    <a:pt x="71" y="203"/>
                  </a:lnTo>
                  <a:lnTo>
                    <a:pt x="88" y="203"/>
                  </a:lnTo>
                  <a:lnTo>
                    <a:pt x="115" y="185"/>
                  </a:lnTo>
                  <a:lnTo>
                    <a:pt x="194" y="106"/>
                  </a:lnTo>
                  <a:lnTo>
                    <a:pt x="203" y="88"/>
                  </a:lnTo>
                  <a:lnTo>
                    <a:pt x="212" y="62"/>
                  </a:lnTo>
                  <a:lnTo>
                    <a:pt x="203" y="35"/>
                  </a:lnTo>
                  <a:lnTo>
                    <a:pt x="194" y="18"/>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57" name="Freeform 147"/>
            <p:cNvSpPr>
              <a:spLocks noChangeArrowheads="1"/>
            </p:cNvSpPr>
            <p:nvPr/>
          </p:nvSpPr>
          <p:spPr bwMode="auto">
            <a:xfrm>
              <a:off x="5830888" y="5903913"/>
              <a:ext cx="69850" cy="76200"/>
            </a:xfrm>
            <a:custGeom>
              <a:avLst/>
              <a:gdLst>
                <a:gd name="T0" fmla="*/ 28298 w 195"/>
                <a:gd name="T1" fmla="*/ 9301 h 213"/>
                <a:gd name="T2" fmla="*/ 28298 w 195"/>
                <a:gd name="T3" fmla="*/ 9301 h 213"/>
                <a:gd name="T4" fmla="*/ 6089 w 195"/>
                <a:gd name="T5" fmla="*/ 37921 h 213"/>
                <a:gd name="T6" fmla="*/ 6089 w 195"/>
                <a:gd name="T7" fmla="*/ 37921 h 213"/>
                <a:gd name="T8" fmla="*/ 6089 w 195"/>
                <a:gd name="T9" fmla="*/ 37921 h 213"/>
                <a:gd name="T10" fmla="*/ 0 w 195"/>
                <a:gd name="T11" fmla="*/ 47223 h 213"/>
                <a:gd name="T12" fmla="*/ 0 w 195"/>
                <a:gd name="T13" fmla="*/ 56882 h 213"/>
                <a:gd name="T14" fmla="*/ 2866 w 195"/>
                <a:gd name="T15" fmla="*/ 62963 h 213"/>
                <a:gd name="T16" fmla="*/ 9313 w 195"/>
                <a:gd name="T17" fmla="*/ 72623 h 213"/>
                <a:gd name="T18" fmla="*/ 9313 w 195"/>
                <a:gd name="T19" fmla="*/ 72623 h 213"/>
                <a:gd name="T20" fmla="*/ 15761 w 195"/>
                <a:gd name="T21" fmla="*/ 75842 h 213"/>
                <a:gd name="T22" fmla="*/ 25074 w 195"/>
                <a:gd name="T23" fmla="*/ 75842 h 213"/>
                <a:gd name="T24" fmla="*/ 34746 w 195"/>
                <a:gd name="T25" fmla="*/ 72623 h 213"/>
                <a:gd name="T26" fmla="*/ 40835 w 195"/>
                <a:gd name="T27" fmla="*/ 69403 h 213"/>
                <a:gd name="T28" fmla="*/ 40835 w 195"/>
                <a:gd name="T29" fmla="*/ 69403 h 213"/>
                <a:gd name="T30" fmla="*/ 40835 w 195"/>
                <a:gd name="T31" fmla="*/ 69403 h 213"/>
                <a:gd name="T32" fmla="*/ 66268 w 195"/>
                <a:gd name="T33" fmla="*/ 37921 h 213"/>
                <a:gd name="T34" fmla="*/ 66268 w 195"/>
                <a:gd name="T35" fmla="*/ 37921 h 213"/>
                <a:gd name="T36" fmla="*/ 69492 w 195"/>
                <a:gd name="T37" fmla="*/ 28262 h 213"/>
                <a:gd name="T38" fmla="*/ 69492 w 195"/>
                <a:gd name="T39" fmla="*/ 18961 h 213"/>
                <a:gd name="T40" fmla="*/ 66268 w 195"/>
                <a:gd name="T41" fmla="*/ 12521 h 213"/>
                <a:gd name="T42" fmla="*/ 63044 w 195"/>
                <a:gd name="T43" fmla="*/ 6082 h 213"/>
                <a:gd name="T44" fmla="*/ 63044 w 195"/>
                <a:gd name="T45" fmla="*/ 6082 h 213"/>
                <a:gd name="T46" fmla="*/ 53731 w 195"/>
                <a:gd name="T47" fmla="*/ 0 h 213"/>
                <a:gd name="T48" fmla="*/ 44059 w 195"/>
                <a:gd name="T49" fmla="*/ 0 h 213"/>
                <a:gd name="T50" fmla="*/ 34746 w 195"/>
                <a:gd name="T51" fmla="*/ 3220 h 213"/>
                <a:gd name="T52" fmla="*/ 28298 w 195"/>
                <a:gd name="T53" fmla="*/ 9301 h 21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95" h="213">
                  <a:moveTo>
                    <a:pt x="79" y="26"/>
                  </a:moveTo>
                  <a:lnTo>
                    <a:pt x="79" y="26"/>
                  </a:lnTo>
                  <a:lnTo>
                    <a:pt x="17" y="106"/>
                  </a:lnTo>
                  <a:lnTo>
                    <a:pt x="0" y="132"/>
                  </a:lnTo>
                  <a:lnTo>
                    <a:pt x="0" y="159"/>
                  </a:lnTo>
                  <a:lnTo>
                    <a:pt x="8" y="176"/>
                  </a:lnTo>
                  <a:lnTo>
                    <a:pt x="26" y="203"/>
                  </a:lnTo>
                  <a:lnTo>
                    <a:pt x="44" y="212"/>
                  </a:lnTo>
                  <a:lnTo>
                    <a:pt x="70" y="212"/>
                  </a:lnTo>
                  <a:lnTo>
                    <a:pt x="97" y="203"/>
                  </a:lnTo>
                  <a:lnTo>
                    <a:pt x="114" y="194"/>
                  </a:lnTo>
                  <a:lnTo>
                    <a:pt x="185" y="106"/>
                  </a:lnTo>
                  <a:lnTo>
                    <a:pt x="194" y="79"/>
                  </a:lnTo>
                  <a:lnTo>
                    <a:pt x="194" y="53"/>
                  </a:lnTo>
                  <a:lnTo>
                    <a:pt x="185" y="35"/>
                  </a:lnTo>
                  <a:lnTo>
                    <a:pt x="176" y="17"/>
                  </a:lnTo>
                  <a:lnTo>
                    <a:pt x="150" y="0"/>
                  </a:lnTo>
                  <a:lnTo>
                    <a:pt x="123" y="0"/>
                  </a:lnTo>
                  <a:lnTo>
                    <a:pt x="97" y="9"/>
                  </a:lnTo>
                  <a:lnTo>
                    <a:pt x="79" y="26"/>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58" name="Freeform 148"/>
            <p:cNvSpPr>
              <a:spLocks noChangeArrowheads="1"/>
            </p:cNvSpPr>
            <p:nvPr/>
          </p:nvSpPr>
          <p:spPr bwMode="auto">
            <a:xfrm>
              <a:off x="5900738" y="5808663"/>
              <a:ext cx="63500" cy="79375"/>
            </a:xfrm>
            <a:custGeom>
              <a:avLst/>
              <a:gdLst>
                <a:gd name="T0" fmla="*/ 9328 w 177"/>
                <a:gd name="T1" fmla="*/ 75800 h 222"/>
                <a:gd name="T2" fmla="*/ 9328 w 177"/>
                <a:gd name="T3" fmla="*/ 75800 h 222"/>
                <a:gd name="T4" fmla="*/ 19014 w 177"/>
                <a:gd name="T5" fmla="*/ 79017 h 222"/>
                <a:gd name="T6" fmla="*/ 28342 w 177"/>
                <a:gd name="T7" fmla="*/ 75800 h 222"/>
                <a:gd name="T8" fmla="*/ 34799 w 177"/>
                <a:gd name="T9" fmla="*/ 72582 h 222"/>
                <a:gd name="T10" fmla="*/ 40898 w 177"/>
                <a:gd name="T11" fmla="*/ 66146 h 222"/>
                <a:gd name="T12" fmla="*/ 40898 w 177"/>
                <a:gd name="T13" fmla="*/ 66146 h 222"/>
                <a:gd name="T14" fmla="*/ 40898 w 177"/>
                <a:gd name="T15" fmla="*/ 66146 h 222"/>
                <a:gd name="T16" fmla="*/ 59912 w 177"/>
                <a:gd name="T17" fmla="*/ 31464 h 222"/>
                <a:gd name="T18" fmla="*/ 59912 w 177"/>
                <a:gd name="T19" fmla="*/ 31464 h 222"/>
                <a:gd name="T20" fmla="*/ 63141 w 177"/>
                <a:gd name="T21" fmla="*/ 25386 h 222"/>
                <a:gd name="T22" fmla="*/ 63141 w 177"/>
                <a:gd name="T23" fmla="*/ 15732 h 222"/>
                <a:gd name="T24" fmla="*/ 59912 w 177"/>
                <a:gd name="T25" fmla="*/ 6436 h 222"/>
                <a:gd name="T26" fmla="*/ 50585 w 177"/>
                <a:gd name="T27" fmla="*/ 3218 h 222"/>
                <a:gd name="T28" fmla="*/ 50585 w 177"/>
                <a:gd name="T29" fmla="*/ 3218 h 222"/>
                <a:gd name="T30" fmla="*/ 44127 w 177"/>
                <a:gd name="T31" fmla="*/ 0 h 222"/>
                <a:gd name="T32" fmla="*/ 34799 w 177"/>
                <a:gd name="T33" fmla="*/ 0 h 222"/>
                <a:gd name="T34" fmla="*/ 25113 w 177"/>
                <a:gd name="T35" fmla="*/ 3218 h 222"/>
                <a:gd name="T36" fmla="*/ 22243 w 177"/>
                <a:gd name="T37" fmla="*/ 9654 h 222"/>
                <a:gd name="T38" fmla="*/ 22243 w 177"/>
                <a:gd name="T39" fmla="*/ 9654 h 222"/>
                <a:gd name="T40" fmla="*/ 3229 w 177"/>
                <a:gd name="T41" fmla="*/ 44336 h 222"/>
                <a:gd name="T42" fmla="*/ 3229 w 177"/>
                <a:gd name="T43" fmla="*/ 44336 h 222"/>
                <a:gd name="T44" fmla="*/ 3229 w 177"/>
                <a:gd name="T45" fmla="*/ 44336 h 222"/>
                <a:gd name="T46" fmla="*/ 0 w 177"/>
                <a:gd name="T47" fmla="*/ 50414 h 222"/>
                <a:gd name="T48" fmla="*/ 0 w 177"/>
                <a:gd name="T49" fmla="*/ 60068 h 222"/>
                <a:gd name="T50" fmla="*/ 3229 w 177"/>
                <a:gd name="T51" fmla="*/ 69364 h 222"/>
                <a:gd name="T52" fmla="*/ 9328 w 177"/>
                <a:gd name="T53" fmla="*/ 75800 h 22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77" h="222">
                  <a:moveTo>
                    <a:pt x="26" y="212"/>
                  </a:moveTo>
                  <a:lnTo>
                    <a:pt x="26" y="212"/>
                  </a:lnTo>
                  <a:lnTo>
                    <a:pt x="53" y="221"/>
                  </a:lnTo>
                  <a:lnTo>
                    <a:pt x="79" y="212"/>
                  </a:lnTo>
                  <a:lnTo>
                    <a:pt x="97" y="203"/>
                  </a:lnTo>
                  <a:lnTo>
                    <a:pt x="114" y="185"/>
                  </a:lnTo>
                  <a:lnTo>
                    <a:pt x="167" y="88"/>
                  </a:lnTo>
                  <a:lnTo>
                    <a:pt x="176" y="71"/>
                  </a:lnTo>
                  <a:lnTo>
                    <a:pt x="176" y="44"/>
                  </a:lnTo>
                  <a:lnTo>
                    <a:pt x="167" y="18"/>
                  </a:lnTo>
                  <a:lnTo>
                    <a:pt x="141" y="9"/>
                  </a:lnTo>
                  <a:lnTo>
                    <a:pt x="123" y="0"/>
                  </a:lnTo>
                  <a:lnTo>
                    <a:pt x="97" y="0"/>
                  </a:lnTo>
                  <a:lnTo>
                    <a:pt x="70" y="9"/>
                  </a:lnTo>
                  <a:lnTo>
                    <a:pt x="62" y="27"/>
                  </a:lnTo>
                  <a:lnTo>
                    <a:pt x="9" y="124"/>
                  </a:lnTo>
                  <a:lnTo>
                    <a:pt x="0" y="141"/>
                  </a:lnTo>
                  <a:lnTo>
                    <a:pt x="0" y="168"/>
                  </a:lnTo>
                  <a:lnTo>
                    <a:pt x="9" y="194"/>
                  </a:lnTo>
                  <a:lnTo>
                    <a:pt x="26" y="212"/>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59" name="Freeform 149"/>
            <p:cNvSpPr>
              <a:spLocks noChangeArrowheads="1"/>
            </p:cNvSpPr>
            <p:nvPr/>
          </p:nvSpPr>
          <p:spPr bwMode="auto">
            <a:xfrm>
              <a:off x="5951538" y="5700713"/>
              <a:ext cx="57150" cy="82550"/>
            </a:xfrm>
            <a:custGeom>
              <a:avLst/>
              <a:gdLst>
                <a:gd name="T0" fmla="*/ 43934 w 160"/>
                <a:gd name="T1" fmla="*/ 66399 h 230"/>
                <a:gd name="T2" fmla="*/ 50363 w 160"/>
                <a:gd name="T3" fmla="*/ 50607 h 230"/>
                <a:gd name="T4" fmla="*/ 56793 w 160"/>
                <a:gd name="T5" fmla="*/ 31584 h 230"/>
                <a:gd name="T6" fmla="*/ 56793 w 160"/>
                <a:gd name="T7" fmla="*/ 31584 h 230"/>
                <a:gd name="T8" fmla="*/ 56793 w 160"/>
                <a:gd name="T9" fmla="*/ 22253 h 230"/>
                <a:gd name="T10" fmla="*/ 56793 w 160"/>
                <a:gd name="T11" fmla="*/ 12562 h 230"/>
                <a:gd name="T12" fmla="*/ 50363 w 160"/>
                <a:gd name="T13" fmla="*/ 6460 h 230"/>
                <a:gd name="T14" fmla="*/ 43934 w 160"/>
                <a:gd name="T15" fmla="*/ 3230 h 230"/>
                <a:gd name="T16" fmla="*/ 43934 w 160"/>
                <a:gd name="T17" fmla="*/ 3230 h 230"/>
                <a:gd name="T18" fmla="*/ 34647 w 160"/>
                <a:gd name="T19" fmla="*/ 0 h 230"/>
                <a:gd name="T20" fmla="*/ 25360 w 160"/>
                <a:gd name="T21" fmla="*/ 3230 h 230"/>
                <a:gd name="T22" fmla="*/ 18931 w 160"/>
                <a:gd name="T23" fmla="*/ 9691 h 230"/>
                <a:gd name="T24" fmla="*/ 15716 w 160"/>
                <a:gd name="T25" fmla="*/ 15792 h 230"/>
                <a:gd name="T26" fmla="*/ 15716 w 160"/>
                <a:gd name="T27" fmla="*/ 15792 h 230"/>
                <a:gd name="T28" fmla="*/ 9287 w 160"/>
                <a:gd name="T29" fmla="*/ 34815 h 230"/>
                <a:gd name="T30" fmla="*/ 3215 w 160"/>
                <a:gd name="T31" fmla="*/ 50607 h 230"/>
                <a:gd name="T32" fmla="*/ 3215 w 160"/>
                <a:gd name="T33" fmla="*/ 50607 h 230"/>
                <a:gd name="T34" fmla="*/ 3215 w 160"/>
                <a:gd name="T35" fmla="*/ 50607 h 230"/>
                <a:gd name="T36" fmla="*/ 3215 w 160"/>
                <a:gd name="T37" fmla="*/ 50607 h 230"/>
                <a:gd name="T38" fmla="*/ 3215 w 160"/>
                <a:gd name="T39" fmla="*/ 50607 h 230"/>
                <a:gd name="T40" fmla="*/ 0 w 160"/>
                <a:gd name="T41" fmla="*/ 60297 h 230"/>
                <a:gd name="T42" fmla="*/ 3215 w 160"/>
                <a:gd name="T43" fmla="*/ 69629 h 230"/>
                <a:gd name="T44" fmla="*/ 6429 w 160"/>
                <a:gd name="T45" fmla="*/ 76090 h 230"/>
                <a:gd name="T46" fmla="*/ 15716 w 160"/>
                <a:gd name="T47" fmla="*/ 82191 h 230"/>
                <a:gd name="T48" fmla="*/ 15716 w 160"/>
                <a:gd name="T49" fmla="*/ 82191 h 230"/>
                <a:gd name="T50" fmla="*/ 22146 w 160"/>
                <a:gd name="T51" fmla="*/ 82191 h 230"/>
                <a:gd name="T52" fmla="*/ 31433 w 160"/>
                <a:gd name="T53" fmla="*/ 79320 h 230"/>
                <a:gd name="T54" fmla="*/ 37862 w 160"/>
                <a:gd name="T55" fmla="*/ 76090 h 230"/>
                <a:gd name="T56" fmla="*/ 43934 w 160"/>
                <a:gd name="T57" fmla="*/ 66399 h 2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60" h="230">
                  <a:moveTo>
                    <a:pt x="123" y="185"/>
                  </a:moveTo>
                  <a:lnTo>
                    <a:pt x="141" y="141"/>
                  </a:lnTo>
                  <a:lnTo>
                    <a:pt x="159" y="88"/>
                  </a:lnTo>
                  <a:lnTo>
                    <a:pt x="159" y="62"/>
                  </a:lnTo>
                  <a:lnTo>
                    <a:pt x="159" y="35"/>
                  </a:lnTo>
                  <a:lnTo>
                    <a:pt x="141" y="18"/>
                  </a:lnTo>
                  <a:lnTo>
                    <a:pt x="123" y="9"/>
                  </a:lnTo>
                  <a:lnTo>
                    <a:pt x="97" y="0"/>
                  </a:lnTo>
                  <a:lnTo>
                    <a:pt x="71" y="9"/>
                  </a:lnTo>
                  <a:lnTo>
                    <a:pt x="53" y="27"/>
                  </a:lnTo>
                  <a:lnTo>
                    <a:pt x="44" y="44"/>
                  </a:lnTo>
                  <a:lnTo>
                    <a:pt x="26" y="97"/>
                  </a:lnTo>
                  <a:lnTo>
                    <a:pt x="9" y="141"/>
                  </a:lnTo>
                  <a:lnTo>
                    <a:pt x="0" y="168"/>
                  </a:lnTo>
                  <a:lnTo>
                    <a:pt x="9" y="194"/>
                  </a:lnTo>
                  <a:lnTo>
                    <a:pt x="18" y="212"/>
                  </a:lnTo>
                  <a:lnTo>
                    <a:pt x="44" y="229"/>
                  </a:lnTo>
                  <a:lnTo>
                    <a:pt x="62" y="229"/>
                  </a:lnTo>
                  <a:lnTo>
                    <a:pt x="88" y="221"/>
                  </a:lnTo>
                  <a:lnTo>
                    <a:pt x="106" y="212"/>
                  </a:lnTo>
                  <a:lnTo>
                    <a:pt x="123" y="185"/>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60" name="Freeform 150"/>
            <p:cNvSpPr>
              <a:spLocks noChangeArrowheads="1"/>
            </p:cNvSpPr>
            <p:nvPr/>
          </p:nvSpPr>
          <p:spPr bwMode="auto">
            <a:xfrm>
              <a:off x="5986463" y="5589588"/>
              <a:ext cx="47625" cy="82550"/>
            </a:xfrm>
            <a:custGeom>
              <a:avLst/>
              <a:gdLst>
                <a:gd name="T0" fmla="*/ 28289 w 133"/>
                <a:gd name="T1" fmla="*/ 0 h 231"/>
                <a:gd name="T2" fmla="*/ 28289 w 133"/>
                <a:gd name="T3" fmla="*/ 0 h 231"/>
                <a:gd name="T4" fmla="*/ 22201 w 133"/>
                <a:gd name="T5" fmla="*/ 0 h 231"/>
                <a:gd name="T6" fmla="*/ 12533 w 133"/>
                <a:gd name="T7" fmla="*/ 6432 h 231"/>
                <a:gd name="T8" fmla="*/ 9310 w 133"/>
                <a:gd name="T9" fmla="*/ 9649 h 231"/>
                <a:gd name="T10" fmla="*/ 6445 w 133"/>
                <a:gd name="T11" fmla="*/ 18940 h 231"/>
                <a:gd name="T12" fmla="*/ 6445 w 133"/>
                <a:gd name="T13" fmla="*/ 18940 h 231"/>
                <a:gd name="T14" fmla="*/ 3223 w 133"/>
                <a:gd name="T15" fmla="*/ 37880 h 231"/>
                <a:gd name="T16" fmla="*/ 0 w 133"/>
                <a:gd name="T17" fmla="*/ 56820 h 231"/>
                <a:gd name="T18" fmla="*/ 0 w 133"/>
                <a:gd name="T19" fmla="*/ 56820 h 231"/>
                <a:gd name="T20" fmla="*/ 0 w 133"/>
                <a:gd name="T21" fmla="*/ 56820 h 231"/>
                <a:gd name="T22" fmla="*/ 0 w 133"/>
                <a:gd name="T23" fmla="*/ 56820 h 231"/>
                <a:gd name="T24" fmla="*/ 0 w 133"/>
                <a:gd name="T25" fmla="*/ 56820 h 231"/>
                <a:gd name="T26" fmla="*/ 0 w 133"/>
                <a:gd name="T27" fmla="*/ 66469 h 231"/>
                <a:gd name="T28" fmla="*/ 3223 w 133"/>
                <a:gd name="T29" fmla="*/ 72544 h 231"/>
                <a:gd name="T30" fmla="*/ 9310 w 133"/>
                <a:gd name="T31" fmla="*/ 78976 h 231"/>
                <a:gd name="T32" fmla="*/ 15756 w 133"/>
                <a:gd name="T33" fmla="*/ 82193 h 231"/>
                <a:gd name="T34" fmla="*/ 15756 w 133"/>
                <a:gd name="T35" fmla="*/ 82193 h 231"/>
                <a:gd name="T36" fmla="*/ 25424 w 133"/>
                <a:gd name="T37" fmla="*/ 82193 h 231"/>
                <a:gd name="T38" fmla="*/ 31511 w 133"/>
                <a:gd name="T39" fmla="*/ 78976 h 231"/>
                <a:gd name="T40" fmla="*/ 37957 w 133"/>
                <a:gd name="T41" fmla="*/ 72544 h 231"/>
                <a:gd name="T42" fmla="*/ 41180 w 133"/>
                <a:gd name="T43" fmla="*/ 63253 h 231"/>
                <a:gd name="T44" fmla="*/ 44402 w 133"/>
                <a:gd name="T45" fmla="*/ 44313 h 231"/>
                <a:gd name="T46" fmla="*/ 44402 w 133"/>
                <a:gd name="T47" fmla="*/ 44313 h 231"/>
                <a:gd name="T48" fmla="*/ 47267 w 133"/>
                <a:gd name="T49" fmla="*/ 25373 h 231"/>
                <a:gd name="T50" fmla="*/ 47267 w 133"/>
                <a:gd name="T51" fmla="*/ 25373 h 231"/>
                <a:gd name="T52" fmla="*/ 47267 w 133"/>
                <a:gd name="T53" fmla="*/ 15724 h 231"/>
                <a:gd name="T54" fmla="*/ 44402 w 133"/>
                <a:gd name="T55" fmla="*/ 9649 h 231"/>
                <a:gd name="T56" fmla="*/ 37957 w 133"/>
                <a:gd name="T57" fmla="*/ 3216 h 231"/>
                <a:gd name="T58" fmla="*/ 28289 w 133"/>
                <a:gd name="T59" fmla="*/ 0 h 23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33" h="231">
                  <a:moveTo>
                    <a:pt x="79" y="0"/>
                  </a:moveTo>
                  <a:lnTo>
                    <a:pt x="79" y="0"/>
                  </a:lnTo>
                  <a:lnTo>
                    <a:pt x="62" y="0"/>
                  </a:lnTo>
                  <a:lnTo>
                    <a:pt x="35" y="18"/>
                  </a:lnTo>
                  <a:lnTo>
                    <a:pt x="26" y="27"/>
                  </a:lnTo>
                  <a:lnTo>
                    <a:pt x="18" y="53"/>
                  </a:lnTo>
                  <a:lnTo>
                    <a:pt x="9" y="106"/>
                  </a:lnTo>
                  <a:lnTo>
                    <a:pt x="0" y="159"/>
                  </a:lnTo>
                  <a:lnTo>
                    <a:pt x="0" y="186"/>
                  </a:lnTo>
                  <a:lnTo>
                    <a:pt x="9" y="203"/>
                  </a:lnTo>
                  <a:lnTo>
                    <a:pt x="26" y="221"/>
                  </a:lnTo>
                  <a:lnTo>
                    <a:pt x="44" y="230"/>
                  </a:lnTo>
                  <a:lnTo>
                    <a:pt x="71" y="230"/>
                  </a:lnTo>
                  <a:lnTo>
                    <a:pt x="88" y="221"/>
                  </a:lnTo>
                  <a:lnTo>
                    <a:pt x="106" y="203"/>
                  </a:lnTo>
                  <a:lnTo>
                    <a:pt x="115" y="177"/>
                  </a:lnTo>
                  <a:lnTo>
                    <a:pt x="124" y="124"/>
                  </a:lnTo>
                  <a:lnTo>
                    <a:pt x="132" y="71"/>
                  </a:lnTo>
                  <a:lnTo>
                    <a:pt x="132" y="44"/>
                  </a:lnTo>
                  <a:lnTo>
                    <a:pt x="124" y="27"/>
                  </a:lnTo>
                  <a:lnTo>
                    <a:pt x="106" y="9"/>
                  </a:lnTo>
                  <a:lnTo>
                    <a:pt x="79" y="0"/>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61" name="Freeform 151"/>
            <p:cNvSpPr>
              <a:spLocks noChangeArrowheads="1"/>
            </p:cNvSpPr>
            <p:nvPr/>
          </p:nvSpPr>
          <p:spPr bwMode="auto">
            <a:xfrm>
              <a:off x="5995988" y="5475288"/>
              <a:ext cx="41275" cy="79375"/>
            </a:xfrm>
            <a:custGeom>
              <a:avLst/>
              <a:gdLst>
                <a:gd name="T0" fmla="*/ 40919 w 116"/>
                <a:gd name="T1" fmla="*/ 37712 h 221"/>
                <a:gd name="T2" fmla="*/ 40919 w 116"/>
                <a:gd name="T3" fmla="*/ 19036 h 221"/>
                <a:gd name="T4" fmla="*/ 40919 w 116"/>
                <a:gd name="T5" fmla="*/ 19036 h 221"/>
                <a:gd name="T6" fmla="*/ 37717 w 116"/>
                <a:gd name="T7" fmla="*/ 12571 h 221"/>
                <a:gd name="T8" fmla="*/ 34870 w 116"/>
                <a:gd name="T9" fmla="*/ 6106 h 221"/>
                <a:gd name="T10" fmla="*/ 28466 w 116"/>
                <a:gd name="T11" fmla="*/ 0 h 221"/>
                <a:gd name="T12" fmla="*/ 18858 w 116"/>
                <a:gd name="T13" fmla="*/ 0 h 221"/>
                <a:gd name="T14" fmla="*/ 18858 w 116"/>
                <a:gd name="T15" fmla="*/ 0 h 221"/>
                <a:gd name="T16" fmla="*/ 12809 w 116"/>
                <a:gd name="T17" fmla="*/ 2873 h 221"/>
                <a:gd name="T18" fmla="*/ 6405 w 116"/>
                <a:gd name="T19" fmla="*/ 6106 h 221"/>
                <a:gd name="T20" fmla="*/ 0 w 116"/>
                <a:gd name="T21" fmla="*/ 12571 h 221"/>
                <a:gd name="T22" fmla="*/ 0 w 116"/>
                <a:gd name="T23" fmla="*/ 21909 h 221"/>
                <a:gd name="T24" fmla="*/ 0 w 116"/>
                <a:gd name="T25" fmla="*/ 21909 h 221"/>
                <a:gd name="T26" fmla="*/ 0 w 116"/>
                <a:gd name="T27" fmla="*/ 40945 h 221"/>
                <a:gd name="T28" fmla="*/ 0 w 116"/>
                <a:gd name="T29" fmla="*/ 59980 h 221"/>
                <a:gd name="T30" fmla="*/ 0 w 116"/>
                <a:gd name="T31" fmla="*/ 59980 h 221"/>
                <a:gd name="T32" fmla="*/ 0 w 116"/>
                <a:gd name="T33" fmla="*/ 59980 h 221"/>
                <a:gd name="T34" fmla="*/ 0 w 116"/>
                <a:gd name="T35" fmla="*/ 59980 h 221"/>
                <a:gd name="T36" fmla="*/ 3202 w 116"/>
                <a:gd name="T37" fmla="*/ 66445 h 221"/>
                <a:gd name="T38" fmla="*/ 6405 w 116"/>
                <a:gd name="T39" fmla="*/ 72910 h 221"/>
                <a:gd name="T40" fmla="*/ 16012 w 116"/>
                <a:gd name="T41" fmla="*/ 79016 h 221"/>
                <a:gd name="T42" fmla="*/ 22061 w 116"/>
                <a:gd name="T43" fmla="*/ 79016 h 221"/>
                <a:gd name="T44" fmla="*/ 22061 w 116"/>
                <a:gd name="T45" fmla="*/ 79016 h 221"/>
                <a:gd name="T46" fmla="*/ 31668 w 116"/>
                <a:gd name="T47" fmla="*/ 79016 h 221"/>
                <a:gd name="T48" fmla="*/ 37717 w 116"/>
                <a:gd name="T49" fmla="*/ 72910 h 221"/>
                <a:gd name="T50" fmla="*/ 40919 w 116"/>
                <a:gd name="T51" fmla="*/ 66445 h 221"/>
                <a:gd name="T52" fmla="*/ 40919 w 116"/>
                <a:gd name="T53" fmla="*/ 59980 h 221"/>
                <a:gd name="T54" fmla="*/ 40919 w 116"/>
                <a:gd name="T55" fmla="*/ 37712 h 22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16" h="221">
                  <a:moveTo>
                    <a:pt x="115" y="105"/>
                  </a:moveTo>
                  <a:lnTo>
                    <a:pt x="115" y="53"/>
                  </a:lnTo>
                  <a:lnTo>
                    <a:pt x="106" y="35"/>
                  </a:lnTo>
                  <a:lnTo>
                    <a:pt x="98" y="17"/>
                  </a:lnTo>
                  <a:lnTo>
                    <a:pt x="80" y="0"/>
                  </a:lnTo>
                  <a:lnTo>
                    <a:pt x="53" y="0"/>
                  </a:lnTo>
                  <a:lnTo>
                    <a:pt x="36" y="8"/>
                  </a:lnTo>
                  <a:lnTo>
                    <a:pt x="18" y="17"/>
                  </a:lnTo>
                  <a:lnTo>
                    <a:pt x="0" y="35"/>
                  </a:lnTo>
                  <a:lnTo>
                    <a:pt x="0" y="61"/>
                  </a:lnTo>
                  <a:lnTo>
                    <a:pt x="0" y="114"/>
                  </a:lnTo>
                  <a:lnTo>
                    <a:pt x="0" y="167"/>
                  </a:lnTo>
                  <a:lnTo>
                    <a:pt x="9" y="185"/>
                  </a:lnTo>
                  <a:lnTo>
                    <a:pt x="18" y="203"/>
                  </a:lnTo>
                  <a:lnTo>
                    <a:pt x="45" y="220"/>
                  </a:lnTo>
                  <a:lnTo>
                    <a:pt x="62" y="220"/>
                  </a:lnTo>
                  <a:lnTo>
                    <a:pt x="89" y="220"/>
                  </a:lnTo>
                  <a:lnTo>
                    <a:pt x="106" y="203"/>
                  </a:lnTo>
                  <a:lnTo>
                    <a:pt x="115" y="185"/>
                  </a:lnTo>
                  <a:lnTo>
                    <a:pt x="115" y="167"/>
                  </a:lnTo>
                  <a:lnTo>
                    <a:pt x="115" y="105"/>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62" name="Freeform 152"/>
            <p:cNvSpPr>
              <a:spLocks noChangeArrowheads="1"/>
            </p:cNvSpPr>
            <p:nvPr/>
          </p:nvSpPr>
          <p:spPr bwMode="auto">
            <a:xfrm>
              <a:off x="5980113" y="5364163"/>
              <a:ext cx="47625" cy="76200"/>
            </a:xfrm>
            <a:custGeom>
              <a:avLst/>
              <a:gdLst>
                <a:gd name="T0" fmla="*/ 47270 w 134"/>
                <a:gd name="T1" fmla="*/ 50442 h 213"/>
                <a:gd name="T2" fmla="*/ 47270 w 134"/>
                <a:gd name="T3" fmla="*/ 50442 h 213"/>
                <a:gd name="T4" fmla="*/ 37674 w 134"/>
                <a:gd name="T5" fmla="*/ 12521 h 213"/>
                <a:gd name="T6" fmla="*/ 37674 w 134"/>
                <a:gd name="T7" fmla="*/ 12521 h 213"/>
                <a:gd name="T8" fmla="*/ 34475 w 134"/>
                <a:gd name="T9" fmla="*/ 6082 h 213"/>
                <a:gd name="T10" fmla="*/ 28433 w 134"/>
                <a:gd name="T11" fmla="*/ 3220 h 213"/>
                <a:gd name="T12" fmla="*/ 22035 w 134"/>
                <a:gd name="T13" fmla="*/ 0 h 213"/>
                <a:gd name="T14" fmla="*/ 15638 w 134"/>
                <a:gd name="T15" fmla="*/ 0 h 213"/>
                <a:gd name="T16" fmla="*/ 15638 w 134"/>
                <a:gd name="T17" fmla="*/ 0 h 213"/>
                <a:gd name="T18" fmla="*/ 9596 w 134"/>
                <a:gd name="T19" fmla="*/ 3220 h 213"/>
                <a:gd name="T20" fmla="*/ 3199 w 134"/>
                <a:gd name="T21" fmla="*/ 6082 h 213"/>
                <a:gd name="T22" fmla="*/ 0 w 134"/>
                <a:gd name="T23" fmla="*/ 15741 h 213"/>
                <a:gd name="T24" fmla="*/ 0 w 134"/>
                <a:gd name="T25" fmla="*/ 22180 h 213"/>
                <a:gd name="T26" fmla="*/ 0 w 134"/>
                <a:gd name="T27" fmla="*/ 22180 h 213"/>
                <a:gd name="T28" fmla="*/ 9596 w 134"/>
                <a:gd name="T29" fmla="*/ 59744 h 213"/>
                <a:gd name="T30" fmla="*/ 9596 w 134"/>
                <a:gd name="T31" fmla="*/ 59744 h 213"/>
                <a:gd name="T32" fmla="*/ 9596 w 134"/>
                <a:gd name="T33" fmla="*/ 59744 h 213"/>
                <a:gd name="T34" fmla="*/ 9596 w 134"/>
                <a:gd name="T35" fmla="*/ 59744 h 213"/>
                <a:gd name="T36" fmla="*/ 9596 w 134"/>
                <a:gd name="T37" fmla="*/ 66183 h 213"/>
                <a:gd name="T38" fmla="*/ 15638 w 134"/>
                <a:gd name="T39" fmla="*/ 72623 h 213"/>
                <a:gd name="T40" fmla="*/ 22035 w 134"/>
                <a:gd name="T41" fmla="*/ 72623 h 213"/>
                <a:gd name="T42" fmla="*/ 31632 w 134"/>
                <a:gd name="T43" fmla="*/ 75842 h 213"/>
                <a:gd name="T44" fmla="*/ 31632 w 134"/>
                <a:gd name="T45" fmla="*/ 75842 h 213"/>
                <a:gd name="T46" fmla="*/ 37674 w 134"/>
                <a:gd name="T47" fmla="*/ 72623 h 213"/>
                <a:gd name="T48" fmla="*/ 44071 w 134"/>
                <a:gd name="T49" fmla="*/ 66183 h 213"/>
                <a:gd name="T50" fmla="*/ 47270 w 134"/>
                <a:gd name="T51" fmla="*/ 59744 h 213"/>
                <a:gd name="T52" fmla="*/ 47270 w 134"/>
                <a:gd name="T53" fmla="*/ 50442 h 21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34" h="213">
                  <a:moveTo>
                    <a:pt x="133" y="141"/>
                  </a:moveTo>
                  <a:lnTo>
                    <a:pt x="133" y="141"/>
                  </a:lnTo>
                  <a:lnTo>
                    <a:pt x="106" y="35"/>
                  </a:lnTo>
                  <a:lnTo>
                    <a:pt x="97" y="17"/>
                  </a:lnTo>
                  <a:lnTo>
                    <a:pt x="80" y="9"/>
                  </a:lnTo>
                  <a:lnTo>
                    <a:pt x="62" y="0"/>
                  </a:lnTo>
                  <a:lnTo>
                    <a:pt x="44" y="0"/>
                  </a:lnTo>
                  <a:lnTo>
                    <a:pt x="27" y="9"/>
                  </a:lnTo>
                  <a:lnTo>
                    <a:pt x="9" y="17"/>
                  </a:lnTo>
                  <a:lnTo>
                    <a:pt x="0" y="44"/>
                  </a:lnTo>
                  <a:lnTo>
                    <a:pt x="0" y="62"/>
                  </a:lnTo>
                  <a:lnTo>
                    <a:pt x="27" y="167"/>
                  </a:lnTo>
                  <a:lnTo>
                    <a:pt x="27" y="185"/>
                  </a:lnTo>
                  <a:lnTo>
                    <a:pt x="44" y="203"/>
                  </a:lnTo>
                  <a:lnTo>
                    <a:pt x="62" y="203"/>
                  </a:lnTo>
                  <a:lnTo>
                    <a:pt x="89" y="212"/>
                  </a:lnTo>
                  <a:lnTo>
                    <a:pt x="106" y="203"/>
                  </a:lnTo>
                  <a:lnTo>
                    <a:pt x="124" y="185"/>
                  </a:lnTo>
                  <a:lnTo>
                    <a:pt x="133" y="167"/>
                  </a:lnTo>
                  <a:lnTo>
                    <a:pt x="133" y="141"/>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63" name="Freeform 153"/>
            <p:cNvSpPr>
              <a:spLocks noChangeArrowheads="1"/>
            </p:cNvSpPr>
            <p:nvPr/>
          </p:nvSpPr>
          <p:spPr bwMode="auto">
            <a:xfrm>
              <a:off x="5948363" y="5253038"/>
              <a:ext cx="47625" cy="73025"/>
            </a:xfrm>
            <a:custGeom>
              <a:avLst/>
              <a:gdLst>
                <a:gd name="T0" fmla="*/ 9668 w 133"/>
                <a:gd name="T1" fmla="*/ 3222 h 204"/>
                <a:gd name="T2" fmla="*/ 9668 w 133"/>
                <a:gd name="T3" fmla="*/ 3222 h 204"/>
                <a:gd name="T4" fmla="*/ 3223 w 133"/>
                <a:gd name="T5" fmla="*/ 6443 h 204"/>
                <a:gd name="T6" fmla="*/ 0 w 133"/>
                <a:gd name="T7" fmla="*/ 12529 h 204"/>
                <a:gd name="T8" fmla="*/ 0 w 133"/>
                <a:gd name="T9" fmla="*/ 18972 h 204"/>
                <a:gd name="T10" fmla="*/ 0 w 133"/>
                <a:gd name="T11" fmla="*/ 25058 h 204"/>
                <a:gd name="T12" fmla="*/ 0 w 133"/>
                <a:gd name="T13" fmla="*/ 25058 h 204"/>
                <a:gd name="T14" fmla="*/ 0 w 133"/>
                <a:gd name="T15" fmla="*/ 25058 h 204"/>
                <a:gd name="T16" fmla="*/ 12533 w 133"/>
                <a:gd name="T17" fmla="*/ 60138 h 204"/>
                <a:gd name="T18" fmla="*/ 12533 w 133"/>
                <a:gd name="T19" fmla="*/ 60138 h 204"/>
                <a:gd name="T20" fmla="*/ 12533 w 133"/>
                <a:gd name="T21" fmla="*/ 60138 h 204"/>
                <a:gd name="T22" fmla="*/ 12533 w 133"/>
                <a:gd name="T23" fmla="*/ 60138 h 204"/>
                <a:gd name="T24" fmla="*/ 15756 w 133"/>
                <a:gd name="T25" fmla="*/ 66224 h 204"/>
                <a:gd name="T26" fmla="*/ 22201 w 133"/>
                <a:gd name="T27" fmla="*/ 69445 h 204"/>
                <a:gd name="T28" fmla="*/ 28647 w 133"/>
                <a:gd name="T29" fmla="*/ 72667 h 204"/>
                <a:gd name="T30" fmla="*/ 34734 w 133"/>
                <a:gd name="T31" fmla="*/ 72667 h 204"/>
                <a:gd name="T32" fmla="*/ 34734 w 133"/>
                <a:gd name="T33" fmla="*/ 72667 h 204"/>
                <a:gd name="T34" fmla="*/ 41180 w 133"/>
                <a:gd name="T35" fmla="*/ 66224 h 204"/>
                <a:gd name="T36" fmla="*/ 44402 w 133"/>
                <a:gd name="T37" fmla="*/ 63002 h 204"/>
                <a:gd name="T38" fmla="*/ 47267 w 133"/>
                <a:gd name="T39" fmla="*/ 56917 h 204"/>
                <a:gd name="T40" fmla="*/ 47267 w 133"/>
                <a:gd name="T41" fmla="*/ 47251 h 204"/>
                <a:gd name="T42" fmla="*/ 47267 w 133"/>
                <a:gd name="T43" fmla="*/ 47251 h 204"/>
                <a:gd name="T44" fmla="*/ 47267 w 133"/>
                <a:gd name="T45" fmla="*/ 47251 h 204"/>
                <a:gd name="T46" fmla="*/ 31511 w 133"/>
                <a:gd name="T47" fmla="*/ 12529 h 204"/>
                <a:gd name="T48" fmla="*/ 31511 w 133"/>
                <a:gd name="T49" fmla="*/ 12529 h 204"/>
                <a:gd name="T50" fmla="*/ 28647 w 133"/>
                <a:gd name="T51" fmla="*/ 6443 h 204"/>
                <a:gd name="T52" fmla="*/ 22201 w 133"/>
                <a:gd name="T53" fmla="*/ 3222 h 204"/>
                <a:gd name="T54" fmla="*/ 15756 w 133"/>
                <a:gd name="T55" fmla="*/ 0 h 204"/>
                <a:gd name="T56" fmla="*/ 9668 w 133"/>
                <a:gd name="T57" fmla="*/ 3222 h 20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33" h="204">
                  <a:moveTo>
                    <a:pt x="27" y="9"/>
                  </a:moveTo>
                  <a:lnTo>
                    <a:pt x="27" y="9"/>
                  </a:lnTo>
                  <a:lnTo>
                    <a:pt x="9" y="18"/>
                  </a:lnTo>
                  <a:lnTo>
                    <a:pt x="0" y="35"/>
                  </a:lnTo>
                  <a:lnTo>
                    <a:pt x="0" y="53"/>
                  </a:lnTo>
                  <a:lnTo>
                    <a:pt x="0" y="70"/>
                  </a:lnTo>
                  <a:lnTo>
                    <a:pt x="35" y="168"/>
                  </a:lnTo>
                  <a:lnTo>
                    <a:pt x="44" y="185"/>
                  </a:lnTo>
                  <a:lnTo>
                    <a:pt x="62" y="194"/>
                  </a:lnTo>
                  <a:lnTo>
                    <a:pt x="80" y="203"/>
                  </a:lnTo>
                  <a:lnTo>
                    <a:pt x="97" y="203"/>
                  </a:lnTo>
                  <a:lnTo>
                    <a:pt x="115" y="185"/>
                  </a:lnTo>
                  <a:lnTo>
                    <a:pt x="124" y="176"/>
                  </a:lnTo>
                  <a:lnTo>
                    <a:pt x="132" y="159"/>
                  </a:lnTo>
                  <a:lnTo>
                    <a:pt x="132" y="132"/>
                  </a:lnTo>
                  <a:lnTo>
                    <a:pt x="88" y="35"/>
                  </a:lnTo>
                  <a:lnTo>
                    <a:pt x="80" y="18"/>
                  </a:lnTo>
                  <a:lnTo>
                    <a:pt x="62" y="9"/>
                  </a:lnTo>
                  <a:lnTo>
                    <a:pt x="44" y="0"/>
                  </a:lnTo>
                  <a:lnTo>
                    <a:pt x="27" y="9"/>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64" name="Freeform 154"/>
            <p:cNvSpPr>
              <a:spLocks noChangeArrowheads="1"/>
            </p:cNvSpPr>
            <p:nvPr/>
          </p:nvSpPr>
          <p:spPr bwMode="auto">
            <a:xfrm>
              <a:off x="5900738" y="5151438"/>
              <a:ext cx="47625" cy="66675"/>
            </a:xfrm>
            <a:custGeom>
              <a:avLst/>
              <a:gdLst>
                <a:gd name="T0" fmla="*/ 18978 w 133"/>
                <a:gd name="T1" fmla="*/ 56638 h 186"/>
                <a:gd name="T2" fmla="*/ 18978 w 133"/>
                <a:gd name="T3" fmla="*/ 56638 h 186"/>
                <a:gd name="T4" fmla="*/ 18978 w 133"/>
                <a:gd name="T5" fmla="*/ 56638 h 186"/>
                <a:gd name="T6" fmla="*/ 18978 w 133"/>
                <a:gd name="T7" fmla="*/ 56638 h 186"/>
                <a:gd name="T8" fmla="*/ 22201 w 133"/>
                <a:gd name="T9" fmla="*/ 63090 h 186"/>
                <a:gd name="T10" fmla="*/ 28289 w 133"/>
                <a:gd name="T11" fmla="*/ 66317 h 186"/>
                <a:gd name="T12" fmla="*/ 34734 w 133"/>
                <a:gd name="T13" fmla="*/ 66317 h 186"/>
                <a:gd name="T14" fmla="*/ 40821 w 133"/>
                <a:gd name="T15" fmla="*/ 63090 h 186"/>
                <a:gd name="T16" fmla="*/ 40821 w 133"/>
                <a:gd name="T17" fmla="*/ 63090 h 186"/>
                <a:gd name="T18" fmla="*/ 44044 w 133"/>
                <a:gd name="T19" fmla="*/ 59864 h 186"/>
                <a:gd name="T20" fmla="*/ 47267 w 133"/>
                <a:gd name="T21" fmla="*/ 53770 h 186"/>
                <a:gd name="T22" fmla="*/ 47267 w 133"/>
                <a:gd name="T23" fmla="*/ 47318 h 186"/>
                <a:gd name="T24" fmla="*/ 47267 w 133"/>
                <a:gd name="T25" fmla="*/ 40865 h 186"/>
                <a:gd name="T26" fmla="*/ 47267 w 133"/>
                <a:gd name="T27" fmla="*/ 40865 h 186"/>
                <a:gd name="T28" fmla="*/ 47267 w 133"/>
                <a:gd name="T29" fmla="*/ 40865 h 186"/>
                <a:gd name="T30" fmla="*/ 28289 w 133"/>
                <a:gd name="T31" fmla="*/ 6094 h 186"/>
                <a:gd name="T32" fmla="*/ 28289 w 133"/>
                <a:gd name="T33" fmla="*/ 6094 h 186"/>
                <a:gd name="T34" fmla="*/ 25066 w 133"/>
                <a:gd name="T35" fmla="*/ 2868 h 186"/>
                <a:gd name="T36" fmla="*/ 18978 w 133"/>
                <a:gd name="T37" fmla="*/ 0 h 186"/>
                <a:gd name="T38" fmla="*/ 12533 w 133"/>
                <a:gd name="T39" fmla="*/ 0 h 186"/>
                <a:gd name="T40" fmla="*/ 6087 w 133"/>
                <a:gd name="T41" fmla="*/ 0 h 186"/>
                <a:gd name="T42" fmla="*/ 6087 w 133"/>
                <a:gd name="T43" fmla="*/ 0 h 186"/>
                <a:gd name="T44" fmla="*/ 3223 w 133"/>
                <a:gd name="T45" fmla="*/ 6094 h 186"/>
                <a:gd name="T46" fmla="*/ 0 w 133"/>
                <a:gd name="T47" fmla="*/ 9320 h 186"/>
                <a:gd name="T48" fmla="*/ 0 w 133"/>
                <a:gd name="T49" fmla="*/ 15773 h 186"/>
                <a:gd name="T50" fmla="*/ 0 w 133"/>
                <a:gd name="T51" fmla="*/ 21867 h 186"/>
                <a:gd name="T52" fmla="*/ 0 w 133"/>
                <a:gd name="T53" fmla="*/ 21867 h 186"/>
                <a:gd name="T54" fmla="*/ 0 w 133"/>
                <a:gd name="T55" fmla="*/ 21867 h 186"/>
                <a:gd name="T56" fmla="*/ 18978 w 133"/>
                <a:gd name="T57" fmla="*/ 56638 h 18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33" h="186">
                  <a:moveTo>
                    <a:pt x="53" y="158"/>
                  </a:moveTo>
                  <a:lnTo>
                    <a:pt x="53" y="158"/>
                  </a:lnTo>
                  <a:lnTo>
                    <a:pt x="62" y="176"/>
                  </a:lnTo>
                  <a:lnTo>
                    <a:pt x="79" y="185"/>
                  </a:lnTo>
                  <a:lnTo>
                    <a:pt x="97" y="185"/>
                  </a:lnTo>
                  <a:lnTo>
                    <a:pt x="114" y="176"/>
                  </a:lnTo>
                  <a:lnTo>
                    <a:pt x="123" y="167"/>
                  </a:lnTo>
                  <a:lnTo>
                    <a:pt x="132" y="150"/>
                  </a:lnTo>
                  <a:lnTo>
                    <a:pt x="132" y="132"/>
                  </a:lnTo>
                  <a:lnTo>
                    <a:pt x="132" y="114"/>
                  </a:lnTo>
                  <a:lnTo>
                    <a:pt x="79" y="17"/>
                  </a:lnTo>
                  <a:lnTo>
                    <a:pt x="70" y="8"/>
                  </a:lnTo>
                  <a:lnTo>
                    <a:pt x="53" y="0"/>
                  </a:lnTo>
                  <a:lnTo>
                    <a:pt x="35" y="0"/>
                  </a:lnTo>
                  <a:lnTo>
                    <a:pt x="17" y="0"/>
                  </a:lnTo>
                  <a:lnTo>
                    <a:pt x="9" y="17"/>
                  </a:lnTo>
                  <a:lnTo>
                    <a:pt x="0" y="26"/>
                  </a:lnTo>
                  <a:lnTo>
                    <a:pt x="0" y="44"/>
                  </a:lnTo>
                  <a:lnTo>
                    <a:pt x="0" y="61"/>
                  </a:lnTo>
                  <a:lnTo>
                    <a:pt x="53" y="158"/>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65" name="Freeform 155"/>
            <p:cNvSpPr>
              <a:spLocks noChangeArrowheads="1"/>
            </p:cNvSpPr>
            <p:nvPr/>
          </p:nvSpPr>
          <p:spPr bwMode="auto">
            <a:xfrm>
              <a:off x="5840413" y="5053013"/>
              <a:ext cx="50800" cy="60325"/>
            </a:xfrm>
            <a:custGeom>
              <a:avLst/>
              <a:gdLst>
                <a:gd name="T0" fmla="*/ 47223 w 142"/>
                <a:gd name="T1" fmla="*/ 37837 h 169"/>
                <a:gd name="T2" fmla="*/ 47223 w 142"/>
                <a:gd name="T3" fmla="*/ 37837 h 169"/>
                <a:gd name="T4" fmla="*/ 25400 w 142"/>
                <a:gd name="T5" fmla="*/ 6425 h 169"/>
                <a:gd name="T6" fmla="*/ 25400 w 142"/>
                <a:gd name="T7" fmla="*/ 6425 h 169"/>
                <a:gd name="T8" fmla="*/ 22180 w 142"/>
                <a:gd name="T9" fmla="*/ 3213 h 169"/>
                <a:gd name="T10" fmla="*/ 18961 w 142"/>
                <a:gd name="T11" fmla="*/ 0 h 169"/>
                <a:gd name="T12" fmla="*/ 12521 w 142"/>
                <a:gd name="T13" fmla="*/ 0 h 169"/>
                <a:gd name="T14" fmla="*/ 6439 w 142"/>
                <a:gd name="T15" fmla="*/ 3213 h 169"/>
                <a:gd name="T16" fmla="*/ 6439 w 142"/>
                <a:gd name="T17" fmla="*/ 3213 h 169"/>
                <a:gd name="T18" fmla="*/ 3220 w 142"/>
                <a:gd name="T19" fmla="*/ 6425 h 169"/>
                <a:gd name="T20" fmla="*/ 3220 w 142"/>
                <a:gd name="T21" fmla="*/ 12493 h 169"/>
                <a:gd name="T22" fmla="*/ 0 w 142"/>
                <a:gd name="T23" fmla="*/ 15706 h 169"/>
                <a:gd name="T24" fmla="*/ 3220 w 142"/>
                <a:gd name="T25" fmla="*/ 22131 h 169"/>
                <a:gd name="T26" fmla="*/ 3220 w 142"/>
                <a:gd name="T27" fmla="*/ 22131 h 169"/>
                <a:gd name="T28" fmla="*/ 3220 w 142"/>
                <a:gd name="T29" fmla="*/ 22131 h 169"/>
                <a:gd name="T30" fmla="*/ 25400 w 142"/>
                <a:gd name="T31" fmla="*/ 53543 h 169"/>
                <a:gd name="T32" fmla="*/ 25400 w 142"/>
                <a:gd name="T33" fmla="*/ 53543 h 169"/>
                <a:gd name="T34" fmla="*/ 25400 w 142"/>
                <a:gd name="T35" fmla="*/ 53543 h 169"/>
                <a:gd name="T36" fmla="*/ 25400 w 142"/>
                <a:gd name="T37" fmla="*/ 53543 h 169"/>
                <a:gd name="T38" fmla="*/ 28620 w 142"/>
                <a:gd name="T39" fmla="*/ 59968 h 169"/>
                <a:gd name="T40" fmla="*/ 31482 w 142"/>
                <a:gd name="T41" fmla="*/ 59968 h 169"/>
                <a:gd name="T42" fmla="*/ 37921 w 142"/>
                <a:gd name="T43" fmla="*/ 59968 h 169"/>
                <a:gd name="T44" fmla="*/ 44361 w 142"/>
                <a:gd name="T45" fmla="*/ 59968 h 169"/>
                <a:gd name="T46" fmla="*/ 44361 w 142"/>
                <a:gd name="T47" fmla="*/ 59968 h 169"/>
                <a:gd name="T48" fmla="*/ 47223 w 142"/>
                <a:gd name="T49" fmla="*/ 53543 h 169"/>
                <a:gd name="T50" fmla="*/ 50442 w 142"/>
                <a:gd name="T51" fmla="*/ 50330 h 169"/>
                <a:gd name="T52" fmla="*/ 50442 w 142"/>
                <a:gd name="T53" fmla="*/ 44262 h 169"/>
                <a:gd name="T54" fmla="*/ 47223 w 142"/>
                <a:gd name="T55" fmla="*/ 37837 h 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42" h="169">
                  <a:moveTo>
                    <a:pt x="132" y="106"/>
                  </a:moveTo>
                  <a:lnTo>
                    <a:pt x="132" y="106"/>
                  </a:lnTo>
                  <a:lnTo>
                    <a:pt x="71" y="18"/>
                  </a:lnTo>
                  <a:lnTo>
                    <a:pt x="62" y="9"/>
                  </a:lnTo>
                  <a:lnTo>
                    <a:pt x="53" y="0"/>
                  </a:lnTo>
                  <a:lnTo>
                    <a:pt x="35" y="0"/>
                  </a:lnTo>
                  <a:lnTo>
                    <a:pt x="18" y="9"/>
                  </a:lnTo>
                  <a:lnTo>
                    <a:pt x="9" y="18"/>
                  </a:lnTo>
                  <a:lnTo>
                    <a:pt x="9" y="35"/>
                  </a:lnTo>
                  <a:lnTo>
                    <a:pt x="0" y="44"/>
                  </a:lnTo>
                  <a:lnTo>
                    <a:pt x="9" y="62"/>
                  </a:lnTo>
                  <a:lnTo>
                    <a:pt x="71" y="150"/>
                  </a:lnTo>
                  <a:lnTo>
                    <a:pt x="80" y="168"/>
                  </a:lnTo>
                  <a:lnTo>
                    <a:pt x="88" y="168"/>
                  </a:lnTo>
                  <a:lnTo>
                    <a:pt x="106" y="168"/>
                  </a:lnTo>
                  <a:lnTo>
                    <a:pt x="124" y="168"/>
                  </a:lnTo>
                  <a:lnTo>
                    <a:pt x="132" y="150"/>
                  </a:lnTo>
                  <a:lnTo>
                    <a:pt x="141" y="141"/>
                  </a:lnTo>
                  <a:lnTo>
                    <a:pt x="141" y="124"/>
                  </a:lnTo>
                  <a:lnTo>
                    <a:pt x="132" y="106"/>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66" name="Freeform 156"/>
            <p:cNvSpPr>
              <a:spLocks noChangeArrowheads="1"/>
            </p:cNvSpPr>
            <p:nvPr/>
          </p:nvSpPr>
          <p:spPr bwMode="auto">
            <a:xfrm>
              <a:off x="5776913" y="4964113"/>
              <a:ext cx="47625" cy="53975"/>
            </a:xfrm>
            <a:custGeom>
              <a:avLst/>
              <a:gdLst>
                <a:gd name="T0" fmla="*/ 2865 w 133"/>
                <a:gd name="T1" fmla="*/ 0 h 151"/>
                <a:gd name="T2" fmla="*/ 2865 w 133"/>
                <a:gd name="T3" fmla="*/ 0 h 151"/>
                <a:gd name="T4" fmla="*/ 0 w 133"/>
                <a:gd name="T5" fmla="*/ 9294 h 151"/>
                <a:gd name="T6" fmla="*/ 0 w 133"/>
                <a:gd name="T7" fmla="*/ 15728 h 151"/>
                <a:gd name="T8" fmla="*/ 0 w 133"/>
                <a:gd name="T9" fmla="*/ 15728 h 151"/>
                <a:gd name="T10" fmla="*/ 25066 w 133"/>
                <a:gd name="T11" fmla="*/ 47183 h 151"/>
                <a:gd name="T12" fmla="*/ 25066 w 133"/>
                <a:gd name="T13" fmla="*/ 47183 h 151"/>
                <a:gd name="T14" fmla="*/ 25066 w 133"/>
                <a:gd name="T15" fmla="*/ 47183 h 151"/>
                <a:gd name="T16" fmla="*/ 25066 w 133"/>
                <a:gd name="T17" fmla="*/ 47183 h 151"/>
                <a:gd name="T18" fmla="*/ 28289 w 133"/>
                <a:gd name="T19" fmla="*/ 50400 h 151"/>
                <a:gd name="T20" fmla="*/ 31511 w 133"/>
                <a:gd name="T21" fmla="*/ 53618 h 151"/>
                <a:gd name="T22" fmla="*/ 37599 w 133"/>
                <a:gd name="T23" fmla="*/ 53618 h 151"/>
                <a:gd name="T24" fmla="*/ 40821 w 133"/>
                <a:gd name="T25" fmla="*/ 50400 h 151"/>
                <a:gd name="T26" fmla="*/ 40821 w 133"/>
                <a:gd name="T27" fmla="*/ 50400 h 151"/>
                <a:gd name="T28" fmla="*/ 44044 w 133"/>
                <a:gd name="T29" fmla="*/ 47183 h 151"/>
                <a:gd name="T30" fmla="*/ 47267 w 133"/>
                <a:gd name="T31" fmla="*/ 41107 h 151"/>
                <a:gd name="T32" fmla="*/ 44044 w 133"/>
                <a:gd name="T33" fmla="*/ 37890 h 151"/>
                <a:gd name="T34" fmla="*/ 44044 w 133"/>
                <a:gd name="T35" fmla="*/ 31456 h 151"/>
                <a:gd name="T36" fmla="*/ 44044 w 133"/>
                <a:gd name="T37" fmla="*/ 31456 h 151"/>
                <a:gd name="T38" fmla="*/ 18978 w 133"/>
                <a:gd name="T39" fmla="*/ 3217 h 151"/>
                <a:gd name="T40" fmla="*/ 18978 w 133"/>
                <a:gd name="T41" fmla="*/ 3217 h 151"/>
                <a:gd name="T42" fmla="*/ 12533 w 133"/>
                <a:gd name="T43" fmla="*/ 0 h 151"/>
                <a:gd name="T44" fmla="*/ 2865 w 133"/>
                <a:gd name="T45" fmla="*/ 0 h 15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33" h="151">
                  <a:moveTo>
                    <a:pt x="8" y="0"/>
                  </a:moveTo>
                  <a:lnTo>
                    <a:pt x="8" y="0"/>
                  </a:lnTo>
                  <a:lnTo>
                    <a:pt x="0" y="26"/>
                  </a:lnTo>
                  <a:lnTo>
                    <a:pt x="0" y="44"/>
                  </a:lnTo>
                  <a:lnTo>
                    <a:pt x="70" y="132"/>
                  </a:lnTo>
                  <a:lnTo>
                    <a:pt x="79" y="141"/>
                  </a:lnTo>
                  <a:lnTo>
                    <a:pt x="88" y="150"/>
                  </a:lnTo>
                  <a:lnTo>
                    <a:pt x="105" y="150"/>
                  </a:lnTo>
                  <a:lnTo>
                    <a:pt x="114" y="141"/>
                  </a:lnTo>
                  <a:lnTo>
                    <a:pt x="123" y="132"/>
                  </a:lnTo>
                  <a:lnTo>
                    <a:pt x="132" y="115"/>
                  </a:lnTo>
                  <a:lnTo>
                    <a:pt x="123" y="106"/>
                  </a:lnTo>
                  <a:lnTo>
                    <a:pt x="123" y="88"/>
                  </a:lnTo>
                  <a:lnTo>
                    <a:pt x="53" y="9"/>
                  </a:lnTo>
                  <a:lnTo>
                    <a:pt x="35" y="0"/>
                  </a:lnTo>
                  <a:lnTo>
                    <a:pt x="8" y="0"/>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67" name="Freeform 157"/>
            <p:cNvSpPr>
              <a:spLocks noChangeArrowheads="1"/>
            </p:cNvSpPr>
            <p:nvPr/>
          </p:nvSpPr>
          <p:spPr bwMode="auto">
            <a:xfrm>
              <a:off x="5703888" y="4878388"/>
              <a:ext cx="44450" cy="47625"/>
            </a:xfrm>
            <a:custGeom>
              <a:avLst/>
              <a:gdLst>
                <a:gd name="T0" fmla="*/ 2868 w 124"/>
                <a:gd name="T1" fmla="*/ 0 h 133"/>
                <a:gd name="T2" fmla="*/ 2868 w 124"/>
                <a:gd name="T3" fmla="*/ 0 h 133"/>
                <a:gd name="T4" fmla="*/ 0 w 124"/>
                <a:gd name="T5" fmla="*/ 6087 h 133"/>
                <a:gd name="T6" fmla="*/ 0 w 124"/>
                <a:gd name="T7" fmla="*/ 12533 h 133"/>
                <a:gd name="T8" fmla="*/ 2868 w 124"/>
                <a:gd name="T9" fmla="*/ 12533 h 133"/>
                <a:gd name="T10" fmla="*/ 25093 w 124"/>
                <a:gd name="T11" fmla="*/ 44044 h 133"/>
                <a:gd name="T12" fmla="*/ 25093 w 124"/>
                <a:gd name="T13" fmla="*/ 44044 h 133"/>
                <a:gd name="T14" fmla="*/ 25093 w 124"/>
                <a:gd name="T15" fmla="*/ 44044 h 133"/>
                <a:gd name="T16" fmla="*/ 25093 w 124"/>
                <a:gd name="T17" fmla="*/ 44044 h 133"/>
                <a:gd name="T18" fmla="*/ 25093 w 124"/>
                <a:gd name="T19" fmla="*/ 44044 h 133"/>
                <a:gd name="T20" fmla="*/ 34771 w 124"/>
                <a:gd name="T21" fmla="*/ 47267 h 133"/>
                <a:gd name="T22" fmla="*/ 40865 w 124"/>
                <a:gd name="T23" fmla="*/ 44044 h 133"/>
                <a:gd name="T24" fmla="*/ 40865 w 124"/>
                <a:gd name="T25" fmla="*/ 44044 h 133"/>
                <a:gd name="T26" fmla="*/ 44092 w 124"/>
                <a:gd name="T27" fmla="*/ 37957 h 133"/>
                <a:gd name="T28" fmla="*/ 40865 w 124"/>
                <a:gd name="T29" fmla="*/ 28289 h 133"/>
                <a:gd name="T30" fmla="*/ 15773 w 124"/>
                <a:gd name="T31" fmla="*/ 3223 h 133"/>
                <a:gd name="T32" fmla="*/ 15773 w 124"/>
                <a:gd name="T33" fmla="*/ 3223 h 133"/>
                <a:gd name="T34" fmla="*/ 9320 w 124"/>
                <a:gd name="T35" fmla="*/ 0 h 133"/>
                <a:gd name="T36" fmla="*/ 2868 w 124"/>
                <a:gd name="T37" fmla="*/ 0 h 1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4" h="133">
                  <a:moveTo>
                    <a:pt x="8" y="0"/>
                  </a:moveTo>
                  <a:lnTo>
                    <a:pt x="8" y="0"/>
                  </a:lnTo>
                  <a:lnTo>
                    <a:pt x="0" y="17"/>
                  </a:lnTo>
                  <a:lnTo>
                    <a:pt x="0" y="35"/>
                  </a:lnTo>
                  <a:lnTo>
                    <a:pt x="8" y="35"/>
                  </a:lnTo>
                  <a:lnTo>
                    <a:pt x="70" y="123"/>
                  </a:lnTo>
                  <a:lnTo>
                    <a:pt x="97" y="132"/>
                  </a:lnTo>
                  <a:lnTo>
                    <a:pt x="114" y="123"/>
                  </a:lnTo>
                  <a:lnTo>
                    <a:pt x="123" y="106"/>
                  </a:lnTo>
                  <a:lnTo>
                    <a:pt x="114" y="79"/>
                  </a:lnTo>
                  <a:lnTo>
                    <a:pt x="44" y="9"/>
                  </a:lnTo>
                  <a:lnTo>
                    <a:pt x="26" y="0"/>
                  </a:lnTo>
                  <a:lnTo>
                    <a:pt x="8" y="0"/>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68" name="Freeform 158"/>
            <p:cNvSpPr>
              <a:spLocks noChangeArrowheads="1"/>
            </p:cNvSpPr>
            <p:nvPr/>
          </p:nvSpPr>
          <p:spPr bwMode="auto">
            <a:xfrm>
              <a:off x="5561013" y="614363"/>
              <a:ext cx="50800" cy="527050"/>
            </a:xfrm>
            <a:custGeom>
              <a:avLst/>
              <a:gdLst>
                <a:gd name="T0" fmla="*/ 25042 w 142"/>
                <a:gd name="T1" fmla="*/ 526690 h 1466"/>
                <a:gd name="T2" fmla="*/ 25042 w 142"/>
                <a:gd name="T3" fmla="*/ 526690 h 1466"/>
                <a:gd name="T4" fmla="*/ 37563 w 142"/>
                <a:gd name="T5" fmla="*/ 459821 h 1466"/>
                <a:gd name="T6" fmla="*/ 44003 w 142"/>
                <a:gd name="T7" fmla="*/ 396546 h 1466"/>
                <a:gd name="T8" fmla="*/ 44003 w 142"/>
                <a:gd name="T9" fmla="*/ 396546 h 1466"/>
                <a:gd name="T10" fmla="*/ 47223 w 142"/>
                <a:gd name="T11" fmla="*/ 330035 h 1466"/>
                <a:gd name="T12" fmla="*/ 50442 w 142"/>
                <a:gd name="T13" fmla="*/ 263165 h 1466"/>
                <a:gd name="T14" fmla="*/ 50442 w 142"/>
                <a:gd name="T15" fmla="*/ 263165 h 1466"/>
                <a:gd name="T16" fmla="*/ 47223 w 142"/>
                <a:gd name="T17" fmla="*/ 196655 h 1466"/>
                <a:gd name="T18" fmla="*/ 44003 w 142"/>
                <a:gd name="T19" fmla="*/ 133380 h 1466"/>
                <a:gd name="T20" fmla="*/ 44003 w 142"/>
                <a:gd name="T21" fmla="*/ 133380 h 1466"/>
                <a:gd name="T22" fmla="*/ 34701 w 142"/>
                <a:gd name="T23" fmla="*/ 66510 h 1466"/>
                <a:gd name="T24" fmla="*/ 21823 w 142"/>
                <a:gd name="T25" fmla="*/ 0 h 1466"/>
                <a:gd name="T26" fmla="*/ 21823 w 142"/>
                <a:gd name="T27" fmla="*/ 0 h 1466"/>
                <a:gd name="T28" fmla="*/ 9301 w 142"/>
                <a:gd name="T29" fmla="*/ 66510 h 1466"/>
                <a:gd name="T30" fmla="*/ 2862 w 142"/>
                <a:gd name="T31" fmla="*/ 133380 h 1466"/>
                <a:gd name="T32" fmla="*/ 2862 w 142"/>
                <a:gd name="T33" fmla="*/ 133380 h 1466"/>
                <a:gd name="T34" fmla="*/ 0 w 142"/>
                <a:gd name="T35" fmla="*/ 196655 h 1466"/>
                <a:gd name="T36" fmla="*/ 0 w 142"/>
                <a:gd name="T37" fmla="*/ 263165 h 1466"/>
                <a:gd name="T38" fmla="*/ 0 w 142"/>
                <a:gd name="T39" fmla="*/ 263165 h 1466"/>
                <a:gd name="T40" fmla="*/ 0 w 142"/>
                <a:gd name="T41" fmla="*/ 330035 h 1466"/>
                <a:gd name="T42" fmla="*/ 6082 w 142"/>
                <a:gd name="T43" fmla="*/ 396546 h 1466"/>
                <a:gd name="T44" fmla="*/ 6082 w 142"/>
                <a:gd name="T45" fmla="*/ 396546 h 1466"/>
                <a:gd name="T46" fmla="*/ 12521 w 142"/>
                <a:gd name="T47" fmla="*/ 463056 h 1466"/>
                <a:gd name="T48" fmla="*/ 25042 w 142"/>
                <a:gd name="T49" fmla="*/ 526690 h 146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42" h="1466">
                  <a:moveTo>
                    <a:pt x="70" y="1465"/>
                  </a:moveTo>
                  <a:lnTo>
                    <a:pt x="70" y="1465"/>
                  </a:lnTo>
                  <a:lnTo>
                    <a:pt x="105" y="1279"/>
                  </a:lnTo>
                  <a:lnTo>
                    <a:pt x="123" y="1103"/>
                  </a:lnTo>
                  <a:lnTo>
                    <a:pt x="132" y="918"/>
                  </a:lnTo>
                  <a:lnTo>
                    <a:pt x="141" y="732"/>
                  </a:lnTo>
                  <a:lnTo>
                    <a:pt x="132" y="547"/>
                  </a:lnTo>
                  <a:lnTo>
                    <a:pt x="123" y="371"/>
                  </a:lnTo>
                  <a:lnTo>
                    <a:pt x="97" y="185"/>
                  </a:lnTo>
                  <a:lnTo>
                    <a:pt x="61" y="0"/>
                  </a:lnTo>
                  <a:lnTo>
                    <a:pt x="26" y="185"/>
                  </a:lnTo>
                  <a:lnTo>
                    <a:pt x="8" y="371"/>
                  </a:lnTo>
                  <a:lnTo>
                    <a:pt x="0" y="547"/>
                  </a:lnTo>
                  <a:lnTo>
                    <a:pt x="0" y="732"/>
                  </a:lnTo>
                  <a:lnTo>
                    <a:pt x="0" y="918"/>
                  </a:lnTo>
                  <a:lnTo>
                    <a:pt x="17" y="1103"/>
                  </a:lnTo>
                  <a:lnTo>
                    <a:pt x="35" y="1288"/>
                  </a:lnTo>
                  <a:lnTo>
                    <a:pt x="70" y="1465"/>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69" name="Freeform 159"/>
            <p:cNvSpPr>
              <a:spLocks noChangeArrowheads="1"/>
            </p:cNvSpPr>
            <p:nvPr/>
          </p:nvSpPr>
          <p:spPr bwMode="auto">
            <a:xfrm>
              <a:off x="5942013" y="1174750"/>
              <a:ext cx="50800" cy="527050"/>
            </a:xfrm>
            <a:custGeom>
              <a:avLst/>
              <a:gdLst>
                <a:gd name="T0" fmla="*/ 25222 w 143"/>
                <a:gd name="T1" fmla="*/ 526690 h 1466"/>
                <a:gd name="T2" fmla="*/ 25222 w 143"/>
                <a:gd name="T3" fmla="*/ 526690 h 1466"/>
                <a:gd name="T4" fmla="*/ 37656 w 143"/>
                <a:gd name="T5" fmla="*/ 459821 h 1466"/>
                <a:gd name="T6" fmla="*/ 44050 w 143"/>
                <a:gd name="T7" fmla="*/ 396546 h 1466"/>
                <a:gd name="T8" fmla="*/ 44050 w 143"/>
                <a:gd name="T9" fmla="*/ 396546 h 1466"/>
                <a:gd name="T10" fmla="*/ 47248 w 143"/>
                <a:gd name="T11" fmla="*/ 330035 h 1466"/>
                <a:gd name="T12" fmla="*/ 50445 w 143"/>
                <a:gd name="T13" fmla="*/ 263165 h 1466"/>
                <a:gd name="T14" fmla="*/ 50445 w 143"/>
                <a:gd name="T15" fmla="*/ 263165 h 1466"/>
                <a:gd name="T16" fmla="*/ 47248 w 143"/>
                <a:gd name="T17" fmla="*/ 196655 h 1466"/>
                <a:gd name="T18" fmla="*/ 44050 w 143"/>
                <a:gd name="T19" fmla="*/ 133380 h 1466"/>
                <a:gd name="T20" fmla="*/ 44050 w 143"/>
                <a:gd name="T21" fmla="*/ 133380 h 1466"/>
                <a:gd name="T22" fmla="*/ 34814 w 143"/>
                <a:gd name="T23" fmla="*/ 66510 h 1466"/>
                <a:gd name="T24" fmla="*/ 22025 w 143"/>
                <a:gd name="T25" fmla="*/ 0 h 1466"/>
                <a:gd name="T26" fmla="*/ 22025 w 143"/>
                <a:gd name="T27" fmla="*/ 0 h 1466"/>
                <a:gd name="T28" fmla="*/ 9592 w 143"/>
                <a:gd name="T29" fmla="*/ 66510 h 1466"/>
                <a:gd name="T30" fmla="*/ 3197 w 143"/>
                <a:gd name="T31" fmla="*/ 133380 h 1466"/>
                <a:gd name="T32" fmla="*/ 3197 w 143"/>
                <a:gd name="T33" fmla="*/ 133380 h 1466"/>
                <a:gd name="T34" fmla="*/ 0 w 143"/>
                <a:gd name="T35" fmla="*/ 196655 h 1466"/>
                <a:gd name="T36" fmla="*/ 0 w 143"/>
                <a:gd name="T37" fmla="*/ 263165 h 1466"/>
                <a:gd name="T38" fmla="*/ 0 w 143"/>
                <a:gd name="T39" fmla="*/ 263165 h 1466"/>
                <a:gd name="T40" fmla="*/ 0 w 143"/>
                <a:gd name="T41" fmla="*/ 330035 h 1466"/>
                <a:gd name="T42" fmla="*/ 6394 w 143"/>
                <a:gd name="T43" fmla="*/ 396546 h 1466"/>
                <a:gd name="T44" fmla="*/ 6394 w 143"/>
                <a:gd name="T45" fmla="*/ 396546 h 1466"/>
                <a:gd name="T46" fmla="*/ 12789 w 143"/>
                <a:gd name="T47" fmla="*/ 463056 h 1466"/>
                <a:gd name="T48" fmla="*/ 25222 w 143"/>
                <a:gd name="T49" fmla="*/ 526690 h 146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43" h="1466">
                  <a:moveTo>
                    <a:pt x="71" y="1465"/>
                  </a:moveTo>
                  <a:lnTo>
                    <a:pt x="71" y="1465"/>
                  </a:lnTo>
                  <a:lnTo>
                    <a:pt x="106" y="1279"/>
                  </a:lnTo>
                  <a:lnTo>
                    <a:pt x="124" y="1103"/>
                  </a:lnTo>
                  <a:lnTo>
                    <a:pt x="133" y="918"/>
                  </a:lnTo>
                  <a:lnTo>
                    <a:pt x="142" y="732"/>
                  </a:lnTo>
                  <a:lnTo>
                    <a:pt x="133" y="547"/>
                  </a:lnTo>
                  <a:lnTo>
                    <a:pt x="124" y="371"/>
                  </a:lnTo>
                  <a:lnTo>
                    <a:pt x="98" y="185"/>
                  </a:lnTo>
                  <a:lnTo>
                    <a:pt x="62" y="0"/>
                  </a:lnTo>
                  <a:lnTo>
                    <a:pt x="27" y="185"/>
                  </a:lnTo>
                  <a:lnTo>
                    <a:pt x="9" y="371"/>
                  </a:lnTo>
                  <a:lnTo>
                    <a:pt x="0" y="547"/>
                  </a:lnTo>
                  <a:lnTo>
                    <a:pt x="0" y="732"/>
                  </a:lnTo>
                  <a:lnTo>
                    <a:pt x="0" y="918"/>
                  </a:lnTo>
                  <a:lnTo>
                    <a:pt x="18" y="1103"/>
                  </a:lnTo>
                  <a:lnTo>
                    <a:pt x="36" y="1288"/>
                  </a:lnTo>
                  <a:lnTo>
                    <a:pt x="71" y="1465"/>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70" name="Freeform 160"/>
            <p:cNvSpPr>
              <a:spLocks noChangeArrowheads="1"/>
            </p:cNvSpPr>
            <p:nvPr/>
          </p:nvSpPr>
          <p:spPr bwMode="auto">
            <a:xfrm>
              <a:off x="5624513" y="4181475"/>
              <a:ext cx="19050" cy="6350"/>
            </a:xfrm>
            <a:custGeom>
              <a:avLst/>
              <a:gdLst>
                <a:gd name="T0" fmla="*/ 18697 w 54"/>
                <a:gd name="T1" fmla="*/ 0 h 19"/>
                <a:gd name="T2" fmla="*/ 0 w 54"/>
                <a:gd name="T3" fmla="*/ 6016 h 19"/>
                <a:gd name="T4" fmla="*/ 18697 w 54"/>
                <a:gd name="T5" fmla="*/ 3008 h 19"/>
                <a:gd name="T6" fmla="*/ 18697 w 54"/>
                <a:gd name="T7" fmla="*/ 3008 h 19"/>
                <a:gd name="T8" fmla="*/ 18697 w 54"/>
                <a:gd name="T9" fmla="*/ 3008 h 19"/>
                <a:gd name="T10" fmla="*/ 18697 w 54"/>
                <a:gd name="T11" fmla="*/ 3008 h 19"/>
                <a:gd name="T12" fmla="*/ 18697 w 54"/>
                <a:gd name="T13" fmla="*/ 3008 h 19"/>
                <a:gd name="T14" fmla="*/ 18697 w 54"/>
                <a:gd name="T15" fmla="*/ 3008 h 19"/>
                <a:gd name="T16" fmla="*/ 18697 w 54"/>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4" h="19">
                  <a:moveTo>
                    <a:pt x="53" y="0"/>
                  </a:moveTo>
                  <a:lnTo>
                    <a:pt x="0" y="18"/>
                  </a:lnTo>
                  <a:lnTo>
                    <a:pt x="53" y="9"/>
                  </a:lnTo>
                  <a:lnTo>
                    <a:pt x="53" y="0"/>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71" name="Freeform 161"/>
            <p:cNvSpPr>
              <a:spLocks noChangeArrowheads="1"/>
            </p:cNvSpPr>
            <p:nvPr/>
          </p:nvSpPr>
          <p:spPr bwMode="auto">
            <a:xfrm>
              <a:off x="5713413" y="4165600"/>
              <a:ext cx="53975" cy="19050"/>
            </a:xfrm>
            <a:custGeom>
              <a:avLst/>
              <a:gdLst>
                <a:gd name="T0" fmla="*/ 47183 w 151"/>
                <a:gd name="T1" fmla="*/ 18697 h 54"/>
                <a:gd name="T2" fmla="*/ 47183 w 151"/>
                <a:gd name="T3" fmla="*/ 18697 h 54"/>
                <a:gd name="T4" fmla="*/ 53618 w 151"/>
                <a:gd name="T5" fmla="*/ 12347 h 54"/>
                <a:gd name="T6" fmla="*/ 53618 w 151"/>
                <a:gd name="T7" fmla="*/ 6350 h 54"/>
                <a:gd name="T8" fmla="*/ 53618 w 151"/>
                <a:gd name="T9" fmla="*/ 6350 h 54"/>
                <a:gd name="T10" fmla="*/ 50400 w 151"/>
                <a:gd name="T11" fmla="*/ 0 h 54"/>
                <a:gd name="T12" fmla="*/ 44324 w 151"/>
                <a:gd name="T13" fmla="*/ 0 h 54"/>
                <a:gd name="T14" fmla="*/ 6434 w 151"/>
                <a:gd name="T15" fmla="*/ 3175 h 54"/>
                <a:gd name="T16" fmla="*/ 6434 w 151"/>
                <a:gd name="T17" fmla="*/ 3175 h 54"/>
                <a:gd name="T18" fmla="*/ 0 w 151"/>
                <a:gd name="T19" fmla="*/ 6350 h 54"/>
                <a:gd name="T20" fmla="*/ 0 w 151"/>
                <a:gd name="T21" fmla="*/ 12347 h 54"/>
                <a:gd name="T22" fmla="*/ 0 w 151"/>
                <a:gd name="T23" fmla="*/ 12347 h 54"/>
                <a:gd name="T24" fmla="*/ 3217 w 151"/>
                <a:gd name="T25" fmla="*/ 15522 h 54"/>
                <a:gd name="T26" fmla="*/ 6434 w 151"/>
                <a:gd name="T27" fmla="*/ 18697 h 54"/>
                <a:gd name="T28" fmla="*/ 44324 w 151"/>
                <a:gd name="T29" fmla="*/ 18697 h 54"/>
                <a:gd name="T30" fmla="*/ 44324 w 151"/>
                <a:gd name="T31" fmla="*/ 18697 h 54"/>
                <a:gd name="T32" fmla="*/ 47183 w 151"/>
                <a:gd name="T33" fmla="*/ 18697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1" h="54">
                  <a:moveTo>
                    <a:pt x="132" y="53"/>
                  </a:moveTo>
                  <a:lnTo>
                    <a:pt x="132" y="53"/>
                  </a:lnTo>
                  <a:lnTo>
                    <a:pt x="150" y="35"/>
                  </a:lnTo>
                  <a:lnTo>
                    <a:pt x="150" y="18"/>
                  </a:lnTo>
                  <a:lnTo>
                    <a:pt x="141" y="0"/>
                  </a:lnTo>
                  <a:lnTo>
                    <a:pt x="124" y="0"/>
                  </a:lnTo>
                  <a:lnTo>
                    <a:pt x="18" y="9"/>
                  </a:lnTo>
                  <a:lnTo>
                    <a:pt x="0" y="18"/>
                  </a:lnTo>
                  <a:lnTo>
                    <a:pt x="0" y="35"/>
                  </a:lnTo>
                  <a:lnTo>
                    <a:pt x="9" y="44"/>
                  </a:lnTo>
                  <a:lnTo>
                    <a:pt x="18" y="53"/>
                  </a:lnTo>
                  <a:lnTo>
                    <a:pt x="124" y="53"/>
                  </a:lnTo>
                  <a:lnTo>
                    <a:pt x="132" y="53"/>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72" name="Freeform 162"/>
            <p:cNvSpPr>
              <a:spLocks noChangeArrowheads="1"/>
            </p:cNvSpPr>
            <p:nvPr/>
          </p:nvSpPr>
          <p:spPr bwMode="auto">
            <a:xfrm>
              <a:off x="5821363" y="4149725"/>
              <a:ext cx="66675" cy="31750"/>
            </a:xfrm>
            <a:custGeom>
              <a:avLst/>
              <a:gdLst>
                <a:gd name="T0" fmla="*/ 53770 w 186"/>
                <a:gd name="T1" fmla="*/ 31393 h 89"/>
                <a:gd name="T2" fmla="*/ 53770 w 186"/>
                <a:gd name="T3" fmla="*/ 31393 h 89"/>
                <a:gd name="T4" fmla="*/ 60223 w 186"/>
                <a:gd name="T5" fmla="*/ 28183 h 89"/>
                <a:gd name="T6" fmla="*/ 63449 w 186"/>
                <a:gd name="T7" fmla="*/ 25329 h 89"/>
                <a:gd name="T8" fmla="*/ 66317 w 186"/>
                <a:gd name="T9" fmla="*/ 18907 h 89"/>
                <a:gd name="T10" fmla="*/ 66317 w 186"/>
                <a:gd name="T11" fmla="*/ 12486 h 89"/>
                <a:gd name="T12" fmla="*/ 66317 w 186"/>
                <a:gd name="T13" fmla="*/ 12486 h 89"/>
                <a:gd name="T14" fmla="*/ 66317 w 186"/>
                <a:gd name="T15" fmla="*/ 6421 h 89"/>
                <a:gd name="T16" fmla="*/ 63449 w 186"/>
                <a:gd name="T17" fmla="*/ 3211 h 89"/>
                <a:gd name="T18" fmla="*/ 56996 w 186"/>
                <a:gd name="T19" fmla="*/ 0 h 89"/>
                <a:gd name="T20" fmla="*/ 50544 w 186"/>
                <a:gd name="T21" fmla="*/ 0 h 89"/>
                <a:gd name="T22" fmla="*/ 12546 w 186"/>
                <a:gd name="T23" fmla="*/ 3211 h 89"/>
                <a:gd name="T24" fmla="*/ 12546 w 186"/>
                <a:gd name="T25" fmla="*/ 3211 h 89"/>
                <a:gd name="T26" fmla="*/ 3226 w 186"/>
                <a:gd name="T27" fmla="*/ 9275 h 89"/>
                <a:gd name="T28" fmla="*/ 0 w 186"/>
                <a:gd name="T29" fmla="*/ 12486 h 89"/>
                <a:gd name="T30" fmla="*/ 0 w 186"/>
                <a:gd name="T31" fmla="*/ 18907 h 89"/>
                <a:gd name="T32" fmla="*/ 0 w 186"/>
                <a:gd name="T33" fmla="*/ 18907 h 89"/>
                <a:gd name="T34" fmla="*/ 3226 w 186"/>
                <a:gd name="T35" fmla="*/ 22118 h 89"/>
                <a:gd name="T36" fmla="*/ 3226 w 186"/>
                <a:gd name="T37" fmla="*/ 28183 h 89"/>
                <a:gd name="T38" fmla="*/ 9679 w 186"/>
                <a:gd name="T39" fmla="*/ 31393 h 89"/>
                <a:gd name="T40" fmla="*/ 15773 w 186"/>
                <a:gd name="T41" fmla="*/ 31393 h 89"/>
                <a:gd name="T42" fmla="*/ 53770 w 186"/>
                <a:gd name="T43" fmla="*/ 31393 h 8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86" h="89">
                  <a:moveTo>
                    <a:pt x="150" y="88"/>
                  </a:moveTo>
                  <a:lnTo>
                    <a:pt x="150" y="88"/>
                  </a:lnTo>
                  <a:lnTo>
                    <a:pt x="168" y="79"/>
                  </a:lnTo>
                  <a:lnTo>
                    <a:pt x="177" y="71"/>
                  </a:lnTo>
                  <a:lnTo>
                    <a:pt x="185" y="53"/>
                  </a:lnTo>
                  <a:lnTo>
                    <a:pt x="185" y="35"/>
                  </a:lnTo>
                  <a:lnTo>
                    <a:pt x="185" y="18"/>
                  </a:lnTo>
                  <a:lnTo>
                    <a:pt x="177" y="9"/>
                  </a:lnTo>
                  <a:lnTo>
                    <a:pt x="159" y="0"/>
                  </a:lnTo>
                  <a:lnTo>
                    <a:pt x="141" y="0"/>
                  </a:lnTo>
                  <a:lnTo>
                    <a:pt x="35" y="9"/>
                  </a:lnTo>
                  <a:lnTo>
                    <a:pt x="9" y="26"/>
                  </a:lnTo>
                  <a:lnTo>
                    <a:pt x="0" y="35"/>
                  </a:lnTo>
                  <a:lnTo>
                    <a:pt x="0" y="53"/>
                  </a:lnTo>
                  <a:lnTo>
                    <a:pt x="9" y="62"/>
                  </a:lnTo>
                  <a:lnTo>
                    <a:pt x="9" y="79"/>
                  </a:lnTo>
                  <a:lnTo>
                    <a:pt x="27" y="88"/>
                  </a:lnTo>
                  <a:lnTo>
                    <a:pt x="44" y="88"/>
                  </a:lnTo>
                  <a:lnTo>
                    <a:pt x="150" y="88"/>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73" name="Freeform 163"/>
            <p:cNvSpPr>
              <a:spLocks noChangeArrowheads="1"/>
            </p:cNvSpPr>
            <p:nvPr/>
          </p:nvSpPr>
          <p:spPr bwMode="auto">
            <a:xfrm>
              <a:off x="5932488" y="4137025"/>
              <a:ext cx="76200" cy="41275"/>
            </a:xfrm>
            <a:custGeom>
              <a:avLst/>
              <a:gdLst>
                <a:gd name="T0" fmla="*/ 56882 w 213"/>
                <a:gd name="T1" fmla="*/ 40916 h 115"/>
                <a:gd name="T2" fmla="*/ 56882 w 213"/>
                <a:gd name="T3" fmla="*/ 40916 h 115"/>
                <a:gd name="T4" fmla="*/ 66183 w 213"/>
                <a:gd name="T5" fmla="*/ 38045 h 115"/>
                <a:gd name="T6" fmla="*/ 72623 w 213"/>
                <a:gd name="T7" fmla="*/ 31584 h 115"/>
                <a:gd name="T8" fmla="*/ 75842 w 213"/>
                <a:gd name="T9" fmla="*/ 25124 h 115"/>
                <a:gd name="T10" fmla="*/ 75842 w 213"/>
                <a:gd name="T11" fmla="*/ 19022 h 115"/>
                <a:gd name="T12" fmla="*/ 75842 w 213"/>
                <a:gd name="T13" fmla="*/ 19022 h 115"/>
                <a:gd name="T14" fmla="*/ 72623 w 213"/>
                <a:gd name="T15" fmla="*/ 12562 h 115"/>
                <a:gd name="T16" fmla="*/ 69403 w 213"/>
                <a:gd name="T17" fmla="*/ 6102 h 115"/>
                <a:gd name="T18" fmla="*/ 62963 w 213"/>
                <a:gd name="T19" fmla="*/ 3230 h 115"/>
                <a:gd name="T20" fmla="*/ 53662 w 213"/>
                <a:gd name="T21" fmla="*/ 0 h 115"/>
                <a:gd name="T22" fmla="*/ 15741 w 213"/>
                <a:gd name="T23" fmla="*/ 6102 h 115"/>
                <a:gd name="T24" fmla="*/ 15741 w 213"/>
                <a:gd name="T25" fmla="*/ 6102 h 115"/>
                <a:gd name="T26" fmla="*/ 9301 w 213"/>
                <a:gd name="T27" fmla="*/ 6102 h 115"/>
                <a:gd name="T28" fmla="*/ 6439 w 213"/>
                <a:gd name="T29" fmla="*/ 9332 h 115"/>
                <a:gd name="T30" fmla="*/ 0 w 213"/>
                <a:gd name="T31" fmla="*/ 15792 h 115"/>
                <a:gd name="T32" fmla="*/ 0 w 213"/>
                <a:gd name="T33" fmla="*/ 21894 h 115"/>
                <a:gd name="T34" fmla="*/ 0 w 213"/>
                <a:gd name="T35" fmla="*/ 21894 h 115"/>
                <a:gd name="T36" fmla="*/ 3220 w 213"/>
                <a:gd name="T37" fmla="*/ 31584 h 115"/>
                <a:gd name="T38" fmla="*/ 6439 w 213"/>
                <a:gd name="T39" fmla="*/ 34815 h 115"/>
                <a:gd name="T40" fmla="*/ 12521 w 213"/>
                <a:gd name="T41" fmla="*/ 40916 h 115"/>
                <a:gd name="T42" fmla="*/ 18961 w 213"/>
                <a:gd name="T43" fmla="*/ 40916 h 115"/>
                <a:gd name="T44" fmla="*/ 56882 w 213"/>
                <a:gd name="T45" fmla="*/ 40916 h 11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13" h="115">
                  <a:moveTo>
                    <a:pt x="159" y="114"/>
                  </a:moveTo>
                  <a:lnTo>
                    <a:pt x="159" y="114"/>
                  </a:lnTo>
                  <a:lnTo>
                    <a:pt x="185" y="106"/>
                  </a:lnTo>
                  <a:lnTo>
                    <a:pt x="203" y="88"/>
                  </a:lnTo>
                  <a:lnTo>
                    <a:pt x="212" y="70"/>
                  </a:lnTo>
                  <a:lnTo>
                    <a:pt x="212" y="53"/>
                  </a:lnTo>
                  <a:lnTo>
                    <a:pt x="203" y="35"/>
                  </a:lnTo>
                  <a:lnTo>
                    <a:pt x="194" y="17"/>
                  </a:lnTo>
                  <a:lnTo>
                    <a:pt x="176" y="9"/>
                  </a:lnTo>
                  <a:lnTo>
                    <a:pt x="150" y="0"/>
                  </a:lnTo>
                  <a:lnTo>
                    <a:pt x="44" y="17"/>
                  </a:lnTo>
                  <a:lnTo>
                    <a:pt x="26" y="17"/>
                  </a:lnTo>
                  <a:lnTo>
                    <a:pt x="18" y="26"/>
                  </a:lnTo>
                  <a:lnTo>
                    <a:pt x="0" y="44"/>
                  </a:lnTo>
                  <a:lnTo>
                    <a:pt x="0" y="61"/>
                  </a:lnTo>
                  <a:lnTo>
                    <a:pt x="9" y="88"/>
                  </a:lnTo>
                  <a:lnTo>
                    <a:pt x="18" y="97"/>
                  </a:lnTo>
                  <a:lnTo>
                    <a:pt x="35" y="114"/>
                  </a:lnTo>
                  <a:lnTo>
                    <a:pt x="53" y="114"/>
                  </a:lnTo>
                  <a:lnTo>
                    <a:pt x="159" y="114"/>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74" name="Freeform 164"/>
            <p:cNvSpPr>
              <a:spLocks noChangeArrowheads="1"/>
            </p:cNvSpPr>
            <p:nvPr/>
          </p:nvSpPr>
          <p:spPr bwMode="auto">
            <a:xfrm>
              <a:off x="6043613" y="4130675"/>
              <a:ext cx="82550" cy="44450"/>
            </a:xfrm>
            <a:custGeom>
              <a:avLst/>
              <a:gdLst>
                <a:gd name="T0" fmla="*/ 63169 w 230"/>
                <a:gd name="T1" fmla="*/ 44094 h 125"/>
                <a:gd name="T2" fmla="*/ 63169 w 230"/>
                <a:gd name="T3" fmla="*/ 44094 h 125"/>
                <a:gd name="T4" fmla="*/ 69629 w 230"/>
                <a:gd name="T5" fmla="*/ 40894 h 125"/>
                <a:gd name="T6" fmla="*/ 76090 w 230"/>
                <a:gd name="T7" fmla="*/ 37694 h 125"/>
                <a:gd name="T8" fmla="*/ 82191 w 230"/>
                <a:gd name="T9" fmla="*/ 28092 h 125"/>
                <a:gd name="T10" fmla="*/ 82191 w 230"/>
                <a:gd name="T11" fmla="*/ 22047 h 125"/>
                <a:gd name="T12" fmla="*/ 82191 w 230"/>
                <a:gd name="T13" fmla="*/ 22047 h 125"/>
                <a:gd name="T14" fmla="*/ 78961 w 230"/>
                <a:gd name="T15" fmla="*/ 12446 h 125"/>
                <a:gd name="T16" fmla="*/ 76090 w 230"/>
                <a:gd name="T17" fmla="*/ 6401 h 125"/>
                <a:gd name="T18" fmla="*/ 69629 w 230"/>
                <a:gd name="T19" fmla="*/ 3200 h 125"/>
                <a:gd name="T20" fmla="*/ 59938 w 230"/>
                <a:gd name="T21" fmla="*/ 0 h 125"/>
                <a:gd name="T22" fmla="*/ 22253 w 230"/>
                <a:gd name="T23" fmla="*/ 3200 h 125"/>
                <a:gd name="T24" fmla="*/ 22253 w 230"/>
                <a:gd name="T25" fmla="*/ 3200 h 125"/>
                <a:gd name="T26" fmla="*/ 12562 w 230"/>
                <a:gd name="T27" fmla="*/ 3200 h 125"/>
                <a:gd name="T28" fmla="*/ 6102 w 230"/>
                <a:gd name="T29" fmla="*/ 9601 h 125"/>
                <a:gd name="T30" fmla="*/ 3230 w 230"/>
                <a:gd name="T31" fmla="*/ 15646 h 125"/>
                <a:gd name="T32" fmla="*/ 0 w 230"/>
                <a:gd name="T33" fmla="*/ 25248 h 125"/>
                <a:gd name="T34" fmla="*/ 0 w 230"/>
                <a:gd name="T35" fmla="*/ 25248 h 125"/>
                <a:gd name="T36" fmla="*/ 3230 w 230"/>
                <a:gd name="T37" fmla="*/ 31293 h 125"/>
                <a:gd name="T38" fmla="*/ 6102 w 230"/>
                <a:gd name="T39" fmla="*/ 37694 h 125"/>
                <a:gd name="T40" fmla="*/ 15792 w 230"/>
                <a:gd name="T41" fmla="*/ 44094 h 125"/>
                <a:gd name="T42" fmla="*/ 22253 w 230"/>
                <a:gd name="T43" fmla="*/ 44094 h 125"/>
                <a:gd name="T44" fmla="*/ 59938 w 230"/>
                <a:gd name="T45" fmla="*/ 44094 h 125"/>
                <a:gd name="T46" fmla="*/ 59938 w 230"/>
                <a:gd name="T47" fmla="*/ 44094 h 125"/>
                <a:gd name="T48" fmla="*/ 63169 w 230"/>
                <a:gd name="T49" fmla="*/ 44094 h 12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30" h="125">
                  <a:moveTo>
                    <a:pt x="176" y="124"/>
                  </a:moveTo>
                  <a:lnTo>
                    <a:pt x="176" y="124"/>
                  </a:lnTo>
                  <a:lnTo>
                    <a:pt x="194" y="115"/>
                  </a:lnTo>
                  <a:lnTo>
                    <a:pt x="212" y="106"/>
                  </a:lnTo>
                  <a:lnTo>
                    <a:pt x="229" y="79"/>
                  </a:lnTo>
                  <a:lnTo>
                    <a:pt x="229" y="62"/>
                  </a:lnTo>
                  <a:lnTo>
                    <a:pt x="220" y="35"/>
                  </a:lnTo>
                  <a:lnTo>
                    <a:pt x="212" y="18"/>
                  </a:lnTo>
                  <a:lnTo>
                    <a:pt x="194" y="9"/>
                  </a:lnTo>
                  <a:lnTo>
                    <a:pt x="167" y="0"/>
                  </a:lnTo>
                  <a:lnTo>
                    <a:pt x="62" y="9"/>
                  </a:lnTo>
                  <a:lnTo>
                    <a:pt x="35" y="9"/>
                  </a:lnTo>
                  <a:lnTo>
                    <a:pt x="17" y="27"/>
                  </a:lnTo>
                  <a:lnTo>
                    <a:pt x="9" y="44"/>
                  </a:lnTo>
                  <a:lnTo>
                    <a:pt x="0" y="71"/>
                  </a:lnTo>
                  <a:lnTo>
                    <a:pt x="9" y="88"/>
                  </a:lnTo>
                  <a:lnTo>
                    <a:pt x="17" y="106"/>
                  </a:lnTo>
                  <a:lnTo>
                    <a:pt x="44" y="124"/>
                  </a:lnTo>
                  <a:lnTo>
                    <a:pt x="62" y="124"/>
                  </a:lnTo>
                  <a:lnTo>
                    <a:pt x="167" y="124"/>
                  </a:lnTo>
                  <a:lnTo>
                    <a:pt x="176" y="124"/>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75" name="Freeform 165"/>
            <p:cNvSpPr>
              <a:spLocks noChangeArrowheads="1"/>
            </p:cNvSpPr>
            <p:nvPr/>
          </p:nvSpPr>
          <p:spPr bwMode="auto">
            <a:xfrm>
              <a:off x="6157913" y="4127500"/>
              <a:ext cx="85725" cy="47625"/>
            </a:xfrm>
            <a:custGeom>
              <a:avLst/>
              <a:gdLst>
                <a:gd name="T0" fmla="*/ 63128 w 239"/>
                <a:gd name="T1" fmla="*/ 47270 h 134"/>
                <a:gd name="T2" fmla="*/ 63128 w 239"/>
                <a:gd name="T3" fmla="*/ 47270 h 134"/>
                <a:gd name="T4" fmla="*/ 72454 w 239"/>
                <a:gd name="T5" fmla="*/ 44071 h 134"/>
                <a:gd name="T6" fmla="*/ 78910 w 239"/>
                <a:gd name="T7" fmla="*/ 37674 h 134"/>
                <a:gd name="T8" fmla="*/ 82138 w 239"/>
                <a:gd name="T9" fmla="*/ 31276 h 134"/>
                <a:gd name="T10" fmla="*/ 85366 w 239"/>
                <a:gd name="T11" fmla="*/ 22035 h 134"/>
                <a:gd name="T12" fmla="*/ 85366 w 239"/>
                <a:gd name="T13" fmla="*/ 22035 h 134"/>
                <a:gd name="T14" fmla="*/ 82138 w 239"/>
                <a:gd name="T15" fmla="*/ 12795 h 134"/>
                <a:gd name="T16" fmla="*/ 78910 w 239"/>
                <a:gd name="T17" fmla="*/ 6397 h 134"/>
                <a:gd name="T18" fmla="*/ 69584 w 239"/>
                <a:gd name="T19" fmla="*/ 0 h 134"/>
                <a:gd name="T20" fmla="*/ 59900 w 239"/>
                <a:gd name="T21" fmla="*/ 0 h 134"/>
                <a:gd name="T22" fmla="*/ 21880 w 239"/>
                <a:gd name="T23" fmla="*/ 0 h 134"/>
                <a:gd name="T24" fmla="*/ 21880 w 239"/>
                <a:gd name="T25" fmla="*/ 0 h 134"/>
                <a:gd name="T26" fmla="*/ 12554 w 239"/>
                <a:gd name="T27" fmla="*/ 3199 h 134"/>
                <a:gd name="T28" fmla="*/ 6098 w 239"/>
                <a:gd name="T29" fmla="*/ 6397 h 134"/>
                <a:gd name="T30" fmla="*/ 2869 w 239"/>
                <a:gd name="T31" fmla="*/ 15638 h 134"/>
                <a:gd name="T32" fmla="*/ 0 w 239"/>
                <a:gd name="T33" fmla="*/ 22035 h 134"/>
                <a:gd name="T34" fmla="*/ 0 w 239"/>
                <a:gd name="T35" fmla="*/ 22035 h 134"/>
                <a:gd name="T36" fmla="*/ 2869 w 239"/>
                <a:gd name="T37" fmla="*/ 31276 h 134"/>
                <a:gd name="T38" fmla="*/ 6098 w 239"/>
                <a:gd name="T39" fmla="*/ 40872 h 134"/>
                <a:gd name="T40" fmla="*/ 15782 w 239"/>
                <a:gd name="T41" fmla="*/ 44071 h 134"/>
                <a:gd name="T42" fmla="*/ 21880 w 239"/>
                <a:gd name="T43" fmla="*/ 47270 h 134"/>
                <a:gd name="T44" fmla="*/ 63128 w 239"/>
                <a:gd name="T45" fmla="*/ 47270 h 13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39" h="134">
                  <a:moveTo>
                    <a:pt x="176" y="133"/>
                  </a:moveTo>
                  <a:lnTo>
                    <a:pt x="176" y="133"/>
                  </a:lnTo>
                  <a:lnTo>
                    <a:pt x="202" y="124"/>
                  </a:lnTo>
                  <a:lnTo>
                    <a:pt x="220" y="106"/>
                  </a:lnTo>
                  <a:lnTo>
                    <a:pt x="229" y="88"/>
                  </a:lnTo>
                  <a:lnTo>
                    <a:pt x="238" y="62"/>
                  </a:lnTo>
                  <a:lnTo>
                    <a:pt x="229" y="36"/>
                  </a:lnTo>
                  <a:lnTo>
                    <a:pt x="220" y="18"/>
                  </a:lnTo>
                  <a:lnTo>
                    <a:pt x="194" y="0"/>
                  </a:lnTo>
                  <a:lnTo>
                    <a:pt x="167" y="0"/>
                  </a:lnTo>
                  <a:lnTo>
                    <a:pt x="61" y="0"/>
                  </a:lnTo>
                  <a:lnTo>
                    <a:pt x="35" y="9"/>
                  </a:lnTo>
                  <a:lnTo>
                    <a:pt x="17" y="18"/>
                  </a:lnTo>
                  <a:lnTo>
                    <a:pt x="8" y="44"/>
                  </a:lnTo>
                  <a:lnTo>
                    <a:pt x="0" y="62"/>
                  </a:lnTo>
                  <a:lnTo>
                    <a:pt x="8" y="88"/>
                  </a:lnTo>
                  <a:lnTo>
                    <a:pt x="17" y="115"/>
                  </a:lnTo>
                  <a:lnTo>
                    <a:pt x="44" y="124"/>
                  </a:lnTo>
                  <a:lnTo>
                    <a:pt x="61" y="133"/>
                  </a:lnTo>
                  <a:lnTo>
                    <a:pt x="176" y="133"/>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76" name="Freeform 166"/>
            <p:cNvSpPr>
              <a:spLocks noChangeArrowheads="1"/>
            </p:cNvSpPr>
            <p:nvPr/>
          </p:nvSpPr>
          <p:spPr bwMode="auto">
            <a:xfrm>
              <a:off x="6272213" y="4124325"/>
              <a:ext cx="85725" cy="47625"/>
            </a:xfrm>
            <a:custGeom>
              <a:avLst/>
              <a:gdLst>
                <a:gd name="T0" fmla="*/ 85366 w 239"/>
                <a:gd name="T1" fmla="*/ 25234 h 134"/>
                <a:gd name="T2" fmla="*/ 85366 w 239"/>
                <a:gd name="T3" fmla="*/ 25234 h 134"/>
                <a:gd name="T4" fmla="*/ 85366 w 239"/>
                <a:gd name="T5" fmla="*/ 15993 h 134"/>
                <a:gd name="T6" fmla="*/ 79269 w 239"/>
                <a:gd name="T7" fmla="*/ 9596 h 134"/>
                <a:gd name="T8" fmla="*/ 72812 w 239"/>
                <a:gd name="T9" fmla="*/ 3199 h 134"/>
                <a:gd name="T10" fmla="*/ 63487 w 239"/>
                <a:gd name="T11" fmla="*/ 0 h 134"/>
                <a:gd name="T12" fmla="*/ 63487 w 239"/>
                <a:gd name="T13" fmla="*/ 0 h 134"/>
                <a:gd name="T14" fmla="*/ 25466 w 239"/>
                <a:gd name="T15" fmla="*/ 0 h 134"/>
                <a:gd name="T16" fmla="*/ 25466 w 239"/>
                <a:gd name="T17" fmla="*/ 0 h 134"/>
                <a:gd name="T18" fmla="*/ 15782 w 239"/>
                <a:gd name="T19" fmla="*/ 3199 h 134"/>
                <a:gd name="T20" fmla="*/ 6456 w 239"/>
                <a:gd name="T21" fmla="*/ 9596 h 134"/>
                <a:gd name="T22" fmla="*/ 3228 w 239"/>
                <a:gd name="T23" fmla="*/ 15993 h 134"/>
                <a:gd name="T24" fmla="*/ 0 w 239"/>
                <a:gd name="T25" fmla="*/ 25234 h 134"/>
                <a:gd name="T26" fmla="*/ 0 w 239"/>
                <a:gd name="T27" fmla="*/ 25234 h 134"/>
                <a:gd name="T28" fmla="*/ 3228 w 239"/>
                <a:gd name="T29" fmla="*/ 34475 h 134"/>
                <a:gd name="T30" fmla="*/ 6456 w 239"/>
                <a:gd name="T31" fmla="*/ 40872 h 134"/>
                <a:gd name="T32" fmla="*/ 15782 w 239"/>
                <a:gd name="T33" fmla="*/ 47270 h 134"/>
                <a:gd name="T34" fmla="*/ 25466 w 239"/>
                <a:gd name="T35" fmla="*/ 47270 h 134"/>
                <a:gd name="T36" fmla="*/ 25466 w 239"/>
                <a:gd name="T37" fmla="*/ 47270 h 134"/>
                <a:gd name="T38" fmla="*/ 63487 w 239"/>
                <a:gd name="T39" fmla="*/ 47270 h 134"/>
                <a:gd name="T40" fmla="*/ 63487 w 239"/>
                <a:gd name="T41" fmla="*/ 47270 h 134"/>
                <a:gd name="T42" fmla="*/ 72812 w 239"/>
                <a:gd name="T43" fmla="*/ 47270 h 134"/>
                <a:gd name="T44" fmla="*/ 79269 w 239"/>
                <a:gd name="T45" fmla="*/ 40872 h 134"/>
                <a:gd name="T46" fmla="*/ 85366 w 239"/>
                <a:gd name="T47" fmla="*/ 34475 h 134"/>
                <a:gd name="T48" fmla="*/ 85366 w 239"/>
                <a:gd name="T49" fmla="*/ 25234 h 1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39" h="134">
                  <a:moveTo>
                    <a:pt x="238" y="71"/>
                  </a:moveTo>
                  <a:lnTo>
                    <a:pt x="238" y="71"/>
                  </a:lnTo>
                  <a:lnTo>
                    <a:pt x="238" y="45"/>
                  </a:lnTo>
                  <a:lnTo>
                    <a:pt x="221" y="27"/>
                  </a:lnTo>
                  <a:lnTo>
                    <a:pt x="203" y="9"/>
                  </a:lnTo>
                  <a:lnTo>
                    <a:pt x="177" y="0"/>
                  </a:lnTo>
                  <a:lnTo>
                    <a:pt x="71" y="0"/>
                  </a:lnTo>
                  <a:lnTo>
                    <a:pt x="44" y="9"/>
                  </a:lnTo>
                  <a:lnTo>
                    <a:pt x="18" y="27"/>
                  </a:lnTo>
                  <a:lnTo>
                    <a:pt x="9" y="45"/>
                  </a:lnTo>
                  <a:lnTo>
                    <a:pt x="0" y="71"/>
                  </a:lnTo>
                  <a:lnTo>
                    <a:pt x="9" y="97"/>
                  </a:lnTo>
                  <a:lnTo>
                    <a:pt x="18" y="115"/>
                  </a:lnTo>
                  <a:lnTo>
                    <a:pt x="44" y="133"/>
                  </a:lnTo>
                  <a:lnTo>
                    <a:pt x="71" y="133"/>
                  </a:lnTo>
                  <a:lnTo>
                    <a:pt x="177" y="133"/>
                  </a:lnTo>
                  <a:lnTo>
                    <a:pt x="203" y="133"/>
                  </a:lnTo>
                  <a:lnTo>
                    <a:pt x="221" y="115"/>
                  </a:lnTo>
                  <a:lnTo>
                    <a:pt x="238" y="97"/>
                  </a:lnTo>
                  <a:lnTo>
                    <a:pt x="238" y="71"/>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77" name="Freeform 167"/>
            <p:cNvSpPr>
              <a:spLocks noChangeArrowheads="1"/>
            </p:cNvSpPr>
            <p:nvPr/>
          </p:nvSpPr>
          <p:spPr bwMode="auto">
            <a:xfrm>
              <a:off x="6389688" y="4127500"/>
              <a:ext cx="85725" cy="47625"/>
            </a:xfrm>
            <a:custGeom>
              <a:avLst/>
              <a:gdLst>
                <a:gd name="T0" fmla="*/ 85366 w 239"/>
                <a:gd name="T1" fmla="*/ 25234 h 134"/>
                <a:gd name="T2" fmla="*/ 85366 w 239"/>
                <a:gd name="T3" fmla="*/ 25234 h 134"/>
                <a:gd name="T4" fmla="*/ 82138 w 239"/>
                <a:gd name="T5" fmla="*/ 15638 h 134"/>
                <a:gd name="T6" fmla="*/ 78910 w 239"/>
                <a:gd name="T7" fmla="*/ 6397 h 134"/>
                <a:gd name="T8" fmla="*/ 69584 w 239"/>
                <a:gd name="T9" fmla="*/ 3199 h 134"/>
                <a:gd name="T10" fmla="*/ 59900 w 239"/>
                <a:gd name="T11" fmla="*/ 0 h 134"/>
                <a:gd name="T12" fmla="*/ 21880 w 239"/>
                <a:gd name="T13" fmla="*/ 0 h 134"/>
                <a:gd name="T14" fmla="*/ 21880 w 239"/>
                <a:gd name="T15" fmla="*/ 0 h 134"/>
                <a:gd name="T16" fmla="*/ 21880 w 239"/>
                <a:gd name="T17" fmla="*/ 0 h 134"/>
                <a:gd name="T18" fmla="*/ 21880 w 239"/>
                <a:gd name="T19" fmla="*/ 0 h 134"/>
                <a:gd name="T20" fmla="*/ 12554 w 239"/>
                <a:gd name="T21" fmla="*/ 0 h 134"/>
                <a:gd name="T22" fmla="*/ 6098 w 239"/>
                <a:gd name="T23" fmla="*/ 6397 h 134"/>
                <a:gd name="T24" fmla="*/ 0 w 239"/>
                <a:gd name="T25" fmla="*/ 12795 h 134"/>
                <a:gd name="T26" fmla="*/ 0 w 239"/>
                <a:gd name="T27" fmla="*/ 22035 h 134"/>
                <a:gd name="T28" fmla="*/ 0 w 239"/>
                <a:gd name="T29" fmla="*/ 22035 h 134"/>
                <a:gd name="T30" fmla="*/ 0 w 239"/>
                <a:gd name="T31" fmla="*/ 31276 h 134"/>
                <a:gd name="T32" fmla="*/ 6098 w 239"/>
                <a:gd name="T33" fmla="*/ 37674 h 134"/>
                <a:gd name="T34" fmla="*/ 12554 w 239"/>
                <a:gd name="T35" fmla="*/ 44071 h 134"/>
                <a:gd name="T36" fmla="*/ 21880 w 239"/>
                <a:gd name="T37" fmla="*/ 47270 h 134"/>
                <a:gd name="T38" fmla="*/ 59900 w 239"/>
                <a:gd name="T39" fmla="*/ 47270 h 134"/>
                <a:gd name="T40" fmla="*/ 59900 w 239"/>
                <a:gd name="T41" fmla="*/ 47270 h 134"/>
                <a:gd name="T42" fmla="*/ 69584 w 239"/>
                <a:gd name="T43" fmla="*/ 44071 h 134"/>
                <a:gd name="T44" fmla="*/ 75682 w 239"/>
                <a:gd name="T45" fmla="*/ 40872 h 134"/>
                <a:gd name="T46" fmla="*/ 82138 w 239"/>
                <a:gd name="T47" fmla="*/ 31276 h 134"/>
                <a:gd name="T48" fmla="*/ 85366 w 239"/>
                <a:gd name="T49" fmla="*/ 25234 h 1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39" h="134">
                  <a:moveTo>
                    <a:pt x="238" y="71"/>
                  </a:moveTo>
                  <a:lnTo>
                    <a:pt x="238" y="71"/>
                  </a:lnTo>
                  <a:lnTo>
                    <a:pt x="229" y="44"/>
                  </a:lnTo>
                  <a:lnTo>
                    <a:pt x="220" y="18"/>
                  </a:lnTo>
                  <a:lnTo>
                    <a:pt x="194" y="9"/>
                  </a:lnTo>
                  <a:lnTo>
                    <a:pt x="167" y="0"/>
                  </a:lnTo>
                  <a:lnTo>
                    <a:pt x="61" y="0"/>
                  </a:lnTo>
                  <a:lnTo>
                    <a:pt x="35" y="0"/>
                  </a:lnTo>
                  <a:lnTo>
                    <a:pt x="17" y="18"/>
                  </a:lnTo>
                  <a:lnTo>
                    <a:pt x="0" y="36"/>
                  </a:lnTo>
                  <a:lnTo>
                    <a:pt x="0" y="62"/>
                  </a:lnTo>
                  <a:lnTo>
                    <a:pt x="0" y="88"/>
                  </a:lnTo>
                  <a:lnTo>
                    <a:pt x="17" y="106"/>
                  </a:lnTo>
                  <a:lnTo>
                    <a:pt x="35" y="124"/>
                  </a:lnTo>
                  <a:lnTo>
                    <a:pt x="61" y="133"/>
                  </a:lnTo>
                  <a:lnTo>
                    <a:pt x="167" y="133"/>
                  </a:lnTo>
                  <a:lnTo>
                    <a:pt x="194" y="124"/>
                  </a:lnTo>
                  <a:lnTo>
                    <a:pt x="211" y="115"/>
                  </a:lnTo>
                  <a:lnTo>
                    <a:pt x="229" y="88"/>
                  </a:lnTo>
                  <a:lnTo>
                    <a:pt x="238" y="71"/>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78" name="Freeform 168"/>
            <p:cNvSpPr>
              <a:spLocks noChangeArrowheads="1"/>
            </p:cNvSpPr>
            <p:nvPr/>
          </p:nvSpPr>
          <p:spPr bwMode="auto">
            <a:xfrm>
              <a:off x="6626225" y="4137025"/>
              <a:ext cx="76200" cy="41275"/>
            </a:xfrm>
            <a:custGeom>
              <a:avLst/>
              <a:gdLst>
                <a:gd name="T0" fmla="*/ 75841 w 212"/>
                <a:gd name="T1" fmla="*/ 25124 h 115"/>
                <a:gd name="T2" fmla="*/ 75841 w 212"/>
                <a:gd name="T3" fmla="*/ 25124 h 115"/>
                <a:gd name="T4" fmla="*/ 72965 w 212"/>
                <a:gd name="T5" fmla="*/ 15792 h 115"/>
                <a:gd name="T6" fmla="*/ 69730 w 212"/>
                <a:gd name="T7" fmla="*/ 9332 h 115"/>
                <a:gd name="T8" fmla="*/ 66495 w 212"/>
                <a:gd name="T9" fmla="*/ 6102 h 115"/>
                <a:gd name="T10" fmla="*/ 56791 w 212"/>
                <a:gd name="T11" fmla="*/ 3230 h 115"/>
                <a:gd name="T12" fmla="*/ 19050 w 212"/>
                <a:gd name="T13" fmla="*/ 0 h 115"/>
                <a:gd name="T14" fmla="*/ 19050 w 212"/>
                <a:gd name="T15" fmla="*/ 0 h 115"/>
                <a:gd name="T16" fmla="*/ 19050 w 212"/>
                <a:gd name="T17" fmla="*/ 0 h 115"/>
                <a:gd name="T18" fmla="*/ 19050 w 212"/>
                <a:gd name="T19" fmla="*/ 0 h 115"/>
                <a:gd name="T20" fmla="*/ 9345 w 212"/>
                <a:gd name="T21" fmla="*/ 3230 h 115"/>
                <a:gd name="T22" fmla="*/ 2875 w 212"/>
                <a:gd name="T23" fmla="*/ 6102 h 115"/>
                <a:gd name="T24" fmla="*/ 0 w 212"/>
                <a:gd name="T25" fmla="*/ 12562 h 115"/>
                <a:gd name="T26" fmla="*/ 0 w 212"/>
                <a:gd name="T27" fmla="*/ 19022 h 115"/>
                <a:gd name="T28" fmla="*/ 0 w 212"/>
                <a:gd name="T29" fmla="*/ 19022 h 115"/>
                <a:gd name="T30" fmla="*/ 0 w 212"/>
                <a:gd name="T31" fmla="*/ 28354 h 115"/>
                <a:gd name="T32" fmla="*/ 2875 w 212"/>
                <a:gd name="T33" fmla="*/ 34815 h 115"/>
                <a:gd name="T34" fmla="*/ 9345 w 212"/>
                <a:gd name="T35" fmla="*/ 38045 h 115"/>
                <a:gd name="T36" fmla="*/ 19050 w 212"/>
                <a:gd name="T37" fmla="*/ 40916 h 115"/>
                <a:gd name="T38" fmla="*/ 56791 w 212"/>
                <a:gd name="T39" fmla="*/ 40916 h 115"/>
                <a:gd name="T40" fmla="*/ 56791 w 212"/>
                <a:gd name="T41" fmla="*/ 40916 h 115"/>
                <a:gd name="T42" fmla="*/ 63260 w 212"/>
                <a:gd name="T43" fmla="*/ 40916 h 115"/>
                <a:gd name="T44" fmla="*/ 69730 w 212"/>
                <a:gd name="T45" fmla="*/ 34815 h 115"/>
                <a:gd name="T46" fmla="*/ 72965 w 212"/>
                <a:gd name="T47" fmla="*/ 31584 h 115"/>
                <a:gd name="T48" fmla="*/ 75841 w 212"/>
                <a:gd name="T49" fmla="*/ 25124 h 11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12" h="115">
                  <a:moveTo>
                    <a:pt x="211" y="70"/>
                  </a:moveTo>
                  <a:lnTo>
                    <a:pt x="211" y="70"/>
                  </a:lnTo>
                  <a:lnTo>
                    <a:pt x="203" y="44"/>
                  </a:lnTo>
                  <a:lnTo>
                    <a:pt x="194" y="26"/>
                  </a:lnTo>
                  <a:lnTo>
                    <a:pt x="185" y="17"/>
                  </a:lnTo>
                  <a:lnTo>
                    <a:pt x="158" y="9"/>
                  </a:lnTo>
                  <a:lnTo>
                    <a:pt x="53" y="0"/>
                  </a:lnTo>
                  <a:lnTo>
                    <a:pt x="26" y="9"/>
                  </a:lnTo>
                  <a:lnTo>
                    <a:pt x="8" y="17"/>
                  </a:lnTo>
                  <a:lnTo>
                    <a:pt x="0" y="35"/>
                  </a:lnTo>
                  <a:lnTo>
                    <a:pt x="0" y="53"/>
                  </a:lnTo>
                  <a:lnTo>
                    <a:pt x="0" y="79"/>
                  </a:lnTo>
                  <a:lnTo>
                    <a:pt x="8" y="97"/>
                  </a:lnTo>
                  <a:lnTo>
                    <a:pt x="26" y="106"/>
                  </a:lnTo>
                  <a:lnTo>
                    <a:pt x="53" y="114"/>
                  </a:lnTo>
                  <a:lnTo>
                    <a:pt x="158" y="114"/>
                  </a:lnTo>
                  <a:lnTo>
                    <a:pt x="176" y="114"/>
                  </a:lnTo>
                  <a:lnTo>
                    <a:pt x="194" y="97"/>
                  </a:lnTo>
                  <a:lnTo>
                    <a:pt x="203" y="88"/>
                  </a:lnTo>
                  <a:lnTo>
                    <a:pt x="211" y="70"/>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79" name="Freeform 169"/>
            <p:cNvSpPr>
              <a:spLocks noChangeArrowheads="1"/>
            </p:cNvSpPr>
            <p:nvPr/>
          </p:nvSpPr>
          <p:spPr bwMode="auto">
            <a:xfrm>
              <a:off x="6742113" y="4149725"/>
              <a:ext cx="66675" cy="31750"/>
            </a:xfrm>
            <a:custGeom>
              <a:avLst/>
              <a:gdLst>
                <a:gd name="T0" fmla="*/ 66317 w 186"/>
                <a:gd name="T1" fmla="*/ 18907 h 89"/>
                <a:gd name="T2" fmla="*/ 66317 w 186"/>
                <a:gd name="T3" fmla="*/ 18907 h 89"/>
                <a:gd name="T4" fmla="*/ 66317 w 186"/>
                <a:gd name="T5" fmla="*/ 12486 h 89"/>
                <a:gd name="T6" fmla="*/ 66317 w 186"/>
                <a:gd name="T7" fmla="*/ 9275 h 89"/>
                <a:gd name="T8" fmla="*/ 60223 w 186"/>
                <a:gd name="T9" fmla="*/ 6421 h 89"/>
                <a:gd name="T10" fmla="*/ 56996 w 186"/>
                <a:gd name="T11" fmla="*/ 3211 h 89"/>
                <a:gd name="T12" fmla="*/ 18999 w 186"/>
                <a:gd name="T13" fmla="*/ 0 h 89"/>
                <a:gd name="T14" fmla="*/ 18999 w 186"/>
                <a:gd name="T15" fmla="*/ 0 h 89"/>
                <a:gd name="T16" fmla="*/ 15773 w 186"/>
                <a:gd name="T17" fmla="*/ 0 h 89"/>
                <a:gd name="T18" fmla="*/ 15773 w 186"/>
                <a:gd name="T19" fmla="*/ 0 h 89"/>
                <a:gd name="T20" fmla="*/ 9679 w 186"/>
                <a:gd name="T21" fmla="*/ 0 h 89"/>
                <a:gd name="T22" fmla="*/ 6452 w 186"/>
                <a:gd name="T23" fmla="*/ 3211 h 89"/>
                <a:gd name="T24" fmla="*/ 3226 w 186"/>
                <a:gd name="T25" fmla="*/ 9275 h 89"/>
                <a:gd name="T26" fmla="*/ 0 w 186"/>
                <a:gd name="T27" fmla="*/ 15697 h 89"/>
                <a:gd name="T28" fmla="*/ 0 w 186"/>
                <a:gd name="T29" fmla="*/ 15697 h 89"/>
                <a:gd name="T30" fmla="*/ 3226 w 186"/>
                <a:gd name="T31" fmla="*/ 18907 h 89"/>
                <a:gd name="T32" fmla="*/ 6452 w 186"/>
                <a:gd name="T33" fmla="*/ 25329 h 89"/>
                <a:gd name="T34" fmla="*/ 9679 w 186"/>
                <a:gd name="T35" fmla="*/ 28183 h 89"/>
                <a:gd name="T36" fmla="*/ 15773 w 186"/>
                <a:gd name="T37" fmla="*/ 28183 h 89"/>
                <a:gd name="T38" fmla="*/ 53770 w 186"/>
                <a:gd name="T39" fmla="*/ 31393 h 89"/>
                <a:gd name="T40" fmla="*/ 53770 w 186"/>
                <a:gd name="T41" fmla="*/ 31393 h 89"/>
                <a:gd name="T42" fmla="*/ 63449 w 186"/>
                <a:gd name="T43" fmla="*/ 28183 h 89"/>
                <a:gd name="T44" fmla="*/ 66317 w 186"/>
                <a:gd name="T45" fmla="*/ 25329 h 89"/>
                <a:gd name="T46" fmla="*/ 66317 w 186"/>
                <a:gd name="T47" fmla="*/ 18907 h 8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6" h="89">
                  <a:moveTo>
                    <a:pt x="185" y="53"/>
                  </a:moveTo>
                  <a:lnTo>
                    <a:pt x="185" y="53"/>
                  </a:lnTo>
                  <a:lnTo>
                    <a:pt x="185" y="35"/>
                  </a:lnTo>
                  <a:lnTo>
                    <a:pt x="185" y="26"/>
                  </a:lnTo>
                  <a:lnTo>
                    <a:pt x="168" y="18"/>
                  </a:lnTo>
                  <a:lnTo>
                    <a:pt x="159" y="9"/>
                  </a:lnTo>
                  <a:lnTo>
                    <a:pt x="53" y="0"/>
                  </a:lnTo>
                  <a:lnTo>
                    <a:pt x="44" y="0"/>
                  </a:lnTo>
                  <a:lnTo>
                    <a:pt x="27" y="0"/>
                  </a:lnTo>
                  <a:lnTo>
                    <a:pt x="18" y="9"/>
                  </a:lnTo>
                  <a:lnTo>
                    <a:pt x="9" y="26"/>
                  </a:lnTo>
                  <a:lnTo>
                    <a:pt x="0" y="44"/>
                  </a:lnTo>
                  <a:lnTo>
                    <a:pt x="9" y="53"/>
                  </a:lnTo>
                  <a:lnTo>
                    <a:pt x="18" y="71"/>
                  </a:lnTo>
                  <a:lnTo>
                    <a:pt x="27" y="79"/>
                  </a:lnTo>
                  <a:lnTo>
                    <a:pt x="44" y="79"/>
                  </a:lnTo>
                  <a:lnTo>
                    <a:pt x="150" y="88"/>
                  </a:lnTo>
                  <a:lnTo>
                    <a:pt x="177" y="79"/>
                  </a:lnTo>
                  <a:lnTo>
                    <a:pt x="185" y="71"/>
                  </a:lnTo>
                  <a:lnTo>
                    <a:pt x="185" y="53"/>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80" name="Freeform 170"/>
            <p:cNvSpPr>
              <a:spLocks noChangeArrowheads="1"/>
            </p:cNvSpPr>
            <p:nvPr/>
          </p:nvSpPr>
          <p:spPr bwMode="auto">
            <a:xfrm>
              <a:off x="6988175" y="4181475"/>
              <a:ext cx="22225" cy="3175"/>
            </a:xfrm>
            <a:custGeom>
              <a:avLst/>
              <a:gdLst>
                <a:gd name="T0" fmla="*/ 0 w 62"/>
                <a:gd name="T1" fmla="*/ 2858 h 10"/>
                <a:gd name="T2" fmla="*/ 0 w 62"/>
                <a:gd name="T3" fmla="*/ 2858 h 10"/>
                <a:gd name="T4" fmla="*/ 2868 w 62"/>
                <a:gd name="T5" fmla="*/ 2858 h 10"/>
                <a:gd name="T6" fmla="*/ 21867 w 62"/>
                <a:gd name="T7" fmla="*/ 2858 h 10"/>
                <a:gd name="T8" fmla="*/ 2868 w 62"/>
                <a:gd name="T9" fmla="*/ 0 h 10"/>
                <a:gd name="T10" fmla="*/ 2868 w 62"/>
                <a:gd name="T11" fmla="*/ 0 h 10"/>
                <a:gd name="T12" fmla="*/ 2868 w 62"/>
                <a:gd name="T13" fmla="*/ 0 h 10"/>
                <a:gd name="T14" fmla="*/ 2868 w 62"/>
                <a:gd name="T15" fmla="*/ 0 h 10"/>
                <a:gd name="T16" fmla="*/ 0 w 62"/>
                <a:gd name="T17" fmla="*/ 2858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2" h="10">
                  <a:moveTo>
                    <a:pt x="0" y="9"/>
                  </a:moveTo>
                  <a:lnTo>
                    <a:pt x="0" y="9"/>
                  </a:lnTo>
                  <a:lnTo>
                    <a:pt x="8" y="9"/>
                  </a:lnTo>
                  <a:lnTo>
                    <a:pt x="61" y="9"/>
                  </a:lnTo>
                  <a:lnTo>
                    <a:pt x="8" y="0"/>
                  </a:lnTo>
                  <a:lnTo>
                    <a:pt x="0" y="9"/>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81" name="Freeform 171"/>
            <p:cNvSpPr>
              <a:spLocks noChangeArrowheads="1"/>
            </p:cNvSpPr>
            <p:nvPr/>
          </p:nvSpPr>
          <p:spPr bwMode="auto">
            <a:xfrm>
              <a:off x="4418013" y="1352550"/>
              <a:ext cx="1054100" cy="3087688"/>
            </a:xfrm>
            <a:custGeom>
              <a:avLst/>
              <a:gdLst>
                <a:gd name="T0" fmla="*/ 50744 w 2929"/>
                <a:gd name="T1" fmla="*/ 771832 h 8577"/>
                <a:gd name="T2" fmla="*/ 53983 w 2929"/>
                <a:gd name="T3" fmla="*/ 1544024 h 8577"/>
                <a:gd name="T4" fmla="*/ 76295 w 2929"/>
                <a:gd name="T5" fmla="*/ 2315856 h 8577"/>
                <a:gd name="T6" fmla="*/ 127039 w 2929"/>
                <a:gd name="T7" fmla="*/ 3087328 h 8577"/>
                <a:gd name="T8" fmla="*/ 136396 w 2929"/>
                <a:gd name="T9" fmla="*/ 2458775 h 8577"/>
                <a:gd name="T10" fmla="*/ 228526 w 2929"/>
                <a:gd name="T11" fmla="*/ 2064939 h 8577"/>
                <a:gd name="T12" fmla="*/ 371400 w 2929"/>
                <a:gd name="T13" fmla="*/ 1544024 h 8577"/>
                <a:gd name="T14" fmla="*/ 498439 w 2929"/>
                <a:gd name="T15" fmla="*/ 1159548 h 8577"/>
                <a:gd name="T16" fmla="*/ 657148 w 2929"/>
                <a:gd name="T17" fmla="*/ 790912 h 8577"/>
                <a:gd name="T18" fmla="*/ 764753 w 2929"/>
                <a:gd name="T19" fmla="*/ 622794 h 8577"/>
                <a:gd name="T20" fmla="*/ 800022 w 2929"/>
                <a:gd name="T21" fmla="*/ 609834 h 8577"/>
                <a:gd name="T22" fmla="*/ 821975 w 2929"/>
                <a:gd name="T23" fmla="*/ 647993 h 8577"/>
                <a:gd name="T24" fmla="*/ 875957 w 2929"/>
                <a:gd name="T25" fmla="*/ 835551 h 8577"/>
                <a:gd name="T26" fmla="*/ 891792 w 2929"/>
                <a:gd name="T27" fmla="*/ 1051549 h 8577"/>
                <a:gd name="T28" fmla="*/ 828453 w 2929"/>
                <a:gd name="T29" fmla="*/ 1397866 h 8577"/>
                <a:gd name="T30" fmla="*/ 774470 w 2929"/>
                <a:gd name="T31" fmla="*/ 1565984 h 8577"/>
                <a:gd name="T32" fmla="*/ 720488 w 2929"/>
                <a:gd name="T33" fmla="*/ 1835981 h 8577"/>
                <a:gd name="T34" fmla="*/ 729845 w 2929"/>
                <a:gd name="T35" fmla="*/ 2023539 h 8577"/>
                <a:gd name="T36" fmla="*/ 815857 w 2929"/>
                <a:gd name="T37" fmla="*/ 2192017 h 8577"/>
                <a:gd name="T38" fmla="*/ 885674 w 2929"/>
                <a:gd name="T39" fmla="*/ 2252137 h 8577"/>
                <a:gd name="T40" fmla="*/ 1053740 w 2929"/>
                <a:gd name="T41" fmla="*/ 2321976 h 8577"/>
                <a:gd name="T42" fmla="*/ 869839 w 2929"/>
                <a:gd name="T43" fmla="*/ 2201377 h 8577"/>
                <a:gd name="T44" fmla="*/ 783827 w 2929"/>
                <a:gd name="T45" fmla="*/ 2055219 h 8577"/>
                <a:gd name="T46" fmla="*/ 774470 w 2929"/>
                <a:gd name="T47" fmla="*/ 1887100 h 8577"/>
                <a:gd name="T48" fmla="*/ 834931 w 2929"/>
                <a:gd name="T49" fmla="*/ 1585064 h 8577"/>
                <a:gd name="T50" fmla="*/ 888913 w 2929"/>
                <a:gd name="T51" fmla="*/ 1413705 h 8577"/>
                <a:gd name="T52" fmla="*/ 952253 w 2929"/>
                <a:gd name="T53" fmla="*/ 1054789 h 8577"/>
                <a:gd name="T54" fmla="*/ 939657 w 2929"/>
                <a:gd name="T55" fmla="*/ 870471 h 8577"/>
                <a:gd name="T56" fmla="*/ 891792 w 2929"/>
                <a:gd name="T57" fmla="*/ 689393 h 8577"/>
                <a:gd name="T58" fmla="*/ 783827 w 2929"/>
                <a:gd name="T59" fmla="*/ 482755 h 8577"/>
                <a:gd name="T60" fmla="*/ 739561 w 2929"/>
                <a:gd name="T61" fmla="*/ 428756 h 8577"/>
                <a:gd name="T62" fmla="*/ 489082 w 2929"/>
                <a:gd name="T63" fmla="*/ 203398 h 8577"/>
                <a:gd name="T64" fmla="*/ 171305 w 2929"/>
                <a:gd name="T65" fmla="*/ 34920 h 8577"/>
                <a:gd name="T66" fmla="*/ 323896 w 2929"/>
                <a:gd name="T67" fmla="*/ 130319 h 8577"/>
                <a:gd name="T68" fmla="*/ 606404 w 2929"/>
                <a:gd name="T69" fmla="*/ 343076 h 8577"/>
                <a:gd name="T70" fmla="*/ 657148 w 2929"/>
                <a:gd name="T71" fmla="*/ 451075 h 8577"/>
                <a:gd name="T72" fmla="*/ 396952 w 2929"/>
                <a:gd name="T73" fmla="*/ 435235 h 8577"/>
                <a:gd name="T74" fmla="*/ 146113 w 2929"/>
                <a:gd name="T75" fmla="*/ 466915 h 8577"/>
                <a:gd name="T76" fmla="*/ 79174 w 2929"/>
                <a:gd name="T77" fmla="*/ 120599 h 8577"/>
                <a:gd name="T78" fmla="*/ 0 w 2929"/>
                <a:gd name="T79" fmla="*/ 508315 h 8577"/>
                <a:gd name="T80" fmla="*/ 0 w 2929"/>
                <a:gd name="T81" fmla="*/ 635393 h 8577"/>
                <a:gd name="T82" fmla="*/ 631956 w 2929"/>
                <a:gd name="T83" fmla="*/ 775072 h 8577"/>
                <a:gd name="T84" fmla="*/ 501678 w 2929"/>
                <a:gd name="T85" fmla="*/ 1016629 h 8577"/>
                <a:gd name="T86" fmla="*/ 352326 w 2929"/>
                <a:gd name="T87" fmla="*/ 1397866 h 8577"/>
                <a:gd name="T88" fmla="*/ 238243 w 2929"/>
                <a:gd name="T89" fmla="*/ 1788461 h 8577"/>
                <a:gd name="T90" fmla="*/ 133157 w 2929"/>
                <a:gd name="T91" fmla="*/ 2321976 h 8577"/>
                <a:gd name="T92" fmla="*/ 127039 w 2929"/>
                <a:gd name="T93" fmla="*/ 2315856 h 8577"/>
                <a:gd name="T94" fmla="*/ 98248 w 2929"/>
                <a:gd name="T95" fmla="*/ 628913 h 8577"/>
                <a:gd name="T96" fmla="*/ 400191 w 2929"/>
                <a:gd name="T97" fmla="*/ 613074 h 8577"/>
                <a:gd name="T98" fmla="*/ 761874 w 2929"/>
                <a:gd name="T99" fmla="*/ 609834 h 8577"/>
                <a:gd name="T100" fmla="*/ 95369 w 2929"/>
                <a:gd name="T101" fmla="*/ 501835 h 8577"/>
                <a:gd name="T102" fmla="*/ 400191 w 2929"/>
                <a:gd name="T103" fmla="*/ 485995 h 8577"/>
                <a:gd name="T104" fmla="*/ 726966 w 2929"/>
                <a:gd name="T105" fmla="*/ 482755 h 8577"/>
                <a:gd name="T106" fmla="*/ 771231 w 2929"/>
                <a:gd name="T107" fmla="*/ 603714 h 8577"/>
                <a:gd name="T108" fmla="*/ 549183 w 2929"/>
                <a:gd name="T109" fmla="*/ 565554 h 8577"/>
                <a:gd name="T110" fmla="*/ 196857 w 2929"/>
                <a:gd name="T111" fmla="*/ 584634 h 8577"/>
                <a:gd name="T112" fmla="*/ 95369 w 2929"/>
                <a:gd name="T113" fmla="*/ 501835 h 857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929" h="8577">
                  <a:moveTo>
                    <a:pt x="0" y="1765"/>
                  </a:moveTo>
                  <a:lnTo>
                    <a:pt x="0" y="1765"/>
                  </a:lnTo>
                  <a:lnTo>
                    <a:pt x="150" y="1756"/>
                  </a:lnTo>
                  <a:lnTo>
                    <a:pt x="141" y="2144"/>
                  </a:lnTo>
                  <a:lnTo>
                    <a:pt x="141" y="2683"/>
                  </a:lnTo>
                  <a:lnTo>
                    <a:pt x="141" y="3221"/>
                  </a:lnTo>
                  <a:lnTo>
                    <a:pt x="150" y="4289"/>
                  </a:lnTo>
                  <a:lnTo>
                    <a:pt x="176" y="5365"/>
                  </a:lnTo>
                  <a:lnTo>
                    <a:pt x="194" y="5903"/>
                  </a:lnTo>
                  <a:lnTo>
                    <a:pt x="212" y="6433"/>
                  </a:lnTo>
                  <a:lnTo>
                    <a:pt x="273" y="7508"/>
                  </a:lnTo>
                  <a:lnTo>
                    <a:pt x="309" y="8038"/>
                  </a:lnTo>
                  <a:lnTo>
                    <a:pt x="353" y="8576"/>
                  </a:lnTo>
                  <a:lnTo>
                    <a:pt x="362" y="7755"/>
                  </a:lnTo>
                  <a:lnTo>
                    <a:pt x="353" y="6944"/>
                  </a:lnTo>
                  <a:lnTo>
                    <a:pt x="379" y="6830"/>
                  </a:lnTo>
                  <a:lnTo>
                    <a:pt x="459" y="6459"/>
                  </a:lnTo>
                  <a:lnTo>
                    <a:pt x="538" y="6097"/>
                  </a:lnTo>
                  <a:lnTo>
                    <a:pt x="635" y="5736"/>
                  </a:lnTo>
                  <a:lnTo>
                    <a:pt x="723" y="5374"/>
                  </a:lnTo>
                  <a:lnTo>
                    <a:pt x="829" y="5012"/>
                  </a:lnTo>
                  <a:lnTo>
                    <a:pt x="926" y="4650"/>
                  </a:lnTo>
                  <a:lnTo>
                    <a:pt x="1032" y="4289"/>
                  </a:lnTo>
                  <a:lnTo>
                    <a:pt x="1147" y="3936"/>
                  </a:lnTo>
                  <a:lnTo>
                    <a:pt x="1262" y="3574"/>
                  </a:lnTo>
                  <a:lnTo>
                    <a:pt x="1385" y="3221"/>
                  </a:lnTo>
                  <a:lnTo>
                    <a:pt x="1518" y="2877"/>
                  </a:lnTo>
                  <a:lnTo>
                    <a:pt x="1668" y="2533"/>
                  </a:lnTo>
                  <a:lnTo>
                    <a:pt x="1747" y="2365"/>
                  </a:lnTo>
                  <a:lnTo>
                    <a:pt x="1826" y="2197"/>
                  </a:lnTo>
                  <a:lnTo>
                    <a:pt x="1923" y="2030"/>
                  </a:lnTo>
                  <a:lnTo>
                    <a:pt x="2020" y="1880"/>
                  </a:lnTo>
                  <a:lnTo>
                    <a:pt x="2125" y="1730"/>
                  </a:lnTo>
                  <a:lnTo>
                    <a:pt x="2152" y="1694"/>
                  </a:lnTo>
                  <a:lnTo>
                    <a:pt x="2223" y="1694"/>
                  </a:lnTo>
                  <a:lnTo>
                    <a:pt x="2170" y="1686"/>
                  </a:lnTo>
                  <a:lnTo>
                    <a:pt x="2205" y="1641"/>
                  </a:lnTo>
                  <a:lnTo>
                    <a:pt x="2284" y="1800"/>
                  </a:lnTo>
                  <a:lnTo>
                    <a:pt x="2346" y="1968"/>
                  </a:lnTo>
                  <a:lnTo>
                    <a:pt x="2381" y="2083"/>
                  </a:lnTo>
                  <a:lnTo>
                    <a:pt x="2417" y="2197"/>
                  </a:lnTo>
                  <a:lnTo>
                    <a:pt x="2434" y="2321"/>
                  </a:lnTo>
                  <a:lnTo>
                    <a:pt x="2461" y="2436"/>
                  </a:lnTo>
                  <a:lnTo>
                    <a:pt x="2470" y="2559"/>
                  </a:lnTo>
                  <a:lnTo>
                    <a:pt x="2478" y="2683"/>
                  </a:lnTo>
                  <a:lnTo>
                    <a:pt x="2478" y="2797"/>
                  </a:lnTo>
                  <a:lnTo>
                    <a:pt x="2478" y="2921"/>
                  </a:lnTo>
                  <a:lnTo>
                    <a:pt x="2461" y="3159"/>
                  </a:lnTo>
                  <a:lnTo>
                    <a:pt x="2426" y="3406"/>
                  </a:lnTo>
                  <a:lnTo>
                    <a:pt x="2373" y="3644"/>
                  </a:lnTo>
                  <a:lnTo>
                    <a:pt x="2302" y="3883"/>
                  </a:lnTo>
                  <a:lnTo>
                    <a:pt x="2231" y="4112"/>
                  </a:lnTo>
                  <a:lnTo>
                    <a:pt x="2152" y="4350"/>
                  </a:lnTo>
                  <a:lnTo>
                    <a:pt x="2090" y="4597"/>
                  </a:lnTo>
                  <a:lnTo>
                    <a:pt x="2037" y="4853"/>
                  </a:lnTo>
                  <a:lnTo>
                    <a:pt x="2020" y="4977"/>
                  </a:lnTo>
                  <a:lnTo>
                    <a:pt x="2002" y="5100"/>
                  </a:lnTo>
                  <a:lnTo>
                    <a:pt x="1993" y="5233"/>
                  </a:lnTo>
                  <a:lnTo>
                    <a:pt x="1993" y="5365"/>
                  </a:lnTo>
                  <a:lnTo>
                    <a:pt x="2011" y="5489"/>
                  </a:lnTo>
                  <a:lnTo>
                    <a:pt x="2028" y="5621"/>
                  </a:lnTo>
                  <a:lnTo>
                    <a:pt x="2064" y="5745"/>
                  </a:lnTo>
                  <a:lnTo>
                    <a:pt x="2117" y="5868"/>
                  </a:lnTo>
                  <a:lnTo>
                    <a:pt x="2178" y="5983"/>
                  </a:lnTo>
                  <a:lnTo>
                    <a:pt x="2267" y="6089"/>
                  </a:lnTo>
                  <a:lnTo>
                    <a:pt x="2311" y="6133"/>
                  </a:lnTo>
                  <a:lnTo>
                    <a:pt x="2355" y="6177"/>
                  </a:lnTo>
                  <a:lnTo>
                    <a:pt x="2461" y="6256"/>
                  </a:lnTo>
                  <a:lnTo>
                    <a:pt x="2576" y="6318"/>
                  </a:lnTo>
                  <a:lnTo>
                    <a:pt x="2690" y="6362"/>
                  </a:lnTo>
                  <a:lnTo>
                    <a:pt x="2805" y="6406"/>
                  </a:lnTo>
                  <a:lnTo>
                    <a:pt x="2928" y="6450"/>
                  </a:lnTo>
                  <a:lnTo>
                    <a:pt x="2708" y="6336"/>
                  </a:lnTo>
                  <a:lnTo>
                    <a:pt x="2602" y="6265"/>
                  </a:lnTo>
                  <a:lnTo>
                    <a:pt x="2505" y="6195"/>
                  </a:lnTo>
                  <a:lnTo>
                    <a:pt x="2417" y="6115"/>
                  </a:lnTo>
                  <a:lnTo>
                    <a:pt x="2337" y="6027"/>
                  </a:lnTo>
                  <a:lnTo>
                    <a:pt x="2267" y="5930"/>
                  </a:lnTo>
                  <a:lnTo>
                    <a:pt x="2223" y="5824"/>
                  </a:lnTo>
                  <a:lnTo>
                    <a:pt x="2178" y="5709"/>
                  </a:lnTo>
                  <a:lnTo>
                    <a:pt x="2161" y="5595"/>
                  </a:lnTo>
                  <a:lnTo>
                    <a:pt x="2143" y="5480"/>
                  </a:lnTo>
                  <a:lnTo>
                    <a:pt x="2143" y="5356"/>
                  </a:lnTo>
                  <a:lnTo>
                    <a:pt x="2152" y="5242"/>
                  </a:lnTo>
                  <a:lnTo>
                    <a:pt x="2161" y="5118"/>
                  </a:lnTo>
                  <a:lnTo>
                    <a:pt x="2196" y="4880"/>
                  </a:lnTo>
                  <a:lnTo>
                    <a:pt x="2249" y="4642"/>
                  </a:lnTo>
                  <a:lnTo>
                    <a:pt x="2320" y="4403"/>
                  </a:lnTo>
                  <a:lnTo>
                    <a:pt x="2390" y="4174"/>
                  </a:lnTo>
                  <a:lnTo>
                    <a:pt x="2470" y="3927"/>
                  </a:lnTo>
                  <a:lnTo>
                    <a:pt x="2540" y="3689"/>
                  </a:lnTo>
                  <a:lnTo>
                    <a:pt x="2593" y="3433"/>
                  </a:lnTo>
                  <a:lnTo>
                    <a:pt x="2628" y="3186"/>
                  </a:lnTo>
                  <a:lnTo>
                    <a:pt x="2637" y="3053"/>
                  </a:lnTo>
                  <a:lnTo>
                    <a:pt x="2646" y="2930"/>
                  </a:lnTo>
                  <a:lnTo>
                    <a:pt x="2646" y="2797"/>
                  </a:lnTo>
                  <a:lnTo>
                    <a:pt x="2637" y="2674"/>
                  </a:lnTo>
                  <a:lnTo>
                    <a:pt x="2628" y="2541"/>
                  </a:lnTo>
                  <a:lnTo>
                    <a:pt x="2611" y="2418"/>
                  </a:lnTo>
                  <a:lnTo>
                    <a:pt x="2584" y="2286"/>
                  </a:lnTo>
                  <a:lnTo>
                    <a:pt x="2558" y="2162"/>
                  </a:lnTo>
                  <a:lnTo>
                    <a:pt x="2523" y="2038"/>
                  </a:lnTo>
                  <a:lnTo>
                    <a:pt x="2478" y="1915"/>
                  </a:lnTo>
                  <a:lnTo>
                    <a:pt x="2417" y="1765"/>
                  </a:lnTo>
                  <a:lnTo>
                    <a:pt x="2346" y="1624"/>
                  </a:lnTo>
                  <a:lnTo>
                    <a:pt x="2267" y="1483"/>
                  </a:lnTo>
                  <a:lnTo>
                    <a:pt x="2178" y="1341"/>
                  </a:lnTo>
                  <a:lnTo>
                    <a:pt x="2223" y="1341"/>
                  </a:lnTo>
                  <a:lnTo>
                    <a:pt x="2161" y="1333"/>
                  </a:lnTo>
                  <a:lnTo>
                    <a:pt x="2055" y="1191"/>
                  </a:lnTo>
                  <a:lnTo>
                    <a:pt x="1940" y="1059"/>
                  </a:lnTo>
                  <a:lnTo>
                    <a:pt x="1756" y="883"/>
                  </a:lnTo>
                  <a:lnTo>
                    <a:pt x="1562" y="715"/>
                  </a:lnTo>
                  <a:lnTo>
                    <a:pt x="1359" y="565"/>
                  </a:lnTo>
                  <a:lnTo>
                    <a:pt x="1147" y="433"/>
                  </a:lnTo>
                  <a:lnTo>
                    <a:pt x="926" y="309"/>
                  </a:lnTo>
                  <a:lnTo>
                    <a:pt x="706" y="203"/>
                  </a:lnTo>
                  <a:lnTo>
                    <a:pt x="476" y="97"/>
                  </a:lnTo>
                  <a:lnTo>
                    <a:pt x="247" y="0"/>
                  </a:lnTo>
                  <a:lnTo>
                    <a:pt x="688" y="238"/>
                  </a:lnTo>
                  <a:lnTo>
                    <a:pt x="900" y="362"/>
                  </a:lnTo>
                  <a:lnTo>
                    <a:pt x="1112" y="494"/>
                  </a:lnTo>
                  <a:lnTo>
                    <a:pt x="1315" y="635"/>
                  </a:lnTo>
                  <a:lnTo>
                    <a:pt x="1509" y="785"/>
                  </a:lnTo>
                  <a:lnTo>
                    <a:pt x="1685" y="953"/>
                  </a:lnTo>
                  <a:lnTo>
                    <a:pt x="1853" y="1130"/>
                  </a:lnTo>
                  <a:lnTo>
                    <a:pt x="1975" y="1280"/>
                  </a:lnTo>
                  <a:lnTo>
                    <a:pt x="1826" y="1253"/>
                  </a:lnTo>
                  <a:lnTo>
                    <a:pt x="1668" y="1227"/>
                  </a:lnTo>
                  <a:lnTo>
                    <a:pt x="1526" y="1218"/>
                  </a:lnTo>
                  <a:lnTo>
                    <a:pt x="1385" y="1209"/>
                  </a:lnTo>
                  <a:lnTo>
                    <a:pt x="1103" y="1209"/>
                  </a:lnTo>
                  <a:lnTo>
                    <a:pt x="821" y="1227"/>
                  </a:lnTo>
                  <a:lnTo>
                    <a:pt x="547" y="1271"/>
                  </a:lnTo>
                  <a:lnTo>
                    <a:pt x="406" y="1297"/>
                  </a:lnTo>
                  <a:lnTo>
                    <a:pt x="265" y="1333"/>
                  </a:lnTo>
                  <a:lnTo>
                    <a:pt x="247" y="0"/>
                  </a:lnTo>
                  <a:lnTo>
                    <a:pt x="220" y="335"/>
                  </a:lnTo>
                  <a:lnTo>
                    <a:pt x="194" y="680"/>
                  </a:lnTo>
                  <a:lnTo>
                    <a:pt x="168" y="1359"/>
                  </a:lnTo>
                  <a:lnTo>
                    <a:pt x="0" y="1412"/>
                  </a:lnTo>
                  <a:lnTo>
                    <a:pt x="168" y="1403"/>
                  </a:lnTo>
                  <a:lnTo>
                    <a:pt x="159" y="1712"/>
                  </a:lnTo>
                  <a:lnTo>
                    <a:pt x="0" y="1765"/>
                  </a:lnTo>
                  <a:close/>
                  <a:moveTo>
                    <a:pt x="1975" y="1844"/>
                  </a:moveTo>
                  <a:lnTo>
                    <a:pt x="1975" y="1844"/>
                  </a:lnTo>
                  <a:lnTo>
                    <a:pt x="1862" y="1994"/>
                  </a:lnTo>
                  <a:lnTo>
                    <a:pt x="1756" y="2153"/>
                  </a:lnTo>
                  <a:lnTo>
                    <a:pt x="1659" y="2312"/>
                  </a:lnTo>
                  <a:lnTo>
                    <a:pt x="1562" y="2480"/>
                  </a:lnTo>
                  <a:lnTo>
                    <a:pt x="1474" y="2647"/>
                  </a:lnTo>
                  <a:lnTo>
                    <a:pt x="1394" y="2824"/>
                  </a:lnTo>
                  <a:lnTo>
                    <a:pt x="1315" y="2991"/>
                  </a:lnTo>
                  <a:lnTo>
                    <a:pt x="1244" y="3168"/>
                  </a:lnTo>
                  <a:lnTo>
                    <a:pt x="1103" y="3521"/>
                  </a:lnTo>
                  <a:lnTo>
                    <a:pt x="979" y="3883"/>
                  </a:lnTo>
                  <a:lnTo>
                    <a:pt x="865" y="4236"/>
                  </a:lnTo>
                  <a:lnTo>
                    <a:pt x="759" y="4597"/>
                  </a:lnTo>
                  <a:lnTo>
                    <a:pt x="662" y="4968"/>
                  </a:lnTo>
                  <a:lnTo>
                    <a:pt x="573" y="5330"/>
                  </a:lnTo>
                  <a:lnTo>
                    <a:pt x="494" y="5700"/>
                  </a:lnTo>
                  <a:lnTo>
                    <a:pt x="432" y="6071"/>
                  </a:lnTo>
                  <a:lnTo>
                    <a:pt x="370" y="6450"/>
                  </a:lnTo>
                  <a:lnTo>
                    <a:pt x="353" y="6583"/>
                  </a:lnTo>
                  <a:lnTo>
                    <a:pt x="353" y="6433"/>
                  </a:lnTo>
                  <a:lnTo>
                    <a:pt x="344" y="5356"/>
                  </a:lnTo>
                  <a:lnTo>
                    <a:pt x="326" y="4289"/>
                  </a:lnTo>
                  <a:lnTo>
                    <a:pt x="282" y="2144"/>
                  </a:lnTo>
                  <a:lnTo>
                    <a:pt x="273" y="1747"/>
                  </a:lnTo>
                  <a:lnTo>
                    <a:pt x="556" y="1730"/>
                  </a:lnTo>
                  <a:lnTo>
                    <a:pt x="838" y="1712"/>
                  </a:lnTo>
                  <a:lnTo>
                    <a:pt x="1112" y="1703"/>
                  </a:lnTo>
                  <a:lnTo>
                    <a:pt x="1385" y="1694"/>
                  </a:lnTo>
                  <a:lnTo>
                    <a:pt x="1659" y="1694"/>
                  </a:lnTo>
                  <a:lnTo>
                    <a:pt x="2117" y="1694"/>
                  </a:lnTo>
                  <a:lnTo>
                    <a:pt x="2046" y="1774"/>
                  </a:lnTo>
                  <a:lnTo>
                    <a:pt x="1975" y="1844"/>
                  </a:lnTo>
                  <a:close/>
                  <a:moveTo>
                    <a:pt x="265" y="1394"/>
                  </a:moveTo>
                  <a:lnTo>
                    <a:pt x="265" y="1394"/>
                  </a:lnTo>
                  <a:lnTo>
                    <a:pt x="556" y="1377"/>
                  </a:lnTo>
                  <a:lnTo>
                    <a:pt x="838" y="1359"/>
                  </a:lnTo>
                  <a:lnTo>
                    <a:pt x="1112" y="1350"/>
                  </a:lnTo>
                  <a:lnTo>
                    <a:pt x="1385" y="1341"/>
                  </a:lnTo>
                  <a:lnTo>
                    <a:pt x="1659" y="1341"/>
                  </a:lnTo>
                  <a:lnTo>
                    <a:pt x="2020" y="1341"/>
                  </a:lnTo>
                  <a:lnTo>
                    <a:pt x="2117" y="1483"/>
                  </a:lnTo>
                  <a:lnTo>
                    <a:pt x="2196" y="1633"/>
                  </a:lnTo>
                  <a:lnTo>
                    <a:pt x="2143" y="1677"/>
                  </a:lnTo>
                  <a:lnTo>
                    <a:pt x="2028" y="1650"/>
                  </a:lnTo>
                  <a:lnTo>
                    <a:pt x="1905" y="1624"/>
                  </a:lnTo>
                  <a:lnTo>
                    <a:pt x="1668" y="1580"/>
                  </a:lnTo>
                  <a:lnTo>
                    <a:pt x="1526" y="1571"/>
                  </a:lnTo>
                  <a:lnTo>
                    <a:pt x="1385" y="1562"/>
                  </a:lnTo>
                  <a:lnTo>
                    <a:pt x="1103" y="1562"/>
                  </a:lnTo>
                  <a:lnTo>
                    <a:pt x="821" y="1580"/>
                  </a:lnTo>
                  <a:lnTo>
                    <a:pt x="547" y="1624"/>
                  </a:lnTo>
                  <a:lnTo>
                    <a:pt x="406" y="1650"/>
                  </a:lnTo>
                  <a:lnTo>
                    <a:pt x="273" y="1677"/>
                  </a:lnTo>
                  <a:lnTo>
                    <a:pt x="265" y="1394"/>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82" name="Freeform 172"/>
            <p:cNvSpPr>
              <a:spLocks noChangeArrowheads="1"/>
            </p:cNvSpPr>
            <p:nvPr/>
          </p:nvSpPr>
          <p:spPr bwMode="auto">
            <a:xfrm>
              <a:off x="5662613" y="4308475"/>
              <a:ext cx="19050" cy="6350"/>
            </a:xfrm>
            <a:custGeom>
              <a:avLst/>
              <a:gdLst>
                <a:gd name="T0" fmla="*/ 18697 w 54"/>
                <a:gd name="T1" fmla="*/ 0 h 19"/>
                <a:gd name="T2" fmla="*/ 0 w 54"/>
                <a:gd name="T3" fmla="*/ 6016 h 19"/>
                <a:gd name="T4" fmla="*/ 18697 w 54"/>
                <a:gd name="T5" fmla="*/ 3008 h 19"/>
                <a:gd name="T6" fmla="*/ 18697 w 54"/>
                <a:gd name="T7" fmla="*/ 3008 h 19"/>
                <a:gd name="T8" fmla="*/ 18697 w 54"/>
                <a:gd name="T9" fmla="*/ 3008 h 19"/>
                <a:gd name="T10" fmla="*/ 18697 w 54"/>
                <a:gd name="T11" fmla="*/ 3008 h 19"/>
                <a:gd name="T12" fmla="*/ 18697 w 54"/>
                <a:gd name="T13" fmla="*/ 3008 h 19"/>
                <a:gd name="T14" fmla="*/ 18697 w 54"/>
                <a:gd name="T15" fmla="*/ 3008 h 19"/>
                <a:gd name="T16" fmla="*/ 18697 w 54"/>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4" h="19">
                  <a:moveTo>
                    <a:pt x="53" y="0"/>
                  </a:moveTo>
                  <a:lnTo>
                    <a:pt x="0" y="18"/>
                  </a:lnTo>
                  <a:lnTo>
                    <a:pt x="53" y="9"/>
                  </a:lnTo>
                  <a:lnTo>
                    <a:pt x="53" y="0"/>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83" name="Freeform 173"/>
            <p:cNvSpPr>
              <a:spLocks noChangeArrowheads="1"/>
            </p:cNvSpPr>
            <p:nvPr/>
          </p:nvSpPr>
          <p:spPr bwMode="auto">
            <a:xfrm>
              <a:off x="5751513" y="4292600"/>
              <a:ext cx="53975" cy="19050"/>
            </a:xfrm>
            <a:custGeom>
              <a:avLst/>
              <a:gdLst>
                <a:gd name="T0" fmla="*/ 44324 w 151"/>
                <a:gd name="T1" fmla="*/ 0 h 54"/>
                <a:gd name="T2" fmla="*/ 6434 w 151"/>
                <a:gd name="T3" fmla="*/ 3175 h 54"/>
                <a:gd name="T4" fmla="*/ 6434 w 151"/>
                <a:gd name="T5" fmla="*/ 3175 h 54"/>
                <a:gd name="T6" fmla="*/ 0 w 151"/>
                <a:gd name="T7" fmla="*/ 6350 h 54"/>
                <a:gd name="T8" fmla="*/ 0 w 151"/>
                <a:gd name="T9" fmla="*/ 12347 h 54"/>
                <a:gd name="T10" fmla="*/ 0 w 151"/>
                <a:gd name="T11" fmla="*/ 12347 h 54"/>
                <a:gd name="T12" fmla="*/ 3217 w 151"/>
                <a:gd name="T13" fmla="*/ 15522 h 54"/>
                <a:gd name="T14" fmla="*/ 6434 w 151"/>
                <a:gd name="T15" fmla="*/ 18697 h 54"/>
                <a:gd name="T16" fmla="*/ 44324 w 151"/>
                <a:gd name="T17" fmla="*/ 18697 h 54"/>
                <a:gd name="T18" fmla="*/ 44324 w 151"/>
                <a:gd name="T19" fmla="*/ 18697 h 54"/>
                <a:gd name="T20" fmla="*/ 47183 w 151"/>
                <a:gd name="T21" fmla="*/ 18697 h 54"/>
                <a:gd name="T22" fmla="*/ 47183 w 151"/>
                <a:gd name="T23" fmla="*/ 18697 h 54"/>
                <a:gd name="T24" fmla="*/ 53618 w 151"/>
                <a:gd name="T25" fmla="*/ 12347 h 54"/>
                <a:gd name="T26" fmla="*/ 53618 w 151"/>
                <a:gd name="T27" fmla="*/ 6350 h 54"/>
                <a:gd name="T28" fmla="*/ 53618 w 151"/>
                <a:gd name="T29" fmla="*/ 6350 h 54"/>
                <a:gd name="T30" fmla="*/ 50400 w 151"/>
                <a:gd name="T31" fmla="*/ 0 h 54"/>
                <a:gd name="T32" fmla="*/ 44324 w 151"/>
                <a:gd name="T33" fmla="*/ 0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1" h="54">
                  <a:moveTo>
                    <a:pt x="124" y="0"/>
                  </a:moveTo>
                  <a:lnTo>
                    <a:pt x="18" y="9"/>
                  </a:lnTo>
                  <a:lnTo>
                    <a:pt x="0" y="18"/>
                  </a:lnTo>
                  <a:lnTo>
                    <a:pt x="0" y="35"/>
                  </a:lnTo>
                  <a:lnTo>
                    <a:pt x="9" y="44"/>
                  </a:lnTo>
                  <a:lnTo>
                    <a:pt x="18" y="53"/>
                  </a:lnTo>
                  <a:lnTo>
                    <a:pt x="124" y="53"/>
                  </a:lnTo>
                  <a:lnTo>
                    <a:pt x="132" y="53"/>
                  </a:lnTo>
                  <a:lnTo>
                    <a:pt x="150" y="35"/>
                  </a:lnTo>
                  <a:lnTo>
                    <a:pt x="150" y="18"/>
                  </a:lnTo>
                  <a:lnTo>
                    <a:pt x="141" y="0"/>
                  </a:lnTo>
                  <a:lnTo>
                    <a:pt x="124" y="0"/>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84" name="Freeform 174"/>
            <p:cNvSpPr>
              <a:spLocks noChangeArrowheads="1"/>
            </p:cNvSpPr>
            <p:nvPr/>
          </p:nvSpPr>
          <p:spPr bwMode="auto">
            <a:xfrm>
              <a:off x="5859463" y="4276725"/>
              <a:ext cx="66675" cy="31750"/>
            </a:xfrm>
            <a:custGeom>
              <a:avLst/>
              <a:gdLst>
                <a:gd name="T0" fmla="*/ 50544 w 186"/>
                <a:gd name="T1" fmla="*/ 0 h 89"/>
                <a:gd name="T2" fmla="*/ 12546 w 186"/>
                <a:gd name="T3" fmla="*/ 3211 h 89"/>
                <a:gd name="T4" fmla="*/ 12546 w 186"/>
                <a:gd name="T5" fmla="*/ 3211 h 89"/>
                <a:gd name="T6" fmla="*/ 3226 w 186"/>
                <a:gd name="T7" fmla="*/ 9275 h 89"/>
                <a:gd name="T8" fmla="*/ 0 w 186"/>
                <a:gd name="T9" fmla="*/ 12486 h 89"/>
                <a:gd name="T10" fmla="*/ 0 w 186"/>
                <a:gd name="T11" fmla="*/ 18907 h 89"/>
                <a:gd name="T12" fmla="*/ 0 w 186"/>
                <a:gd name="T13" fmla="*/ 18907 h 89"/>
                <a:gd name="T14" fmla="*/ 3226 w 186"/>
                <a:gd name="T15" fmla="*/ 22118 h 89"/>
                <a:gd name="T16" fmla="*/ 3226 w 186"/>
                <a:gd name="T17" fmla="*/ 28183 h 89"/>
                <a:gd name="T18" fmla="*/ 9679 w 186"/>
                <a:gd name="T19" fmla="*/ 31393 h 89"/>
                <a:gd name="T20" fmla="*/ 15773 w 186"/>
                <a:gd name="T21" fmla="*/ 31393 h 89"/>
                <a:gd name="T22" fmla="*/ 53770 w 186"/>
                <a:gd name="T23" fmla="*/ 31393 h 89"/>
                <a:gd name="T24" fmla="*/ 53770 w 186"/>
                <a:gd name="T25" fmla="*/ 31393 h 89"/>
                <a:gd name="T26" fmla="*/ 53770 w 186"/>
                <a:gd name="T27" fmla="*/ 31393 h 89"/>
                <a:gd name="T28" fmla="*/ 53770 w 186"/>
                <a:gd name="T29" fmla="*/ 31393 h 89"/>
                <a:gd name="T30" fmla="*/ 60223 w 186"/>
                <a:gd name="T31" fmla="*/ 28183 h 89"/>
                <a:gd name="T32" fmla="*/ 63449 w 186"/>
                <a:gd name="T33" fmla="*/ 25329 h 89"/>
                <a:gd name="T34" fmla="*/ 66317 w 186"/>
                <a:gd name="T35" fmla="*/ 18907 h 89"/>
                <a:gd name="T36" fmla="*/ 66317 w 186"/>
                <a:gd name="T37" fmla="*/ 12486 h 89"/>
                <a:gd name="T38" fmla="*/ 66317 w 186"/>
                <a:gd name="T39" fmla="*/ 12486 h 89"/>
                <a:gd name="T40" fmla="*/ 66317 w 186"/>
                <a:gd name="T41" fmla="*/ 6421 h 89"/>
                <a:gd name="T42" fmla="*/ 63449 w 186"/>
                <a:gd name="T43" fmla="*/ 3211 h 89"/>
                <a:gd name="T44" fmla="*/ 56996 w 186"/>
                <a:gd name="T45" fmla="*/ 0 h 89"/>
                <a:gd name="T46" fmla="*/ 50544 w 186"/>
                <a:gd name="T47" fmla="*/ 0 h 8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6" h="89">
                  <a:moveTo>
                    <a:pt x="141" y="0"/>
                  </a:moveTo>
                  <a:lnTo>
                    <a:pt x="35" y="9"/>
                  </a:lnTo>
                  <a:lnTo>
                    <a:pt x="9" y="26"/>
                  </a:lnTo>
                  <a:lnTo>
                    <a:pt x="0" y="35"/>
                  </a:lnTo>
                  <a:lnTo>
                    <a:pt x="0" y="53"/>
                  </a:lnTo>
                  <a:lnTo>
                    <a:pt x="9" y="62"/>
                  </a:lnTo>
                  <a:lnTo>
                    <a:pt x="9" y="79"/>
                  </a:lnTo>
                  <a:lnTo>
                    <a:pt x="27" y="88"/>
                  </a:lnTo>
                  <a:lnTo>
                    <a:pt x="44" y="88"/>
                  </a:lnTo>
                  <a:lnTo>
                    <a:pt x="150" y="88"/>
                  </a:lnTo>
                  <a:lnTo>
                    <a:pt x="168" y="79"/>
                  </a:lnTo>
                  <a:lnTo>
                    <a:pt x="177" y="71"/>
                  </a:lnTo>
                  <a:lnTo>
                    <a:pt x="185" y="53"/>
                  </a:lnTo>
                  <a:lnTo>
                    <a:pt x="185" y="35"/>
                  </a:lnTo>
                  <a:lnTo>
                    <a:pt x="185" y="18"/>
                  </a:lnTo>
                  <a:lnTo>
                    <a:pt x="177" y="9"/>
                  </a:lnTo>
                  <a:lnTo>
                    <a:pt x="159" y="0"/>
                  </a:lnTo>
                  <a:lnTo>
                    <a:pt x="141" y="0"/>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85" name="Freeform 175"/>
            <p:cNvSpPr>
              <a:spLocks noChangeArrowheads="1"/>
            </p:cNvSpPr>
            <p:nvPr/>
          </p:nvSpPr>
          <p:spPr bwMode="auto">
            <a:xfrm>
              <a:off x="5970588" y="4264025"/>
              <a:ext cx="76200" cy="41275"/>
            </a:xfrm>
            <a:custGeom>
              <a:avLst/>
              <a:gdLst>
                <a:gd name="T0" fmla="*/ 53662 w 213"/>
                <a:gd name="T1" fmla="*/ 0 h 115"/>
                <a:gd name="T2" fmla="*/ 15741 w 213"/>
                <a:gd name="T3" fmla="*/ 6102 h 115"/>
                <a:gd name="T4" fmla="*/ 15741 w 213"/>
                <a:gd name="T5" fmla="*/ 6102 h 115"/>
                <a:gd name="T6" fmla="*/ 9301 w 213"/>
                <a:gd name="T7" fmla="*/ 6102 h 115"/>
                <a:gd name="T8" fmla="*/ 6439 w 213"/>
                <a:gd name="T9" fmla="*/ 9332 h 115"/>
                <a:gd name="T10" fmla="*/ 0 w 213"/>
                <a:gd name="T11" fmla="*/ 15792 h 115"/>
                <a:gd name="T12" fmla="*/ 0 w 213"/>
                <a:gd name="T13" fmla="*/ 21894 h 115"/>
                <a:gd name="T14" fmla="*/ 0 w 213"/>
                <a:gd name="T15" fmla="*/ 21894 h 115"/>
                <a:gd name="T16" fmla="*/ 3220 w 213"/>
                <a:gd name="T17" fmla="*/ 31584 h 115"/>
                <a:gd name="T18" fmla="*/ 6439 w 213"/>
                <a:gd name="T19" fmla="*/ 34815 h 115"/>
                <a:gd name="T20" fmla="*/ 12521 w 213"/>
                <a:gd name="T21" fmla="*/ 40916 h 115"/>
                <a:gd name="T22" fmla="*/ 18961 w 213"/>
                <a:gd name="T23" fmla="*/ 40916 h 115"/>
                <a:gd name="T24" fmla="*/ 56882 w 213"/>
                <a:gd name="T25" fmla="*/ 40916 h 115"/>
                <a:gd name="T26" fmla="*/ 56882 w 213"/>
                <a:gd name="T27" fmla="*/ 40916 h 115"/>
                <a:gd name="T28" fmla="*/ 56882 w 213"/>
                <a:gd name="T29" fmla="*/ 40916 h 115"/>
                <a:gd name="T30" fmla="*/ 56882 w 213"/>
                <a:gd name="T31" fmla="*/ 40916 h 115"/>
                <a:gd name="T32" fmla="*/ 66183 w 213"/>
                <a:gd name="T33" fmla="*/ 38045 h 115"/>
                <a:gd name="T34" fmla="*/ 72623 w 213"/>
                <a:gd name="T35" fmla="*/ 31584 h 115"/>
                <a:gd name="T36" fmla="*/ 75842 w 213"/>
                <a:gd name="T37" fmla="*/ 25124 h 115"/>
                <a:gd name="T38" fmla="*/ 75842 w 213"/>
                <a:gd name="T39" fmla="*/ 19022 h 115"/>
                <a:gd name="T40" fmla="*/ 75842 w 213"/>
                <a:gd name="T41" fmla="*/ 19022 h 115"/>
                <a:gd name="T42" fmla="*/ 72623 w 213"/>
                <a:gd name="T43" fmla="*/ 12562 h 115"/>
                <a:gd name="T44" fmla="*/ 69403 w 213"/>
                <a:gd name="T45" fmla="*/ 6102 h 115"/>
                <a:gd name="T46" fmla="*/ 62963 w 213"/>
                <a:gd name="T47" fmla="*/ 2871 h 115"/>
                <a:gd name="T48" fmla="*/ 53662 w 213"/>
                <a:gd name="T49" fmla="*/ 0 h 11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13" h="115">
                  <a:moveTo>
                    <a:pt x="150" y="0"/>
                  </a:moveTo>
                  <a:lnTo>
                    <a:pt x="44" y="17"/>
                  </a:lnTo>
                  <a:lnTo>
                    <a:pt x="26" y="17"/>
                  </a:lnTo>
                  <a:lnTo>
                    <a:pt x="18" y="26"/>
                  </a:lnTo>
                  <a:lnTo>
                    <a:pt x="0" y="44"/>
                  </a:lnTo>
                  <a:lnTo>
                    <a:pt x="0" y="61"/>
                  </a:lnTo>
                  <a:lnTo>
                    <a:pt x="9" y="88"/>
                  </a:lnTo>
                  <a:lnTo>
                    <a:pt x="18" y="97"/>
                  </a:lnTo>
                  <a:lnTo>
                    <a:pt x="35" y="114"/>
                  </a:lnTo>
                  <a:lnTo>
                    <a:pt x="53" y="114"/>
                  </a:lnTo>
                  <a:lnTo>
                    <a:pt x="159" y="114"/>
                  </a:lnTo>
                  <a:lnTo>
                    <a:pt x="185" y="106"/>
                  </a:lnTo>
                  <a:lnTo>
                    <a:pt x="203" y="88"/>
                  </a:lnTo>
                  <a:lnTo>
                    <a:pt x="212" y="70"/>
                  </a:lnTo>
                  <a:lnTo>
                    <a:pt x="212" y="53"/>
                  </a:lnTo>
                  <a:lnTo>
                    <a:pt x="203" y="35"/>
                  </a:lnTo>
                  <a:lnTo>
                    <a:pt x="194" y="17"/>
                  </a:lnTo>
                  <a:lnTo>
                    <a:pt x="176" y="8"/>
                  </a:lnTo>
                  <a:lnTo>
                    <a:pt x="150" y="0"/>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86" name="Freeform 176"/>
            <p:cNvSpPr>
              <a:spLocks noChangeArrowheads="1"/>
            </p:cNvSpPr>
            <p:nvPr/>
          </p:nvSpPr>
          <p:spPr bwMode="auto">
            <a:xfrm>
              <a:off x="6081713" y="4257675"/>
              <a:ext cx="82550" cy="44450"/>
            </a:xfrm>
            <a:custGeom>
              <a:avLst/>
              <a:gdLst>
                <a:gd name="T0" fmla="*/ 59938 w 230"/>
                <a:gd name="T1" fmla="*/ 0 h 125"/>
                <a:gd name="T2" fmla="*/ 21894 w 230"/>
                <a:gd name="T3" fmla="*/ 3200 h 125"/>
                <a:gd name="T4" fmla="*/ 21894 w 230"/>
                <a:gd name="T5" fmla="*/ 3200 h 125"/>
                <a:gd name="T6" fmla="*/ 12562 w 230"/>
                <a:gd name="T7" fmla="*/ 3200 h 125"/>
                <a:gd name="T8" fmla="*/ 6102 w 230"/>
                <a:gd name="T9" fmla="*/ 9246 h 125"/>
                <a:gd name="T10" fmla="*/ 3230 w 230"/>
                <a:gd name="T11" fmla="*/ 15646 h 125"/>
                <a:gd name="T12" fmla="*/ 0 w 230"/>
                <a:gd name="T13" fmla="*/ 25248 h 125"/>
                <a:gd name="T14" fmla="*/ 0 w 230"/>
                <a:gd name="T15" fmla="*/ 25248 h 125"/>
                <a:gd name="T16" fmla="*/ 3230 w 230"/>
                <a:gd name="T17" fmla="*/ 31293 h 125"/>
                <a:gd name="T18" fmla="*/ 6102 w 230"/>
                <a:gd name="T19" fmla="*/ 37694 h 125"/>
                <a:gd name="T20" fmla="*/ 15792 w 230"/>
                <a:gd name="T21" fmla="*/ 44094 h 125"/>
                <a:gd name="T22" fmla="*/ 21894 w 230"/>
                <a:gd name="T23" fmla="*/ 44094 h 125"/>
                <a:gd name="T24" fmla="*/ 59938 w 230"/>
                <a:gd name="T25" fmla="*/ 44094 h 125"/>
                <a:gd name="T26" fmla="*/ 59938 w 230"/>
                <a:gd name="T27" fmla="*/ 44094 h 125"/>
                <a:gd name="T28" fmla="*/ 63169 w 230"/>
                <a:gd name="T29" fmla="*/ 44094 h 125"/>
                <a:gd name="T30" fmla="*/ 63169 w 230"/>
                <a:gd name="T31" fmla="*/ 44094 h 125"/>
                <a:gd name="T32" fmla="*/ 69629 w 230"/>
                <a:gd name="T33" fmla="*/ 40894 h 125"/>
                <a:gd name="T34" fmla="*/ 76090 w 230"/>
                <a:gd name="T35" fmla="*/ 37694 h 125"/>
                <a:gd name="T36" fmla="*/ 82191 w 230"/>
                <a:gd name="T37" fmla="*/ 28092 h 125"/>
                <a:gd name="T38" fmla="*/ 82191 w 230"/>
                <a:gd name="T39" fmla="*/ 22047 h 125"/>
                <a:gd name="T40" fmla="*/ 82191 w 230"/>
                <a:gd name="T41" fmla="*/ 22047 h 125"/>
                <a:gd name="T42" fmla="*/ 78961 w 230"/>
                <a:gd name="T43" fmla="*/ 12446 h 125"/>
                <a:gd name="T44" fmla="*/ 76090 w 230"/>
                <a:gd name="T45" fmla="*/ 6401 h 125"/>
                <a:gd name="T46" fmla="*/ 69629 w 230"/>
                <a:gd name="T47" fmla="*/ 3200 h 125"/>
                <a:gd name="T48" fmla="*/ 59938 w 230"/>
                <a:gd name="T49" fmla="*/ 0 h 12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30" h="125">
                  <a:moveTo>
                    <a:pt x="167" y="0"/>
                  </a:moveTo>
                  <a:lnTo>
                    <a:pt x="61" y="9"/>
                  </a:lnTo>
                  <a:lnTo>
                    <a:pt x="35" y="9"/>
                  </a:lnTo>
                  <a:lnTo>
                    <a:pt x="17" y="26"/>
                  </a:lnTo>
                  <a:lnTo>
                    <a:pt x="9" y="44"/>
                  </a:lnTo>
                  <a:lnTo>
                    <a:pt x="0" y="71"/>
                  </a:lnTo>
                  <a:lnTo>
                    <a:pt x="9" y="88"/>
                  </a:lnTo>
                  <a:lnTo>
                    <a:pt x="17" y="106"/>
                  </a:lnTo>
                  <a:lnTo>
                    <a:pt x="44" y="124"/>
                  </a:lnTo>
                  <a:lnTo>
                    <a:pt x="61" y="124"/>
                  </a:lnTo>
                  <a:lnTo>
                    <a:pt x="167" y="124"/>
                  </a:lnTo>
                  <a:lnTo>
                    <a:pt x="176" y="124"/>
                  </a:lnTo>
                  <a:lnTo>
                    <a:pt x="194" y="115"/>
                  </a:lnTo>
                  <a:lnTo>
                    <a:pt x="212" y="106"/>
                  </a:lnTo>
                  <a:lnTo>
                    <a:pt x="229" y="79"/>
                  </a:lnTo>
                  <a:lnTo>
                    <a:pt x="229" y="62"/>
                  </a:lnTo>
                  <a:lnTo>
                    <a:pt x="220" y="35"/>
                  </a:lnTo>
                  <a:lnTo>
                    <a:pt x="212" y="18"/>
                  </a:lnTo>
                  <a:lnTo>
                    <a:pt x="194" y="9"/>
                  </a:lnTo>
                  <a:lnTo>
                    <a:pt x="167" y="0"/>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87" name="Freeform 177"/>
            <p:cNvSpPr>
              <a:spLocks noChangeArrowheads="1"/>
            </p:cNvSpPr>
            <p:nvPr/>
          </p:nvSpPr>
          <p:spPr bwMode="auto">
            <a:xfrm>
              <a:off x="6196013" y="4254500"/>
              <a:ext cx="85725" cy="47625"/>
            </a:xfrm>
            <a:custGeom>
              <a:avLst/>
              <a:gdLst>
                <a:gd name="T0" fmla="*/ 60008 w 240"/>
                <a:gd name="T1" fmla="*/ 0 h 134"/>
                <a:gd name="T2" fmla="*/ 22146 w 240"/>
                <a:gd name="T3" fmla="*/ 0 h 134"/>
                <a:gd name="T4" fmla="*/ 22146 w 240"/>
                <a:gd name="T5" fmla="*/ 0 h 134"/>
                <a:gd name="T6" fmla="*/ 12859 w 240"/>
                <a:gd name="T7" fmla="*/ 3199 h 134"/>
                <a:gd name="T8" fmla="*/ 6429 w 240"/>
                <a:gd name="T9" fmla="*/ 6397 h 134"/>
                <a:gd name="T10" fmla="*/ 3215 w 240"/>
                <a:gd name="T11" fmla="*/ 15638 h 134"/>
                <a:gd name="T12" fmla="*/ 0 w 240"/>
                <a:gd name="T13" fmla="*/ 22035 h 134"/>
                <a:gd name="T14" fmla="*/ 0 w 240"/>
                <a:gd name="T15" fmla="*/ 22035 h 134"/>
                <a:gd name="T16" fmla="*/ 3215 w 240"/>
                <a:gd name="T17" fmla="*/ 31276 h 134"/>
                <a:gd name="T18" fmla="*/ 6429 w 240"/>
                <a:gd name="T19" fmla="*/ 40872 h 134"/>
                <a:gd name="T20" fmla="*/ 16073 w 240"/>
                <a:gd name="T21" fmla="*/ 44071 h 134"/>
                <a:gd name="T22" fmla="*/ 22146 w 240"/>
                <a:gd name="T23" fmla="*/ 47270 h 134"/>
                <a:gd name="T24" fmla="*/ 63222 w 240"/>
                <a:gd name="T25" fmla="*/ 47270 h 134"/>
                <a:gd name="T26" fmla="*/ 63222 w 240"/>
                <a:gd name="T27" fmla="*/ 47270 h 134"/>
                <a:gd name="T28" fmla="*/ 63222 w 240"/>
                <a:gd name="T29" fmla="*/ 47270 h 134"/>
                <a:gd name="T30" fmla="*/ 72509 w 240"/>
                <a:gd name="T31" fmla="*/ 44071 h 134"/>
                <a:gd name="T32" fmla="*/ 78938 w 240"/>
                <a:gd name="T33" fmla="*/ 37674 h 134"/>
                <a:gd name="T34" fmla="*/ 82153 w 240"/>
                <a:gd name="T35" fmla="*/ 31276 h 134"/>
                <a:gd name="T36" fmla="*/ 85368 w 240"/>
                <a:gd name="T37" fmla="*/ 22035 h 134"/>
                <a:gd name="T38" fmla="*/ 85368 w 240"/>
                <a:gd name="T39" fmla="*/ 22035 h 134"/>
                <a:gd name="T40" fmla="*/ 82153 w 240"/>
                <a:gd name="T41" fmla="*/ 12439 h 134"/>
                <a:gd name="T42" fmla="*/ 78938 w 240"/>
                <a:gd name="T43" fmla="*/ 6397 h 134"/>
                <a:gd name="T44" fmla="*/ 69652 w 240"/>
                <a:gd name="T45" fmla="*/ 0 h 134"/>
                <a:gd name="T46" fmla="*/ 60008 w 240"/>
                <a:gd name="T47" fmla="*/ 0 h 1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40" h="134">
                  <a:moveTo>
                    <a:pt x="168" y="0"/>
                  </a:moveTo>
                  <a:lnTo>
                    <a:pt x="62" y="0"/>
                  </a:lnTo>
                  <a:lnTo>
                    <a:pt x="36" y="9"/>
                  </a:lnTo>
                  <a:lnTo>
                    <a:pt x="18" y="18"/>
                  </a:lnTo>
                  <a:lnTo>
                    <a:pt x="9" y="44"/>
                  </a:lnTo>
                  <a:lnTo>
                    <a:pt x="0" y="62"/>
                  </a:lnTo>
                  <a:lnTo>
                    <a:pt x="9" y="88"/>
                  </a:lnTo>
                  <a:lnTo>
                    <a:pt x="18" y="115"/>
                  </a:lnTo>
                  <a:lnTo>
                    <a:pt x="45" y="124"/>
                  </a:lnTo>
                  <a:lnTo>
                    <a:pt x="62" y="133"/>
                  </a:lnTo>
                  <a:lnTo>
                    <a:pt x="177" y="133"/>
                  </a:lnTo>
                  <a:lnTo>
                    <a:pt x="203" y="124"/>
                  </a:lnTo>
                  <a:lnTo>
                    <a:pt x="221" y="106"/>
                  </a:lnTo>
                  <a:lnTo>
                    <a:pt x="230" y="88"/>
                  </a:lnTo>
                  <a:lnTo>
                    <a:pt x="239" y="62"/>
                  </a:lnTo>
                  <a:lnTo>
                    <a:pt x="230" y="35"/>
                  </a:lnTo>
                  <a:lnTo>
                    <a:pt x="221" y="18"/>
                  </a:lnTo>
                  <a:lnTo>
                    <a:pt x="195" y="0"/>
                  </a:lnTo>
                  <a:lnTo>
                    <a:pt x="168" y="0"/>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88" name="Freeform 178"/>
            <p:cNvSpPr>
              <a:spLocks noChangeArrowheads="1"/>
            </p:cNvSpPr>
            <p:nvPr/>
          </p:nvSpPr>
          <p:spPr bwMode="auto">
            <a:xfrm>
              <a:off x="6310313" y="4251325"/>
              <a:ext cx="85725" cy="47625"/>
            </a:xfrm>
            <a:custGeom>
              <a:avLst/>
              <a:gdLst>
                <a:gd name="T0" fmla="*/ 63487 w 239"/>
                <a:gd name="T1" fmla="*/ 0 h 134"/>
                <a:gd name="T2" fmla="*/ 63487 w 239"/>
                <a:gd name="T3" fmla="*/ 0 h 134"/>
                <a:gd name="T4" fmla="*/ 25466 w 239"/>
                <a:gd name="T5" fmla="*/ 0 h 134"/>
                <a:gd name="T6" fmla="*/ 25466 w 239"/>
                <a:gd name="T7" fmla="*/ 0 h 134"/>
                <a:gd name="T8" fmla="*/ 15782 w 239"/>
                <a:gd name="T9" fmla="*/ 3199 h 134"/>
                <a:gd name="T10" fmla="*/ 6456 w 239"/>
                <a:gd name="T11" fmla="*/ 9596 h 134"/>
                <a:gd name="T12" fmla="*/ 3228 w 239"/>
                <a:gd name="T13" fmla="*/ 15638 h 134"/>
                <a:gd name="T14" fmla="*/ 0 w 239"/>
                <a:gd name="T15" fmla="*/ 25234 h 134"/>
                <a:gd name="T16" fmla="*/ 0 w 239"/>
                <a:gd name="T17" fmla="*/ 25234 h 134"/>
                <a:gd name="T18" fmla="*/ 3228 w 239"/>
                <a:gd name="T19" fmla="*/ 34475 h 134"/>
                <a:gd name="T20" fmla="*/ 6456 w 239"/>
                <a:gd name="T21" fmla="*/ 40872 h 134"/>
                <a:gd name="T22" fmla="*/ 15782 w 239"/>
                <a:gd name="T23" fmla="*/ 47270 h 134"/>
                <a:gd name="T24" fmla="*/ 25466 w 239"/>
                <a:gd name="T25" fmla="*/ 47270 h 134"/>
                <a:gd name="T26" fmla="*/ 25466 w 239"/>
                <a:gd name="T27" fmla="*/ 47270 h 134"/>
                <a:gd name="T28" fmla="*/ 63487 w 239"/>
                <a:gd name="T29" fmla="*/ 47270 h 134"/>
                <a:gd name="T30" fmla="*/ 63487 w 239"/>
                <a:gd name="T31" fmla="*/ 47270 h 134"/>
                <a:gd name="T32" fmla="*/ 72812 w 239"/>
                <a:gd name="T33" fmla="*/ 47270 h 134"/>
                <a:gd name="T34" fmla="*/ 79269 w 239"/>
                <a:gd name="T35" fmla="*/ 40872 h 134"/>
                <a:gd name="T36" fmla="*/ 85366 w 239"/>
                <a:gd name="T37" fmla="*/ 34475 h 134"/>
                <a:gd name="T38" fmla="*/ 85366 w 239"/>
                <a:gd name="T39" fmla="*/ 25234 h 134"/>
                <a:gd name="T40" fmla="*/ 85366 w 239"/>
                <a:gd name="T41" fmla="*/ 25234 h 134"/>
                <a:gd name="T42" fmla="*/ 85366 w 239"/>
                <a:gd name="T43" fmla="*/ 15638 h 134"/>
                <a:gd name="T44" fmla="*/ 79269 w 239"/>
                <a:gd name="T45" fmla="*/ 9596 h 134"/>
                <a:gd name="T46" fmla="*/ 72812 w 239"/>
                <a:gd name="T47" fmla="*/ 3199 h 134"/>
                <a:gd name="T48" fmla="*/ 63487 w 239"/>
                <a:gd name="T49" fmla="*/ 0 h 1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39" h="134">
                  <a:moveTo>
                    <a:pt x="177" y="0"/>
                  </a:moveTo>
                  <a:lnTo>
                    <a:pt x="177" y="0"/>
                  </a:lnTo>
                  <a:lnTo>
                    <a:pt x="71" y="0"/>
                  </a:lnTo>
                  <a:lnTo>
                    <a:pt x="44" y="9"/>
                  </a:lnTo>
                  <a:lnTo>
                    <a:pt x="18" y="27"/>
                  </a:lnTo>
                  <a:lnTo>
                    <a:pt x="9" y="44"/>
                  </a:lnTo>
                  <a:lnTo>
                    <a:pt x="0" y="71"/>
                  </a:lnTo>
                  <a:lnTo>
                    <a:pt x="9" y="97"/>
                  </a:lnTo>
                  <a:lnTo>
                    <a:pt x="18" y="115"/>
                  </a:lnTo>
                  <a:lnTo>
                    <a:pt x="44" y="133"/>
                  </a:lnTo>
                  <a:lnTo>
                    <a:pt x="71" y="133"/>
                  </a:lnTo>
                  <a:lnTo>
                    <a:pt x="177" y="133"/>
                  </a:lnTo>
                  <a:lnTo>
                    <a:pt x="203" y="133"/>
                  </a:lnTo>
                  <a:lnTo>
                    <a:pt x="221" y="115"/>
                  </a:lnTo>
                  <a:lnTo>
                    <a:pt x="238" y="97"/>
                  </a:lnTo>
                  <a:lnTo>
                    <a:pt x="238" y="71"/>
                  </a:lnTo>
                  <a:lnTo>
                    <a:pt x="238" y="44"/>
                  </a:lnTo>
                  <a:lnTo>
                    <a:pt x="221" y="27"/>
                  </a:lnTo>
                  <a:lnTo>
                    <a:pt x="203" y="9"/>
                  </a:lnTo>
                  <a:lnTo>
                    <a:pt x="177" y="0"/>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89" name="Freeform 179"/>
            <p:cNvSpPr>
              <a:spLocks noChangeArrowheads="1"/>
            </p:cNvSpPr>
            <p:nvPr/>
          </p:nvSpPr>
          <p:spPr bwMode="auto">
            <a:xfrm>
              <a:off x="6664325" y="4264025"/>
              <a:ext cx="76200" cy="41275"/>
            </a:xfrm>
            <a:custGeom>
              <a:avLst/>
              <a:gdLst>
                <a:gd name="T0" fmla="*/ 56791 w 212"/>
                <a:gd name="T1" fmla="*/ 2871 h 115"/>
                <a:gd name="T2" fmla="*/ 18691 w 212"/>
                <a:gd name="T3" fmla="*/ 0 h 115"/>
                <a:gd name="T4" fmla="*/ 18691 w 212"/>
                <a:gd name="T5" fmla="*/ 0 h 115"/>
                <a:gd name="T6" fmla="*/ 18691 w 212"/>
                <a:gd name="T7" fmla="*/ 0 h 115"/>
                <a:gd name="T8" fmla="*/ 18691 w 212"/>
                <a:gd name="T9" fmla="*/ 0 h 115"/>
                <a:gd name="T10" fmla="*/ 9345 w 212"/>
                <a:gd name="T11" fmla="*/ 2871 h 115"/>
                <a:gd name="T12" fmla="*/ 2875 w 212"/>
                <a:gd name="T13" fmla="*/ 6102 h 115"/>
                <a:gd name="T14" fmla="*/ 0 w 212"/>
                <a:gd name="T15" fmla="*/ 12562 h 115"/>
                <a:gd name="T16" fmla="*/ 0 w 212"/>
                <a:gd name="T17" fmla="*/ 19022 h 115"/>
                <a:gd name="T18" fmla="*/ 0 w 212"/>
                <a:gd name="T19" fmla="*/ 19022 h 115"/>
                <a:gd name="T20" fmla="*/ 0 w 212"/>
                <a:gd name="T21" fmla="*/ 28354 h 115"/>
                <a:gd name="T22" fmla="*/ 2875 w 212"/>
                <a:gd name="T23" fmla="*/ 34815 h 115"/>
                <a:gd name="T24" fmla="*/ 9345 w 212"/>
                <a:gd name="T25" fmla="*/ 38045 h 115"/>
                <a:gd name="T26" fmla="*/ 18691 w 212"/>
                <a:gd name="T27" fmla="*/ 40916 h 115"/>
                <a:gd name="T28" fmla="*/ 56791 w 212"/>
                <a:gd name="T29" fmla="*/ 40916 h 115"/>
                <a:gd name="T30" fmla="*/ 56791 w 212"/>
                <a:gd name="T31" fmla="*/ 40916 h 115"/>
                <a:gd name="T32" fmla="*/ 63260 w 212"/>
                <a:gd name="T33" fmla="*/ 40916 h 115"/>
                <a:gd name="T34" fmla="*/ 69730 w 212"/>
                <a:gd name="T35" fmla="*/ 34815 h 115"/>
                <a:gd name="T36" fmla="*/ 72606 w 212"/>
                <a:gd name="T37" fmla="*/ 31584 h 115"/>
                <a:gd name="T38" fmla="*/ 75841 w 212"/>
                <a:gd name="T39" fmla="*/ 25124 h 115"/>
                <a:gd name="T40" fmla="*/ 75841 w 212"/>
                <a:gd name="T41" fmla="*/ 25124 h 115"/>
                <a:gd name="T42" fmla="*/ 72606 w 212"/>
                <a:gd name="T43" fmla="*/ 15792 h 115"/>
                <a:gd name="T44" fmla="*/ 69730 w 212"/>
                <a:gd name="T45" fmla="*/ 9332 h 115"/>
                <a:gd name="T46" fmla="*/ 66495 w 212"/>
                <a:gd name="T47" fmla="*/ 6102 h 115"/>
                <a:gd name="T48" fmla="*/ 56791 w 212"/>
                <a:gd name="T49" fmla="*/ 2871 h 11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12" h="115">
                  <a:moveTo>
                    <a:pt x="158" y="8"/>
                  </a:moveTo>
                  <a:lnTo>
                    <a:pt x="52" y="0"/>
                  </a:lnTo>
                  <a:lnTo>
                    <a:pt x="26" y="8"/>
                  </a:lnTo>
                  <a:lnTo>
                    <a:pt x="8" y="17"/>
                  </a:lnTo>
                  <a:lnTo>
                    <a:pt x="0" y="35"/>
                  </a:lnTo>
                  <a:lnTo>
                    <a:pt x="0" y="53"/>
                  </a:lnTo>
                  <a:lnTo>
                    <a:pt x="0" y="79"/>
                  </a:lnTo>
                  <a:lnTo>
                    <a:pt x="8" y="97"/>
                  </a:lnTo>
                  <a:lnTo>
                    <a:pt x="26" y="106"/>
                  </a:lnTo>
                  <a:lnTo>
                    <a:pt x="52" y="114"/>
                  </a:lnTo>
                  <a:lnTo>
                    <a:pt x="158" y="114"/>
                  </a:lnTo>
                  <a:lnTo>
                    <a:pt x="176" y="114"/>
                  </a:lnTo>
                  <a:lnTo>
                    <a:pt x="194" y="97"/>
                  </a:lnTo>
                  <a:lnTo>
                    <a:pt x="202" y="88"/>
                  </a:lnTo>
                  <a:lnTo>
                    <a:pt x="211" y="70"/>
                  </a:lnTo>
                  <a:lnTo>
                    <a:pt x="202" y="44"/>
                  </a:lnTo>
                  <a:lnTo>
                    <a:pt x="194" y="26"/>
                  </a:lnTo>
                  <a:lnTo>
                    <a:pt x="185" y="17"/>
                  </a:lnTo>
                  <a:lnTo>
                    <a:pt x="158" y="8"/>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90" name="Freeform 180"/>
            <p:cNvSpPr>
              <a:spLocks noChangeArrowheads="1"/>
            </p:cNvSpPr>
            <p:nvPr/>
          </p:nvSpPr>
          <p:spPr bwMode="auto">
            <a:xfrm>
              <a:off x="6780213" y="4276725"/>
              <a:ext cx="66675" cy="31750"/>
            </a:xfrm>
            <a:custGeom>
              <a:avLst/>
              <a:gdLst>
                <a:gd name="T0" fmla="*/ 56996 w 186"/>
                <a:gd name="T1" fmla="*/ 3211 h 89"/>
                <a:gd name="T2" fmla="*/ 18999 w 186"/>
                <a:gd name="T3" fmla="*/ 0 h 89"/>
                <a:gd name="T4" fmla="*/ 18999 w 186"/>
                <a:gd name="T5" fmla="*/ 0 h 89"/>
                <a:gd name="T6" fmla="*/ 15773 w 186"/>
                <a:gd name="T7" fmla="*/ 0 h 89"/>
                <a:gd name="T8" fmla="*/ 15773 w 186"/>
                <a:gd name="T9" fmla="*/ 0 h 89"/>
                <a:gd name="T10" fmla="*/ 9679 w 186"/>
                <a:gd name="T11" fmla="*/ 0 h 89"/>
                <a:gd name="T12" fmla="*/ 6452 w 186"/>
                <a:gd name="T13" fmla="*/ 3211 h 89"/>
                <a:gd name="T14" fmla="*/ 3226 w 186"/>
                <a:gd name="T15" fmla="*/ 9275 h 89"/>
                <a:gd name="T16" fmla="*/ 0 w 186"/>
                <a:gd name="T17" fmla="*/ 15697 h 89"/>
                <a:gd name="T18" fmla="*/ 0 w 186"/>
                <a:gd name="T19" fmla="*/ 15697 h 89"/>
                <a:gd name="T20" fmla="*/ 3226 w 186"/>
                <a:gd name="T21" fmla="*/ 18907 h 89"/>
                <a:gd name="T22" fmla="*/ 6452 w 186"/>
                <a:gd name="T23" fmla="*/ 25329 h 89"/>
                <a:gd name="T24" fmla="*/ 9679 w 186"/>
                <a:gd name="T25" fmla="*/ 28183 h 89"/>
                <a:gd name="T26" fmla="*/ 15773 w 186"/>
                <a:gd name="T27" fmla="*/ 28183 h 89"/>
                <a:gd name="T28" fmla="*/ 53770 w 186"/>
                <a:gd name="T29" fmla="*/ 31393 h 89"/>
                <a:gd name="T30" fmla="*/ 53770 w 186"/>
                <a:gd name="T31" fmla="*/ 31393 h 89"/>
                <a:gd name="T32" fmla="*/ 63449 w 186"/>
                <a:gd name="T33" fmla="*/ 28183 h 89"/>
                <a:gd name="T34" fmla="*/ 66317 w 186"/>
                <a:gd name="T35" fmla="*/ 25329 h 89"/>
                <a:gd name="T36" fmla="*/ 66317 w 186"/>
                <a:gd name="T37" fmla="*/ 18907 h 89"/>
                <a:gd name="T38" fmla="*/ 66317 w 186"/>
                <a:gd name="T39" fmla="*/ 18907 h 89"/>
                <a:gd name="T40" fmla="*/ 66317 w 186"/>
                <a:gd name="T41" fmla="*/ 12486 h 89"/>
                <a:gd name="T42" fmla="*/ 66317 w 186"/>
                <a:gd name="T43" fmla="*/ 9275 h 89"/>
                <a:gd name="T44" fmla="*/ 60223 w 186"/>
                <a:gd name="T45" fmla="*/ 6421 h 89"/>
                <a:gd name="T46" fmla="*/ 56996 w 186"/>
                <a:gd name="T47" fmla="*/ 3211 h 8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6" h="89">
                  <a:moveTo>
                    <a:pt x="159" y="9"/>
                  </a:moveTo>
                  <a:lnTo>
                    <a:pt x="53" y="0"/>
                  </a:lnTo>
                  <a:lnTo>
                    <a:pt x="44" y="0"/>
                  </a:lnTo>
                  <a:lnTo>
                    <a:pt x="27" y="0"/>
                  </a:lnTo>
                  <a:lnTo>
                    <a:pt x="18" y="9"/>
                  </a:lnTo>
                  <a:lnTo>
                    <a:pt x="9" y="26"/>
                  </a:lnTo>
                  <a:lnTo>
                    <a:pt x="0" y="44"/>
                  </a:lnTo>
                  <a:lnTo>
                    <a:pt x="9" y="53"/>
                  </a:lnTo>
                  <a:lnTo>
                    <a:pt x="18" y="71"/>
                  </a:lnTo>
                  <a:lnTo>
                    <a:pt x="27" y="79"/>
                  </a:lnTo>
                  <a:lnTo>
                    <a:pt x="44" y="79"/>
                  </a:lnTo>
                  <a:lnTo>
                    <a:pt x="150" y="88"/>
                  </a:lnTo>
                  <a:lnTo>
                    <a:pt x="177" y="79"/>
                  </a:lnTo>
                  <a:lnTo>
                    <a:pt x="185" y="71"/>
                  </a:lnTo>
                  <a:lnTo>
                    <a:pt x="185" y="53"/>
                  </a:lnTo>
                  <a:lnTo>
                    <a:pt x="185" y="35"/>
                  </a:lnTo>
                  <a:lnTo>
                    <a:pt x="185" y="26"/>
                  </a:lnTo>
                  <a:lnTo>
                    <a:pt x="168" y="18"/>
                  </a:lnTo>
                  <a:lnTo>
                    <a:pt x="159" y="9"/>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91" name="Freeform 181"/>
            <p:cNvSpPr>
              <a:spLocks noChangeArrowheads="1"/>
            </p:cNvSpPr>
            <p:nvPr/>
          </p:nvSpPr>
          <p:spPr bwMode="auto">
            <a:xfrm>
              <a:off x="7024688" y="4308475"/>
              <a:ext cx="22225" cy="3175"/>
            </a:xfrm>
            <a:custGeom>
              <a:avLst/>
              <a:gdLst>
                <a:gd name="T0" fmla="*/ 0 w 63"/>
                <a:gd name="T1" fmla="*/ 2858 h 10"/>
                <a:gd name="T2" fmla="*/ 0 w 63"/>
                <a:gd name="T3" fmla="*/ 2858 h 10"/>
                <a:gd name="T4" fmla="*/ 3175 w 63"/>
                <a:gd name="T5" fmla="*/ 2858 h 10"/>
                <a:gd name="T6" fmla="*/ 21872 w 63"/>
                <a:gd name="T7" fmla="*/ 2858 h 10"/>
                <a:gd name="T8" fmla="*/ 3175 w 63"/>
                <a:gd name="T9" fmla="*/ 0 h 10"/>
                <a:gd name="T10" fmla="*/ 3175 w 63"/>
                <a:gd name="T11" fmla="*/ 0 h 10"/>
                <a:gd name="T12" fmla="*/ 3175 w 63"/>
                <a:gd name="T13" fmla="*/ 0 h 10"/>
                <a:gd name="T14" fmla="*/ 3175 w 63"/>
                <a:gd name="T15" fmla="*/ 0 h 10"/>
                <a:gd name="T16" fmla="*/ 0 w 63"/>
                <a:gd name="T17" fmla="*/ 2858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3" h="10">
                  <a:moveTo>
                    <a:pt x="0" y="9"/>
                  </a:moveTo>
                  <a:lnTo>
                    <a:pt x="0" y="9"/>
                  </a:lnTo>
                  <a:lnTo>
                    <a:pt x="9" y="9"/>
                  </a:lnTo>
                  <a:lnTo>
                    <a:pt x="62" y="9"/>
                  </a:lnTo>
                  <a:lnTo>
                    <a:pt x="9" y="0"/>
                  </a:lnTo>
                  <a:lnTo>
                    <a:pt x="0" y="9"/>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92" name="Freeform 182"/>
            <p:cNvSpPr>
              <a:spLocks noChangeArrowheads="1"/>
            </p:cNvSpPr>
            <p:nvPr/>
          </p:nvSpPr>
          <p:spPr bwMode="auto">
            <a:xfrm>
              <a:off x="3300413" y="2336800"/>
              <a:ext cx="15875" cy="47625"/>
            </a:xfrm>
            <a:custGeom>
              <a:avLst/>
              <a:gdLst>
                <a:gd name="T0" fmla="*/ 5997 w 45"/>
                <a:gd name="T1" fmla="*/ 47267 h 133"/>
                <a:gd name="T2" fmla="*/ 5997 w 45"/>
                <a:gd name="T3" fmla="*/ 47267 h 133"/>
                <a:gd name="T4" fmla="*/ 9172 w 45"/>
                <a:gd name="T5" fmla="*/ 47267 h 133"/>
                <a:gd name="T6" fmla="*/ 12347 w 45"/>
                <a:gd name="T7" fmla="*/ 44044 h 133"/>
                <a:gd name="T8" fmla="*/ 12347 w 45"/>
                <a:gd name="T9" fmla="*/ 44044 h 133"/>
                <a:gd name="T10" fmla="*/ 15522 w 45"/>
                <a:gd name="T11" fmla="*/ 6087 h 133"/>
                <a:gd name="T12" fmla="*/ 15522 w 45"/>
                <a:gd name="T13" fmla="*/ 6087 h 133"/>
                <a:gd name="T14" fmla="*/ 15522 w 45"/>
                <a:gd name="T15" fmla="*/ 6087 h 133"/>
                <a:gd name="T16" fmla="*/ 15522 w 45"/>
                <a:gd name="T17" fmla="*/ 2865 h 133"/>
                <a:gd name="T18" fmla="*/ 12347 w 45"/>
                <a:gd name="T19" fmla="*/ 0 h 133"/>
                <a:gd name="T20" fmla="*/ 12347 w 45"/>
                <a:gd name="T21" fmla="*/ 0 h 133"/>
                <a:gd name="T22" fmla="*/ 9172 w 45"/>
                <a:gd name="T23" fmla="*/ 0 h 133"/>
                <a:gd name="T24" fmla="*/ 5997 w 45"/>
                <a:gd name="T25" fmla="*/ 2865 h 133"/>
                <a:gd name="T26" fmla="*/ 5997 w 45"/>
                <a:gd name="T27" fmla="*/ 2865 h 133"/>
                <a:gd name="T28" fmla="*/ 0 w 45"/>
                <a:gd name="T29" fmla="*/ 40821 h 133"/>
                <a:gd name="T30" fmla="*/ 0 w 45"/>
                <a:gd name="T31" fmla="*/ 40821 h 133"/>
                <a:gd name="T32" fmla="*/ 0 w 45"/>
                <a:gd name="T33" fmla="*/ 40821 h 133"/>
                <a:gd name="T34" fmla="*/ 0 w 45"/>
                <a:gd name="T35" fmla="*/ 40821 h 133"/>
                <a:gd name="T36" fmla="*/ 3175 w 45"/>
                <a:gd name="T37" fmla="*/ 47267 h 133"/>
                <a:gd name="T38" fmla="*/ 5997 w 45"/>
                <a:gd name="T39" fmla="*/ 47267 h 13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5" h="133">
                  <a:moveTo>
                    <a:pt x="17" y="132"/>
                  </a:moveTo>
                  <a:lnTo>
                    <a:pt x="17" y="132"/>
                  </a:lnTo>
                  <a:lnTo>
                    <a:pt x="26" y="132"/>
                  </a:lnTo>
                  <a:lnTo>
                    <a:pt x="35" y="123"/>
                  </a:lnTo>
                  <a:lnTo>
                    <a:pt x="44" y="17"/>
                  </a:lnTo>
                  <a:lnTo>
                    <a:pt x="44" y="8"/>
                  </a:lnTo>
                  <a:lnTo>
                    <a:pt x="35" y="0"/>
                  </a:lnTo>
                  <a:lnTo>
                    <a:pt x="26" y="0"/>
                  </a:lnTo>
                  <a:lnTo>
                    <a:pt x="17" y="8"/>
                  </a:lnTo>
                  <a:lnTo>
                    <a:pt x="0" y="114"/>
                  </a:lnTo>
                  <a:lnTo>
                    <a:pt x="9" y="132"/>
                  </a:lnTo>
                  <a:lnTo>
                    <a:pt x="17" y="132"/>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93" name="Freeform 183"/>
            <p:cNvSpPr>
              <a:spLocks noChangeArrowheads="1"/>
            </p:cNvSpPr>
            <p:nvPr/>
          </p:nvSpPr>
          <p:spPr bwMode="auto">
            <a:xfrm>
              <a:off x="3262313" y="2444750"/>
              <a:ext cx="34925" cy="53975"/>
            </a:xfrm>
            <a:custGeom>
              <a:avLst/>
              <a:gdLst>
                <a:gd name="T0" fmla="*/ 6415 w 98"/>
                <a:gd name="T1" fmla="*/ 53618 h 151"/>
                <a:gd name="T2" fmla="*/ 6415 w 98"/>
                <a:gd name="T3" fmla="*/ 53618 h 151"/>
                <a:gd name="T4" fmla="*/ 12473 w 98"/>
                <a:gd name="T5" fmla="*/ 53618 h 151"/>
                <a:gd name="T6" fmla="*/ 18888 w 98"/>
                <a:gd name="T7" fmla="*/ 47183 h 151"/>
                <a:gd name="T8" fmla="*/ 18888 w 98"/>
                <a:gd name="T9" fmla="*/ 47183 h 151"/>
                <a:gd name="T10" fmla="*/ 34569 w 98"/>
                <a:gd name="T11" fmla="*/ 12511 h 151"/>
                <a:gd name="T12" fmla="*/ 34569 w 98"/>
                <a:gd name="T13" fmla="*/ 12511 h 151"/>
                <a:gd name="T14" fmla="*/ 34569 w 98"/>
                <a:gd name="T15" fmla="*/ 12511 h 151"/>
                <a:gd name="T16" fmla="*/ 34569 w 98"/>
                <a:gd name="T17" fmla="*/ 6077 h 151"/>
                <a:gd name="T18" fmla="*/ 28154 w 98"/>
                <a:gd name="T19" fmla="*/ 0 h 151"/>
                <a:gd name="T20" fmla="*/ 28154 w 98"/>
                <a:gd name="T21" fmla="*/ 0 h 151"/>
                <a:gd name="T22" fmla="*/ 22095 w 98"/>
                <a:gd name="T23" fmla="*/ 0 h 151"/>
                <a:gd name="T24" fmla="*/ 18888 w 98"/>
                <a:gd name="T25" fmla="*/ 6077 h 151"/>
                <a:gd name="T26" fmla="*/ 18888 w 98"/>
                <a:gd name="T27" fmla="*/ 6077 h 151"/>
                <a:gd name="T28" fmla="*/ 3207 w 98"/>
                <a:gd name="T29" fmla="*/ 37532 h 151"/>
                <a:gd name="T30" fmla="*/ 3207 w 98"/>
                <a:gd name="T31" fmla="*/ 37532 h 151"/>
                <a:gd name="T32" fmla="*/ 3207 w 98"/>
                <a:gd name="T33" fmla="*/ 37532 h 151"/>
                <a:gd name="T34" fmla="*/ 3207 w 98"/>
                <a:gd name="T35" fmla="*/ 37532 h 151"/>
                <a:gd name="T36" fmla="*/ 0 w 98"/>
                <a:gd name="T37" fmla="*/ 47183 h 151"/>
                <a:gd name="T38" fmla="*/ 6415 w 98"/>
                <a:gd name="T39" fmla="*/ 53618 h 15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8" h="151">
                  <a:moveTo>
                    <a:pt x="18" y="150"/>
                  </a:moveTo>
                  <a:lnTo>
                    <a:pt x="18" y="150"/>
                  </a:lnTo>
                  <a:lnTo>
                    <a:pt x="35" y="150"/>
                  </a:lnTo>
                  <a:lnTo>
                    <a:pt x="53" y="132"/>
                  </a:lnTo>
                  <a:lnTo>
                    <a:pt x="97" y="35"/>
                  </a:lnTo>
                  <a:lnTo>
                    <a:pt x="97" y="17"/>
                  </a:lnTo>
                  <a:lnTo>
                    <a:pt x="79" y="0"/>
                  </a:lnTo>
                  <a:lnTo>
                    <a:pt x="62" y="0"/>
                  </a:lnTo>
                  <a:lnTo>
                    <a:pt x="53" y="17"/>
                  </a:lnTo>
                  <a:lnTo>
                    <a:pt x="9" y="105"/>
                  </a:lnTo>
                  <a:lnTo>
                    <a:pt x="0" y="132"/>
                  </a:lnTo>
                  <a:lnTo>
                    <a:pt x="18" y="150"/>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94" name="Freeform 184"/>
            <p:cNvSpPr>
              <a:spLocks noChangeArrowheads="1"/>
            </p:cNvSpPr>
            <p:nvPr/>
          </p:nvSpPr>
          <p:spPr bwMode="auto">
            <a:xfrm>
              <a:off x="3181350" y="2536825"/>
              <a:ext cx="57150" cy="47625"/>
            </a:xfrm>
            <a:custGeom>
              <a:avLst/>
              <a:gdLst>
                <a:gd name="T0" fmla="*/ 22146 w 160"/>
                <a:gd name="T1" fmla="*/ 44071 h 134"/>
                <a:gd name="T2" fmla="*/ 22146 w 160"/>
                <a:gd name="T3" fmla="*/ 44071 h 134"/>
                <a:gd name="T4" fmla="*/ 37862 w 160"/>
                <a:gd name="T5" fmla="*/ 34830 h 134"/>
                <a:gd name="T6" fmla="*/ 44291 w 160"/>
                <a:gd name="T7" fmla="*/ 28433 h 134"/>
                <a:gd name="T8" fmla="*/ 53578 w 160"/>
                <a:gd name="T9" fmla="*/ 22035 h 134"/>
                <a:gd name="T10" fmla="*/ 53578 w 160"/>
                <a:gd name="T11" fmla="*/ 22035 h 134"/>
                <a:gd name="T12" fmla="*/ 56793 w 160"/>
                <a:gd name="T13" fmla="*/ 12795 h 134"/>
                <a:gd name="T14" fmla="*/ 53578 w 160"/>
                <a:gd name="T15" fmla="*/ 3199 h 134"/>
                <a:gd name="T16" fmla="*/ 53578 w 160"/>
                <a:gd name="T17" fmla="*/ 3199 h 134"/>
                <a:gd name="T18" fmla="*/ 50363 w 160"/>
                <a:gd name="T19" fmla="*/ 0 h 134"/>
                <a:gd name="T20" fmla="*/ 44291 w 160"/>
                <a:gd name="T21" fmla="*/ 0 h 134"/>
                <a:gd name="T22" fmla="*/ 41077 w 160"/>
                <a:gd name="T23" fmla="*/ 0 h 134"/>
                <a:gd name="T24" fmla="*/ 37862 w 160"/>
                <a:gd name="T25" fmla="*/ 3199 h 134"/>
                <a:gd name="T26" fmla="*/ 28575 w 160"/>
                <a:gd name="T27" fmla="*/ 9596 h 134"/>
                <a:gd name="T28" fmla="*/ 22146 w 160"/>
                <a:gd name="T29" fmla="*/ 12795 h 134"/>
                <a:gd name="T30" fmla="*/ 22146 w 160"/>
                <a:gd name="T31" fmla="*/ 12795 h 134"/>
                <a:gd name="T32" fmla="*/ 6429 w 160"/>
                <a:gd name="T33" fmla="*/ 22035 h 134"/>
                <a:gd name="T34" fmla="*/ 6429 w 160"/>
                <a:gd name="T35" fmla="*/ 22035 h 134"/>
                <a:gd name="T36" fmla="*/ 6429 w 160"/>
                <a:gd name="T37" fmla="*/ 22035 h 134"/>
                <a:gd name="T38" fmla="*/ 6429 w 160"/>
                <a:gd name="T39" fmla="*/ 22035 h 134"/>
                <a:gd name="T40" fmla="*/ 6429 w 160"/>
                <a:gd name="T41" fmla="*/ 22035 h 134"/>
                <a:gd name="T42" fmla="*/ 3215 w 160"/>
                <a:gd name="T43" fmla="*/ 28433 h 134"/>
                <a:gd name="T44" fmla="*/ 0 w 160"/>
                <a:gd name="T45" fmla="*/ 31632 h 134"/>
                <a:gd name="T46" fmla="*/ 0 w 160"/>
                <a:gd name="T47" fmla="*/ 37674 h 134"/>
                <a:gd name="T48" fmla="*/ 3215 w 160"/>
                <a:gd name="T49" fmla="*/ 40872 h 134"/>
                <a:gd name="T50" fmla="*/ 3215 w 160"/>
                <a:gd name="T51" fmla="*/ 40872 h 134"/>
                <a:gd name="T52" fmla="*/ 6429 w 160"/>
                <a:gd name="T53" fmla="*/ 47270 h 134"/>
                <a:gd name="T54" fmla="*/ 12859 w 160"/>
                <a:gd name="T55" fmla="*/ 47270 h 134"/>
                <a:gd name="T56" fmla="*/ 15716 w 160"/>
                <a:gd name="T57" fmla="*/ 47270 h 134"/>
                <a:gd name="T58" fmla="*/ 22146 w 160"/>
                <a:gd name="T59" fmla="*/ 44071 h 13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60" h="134">
                  <a:moveTo>
                    <a:pt x="62" y="124"/>
                  </a:moveTo>
                  <a:lnTo>
                    <a:pt x="62" y="124"/>
                  </a:lnTo>
                  <a:lnTo>
                    <a:pt x="106" y="98"/>
                  </a:lnTo>
                  <a:lnTo>
                    <a:pt x="124" y="80"/>
                  </a:lnTo>
                  <a:lnTo>
                    <a:pt x="150" y="62"/>
                  </a:lnTo>
                  <a:lnTo>
                    <a:pt x="159" y="36"/>
                  </a:lnTo>
                  <a:lnTo>
                    <a:pt x="150" y="9"/>
                  </a:lnTo>
                  <a:lnTo>
                    <a:pt x="141" y="0"/>
                  </a:lnTo>
                  <a:lnTo>
                    <a:pt x="124" y="0"/>
                  </a:lnTo>
                  <a:lnTo>
                    <a:pt x="115" y="0"/>
                  </a:lnTo>
                  <a:lnTo>
                    <a:pt x="106" y="9"/>
                  </a:lnTo>
                  <a:lnTo>
                    <a:pt x="80" y="27"/>
                  </a:lnTo>
                  <a:lnTo>
                    <a:pt x="62" y="36"/>
                  </a:lnTo>
                  <a:lnTo>
                    <a:pt x="18" y="62"/>
                  </a:lnTo>
                  <a:lnTo>
                    <a:pt x="9" y="80"/>
                  </a:lnTo>
                  <a:lnTo>
                    <a:pt x="0" y="89"/>
                  </a:lnTo>
                  <a:lnTo>
                    <a:pt x="0" y="106"/>
                  </a:lnTo>
                  <a:lnTo>
                    <a:pt x="9" y="115"/>
                  </a:lnTo>
                  <a:lnTo>
                    <a:pt x="18" y="133"/>
                  </a:lnTo>
                  <a:lnTo>
                    <a:pt x="36" y="133"/>
                  </a:lnTo>
                  <a:lnTo>
                    <a:pt x="44" y="133"/>
                  </a:lnTo>
                  <a:lnTo>
                    <a:pt x="62" y="124"/>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95" name="Freeform 185"/>
            <p:cNvSpPr>
              <a:spLocks noChangeArrowheads="1"/>
            </p:cNvSpPr>
            <p:nvPr/>
          </p:nvSpPr>
          <p:spPr bwMode="auto">
            <a:xfrm>
              <a:off x="3073400" y="2584450"/>
              <a:ext cx="66675" cy="41275"/>
            </a:xfrm>
            <a:custGeom>
              <a:avLst/>
              <a:gdLst>
                <a:gd name="T0" fmla="*/ 18897 w 187"/>
                <a:gd name="T1" fmla="*/ 40919 h 116"/>
                <a:gd name="T2" fmla="*/ 18897 w 187"/>
                <a:gd name="T3" fmla="*/ 40919 h 116"/>
                <a:gd name="T4" fmla="*/ 37794 w 187"/>
                <a:gd name="T5" fmla="*/ 34514 h 116"/>
                <a:gd name="T6" fmla="*/ 37794 w 187"/>
                <a:gd name="T7" fmla="*/ 34514 h 116"/>
                <a:gd name="T8" fmla="*/ 56692 w 187"/>
                <a:gd name="T9" fmla="*/ 31312 h 116"/>
                <a:gd name="T10" fmla="*/ 56692 w 187"/>
                <a:gd name="T11" fmla="*/ 31312 h 116"/>
                <a:gd name="T12" fmla="*/ 56692 w 187"/>
                <a:gd name="T13" fmla="*/ 31312 h 116"/>
                <a:gd name="T14" fmla="*/ 59901 w 187"/>
                <a:gd name="T15" fmla="*/ 28110 h 116"/>
                <a:gd name="T16" fmla="*/ 66318 w 187"/>
                <a:gd name="T17" fmla="*/ 24907 h 116"/>
                <a:gd name="T18" fmla="*/ 66318 w 187"/>
                <a:gd name="T19" fmla="*/ 18858 h 116"/>
                <a:gd name="T20" fmla="*/ 66318 w 187"/>
                <a:gd name="T21" fmla="*/ 12454 h 116"/>
                <a:gd name="T22" fmla="*/ 66318 w 187"/>
                <a:gd name="T23" fmla="*/ 12454 h 116"/>
                <a:gd name="T24" fmla="*/ 63109 w 187"/>
                <a:gd name="T25" fmla="*/ 6049 h 116"/>
                <a:gd name="T26" fmla="*/ 59901 w 187"/>
                <a:gd name="T27" fmla="*/ 3202 h 116"/>
                <a:gd name="T28" fmla="*/ 53483 w 187"/>
                <a:gd name="T29" fmla="*/ 0 h 116"/>
                <a:gd name="T30" fmla="*/ 47421 w 187"/>
                <a:gd name="T31" fmla="*/ 0 h 116"/>
                <a:gd name="T32" fmla="*/ 47421 w 187"/>
                <a:gd name="T33" fmla="*/ 0 h 116"/>
                <a:gd name="T34" fmla="*/ 31376 w 187"/>
                <a:gd name="T35" fmla="*/ 6049 h 116"/>
                <a:gd name="T36" fmla="*/ 31376 w 187"/>
                <a:gd name="T37" fmla="*/ 6049 h 116"/>
                <a:gd name="T38" fmla="*/ 12836 w 187"/>
                <a:gd name="T39" fmla="*/ 9251 h 116"/>
                <a:gd name="T40" fmla="*/ 12836 w 187"/>
                <a:gd name="T41" fmla="*/ 9251 h 116"/>
                <a:gd name="T42" fmla="*/ 12836 w 187"/>
                <a:gd name="T43" fmla="*/ 9251 h 116"/>
                <a:gd name="T44" fmla="*/ 12836 w 187"/>
                <a:gd name="T45" fmla="*/ 9251 h 116"/>
                <a:gd name="T46" fmla="*/ 6418 w 187"/>
                <a:gd name="T47" fmla="*/ 12454 h 116"/>
                <a:gd name="T48" fmla="*/ 0 w 187"/>
                <a:gd name="T49" fmla="*/ 15656 h 116"/>
                <a:gd name="T50" fmla="*/ 0 w 187"/>
                <a:gd name="T51" fmla="*/ 22061 h 116"/>
                <a:gd name="T52" fmla="*/ 0 w 187"/>
                <a:gd name="T53" fmla="*/ 28110 h 116"/>
                <a:gd name="T54" fmla="*/ 0 w 187"/>
                <a:gd name="T55" fmla="*/ 28110 h 116"/>
                <a:gd name="T56" fmla="*/ 0 w 187"/>
                <a:gd name="T57" fmla="*/ 34514 h 116"/>
                <a:gd name="T58" fmla="*/ 6418 w 187"/>
                <a:gd name="T59" fmla="*/ 37717 h 116"/>
                <a:gd name="T60" fmla="*/ 12836 w 187"/>
                <a:gd name="T61" fmla="*/ 40919 h 116"/>
                <a:gd name="T62" fmla="*/ 18897 w 187"/>
                <a:gd name="T63" fmla="*/ 40919 h 1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87" h="116">
                  <a:moveTo>
                    <a:pt x="53" y="115"/>
                  </a:moveTo>
                  <a:lnTo>
                    <a:pt x="53" y="115"/>
                  </a:lnTo>
                  <a:lnTo>
                    <a:pt x="106" y="97"/>
                  </a:lnTo>
                  <a:lnTo>
                    <a:pt x="159" y="88"/>
                  </a:lnTo>
                  <a:lnTo>
                    <a:pt x="168" y="79"/>
                  </a:lnTo>
                  <a:lnTo>
                    <a:pt x="186" y="70"/>
                  </a:lnTo>
                  <a:lnTo>
                    <a:pt x="186" y="53"/>
                  </a:lnTo>
                  <a:lnTo>
                    <a:pt x="186" y="35"/>
                  </a:lnTo>
                  <a:lnTo>
                    <a:pt x="177" y="17"/>
                  </a:lnTo>
                  <a:lnTo>
                    <a:pt x="168" y="9"/>
                  </a:lnTo>
                  <a:lnTo>
                    <a:pt x="150" y="0"/>
                  </a:lnTo>
                  <a:lnTo>
                    <a:pt x="133" y="0"/>
                  </a:lnTo>
                  <a:lnTo>
                    <a:pt x="88" y="17"/>
                  </a:lnTo>
                  <a:lnTo>
                    <a:pt x="36" y="26"/>
                  </a:lnTo>
                  <a:lnTo>
                    <a:pt x="18" y="35"/>
                  </a:lnTo>
                  <a:lnTo>
                    <a:pt x="0" y="44"/>
                  </a:lnTo>
                  <a:lnTo>
                    <a:pt x="0" y="62"/>
                  </a:lnTo>
                  <a:lnTo>
                    <a:pt x="0" y="79"/>
                  </a:lnTo>
                  <a:lnTo>
                    <a:pt x="0" y="97"/>
                  </a:lnTo>
                  <a:lnTo>
                    <a:pt x="18" y="106"/>
                  </a:lnTo>
                  <a:lnTo>
                    <a:pt x="36" y="115"/>
                  </a:lnTo>
                  <a:lnTo>
                    <a:pt x="53" y="115"/>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96" name="Freeform 186"/>
            <p:cNvSpPr>
              <a:spLocks noChangeArrowheads="1"/>
            </p:cNvSpPr>
            <p:nvPr/>
          </p:nvSpPr>
          <p:spPr bwMode="auto">
            <a:xfrm>
              <a:off x="2960688" y="2603500"/>
              <a:ext cx="73025" cy="44450"/>
            </a:xfrm>
            <a:custGeom>
              <a:avLst/>
              <a:gdLst>
                <a:gd name="T0" fmla="*/ 21836 w 204"/>
                <a:gd name="T1" fmla="*/ 44092 h 124"/>
                <a:gd name="T2" fmla="*/ 21836 w 204"/>
                <a:gd name="T3" fmla="*/ 44092 h 124"/>
                <a:gd name="T4" fmla="*/ 56559 w 204"/>
                <a:gd name="T5" fmla="*/ 34771 h 124"/>
                <a:gd name="T6" fmla="*/ 56559 w 204"/>
                <a:gd name="T7" fmla="*/ 34771 h 124"/>
                <a:gd name="T8" fmla="*/ 63002 w 204"/>
                <a:gd name="T9" fmla="*/ 31545 h 124"/>
                <a:gd name="T10" fmla="*/ 69445 w 204"/>
                <a:gd name="T11" fmla="*/ 28319 h 124"/>
                <a:gd name="T12" fmla="*/ 72667 w 204"/>
                <a:gd name="T13" fmla="*/ 22225 h 124"/>
                <a:gd name="T14" fmla="*/ 72667 w 204"/>
                <a:gd name="T15" fmla="*/ 15773 h 124"/>
                <a:gd name="T16" fmla="*/ 72667 w 204"/>
                <a:gd name="T17" fmla="*/ 15773 h 124"/>
                <a:gd name="T18" fmla="*/ 69445 w 204"/>
                <a:gd name="T19" fmla="*/ 9320 h 124"/>
                <a:gd name="T20" fmla="*/ 63002 w 204"/>
                <a:gd name="T21" fmla="*/ 3226 h 124"/>
                <a:gd name="T22" fmla="*/ 59780 w 204"/>
                <a:gd name="T23" fmla="*/ 0 h 124"/>
                <a:gd name="T24" fmla="*/ 50473 w 204"/>
                <a:gd name="T25" fmla="*/ 0 h 124"/>
                <a:gd name="T26" fmla="*/ 50473 w 204"/>
                <a:gd name="T27" fmla="*/ 0 h 124"/>
                <a:gd name="T28" fmla="*/ 50473 w 204"/>
                <a:gd name="T29" fmla="*/ 0 h 124"/>
                <a:gd name="T30" fmla="*/ 12529 w 204"/>
                <a:gd name="T31" fmla="*/ 6094 h 124"/>
                <a:gd name="T32" fmla="*/ 12529 w 204"/>
                <a:gd name="T33" fmla="*/ 6094 h 124"/>
                <a:gd name="T34" fmla="*/ 12529 w 204"/>
                <a:gd name="T35" fmla="*/ 6094 h 124"/>
                <a:gd name="T36" fmla="*/ 12529 w 204"/>
                <a:gd name="T37" fmla="*/ 6094 h 124"/>
                <a:gd name="T38" fmla="*/ 6085 w 204"/>
                <a:gd name="T39" fmla="*/ 12546 h 124"/>
                <a:gd name="T40" fmla="*/ 0 w 204"/>
                <a:gd name="T41" fmla="*/ 15773 h 124"/>
                <a:gd name="T42" fmla="*/ 0 w 204"/>
                <a:gd name="T43" fmla="*/ 22225 h 124"/>
                <a:gd name="T44" fmla="*/ 0 w 204"/>
                <a:gd name="T45" fmla="*/ 31545 h 124"/>
                <a:gd name="T46" fmla="*/ 0 w 204"/>
                <a:gd name="T47" fmla="*/ 31545 h 124"/>
                <a:gd name="T48" fmla="*/ 2864 w 204"/>
                <a:gd name="T49" fmla="*/ 37998 h 124"/>
                <a:gd name="T50" fmla="*/ 9307 w 204"/>
                <a:gd name="T51" fmla="*/ 40865 h 124"/>
                <a:gd name="T52" fmla="*/ 15750 w 204"/>
                <a:gd name="T53" fmla="*/ 44092 h 124"/>
                <a:gd name="T54" fmla="*/ 21836 w 204"/>
                <a:gd name="T55" fmla="*/ 44092 h 12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04" h="124">
                  <a:moveTo>
                    <a:pt x="61" y="123"/>
                  </a:moveTo>
                  <a:lnTo>
                    <a:pt x="61" y="123"/>
                  </a:lnTo>
                  <a:lnTo>
                    <a:pt x="158" y="97"/>
                  </a:lnTo>
                  <a:lnTo>
                    <a:pt x="176" y="88"/>
                  </a:lnTo>
                  <a:lnTo>
                    <a:pt x="194" y="79"/>
                  </a:lnTo>
                  <a:lnTo>
                    <a:pt x="203" y="62"/>
                  </a:lnTo>
                  <a:lnTo>
                    <a:pt x="203" y="44"/>
                  </a:lnTo>
                  <a:lnTo>
                    <a:pt x="194" y="26"/>
                  </a:lnTo>
                  <a:lnTo>
                    <a:pt x="176" y="9"/>
                  </a:lnTo>
                  <a:lnTo>
                    <a:pt x="167" y="0"/>
                  </a:lnTo>
                  <a:lnTo>
                    <a:pt x="141" y="0"/>
                  </a:lnTo>
                  <a:lnTo>
                    <a:pt x="35" y="17"/>
                  </a:lnTo>
                  <a:lnTo>
                    <a:pt x="17" y="35"/>
                  </a:lnTo>
                  <a:lnTo>
                    <a:pt x="0" y="44"/>
                  </a:lnTo>
                  <a:lnTo>
                    <a:pt x="0" y="62"/>
                  </a:lnTo>
                  <a:lnTo>
                    <a:pt x="0" y="88"/>
                  </a:lnTo>
                  <a:lnTo>
                    <a:pt x="8" y="106"/>
                  </a:lnTo>
                  <a:lnTo>
                    <a:pt x="26" y="114"/>
                  </a:lnTo>
                  <a:lnTo>
                    <a:pt x="44" y="123"/>
                  </a:lnTo>
                  <a:lnTo>
                    <a:pt x="61" y="123"/>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97" name="Freeform 187"/>
            <p:cNvSpPr>
              <a:spLocks noChangeArrowheads="1"/>
            </p:cNvSpPr>
            <p:nvPr/>
          </p:nvSpPr>
          <p:spPr bwMode="auto">
            <a:xfrm>
              <a:off x="2886075" y="2651125"/>
              <a:ext cx="50800" cy="76200"/>
            </a:xfrm>
            <a:custGeom>
              <a:avLst/>
              <a:gdLst>
                <a:gd name="T0" fmla="*/ 18961 w 142"/>
                <a:gd name="T1" fmla="*/ 75842 h 213"/>
                <a:gd name="T2" fmla="*/ 18961 w 142"/>
                <a:gd name="T3" fmla="*/ 75842 h 213"/>
                <a:gd name="T4" fmla="*/ 28262 w 142"/>
                <a:gd name="T5" fmla="*/ 75842 h 213"/>
                <a:gd name="T6" fmla="*/ 34701 w 142"/>
                <a:gd name="T7" fmla="*/ 72623 h 213"/>
                <a:gd name="T8" fmla="*/ 37921 w 142"/>
                <a:gd name="T9" fmla="*/ 66183 h 213"/>
                <a:gd name="T10" fmla="*/ 40783 w 142"/>
                <a:gd name="T11" fmla="*/ 56882 h 213"/>
                <a:gd name="T12" fmla="*/ 40783 w 142"/>
                <a:gd name="T13" fmla="*/ 56882 h 213"/>
                <a:gd name="T14" fmla="*/ 44003 w 142"/>
                <a:gd name="T15" fmla="*/ 44361 h 213"/>
                <a:gd name="T16" fmla="*/ 44003 w 142"/>
                <a:gd name="T17" fmla="*/ 44361 h 213"/>
                <a:gd name="T18" fmla="*/ 44003 w 142"/>
                <a:gd name="T19" fmla="*/ 34701 h 213"/>
                <a:gd name="T20" fmla="*/ 44003 w 142"/>
                <a:gd name="T21" fmla="*/ 31482 h 213"/>
                <a:gd name="T22" fmla="*/ 47223 w 142"/>
                <a:gd name="T23" fmla="*/ 28620 h 213"/>
                <a:gd name="T24" fmla="*/ 47223 w 142"/>
                <a:gd name="T25" fmla="*/ 28620 h 213"/>
                <a:gd name="T26" fmla="*/ 47223 w 142"/>
                <a:gd name="T27" fmla="*/ 28620 h 213"/>
                <a:gd name="T28" fmla="*/ 50442 w 142"/>
                <a:gd name="T29" fmla="*/ 22180 h 213"/>
                <a:gd name="T30" fmla="*/ 47223 w 142"/>
                <a:gd name="T31" fmla="*/ 12521 h 213"/>
                <a:gd name="T32" fmla="*/ 44003 w 142"/>
                <a:gd name="T33" fmla="*/ 6439 h 213"/>
                <a:gd name="T34" fmla="*/ 37921 w 142"/>
                <a:gd name="T35" fmla="*/ 3220 h 213"/>
                <a:gd name="T36" fmla="*/ 37921 w 142"/>
                <a:gd name="T37" fmla="*/ 3220 h 213"/>
                <a:gd name="T38" fmla="*/ 31482 w 142"/>
                <a:gd name="T39" fmla="*/ 0 h 213"/>
                <a:gd name="T40" fmla="*/ 21823 w 142"/>
                <a:gd name="T41" fmla="*/ 0 h 213"/>
                <a:gd name="T42" fmla="*/ 15741 w 142"/>
                <a:gd name="T43" fmla="*/ 6439 h 213"/>
                <a:gd name="T44" fmla="*/ 12521 w 142"/>
                <a:gd name="T45" fmla="*/ 12521 h 213"/>
                <a:gd name="T46" fmla="*/ 9301 w 142"/>
                <a:gd name="T47" fmla="*/ 15741 h 213"/>
                <a:gd name="T48" fmla="*/ 9301 w 142"/>
                <a:gd name="T49" fmla="*/ 15741 h 213"/>
                <a:gd name="T50" fmla="*/ 6082 w 142"/>
                <a:gd name="T51" fmla="*/ 22180 h 213"/>
                <a:gd name="T52" fmla="*/ 6082 w 142"/>
                <a:gd name="T53" fmla="*/ 22180 h 213"/>
                <a:gd name="T54" fmla="*/ 2862 w 142"/>
                <a:gd name="T55" fmla="*/ 31482 h 213"/>
                <a:gd name="T56" fmla="*/ 2862 w 142"/>
                <a:gd name="T57" fmla="*/ 31482 h 213"/>
                <a:gd name="T58" fmla="*/ 0 w 142"/>
                <a:gd name="T59" fmla="*/ 53662 h 213"/>
                <a:gd name="T60" fmla="*/ 0 w 142"/>
                <a:gd name="T61" fmla="*/ 53662 h 213"/>
                <a:gd name="T62" fmla="*/ 0 w 142"/>
                <a:gd name="T63" fmla="*/ 56882 h 213"/>
                <a:gd name="T64" fmla="*/ 0 w 142"/>
                <a:gd name="T65" fmla="*/ 56882 h 213"/>
                <a:gd name="T66" fmla="*/ 0 w 142"/>
                <a:gd name="T67" fmla="*/ 63321 h 213"/>
                <a:gd name="T68" fmla="*/ 6082 w 142"/>
                <a:gd name="T69" fmla="*/ 69403 h 213"/>
                <a:gd name="T70" fmla="*/ 12521 w 142"/>
                <a:gd name="T71" fmla="*/ 75842 h 213"/>
                <a:gd name="T72" fmla="*/ 18961 w 142"/>
                <a:gd name="T73" fmla="*/ 75842 h 21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42" h="213">
                  <a:moveTo>
                    <a:pt x="53" y="212"/>
                  </a:moveTo>
                  <a:lnTo>
                    <a:pt x="53" y="212"/>
                  </a:lnTo>
                  <a:lnTo>
                    <a:pt x="79" y="212"/>
                  </a:lnTo>
                  <a:lnTo>
                    <a:pt x="97" y="203"/>
                  </a:lnTo>
                  <a:lnTo>
                    <a:pt x="106" y="185"/>
                  </a:lnTo>
                  <a:lnTo>
                    <a:pt x="114" y="159"/>
                  </a:lnTo>
                  <a:lnTo>
                    <a:pt x="123" y="124"/>
                  </a:lnTo>
                  <a:lnTo>
                    <a:pt x="123" y="97"/>
                  </a:lnTo>
                  <a:lnTo>
                    <a:pt x="123" y="88"/>
                  </a:lnTo>
                  <a:lnTo>
                    <a:pt x="132" y="80"/>
                  </a:lnTo>
                  <a:lnTo>
                    <a:pt x="141" y="62"/>
                  </a:lnTo>
                  <a:lnTo>
                    <a:pt x="132" y="35"/>
                  </a:lnTo>
                  <a:lnTo>
                    <a:pt x="123" y="18"/>
                  </a:lnTo>
                  <a:lnTo>
                    <a:pt x="106" y="9"/>
                  </a:lnTo>
                  <a:lnTo>
                    <a:pt x="88" y="0"/>
                  </a:lnTo>
                  <a:lnTo>
                    <a:pt x="61" y="0"/>
                  </a:lnTo>
                  <a:lnTo>
                    <a:pt x="44" y="18"/>
                  </a:lnTo>
                  <a:lnTo>
                    <a:pt x="35" y="35"/>
                  </a:lnTo>
                  <a:lnTo>
                    <a:pt x="26" y="44"/>
                  </a:lnTo>
                  <a:lnTo>
                    <a:pt x="17" y="62"/>
                  </a:lnTo>
                  <a:lnTo>
                    <a:pt x="8" y="88"/>
                  </a:lnTo>
                  <a:lnTo>
                    <a:pt x="0" y="150"/>
                  </a:lnTo>
                  <a:lnTo>
                    <a:pt x="0" y="159"/>
                  </a:lnTo>
                  <a:lnTo>
                    <a:pt x="0" y="177"/>
                  </a:lnTo>
                  <a:lnTo>
                    <a:pt x="17" y="194"/>
                  </a:lnTo>
                  <a:lnTo>
                    <a:pt x="35" y="212"/>
                  </a:lnTo>
                  <a:lnTo>
                    <a:pt x="53" y="212"/>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98" name="Freeform 188"/>
            <p:cNvSpPr>
              <a:spLocks noChangeArrowheads="1"/>
            </p:cNvSpPr>
            <p:nvPr/>
          </p:nvSpPr>
          <p:spPr bwMode="auto">
            <a:xfrm>
              <a:off x="2892425" y="2762250"/>
              <a:ext cx="44450" cy="82550"/>
            </a:xfrm>
            <a:custGeom>
              <a:avLst/>
              <a:gdLst>
                <a:gd name="T0" fmla="*/ 18847 w 125"/>
                <a:gd name="T1" fmla="*/ 0 h 230"/>
                <a:gd name="T2" fmla="*/ 18847 w 125"/>
                <a:gd name="T3" fmla="*/ 0 h 230"/>
                <a:gd name="T4" fmla="*/ 9601 w 125"/>
                <a:gd name="T5" fmla="*/ 3230 h 230"/>
                <a:gd name="T6" fmla="*/ 3200 w 125"/>
                <a:gd name="T7" fmla="*/ 9332 h 230"/>
                <a:gd name="T8" fmla="*/ 0 w 125"/>
                <a:gd name="T9" fmla="*/ 15792 h 230"/>
                <a:gd name="T10" fmla="*/ 0 w 125"/>
                <a:gd name="T11" fmla="*/ 25483 h 230"/>
                <a:gd name="T12" fmla="*/ 3200 w 125"/>
                <a:gd name="T13" fmla="*/ 60297 h 230"/>
                <a:gd name="T14" fmla="*/ 3200 w 125"/>
                <a:gd name="T15" fmla="*/ 60297 h 230"/>
                <a:gd name="T16" fmla="*/ 3200 w 125"/>
                <a:gd name="T17" fmla="*/ 63169 h 230"/>
                <a:gd name="T18" fmla="*/ 3200 w 125"/>
                <a:gd name="T19" fmla="*/ 63169 h 230"/>
                <a:gd name="T20" fmla="*/ 6401 w 125"/>
                <a:gd name="T21" fmla="*/ 69629 h 230"/>
                <a:gd name="T22" fmla="*/ 9601 w 125"/>
                <a:gd name="T23" fmla="*/ 76090 h 230"/>
                <a:gd name="T24" fmla="*/ 18847 w 125"/>
                <a:gd name="T25" fmla="*/ 79320 h 230"/>
                <a:gd name="T26" fmla="*/ 25248 w 125"/>
                <a:gd name="T27" fmla="*/ 82191 h 230"/>
                <a:gd name="T28" fmla="*/ 25248 w 125"/>
                <a:gd name="T29" fmla="*/ 82191 h 230"/>
                <a:gd name="T30" fmla="*/ 34493 w 125"/>
                <a:gd name="T31" fmla="*/ 79320 h 230"/>
                <a:gd name="T32" fmla="*/ 40894 w 125"/>
                <a:gd name="T33" fmla="*/ 72859 h 230"/>
                <a:gd name="T34" fmla="*/ 44094 w 125"/>
                <a:gd name="T35" fmla="*/ 66399 h 230"/>
                <a:gd name="T36" fmla="*/ 44094 w 125"/>
                <a:gd name="T37" fmla="*/ 57067 h 230"/>
                <a:gd name="T38" fmla="*/ 40894 w 125"/>
                <a:gd name="T39" fmla="*/ 19022 h 230"/>
                <a:gd name="T40" fmla="*/ 40894 w 125"/>
                <a:gd name="T41" fmla="*/ 19022 h 230"/>
                <a:gd name="T42" fmla="*/ 37694 w 125"/>
                <a:gd name="T43" fmla="*/ 9332 h 230"/>
                <a:gd name="T44" fmla="*/ 31648 w 125"/>
                <a:gd name="T45" fmla="*/ 6460 h 230"/>
                <a:gd name="T46" fmla="*/ 25248 w 125"/>
                <a:gd name="T47" fmla="*/ 0 h 230"/>
                <a:gd name="T48" fmla="*/ 18847 w 125"/>
                <a:gd name="T49" fmla="*/ 0 h 2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5" h="230">
                  <a:moveTo>
                    <a:pt x="53" y="0"/>
                  </a:moveTo>
                  <a:lnTo>
                    <a:pt x="53" y="0"/>
                  </a:lnTo>
                  <a:lnTo>
                    <a:pt x="27" y="9"/>
                  </a:lnTo>
                  <a:lnTo>
                    <a:pt x="9" y="26"/>
                  </a:lnTo>
                  <a:lnTo>
                    <a:pt x="0" y="44"/>
                  </a:lnTo>
                  <a:lnTo>
                    <a:pt x="0" y="71"/>
                  </a:lnTo>
                  <a:lnTo>
                    <a:pt x="9" y="168"/>
                  </a:lnTo>
                  <a:lnTo>
                    <a:pt x="9" y="176"/>
                  </a:lnTo>
                  <a:lnTo>
                    <a:pt x="18" y="194"/>
                  </a:lnTo>
                  <a:lnTo>
                    <a:pt x="27" y="212"/>
                  </a:lnTo>
                  <a:lnTo>
                    <a:pt x="53" y="221"/>
                  </a:lnTo>
                  <a:lnTo>
                    <a:pt x="71" y="229"/>
                  </a:lnTo>
                  <a:lnTo>
                    <a:pt x="97" y="221"/>
                  </a:lnTo>
                  <a:lnTo>
                    <a:pt x="115" y="203"/>
                  </a:lnTo>
                  <a:lnTo>
                    <a:pt x="124" y="185"/>
                  </a:lnTo>
                  <a:lnTo>
                    <a:pt x="124" y="159"/>
                  </a:lnTo>
                  <a:lnTo>
                    <a:pt x="115" y="53"/>
                  </a:lnTo>
                  <a:lnTo>
                    <a:pt x="106" y="26"/>
                  </a:lnTo>
                  <a:lnTo>
                    <a:pt x="89" y="18"/>
                  </a:lnTo>
                  <a:lnTo>
                    <a:pt x="71" y="0"/>
                  </a:lnTo>
                  <a:lnTo>
                    <a:pt x="53" y="0"/>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99" name="Freeform 189"/>
            <p:cNvSpPr>
              <a:spLocks noChangeArrowheads="1"/>
            </p:cNvSpPr>
            <p:nvPr/>
          </p:nvSpPr>
          <p:spPr bwMode="auto">
            <a:xfrm>
              <a:off x="2901950" y="2873375"/>
              <a:ext cx="50800" cy="85725"/>
            </a:xfrm>
            <a:custGeom>
              <a:avLst/>
              <a:gdLst>
                <a:gd name="T0" fmla="*/ 22180 w 142"/>
                <a:gd name="T1" fmla="*/ 0 h 239"/>
                <a:gd name="T2" fmla="*/ 22180 w 142"/>
                <a:gd name="T3" fmla="*/ 0 h 239"/>
                <a:gd name="T4" fmla="*/ 12521 w 142"/>
                <a:gd name="T5" fmla="*/ 3228 h 239"/>
                <a:gd name="T6" fmla="*/ 6082 w 142"/>
                <a:gd name="T7" fmla="*/ 9326 h 239"/>
                <a:gd name="T8" fmla="*/ 3220 w 142"/>
                <a:gd name="T9" fmla="*/ 19010 h 239"/>
                <a:gd name="T10" fmla="*/ 0 w 142"/>
                <a:gd name="T11" fmla="*/ 25108 h 239"/>
                <a:gd name="T12" fmla="*/ 6082 w 142"/>
                <a:gd name="T13" fmla="*/ 63128 h 239"/>
                <a:gd name="T14" fmla="*/ 6082 w 142"/>
                <a:gd name="T15" fmla="*/ 63128 h 239"/>
                <a:gd name="T16" fmla="*/ 6082 w 142"/>
                <a:gd name="T17" fmla="*/ 63128 h 239"/>
                <a:gd name="T18" fmla="*/ 6082 w 142"/>
                <a:gd name="T19" fmla="*/ 63128 h 239"/>
                <a:gd name="T20" fmla="*/ 9301 w 142"/>
                <a:gd name="T21" fmla="*/ 72812 h 239"/>
                <a:gd name="T22" fmla="*/ 15741 w 142"/>
                <a:gd name="T23" fmla="*/ 78910 h 239"/>
                <a:gd name="T24" fmla="*/ 22180 w 142"/>
                <a:gd name="T25" fmla="*/ 82138 h 239"/>
                <a:gd name="T26" fmla="*/ 31482 w 142"/>
                <a:gd name="T27" fmla="*/ 85366 h 239"/>
                <a:gd name="T28" fmla="*/ 31482 w 142"/>
                <a:gd name="T29" fmla="*/ 85366 h 239"/>
                <a:gd name="T30" fmla="*/ 40783 w 142"/>
                <a:gd name="T31" fmla="*/ 82138 h 239"/>
                <a:gd name="T32" fmla="*/ 47223 w 142"/>
                <a:gd name="T33" fmla="*/ 76041 h 239"/>
                <a:gd name="T34" fmla="*/ 50442 w 142"/>
                <a:gd name="T35" fmla="*/ 66356 h 239"/>
                <a:gd name="T36" fmla="*/ 50442 w 142"/>
                <a:gd name="T37" fmla="*/ 57030 h 239"/>
                <a:gd name="T38" fmla="*/ 44003 w 142"/>
                <a:gd name="T39" fmla="*/ 22238 h 239"/>
                <a:gd name="T40" fmla="*/ 44003 w 142"/>
                <a:gd name="T41" fmla="*/ 22238 h 239"/>
                <a:gd name="T42" fmla="*/ 44003 w 142"/>
                <a:gd name="T43" fmla="*/ 12554 h 239"/>
                <a:gd name="T44" fmla="*/ 37921 w 142"/>
                <a:gd name="T45" fmla="*/ 6098 h 239"/>
                <a:gd name="T46" fmla="*/ 28262 w 142"/>
                <a:gd name="T47" fmla="*/ 3228 h 239"/>
                <a:gd name="T48" fmla="*/ 22180 w 142"/>
                <a:gd name="T49" fmla="*/ 0 h 23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42" h="239">
                  <a:moveTo>
                    <a:pt x="62" y="0"/>
                  </a:moveTo>
                  <a:lnTo>
                    <a:pt x="62" y="0"/>
                  </a:lnTo>
                  <a:lnTo>
                    <a:pt x="35" y="9"/>
                  </a:lnTo>
                  <a:lnTo>
                    <a:pt x="17" y="26"/>
                  </a:lnTo>
                  <a:lnTo>
                    <a:pt x="9" y="53"/>
                  </a:lnTo>
                  <a:lnTo>
                    <a:pt x="0" y="70"/>
                  </a:lnTo>
                  <a:lnTo>
                    <a:pt x="17" y="176"/>
                  </a:lnTo>
                  <a:lnTo>
                    <a:pt x="26" y="203"/>
                  </a:lnTo>
                  <a:lnTo>
                    <a:pt x="44" y="220"/>
                  </a:lnTo>
                  <a:lnTo>
                    <a:pt x="62" y="229"/>
                  </a:lnTo>
                  <a:lnTo>
                    <a:pt x="88" y="238"/>
                  </a:lnTo>
                  <a:lnTo>
                    <a:pt x="114" y="229"/>
                  </a:lnTo>
                  <a:lnTo>
                    <a:pt x="132" y="212"/>
                  </a:lnTo>
                  <a:lnTo>
                    <a:pt x="141" y="185"/>
                  </a:lnTo>
                  <a:lnTo>
                    <a:pt x="141" y="159"/>
                  </a:lnTo>
                  <a:lnTo>
                    <a:pt x="123" y="62"/>
                  </a:lnTo>
                  <a:lnTo>
                    <a:pt x="123" y="35"/>
                  </a:lnTo>
                  <a:lnTo>
                    <a:pt x="106" y="17"/>
                  </a:lnTo>
                  <a:lnTo>
                    <a:pt x="79" y="9"/>
                  </a:lnTo>
                  <a:lnTo>
                    <a:pt x="62" y="0"/>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200" name="Freeform 190"/>
            <p:cNvSpPr>
              <a:spLocks noChangeArrowheads="1"/>
            </p:cNvSpPr>
            <p:nvPr/>
          </p:nvSpPr>
          <p:spPr bwMode="auto">
            <a:xfrm>
              <a:off x="2917825" y="2987675"/>
              <a:ext cx="50800" cy="82550"/>
            </a:xfrm>
            <a:custGeom>
              <a:avLst/>
              <a:gdLst>
                <a:gd name="T0" fmla="*/ 31482 w 142"/>
                <a:gd name="T1" fmla="*/ 82193 h 231"/>
                <a:gd name="T2" fmla="*/ 31482 w 142"/>
                <a:gd name="T3" fmla="*/ 82193 h 231"/>
                <a:gd name="T4" fmla="*/ 41141 w 142"/>
                <a:gd name="T5" fmla="*/ 78976 h 231"/>
                <a:gd name="T6" fmla="*/ 47223 w 142"/>
                <a:gd name="T7" fmla="*/ 72544 h 231"/>
                <a:gd name="T8" fmla="*/ 50442 w 142"/>
                <a:gd name="T9" fmla="*/ 66469 h 231"/>
                <a:gd name="T10" fmla="*/ 50442 w 142"/>
                <a:gd name="T11" fmla="*/ 56820 h 231"/>
                <a:gd name="T12" fmla="*/ 44003 w 142"/>
                <a:gd name="T13" fmla="*/ 18940 h 231"/>
                <a:gd name="T14" fmla="*/ 44003 w 142"/>
                <a:gd name="T15" fmla="*/ 18940 h 231"/>
                <a:gd name="T16" fmla="*/ 41141 w 142"/>
                <a:gd name="T17" fmla="*/ 9649 h 231"/>
                <a:gd name="T18" fmla="*/ 37921 w 142"/>
                <a:gd name="T19" fmla="*/ 3216 h 231"/>
                <a:gd name="T20" fmla="*/ 28262 w 142"/>
                <a:gd name="T21" fmla="*/ 0 h 231"/>
                <a:gd name="T22" fmla="*/ 18961 w 142"/>
                <a:gd name="T23" fmla="*/ 0 h 231"/>
                <a:gd name="T24" fmla="*/ 18961 w 142"/>
                <a:gd name="T25" fmla="*/ 0 h 231"/>
                <a:gd name="T26" fmla="*/ 9301 w 142"/>
                <a:gd name="T27" fmla="*/ 3216 h 231"/>
                <a:gd name="T28" fmla="*/ 3220 w 142"/>
                <a:gd name="T29" fmla="*/ 9649 h 231"/>
                <a:gd name="T30" fmla="*/ 0 w 142"/>
                <a:gd name="T31" fmla="*/ 16081 h 231"/>
                <a:gd name="T32" fmla="*/ 0 w 142"/>
                <a:gd name="T33" fmla="*/ 25373 h 231"/>
                <a:gd name="T34" fmla="*/ 6439 w 142"/>
                <a:gd name="T35" fmla="*/ 63253 h 231"/>
                <a:gd name="T36" fmla="*/ 6439 w 142"/>
                <a:gd name="T37" fmla="*/ 63253 h 231"/>
                <a:gd name="T38" fmla="*/ 6439 w 142"/>
                <a:gd name="T39" fmla="*/ 63253 h 231"/>
                <a:gd name="T40" fmla="*/ 9301 w 142"/>
                <a:gd name="T41" fmla="*/ 72544 h 231"/>
                <a:gd name="T42" fmla="*/ 15741 w 142"/>
                <a:gd name="T43" fmla="*/ 78976 h 231"/>
                <a:gd name="T44" fmla="*/ 22180 w 142"/>
                <a:gd name="T45" fmla="*/ 82193 h 231"/>
                <a:gd name="T46" fmla="*/ 31482 w 142"/>
                <a:gd name="T47" fmla="*/ 82193 h 23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42" h="231">
                  <a:moveTo>
                    <a:pt x="88" y="230"/>
                  </a:moveTo>
                  <a:lnTo>
                    <a:pt x="88" y="230"/>
                  </a:lnTo>
                  <a:lnTo>
                    <a:pt x="115" y="221"/>
                  </a:lnTo>
                  <a:lnTo>
                    <a:pt x="132" y="203"/>
                  </a:lnTo>
                  <a:lnTo>
                    <a:pt x="141" y="186"/>
                  </a:lnTo>
                  <a:lnTo>
                    <a:pt x="141" y="159"/>
                  </a:lnTo>
                  <a:lnTo>
                    <a:pt x="123" y="53"/>
                  </a:lnTo>
                  <a:lnTo>
                    <a:pt x="115" y="27"/>
                  </a:lnTo>
                  <a:lnTo>
                    <a:pt x="106" y="9"/>
                  </a:lnTo>
                  <a:lnTo>
                    <a:pt x="79" y="0"/>
                  </a:lnTo>
                  <a:lnTo>
                    <a:pt x="53" y="0"/>
                  </a:lnTo>
                  <a:lnTo>
                    <a:pt x="26" y="9"/>
                  </a:lnTo>
                  <a:lnTo>
                    <a:pt x="9" y="27"/>
                  </a:lnTo>
                  <a:lnTo>
                    <a:pt x="0" y="45"/>
                  </a:lnTo>
                  <a:lnTo>
                    <a:pt x="0" y="71"/>
                  </a:lnTo>
                  <a:lnTo>
                    <a:pt x="18" y="177"/>
                  </a:lnTo>
                  <a:lnTo>
                    <a:pt x="26" y="203"/>
                  </a:lnTo>
                  <a:lnTo>
                    <a:pt x="44" y="221"/>
                  </a:lnTo>
                  <a:lnTo>
                    <a:pt x="62" y="230"/>
                  </a:lnTo>
                  <a:lnTo>
                    <a:pt x="88" y="230"/>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201" name="Freeform 191"/>
            <p:cNvSpPr>
              <a:spLocks noChangeArrowheads="1"/>
            </p:cNvSpPr>
            <p:nvPr/>
          </p:nvSpPr>
          <p:spPr bwMode="auto">
            <a:xfrm>
              <a:off x="2933700" y="3098800"/>
              <a:ext cx="53975" cy="85725"/>
            </a:xfrm>
            <a:custGeom>
              <a:avLst/>
              <a:gdLst>
                <a:gd name="T0" fmla="*/ 34673 w 151"/>
                <a:gd name="T1" fmla="*/ 85368 h 240"/>
                <a:gd name="T2" fmla="*/ 34673 w 151"/>
                <a:gd name="T3" fmla="*/ 85368 h 240"/>
                <a:gd name="T4" fmla="*/ 44324 w 151"/>
                <a:gd name="T5" fmla="*/ 82153 h 240"/>
                <a:gd name="T6" fmla="*/ 50400 w 151"/>
                <a:gd name="T7" fmla="*/ 75724 h 240"/>
                <a:gd name="T8" fmla="*/ 53618 w 151"/>
                <a:gd name="T9" fmla="*/ 66437 h 240"/>
                <a:gd name="T10" fmla="*/ 53618 w 151"/>
                <a:gd name="T11" fmla="*/ 56793 h 240"/>
                <a:gd name="T12" fmla="*/ 47183 w 151"/>
                <a:gd name="T13" fmla="*/ 18931 h 240"/>
                <a:gd name="T14" fmla="*/ 47183 w 151"/>
                <a:gd name="T15" fmla="*/ 18931 h 240"/>
                <a:gd name="T16" fmla="*/ 44324 w 151"/>
                <a:gd name="T17" fmla="*/ 12859 h 240"/>
                <a:gd name="T18" fmla="*/ 37890 w 151"/>
                <a:gd name="T19" fmla="*/ 6429 h 240"/>
                <a:gd name="T20" fmla="*/ 28239 w 151"/>
                <a:gd name="T21" fmla="*/ 0 h 240"/>
                <a:gd name="T22" fmla="*/ 18945 w 151"/>
                <a:gd name="T23" fmla="*/ 0 h 240"/>
                <a:gd name="T24" fmla="*/ 18945 w 151"/>
                <a:gd name="T25" fmla="*/ 0 h 240"/>
                <a:gd name="T26" fmla="*/ 12511 w 151"/>
                <a:gd name="T27" fmla="*/ 3215 h 240"/>
                <a:gd name="T28" fmla="*/ 6434 w 151"/>
                <a:gd name="T29" fmla="*/ 9644 h 240"/>
                <a:gd name="T30" fmla="*/ 0 w 151"/>
                <a:gd name="T31" fmla="*/ 18931 h 240"/>
                <a:gd name="T32" fmla="*/ 0 w 151"/>
                <a:gd name="T33" fmla="*/ 28575 h 240"/>
                <a:gd name="T34" fmla="*/ 6434 w 151"/>
                <a:gd name="T35" fmla="*/ 66437 h 240"/>
                <a:gd name="T36" fmla="*/ 6434 w 151"/>
                <a:gd name="T37" fmla="*/ 66437 h 240"/>
                <a:gd name="T38" fmla="*/ 6434 w 151"/>
                <a:gd name="T39" fmla="*/ 66437 h 240"/>
                <a:gd name="T40" fmla="*/ 9294 w 151"/>
                <a:gd name="T41" fmla="*/ 72509 h 240"/>
                <a:gd name="T42" fmla="*/ 15728 w 151"/>
                <a:gd name="T43" fmla="*/ 82153 h 240"/>
                <a:gd name="T44" fmla="*/ 25379 w 151"/>
                <a:gd name="T45" fmla="*/ 85368 h 240"/>
                <a:gd name="T46" fmla="*/ 34673 w 151"/>
                <a:gd name="T47" fmla="*/ 85368 h 24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51" h="240">
                  <a:moveTo>
                    <a:pt x="97" y="239"/>
                  </a:moveTo>
                  <a:lnTo>
                    <a:pt x="97" y="239"/>
                  </a:lnTo>
                  <a:lnTo>
                    <a:pt x="124" y="230"/>
                  </a:lnTo>
                  <a:lnTo>
                    <a:pt x="141" y="212"/>
                  </a:lnTo>
                  <a:lnTo>
                    <a:pt x="150" y="186"/>
                  </a:lnTo>
                  <a:lnTo>
                    <a:pt x="150" y="159"/>
                  </a:lnTo>
                  <a:lnTo>
                    <a:pt x="132" y="53"/>
                  </a:lnTo>
                  <a:lnTo>
                    <a:pt x="124" y="36"/>
                  </a:lnTo>
                  <a:lnTo>
                    <a:pt x="106" y="18"/>
                  </a:lnTo>
                  <a:lnTo>
                    <a:pt x="79" y="0"/>
                  </a:lnTo>
                  <a:lnTo>
                    <a:pt x="53" y="0"/>
                  </a:lnTo>
                  <a:lnTo>
                    <a:pt x="35" y="9"/>
                  </a:lnTo>
                  <a:lnTo>
                    <a:pt x="18" y="27"/>
                  </a:lnTo>
                  <a:lnTo>
                    <a:pt x="0" y="53"/>
                  </a:lnTo>
                  <a:lnTo>
                    <a:pt x="0" y="80"/>
                  </a:lnTo>
                  <a:lnTo>
                    <a:pt x="18" y="186"/>
                  </a:lnTo>
                  <a:lnTo>
                    <a:pt x="26" y="203"/>
                  </a:lnTo>
                  <a:lnTo>
                    <a:pt x="44" y="230"/>
                  </a:lnTo>
                  <a:lnTo>
                    <a:pt x="71" y="239"/>
                  </a:lnTo>
                  <a:lnTo>
                    <a:pt x="97" y="239"/>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202" name="Freeform 192"/>
            <p:cNvSpPr>
              <a:spLocks noChangeArrowheads="1"/>
            </p:cNvSpPr>
            <p:nvPr/>
          </p:nvSpPr>
          <p:spPr bwMode="auto">
            <a:xfrm>
              <a:off x="2955925" y="3213100"/>
              <a:ext cx="53975" cy="82550"/>
            </a:xfrm>
            <a:custGeom>
              <a:avLst/>
              <a:gdLst>
                <a:gd name="T0" fmla="*/ 34673 w 151"/>
                <a:gd name="T1" fmla="*/ 82191 h 230"/>
                <a:gd name="T2" fmla="*/ 34673 w 151"/>
                <a:gd name="T3" fmla="*/ 82191 h 230"/>
                <a:gd name="T4" fmla="*/ 43966 w 151"/>
                <a:gd name="T5" fmla="*/ 79320 h 230"/>
                <a:gd name="T6" fmla="*/ 50400 w 151"/>
                <a:gd name="T7" fmla="*/ 72859 h 230"/>
                <a:gd name="T8" fmla="*/ 53618 w 151"/>
                <a:gd name="T9" fmla="*/ 63169 h 230"/>
                <a:gd name="T10" fmla="*/ 53618 w 151"/>
                <a:gd name="T11" fmla="*/ 53837 h 230"/>
                <a:gd name="T12" fmla="*/ 47183 w 151"/>
                <a:gd name="T13" fmla="*/ 15792 h 230"/>
                <a:gd name="T14" fmla="*/ 47183 w 151"/>
                <a:gd name="T15" fmla="*/ 15792 h 230"/>
                <a:gd name="T16" fmla="*/ 40749 w 151"/>
                <a:gd name="T17" fmla="*/ 9332 h 230"/>
                <a:gd name="T18" fmla="*/ 34673 w 151"/>
                <a:gd name="T19" fmla="*/ 3230 h 230"/>
                <a:gd name="T20" fmla="*/ 28239 w 151"/>
                <a:gd name="T21" fmla="*/ 0 h 230"/>
                <a:gd name="T22" fmla="*/ 18945 w 151"/>
                <a:gd name="T23" fmla="*/ 0 h 230"/>
                <a:gd name="T24" fmla="*/ 18945 w 151"/>
                <a:gd name="T25" fmla="*/ 0 h 230"/>
                <a:gd name="T26" fmla="*/ 9294 w 151"/>
                <a:gd name="T27" fmla="*/ 3230 h 230"/>
                <a:gd name="T28" fmla="*/ 3217 w 151"/>
                <a:gd name="T29" fmla="*/ 9332 h 230"/>
                <a:gd name="T30" fmla="*/ 0 w 151"/>
                <a:gd name="T31" fmla="*/ 15792 h 230"/>
                <a:gd name="T32" fmla="*/ 0 w 151"/>
                <a:gd name="T33" fmla="*/ 25483 h 230"/>
                <a:gd name="T34" fmla="*/ 6077 w 151"/>
                <a:gd name="T35" fmla="*/ 63169 h 230"/>
                <a:gd name="T36" fmla="*/ 6077 w 151"/>
                <a:gd name="T37" fmla="*/ 63169 h 230"/>
                <a:gd name="T38" fmla="*/ 6077 w 151"/>
                <a:gd name="T39" fmla="*/ 63169 h 230"/>
                <a:gd name="T40" fmla="*/ 9294 w 151"/>
                <a:gd name="T41" fmla="*/ 72859 h 230"/>
                <a:gd name="T42" fmla="*/ 15728 w 151"/>
                <a:gd name="T43" fmla="*/ 79320 h 230"/>
                <a:gd name="T44" fmla="*/ 25022 w 151"/>
                <a:gd name="T45" fmla="*/ 82191 h 230"/>
                <a:gd name="T46" fmla="*/ 34673 w 151"/>
                <a:gd name="T47" fmla="*/ 82191 h 23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51" h="230">
                  <a:moveTo>
                    <a:pt x="97" y="229"/>
                  </a:moveTo>
                  <a:lnTo>
                    <a:pt x="97" y="229"/>
                  </a:lnTo>
                  <a:lnTo>
                    <a:pt x="123" y="221"/>
                  </a:lnTo>
                  <a:lnTo>
                    <a:pt x="141" y="203"/>
                  </a:lnTo>
                  <a:lnTo>
                    <a:pt x="150" y="176"/>
                  </a:lnTo>
                  <a:lnTo>
                    <a:pt x="150" y="150"/>
                  </a:lnTo>
                  <a:lnTo>
                    <a:pt x="132" y="44"/>
                  </a:lnTo>
                  <a:lnTo>
                    <a:pt x="114" y="26"/>
                  </a:lnTo>
                  <a:lnTo>
                    <a:pt x="97" y="9"/>
                  </a:lnTo>
                  <a:lnTo>
                    <a:pt x="79" y="0"/>
                  </a:lnTo>
                  <a:lnTo>
                    <a:pt x="53" y="0"/>
                  </a:lnTo>
                  <a:lnTo>
                    <a:pt x="26" y="9"/>
                  </a:lnTo>
                  <a:lnTo>
                    <a:pt x="9" y="26"/>
                  </a:lnTo>
                  <a:lnTo>
                    <a:pt x="0" y="44"/>
                  </a:lnTo>
                  <a:lnTo>
                    <a:pt x="0" y="71"/>
                  </a:lnTo>
                  <a:lnTo>
                    <a:pt x="17" y="176"/>
                  </a:lnTo>
                  <a:lnTo>
                    <a:pt x="26" y="203"/>
                  </a:lnTo>
                  <a:lnTo>
                    <a:pt x="44" y="221"/>
                  </a:lnTo>
                  <a:lnTo>
                    <a:pt x="70" y="229"/>
                  </a:lnTo>
                  <a:lnTo>
                    <a:pt x="97" y="229"/>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203" name="Freeform 193"/>
            <p:cNvSpPr>
              <a:spLocks noChangeArrowheads="1"/>
            </p:cNvSpPr>
            <p:nvPr/>
          </p:nvSpPr>
          <p:spPr bwMode="auto">
            <a:xfrm>
              <a:off x="2979738" y="3324225"/>
              <a:ext cx="57150" cy="82550"/>
            </a:xfrm>
            <a:custGeom>
              <a:avLst/>
              <a:gdLst>
                <a:gd name="T0" fmla="*/ 47445 w 159"/>
                <a:gd name="T1" fmla="*/ 15792 h 230"/>
                <a:gd name="T2" fmla="*/ 47445 w 159"/>
                <a:gd name="T3" fmla="*/ 15792 h 230"/>
                <a:gd name="T4" fmla="*/ 47445 w 159"/>
                <a:gd name="T5" fmla="*/ 15792 h 230"/>
                <a:gd name="T6" fmla="*/ 47445 w 159"/>
                <a:gd name="T7" fmla="*/ 15792 h 230"/>
                <a:gd name="T8" fmla="*/ 44210 w 159"/>
                <a:gd name="T9" fmla="*/ 6102 h 230"/>
                <a:gd name="T10" fmla="*/ 37741 w 159"/>
                <a:gd name="T11" fmla="*/ 3230 h 230"/>
                <a:gd name="T12" fmla="*/ 28395 w 159"/>
                <a:gd name="T13" fmla="*/ 0 h 230"/>
                <a:gd name="T14" fmla="*/ 18691 w 159"/>
                <a:gd name="T15" fmla="*/ 0 h 230"/>
                <a:gd name="T16" fmla="*/ 18691 w 159"/>
                <a:gd name="T17" fmla="*/ 0 h 230"/>
                <a:gd name="T18" fmla="*/ 9345 w 159"/>
                <a:gd name="T19" fmla="*/ 3230 h 230"/>
                <a:gd name="T20" fmla="*/ 2875 w 159"/>
                <a:gd name="T21" fmla="*/ 9332 h 230"/>
                <a:gd name="T22" fmla="*/ 0 w 159"/>
                <a:gd name="T23" fmla="*/ 19022 h 230"/>
                <a:gd name="T24" fmla="*/ 2875 w 159"/>
                <a:gd name="T25" fmla="*/ 28354 h 230"/>
                <a:gd name="T26" fmla="*/ 12580 w 159"/>
                <a:gd name="T27" fmla="*/ 66399 h 230"/>
                <a:gd name="T28" fmla="*/ 12580 w 159"/>
                <a:gd name="T29" fmla="*/ 66399 h 230"/>
                <a:gd name="T30" fmla="*/ 15815 w 159"/>
                <a:gd name="T31" fmla="*/ 72859 h 230"/>
                <a:gd name="T32" fmla="*/ 21925 w 159"/>
                <a:gd name="T33" fmla="*/ 78961 h 230"/>
                <a:gd name="T34" fmla="*/ 31630 w 159"/>
                <a:gd name="T35" fmla="*/ 82191 h 230"/>
                <a:gd name="T36" fmla="*/ 40975 w 159"/>
                <a:gd name="T37" fmla="*/ 82191 h 230"/>
                <a:gd name="T38" fmla="*/ 40975 w 159"/>
                <a:gd name="T39" fmla="*/ 82191 h 230"/>
                <a:gd name="T40" fmla="*/ 47445 w 159"/>
                <a:gd name="T41" fmla="*/ 78961 h 230"/>
                <a:gd name="T42" fmla="*/ 53915 w 159"/>
                <a:gd name="T43" fmla="*/ 72859 h 230"/>
                <a:gd name="T44" fmla="*/ 56791 w 159"/>
                <a:gd name="T45" fmla="*/ 63169 h 230"/>
                <a:gd name="T46" fmla="*/ 56791 w 159"/>
                <a:gd name="T47" fmla="*/ 53837 h 230"/>
                <a:gd name="T48" fmla="*/ 56791 w 159"/>
                <a:gd name="T49" fmla="*/ 53837 h 230"/>
                <a:gd name="T50" fmla="*/ 47445 w 159"/>
                <a:gd name="T51" fmla="*/ 15792 h 23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59" h="230">
                  <a:moveTo>
                    <a:pt x="132" y="44"/>
                  </a:moveTo>
                  <a:lnTo>
                    <a:pt x="132" y="44"/>
                  </a:lnTo>
                  <a:lnTo>
                    <a:pt x="123" y="17"/>
                  </a:lnTo>
                  <a:lnTo>
                    <a:pt x="105" y="9"/>
                  </a:lnTo>
                  <a:lnTo>
                    <a:pt x="79" y="0"/>
                  </a:lnTo>
                  <a:lnTo>
                    <a:pt x="52" y="0"/>
                  </a:lnTo>
                  <a:lnTo>
                    <a:pt x="26" y="9"/>
                  </a:lnTo>
                  <a:lnTo>
                    <a:pt x="8" y="26"/>
                  </a:lnTo>
                  <a:lnTo>
                    <a:pt x="0" y="53"/>
                  </a:lnTo>
                  <a:lnTo>
                    <a:pt x="8" y="79"/>
                  </a:lnTo>
                  <a:lnTo>
                    <a:pt x="35" y="185"/>
                  </a:lnTo>
                  <a:lnTo>
                    <a:pt x="44" y="203"/>
                  </a:lnTo>
                  <a:lnTo>
                    <a:pt x="61" y="220"/>
                  </a:lnTo>
                  <a:lnTo>
                    <a:pt x="88" y="229"/>
                  </a:lnTo>
                  <a:lnTo>
                    <a:pt x="114" y="229"/>
                  </a:lnTo>
                  <a:lnTo>
                    <a:pt x="132" y="220"/>
                  </a:lnTo>
                  <a:lnTo>
                    <a:pt x="150" y="203"/>
                  </a:lnTo>
                  <a:lnTo>
                    <a:pt x="158" y="176"/>
                  </a:lnTo>
                  <a:lnTo>
                    <a:pt x="158" y="150"/>
                  </a:lnTo>
                  <a:lnTo>
                    <a:pt x="132" y="44"/>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204" name="Freeform 194"/>
            <p:cNvSpPr>
              <a:spLocks noChangeArrowheads="1"/>
            </p:cNvSpPr>
            <p:nvPr/>
          </p:nvSpPr>
          <p:spPr bwMode="auto">
            <a:xfrm>
              <a:off x="3009900" y="3432175"/>
              <a:ext cx="57150" cy="85725"/>
            </a:xfrm>
            <a:custGeom>
              <a:avLst/>
              <a:gdLst>
                <a:gd name="T0" fmla="*/ 15716 w 160"/>
                <a:gd name="T1" fmla="*/ 3228 h 239"/>
                <a:gd name="T2" fmla="*/ 15716 w 160"/>
                <a:gd name="T3" fmla="*/ 3228 h 239"/>
                <a:gd name="T4" fmla="*/ 6072 w 160"/>
                <a:gd name="T5" fmla="*/ 6098 h 239"/>
                <a:gd name="T6" fmla="*/ 3215 w 160"/>
                <a:gd name="T7" fmla="*/ 12554 h 239"/>
                <a:gd name="T8" fmla="*/ 0 w 160"/>
                <a:gd name="T9" fmla="*/ 22238 h 239"/>
                <a:gd name="T10" fmla="*/ 0 w 160"/>
                <a:gd name="T11" fmla="*/ 31564 h 239"/>
                <a:gd name="T12" fmla="*/ 12502 w 160"/>
                <a:gd name="T13" fmla="*/ 66356 h 239"/>
                <a:gd name="T14" fmla="*/ 12502 w 160"/>
                <a:gd name="T15" fmla="*/ 66356 h 239"/>
                <a:gd name="T16" fmla="*/ 15716 w 160"/>
                <a:gd name="T17" fmla="*/ 76041 h 239"/>
                <a:gd name="T18" fmla="*/ 22146 w 160"/>
                <a:gd name="T19" fmla="*/ 82138 h 239"/>
                <a:gd name="T20" fmla="*/ 31433 w 160"/>
                <a:gd name="T21" fmla="*/ 85366 h 239"/>
                <a:gd name="T22" fmla="*/ 40719 w 160"/>
                <a:gd name="T23" fmla="*/ 82138 h 239"/>
                <a:gd name="T24" fmla="*/ 40719 w 160"/>
                <a:gd name="T25" fmla="*/ 82138 h 239"/>
                <a:gd name="T26" fmla="*/ 47149 w 160"/>
                <a:gd name="T27" fmla="*/ 78910 h 239"/>
                <a:gd name="T28" fmla="*/ 53578 w 160"/>
                <a:gd name="T29" fmla="*/ 72812 h 239"/>
                <a:gd name="T30" fmla="*/ 56793 w 160"/>
                <a:gd name="T31" fmla="*/ 63128 h 239"/>
                <a:gd name="T32" fmla="*/ 56793 w 160"/>
                <a:gd name="T33" fmla="*/ 53802 h 239"/>
                <a:gd name="T34" fmla="*/ 56793 w 160"/>
                <a:gd name="T35" fmla="*/ 53802 h 239"/>
                <a:gd name="T36" fmla="*/ 43934 w 160"/>
                <a:gd name="T37" fmla="*/ 19010 h 239"/>
                <a:gd name="T38" fmla="*/ 43934 w 160"/>
                <a:gd name="T39" fmla="*/ 19010 h 239"/>
                <a:gd name="T40" fmla="*/ 43934 w 160"/>
                <a:gd name="T41" fmla="*/ 19010 h 239"/>
                <a:gd name="T42" fmla="*/ 43934 w 160"/>
                <a:gd name="T43" fmla="*/ 19010 h 239"/>
                <a:gd name="T44" fmla="*/ 43934 w 160"/>
                <a:gd name="T45" fmla="*/ 19010 h 239"/>
                <a:gd name="T46" fmla="*/ 40719 w 160"/>
                <a:gd name="T47" fmla="*/ 9326 h 239"/>
                <a:gd name="T48" fmla="*/ 34647 w 160"/>
                <a:gd name="T49" fmla="*/ 3228 h 239"/>
                <a:gd name="T50" fmla="*/ 25003 w 160"/>
                <a:gd name="T51" fmla="*/ 0 h 239"/>
                <a:gd name="T52" fmla="*/ 15716 w 160"/>
                <a:gd name="T53" fmla="*/ 3228 h 23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60" h="239">
                  <a:moveTo>
                    <a:pt x="44" y="9"/>
                  </a:moveTo>
                  <a:lnTo>
                    <a:pt x="44" y="9"/>
                  </a:lnTo>
                  <a:lnTo>
                    <a:pt x="17" y="17"/>
                  </a:lnTo>
                  <a:lnTo>
                    <a:pt x="9" y="35"/>
                  </a:lnTo>
                  <a:lnTo>
                    <a:pt x="0" y="62"/>
                  </a:lnTo>
                  <a:lnTo>
                    <a:pt x="0" y="88"/>
                  </a:lnTo>
                  <a:lnTo>
                    <a:pt x="35" y="185"/>
                  </a:lnTo>
                  <a:lnTo>
                    <a:pt x="44" y="212"/>
                  </a:lnTo>
                  <a:lnTo>
                    <a:pt x="62" y="229"/>
                  </a:lnTo>
                  <a:lnTo>
                    <a:pt x="88" y="238"/>
                  </a:lnTo>
                  <a:lnTo>
                    <a:pt x="114" y="229"/>
                  </a:lnTo>
                  <a:lnTo>
                    <a:pt x="132" y="220"/>
                  </a:lnTo>
                  <a:lnTo>
                    <a:pt x="150" y="203"/>
                  </a:lnTo>
                  <a:lnTo>
                    <a:pt x="159" y="176"/>
                  </a:lnTo>
                  <a:lnTo>
                    <a:pt x="159" y="150"/>
                  </a:lnTo>
                  <a:lnTo>
                    <a:pt x="123" y="53"/>
                  </a:lnTo>
                  <a:lnTo>
                    <a:pt x="114" y="26"/>
                  </a:lnTo>
                  <a:lnTo>
                    <a:pt x="97" y="9"/>
                  </a:lnTo>
                  <a:lnTo>
                    <a:pt x="70" y="0"/>
                  </a:lnTo>
                  <a:lnTo>
                    <a:pt x="44" y="9"/>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205" name="Freeform 195"/>
            <p:cNvSpPr>
              <a:spLocks noChangeArrowheads="1"/>
            </p:cNvSpPr>
            <p:nvPr/>
          </p:nvSpPr>
          <p:spPr bwMode="auto">
            <a:xfrm>
              <a:off x="3044825" y="3543300"/>
              <a:ext cx="57150" cy="79375"/>
            </a:xfrm>
            <a:custGeom>
              <a:avLst/>
              <a:gdLst>
                <a:gd name="T0" fmla="*/ 0 w 160"/>
                <a:gd name="T1" fmla="*/ 28374 h 221"/>
                <a:gd name="T2" fmla="*/ 15716 w 160"/>
                <a:gd name="T3" fmla="*/ 66445 h 221"/>
                <a:gd name="T4" fmla="*/ 15716 w 160"/>
                <a:gd name="T5" fmla="*/ 66445 h 221"/>
                <a:gd name="T6" fmla="*/ 18931 w 160"/>
                <a:gd name="T7" fmla="*/ 72910 h 221"/>
                <a:gd name="T8" fmla="*/ 25003 w 160"/>
                <a:gd name="T9" fmla="*/ 79016 h 221"/>
                <a:gd name="T10" fmla="*/ 34647 w 160"/>
                <a:gd name="T11" fmla="*/ 79016 h 221"/>
                <a:gd name="T12" fmla="*/ 43934 w 160"/>
                <a:gd name="T13" fmla="*/ 79016 h 221"/>
                <a:gd name="T14" fmla="*/ 43934 w 160"/>
                <a:gd name="T15" fmla="*/ 79016 h 221"/>
                <a:gd name="T16" fmla="*/ 50363 w 160"/>
                <a:gd name="T17" fmla="*/ 72910 h 221"/>
                <a:gd name="T18" fmla="*/ 56793 w 160"/>
                <a:gd name="T19" fmla="*/ 66445 h 221"/>
                <a:gd name="T20" fmla="*/ 56793 w 160"/>
                <a:gd name="T21" fmla="*/ 59980 h 221"/>
                <a:gd name="T22" fmla="*/ 56793 w 160"/>
                <a:gd name="T23" fmla="*/ 50642 h 221"/>
                <a:gd name="T24" fmla="*/ 56793 w 160"/>
                <a:gd name="T25" fmla="*/ 50642 h 221"/>
                <a:gd name="T26" fmla="*/ 43934 w 160"/>
                <a:gd name="T27" fmla="*/ 15803 h 221"/>
                <a:gd name="T28" fmla="*/ 43934 w 160"/>
                <a:gd name="T29" fmla="*/ 12571 h 221"/>
                <a:gd name="T30" fmla="*/ 43934 w 160"/>
                <a:gd name="T31" fmla="*/ 12571 h 221"/>
                <a:gd name="T32" fmla="*/ 43934 w 160"/>
                <a:gd name="T33" fmla="*/ 12571 h 221"/>
                <a:gd name="T34" fmla="*/ 43934 w 160"/>
                <a:gd name="T35" fmla="*/ 12571 h 221"/>
                <a:gd name="T36" fmla="*/ 37862 w 160"/>
                <a:gd name="T37" fmla="*/ 6106 h 221"/>
                <a:gd name="T38" fmla="*/ 31433 w 160"/>
                <a:gd name="T39" fmla="*/ 0 h 221"/>
                <a:gd name="T40" fmla="*/ 22146 w 160"/>
                <a:gd name="T41" fmla="*/ 0 h 221"/>
                <a:gd name="T42" fmla="*/ 15716 w 160"/>
                <a:gd name="T43" fmla="*/ 0 h 221"/>
                <a:gd name="T44" fmla="*/ 15716 w 160"/>
                <a:gd name="T45" fmla="*/ 0 h 221"/>
                <a:gd name="T46" fmla="*/ 6072 w 160"/>
                <a:gd name="T47" fmla="*/ 6106 h 221"/>
                <a:gd name="T48" fmla="*/ 3215 w 160"/>
                <a:gd name="T49" fmla="*/ 12571 h 221"/>
                <a:gd name="T50" fmla="*/ 0 w 160"/>
                <a:gd name="T51" fmla="*/ 21909 h 221"/>
                <a:gd name="T52" fmla="*/ 0 w 160"/>
                <a:gd name="T53" fmla="*/ 28374 h 22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60" h="221">
                  <a:moveTo>
                    <a:pt x="0" y="79"/>
                  </a:moveTo>
                  <a:lnTo>
                    <a:pt x="44" y="185"/>
                  </a:lnTo>
                  <a:lnTo>
                    <a:pt x="53" y="203"/>
                  </a:lnTo>
                  <a:lnTo>
                    <a:pt x="70" y="220"/>
                  </a:lnTo>
                  <a:lnTo>
                    <a:pt x="97" y="220"/>
                  </a:lnTo>
                  <a:lnTo>
                    <a:pt x="123" y="220"/>
                  </a:lnTo>
                  <a:lnTo>
                    <a:pt x="141" y="203"/>
                  </a:lnTo>
                  <a:lnTo>
                    <a:pt x="159" y="185"/>
                  </a:lnTo>
                  <a:lnTo>
                    <a:pt x="159" y="167"/>
                  </a:lnTo>
                  <a:lnTo>
                    <a:pt x="159" y="141"/>
                  </a:lnTo>
                  <a:lnTo>
                    <a:pt x="123" y="44"/>
                  </a:lnTo>
                  <a:lnTo>
                    <a:pt x="123" y="35"/>
                  </a:lnTo>
                  <a:lnTo>
                    <a:pt x="106" y="17"/>
                  </a:lnTo>
                  <a:lnTo>
                    <a:pt x="88" y="0"/>
                  </a:lnTo>
                  <a:lnTo>
                    <a:pt x="62" y="0"/>
                  </a:lnTo>
                  <a:lnTo>
                    <a:pt x="44" y="0"/>
                  </a:lnTo>
                  <a:lnTo>
                    <a:pt x="17" y="17"/>
                  </a:lnTo>
                  <a:lnTo>
                    <a:pt x="9" y="35"/>
                  </a:lnTo>
                  <a:lnTo>
                    <a:pt x="0" y="61"/>
                  </a:lnTo>
                  <a:lnTo>
                    <a:pt x="0" y="79"/>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206" name="Freeform 196"/>
            <p:cNvSpPr>
              <a:spLocks noChangeArrowheads="1"/>
            </p:cNvSpPr>
            <p:nvPr/>
          </p:nvSpPr>
          <p:spPr bwMode="auto">
            <a:xfrm>
              <a:off x="3195638" y="3854450"/>
              <a:ext cx="57150" cy="69850"/>
            </a:xfrm>
            <a:custGeom>
              <a:avLst/>
              <a:gdLst>
                <a:gd name="T0" fmla="*/ 53915 w 159"/>
                <a:gd name="T1" fmla="*/ 40983 h 196"/>
                <a:gd name="T2" fmla="*/ 53915 w 159"/>
                <a:gd name="T3" fmla="*/ 40983 h 196"/>
                <a:gd name="T4" fmla="*/ 34865 w 159"/>
                <a:gd name="T5" fmla="*/ 9622 h 196"/>
                <a:gd name="T6" fmla="*/ 34865 w 159"/>
                <a:gd name="T7" fmla="*/ 9622 h 196"/>
                <a:gd name="T8" fmla="*/ 34865 w 159"/>
                <a:gd name="T9" fmla="*/ 9622 h 196"/>
                <a:gd name="T10" fmla="*/ 34865 w 159"/>
                <a:gd name="T11" fmla="*/ 9622 h 196"/>
                <a:gd name="T12" fmla="*/ 28395 w 159"/>
                <a:gd name="T13" fmla="*/ 3207 h 196"/>
                <a:gd name="T14" fmla="*/ 21925 w 159"/>
                <a:gd name="T15" fmla="*/ 0 h 196"/>
                <a:gd name="T16" fmla="*/ 15815 w 159"/>
                <a:gd name="T17" fmla="*/ 0 h 196"/>
                <a:gd name="T18" fmla="*/ 9345 w 159"/>
                <a:gd name="T19" fmla="*/ 3207 h 196"/>
                <a:gd name="T20" fmla="*/ 9345 w 159"/>
                <a:gd name="T21" fmla="*/ 3207 h 196"/>
                <a:gd name="T22" fmla="*/ 2875 w 159"/>
                <a:gd name="T23" fmla="*/ 9622 h 196"/>
                <a:gd name="T24" fmla="*/ 0 w 159"/>
                <a:gd name="T25" fmla="*/ 16037 h 196"/>
                <a:gd name="T26" fmla="*/ 0 w 159"/>
                <a:gd name="T27" fmla="*/ 22095 h 196"/>
                <a:gd name="T28" fmla="*/ 2875 w 159"/>
                <a:gd name="T29" fmla="*/ 28510 h 196"/>
                <a:gd name="T30" fmla="*/ 2875 w 159"/>
                <a:gd name="T31" fmla="*/ 31718 h 196"/>
                <a:gd name="T32" fmla="*/ 2875 w 159"/>
                <a:gd name="T33" fmla="*/ 31718 h 196"/>
                <a:gd name="T34" fmla="*/ 25160 w 159"/>
                <a:gd name="T35" fmla="*/ 63079 h 196"/>
                <a:gd name="T36" fmla="*/ 25160 w 159"/>
                <a:gd name="T37" fmla="*/ 63079 h 196"/>
                <a:gd name="T38" fmla="*/ 28395 w 159"/>
                <a:gd name="T39" fmla="*/ 66286 h 196"/>
                <a:gd name="T40" fmla="*/ 34865 w 159"/>
                <a:gd name="T41" fmla="*/ 69494 h 196"/>
                <a:gd name="T42" fmla="*/ 40975 w 159"/>
                <a:gd name="T43" fmla="*/ 69494 h 196"/>
                <a:gd name="T44" fmla="*/ 47445 w 159"/>
                <a:gd name="T45" fmla="*/ 66286 h 196"/>
                <a:gd name="T46" fmla="*/ 47445 w 159"/>
                <a:gd name="T47" fmla="*/ 66286 h 196"/>
                <a:gd name="T48" fmla="*/ 53915 w 159"/>
                <a:gd name="T49" fmla="*/ 63079 h 196"/>
                <a:gd name="T50" fmla="*/ 56791 w 159"/>
                <a:gd name="T51" fmla="*/ 56664 h 196"/>
                <a:gd name="T52" fmla="*/ 56791 w 159"/>
                <a:gd name="T53" fmla="*/ 50606 h 196"/>
                <a:gd name="T54" fmla="*/ 53915 w 159"/>
                <a:gd name="T55" fmla="*/ 40983 h 1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59" h="196">
                  <a:moveTo>
                    <a:pt x="150" y="115"/>
                  </a:moveTo>
                  <a:lnTo>
                    <a:pt x="150" y="115"/>
                  </a:lnTo>
                  <a:lnTo>
                    <a:pt x="97" y="27"/>
                  </a:lnTo>
                  <a:lnTo>
                    <a:pt x="79" y="9"/>
                  </a:lnTo>
                  <a:lnTo>
                    <a:pt x="61" y="0"/>
                  </a:lnTo>
                  <a:lnTo>
                    <a:pt x="44" y="0"/>
                  </a:lnTo>
                  <a:lnTo>
                    <a:pt x="26" y="9"/>
                  </a:lnTo>
                  <a:lnTo>
                    <a:pt x="8" y="27"/>
                  </a:lnTo>
                  <a:lnTo>
                    <a:pt x="0" y="45"/>
                  </a:lnTo>
                  <a:lnTo>
                    <a:pt x="0" y="62"/>
                  </a:lnTo>
                  <a:lnTo>
                    <a:pt x="8" y="80"/>
                  </a:lnTo>
                  <a:lnTo>
                    <a:pt x="8" y="89"/>
                  </a:lnTo>
                  <a:lnTo>
                    <a:pt x="70" y="177"/>
                  </a:lnTo>
                  <a:lnTo>
                    <a:pt x="79" y="186"/>
                  </a:lnTo>
                  <a:lnTo>
                    <a:pt x="97" y="195"/>
                  </a:lnTo>
                  <a:lnTo>
                    <a:pt x="114" y="195"/>
                  </a:lnTo>
                  <a:lnTo>
                    <a:pt x="132" y="186"/>
                  </a:lnTo>
                  <a:lnTo>
                    <a:pt x="150" y="177"/>
                  </a:lnTo>
                  <a:lnTo>
                    <a:pt x="158" y="159"/>
                  </a:lnTo>
                  <a:lnTo>
                    <a:pt x="158" y="142"/>
                  </a:lnTo>
                  <a:lnTo>
                    <a:pt x="150" y="115"/>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207" name="Freeform 197"/>
            <p:cNvSpPr>
              <a:spLocks noChangeArrowheads="1"/>
            </p:cNvSpPr>
            <p:nvPr/>
          </p:nvSpPr>
          <p:spPr bwMode="auto">
            <a:xfrm>
              <a:off x="3259138" y="3952875"/>
              <a:ext cx="57150" cy="63500"/>
            </a:xfrm>
            <a:custGeom>
              <a:avLst/>
              <a:gdLst>
                <a:gd name="T0" fmla="*/ 53578 w 160"/>
                <a:gd name="T1" fmla="*/ 38028 h 177"/>
                <a:gd name="T2" fmla="*/ 31433 w 160"/>
                <a:gd name="T3" fmla="*/ 6458 h 177"/>
                <a:gd name="T4" fmla="*/ 31433 w 160"/>
                <a:gd name="T5" fmla="*/ 6458 h 177"/>
                <a:gd name="T6" fmla="*/ 31433 w 160"/>
                <a:gd name="T7" fmla="*/ 6458 h 177"/>
                <a:gd name="T8" fmla="*/ 31433 w 160"/>
                <a:gd name="T9" fmla="*/ 6458 h 177"/>
                <a:gd name="T10" fmla="*/ 31433 w 160"/>
                <a:gd name="T11" fmla="*/ 6458 h 177"/>
                <a:gd name="T12" fmla="*/ 25360 w 160"/>
                <a:gd name="T13" fmla="*/ 3229 h 177"/>
                <a:gd name="T14" fmla="*/ 18931 w 160"/>
                <a:gd name="T15" fmla="*/ 0 h 177"/>
                <a:gd name="T16" fmla="*/ 12502 w 160"/>
                <a:gd name="T17" fmla="*/ 0 h 177"/>
                <a:gd name="T18" fmla="*/ 6429 w 160"/>
                <a:gd name="T19" fmla="*/ 3229 h 177"/>
                <a:gd name="T20" fmla="*/ 6429 w 160"/>
                <a:gd name="T21" fmla="*/ 3229 h 177"/>
                <a:gd name="T22" fmla="*/ 3215 w 160"/>
                <a:gd name="T23" fmla="*/ 9328 h 177"/>
                <a:gd name="T24" fmla="*/ 0 w 160"/>
                <a:gd name="T25" fmla="*/ 15785 h 177"/>
                <a:gd name="T26" fmla="*/ 0 w 160"/>
                <a:gd name="T27" fmla="*/ 22243 h 177"/>
                <a:gd name="T28" fmla="*/ 3215 w 160"/>
                <a:gd name="T29" fmla="*/ 28342 h 177"/>
                <a:gd name="T30" fmla="*/ 28218 w 160"/>
                <a:gd name="T31" fmla="*/ 57042 h 177"/>
                <a:gd name="T32" fmla="*/ 28218 w 160"/>
                <a:gd name="T33" fmla="*/ 57042 h 177"/>
                <a:gd name="T34" fmla="*/ 31433 w 160"/>
                <a:gd name="T35" fmla="*/ 63141 h 177"/>
                <a:gd name="T36" fmla="*/ 37862 w 160"/>
                <a:gd name="T37" fmla="*/ 63141 h 177"/>
                <a:gd name="T38" fmla="*/ 44291 w 160"/>
                <a:gd name="T39" fmla="*/ 63141 h 177"/>
                <a:gd name="T40" fmla="*/ 50363 w 160"/>
                <a:gd name="T41" fmla="*/ 60271 h 177"/>
                <a:gd name="T42" fmla="*/ 50363 w 160"/>
                <a:gd name="T43" fmla="*/ 60271 h 177"/>
                <a:gd name="T44" fmla="*/ 53578 w 160"/>
                <a:gd name="T45" fmla="*/ 57042 h 177"/>
                <a:gd name="T46" fmla="*/ 56793 w 160"/>
                <a:gd name="T47" fmla="*/ 50585 h 177"/>
                <a:gd name="T48" fmla="*/ 56793 w 160"/>
                <a:gd name="T49" fmla="*/ 44127 h 177"/>
                <a:gd name="T50" fmla="*/ 53578 w 160"/>
                <a:gd name="T51" fmla="*/ 38028 h 17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0" h="177">
                  <a:moveTo>
                    <a:pt x="150" y="106"/>
                  </a:moveTo>
                  <a:lnTo>
                    <a:pt x="88" y="18"/>
                  </a:lnTo>
                  <a:lnTo>
                    <a:pt x="71" y="9"/>
                  </a:lnTo>
                  <a:lnTo>
                    <a:pt x="53" y="0"/>
                  </a:lnTo>
                  <a:lnTo>
                    <a:pt x="35" y="0"/>
                  </a:lnTo>
                  <a:lnTo>
                    <a:pt x="18" y="9"/>
                  </a:lnTo>
                  <a:lnTo>
                    <a:pt x="9" y="26"/>
                  </a:lnTo>
                  <a:lnTo>
                    <a:pt x="0" y="44"/>
                  </a:lnTo>
                  <a:lnTo>
                    <a:pt x="0" y="62"/>
                  </a:lnTo>
                  <a:lnTo>
                    <a:pt x="9" y="79"/>
                  </a:lnTo>
                  <a:lnTo>
                    <a:pt x="79" y="159"/>
                  </a:lnTo>
                  <a:lnTo>
                    <a:pt x="88" y="176"/>
                  </a:lnTo>
                  <a:lnTo>
                    <a:pt x="106" y="176"/>
                  </a:lnTo>
                  <a:lnTo>
                    <a:pt x="124" y="176"/>
                  </a:lnTo>
                  <a:lnTo>
                    <a:pt x="141" y="168"/>
                  </a:lnTo>
                  <a:lnTo>
                    <a:pt x="150" y="159"/>
                  </a:lnTo>
                  <a:lnTo>
                    <a:pt x="159" y="141"/>
                  </a:lnTo>
                  <a:lnTo>
                    <a:pt x="159" y="123"/>
                  </a:lnTo>
                  <a:lnTo>
                    <a:pt x="150" y="106"/>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208" name="Freeform 198"/>
            <p:cNvSpPr>
              <a:spLocks noChangeArrowheads="1"/>
            </p:cNvSpPr>
            <p:nvPr/>
          </p:nvSpPr>
          <p:spPr bwMode="auto">
            <a:xfrm>
              <a:off x="3332163" y="4044950"/>
              <a:ext cx="53975" cy="60325"/>
            </a:xfrm>
            <a:custGeom>
              <a:avLst/>
              <a:gdLst>
                <a:gd name="T0" fmla="*/ 50400 w 151"/>
                <a:gd name="T1" fmla="*/ 34831 h 168"/>
                <a:gd name="T2" fmla="*/ 25379 w 151"/>
                <a:gd name="T3" fmla="*/ 6104 h 168"/>
                <a:gd name="T4" fmla="*/ 25379 w 151"/>
                <a:gd name="T5" fmla="*/ 6104 h 168"/>
                <a:gd name="T6" fmla="*/ 25379 w 151"/>
                <a:gd name="T7" fmla="*/ 6104 h 168"/>
                <a:gd name="T8" fmla="*/ 25379 w 151"/>
                <a:gd name="T9" fmla="*/ 6104 h 168"/>
                <a:gd name="T10" fmla="*/ 25379 w 151"/>
                <a:gd name="T11" fmla="*/ 6104 h 168"/>
                <a:gd name="T12" fmla="*/ 22162 w 151"/>
                <a:gd name="T13" fmla="*/ 3232 h 168"/>
                <a:gd name="T14" fmla="*/ 15728 w 151"/>
                <a:gd name="T15" fmla="*/ 0 h 168"/>
                <a:gd name="T16" fmla="*/ 9294 w 151"/>
                <a:gd name="T17" fmla="*/ 0 h 168"/>
                <a:gd name="T18" fmla="*/ 3217 w 151"/>
                <a:gd name="T19" fmla="*/ 3232 h 168"/>
                <a:gd name="T20" fmla="*/ 3217 w 151"/>
                <a:gd name="T21" fmla="*/ 3232 h 168"/>
                <a:gd name="T22" fmla="*/ 0 w 151"/>
                <a:gd name="T23" fmla="*/ 9336 h 168"/>
                <a:gd name="T24" fmla="*/ 0 w 151"/>
                <a:gd name="T25" fmla="*/ 15799 h 168"/>
                <a:gd name="T26" fmla="*/ 0 w 151"/>
                <a:gd name="T27" fmla="*/ 19031 h 168"/>
                <a:gd name="T28" fmla="*/ 3217 w 151"/>
                <a:gd name="T29" fmla="*/ 25135 h 168"/>
                <a:gd name="T30" fmla="*/ 28239 w 151"/>
                <a:gd name="T31" fmla="*/ 53862 h 168"/>
                <a:gd name="T32" fmla="*/ 28239 w 151"/>
                <a:gd name="T33" fmla="*/ 53862 h 168"/>
                <a:gd name="T34" fmla="*/ 31456 w 151"/>
                <a:gd name="T35" fmla="*/ 57093 h 168"/>
                <a:gd name="T36" fmla="*/ 37890 w 151"/>
                <a:gd name="T37" fmla="*/ 59966 h 168"/>
                <a:gd name="T38" fmla="*/ 41107 w 151"/>
                <a:gd name="T39" fmla="*/ 57093 h 168"/>
                <a:gd name="T40" fmla="*/ 47183 w 151"/>
                <a:gd name="T41" fmla="*/ 57093 h 168"/>
                <a:gd name="T42" fmla="*/ 47183 w 151"/>
                <a:gd name="T43" fmla="*/ 57093 h 168"/>
                <a:gd name="T44" fmla="*/ 50400 w 151"/>
                <a:gd name="T45" fmla="*/ 50630 h 168"/>
                <a:gd name="T46" fmla="*/ 53618 w 151"/>
                <a:gd name="T47" fmla="*/ 47398 h 168"/>
                <a:gd name="T48" fmla="*/ 50400 w 151"/>
                <a:gd name="T49" fmla="*/ 41294 h 168"/>
                <a:gd name="T50" fmla="*/ 50400 w 151"/>
                <a:gd name="T51" fmla="*/ 34831 h 16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51" h="168">
                  <a:moveTo>
                    <a:pt x="141" y="97"/>
                  </a:moveTo>
                  <a:lnTo>
                    <a:pt x="71" y="17"/>
                  </a:lnTo>
                  <a:lnTo>
                    <a:pt x="62" y="9"/>
                  </a:lnTo>
                  <a:lnTo>
                    <a:pt x="44" y="0"/>
                  </a:lnTo>
                  <a:lnTo>
                    <a:pt x="26" y="0"/>
                  </a:lnTo>
                  <a:lnTo>
                    <a:pt x="9" y="9"/>
                  </a:lnTo>
                  <a:lnTo>
                    <a:pt x="0" y="26"/>
                  </a:lnTo>
                  <a:lnTo>
                    <a:pt x="0" y="44"/>
                  </a:lnTo>
                  <a:lnTo>
                    <a:pt x="0" y="53"/>
                  </a:lnTo>
                  <a:lnTo>
                    <a:pt x="9" y="70"/>
                  </a:lnTo>
                  <a:lnTo>
                    <a:pt x="79" y="150"/>
                  </a:lnTo>
                  <a:lnTo>
                    <a:pt x="88" y="159"/>
                  </a:lnTo>
                  <a:lnTo>
                    <a:pt x="106" y="167"/>
                  </a:lnTo>
                  <a:lnTo>
                    <a:pt x="115" y="159"/>
                  </a:lnTo>
                  <a:lnTo>
                    <a:pt x="132" y="159"/>
                  </a:lnTo>
                  <a:lnTo>
                    <a:pt x="141" y="141"/>
                  </a:lnTo>
                  <a:lnTo>
                    <a:pt x="150" y="132"/>
                  </a:lnTo>
                  <a:lnTo>
                    <a:pt x="141" y="115"/>
                  </a:lnTo>
                  <a:lnTo>
                    <a:pt x="141" y="97"/>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209" name="Freeform 199"/>
            <p:cNvSpPr>
              <a:spLocks noChangeArrowheads="1"/>
            </p:cNvSpPr>
            <p:nvPr/>
          </p:nvSpPr>
          <p:spPr bwMode="auto">
            <a:xfrm>
              <a:off x="3408363" y="4133850"/>
              <a:ext cx="50800" cy="50800"/>
            </a:xfrm>
            <a:custGeom>
              <a:avLst/>
              <a:gdLst>
                <a:gd name="T0" fmla="*/ 22180 w 142"/>
                <a:gd name="T1" fmla="*/ 3220 h 142"/>
                <a:gd name="T2" fmla="*/ 22180 w 142"/>
                <a:gd name="T3" fmla="*/ 3220 h 142"/>
                <a:gd name="T4" fmla="*/ 18961 w 142"/>
                <a:gd name="T5" fmla="*/ 0 h 142"/>
                <a:gd name="T6" fmla="*/ 12521 w 142"/>
                <a:gd name="T7" fmla="*/ 0 h 142"/>
                <a:gd name="T8" fmla="*/ 9301 w 142"/>
                <a:gd name="T9" fmla="*/ 0 h 142"/>
                <a:gd name="T10" fmla="*/ 3220 w 142"/>
                <a:gd name="T11" fmla="*/ 3220 h 142"/>
                <a:gd name="T12" fmla="*/ 3220 w 142"/>
                <a:gd name="T13" fmla="*/ 3220 h 142"/>
                <a:gd name="T14" fmla="*/ 3220 w 142"/>
                <a:gd name="T15" fmla="*/ 9301 h 142"/>
                <a:gd name="T16" fmla="*/ 0 w 142"/>
                <a:gd name="T17" fmla="*/ 12521 h 142"/>
                <a:gd name="T18" fmla="*/ 0 w 142"/>
                <a:gd name="T19" fmla="*/ 15741 h 142"/>
                <a:gd name="T20" fmla="*/ 3220 w 142"/>
                <a:gd name="T21" fmla="*/ 22180 h 142"/>
                <a:gd name="T22" fmla="*/ 3220 w 142"/>
                <a:gd name="T23" fmla="*/ 22180 h 142"/>
                <a:gd name="T24" fmla="*/ 3220 w 142"/>
                <a:gd name="T25" fmla="*/ 22180 h 142"/>
                <a:gd name="T26" fmla="*/ 31482 w 142"/>
                <a:gd name="T27" fmla="*/ 47223 h 142"/>
                <a:gd name="T28" fmla="*/ 31482 w 142"/>
                <a:gd name="T29" fmla="*/ 47223 h 142"/>
                <a:gd name="T30" fmla="*/ 37921 w 142"/>
                <a:gd name="T31" fmla="*/ 50442 h 142"/>
                <a:gd name="T32" fmla="*/ 47223 w 142"/>
                <a:gd name="T33" fmla="*/ 47223 h 142"/>
                <a:gd name="T34" fmla="*/ 47223 w 142"/>
                <a:gd name="T35" fmla="*/ 47223 h 142"/>
                <a:gd name="T36" fmla="*/ 50442 w 142"/>
                <a:gd name="T37" fmla="*/ 41141 h 142"/>
                <a:gd name="T38" fmla="*/ 47223 w 142"/>
                <a:gd name="T39" fmla="*/ 31482 h 142"/>
                <a:gd name="T40" fmla="*/ 47223 w 142"/>
                <a:gd name="T41" fmla="*/ 31482 h 142"/>
                <a:gd name="T42" fmla="*/ 22180 w 142"/>
                <a:gd name="T43" fmla="*/ 3220 h 1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42" h="142">
                  <a:moveTo>
                    <a:pt x="62" y="9"/>
                  </a:moveTo>
                  <a:lnTo>
                    <a:pt x="62" y="9"/>
                  </a:lnTo>
                  <a:lnTo>
                    <a:pt x="53" y="0"/>
                  </a:lnTo>
                  <a:lnTo>
                    <a:pt x="35" y="0"/>
                  </a:lnTo>
                  <a:lnTo>
                    <a:pt x="26" y="0"/>
                  </a:lnTo>
                  <a:lnTo>
                    <a:pt x="9" y="9"/>
                  </a:lnTo>
                  <a:lnTo>
                    <a:pt x="9" y="26"/>
                  </a:lnTo>
                  <a:lnTo>
                    <a:pt x="0" y="35"/>
                  </a:lnTo>
                  <a:lnTo>
                    <a:pt x="0" y="44"/>
                  </a:lnTo>
                  <a:lnTo>
                    <a:pt x="9" y="62"/>
                  </a:lnTo>
                  <a:lnTo>
                    <a:pt x="88" y="132"/>
                  </a:lnTo>
                  <a:lnTo>
                    <a:pt x="106" y="141"/>
                  </a:lnTo>
                  <a:lnTo>
                    <a:pt x="132" y="132"/>
                  </a:lnTo>
                  <a:lnTo>
                    <a:pt x="141" y="115"/>
                  </a:lnTo>
                  <a:lnTo>
                    <a:pt x="132" y="88"/>
                  </a:lnTo>
                  <a:lnTo>
                    <a:pt x="62" y="9"/>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210" name="Freeform 200"/>
            <p:cNvSpPr>
              <a:spLocks noChangeArrowheads="1"/>
            </p:cNvSpPr>
            <p:nvPr/>
          </p:nvSpPr>
          <p:spPr bwMode="auto">
            <a:xfrm>
              <a:off x="3494088" y="4219575"/>
              <a:ext cx="44450" cy="41275"/>
            </a:xfrm>
            <a:custGeom>
              <a:avLst/>
              <a:gdLst>
                <a:gd name="T0" fmla="*/ 28092 w 125"/>
                <a:gd name="T1" fmla="*/ 40919 h 116"/>
                <a:gd name="T2" fmla="*/ 28092 w 125"/>
                <a:gd name="T3" fmla="*/ 40919 h 116"/>
                <a:gd name="T4" fmla="*/ 34493 w 125"/>
                <a:gd name="T5" fmla="*/ 40919 h 116"/>
                <a:gd name="T6" fmla="*/ 40894 w 125"/>
                <a:gd name="T7" fmla="*/ 40919 h 116"/>
                <a:gd name="T8" fmla="*/ 40894 w 125"/>
                <a:gd name="T9" fmla="*/ 40919 h 116"/>
                <a:gd name="T10" fmla="*/ 44094 w 125"/>
                <a:gd name="T11" fmla="*/ 34514 h 116"/>
                <a:gd name="T12" fmla="*/ 40894 w 125"/>
                <a:gd name="T13" fmla="*/ 28466 h 116"/>
                <a:gd name="T14" fmla="*/ 40894 w 125"/>
                <a:gd name="T15" fmla="*/ 28466 h 116"/>
                <a:gd name="T16" fmla="*/ 12446 w 125"/>
                <a:gd name="T17" fmla="*/ 3202 h 116"/>
                <a:gd name="T18" fmla="*/ 12446 w 125"/>
                <a:gd name="T19" fmla="*/ 3202 h 116"/>
                <a:gd name="T20" fmla="*/ 12446 w 125"/>
                <a:gd name="T21" fmla="*/ 3202 h 116"/>
                <a:gd name="T22" fmla="*/ 12446 w 125"/>
                <a:gd name="T23" fmla="*/ 0 h 116"/>
                <a:gd name="T24" fmla="*/ 12446 w 125"/>
                <a:gd name="T25" fmla="*/ 0 h 116"/>
                <a:gd name="T26" fmla="*/ 6401 w 125"/>
                <a:gd name="T27" fmla="*/ 0 h 116"/>
                <a:gd name="T28" fmla="*/ 0 w 125"/>
                <a:gd name="T29" fmla="*/ 3202 h 116"/>
                <a:gd name="T30" fmla="*/ 0 w 125"/>
                <a:gd name="T31" fmla="*/ 3202 h 116"/>
                <a:gd name="T32" fmla="*/ 0 w 125"/>
                <a:gd name="T33" fmla="*/ 9607 h 116"/>
                <a:gd name="T34" fmla="*/ 0 w 125"/>
                <a:gd name="T35" fmla="*/ 15656 h 116"/>
                <a:gd name="T36" fmla="*/ 28092 w 125"/>
                <a:gd name="T37" fmla="*/ 40919 h 1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 h="116">
                  <a:moveTo>
                    <a:pt x="79" y="115"/>
                  </a:moveTo>
                  <a:lnTo>
                    <a:pt x="79" y="115"/>
                  </a:lnTo>
                  <a:lnTo>
                    <a:pt x="97" y="115"/>
                  </a:lnTo>
                  <a:lnTo>
                    <a:pt x="115" y="115"/>
                  </a:lnTo>
                  <a:lnTo>
                    <a:pt x="124" y="97"/>
                  </a:lnTo>
                  <a:lnTo>
                    <a:pt x="115" y="80"/>
                  </a:lnTo>
                  <a:lnTo>
                    <a:pt x="35" y="9"/>
                  </a:lnTo>
                  <a:lnTo>
                    <a:pt x="35" y="0"/>
                  </a:lnTo>
                  <a:lnTo>
                    <a:pt x="18" y="0"/>
                  </a:lnTo>
                  <a:lnTo>
                    <a:pt x="0" y="9"/>
                  </a:lnTo>
                  <a:lnTo>
                    <a:pt x="0" y="27"/>
                  </a:lnTo>
                  <a:lnTo>
                    <a:pt x="0" y="44"/>
                  </a:lnTo>
                  <a:lnTo>
                    <a:pt x="79" y="115"/>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211" name="Freeform 201"/>
            <p:cNvSpPr>
              <a:spLocks noChangeArrowheads="1"/>
            </p:cNvSpPr>
            <p:nvPr/>
          </p:nvSpPr>
          <p:spPr bwMode="auto">
            <a:xfrm>
              <a:off x="3579813" y="4298950"/>
              <a:ext cx="41275" cy="34925"/>
            </a:xfrm>
            <a:custGeom>
              <a:avLst/>
              <a:gdLst>
                <a:gd name="T0" fmla="*/ 34514 w 116"/>
                <a:gd name="T1" fmla="*/ 31361 h 98"/>
                <a:gd name="T2" fmla="*/ 34514 w 116"/>
                <a:gd name="T3" fmla="*/ 31361 h 98"/>
                <a:gd name="T4" fmla="*/ 34514 w 116"/>
                <a:gd name="T5" fmla="*/ 34569 h 98"/>
                <a:gd name="T6" fmla="*/ 37717 w 116"/>
                <a:gd name="T7" fmla="*/ 31361 h 98"/>
                <a:gd name="T8" fmla="*/ 37717 w 116"/>
                <a:gd name="T9" fmla="*/ 31361 h 98"/>
                <a:gd name="T10" fmla="*/ 40919 w 116"/>
                <a:gd name="T11" fmla="*/ 28154 h 98"/>
                <a:gd name="T12" fmla="*/ 37717 w 116"/>
                <a:gd name="T13" fmla="*/ 24946 h 98"/>
                <a:gd name="T14" fmla="*/ 37717 w 116"/>
                <a:gd name="T15" fmla="*/ 24946 h 98"/>
                <a:gd name="T16" fmla="*/ 9607 w 116"/>
                <a:gd name="T17" fmla="*/ 0 h 98"/>
                <a:gd name="T18" fmla="*/ 9607 w 116"/>
                <a:gd name="T19" fmla="*/ 0 h 98"/>
                <a:gd name="T20" fmla="*/ 9607 w 116"/>
                <a:gd name="T21" fmla="*/ 0 h 98"/>
                <a:gd name="T22" fmla="*/ 9607 w 116"/>
                <a:gd name="T23" fmla="*/ 0 h 98"/>
                <a:gd name="T24" fmla="*/ 6405 w 116"/>
                <a:gd name="T25" fmla="*/ 0 h 98"/>
                <a:gd name="T26" fmla="*/ 3202 w 116"/>
                <a:gd name="T27" fmla="*/ 3207 h 98"/>
                <a:gd name="T28" fmla="*/ 3202 w 116"/>
                <a:gd name="T29" fmla="*/ 3207 h 98"/>
                <a:gd name="T30" fmla="*/ 0 w 116"/>
                <a:gd name="T31" fmla="*/ 6058 h 98"/>
                <a:gd name="T32" fmla="*/ 3202 w 116"/>
                <a:gd name="T33" fmla="*/ 9266 h 98"/>
                <a:gd name="T34" fmla="*/ 34514 w 116"/>
                <a:gd name="T35" fmla="*/ 31361 h 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16" h="98">
                  <a:moveTo>
                    <a:pt x="97" y="88"/>
                  </a:moveTo>
                  <a:lnTo>
                    <a:pt x="97" y="88"/>
                  </a:lnTo>
                  <a:lnTo>
                    <a:pt x="97" y="97"/>
                  </a:lnTo>
                  <a:lnTo>
                    <a:pt x="106" y="88"/>
                  </a:lnTo>
                  <a:lnTo>
                    <a:pt x="115" y="79"/>
                  </a:lnTo>
                  <a:lnTo>
                    <a:pt x="106" y="70"/>
                  </a:lnTo>
                  <a:lnTo>
                    <a:pt x="27" y="0"/>
                  </a:lnTo>
                  <a:lnTo>
                    <a:pt x="18" y="0"/>
                  </a:lnTo>
                  <a:lnTo>
                    <a:pt x="9" y="9"/>
                  </a:lnTo>
                  <a:lnTo>
                    <a:pt x="0" y="17"/>
                  </a:lnTo>
                  <a:lnTo>
                    <a:pt x="9" y="26"/>
                  </a:lnTo>
                  <a:lnTo>
                    <a:pt x="97" y="88"/>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212" name="Freeform 202"/>
            <p:cNvSpPr>
              <a:spLocks noChangeArrowheads="1"/>
            </p:cNvSpPr>
            <p:nvPr/>
          </p:nvSpPr>
          <p:spPr bwMode="auto">
            <a:xfrm>
              <a:off x="4862513" y="1733550"/>
              <a:ext cx="3255962" cy="5286375"/>
            </a:xfrm>
            <a:custGeom>
              <a:avLst/>
              <a:gdLst>
                <a:gd name="T0" fmla="*/ 2865031 w 9045"/>
                <a:gd name="T1" fmla="*/ 3131933 h 14683"/>
                <a:gd name="T2" fmla="*/ 2823634 w 9045"/>
                <a:gd name="T3" fmla="*/ 2697013 h 14683"/>
                <a:gd name="T4" fmla="*/ 2703042 w 9045"/>
                <a:gd name="T5" fmla="*/ 3310150 h 14683"/>
                <a:gd name="T6" fmla="*/ 2696563 w 9045"/>
                <a:gd name="T7" fmla="*/ 2306016 h 14683"/>
                <a:gd name="T8" fmla="*/ 2629968 w 9045"/>
                <a:gd name="T9" fmla="*/ 2807903 h 14683"/>
                <a:gd name="T10" fmla="*/ 2470859 w 9045"/>
                <a:gd name="T11" fmla="*/ 3065327 h 14683"/>
                <a:gd name="T12" fmla="*/ 2045370 w 9045"/>
                <a:gd name="T13" fmla="*/ 2576041 h 14683"/>
                <a:gd name="T14" fmla="*/ 2048610 w 9045"/>
                <a:gd name="T15" fmla="*/ 2556959 h 14683"/>
                <a:gd name="T16" fmla="*/ 2038891 w 9045"/>
                <a:gd name="T17" fmla="*/ 2436348 h 14683"/>
                <a:gd name="T18" fmla="*/ 2416863 w 9045"/>
                <a:gd name="T19" fmla="*/ 1629873 h 14683"/>
                <a:gd name="T20" fmla="*/ 1946738 w 9045"/>
                <a:gd name="T21" fmla="*/ 1153188 h 14683"/>
                <a:gd name="T22" fmla="*/ 1794469 w 9045"/>
                <a:gd name="T23" fmla="*/ 530690 h 14683"/>
                <a:gd name="T24" fmla="*/ 1683237 w 9045"/>
                <a:gd name="T25" fmla="*/ 1461377 h 14683"/>
                <a:gd name="T26" fmla="*/ 1511889 w 9045"/>
                <a:gd name="T27" fmla="*/ 15841 h 14683"/>
                <a:gd name="T28" fmla="*/ 1406777 w 9045"/>
                <a:gd name="T29" fmla="*/ 336632 h 14683"/>
                <a:gd name="T30" fmla="*/ 1263868 w 9045"/>
                <a:gd name="T31" fmla="*/ 1452016 h 14683"/>
                <a:gd name="T32" fmla="*/ 1136797 w 9045"/>
                <a:gd name="T33" fmla="*/ 1257958 h 14683"/>
                <a:gd name="T34" fmla="*/ 1308504 w 9045"/>
                <a:gd name="T35" fmla="*/ 1597830 h 14683"/>
                <a:gd name="T36" fmla="*/ 1165595 w 9045"/>
                <a:gd name="T37" fmla="*/ 1880816 h 14683"/>
                <a:gd name="T38" fmla="*/ 1117718 w 9045"/>
                <a:gd name="T39" fmla="*/ 1899898 h 14683"/>
                <a:gd name="T40" fmla="*/ 841618 w 9045"/>
                <a:gd name="T41" fmla="*/ 2029870 h 14683"/>
                <a:gd name="T42" fmla="*/ 787622 w 9045"/>
                <a:gd name="T43" fmla="*/ 2036351 h 14683"/>
                <a:gd name="T44" fmla="*/ 660552 w 9045"/>
                <a:gd name="T45" fmla="*/ 2159842 h 14683"/>
                <a:gd name="T46" fmla="*/ 514402 w 9045"/>
                <a:gd name="T47" fmla="*/ 2461911 h 14683"/>
                <a:gd name="T48" fmla="*/ 733626 w 9045"/>
                <a:gd name="T49" fmla="*/ 2846066 h 14683"/>
                <a:gd name="T50" fmla="*/ 1384819 w 9045"/>
                <a:gd name="T51" fmla="*/ 3405199 h 14683"/>
                <a:gd name="T52" fmla="*/ 1683237 w 9045"/>
                <a:gd name="T53" fmla="*/ 3951730 h 14683"/>
                <a:gd name="T54" fmla="*/ 1578485 w 9045"/>
                <a:gd name="T55" fmla="*/ 4444256 h 14683"/>
                <a:gd name="T56" fmla="*/ 1003607 w 9045"/>
                <a:gd name="T57" fmla="*/ 4904739 h 14683"/>
                <a:gd name="T58" fmla="*/ 0 w 9045"/>
                <a:gd name="T59" fmla="*/ 5286015 h 14683"/>
                <a:gd name="T60" fmla="*/ 1120958 w 9045"/>
                <a:gd name="T61" fmla="*/ 4892138 h 14683"/>
                <a:gd name="T62" fmla="*/ 1654799 w 9045"/>
                <a:gd name="T63" fmla="*/ 4428415 h 14683"/>
                <a:gd name="T64" fmla="*/ 1743713 w 9045"/>
                <a:gd name="T65" fmla="*/ 3942009 h 14683"/>
                <a:gd name="T66" fmla="*/ 1432335 w 9045"/>
                <a:gd name="T67" fmla="*/ 3364155 h 14683"/>
                <a:gd name="T68" fmla="*/ 1524489 w 9045"/>
                <a:gd name="T69" fmla="*/ 2982879 h 14683"/>
                <a:gd name="T70" fmla="*/ 2185040 w 9045"/>
                <a:gd name="T71" fmla="*/ 3011322 h 14683"/>
                <a:gd name="T72" fmla="*/ 2642567 w 9045"/>
                <a:gd name="T73" fmla="*/ 3271986 h 14683"/>
                <a:gd name="T74" fmla="*/ 2325070 w 9045"/>
                <a:gd name="T75" fmla="*/ 3338593 h 14683"/>
                <a:gd name="T76" fmla="*/ 1864304 w 9045"/>
                <a:gd name="T77" fmla="*/ 3640301 h 14683"/>
                <a:gd name="T78" fmla="*/ 2293032 w 9045"/>
                <a:gd name="T79" fmla="*/ 3408439 h 14683"/>
                <a:gd name="T80" fmla="*/ 2820394 w 9045"/>
                <a:gd name="T81" fmla="*/ 3395838 h 14683"/>
                <a:gd name="T82" fmla="*/ 3255602 w 9045"/>
                <a:gd name="T83" fmla="*/ 3691066 h 14683"/>
                <a:gd name="T84" fmla="*/ 1673878 w 9045"/>
                <a:gd name="T85" fmla="*/ 2398185 h 14683"/>
                <a:gd name="T86" fmla="*/ 1155876 w 9045"/>
                <a:gd name="T87" fmla="*/ 3097010 h 14683"/>
                <a:gd name="T88" fmla="*/ 857457 w 9045"/>
                <a:gd name="T89" fmla="*/ 2871629 h 14683"/>
                <a:gd name="T90" fmla="*/ 590717 w 9045"/>
                <a:gd name="T91" fmla="*/ 2556959 h 14683"/>
                <a:gd name="T92" fmla="*/ 628514 w 9045"/>
                <a:gd name="T93" fmla="*/ 2274333 h 14683"/>
                <a:gd name="T94" fmla="*/ 1152636 w 9045"/>
                <a:gd name="T95" fmla="*/ 1934821 h 14683"/>
                <a:gd name="T96" fmla="*/ 1397418 w 9045"/>
                <a:gd name="T97" fmla="*/ 965610 h 14683"/>
                <a:gd name="T98" fmla="*/ 1603683 w 9045"/>
                <a:gd name="T99" fmla="*/ 1188111 h 14683"/>
                <a:gd name="T100" fmla="*/ 1641840 w 9045"/>
                <a:gd name="T101" fmla="*/ 2420507 h 14683"/>
                <a:gd name="T102" fmla="*/ 1587844 w 9045"/>
                <a:gd name="T103" fmla="*/ 2522036 h 14683"/>
                <a:gd name="T104" fmla="*/ 1626001 w 9045"/>
                <a:gd name="T105" fmla="*/ 2569921 h 14683"/>
                <a:gd name="T106" fmla="*/ 1705555 w 9045"/>
                <a:gd name="T107" fmla="*/ 2525276 h 14683"/>
                <a:gd name="T108" fmla="*/ 1708795 w 9045"/>
                <a:gd name="T109" fmla="*/ 2569921 h 14683"/>
                <a:gd name="T110" fmla="*/ 1762791 w 9045"/>
                <a:gd name="T111" fmla="*/ 2556959 h 14683"/>
                <a:gd name="T112" fmla="*/ 1711675 w 9045"/>
                <a:gd name="T113" fmla="*/ 1960024 h 14683"/>
                <a:gd name="T114" fmla="*/ 1854944 w 9045"/>
                <a:gd name="T115" fmla="*/ 953009 h 14683"/>
                <a:gd name="T116" fmla="*/ 2003974 w 9045"/>
                <a:gd name="T117" fmla="*/ 2385583 h 14683"/>
                <a:gd name="T118" fmla="*/ 2032771 w 9045"/>
                <a:gd name="T119" fmla="*/ 2906552 h 1468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9045" h="14683">
                  <a:moveTo>
                    <a:pt x="8744" y="9776"/>
                  </a:moveTo>
                  <a:lnTo>
                    <a:pt x="8744" y="9776"/>
                  </a:lnTo>
                  <a:lnTo>
                    <a:pt x="8638" y="9679"/>
                  </a:lnTo>
                  <a:lnTo>
                    <a:pt x="8523" y="9591"/>
                  </a:lnTo>
                  <a:lnTo>
                    <a:pt x="8409" y="9511"/>
                  </a:lnTo>
                  <a:lnTo>
                    <a:pt x="8285" y="9432"/>
                  </a:lnTo>
                  <a:lnTo>
                    <a:pt x="8100" y="9352"/>
                  </a:lnTo>
                  <a:lnTo>
                    <a:pt x="7906" y="9282"/>
                  </a:lnTo>
                  <a:lnTo>
                    <a:pt x="7941" y="8991"/>
                  </a:lnTo>
                  <a:lnTo>
                    <a:pt x="7959" y="8699"/>
                  </a:lnTo>
                  <a:lnTo>
                    <a:pt x="7976" y="8391"/>
                  </a:lnTo>
                  <a:lnTo>
                    <a:pt x="7976" y="8091"/>
                  </a:lnTo>
                  <a:lnTo>
                    <a:pt x="7967" y="7791"/>
                  </a:lnTo>
                  <a:lnTo>
                    <a:pt x="7959" y="7491"/>
                  </a:lnTo>
                  <a:lnTo>
                    <a:pt x="7932" y="7182"/>
                  </a:lnTo>
                  <a:lnTo>
                    <a:pt x="7897" y="6882"/>
                  </a:lnTo>
                  <a:lnTo>
                    <a:pt x="7862" y="7182"/>
                  </a:lnTo>
                  <a:lnTo>
                    <a:pt x="7844" y="7491"/>
                  </a:lnTo>
                  <a:lnTo>
                    <a:pt x="7835" y="7791"/>
                  </a:lnTo>
                  <a:lnTo>
                    <a:pt x="7826" y="8091"/>
                  </a:lnTo>
                  <a:lnTo>
                    <a:pt x="7835" y="8391"/>
                  </a:lnTo>
                  <a:lnTo>
                    <a:pt x="7844" y="8699"/>
                  </a:lnTo>
                  <a:lnTo>
                    <a:pt x="7870" y="8991"/>
                  </a:lnTo>
                  <a:lnTo>
                    <a:pt x="7906" y="9273"/>
                  </a:lnTo>
                  <a:lnTo>
                    <a:pt x="7712" y="9229"/>
                  </a:lnTo>
                  <a:lnTo>
                    <a:pt x="7509" y="9194"/>
                  </a:lnTo>
                  <a:lnTo>
                    <a:pt x="7429" y="9061"/>
                  </a:lnTo>
                  <a:lnTo>
                    <a:pt x="7473" y="8664"/>
                  </a:lnTo>
                  <a:lnTo>
                    <a:pt x="7500" y="8267"/>
                  </a:lnTo>
                  <a:lnTo>
                    <a:pt x="7517" y="7799"/>
                  </a:lnTo>
                  <a:lnTo>
                    <a:pt x="7517" y="7332"/>
                  </a:lnTo>
                  <a:lnTo>
                    <a:pt x="7517" y="6864"/>
                  </a:lnTo>
                  <a:lnTo>
                    <a:pt x="7491" y="6405"/>
                  </a:lnTo>
                  <a:lnTo>
                    <a:pt x="7456" y="5938"/>
                  </a:lnTo>
                  <a:lnTo>
                    <a:pt x="7438" y="5700"/>
                  </a:lnTo>
                  <a:lnTo>
                    <a:pt x="7403" y="5471"/>
                  </a:lnTo>
                  <a:lnTo>
                    <a:pt x="7376" y="5700"/>
                  </a:lnTo>
                  <a:lnTo>
                    <a:pt x="7350" y="5938"/>
                  </a:lnTo>
                  <a:lnTo>
                    <a:pt x="7314" y="6405"/>
                  </a:lnTo>
                  <a:lnTo>
                    <a:pt x="7297" y="6864"/>
                  </a:lnTo>
                  <a:lnTo>
                    <a:pt x="7297" y="7332"/>
                  </a:lnTo>
                  <a:lnTo>
                    <a:pt x="7306" y="7799"/>
                  </a:lnTo>
                  <a:lnTo>
                    <a:pt x="7323" y="8267"/>
                  </a:lnTo>
                  <a:lnTo>
                    <a:pt x="7350" y="8629"/>
                  </a:lnTo>
                  <a:lnTo>
                    <a:pt x="7385" y="8999"/>
                  </a:lnTo>
                  <a:lnTo>
                    <a:pt x="7350" y="8946"/>
                  </a:lnTo>
                  <a:lnTo>
                    <a:pt x="7235" y="8823"/>
                  </a:lnTo>
                  <a:lnTo>
                    <a:pt x="7120" y="8708"/>
                  </a:lnTo>
                  <a:lnTo>
                    <a:pt x="6997" y="8611"/>
                  </a:lnTo>
                  <a:lnTo>
                    <a:pt x="6864" y="8514"/>
                  </a:lnTo>
                  <a:lnTo>
                    <a:pt x="6723" y="8435"/>
                  </a:lnTo>
                  <a:lnTo>
                    <a:pt x="6582" y="8355"/>
                  </a:lnTo>
                  <a:lnTo>
                    <a:pt x="6441" y="8293"/>
                  </a:lnTo>
                  <a:lnTo>
                    <a:pt x="6291" y="8232"/>
                  </a:lnTo>
                  <a:lnTo>
                    <a:pt x="6141" y="8179"/>
                  </a:lnTo>
                  <a:lnTo>
                    <a:pt x="5991" y="8143"/>
                  </a:lnTo>
                  <a:lnTo>
                    <a:pt x="5832" y="8108"/>
                  </a:lnTo>
                  <a:lnTo>
                    <a:pt x="5682" y="8082"/>
                  </a:lnTo>
                  <a:lnTo>
                    <a:pt x="5673" y="7138"/>
                  </a:lnTo>
                  <a:lnTo>
                    <a:pt x="5682" y="7155"/>
                  </a:lnTo>
                  <a:lnTo>
                    <a:pt x="5691" y="7155"/>
                  </a:lnTo>
                  <a:lnTo>
                    <a:pt x="5797" y="7164"/>
                  </a:lnTo>
                  <a:lnTo>
                    <a:pt x="5814" y="7155"/>
                  </a:lnTo>
                  <a:lnTo>
                    <a:pt x="5823" y="7146"/>
                  </a:lnTo>
                  <a:lnTo>
                    <a:pt x="5814" y="7129"/>
                  </a:lnTo>
                  <a:lnTo>
                    <a:pt x="5806" y="7120"/>
                  </a:lnTo>
                  <a:lnTo>
                    <a:pt x="5700" y="7102"/>
                  </a:lnTo>
                  <a:lnTo>
                    <a:pt x="5691" y="7102"/>
                  </a:lnTo>
                  <a:lnTo>
                    <a:pt x="5682" y="7111"/>
                  </a:lnTo>
                  <a:lnTo>
                    <a:pt x="5673" y="7129"/>
                  </a:lnTo>
                  <a:lnTo>
                    <a:pt x="5664" y="6811"/>
                  </a:lnTo>
                  <a:lnTo>
                    <a:pt x="5691" y="6811"/>
                  </a:lnTo>
                  <a:lnTo>
                    <a:pt x="5708" y="6802"/>
                  </a:lnTo>
                  <a:lnTo>
                    <a:pt x="5717" y="6793"/>
                  </a:lnTo>
                  <a:lnTo>
                    <a:pt x="5708" y="6776"/>
                  </a:lnTo>
                  <a:lnTo>
                    <a:pt x="5700" y="6767"/>
                  </a:lnTo>
                  <a:lnTo>
                    <a:pt x="5664" y="6767"/>
                  </a:lnTo>
                  <a:lnTo>
                    <a:pt x="5656" y="6617"/>
                  </a:lnTo>
                  <a:lnTo>
                    <a:pt x="5629" y="5762"/>
                  </a:lnTo>
                  <a:lnTo>
                    <a:pt x="5611" y="5338"/>
                  </a:lnTo>
                  <a:lnTo>
                    <a:pt x="5585" y="4906"/>
                  </a:lnTo>
                  <a:lnTo>
                    <a:pt x="5567" y="4721"/>
                  </a:lnTo>
                  <a:lnTo>
                    <a:pt x="6141" y="4615"/>
                  </a:lnTo>
                  <a:lnTo>
                    <a:pt x="6714" y="4527"/>
                  </a:lnTo>
                  <a:lnTo>
                    <a:pt x="7288" y="4447"/>
                  </a:lnTo>
                  <a:lnTo>
                    <a:pt x="7870" y="4377"/>
                  </a:lnTo>
                  <a:lnTo>
                    <a:pt x="7288" y="4421"/>
                  </a:lnTo>
                  <a:lnTo>
                    <a:pt x="6714" y="4483"/>
                  </a:lnTo>
                  <a:lnTo>
                    <a:pt x="6141" y="4562"/>
                  </a:lnTo>
                  <a:lnTo>
                    <a:pt x="5567" y="4650"/>
                  </a:lnTo>
                  <a:lnTo>
                    <a:pt x="5497" y="3927"/>
                  </a:lnTo>
                  <a:lnTo>
                    <a:pt x="5453" y="3565"/>
                  </a:lnTo>
                  <a:lnTo>
                    <a:pt x="5408" y="3203"/>
                  </a:lnTo>
                  <a:lnTo>
                    <a:pt x="5285" y="2356"/>
                  </a:lnTo>
                  <a:lnTo>
                    <a:pt x="5144" y="1509"/>
                  </a:lnTo>
                  <a:lnTo>
                    <a:pt x="5135" y="1482"/>
                  </a:lnTo>
                  <a:lnTo>
                    <a:pt x="5117" y="1465"/>
                  </a:lnTo>
                  <a:lnTo>
                    <a:pt x="5100" y="1447"/>
                  </a:lnTo>
                  <a:lnTo>
                    <a:pt x="5073" y="1438"/>
                  </a:lnTo>
                  <a:lnTo>
                    <a:pt x="5038" y="1438"/>
                  </a:lnTo>
                  <a:lnTo>
                    <a:pt x="5011" y="1456"/>
                  </a:lnTo>
                  <a:lnTo>
                    <a:pt x="4985" y="1474"/>
                  </a:lnTo>
                  <a:lnTo>
                    <a:pt x="4976" y="1509"/>
                  </a:lnTo>
                  <a:lnTo>
                    <a:pt x="4853" y="2312"/>
                  </a:lnTo>
                  <a:lnTo>
                    <a:pt x="4800" y="2718"/>
                  </a:lnTo>
                  <a:lnTo>
                    <a:pt x="4755" y="3115"/>
                  </a:lnTo>
                  <a:lnTo>
                    <a:pt x="4720" y="3521"/>
                  </a:lnTo>
                  <a:lnTo>
                    <a:pt x="4685" y="3927"/>
                  </a:lnTo>
                  <a:lnTo>
                    <a:pt x="4676" y="4059"/>
                  </a:lnTo>
                  <a:lnTo>
                    <a:pt x="4614" y="3291"/>
                  </a:lnTo>
                  <a:lnTo>
                    <a:pt x="4561" y="2753"/>
                  </a:lnTo>
                  <a:lnTo>
                    <a:pt x="4508" y="2215"/>
                  </a:lnTo>
                  <a:lnTo>
                    <a:pt x="4438" y="1677"/>
                  </a:lnTo>
                  <a:lnTo>
                    <a:pt x="4367" y="1138"/>
                  </a:lnTo>
                  <a:lnTo>
                    <a:pt x="4288" y="600"/>
                  </a:lnTo>
                  <a:lnTo>
                    <a:pt x="4200" y="71"/>
                  </a:lnTo>
                  <a:lnTo>
                    <a:pt x="4200" y="44"/>
                  </a:lnTo>
                  <a:lnTo>
                    <a:pt x="4182" y="18"/>
                  </a:lnTo>
                  <a:lnTo>
                    <a:pt x="4155" y="9"/>
                  </a:lnTo>
                  <a:lnTo>
                    <a:pt x="4129" y="0"/>
                  </a:lnTo>
                  <a:lnTo>
                    <a:pt x="4094" y="0"/>
                  </a:lnTo>
                  <a:lnTo>
                    <a:pt x="4067" y="9"/>
                  </a:lnTo>
                  <a:lnTo>
                    <a:pt x="4041" y="35"/>
                  </a:lnTo>
                  <a:lnTo>
                    <a:pt x="4032" y="71"/>
                  </a:lnTo>
                  <a:lnTo>
                    <a:pt x="3970" y="503"/>
                  </a:lnTo>
                  <a:lnTo>
                    <a:pt x="3908" y="935"/>
                  </a:lnTo>
                  <a:lnTo>
                    <a:pt x="3855" y="1368"/>
                  </a:lnTo>
                  <a:lnTo>
                    <a:pt x="3811" y="1800"/>
                  </a:lnTo>
                  <a:lnTo>
                    <a:pt x="3732" y="2665"/>
                  </a:lnTo>
                  <a:lnTo>
                    <a:pt x="3679" y="3538"/>
                  </a:lnTo>
                  <a:lnTo>
                    <a:pt x="3635" y="4341"/>
                  </a:lnTo>
                  <a:lnTo>
                    <a:pt x="3573" y="4174"/>
                  </a:lnTo>
                  <a:lnTo>
                    <a:pt x="3511" y="4033"/>
                  </a:lnTo>
                  <a:lnTo>
                    <a:pt x="3441" y="3891"/>
                  </a:lnTo>
                  <a:lnTo>
                    <a:pt x="3299" y="3618"/>
                  </a:lnTo>
                  <a:lnTo>
                    <a:pt x="3229" y="3477"/>
                  </a:lnTo>
                  <a:lnTo>
                    <a:pt x="3202" y="3406"/>
                  </a:lnTo>
                  <a:lnTo>
                    <a:pt x="3185" y="3327"/>
                  </a:lnTo>
                  <a:lnTo>
                    <a:pt x="3167" y="3371"/>
                  </a:lnTo>
                  <a:lnTo>
                    <a:pt x="3158" y="3406"/>
                  </a:lnTo>
                  <a:lnTo>
                    <a:pt x="3158" y="3494"/>
                  </a:lnTo>
                  <a:lnTo>
                    <a:pt x="3176" y="3574"/>
                  </a:lnTo>
                  <a:lnTo>
                    <a:pt x="3194" y="3653"/>
                  </a:lnTo>
                  <a:lnTo>
                    <a:pt x="3247" y="3812"/>
                  </a:lnTo>
                  <a:lnTo>
                    <a:pt x="3308" y="3953"/>
                  </a:lnTo>
                  <a:lnTo>
                    <a:pt x="3388" y="4094"/>
                  </a:lnTo>
                  <a:lnTo>
                    <a:pt x="3476" y="4227"/>
                  </a:lnTo>
                  <a:lnTo>
                    <a:pt x="3547" y="4333"/>
                  </a:lnTo>
                  <a:lnTo>
                    <a:pt x="3635" y="4438"/>
                  </a:lnTo>
                  <a:lnTo>
                    <a:pt x="3600" y="5109"/>
                  </a:lnTo>
                  <a:lnTo>
                    <a:pt x="3449" y="5162"/>
                  </a:lnTo>
                  <a:lnTo>
                    <a:pt x="3414" y="5162"/>
                  </a:lnTo>
                  <a:lnTo>
                    <a:pt x="3405" y="5171"/>
                  </a:lnTo>
                  <a:lnTo>
                    <a:pt x="3238" y="5233"/>
                  </a:lnTo>
                  <a:lnTo>
                    <a:pt x="3238" y="5224"/>
                  </a:lnTo>
                  <a:lnTo>
                    <a:pt x="3229" y="5215"/>
                  </a:lnTo>
                  <a:lnTo>
                    <a:pt x="3211" y="5215"/>
                  </a:lnTo>
                  <a:lnTo>
                    <a:pt x="3105" y="5241"/>
                  </a:lnTo>
                  <a:lnTo>
                    <a:pt x="3097" y="5250"/>
                  </a:lnTo>
                  <a:lnTo>
                    <a:pt x="3088" y="5268"/>
                  </a:lnTo>
                  <a:lnTo>
                    <a:pt x="3097" y="5277"/>
                  </a:lnTo>
                  <a:lnTo>
                    <a:pt x="3105" y="5277"/>
                  </a:lnTo>
                  <a:lnTo>
                    <a:pt x="2849" y="5383"/>
                  </a:lnTo>
                  <a:lnTo>
                    <a:pt x="2602" y="5497"/>
                  </a:lnTo>
                  <a:lnTo>
                    <a:pt x="2585" y="5497"/>
                  </a:lnTo>
                  <a:lnTo>
                    <a:pt x="2488" y="5533"/>
                  </a:lnTo>
                  <a:lnTo>
                    <a:pt x="2479" y="5533"/>
                  </a:lnTo>
                  <a:lnTo>
                    <a:pt x="2470" y="5550"/>
                  </a:lnTo>
                  <a:lnTo>
                    <a:pt x="2461" y="5568"/>
                  </a:lnTo>
                  <a:lnTo>
                    <a:pt x="2338" y="5638"/>
                  </a:lnTo>
                  <a:lnTo>
                    <a:pt x="2338" y="5630"/>
                  </a:lnTo>
                  <a:lnTo>
                    <a:pt x="2329" y="5621"/>
                  </a:lnTo>
                  <a:lnTo>
                    <a:pt x="2311" y="5612"/>
                  </a:lnTo>
                  <a:lnTo>
                    <a:pt x="2302" y="5612"/>
                  </a:lnTo>
                  <a:lnTo>
                    <a:pt x="2285" y="5612"/>
                  </a:lnTo>
                  <a:lnTo>
                    <a:pt x="2188" y="5656"/>
                  </a:lnTo>
                  <a:lnTo>
                    <a:pt x="2170" y="5665"/>
                  </a:lnTo>
                  <a:lnTo>
                    <a:pt x="2161" y="5683"/>
                  </a:lnTo>
                  <a:lnTo>
                    <a:pt x="2161" y="5691"/>
                  </a:lnTo>
                  <a:lnTo>
                    <a:pt x="2161" y="5709"/>
                  </a:lnTo>
                  <a:lnTo>
                    <a:pt x="2188" y="5727"/>
                  </a:lnTo>
                  <a:lnTo>
                    <a:pt x="2073" y="5805"/>
                  </a:lnTo>
                  <a:lnTo>
                    <a:pt x="1949" y="5893"/>
                  </a:lnTo>
                  <a:lnTo>
                    <a:pt x="1835" y="5999"/>
                  </a:lnTo>
                  <a:lnTo>
                    <a:pt x="1720" y="6105"/>
                  </a:lnTo>
                  <a:lnTo>
                    <a:pt x="1623" y="6229"/>
                  </a:lnTo>
                  <a:lnTo>
                    <a:pt x="1579" y="6299"/>
                  </a:lnTo>
                  <a:lnTo>
                    <a:pt x="1535" y="6370"/>
                  </a:lnTo>
                  <a:lnTo>
                    <a:pt x="1499" y="6440"/>
                  </a:lnTo>
                  <a:lnTo>
                    <a:pt x="1473" y="6520"/>
                  </a:lnTo>
                  <a:lnTo>
                    <a:pt x="1455" y="6599"/>
                  </a:lnTo>
                  <a:lnTo>
                    <a:pt x="1438" y="6679"/>
                  </a:lnTo>
                  <a:lnTo>
                    <a:pt x="1429" y="6758"/>
                  </a:lnTo>
                  <a:lnTo>
                    <a:pt x="1429" y="6838"/>
                  </a:lnTo>
                  <a:lnTo>
                    <a:pt x="1438" y="6917"/>
                  </a:lnTo>
                  <a:lnTo>
                    <a:pt x="1446" y="6996"/>
                  </a:lnTo>
                  <a:lnTo>
                    <a:pt x="1464" y="7076"/>
                  </a:lnTo>
                  <a:lnTo>
                    <a:pt x="1491" y="7155"/>
                  </a:lnTo>
                  <a:lnTo>
                    <a:pt x="1561" y="7305"/>
                  </a:lnTo>
                  <a:lnTo>
                    <a:pt x="1632" y="7438"/>
                  </a:lnTo>
                  <a:lnTo>
                    <a:pt x="1729" y="7561"/>
                  </a:lnTo>
                  <a:lnTo>
                    <a:pt x="1826" y="7685"/>
                  </a:lnTo>
                  <a:lnTo>
                    <a:pt x="1932" y="7799"/>
                  </a:lnTo>
                  <a:lnTo>
                    <a:pt x="2038" y="7905"/>
                  </a:lnTo>
                  <a:lnTo>
                    <a:pt x="2152" y="8011"/>
                  </a:lnTo>
                  <a:lnTo>
                    <a:pt x="2267" y="8108"/>
                  </a:lnTo>
                  <a:lnTo>
                    <a:pt x="2523" y="8285"/>
                  </a:lnTo>
                  <a:lnTo>
                    <a:pt x="2761" y="8461"/>
                  </a:lnTo>
                  <a:lnTo>
                    <a:pt x="2991" y="8646"/>
                  </a:lnTo>
                  <a:lnTo>
                    <a:pt x="3220" y="8832"/>
                  </a:lnTo>
                  <a:lnTo>
                    <a:pt x="3432" y="9035"/>
                  </a:lnTo>
                  <a:lnTo>
                    <a:pt x="3644" y="9246"/>
                  </a:lnTo>
                  <a:lnTo>
                    <a:pt x="3847" y="9458"/>
                  </a:lnTo>
                  <a:lnTo>
                    <a:pt x="4032" y="9688"/>
                  </a:lnTo>
                  <a:lnTo>
                    <a:pt x="4208" y="9926"/>
                  </a:lnTo>
                  <a:lnTo>
                    <a:pt x="4288" y="10049"/>
                  </a:lnTo>
                  <a:lnTo>
                    <a:pt x="4367" y="10173"/>
                  </a:lnTo>
                  <a:lnTo>
                    <a:pt x="4438" y="10297"/>
                  </a:lnTo>
                  <a:lnTo>
                    <a:pt x="4500" y="10429"/>
                  </a:lnTo>
                  <a:lnTo>
                    <a:pt x="4561" y="10561"/>
                  </a:lnTo>
                  <a:lnTo>
                    <a:pt x="4605" y="10702"/>
                  </a:lnTo>
                  <a:lnTo>
                    <a:pt x="4650" y="10835"/>
                  </a:lnTo>
                  <a:lnTo>
                    <a:pt x="4676" y="10976"/>
                  </a:lnTo>
                  <a:lnTo>
                    <a:pt x="4703" y="11117"/>
                  </a:lnTo>
                  <a:lnTo>
                    <a:pt x="4711" y="11267"/>
                  </a:lnTo>
                  <a:lnTo>
                    <a:pt x="4711" y="11408"/>
                  </a:lnTo>
                  <a:lnTo>
                    <a:pt x="4694" y="11550"/>
                  </a:lnTo>
                  <a:lnTo>
                    <a:pt x="4676" y="11691"/>
                  </a:lnTo>
                  <a:lnTo>
                    <a:pt x="4641" y="11832"/>
                  </a:lnTo>
                  <a:lnTo>
                    <a:pt x="4588" y="11964"/>
                  </a:lnTo>
                  <a:lnTo>
                    <a:pt x="4526" y="12097"/>
                  </a:lnTo>
                  <a:lnTo>
                    <a:pt x="4464" y="12220"/>
                  </a:lnTo>
                  <a:lnTo>
                    <a:pt x="4385" y="12344"/>
                  </a:lnTo>
                  <a:lnTo>
                    <a:pt x="4297" y="12458"/>
                  </a:lnTo>
                  <a:lnTo>
                    <a:pt x="4208" y="12573"/>
                  </a:lnTo>
                  <a:lnTo>
                    <a:pt x="4111" y="12688"/>
                  </a:lnTo>
                  <a:lnTo>
                    <a:pt x="4005" y="12785"/>
                  </a:lnTo>
                  <a:lnTo>
                    <a:pt x="3900" y="12891"/>
                  </a:lnTo>
                  <a:lnTo>
                    <a:pt x="3785" y="12979"/>
                  </a:lnTo>
                  <a:lnTo>
                    <a:pt x="3555" y="13164"/>
                  </a:lnTo>
                  <a:lnTo>
                    <a:pt x="3308" y="13332"/>
                  </a:lnTo>
                  <a:lnTo>
                    <a:pt x="3052" y="13482"/>
                  </a:lnTo>
                  <a:lnTo>
                    <a:pt x="2788" y="13623"/>
                  </a:lnTo>
                  <a:lnTo>
                    <a:pt x="2523" y="13764"/>
                  </a:lnTo>
                  <a:lnTo>
                    <a:pt x="2258" y="13888"/>
                  </a:lnTo>
                  <a:lnTo>
                    <a:pt x="1976" y="14003"/>
                  </a:lnTo>
                  <a:lnTo>
                    <a:pt x="1702" y="14117"/>
                  </a:lnTo>
                  <a:lnTo>
                    <a:pt x="1420" y="14223"/>
                  </a:lnTo>
                  <a:lnTo>
                    <a:pt x="1138" y="14320"/>
                  </a:lnTo>
                  <a:lnTo>
                    <a:pt x="574" y="14506"/>
                  </a:lnTo>
                  <a:lnTo>
                    <a:pt x="0" y="14682"/>
                  </a:lnTo>
                  <a:lnTo>
                    <a:pt x="583" y="14541"/>
                  </a:lnTo>
                  <a:lnTo>
                    <a:pt x="1155" y="14373"/>
                  </a:lnTo>
                  <a:lnTo>
                    <a:pt x="1446" y="14285"/>
                  </a:lnTo>
                  <a:lnTo>
                    <a:pt x="1729" y="14188"/>
                  </a:lnTo>
                  <a:lnTo>
                    <a:pt x="2011" y="14082"/>
                  </a:lnTo>
                  <a:lnTo>
                    <a:pt x="2294" y="13976"/>
                  </a:lnTo>
                  <a:lnTo>
                    <a:pt x="2567" y="13853"/>
                  </a:lnTo>
                  <a:lnTo>
                    <a:pt x="2841" y="13729"/>
                  </a:lnTo>
                  <a:lnTo>
                    <a:pt x="3114" y="13588"/>
                  </a:lnTo>
                  <a:lnTo>
                    <a:pt x="3370" y="13438"/>
                  </a:lnTo>
                  <a:lnTo>
                    <a:pt x="3626" y="13270"/>
                  </a:lnTo>
                  <a:lnTo>
                    <a:pt x="3873" y="13094"/>
                  </a:lnTo>
                  <a:lnTo>
                    <a:pt x="3988" y="12997"/>
                  </a:lnTo>
                  <a:lnTo>
                    <a:pt x="4102" y="12891"/>
                  </a:lnTo>
                  <a:lnTo>
                    <a:pt x="4217" y="12785"/>
                  </a:lnTo>
                  <a:lnTo>
                    <a:pt x="4323" y="12670"/>
                  </a:lnTo>
                  <a:lnTo>
                    <a:pt x="4420" y="12555"/>
                  </a:lnTo>
                  <a:lnTo>
                    <a:pt x="4508" y="12432"/>
                  </a:lnTo>
                  <a:lnTo>
                    <a:pt x="4597" y="12300"/>
                  </a:lnTo>
                  <a:lnTo>
                    <a:pt x="4667" y="12167"/>
                  </a:lnTo>
                  <a:lnTo>
                    <a:pt x="4738" y="12026"/>
                  </a:lnTo>
                  <a:lnTo>
                    <a:pt x="4791" y="11876"/>
                  </a:lnTo>
                  <a:lnTo>
                    <a:pt x="4835" y="11726"/>
                  </a:lnTo>
                  <a:lnTo>
                    <a:pt x="4861" y="11567"/>
                  </a:lnTo>
                  <a:lnTo>
                    <a:pt x="4879" y="11417"/>
                  </a:lnTo>
                  <a:lnTo>
                    <a:pt x="4879" y="11258"/>
                  </a:lnTo>
                  <a:lnTo>
                    <a:pt x="4870" y="11099"/>
                  </a:lnTo>
                  <a:lnTo>
                    <a:pt x="4844" y="10949"/>
                  </a:lnTo>
                  <a:lnTo>
                    <a:pt x="4817" y="10799"/>
                  </a:lnTo>
                  <a:lnTo>
                    <a:pt x="4773" y="10649"/>
                  </a:lnTo>
                  <a:lnTo>
                    <a:pt x="4720" y="10499"/>
                  </a:lnTo>
                  <a:lnTo>
                    <a:pt x="4658" y="10358"/>
                  </a:lnTo>
                  <a:lnTo>
                    <a:pt x="4588" y="10217"/>
                  </a:lnTo>
                  <a:lnTo>
                    <a:pt x="4517" y="10085"/>
                  </a:lnTo>
                  <a:lnTo>
                    <a:pt x="4438" y="9952"/>
                  </a:lnTo>
                  <a:lnTo>
                    <a:pt x="4350" y="9829"/>
                  </a:lnTo>
                  <a:lnTo>
                    <a:pt x="4173" y="9582"/>
                  </a:lnTo>
                  <a:lnTo>
                    <a:pt x="3979" y="9344"/>
                  </a:lnTo>
                  <a:lnTo>
                    <a:pt x="3802" y="9149"/>
                  </a:lnTo>
                  <a:lnTo>
                    <a:pt x="3608" y="8964"/>
                  </a:lnTo>
                  <a:lnTo>
                    <a:pt x="3414" y="8779"/>
                  </a:lnTo>
                  <a:lnTo>
                    <a:pt x="3211" y="8602"/>
                  </a:lnTo>
                  <a:lnTo>
                    <a:pt x="3352" y="8541"/>
                  </a:lnTo>
                  <a:lnTo>
                    <a:pt x="3502" y="8479"/>
                  </a:lnTo>
                  <a:lnTo>
                    <a:pt x="3644" y="8435"/>
                  </a:lnTo>
                  <a:lnTo>
                    <a:pt x="3785" y="8382"/>
                  </a:lnTo>
                  <a:lnTo>
                    <a:pt x="3935" y="8346"/>
                  </a:lnTo>
                  <a:lnTo>
                    <a:pt x="4085" y="8311"/>
                  </a:lnTo>
                  <a:lnTo>
                    <a:pt x="4235" y="8285"/>
                  </a:lnTo>
                  <a:lnTo>
                    <a:pt x="4385" y="8258"/>
                  </a:lnTo>
                  <a:lnTo>
                    <a:pt x="4535" y="8241"/>
                  </a:lnTo>
                  <a:lnTo>
                    <a:pt x="4694" y="8232"/>
                  </a:lnTo>
                  <a:lnTo>
                    <a:pt x="4844" y="8223"/>
                  </a:lnTo>
                  <a:lnTo>
                    <a:pt x="5003" y="8223"/>
                  </a:lnTo>
                  <a:lnTo>
                    <a:pt x="5311" y="8241"/>
                  </a:lnTo>
                  <a:lnTo>
                    <a:pt x="5620" y="8276"/>
                  </a:lnTo>
                  <a:lnTo>
                    <a:pt x="5770" y="8293"/>
                  </a:lnTo>
                  <a:lnTo>
                    <a:pt x="5920" y="8329"/>
                  </a:lnTo>
                  <a:lnTo>
                    <a:pt x="6070" y="8364"/>
                  </a:lnTo>
                  <a:lnTo>
                    <a:pt x="6220" y="8408"/>
                  </a:lnTo>
                  <a:lnTo>
                    <a:pt x="6361" y="8461"/>
                  </a:lnTo>
                  <a:lnTo>
                    <a:pt x="6503" y="8514"/>
                  </a:lnTo>
                  <a:lnTo>
                    <a:pt x="6644" y="8576"/>
                  </a:lnTo>
                  <a:lnTo>
                    <a:pt x="6776" y="8646"/>
                  </a:lnTo>
                  <a:lnTo>
                    <a:pt x="6909" y="8726"/>
                  </a:lnTo>
                  <a:lnTo>
                    <a:pt x="7041" y="8814"/>
                  </a:lnTo>
                  <a:lnTo>
                    <a:pt x="7156" y="8911"/>
                  </a:lnTo>
                  <a:lnTo>
                    <a:pt x="7270" y="9008"/>
                  </a:lnTo>
                  <a:lnTo>
                    <a:pt x="7341" y="9088"/>
                  </a:lnTo>
                  <a:lnTo>
                    <a:pt x="7412" y="9158"/>
                  </a:lnTo>
                  <a:lnTo>
                    <a:pt x="7412" y="9185"/>
                  </a:lnTo>
                  <a:lnTo>
                    <a:pt x="7288" y="9176"/>
                  </a:lnTo>
                  <a:lnTo>
                    <a:pt x="7173" y="9176"/>
                  </a:lnTo>
                  <a:lnTo>
                    <a:pt x="7023" y="9176"/>
                  </a:lnTo>
                  <a:lnTo>
                    <a:pt x="6882" y="9194"/>
                  </a:lnTo>
                  <a:lnTo>
                    <a:pt x="6741" y="9211"/>
                  </a:lnTo>
                  <a:lnTo>
                    <a:pt x="6600" y="9238"/>
                  </a:lnTo>
                  <a:lnTo>
                    <a:pt x="6459" y="9273"/>
                  </a:lnTo>
                  <a:lnTo>
                    <a:pt x="6326" y="9317"/>
                  </a:lnTo>
                  <a:lnTo>
                    <a:pt x="6185" y="9361"/>
                  </a:lnTo>
                  <a:lnTo>
                    <a:pt x="6061" y="9414"/>
                  </a:lnTo>
                  <a:lnTo>
                    <a:pt x="5929" y="9476"/>
                  </a:lnTo>
                  <a:lnTo>
                    <a:pt x="5806" y="9546"/>
                  </a:lnTo>
                  <a:lnTo>
                    <a:pt x="5682" y="9626"/>
                  </a:lnTo>
                  <a:lnTo>
                    <a:pt x="5567" y="9705"/>
                  </a:lnTo>
                  <a:lnTo>
                    <a:pt x="5461" y="9802"/>
                  </a:lnTo>
                  <a:lnTo>
                    <a:pt x="5356" y="9899"/>
                  </a:lnTo>
                  <a:lnTo>
                    <a:pt x="5258" y="10005"/>
                  </a:lnTo>
                  <a:lnTo>
                    <a:pt x="5179" y="10111"/>
                  </a:lnTo>
                  <a:lnTo>
                    <a:pt x="5285" y="10023"/>
                  </a:lnTo>
                  <a:lnTo>
                    <a:pt x="5391" y="9935"/>
                  </a:lnTo>
                  <a:lnTo>
                    <a:pt x="5506" y="9855"/>
                  </a:lnTo>
                  <a:lnTo>
                    <a:pt x="5620" y="9785"/>
                  </a:lnTo>
                  <a:lnTo>
                    <a:pt x="5744" y="9714"/>
                  </a:lnTo>
                  <a:lnTo>
                    <a:pt x="5858" y="9652"/>
                  </a:lnTo>
                  <a:lnTo>
                    <a:pt x="5982" y="9599"/>
                  </a:lnTo>
                  <a:lnTo>
                    <a:pt x="6114" y="9555"/>
                  </a:lnTo>
                  <a:lnTo>
                    <a:pt x="6238" y="9511"/>
                  </a:lnTo>
                  <a:lnTo>
                    <a:pt x="6370" y="9467"/>
                  </a:lnTo>
                  <a:lnTo>
                    <a:pt x="6503" y="9441"/>
                  </a:lnTo>
                  <a:lnTo>
                    <a:pt x="6635" y="9414"/>
                  </a:lnTo>
                  <a:lnTo>
                    <a:pt x="6767" y="9388"/>
                  </a:lnTo>
                  <a:lnTo>
                    <a:pt x="6900" y="9370"/>
                  </a:lnTo>
                  <a:lnTo>
                    <a:pt x="7041" y="9361"/>
                  </a:lnTo>
                  <a:lnTo>
                    <a:pt x="7173" y="9361"/>
                  </a:lnTo>
                  <a:lnTo>
                    <a:pt x="7306" y="9361"/>
                  </a:lnTo>
                  <a:lnTo>
                    <a:pt x="7438" y="9370"/>
                  </a:lnTo>
                  <a:lnTo>
                    <a:pt x="7579" y="9388"/>
                  </a:lnTo>
                  <a:lnTo>
                    <a:pt x="7712" y="9405"/>
                  </a:lnTo>
                  <a:lnTo>
                    <a:pt x="7835" y="9432"/>
                  </a:lnTo>
                  <a:lnTo>
                    <a:pt x="7967" y="9467"/>
                  </a:lnTo>
                  <a:lnTo>
                    <a:pt x="8091" y="9511"/>
                  </a:lnTo>
                  <a:lnTo>
                    <a:pt x="8223" y="9564"/>
                  </a:lnTo>
                  <a:lnTo>
                    <a:pt x="8338" y="9626"/>
                  </a:lnTo>
                  <a:lnTo>
                    <a:pt x="8462" y="9688"/>
                  </a:lnTo>
                  <a:lnTo>
                    <a:pt x="8576" y="9767"/>
                  </a:lnTo>
                  <a:lnTo>
                    <a:pt x="8682" y="9846"/>
                  </a:lnTo>
                  <a:lnTo>
                    <a:pt x="8788" y="9935"/>
                  </a:lnTo>
                  <a:lnTo>
                    <a:pt x="8876" y="10032"/>
                  </a:lnTo>
                  <a:lnTo>
                    <a:pt x="8965" y="10138"/>
                  </a:lnTo>
                  <a:lnTo>
                    <a:pt x="9044" y="10252"/>
                  </a:lnTo>
                  <a:lnTo>
                    <a:pt x="8991" y="10120"/>
                  </a:lnTo>
                  <a:lnTo>
                    <a:pt x="8920" y="9997"/>
                  </a:lnTo>
                  <a:lnTo>
                    <a:pt x="8841" y="9882"/>
                  </a:lnTo>
                  <a:lnTo>
                    <a:pt x="8744" y="9776"/>
                  </a:lnTo>
                  <a:close/>
                  <a:moveTo>
                    <a:pt x="4667" y="6361"/>
                  </a:moveTo>
                  <a:lnTo>
                    <a:pt x="4667" y="6361"/>
                  </a:lnTo>
                  <a:lnTo>
                    <a:pt x="4676" y="6070"/>
                  </a:lnTo>
                  <a:lnTo>
                    <a:pt x="4711" y="6529"/>
                  </a:lnTo>
                  <a:lnTo>
                    <a:pt x="4720" y="6670"/>
                  </a:lnTo>
                  <a:lnTo>
                    <a:pt x="4650" y="6661"/>
                  </a:lnTo>
                  <a:lnTo>
                    <a:pt x="4667" y="6361"/>
                  </a:lnTo>
                  <a:close/>
                  <a:moveTo>
                    <a:pt x="4358" y="8108"/>
                  </a:moveTo>
                  <a:lnTo>
                    <a:pt x="4358" y="8108"/>
                  </a:lnTo>
                  <a:lnTo>
                    <a:pt x="4208" y="8143"/>
                  </a:lnTo>
                  <a:lnTo>
                    <a:pt x="4050" y="8179"/>
                  </a:lnTo>
                  <a:lnTo>
                    <a:pt x="3900" y="8232"/>
                  </a:lnTo>
                  <a:lnTo>
                    <a:pt x="3758" y="8293"/>
                  </a:lnTo>
                  <a:lnTo>
                    <a:pt x="3608" y="8355"/>
                  </a:lnTo>
                  <a:lnTo>
                    <a:pt x="3476" y="8426"/>
                  </a:lnTo>
                  <a:lnTo>
                    <a:pt x="3335" y="8514"/>
                  </a:lnTo>
                  <a:lnTo>
                    <a:pt x="3211" y="8602"/>
                  </a:lnTo>
                  <a:lnTo>
                    <a:pt x="3097" y="8505"/>
                  </a:lnTo>
                  <a:lnTo>
                    <a:pt x="2858" y="8320"/>
                  </a:lnTo>
                  <a:lnTo>
                    <a:pt x="2620" y="8143"/>
                  </a:lnTo>
                  <a:lnTo>
                    <a:pt x="2496" y="8055"/>
                  </a:lnTo>
                  <a:lnTo>
                    <a:pt x="2426" y="8011"/>
                  </a:lnTo>
                  <a:lnTo>
                    <a:pt x="2399" y="7993"/>
                  </a:lnTo>
                  <a:lnTo>
                    <a:pt x="2382" y="7985"/>
                  </a:lnTo>
                  <a:lnTo>
                    <a:pt x="2382" y="7976"/>
                  </a:lnTo>
                  <a:lnTo>
                    <a:pt x="2373" y="7976"/>
                  </a:lnTo>
                  <a:lnTo>
                    <a:pt x="2258" y="7888"/>
                  </a:lnTo>
                  <a:lnTo>
                    <a:pt x="2152" y="7782"/>
                  </a:lnTo>
                  <a:lnTo>
                    <a:pt x="2046" y="7685"/>
                  </a:lnTo>
                  <a:lnTo>
                    <a:pt x="1949" y="7579"/>
                  </a:lnTo>
                  <a:lnTo>
                    <a:pt x="1852" y="7464"/>
                  </a:lnTo>
                  <a:lnTo>
                    <a:pt x="1773" y="7349"/>
                  </a:lnTo>
                  <a:lnTo>
                    <a:pt x="1693" y="7226"/>
                  </a:lnTo>
                  <a:lnTo>
                    <a:pt x="1641" y="7102"/>
                  </a:lnTo>
                  <a:lnTo>
                    <a:pt x="1596" y="6970"/>
                  </a:lnTo>
                  <a:lnTo>
                    <a:pt x="1588" y="6899"/>
                  </a:lnTo>
                  <a:lnTo>
                    <a:pt x="1579" y="6829"/>
                  </a:lnTo>
                  <a:lnTo>
                    <a:pt x="1579" y="6767"/>
                  </a:lnTo>
                  <a:lnTo>
                    <a:pt x="1588" y="6696"/>
                  </a:lnTo>
                  <a:lnTo>
                    <a:pt x="1596" y="6626"/>
                  </a:lnTo>
                  <a:lnTo>
                    <a:pt x="1614" y="6564"/>
                  </a:lnTo>
                  <a:lnTo>
                    <a:pt x="1641" y="6502"/>
                  </a:lnTo>
                  <a:lnTo>
                    <a:pt x="1676" y="6440"/>
                  </a:lnTo>
                  <a:lnTo>
                    <a:pt x="1746" y="6317"/>
                  </a:lnTo>
                  <a:lnTo>
                    <a:pt x="1835" y="6202"/>
                  </a:lnTo>
                  <a:lnTo>
                    <a:pt x="1932" y="6105"/>
                  </a:lnTo>
                  <a:lnTo>
                    <a:pt x="2038" y="6008"/>
                  </a:lnTo>
                  <a:lnTo>
                    <a:pt x="2152" y="5920"/>
                  </a:lnTo>
                  <a:lnTo>
                    <a:pt x="2276" y="5832"/>
                  </a:lnTo>
                  <a:lnTo>
                    <a:pt x="2399" y="5753"/>
                  </a:lnTo>
                  <a:lnTo>
                    <a:pt x="2523" y="5683"/>
                  </a:lnTo>
                  <a:lnTo>
                    <a:pt x="2655" y="5612"/>
                  </a:lnTo>
                  <a:lnTo>
                    <a:pt x="2929" y="5488"/>
                  </a:lnTo>
                  <a:lnTo>
                    <a:pt x="3202" y="5374"/>
                  </a:lnTo>
                  <a:lnTo>
                    <a:pt x="3600" y="5233"/>
                  </a:lnTo>
                  <a:lnTo>
                    <a:pt x="3591" y="5277"/>
                  </a:lnTo>
                  <a:lnTo>
                    <a:pt x="3529" y="7014"/>
                  </a:lnTo>
                  <a:lnTo>
                    <a:pt x="3608" y="6149"/>
                  </a:lnTo>
                  <a:lnTo>
                    <a:pt x="3670" y="5277"/>
                  </a:lnTo>
                  <a:lnTo>
                    <a:pt x="3741" y="4412"/>
                  </a:lnTo>
                  <a:lnTo>
                    <a:pt x="3802" y="3547"/>
                  </a:lnTo>
                  <a:lnTo>
                    <a:pt x="3882" y="2682"/>
                  </a:lnTo>
                  <a:lnTo>
                    <a:pt x="3970" y="1818"/>
                  </a:lnTo>
                  <a:lnTo>
                    <a:pt x="4023" y="1385"/>
                  </a:lnTo>
                  <a:lnTo>
                    <a:pt x="4076" y="953"/>
                  </a:lnTo>
                  <a:lnTo>
                    <a:pt x="4120" y="644"/>
                  </a:lnTo>
                  <a:lnTo>
                    <a:pt x="4235" y="1438"/>
                  </a:lnTo>
                  <a:lnTo>
                    <a:pt x="4332" y="2232"/>
                  </a:lnTo>
                  <a:lnTo>
                    <a:pt x="4455" y="3300"/>
                  </a:lnTo>
                  <a:lnTo>
                    <a:pt x="4553" y="4377"/>
                  </a:lnTo>
                  <a:lnTo>
                    <a:pt x="4614" y="5162"/>
                  </a:lnTo>
                  <a:lnTo>
                    <a:pt x="4605" y="5550"/>
                  </a:lnTo>
                  <a:lnTo>
                    <a:pt x="4588" y="6352"/>
                  </a:lnTo>
                  <a:lnTo>
                    <a:pt x="4579" y="6679"/>
                  </a:lnTo>
                  <a:lnTo>
                    <a:pt x="4570" y="6696"/>
                  </a:lnTo>
                  <a:lnTo>
                    <a:pt x="4561" y="6723"/>
                  </a:lnTo>
                  <a:lnTo>
                    <a:pt x="4570" y="6749"/>
                  </a:lnTo>
                  <a:lnTo>
                    <a:pt x="4579" y="6767"/>
                  </a:lnTo>
                  <a:lnTo>
                    <a:pt x="4579" y="7049"/>
                  </a:lnTo>
                  <a:lnTo>
                    <a:pt x="4570" y="7032"/>
                  </a:lnTo>
                  <a:lnTo>
                    <a:pt x="4561" y="7023"/>
                  </a:lnTo>
                  <a:lnTo>
                    <a:pt x="4544" y="7005"/>
                  </a:lnTo>
                  <a:lnTo>
                    <a:pt x="4517" y="7005"/>
                  </a:lnTo>
                  <a:lnTo>
                    <a:pt x="4411" y="7005"/>
                  </a:lnTo>
                  <a:lnTo>
                    <a:pt x="4385" y="7005"/>
                  </a:lnTo>
                  <a:lnTo>
                    <a:pt x="4367" y="7023"/>
                  </a:lnTo>
                  <a:lnTo>
                    <a:pt x="4350" y="7040"/>
                  </a:lnTo>
                  <a:lnTo>
                    <a:pt x="4350" y="7067"/>
                  </a:lnTo>
                  <a:lnTo>
                    <a:pt x="4350" y="7093"/>
                  </a:lnTo>
                  <a:lnTo>
                    <a:pt x="4367" y="7111"/>
                  </a:lnTo>
                  <a:lnTo>
                    <a:pt x="4385" y="7129"/>
                  </a:lnTo>
                  <a:lnTo>
                    <a:pt x="4411" y="7138"/>
                  </a:lnTo>
                  <a:lnTo>
                    <a:pt x="4517" y="7138"/>
                  </a:lnTo>
                  <a:lnTo>
                    <a:pt x="4544" y="7129"/>
                  </a:lnTo>
                  <a:lnTo>
                    <a:pt x="4561" y="7120"/>
                  </a:lnTo>
                  <a:lnTo>
                    <a:pt x="4570" y="7102"/>
                  </a:lnTo>
                  <a:lnTo>
                    <a:pt x="4579" y="7085"/>
                  </a:lnTo>
                  <a:lnTo>
                    <a:pt x="4588" y="7976"/>
                  </a:lnTo>
                  <a:lnTo>
                    <a:pt x="4641" y="6785"/>
                  </a:lnTo>
                  <a:lnTo>
                    <a:pt x="4729" y="6785"/>
                  </a:lnTo>
                  <a:lnTo>
                    <a:pt x="4738" y="7014"/>
                  </a:lnTo>
                  <a:lnTo>
                    <a:pt x="4711" y="7023"/>
                  </a:lnTo>
                  <a:lnTo>
                    <a:pt x="4694" y="7032"/>
                  </a:lnTo>
                  <a:lnTo>
                    <a:pt x="4676" y="7049"/>
                  </a:lnTo>
                  <a:lnTo>
                    <a:pt x="4667" y="7076"/>
                  </a:lnTo>
                  <a:lnTo>
                    <a:pt x="4676" y="7102"/>
                  </a:lnTo>
                  <a:lnTo>
                    <a:pt x="4685" y="7120"/>
                  </a:lnTo>
                  <a:lnTo>
                    <a:pt x="4711" y="7129"/>
                  </a:lnTo>
                  <a:lnTo>
                    <a:pt x="4729" y="7138"/>
                  </a:lnTo>
                  <a:lnTo>
                    <a:pt x="4747" y="7138"/>
                  </a:lnTo>
                  <a:lnTo>
                    <a:pt x="4808" y="8046"/>
                  </a:lnTo>
                  <a:lnTo>
                    <a:pt x="4579" y="8064"/>
                  </a:lnTo>
                  <a:lnTo>
                    <a:pt x="4358" y="8108"/>
                  </a:lnTo>
                  <a:close/>
                  <a:moveTo>
                    <a:pt x="4844" y="8038"/>
                  </a:moveTo>
                  <a:lnTo>
                    <a:pt x="4844" y="8038"/>
                  </a:lnTo>
                  <a:lnTo>
                    <a:pt x="4817" y="7138"/>
                  </a:lnTo>
                  <a:lnTo>
                    <a:pt x="4835" y="7138"/>
                  </a:lnTo>
                  <a:lnTo>
                    <a:pt x="4861" y="7138"/>
                  </a:lnTo>
                  <a:lnTo>
                    <a:pt x="4879" y="7120"/>
                  </a:lnTo>
                  <a:lnTo>
                    <a:pt x="4897" y="7102"/>
                  </a:lnTo>
                  <a:lnTo>
                    <a:pt x="4897" y="7085"/>
                  </a:lnTo>
                  <a:lnTo>
                    <a:pt x="4897" y="7058"/>
                  </a:lnTo>
                  <a:lnTo>
                    <a:pt x="4888" y="7040"/>
                  </a:lnTo>
                  <a:lnTo>
                    <a:pt x="4861" y="7023"/>
                  </a:lnTo>
                  <a:lnTo>
                    <a:pt x="4844" y="7023"/>
                  </a:lnTo>
                  <a:lnTo>
                    <a:pt x="4817" y="7023"/>
                  </a:lnTo>
                  <a:lnTo>
                    <a:pt x="4800" y="6529"/>
                  </a:lnTo>
                  <a:lnTo>
                    <a:pt x="4755" y="5444"/>
                  </a:lnTo>
                  <a:lnTo>
                    <a:pt x="4738" y="5074"/>
                  </a:lnTo>
                  <a:lnTo>
                    <a:pt x="4764" y="4747"/>
                  </a:lnTo>
                  <a:lnTo>
                    <a:pt x="4835" y="3935"/>
                  </a:lnTo>
                  <a:lnTo>
                    <a:pt x="4914" y="3133"/>
                  </a:lnTo>
                  <a:lnTo>
                    <a:pt x="4985" y="2603"/>
                  </a:lnTo>
                  <a:lnTo>
                    <a:pt x="5055" y="2074"/>
                  </a:lnTo>
                  <a:lnTo>
                    <a:pt x="5153" y="2647"/>
                  </a:lnTo>
                  <a:lnTo>
                    <a:pt x="5241" y="3221"/>
                  </a:lnTo>
                  <a:lnTo>
                    <a:pt x="5347" y="4068"/>
                  </a:lnTo>
                  <a:lnTo>
                    <a:pt x="5400" y="4491"/>
                  </a:lnTo>
                  <a:lnTo>
                    <a:pt x="5435" y="4915"/>
                  </a:lnTo>
                  <a:lnTo>
                    <a:pt x="5479" y="5347"/>
                  </a:lnTo>
                  <a:lnTo>
                    <a:pt x="5506" y="5771"/>
                  </a:lnTo>
                  <a:lnTo>
                    <a:pt x="5567" y="6626"/>
                  </a:lnTo>
                  <a:lnTo>
                    <a:pt x="5576" y="6758"/>
                  </a:lnTo>
                  <a:lnTo>
                    <a:pt x="5567" y="6767"/>
                  </a:lnTo>
                  <a:lnTo>
                    <a:pt x="5558" y="6776"/>
                  </a:lnTo>
                  <a:lnTo>
                    <a:pt x="5567" y="6793"/>
                  </a:lnTo>
                  <a:lnTo>
                    <a:pt x="5576" y="6802"/>
                  </a:lnTo>
                  <a:lnTo>
                    <a:pt x="5664" y="8073"/>
                  </a:lnTo>
                  <a:lnTo>
                    <a:pt x="5647" y="8073"/>
                  </a:lnTo>
                  <a:lnTo>
                    <a:pt x="5444" y="8046"/>
                  </a:lnTo>
                  <a:lnTo>
                    <a:pt x="5241" y="8038"/>
                  </a:lnTo>
                  <a:lnTo>
                    <a:pt x="5038" y="8038"/>
                  </a:lnTo>
                  <a:lnTo>
                    <a:pt x="4844" y="8038"/>
                  </a:lnTo>
                  <a:close/>
                  <a:moveTo>
                    <a:pt x="7429" y="9185"/>
                  </a:moveTo>
                  <a:lnTo>
                    <a:pt x="7429" y="9185"/>
                  </a:lnTo>
                  <a:lnTo>
                    <a:pt x="7412" y="9185"/>
                  </a:lnTo>
                  <a:lnTo>
                    <a:pt x="7420" y="9167"/>
                  </a:lnTo>
                  <a:lnTo>
                    <a:pt x="7429" y="9185"/>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1017836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rot="5400000">
            <a:off x="4198011" y="-98574"/>
            <a:ext cx="762000" cy="8357922"/>
          </a:xfrm>
          <a:prstGeom prst="rect">
            <a:avLst/>
          </a:prstGeom>
          <a:gradFill flip="none" rotWithShape="1">
            <a:gsLst>
              <a:gs pos="0">
                <a:srgbClr val="59B7D9">
                  <a:gamma/>
                  <a:shade val="46275"/>
                  <a:invGamma/>
                  <a:alpha val="0"/>
                </a:srgbClr>
              </a:gs>
              <a:gs pos="50000">
                <a:schemeClr val="accent1">
                  <a:alpha val="15000"/>
                </a:schemeClr>
              </a:gs>
              <a:gs pos="100000">
                <a:srgbClr val="59B7D9">
                  <a:gamma/>
                  <a:shade val="46275"/>
                  <a:invGamma/>
                  <a:alpha val="0"/>
                </a:srgbClr>
              </a:gs>
            </a:gsLst>
            <a:lin ang="5400000" scaled="1"/>
            <a:tileRect/>
          </a:gradFill>
          <a:ln w="9525" cap="flat" cmpd="sng">
            <a:gradFill flip="none" rotWithShape="1">
              <a:gsLst>
                <a:gs pos="0">
                  <a:schemeClr val="accent1">
                    <a:alpha val="0"/>
                  </a:schemeClr>
                </a:gs>
                <a:gs pos="100000">
                  <a:prstClr val="white">
                    <a:alpha val="0"/>
                  </a:prstClr>
                </a:gs>
                <a:gs pos="50000">
                  <a:schemeClr val="accent1"/>
                </a:gs>
              </a:gsLst>
              <a:lin ang="16200000" scaled="0"/>
              <a:tileRect/>
            </a:gradFill>
            <a:prstDash val="solid"/>
            <a:round/>
            <a:headEnd type="none" w="med" len="med"/>
            <a:tailEnd type="none" w="med" len="med"/>
          </a:ln>
          <a:effectLst/>
        </p:spPr>
        <p:txBody>
          <a:bodyPr wrap="none" lIns="61593" tIns="30796" rIns="61593" bIns="30796" anchor="ctr"/>
          <a:lstStyle/>
          <a:p>
            <a:pPr eaLnBrk="0" hangingPunct="0"/>
            <a:endParaRPr lang="en-US" sz="1350" kern="0">
              <a:solidFill>
                <a:sysClr val="windowText" lastClr="000000"/>
              </a:solidFill>
              <a:latin typeface="Arial" pitchFamily="34" charset="0"/>
              <a:ea typeface="ＭＳ Ｐゴシック" pitchFamily="34" charset="-128"/>
              <a:cs typeface="Arial"/>
            </a:endParaRPr>
          </a:p>
        </p:txBody>
      </p:sp>
      <p:sp>
        <p:nvSpPr>
          <p:cNvPr id="2" name="Content Placeholder 1"/>
          <p:cNvSpPr>
            <a:spLocks noGrp="1"/>
          </p:cNvSpPr>
          <p:nvPr>
            <p:ph idx="1"/>
          </p:nvPr>
        </p:nvSpPr>
        <p:spPr>
          <a:xfrm>
            <a:off x="686814" y="739281"/>
            <a:ext cx="8151277" cy="4081489"/>
          </a:xfrm>
        </p:spPr>
        <p:txBody>
          <a:bodyPr/>
          <a:lstStyle/>
          <a:p>
            <a:pPr marL="13716" indent="0">
              <a:buNone/>
            </a:pPr>
            <a:endParaRPr lang="en-US" dirty="0"/>
          </a:p>
          <a:p>
            <a:pPr marL="13716" indent="0">
              <a:buNone/>
            </a:pPr>
            <a:r>
              <a:rPr lang="en-US" dirty="0"/>
              <a:t>Determined by number of clients and their airtime consumption</a:t>
            </a:r>
          </a:p>
          <a:p>
            <a:endParaRPr lang="en-US" dirty="0"/>
          </a:p>
          <a:p>
            <a:pPr marL="186357" lvl="1" indent="0">
              <a:buNone/>
            </a:pPr>
            <a:r>
              <a:rPr lang="en-US" sz="1200" dirty="0">
                <a:latin typeface="Courier"/>
                <a:cs typeface="Courier"/>
              </a:rPr>
              <a:t>Airtime = bandwidth required/max. throughput * 100</a:t>
            </a:r>
          </a:p>
          <a:p>
            <a:pPr marL="186357" lvl="1" indent="0">
              <a:buNone/>
            </a:pPr>
            <a:r>
              <a:rPr lang="en-US" sz="1200" dirty="0">
                <a:latin typeface="Courier"/>
                <a:cs typeface="Courier"/>
              </a:rPr>
              <a:t>AP capacity = airtime * base capacity</a:t>
            </a:r>
          </a:p>
          <a:p>
            <a:pPr marL="13716" indent="0">
              <a:buNone/>
            </a:pPr>
            <a:endParaRPr lang="en-US" dirty="0"/>
          </a:p>
          <a:p>
            <a:pPr marL="13716" indent="0">
              <a:buNone/>
            </a:pPr>
            <a:r>
              <a:rPr lang="en-US" dirty="0"/>
              <a:t>1 Mbps streaming video on tablet w/max throughput of 40 Mbps:</a:t>
            </a:r>
          </a:p>
          <a:p>
            <a:pPr marL="13716" indent="0">
              <a:buNone/>
            </a:pPr>
            <a:endParaRPr lang="en-US" dirty="0"/>
          </a:p>
          <a:p>
            <a:pPr marL="186357" lvl="1" indent="0">
              <a:buNone/>
            </a:pPr>
            <a:r>
              <a:rPr lang="en-US" sz="1200" dirty="0"/>
              <a:t>1</a:t>
            </a:r>
            <a:r>
              <a:rPr lang="en-US" sz="1200" dirty="0">
                <a:latin typeface="Courier"/>
                <a:cs typeface="Courier"/>
              </a:rPr>
              <a:t> </a:t>
            </a:r>
            <a:r>
              <a:rPr lang="en-US" sz="1200" dirty="0" err="1">
                <a:latin typeface="Courier"/>
                <a:cs typeface="Courier"/>
              </a:rPr>
              <a:t>Mbp</a:t>
            </a:r>
            <a:r>
              <a:rPr lang="en-US" sz="1200" dirty="0">
                <a:latin typeface="Courier"/>
                <a:cs typeface="Courier"/>
              </a:rPr>
              <a:t>/40 Mbps * 100 = 2.5%</a:t>
            </a:r>
          </a:p>
          <a:p>
            <a:pPr marL="186357" lvl="1" indent="0">
              <a:buNone/>
            </a:pPr>
            <a:r>
              <a:rPr lang="en-US" sz="1200" dirty="0">
                <a:latin typeface="Courier"/>
                <a:cs typeface="Courier"/>
              </a:rPr>
              <a:t>100% airtime / 2.5% airtime = maximum 40 devices per radio</a:t>
            </a:r>
          </a:p>
          <a:p>
            <a:pPr marL="186357" lvl="1" indent="0">
              <a:buNone/>
            </a:pPr>
            <a:r>
              <a:rPr lang="en-US" sz="1200" dirty="0">
                <a:latin typeface="Courier"/>
                <a:cs typeface="Courier"/>
              </a:rPr>
              <a:t>70% base capacity = 28 devices per radio</a:t>
            </a:r>
          </a:p>
          <a:p>
            <a:pPr marL="13716" indent="0" algn="ctr">
              <a:buNone/>
            </a:pPr>
            <a:r>
              <a:rPr lang="en-US" b="1">
                <a:solidFill>
                  <a:srgbClr val="FF6600"/>
                </a:solidFill>
              </a:rPr>
              <a:t>Remember</a:t>
            </a:r>
            <a:r>
              <a:rPr lang="en-US">
                <a:solidFill>
                  <a:srgbClr val="FF6600"/>
                </a:solidFill>
              </a:rPr>
              <a:t> </a:t>
            </a:r>
            <a:r>
              <a:rPr lang="en-US" dirty="0">
                <a:solidFill>
                  <a:srgbClr val="FF6600"/>
                </a:solidFill>
              </a:rPr>
              <a:t>– this calculates airtime one-way (downlink or uplink). </a:t>
            </a:r>
          </a:p>
          <a:p>
            <a:pPr marL="13716" indent="0" algn="ctr">
              <a:buNone/>
            </a:pPr>
            <a:r>
              <a:rPr lang="en-US" dirty="0">
                <a:solidFill>
                  <a:srgbClr val="FF6600"/>
                </a:solidFill>
              </a:rPr>
              <a:t>Add overhead to account for the rest. </a:t>
            </a:r>
          </a:p>
          <a:p>
            <a:pPr marL="13716" indent="0">
              <a:buNone/>
            </a:pPr>
            <a:endParaRPr lang="en-US" dirty="0"/>
          </a:p>
          <a:p>
            <a:endParaRPr lang="en-US" dirty="0"/>
          </a:p>
          <a:p>
            <a:endParaRPr lang="en-US" dirty="0"/>
          </a:p>
        </p:txBody>
      </p:sp>
      <p:sp>
        <p:nvSpPr>
          <p:cNvPr id="3" name="Slide Number Placeholder 2"/>
          <p:cNvSpPr>
            <a:spLocks noGrp="1"/>
          </p:cNvSpPr>
          <p:nvPr>
            <p:ph type="sldNum" sz="quarter" idx="4"/>
          </p:nvPr>
        </p:nvSpPr>
        <p:spPr/>
        <p:txBody>
          <a:bodyPr/>
          <a:lstStyle/>
          <a:p>
            <a:fld id="{F62BCC59-8EC1-BA46-854B-5FD0FEC4523B}" type="slidenum">
              <a:rPr lang="en-US" smtClean="0"/>
              <a:pPr/>
              <a:t>10</a:t>
            </a:fld>
            <a:endParaRPr lang="en-US" dirty="0"/>
          </a:p>
        </p:txBody>
      </p:sp>
      <p:sp>
        <p:nvSpPr>
          <p:cNvPr id="4" name="Title 3"/>
          <p:cNvSpPr>
            <a:spLocks noGrp="1"/>
          </p:cNvSpPr>
          <p:nvPr>
            <p:ph type="title"/>
          </p:nvPr>
        </p:nvSpPr>
        <p:spPr>
          <a:xfrm>
            <a:off x="685802" y="306377"/>
            <a:ext cx="8153400" cy="514350"/>
          </a:xfrm>
        </p:spPr>
        <p:txBody>
          <a:bodyPr/>
          <a:lstStyle/>
          <a:p>
            <a:r>
              <a:rPr lang="en-US" dirty="0"/>
              <a:t>Estimating AP Capacity</a:t>
            </a:r>
          </a:p>
        </p:txBody>
      </p:sp>
      <p:sp>
        <p:nvSpPr>
          <p:cNvPr id="5" name="Footer Placeholder 4"/>
          <p:cNvSpPr>
            <a:spLocks noGrp="1"/>
          </p:cNvSpPr>
          <p:nvPr>
            <p:ph type="ftr" sz="quarter" idx="3"/>
          </p:nvPr>
        </p:nvSpPr>
        <p:spPr/>
        <p:txBody>
          <a:bodyPr/>
          <a:lstStyle/>
          <a:p>
            <a:r>
              <a:rPr lang="en-US"/>
              <a:t>Ruckus Proprietary</a:t>
            </a:r>
            <a:endParaRPr lang="en-US" dirty="0"/>
          </a:p>
        </p:txBody>
      </p:sp>
    </p:spTree>
    <p:extLst>
      <p:ext uri="{BB962C8B-B14F-4D97-AF65-F5344CB8AC3E}">
        <p14:creationId xmlns:p14="http://schemas.microsoft.com/office/powerpoint/2010/main" val="70659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802.11ax At</a:t>
            </a:r>
            <a:r>
              <a:rPr lang="en-US" dirty="0"/>
              <a:t>-A-Glance		</a:t>
            </a:r>
          </a:p>
        </p:txBody>
      </p:sp>
      <p:sp>
        <p:nvSpPr>
          <p:cNvPr id="3" name="Content Placeholder 2"/>
          <p:cNvSpPr>
            <a:spLocks noGrp="1"/>
          </p:cNvSpPr>
          <p:nvPr>
            <p:ph idx="1"/>
          </p:nvPr>
        </p:nvSpPr>
        <p:spPr>
          <a:xfrm>
            <a:off x="498873" y="1051186"/>
            <a:ext cx="7555706" cy="3108722"/>
          </a:xfrm>
        </p:spPr>
        <p:txBody>
          <a:bodyPr/>
          <a:lstStyle/>
          <a:p>
            <a:r>
              <a:rPr lang="en-US" dirty="0"/>
              <a:t>Next generation proposed &lt;6 GHz Wi-Fi PHY and MAC improvements</a:t>
            </a:r>
          </a:p>
          <a:p>
            <a:r>
              <a:rPr lang="en-US" dirty="0"/>
              <a:t>Improvement focus is on high density networks</a:t>
            </a:r>
          </a:p>
          <a:p>
            <a:r>
              <a:rPr lang="en-US" dirty="0"/>
              <a:t>Not just a faster PHY but a better system</a:t>
            </a:r>
          </a:p>
          <a:p>
            <a:pPr lvl="1"/>
            <a:r>
              <a:rPr lang="en-US" dirty="0"/>
              <a:t>.11a/g is country road</a:t>
            </a:r>
          </a:p>
          <a:p>
            <a:pPr lvl="1"/>
            <a:r>
              <a:rPr lang="en-US" dirty="0"/>
              <a:t>.11n is a highway</a:t>
            </a:r>
          </a:p>
          <a:p>
            <a:pPr lvl="1"/>
            <a:r>
              <a:rPr lang="en-US" dirty="0"/>
              <a:t>.11ac is a freeway</a:t>
            </a:r>
          </a:p>
          <a:p>
            <a:pPr lvl="1"/>
            <a:r>
              <a:rPr lang="en-US" dirty="0"/>
              <a:t>.11ax is a freeway with onramp metering (and some other analogy that means more efficient control)</a:t>
            </a:r>
          </a:p>
        </p:txBody>
      </p:sp>
    </p:spTree>
    <p:extLst>
      <p:ext uri="{BB962C8B-B14F-4D97-AF65-F5344CB8AC3E}">
        <p14:creationId xmlns:p14="http://schemas.microsoft.com/office/powerpoint/2010/main" val="4040514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251" y="337253"/>
            <a:ext cx="8456749" cy="509046"/>
          </a:xfrm>
        </p:spPr>
        <p:txBody>
          <a:bodyPr/>
          <a:lstStyle/>
          <a:p>
            <a:r>
              <a:rPr lang="en-US" dirty="0"/>
              <a:t>Branch Office SDN / Network Virtualization</a:t>
            </a:r>
          </a:p>
        </p:txBody>
      </p:sp>
      <p:sp>
        <p:nvSpPr>
          <p:cNvPr id="5" name="Text Placeholder 4"/>
          <p:cNvSpPr>
            <a:spLocks noGrp="1"/>
          </p:cNvSpPr>
          <p:nvPr>
            <p:ph type="body" sz="quarter" idx="13"/>
          </p:nvPr>
        </p:nvSpPr>
        <p:spPr/>
        <p:txBody>
          <a:bodyPr/>
          <a:lstStyle/>
          <a:p>
            <a:r>
              <a:rPr lang="en-US" dirty="0"/>
              <a:t>Reduce costs, increase visibility and control (</a:t>
            </a:r>
            <a:r>
              <a:rPr lang="en-US" dirty="0" err="1"/>
              <a:t>vCPE</a:t>
            </a:r>
            <a:r>
              <a:rPr lang="en-US" dirty="0"/>
              <a:t> + SDN Controller)</a:t>
            </a:r>
          </a:p>
        </p:txBody>
      </p:sp>
      <p:sp>
        <p:nvSpPr>
          <p:cNvPr id="3" name="Footer Placeholder 2"/>
          <p:cNvSpPr>
            <a:spLocks noGrp="1"/>
          </p:cNvSpPr>
          <p:nvPr>
            <p:ph type="ftr" sz="quarter" idx="3"/>
          </p:nvPr>
        </p:nvSpPr>
        <p:spPr/>
        <p:txBody>
          <a:bodyPr/>
          <a:lstStyle/>
          <a:p>
            <a:pPr>
              <a:defRPr/>
            </a:pPr>
            <a:r>
              <a:rPr lang="en-US"/>
              <a:t>© 2015 BROCADE COMMUNICATIONS SYSTEMS, INC. COMPANY PROPRIETARY INFORMATION</a:t>
            </a:r>
            <a:endParaRPr lang="en-US" dirty="0"/>
          </a:p>
        </p:txBody>
      </p:sp>
      <p:sp>
        <p:nvSpPr>
          <p:cNvPr id="4" name="Slide Number Placeholder 3"/>
          <p:cNvSpPr>
            <a:spLocks noGrp="1"/>
          </p:cNvSpPr>
          <p:nvPr>
            <p:ph type="sldNum" sz="quarter" idx="4"/>
          </p:nvPr>
        </p:nvSpPr>
        <p:spPr/>
        <p:txBody>
          <a:bodyPr/>
          <a:lstStyle/>
          <a:p>
            <a:fld id="{7BCC8D0D-EAEC-449D-9161-023DFF90F2E2}" type="slidenum">
              <a:rPr lang="en-US" smtClean="0"/>
              <a:pPr/>
              <a:t>12</a:t>
            </a:fld>
            <a:endParaRPr lang="en-US" dirty="0"/>
          </a:p>
        </p:txBody>
      </p:sp>
      <p:sp>
        <p:nvSpPr>
          <p:cNvPr id="33" name="Freeform 8"/>
          <p:cNvSpPr>
            <a:spLocks noChangeArrowheads="1"/>
          </p:cNvSpPr>
          <p:nvPr/>
        </p:nvSpPr>
        <p:spPr bwMode="auto">
          <a:xfrm>
            <a:off x="3890798" y="2747817"/>
            <a:ext cx="990713" cy="727911"/>
          </a:xfrm>
          <a:custGeom>
            <a:avLst/>
            <a:gdLst>
              <a:gd name="T0" fmla="*/ 3678 w 3873"/>
              <a:gd name="T1" fmla="*/ 590 h 2588"/>
              <a:gd name="T2" fmla="*/ 3683 w 3873"/>
              <a:gd name="T3" fmla="*/ 441 h 2588"/>
              <a:gd name="T4" fmla="*/ 3686 w 3873"/>
              <a:gd name="T5" fmla="*/ 258 h 2588"/>
              <a:gd name="T6" fmla="*/ 3491 w 3873"/>
              <a:gd name="T7" fmla="*/ 192 h 2588"/>
              <a:gd name="T8" fmla="*/ 3483 w 3873"/>
              <a:gd name="T9" fmla="*/ 218 h 2588"/>
              <a:gd name="T10" fmla="*/ 2795 w 3873"/>
              <a:gd name="T11" fmla="*/ 247 h 2588"/>
              <a:gd name="T12" fmla="*/ 1486 w 3873"/>
              <a:gd name="T13" fmla="*/ 241 h 2588"/>
              <a:gd name="T14" fmla="*/ 547 w 3873"/>
              <a:gd name="T15" fmla="*/ 146 h 2588"/>
              <a:gd name="T16" fmla="*/ 725 w 3873"/>
              <a:gd name="T17" fmla="*/ 63 h 2588"/>
              <a:gd name="T18" fmla="*/ 175 w 3873"/>
              <a:gd name="T19" fmla="*/ 241 h 2588"/>
              <a:gd name="T20" fmla="*/ 146 w 3873"/>
              <a:gd name="T21" fmla="*/ 261 h 2588"/>
              <a:gd name="T22" fmla="*/ 149 w 3873"/>
              <a:gd name="T23" fmla="*/ 398 h 2588"/>
              <a:gd name="T24" fmla="*/ 157 w 3873"/>
              <a:gd name="T25" fmla="*/ 507 h 2588"/>
              <a:gd name="T26" fmla="*/ 172 w 3873"/>
              <a:gd name="T27" fmla="*/ 602 h 2588"/>
              <a:gd name="T28" fmla="*/ 3 w 3873"/>
              <a:gd name="T29" fmla="*/ 736 h 2588"/>
              <a:gd name="T30" fmla="*/ 143 w 3873"/>
              <a:gd name="T31" fmla="*/ 1192 h 2588"/>
              <a:gd name="T32" fmla="*/ 149 w 3873"/>
              <a:gd name="T33" fmla="*/ 2564 h 2588"/>
              <a:gd name="T34" fmla="*/ 1845 w 3873"/>
              <a:gd name="T35" fmla="*/ 2578 h 2588"/>
              <a:gd name="T36" fmla="*/ 2535 w 3873"/>
              <a:gd name="T37" fmla="*/ 2552 h 2588"/>
              <a:gd name="T38" fmla="*/ 2555 w 3873"/>
              <a:gd name="T39" fmla="*/ 1859 h 2588"/>
              <a:gd name="T40" fmla="*/ 2563 w 3873"/>
              <a:gd name="T41" fmla="*/ 1155 h 2588"/>
              <a:gd name="T42" fmla="*/ 2535 w 3873"/>
              <a:gd name="T43" fmla="*/ 1126 h 2588"/>
              <a:gd name="T44" fmla="*/ 1492 w 3873"/>
              <a:gd name="T45" fmla="*/ 1126 h 2588"/>
              <a:gd name="T46" fmla="*/ 1323 w 3873"/>
              <a:gd name="T47" fmla="*/ 1134 h 2588"/>
              <a:gd name="T48" fmla="*/ 1320 w 3873"/>
              <a:gd name="T49" fmla="*/ 1682 h 2588"/>
              <a:gd name="T50" fmla="*/ 1337 w 3873"/>
              <a:gd name="T51" fmla="*/ 2386 h 2588"/>
              <a:gd name="T52" fmla="*/ 201 w 3873"/>
              <a:gd name="T53" fmla="*/ 2106 h 2588"/>
              <a:gd name="T54" fmla="*/ 1922 w 3873"/>
              <a:gd name="T55" fmla="*/ 762 h 2588"/>
              <a:gd name="T56" fmla="*/ 3660 w 3873"/>
              <a:gd name="T57" fmla="*/ 1650 h 2588"/>
              <a:gd name="T58" fmla="*/ 3689 w 3873"/>
              <a:gd name="T59" fmla="*/ 754 h 2588"/>
              <a:gd name="T60" fmla="*/ 3870 w 3873"/>
              <a:gd name="T61" fmla="*/ 742 h 2588"/>
              <a:gd name="T62" fmla="*/ 1349 w 3873"/>
              <a:gd name="T63" fmla="*/ 2386 h 2588"/>
              <a:gd name="T64" fmla="*/ 1369 w 3873"/>
              <a:gd name="T65" fmla="*/ 1507 h 2588"/>
              <a:gd name="T66" fmla="*/ 1933 w 3873"/>
              <a:gd name="T67" fmla="*/ 1186 h 2588"/>
              <a:gd name="T68" fmla="*/ 1925 w 3873"/>
              <a:gd name="T69" fmla="*/ 1367 h 2588"/>
              <a:gd name="T70" fmla="*/ 1916 w 3873"/>
              <a:gd name="T71" fmla="*/ 1707 h 2588"/>
              <a:gd name="T72" fmla="*/ 1919 w 3873"/>
              <a:gd name="T73" fmla="*/ 2086 h 2588"/>
              <a:gd name="T74" fmla="*/ 1930 w 3873"/>
              <a:gd name="T75" fmla="*/ 2392 h 2588"/>
              <a:gd name="T76" fmla="*/ 1936 w 3873"/>
              <a:gd name="T77" fmla="*/ 2518 h 2588"/>
              <a:gd name="T78" fmla="*/ 1945 w 3873"/>
              <a:gd name="T79" fmla="*/ 2392 h 2588"/>
              <a:gd name="T80" fmla="*/ 1956 w 3873"/>
              <a:gd name="T81" fmla="*/ 2086 h 2588"/>
              <a:gd name="T82" fmla="*/ 1956 w 3873"/>
              <a:gd name="T83" fmla="*/ 1707 h 2588"/>
              <a:gd name="T84" fmla="*/ 1948 w 3873"/>
              <a:gd name="T85" fmla="*/ 1367 h 2588"/>
              <a:gd name="T86" fmla="*/ 1939 w 3873"/>
              <a:gd name="T87" fmla="*/ 1186 h 2588"/>
              <a:gd name="T88" fmla="*/ 2509 w 3873"/>
              <a:gd name="T89" fmla="*/ 1332 h 2588"/>
              <a:gd name="T90" fmla="*/ 2523 w 3873"/>
              <a:gd name="T91" fmla="*/ 2212 h 2588"/>
              <a:gd name="T92" fmla="*/ 1343 w 3873"/>
              <a:gd name="T93" fmla="*/ 2544 h 2588"/>
              <a:gd name="T94" fmla="*/ 189 w 3873"/>
              <a:gd name="T95" fmla="*/ 527 h 2588"/>
              <a:gd name="T96" fmla="*/ 198 w 3873"/>
              <a:gd name="T97" fmla="*/ 441 h 2588"/>
              <a:gd name="T98" fmla="*/ 203 w 3873"/>
              <a:gd name="T99" fmla="*/ 315 h 2588"/>
              <a:gd name="T100" fmla="*/ 1704 w 3873"/>
              <a:gd name="T101" fmla="*/ 304 h 2588"/>
              <a:gd name="T102" fmla="*/ 3016 w 3873"/>
              <a:gd name="T103" fmla="*/ 298 h 2588"/>
              <a:gd name="T104" fmla="*/ 3660 w 3873"/>
              <a:gd name="T105" fmla="*/ 441 h 2588"/>
              <a:gd name="T106" fmla="*/ 3280 w 3873"/>
              <a:gd name="T107" fmla="*/ 593 h 2588"/>
              <a:gd name="T108" fmla="*/ 2280 w 3873"/>
              <a:gd name="T109" fmla="*/ 616 h 2588"/>
              <a:gd name="T110" fmla="*/ 3672 w 3873"/>
              <a:gd name="T111" fmla="*/ 633 h 2588"/>
              <a:gd name="T112" fmla="*/ 980 w 3873"/>
              <a:gd name="T113" fmla="*/ 699 h 2588"/>
              <a:gd name="T114" fmla="*/ 599 w 3873"/>
              <a:gd name="T115" fmla="*/ 631 h 2588"/>
              <a:gd name="T116" fmla="*/ 1400 w 3873"/>
              <a:gd name="T117" fmla="*/ 605 h 2588"/>
              <a:gd name="T118" fmla="*/ 189 w 3873"/>
              <a:gd name="T119" fmla="*/ 590 h 2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73" h="2588">
                <a:moveTo>
                  <a:pt x="3864" y="708"/>
                </a:moveTo>
                <a:lnTo>
                  <a:pt x="3692" y="593"/>
                </a:lnTo>
                <a:lnTo>
                  <a:pt x="3689" y="593"/>
                </a:lnTo>
                <a:lnTo>
                  <a:pt x="3689" y="593"/>
                </a:lnTo>
                <a:lnTo>
                  <a:pt x="3683" y="590"/>
                </a:lnTo>
                <a:lnTo>
                  <a:pt x="3678" y="590"/>
                </a:lnTo>
                <a:lnTo>
                  <a:pt x="3672" y="590"/>
                </a:lnTo>
                <a:lnTo>
                  <a:pt x="3672" y="590"/>
                </a:lnTo>
                <a:lnTo>
                  <a:pt x="3678" y="527"/>
                </a:lnTo>
                <a:lnTo>
                  <a:pt x="3678" y="527"/>
                </a:lnTo>
                <a:lnTo>
                  <a:pt x="3683" y="441"/>
                </a:lnTo>
                <a:lnTo>
                  <a:pt x="3683" y="441"/>
                </a:lnTo>
                <a:lnTo>
                  <a:pt x="3686" y="358"/>
                </a:lnTo>
                <a:lnTo>
                  <a:pt x="3692" y="272"/>
                </a:lnTo>
                <a:lnTo>
                  <a:pt x="3692" y="272"/>
                </a:lnTo>
                <a:lnTo>
                  <a:pt x="3692" y="272"/>
                </a:lnTo>
                <a:lnTo>
                  <a:pt x="3689" y="264"/>
                </a:lnTo>
                <a:lnTo>
                  <a:pt x="3686" y="258"/>
                </a:lnTo>
                <a:lnTo>
                  <a:pt x="3680" y="255"/>
                </a:lnTo>
                <a:lnTo>
                  <a:pt x="3672" y="252"/>
                </a:lnTo>
                <a:lnTo>
                  <a:pt x="3672" y="252"/>
                </a:lnTo>
                <a:lnTo>
                  <a:pt x="3666" y="252"/>
                </a:lnTo>
                <a:lnTo>
                  <a:pt x="3586" y="224"/>
                </a:lnTo>
                <a:lnTo>
                  <a:pt x="3491" y="192"/>
                </a:lnTo>
                <a:lnTo>
                  <a:pt x="3308" y="126"/>
                </a:lnTo>
                <a:lnTo>
                  <a:pt x="3122" y="63"/>
                </a:lnTo>
                <a:lnTo>
                  <a:pt x="2936" y="0"/>
                </a:lnTo>
                <a:lnTo>
                  <a:pt x="3119" y="75"/>
                </a:lnTo>
                <a:lnTo>
                  <a:pt x="3299" y="146"/>
                </a:lnTo>
                <a:lnTo>
                  <a:pt x="3483" y="218"/>
                </a:lnTo>
                <a:lnTo>
                  <a:pt x="3572" y="252"/>
                </a:lnTo>
                <a:lnTo>
                  <a:pt x="3374" y="252"/>
                </a:lnTo>
                <a:lnTo>
                  <a:pt x="3233" y="249"/>
                </a:lnTo>
                <a:lnTo>
                  <a:pt x="3016" y="247"/>
                </a:lnTo>
                <a:lnTo>
                  <a:pt x="3016" y="247"/>
                </a:lnTo>
                <a:lnTo>
                  <a:pt x="2795" y="247"/>
                </a:lnTo>
                <a:lnTo>
                  <a:pt x="2578" y="244"/>
                </a:lnTo>
                <a:lnTo>
                  <a:pt x="2360" y="244"/>
                </a:lnTo>
                <a:lnTo>
                  <a:pt x="1922" y="241"/>
                </a:lnTo>
                <a:lnTo>
                  <a:pt x="1922" y="241"/>
                </a:lnTo>
                <a:lnTo>
                  <a:pt x="1704" y="241"/>
                </a:lnTo>
                <a:lnTo>
                  <a:pt x="1486" y="241"/>
                </a:lnTo>
                <a:lnTo>
                  <a:pt x="1335" y="244"/>
                </a:lnTo>
                <a:lnTo>
                  <a:pt x="1048" y="241"/>
                </a:lnTo>
                <a:lnTo>
                  <a:pt x="306" y="241"/>
                </a:lnTo>
                <a:lnTo>
                  <a:pt x="364" y="221"/>
                </a:lnTo>
                <a:lnTo>
                  <a:pt x="364" y="221"/>
                </a:lnTo>
                <a:lnTo>
                  <a:pt x="547" y="146"/>
                </a:lnTo>
                <a:lnTo>
                  <a:pt x="636" y="112"/>
                </a:lnTo>
                <a:lnTo>
                  <a:pt x="728" y="75"/>
                </a:lnTo>
                <a:lnTo>
                  <a:pt x="728" y="75"/>
                </a:lnTo>
                <a:lnTo>
                  <a:pt x="908" y="0"/>
                </a:lnTo>
                <a:lnTo>
                  <a:pt x="908" y="0"/>
                </a:lnTo>
                <a:lnTo>
                  <a:pt x="725" y="63"/>
                </a:lnTo>
                <a:lnTo>
                  <a:pt x="630" y="95"/>
                </a:lnTo>
                <a:lnTo>
                  <a:pt x="538" y="126"/>
                </a:lnTo>
                <a:lnTo>
                  <a:pt x="538" y="126"/>
                </a:lnTo>
                <a:lnTo>
                  <a:pt x="352" y="189"/>
                </a:lnTo>
                <a:lnTo>
                  <a:pt x="201" y="241"/>
                </a:lnTo>
                <a:lnTo>
                  <a:pt x="175" y="241"/>
                </a:lnTo>
                <a:lnTo>
                  <a:pt x="175" y="241"/>
                </a:lnTo>
                <a:lnTo>
                  <a:pt x="172" y="241"/>
                </a:lnTo>
                <a:lnTo>
                  <a:pt x="172" y="241"/>
                </a:lnTo>
                <a:lnTo>
                  <a:pt x="160" y="244"/>
                </a:lnTo>
                <a:lnTo>
                  <a:pt x="152" y="252"/>
                </a:lnTo>
                <a:lnTo>
                  <a:pt x="146" y="261"/>
                </a:lnTo>
                <a:lnTo>
                  <a:pt x="143" y="272"/>
                </a:lnTo>
                <a:lnTo>
                  <a:pt x="143" y="315"/>
                </a:lnTo>
                <a:lnTo>
                  <a:pt x="143" y="335"/>
                </a:lnTo>
                <a:lnTo>
                  <a:pt x="143" y="335"/>
                </a:lnTo>
                <a:lnTo>
                  <a:pt x="146" y="358"/>
                </a:lnTo>
                <a:lnTo>
                  <a:pt x="149" y="398"/>
                </a:lnTo>
                <a:lnTo>
                  <a:pt x="149" y="398"/>
                </a:lnTo>
                <a:lnTo>
                  <a:pt x="152" y="441"/>
                </a:lnTo>
                <a:lnTo>
                  <a:pt x="152" y="464"/>
                </a:lnTo>
                <a:lnTo>
                  <a:pt x="152" y="464"/>
                </a:lnTo>
                <a:lnTo>
                  <a:pt x="155" y="484"/>
                </a:lnTo>
                <a:lnTo>
                  <a:pt x="157" y="507"/>
                </a:lnTo>
                <a:lnTo>
                  <a:pt x="157" y="507"/>
                </a:lnTo>
                <a:lnTo>
                  <a:pt x="160" y="527"/>
                </a:lnTo>
                <a:lnTo>
                  <a:pt x="160" y="527"/>
                </a:lnTo>
                <a:lnTo>
                  <a:pt x="166" y="570"/>
                </a:lnTo>
                <a:lnTo>
                  <a:pt x="169" y="590"/>
                </a:lnTo>
                <a:lnTo>
                  <a:pt x="172" y="602"/>
                </a:lnTo>
                <a:lnTo>
                  <a:pt x="11" y="708"/>
                </a:lnTo>
                <a:lnTo>
                  <a:pt x="11" y="708"/>
                </a:lnTo>
                <a:lnTo>
                  <a:pt x="3" y="716"/>
                </a:lnTo>
                <a:lnTo>
                  <a:pt x="0" y="728"/>
                </a:lnTo>
                <a:lnTo>
                  <a:pt x="0" y="728"/>
                </a:lnTo>
                <a:lnTo>
                  <a:pt x="3" y="736"/>
                </a:lnTo>
                <a:lnTo>
                  <a:pt x="6" y="745"/>
                </a:lnTo>
                <a:lnTo>
                  <a:pt x="14" y="751"/>
                </a:lnTo>
                <a:lnTo>
                  <a:pt x="23" y="751"/>
                </a:lnTo>
                <a:lnTo>
                  <a:pt x="23" y="751"/>
                </a:lnTo>
                <a:lnTo>
                  <a:pt x="143" y="754"/>
                </a:lnTo>
                <a:lnTo>
                  <a:pt x="143" y="1192"/>
                </a:lnTo>
                <a:lnTo>
                  <a:pt x="146" y="1650"/>
                </a:lnTo>
                <a:lnTo>
                  <a:pt x="146" y="2106"/>
                </a:lnTo>
                <a:lnTo>
                  <a:pt x="149" y="2335"/>
                </a:lnTo>
                <a:lnTo>
                  <a:pt x="149" y="2564"/>
                </a:lnTo>
                <a:lnTo>
                  <a:pt x="149" y="2564"/>
                </a:lnTo>
                <a:lnTo>
                  <a:pt x="149" y="2564"/>
                </a:lnTo>
                <a:lnTo>
                  <a:pt x="152" y="2572"/>
                </a:lnTo>
                <a:lnTo>
                  <a:pt x="157" y="2581"/>
                </a:lnTo>
                <a:lnTo>
                  <a:pt x="166" y="2587"/>
                </a:lnTo>
                <a:lnTo>
                  <a:pt x="175" y="2587"/>
                </a:lnTo>
                <a:lnTo>
                  <a:pt x="1008" y="2584"/>
                </a:lnTo>
                <a:lnTo>
                  <a:pt x="1845" y="2578"/>
                </a:lnTo>
                <a:lnTo>
                  <a:pt x="2678" y="2572"/>
                </a:lnTo>
                <a:lnTo>
                  <a:pt x="3096" y="2567"/>
                </a:lnTo>
                <a:lnTo>
                  <a:pt x="3514" y="2564"/>
                </a:lnTo>
                <a:lnTo>
                  <a:pt x="3096" y="2558"/>
                </a:lnTo>
                <a:lnTo>
                  <a:pt x="2678" y="2555"/>
                </a:lnTo>
                <a:lnTo>
                  <a:pt x="2535" y="2552"/>
                </a:lnTo>
                <a:lnTo>
                  <a:pt x="2535" y="2552"/>
                </a:lnTo>
                <a:lnTo>
                  <a:pt x="2541" y="2386"/>
                </a:lnTo>
                <a:lnTo>
                  <a:pt x="2543" y="2300"/>
                </a:lnTo>
                <a:lnTo>
                  <a:pt x="2546" y="2212"/>
                </a:lnTo>
                <a:lnTo>
                  <a:pt x="2552" y="2034"/>
                </a:lnTo>
                <a:lnTo>
                  <a:pt x="2555" y="1859"/>
                </a:lnTo>
                <a:lnTo>
                  <a:pt x="2558" y="1770"/>
                </a:lnTo>
                <a:lnTo>
                  <a:pt x="2558" y="1682"/>
                </a:lnTo>
                <a:lnTo>
                  <a:pt x="2561" y="1507"/>
                </a:lnTo>
                <a:lnTo>
                  <a:pt x="2561" y="1507"/>
                </a:lnTo>
                <a:lnTo>
                  <a:pt x="2563" y="1332"/>
                </a:lnTo>
                <a:lnTo>
                  <a:pt x="2563" y="1155"/>
                </a:lnTo>
                <a:lnTo>
                  <a:pt x="2563" y="1155"/>
                </a:lnTo>
                <a:lnTo>
                  <a:pt x="2563" y="1155"/>
                </a:lnTo>
                <a:lnTo>
                  <a:pt x="2561" y="1143"/>
                </a:lnTo>
                <a:lnTo>
                  <a:pt x="2555" y="1134"/>
                </a:lnTo>
                <a:lnTo>
                  <a:pt x="2546" y="1129"/>
                </a:lnTo>
                <a:lnTo>
                  <a:pt x="2535" y="1126"/>
                </a:lnTo>
                <a:lnTo>
                  <a:pt x="2535" y="1126"/>
                </a:lnTo>
                <a:lnTo>
                  <a:pt x="2386" y="1126"/>
                </a:lnTo>
                <a:lnTo>
                  <a:pt x="2237" y="1126"/>
                </a:lnTo>
                <a:lnTo>
                  <a:pt x="1939" y="1123"/>
                </a:lnTo>
                <a:lnTo>
                  <a:pt x="1641" y="1126"/>
                </a:lnTo>
                <a:lnTo>
                  <a:pt x="1492" y="1126"/>
                </a:lnTo>
                <a:lnTo>
                  <a:pt x="1343" y="1126"/>
                </a:lnTo>
                <a:lnTo>
                  <a:pt x="1343" y="1126"/>
                </a:lnTo>
                <a:lnTo>
                  <a:pt x="1343" y="1126"/>
                </a:lnTo>
                <a:lnTo>
                  <a:pt x="1343" y="1126"/>
                </a:lnTo>
                <a:lnTo>
                  <a:pt x="1332" y="1129"/>
                </a:lnTo>
                <a:lnTo>
                  <a:pt x="1323" y="1134"/>
                </a:lnTo>
                <a:lnTo>
                  <a:pt x="1318" y="1143"/>
                </a:lnTo>
                <a:lnTo>
                  <a:pt x="1315" y="1155"/>
                </a:lnTo>
                <a:lnTo>
                  <a:pt x="1318" y="1332"/>
                </a:lnTo>
                <a:lnTo>
                  <a:pt x="1318" y="1418"/>
                </a:lnTo>
                <a:lnTo>
                  <a:pt x="1318" y="1507"/>
                </a:lnTo>
                <a:lnTo>
                  <a:pt x="1320" y="1682"/>
                </a:lnTo>
                <a:lnTo>
                  <a:pt x="1320" y="1682"/>
                </a:lnTo>
                <a:lnTo>
                  <a:pt x="1323" y="1859"/>
                </a:lnTo>
                <a:lnTo>
                  <a:pt x="1329" y="2034"/>
                </a:lnTo>
                <a:lnTo>
                  <a:pt x="1332" y="2212"/>
                </a:lnTo>
                <a:lnTo>
                  <a:pt x="1332" y="2212"/>
                </a:lnTo>
                <a:lnTo>
                  <a:pt x="1337" y="2386"/>
                </a:lnTo>
                <a:lnTo>
                  <a:pt x="1337" y="2386"/>
                </a:lnTo>
                <a:lnTo>
                  <a:pt x="1343" y="2544"/>
                </a:lnTo>
                <a:lnTo>
                  <a:pt x="1008" y="2541"/>
                </a:lnTo>
                <a:lnTo>
                  <a:pt x="198" y="2538"/>
                </a:lnTo>
                <a:lnTo>
                  <a:pt x="201" y="2335"/>
                </a:lnTo>
                <a:lnTo>
                  <a:pt x="201" y="2106"/>
                </a:lnTo>
                <a:lnTo>
                  <a:pt x="203" y="1650"/>
                </a:lnTo>
                <a:lnTo>
                  <a:pt x="203" y="1192"/>
                </a:lnTo>
                <a:lnTo>
                  <a:pt x="206" y="765"/>
                </a:lnTo>
                <a:lnTo>
                  <a:pt x="1048" y="765"/>
                </a:lnTo>
                <a:lnTo>
                  <a:pt x="1486" y="765"/>
                </a:lnTo>
                <a:lnTo>
                  <a:pt x="1922" y="762"/>
                </a:lnTo>
                <a:lnTo>
                  <a:pt x="2360" y="762"/>
                </a:lnTo>
                <a:lnTo>
                  <a:pt x="2795" y="759"/>
                </a:lnTo>
                <a:lnTo>
                  <a:pt x="3233" y="756"/>
                </a:lnTo>
                <a:lnTo>
                  <a:pt x="3652" y="754"/>
                </a:lnTo>
                <a:lnTo>
                  <a:pt x="3655" y="1192"/>
                </a:lnTo>
                <a:lnTo>
                  <a:pt x="3660" y="1650"/>
                </a:lnTo>
                <a:lnTo>
                  <a:pt x="3666" y="2106"/>
                </a:lnTo>
                <a:lnTo>
                  <a:pt x="3672" y="2564"/>
                </a:lnTo>
                <a:lnTo>
                  <a:pt x="3678" y="2106"/>
                </a:lnTo>
                <a:lnTo>
                  <a:pt x="3683" y="1650"/>
                </a:lnTo>
                <a:lnTo>
                  <a:pt x="3686" y="1192"/>
                </a:lnTo>
                <a:lnTo>
                  <a:pt x="3689" y="754"/>
                </a:lnTo>
                <a:lnTo>
                  <a:pt x="3849" y="751"/>
                </a:lnTo>
                <a:lnTo>
                  <a:pt x="3849" y="751"/>
                </a:lnTo>
                <a:lnTo>
                  <a:pt x="3849" y="751"/>
                </a:lnTo>
                <a:lnTo>
                  <a:pt x="3861" y="748"/>
                </a:lnTo>
                <a:lnTo>
                  <a:pt x="3870" y="742"/>
                </a:lnTo>
                <a:lnTo>
                  <a:pt x="3870" y="742"/>
                </a:lnTo>
                <a:lnTo>
                  <a:pt x="3872" y="731"/>
                </a:lnTo>
                <a:lnTo>
                  <a:pt x="3872" y="722"/>
                </a:lnTo>
                <a:lnTo>
                  <a:pt x="3870" y="713"/>
                </a:lnTo>
                <a:lnTo>
                  <a:pt x="3864" y="708"/>
                </a:lnTo>
                <a:close/>
                <a:moveTo>
                  <a:pt x="1349" y="2386"/>
                </a:moveTo>
                <a:lnTo>
                  <a:pt x="1349" y="2386"/>
                </a:lnTo>
                <a:lnTo>
                  <a:pt x="1355" y="2212"/>
                </a:lnTo>
                <a:lnTo>
                  <a:pt x="1361" y="2034"/>
                </a:lnTo>
                <a:lnTo>
                  <a:pt x="1363" y="1859"/>
                </a:lnTo>
                <a:lnTo>
                  <a:pt x="1363" y="1859"/>
                </a:lnTo>
                <a:lnTo>
                  <a:pt x="1366" y="1682"/>
                </a:lnTo>
                <a:lnTo>
                  <a:pt x="1369" y="1507"/>
                </a:lnTo>
                <a:lnTo>
                  <a:pt x="1369" y="1418"/>
                </a:lnTo>
                <a:lnTo>
                  <a:pt x="1369" y="1332"/>
                </a:lnTo>
                <a:lnTo>
                  <a:pt x="1372" y="1183"/>
                </a:lnTo>
                <a:lnTo>
                  <a:pt x="1492" y="1183"/>
                </a:lnTo>
                <a:lnTo>
                  <a:pt x="1641" y="1186"/>
                </a:lnTo>
                <a:lnTo>
                  <a:pt x="1933" y="1186"/>
                </a:lnTo>
                <a:lnTo>
                  <a:pt x="1933" y="1186"/>
                </a:lnTo>
                <a:lnTo>
                  <a:pt x="1933" y="1215"/>
                </a:lnTo>
                <a:lnTo>
                  <a:pt x="1933" y="1215"/>
                </a:lnTo>
                <a:lnTo>
                  <a:pt x="1930" y="1281"/>
                </a:lnTo>
                <a:lnTo>
                  <a:pt x="1930" y="1281"/>
                </a:lnTo>
                <a:lnTo>
                  <a:pt x="1925" y="1367"/>
                </a:lnTo>
                <a:lnTo>
                  <a:pt x="1925" y="1367"/>
                </a:lnTo>
                <a:lnTo>
                  <a:pt x="1922" y="1470"/>
                </a:lnTo>
                <a:lnTo>
                  <a:pt x="1922" y="1470"/>
                </a:lnTo>
                <a:lnTo>
                  <a:pt x="1919" y="1587"/>
                </a:lnTo>
                <a:lnTo>
                  <a:pt x="1919" y="1587"/>
                </a:lnTo>
                <a:lnTo>
                  <a:pt x="1916" y="1707"/>
                </a:lnTo>
                <a:lnTo>
                  <a:pt x="1916" y="1707"/>
                </a:lnTo>
                <a:lnTo>
                  <a:pt x="1916" y="1836"/>
                </a:lnTo>
                <a:lnTo>
                  <a:pt x="1916" y="1836"/>
                </a:lnTo>
                <a:lnTo>
                  <a:pt x="1916" y="1962"/>
                </a:lnTo>
                <a:lnTo>
                  <a:pt x="1916" y="1962"/>
                </a:lnTo>
                <a:lnTo>
                  <a:pt x="1919" y="2086"/>
                </a:lnTo>
                <a:lnTo>
                  <a:pt x="1919" y="2086"/>
                </a:lnTo>
                <a:lnTo>
                  <a:pt x="1922" y="2200"/>
                </a:lnTo>
                <a:lnTo>
                  <a:pt x="1922" y="2200"/>
                </a:lnTo>
                <a:lnTo>
                  <a:pt x="1925" y="2303"/>
                </a:lnTo>
                <a:lnTo>
                  <a:pt x="1925" y="2303"/>
                </a:lnTo>
                <a:lnTo>
                  <a:pt x="1930" y="2392"/>
                </a:lnTo>
                <a:lnTo>
                  <a:pt x="1930" y="2392"/>
                </a:lnTo>
                <a:lnTo>
                  <a:pt x="1933" y="2458"/>
                </a:lnTo>
                <a:lnTo>
                  <a:pt x="1933" y="2458"/>
                </a:lnTo>
                <a:lnTo>
                  <a:pt x="1936" y="2501"/>
                </a:lnTo>
                <a:lnTo>
                  <a:pt x="1936" y="2501"/>
                </a:lnTo>
                <a:lnTo>
                  <a:pt x="1936" y="2518"/>
                </a:lnTo>
                <a:lnTo>
                  <a:pt x="1936" y="2518"/>
                </a:lnTo>
                <a:lnTo>
                  <a:pt x="1939" y="2501"/>
                </a:lnTo>
                <a:lnTo>
                  <a:pt x="1939" y="2501"/>
                </a:lnTo>
                <a:lnTo>
                  <a:pt x="1942" y="2458"/>
                </a:lnTo>
                <a:lnTo>
                  <a:pt x="1942" y="2458"/>
                </a:lnTo>
                <a:lnTo>
                  <a:pt x="1945" y="2392"/>
                </a:lnTo>
                <a:lnTo>
                  <a:pt x="1945" y="2392"/>
                </a:lnTo>
                <a:lnTo>
                  <a:pt x="1948" y="2303"/>
                </a:lnTo>
                <a:lnTo>
                  <a:pt x="1948" y="2303"/>
                </a:lnTo>
                <a:lnTo>
                  <a:pt x="1953" y="2200"/>
                </a:lnTo>
                <a:lnTo>
                  <a:pt x="1953" y="2200"/>
                </a:lnTo>
                <a:lnTo>
                  <a:pt x="1956" y="2086"/>
                </a:lnTo>
                <a:lnTo>
                  <a:pt x="1956" y="2086"/>
                </a:lnTo>
                <a:lnTo>
                  <a:pt x="1956" y="1962"/>
                </a:lnTo>
                <a:lnTo>
                  <a:pt x="1956" y="1962"/>
                </a:lnTo>
                <a:lnTo>
                  <a:pt x="1956" y="1836"/>
                </a:lnTo>
                <a:lnTo>
                  <a:pt x="1956" y="1836"/>
                </a:lnTo>
                <a:lnTo>
                  <a:pt x="1956" y="1707"/>
                </a:lnTo>
                <a:lnTo>
                  <a:pt x="1956" y="1707"/>
                </a:lnTo>
                <a:lnTo>
                  <a:pt x="1956" y="1587"/>
                </a:lnTo>
                <a:lnTo>
                  <a:pt x="1956" y="1587"/>
                </a:lnTo>
                <a:lnTo>
                  <a:pt x="1953" y="1470"/>
                </a:lnTo>
                <a:lnTo>
                  <a:pt x="1953" y="1470"/>
                </a:lnTo>
                <a:lnTo>
                  <a:pt x="1948" y="1367"/>
                </a:lnTo>
                <a:lnTo>
                  <a:pt x="1948" y="1367"/>
                </a:lnTo>
                <a:lnTo>
                  <a:pt x="1945" y="1281"/>
                </a:lnTo>
                <a:lnTo>
                  <a:pt x="1945" y="1281"/>
                </a:lnTo>
                <a:lnTo>
                  <a:pt x="1942" y="1215"/>
                </a:lnTo>
                <a:lnTo>
                  <a:pt x="1942" y="1215"/>
                </a:lnTo>
                <a:lnTo>
                  <a:pt x="1939" y="1186"/>
                </a:lnTo>
                <a:lnTo>
                  <a:pt x="1939" y="1186"/>
                </a:lnTo>
                <a:lnTo>
                  <a:pt x="2237" y="1186"/>
                </a:lnTo>
                <a:lnTo>
                  <a:pt x="2386" y="1183"/>
                </a:lnTo>
                <a:lnTo>
                  <a:pt x="2506" y="1183"/>
                </a:lnTo>
                <a:lnTo>
                  <a:pt x="2509" y="1332"/>
                </a:lnTo>
                <a:lnTo>
                  <a:pt x="2509" y="1332"/>
                </a:lnTo>
                <a:lnTo>
                  <a:pt x="2509" y="1507"/>
                </a:lnTo>
                <a:lnTo>
                  <a:pt x="2512" y="1682"/>
                </a:lnTo>
                <a:lnTo>
                  <a:pt x="2515" y="1770"/>
                </a:lnTo>
                <a:lnTo>
                  <a:pt x="2515" y="1859"/>
                </a:lnTo>
                <a:lnTo>
                  <a:pt x="2520" y="2034"/>
                </a:lnTo>
                <a:lnTo>
                  <a:pt x="2523" y="2212"/>
                </a:lnTo>
                <a:lnTo>
                  <a:pt x="2526" y="2300"/>
                </a:lnTo>
                <a:lnTo>
                  <a:pt x="2529" y="2386"/>
                </a:lnTo>
                <a:lnTo>
                  <a:pt x="2529" y="2386"/>
                </a:lnTo>
                <a:lnTo>
                  <a:pt x="2535" y="2552"/>
                </a:lnTo>
                <a:lnTo>
                  <a:pt x="1845" y="2547"/>
                </a:lnTo>
                <a:lnTo>
                  <a:pt x="1343" y="2544"/>
                </a:lnTo>
                <a:lnTo>
                  <a:pt x="1343" y="2544"/>
                </a:lnTo>
                <a:lnTo>
                  <a:pt x="1349" y="2386"/>
                </a:lnTo>
                <a:close/>
                <a:moveTo>
                  <a:pt x="178" y="590"/>
                </a:moveTo>
                <a:lnTo>
                  <a:pt x="183" y="570"/>
                </a:lnTo>
                <a:lnTo>
                  <a:pt x="183" y="570"/>
                </a:lnTo>
                <a:lnTo>
                  <a:pt x="189" y="527"/>
                </a:lnTo>
                <a:lnTo>
                  <a:pt x="189" y="527"/>
                </a:lnTo>
                <a:lnTo>
                  <a:pt x="192" y="507"/>
                </a:lnTo>
                <a:lnTo>
                  <a:pt x="195" y="484"/>
                </a:lnTo>
                <a:lnTo>
                  <a:pt x="195" y="484"/>
                </a:lnTo>
                <a:lnTo>
                  <a:pt x="195" y="464"/>
                </a:lnTo>
                <a:lnTo>
                  <a:pt x="198" y="441"/>
                </a:lnTo>
                <a:lnTo>
                  <a:pt x="198" y="441"/>
                </a:lnTo>
                <a:lnTo>
                  <a:pt x="201" y="398"/>
                </a:lnTo>
                <a:lnTo>
                  <a:pt x="203" y="358"/>
                </a:lnTo>
                <a:lnTo>
                  <a:pt x="203" y="358"/>
                </a:lnTo>
                <a:lnTo>
                  <a:pt x="203" y="335"/>
                </a:lnTo>
                <a:lnTo>
                  <a:pt x="203" y="315"/>
                </a:lnTo>
                <a:lnTo>
                  <a:pt x="203" y="304"/>
                </a:lnTo>
                <a:lnTo>
                  <a:pt x="1048" y="304"/>
                </a:lnTo>
                <a:lnTo>
                  <a:pt x="1335" y="301"/>
                </a:lnTo>
                <a:lnTo>
                  <a:pt x="1486" y="304"/>
                </a:lnTo>
                <a:lnTo>
                  <a:pt x="1704" y="304"/>
                </a:lnTo>
                <a:lnTo>
                  <a:pt x="1704" y="304"/>
                </a:lnTo>
                <a:lnTo>
                  <a:pt x="1922" y="304"/>
                </a:lnTo>
                <a:lnTo>
                  <a:pt x="2360" y="301"/>
                </a:lnTo>
                <a:lnTo>
                  <a:pt x="2578" y="301"/>
                </a:lnTo>
                <a:lnTo>
                  <a:pt x="2795" y="301"/>
                </a:lnTo>
                <a:lnTo>
                  <a:pt x="2795" y="301"/>
                </a:lnTo>
                <a:lnTo>
                  <a:pt x="3016" y="298"/>
                </a:lnTo>
                <a:lnTo>
                  <a:pt x="3233" y="295"/>
                </a:lnTo>
                <a:lnTo>
                  <a:pt x="3374" y="295"/>
                </a:lnTo>
                <a:lnTo>
                  <a:pt x="3652" y="292"/>
                </a:lnTo>
                <a:lnTo>
                  <a:pt x="3655" y="358"/>
                </a:lnTo>
                <a:lnTo>
                  <a:pt x="3655" y="358"/>
                </a:lnTo>
                <a:lnTo>
                  <a:pt x="3660" y="441"/>
                </a:lnTo>
                <a:lnTo>
                  <a:pt x="3660" y="441"/>
                </a:lnTo>
                <a:lnTo>
                  <a:pt x="3666" y="527"/>
                </a:lnTo>
                <a:lnTo>
                  <a:pt x="3666" y="527"/>
                </a:lnTo>
                <a:lnTo>
                  <a:pt x="3669" y="590"/>
                </a:lnTo>
                <a:lnTo>
                  <a:pt x="3477" y="590"/>
                </a:lnTo>
                <a:lnTo>
                  <a:pt x="3280" y="593"/>
                </a:lnTo>
                <a:lnTo>
                  <a:pt x="3280" y="593"/>
                </a:lnTo>
                <a:lnTo>
                  <a:pt x="2879" y="599"/>
                </a:lnTo>
                <a:lnTo>
                  <a:pt x="2480" y="605"/>
                </a:lnTo>
                <a:lnTo>
                  <a:pt x="2280" y="607"/>
                </a:lnTo>
                <a:lnTo>
                  <a:pt x="2079" y="613"/>
                </a:lnTo>
                <a:lnTo>
                  <a:pt x="2280" y="616"/>
                </a:lnTo>
                <a:lnTo>
                  <a:pt x="2480" y="619"/>
                </a:lnTo>
                <a:lnTo>
                  <a:pt x="2879" y="625"/>
                </a:lnTo>
                <a:lnTo>
                  <a:pt x="2879" y="625"/>
                </a:lnTo>
                <a:lnTo>
                  <a:pt x="3280" y="631"/>
                </a:lnTo>
                <a:lnTo>
                  <a:pt x="3477" y="633"/>
                </a:lnTo>
                <a:lnTo>
                  <a:pt x="3672" y="633"/>
                </a:lnTo>
                <a:lnTo>
                  <a:pt x="3772" y="702"/>
                </a:lnTo>
                <a:lnTo>
                  <a:pt x="3612" y="702"/>
                </a:lnTo>
                <a:lnTo>
                  <a:pt x="3371" y="702"/>
                </a:lnTo>
                <a:lnTo>
                  <a:pt x="2893" y="699"/>
                </a:lnTo>
                <a:lnTo>
                  <a:pt x="1936" y="696"/>
                </a:lnTo>
                <a:lnTo>
                  <a:pt x="980" y="699"/>
                </a:lnTo>
                <a:lnTo>
                  <a:pt x="501" y="699"/>
                </a:lnTo>
                <a:lnTo>
                  <a:pt x="264" y="702"/>
                </a:lnTo>
                <a:lnTo>
                  <a:pt x="103" y="702"/>
                </a:lnTo>
                <a:lnTo>
                  <a:pt x="203" y="633"/>
                </a:lnTo>
                <a:lnTo>
                  <a:pt x="395" y="633"/>
                </a:lnTo>
                <a:lnTo>
                  <a:pt x="599" y="631"/>
                </a:lnTo>
                <a:lnTo>
                  <a:pt x="1000" y="625"/>
                </a:lnTo>
                <a:lnTo>
                  <a:pt x="1400" y="619"/>
                </a:lnTo>
                <a:lnTo>
                  <a:pt x="1601" y="616"/>
                </a:lnTo>
                <a:lnTo>
                  <a:pt x="1801" y="613"/>
                </a:lnTo>
                <a:lnTo>
                  <a:pt x="1601" y="607"/>
                </a:lnTo>
                <a:lnTo>
                  <a:pt x="1400" y="605"/>
                </a:lnTo>
                <a:lnTo>
                  <a:pt x="1000" y="599"/>
                </a:lnTo>
                <a:lnTo>
                  <a:pt x="599" y="593"/>
                </a:lnTo>
                <a:lnTo>
                  <a:pt x="395" y="590"/>
                </a:lnTo>
                <a:lnTo>
                  <a:pt x="195" y="590"/>
                </a:lnTo>
                <a:lnTo>
                  <a:pt x="195" y="590"/>
                </a:lnTo>
                <a:lnTo>
                  <a:pt x="189" y="590"/>
                </a:lnTo>
                <a:lnTo>
                  <a:pt x="183" y="593"/>
                </a:lnTo>
                <a:lnTo>
                  <a:pt x="183" y="593"/>
                </a:lnTo>
                <a:lnTo>
                  <a:pt x="178" y="596"/>
                </a:lnTo>
                <a:lnTo>
                  <a:pt x="178" y="590"/>
                </a:lnTo>
                <a:close/>
              </a:path>
            </a:pathLst>
          </a:custGeom>
          <a:solidFill>
            <a:schemeClr val="accent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70"/>
            <a:endParaRPr lang="en-US">
              <a:solidFill>
                <a:srgbClr val="58595D"/>
              </a:solidFill>
            </a:endParaRPr>
          </a:p>
        </p:txBody>
      </p:sp>
      <p:grpSp>
        <p:nvGrpSpPr>
          <p:cNvPr id="34" name="Group 33"/>
          <p:cNvGrpSpPr/>
          <p:nvPr/>
        </p:nvGrpSpPr>
        <p:grpSpPr>
          <a:xfrm>
            <a:off x="6829128" y="2647294"/>
            <a:ext cx="1737586" cy="816404"/>
            <a:chOff x="246063" y="2659063"/>
            <a:chExt cx="1519237" cy="722312"/>
          </a:xfrm>
          <a:solidFill>
            <a:schemeClr val="tx2"/>
          </a:solidFill>
        </p:grpSpPr>
        <p:sp>
          <p:nvSpPr>
            <p:cNvPr id="49" name="Freeform 8"/>
            <p:cNvSpPr>
              <a:spLocks noChangeArrowheads="1"/>
            </p:cNvSpPr>
            <p:nvPr/>
          </p:nvSpPr>
          <p:spPr bwMode="auto">
            <a:xfrm>
              <a:off x="246063" y="2659063"/>
              <a:ext cx="1519237" cy="722312"/>
            </a:xfrm>
            <a:custGeom>
              <a:avLst/>
              <a:gdLst>
                <a:gd name="T0" fmla="*/ 4124 w 4219"/>
                <a:gd name="T1" fmla="*/ 1666 h 2007"/>
                <a:gd name="T2" fmla="*/ 3985 w 4219"/>
                <a:gd name="T3" fmla="*/ 1483 h 2007"/>
                <a:gd name="T4" fmla="*/ 3853 w 4219"/>
                <a:gd name="T5" fmla="*/ 1373 h 2007"/>
                <a:gd name="T6" fmla="*/ 3703 w 4219"/>
                <a:gd name="T7" fmla="*/ 1226 h 2007"/>
                <a:gd name="T8" fmla="*/ 3628 w 4219"/>
                <a:gd name="T9" fmla="*/ 1012 h 2007"/>
                <a:gd name="T10" fmla="*/ 3518 w 4219"/>
                <a:gd name="T11" fmla="*/ 869 h 2007"/>
                <a:gd name="T12" fmla="*/ 3301 w 4219"/>
                <a:gd name="T13" fmla="*/ 738 h 2007"/>
                <a:gd name="T14" fmla="*/ 3145 w 4219"/>
                <a:gd name="T15" fmla="*/ 446 h 2007"/>
                <a:gd name="T16" fmla="*/ 2949 w 4219"/>
                <a:gd name="T17" fmla="*/ 210 h 2007"/>
                <a:gd name="T18" fmla="*/ 2569 w 4219"/>
                <a:gd name="T19" fmla="*/ 19 h 2007"/>
                <a:gd name="T20" fmla="*/ 2322 w 4219"/>
                <a:gd name="T21" fmla="*/ 3 h 2007"/>
                <a:gd name="T22" fmla="*/ 1914 w 4219"/>
                <a:gd name="T23" fmla="*/ 137 h 2007"/>
                <a:gd name="T24" fmla="*/ 1644 w 4219"/>
                <a:gd name="T25" fmla="*/ 271 h 2007"/>
                <a:gd name="T26" fmla="*/ 1472 w 4219"/>
                <a:gd name="T27" fmla="*/ 290 h 2007"/>
                <a:gd name="T28" fmla="*/ 1252 w 4219"/>
                <a:gd name="T29" fmla="*/ 397 h 2007"/>
                <a:gd name="T30" fmla="*/ 1150 w 4219"/>
                <a:gd name="T31" fmla="*/ 499 h 2007"/>
                <a:gd name="T32" fmla="*/ 1056 w 4219"/>
                <a:gd name="T33" fmla="*/ 663 h 2007"/>
                <a:gd name="T34" fmla="*/ 826 w 4219"/>
                <a:gd name="T35" fmla="*/ 733 h 2007"/>
                <a:gd name="T36" fmla="*/ 657 w 4219"/>
                <a:gd name="T37" fmla="*/ 829 h 2007"/>
                <a:gd name="T38" fmla="*/ 558 w 4219"/>
                <a:gd name="T39" fmla="*/ 926 h 2007"/>
                <a:gd name="T40" fmla="*/ 461 w 4219"/>
                <a:gd name="T41" fmla="*/ 1095 h 2007"/>
                <a:gd name="T42" fmla="*/ 300 w 4219"/>
                <a:gd name="T43" fmla="*/ 1191 h 2007"/>
                <a:gd name="T44" fmla="*/ 45 w 4219"/>
                <a:gd name="T45" fmla="*/ 1400 h 2007"/>
                <a:gd name="T46" fmla="*/ 0 w 4219"/>
                <a:gd name="T47" fmla="*/ 1583 h 2007"/>
                <a:gd name="T48" fmla="*/ 10 w 4219"/>
                <a:gd name="T49" fmla="*/ 1690 h 2007"/>
                <a:gd name="T50" fmla="*/ 209 w 4219"/>
                <a:gd name="T51" fmla="*/ 1950 h 2007"/>
                <a:gd name="T52" fmla="*/ 1349 w 4219"/>
                <a:gd name="T53" fmla="*/ 1966 h 2007"/>
                <a:gd name="T54" fmla="*/ 3220 w 4219"/>
                <a:gd name="T55" fmla="*/ 1937 h 2007"/>
                <a:gd name="T56" fmla="*/ 4156 w 4219"/>
                <a:gd name="T57" fmla="*/ 1977 h 2007"/>
                <a:gd name="T58" fmla="*/ 3220 w 4219"/>
                <a:gd name="T59" fmla="*/ 1913 h 2007"/>
                <a:gd name="T60" fmla="*/ 1657 w 4219"/>
                <a:gd name="T61" fmla="*/ 1910 h 2007"/>
                <a:gd name="T62" fmla="*/ 271 w 4219"/>
                <a:gd name="T63" fmla="*/ 1915 h 2007"/>
                <a:gd name="T64" fmla="*/ 83 w 4219"/>
                <a:gd name="T65" fmla="*/ 1709 h 2007"/>
                <a:gd name="T66" fmla="*/ 64 w 4219"/>
                <a:gd name="T67" fmla="*/ 1591 h 2007"/>
                <a:gd name="T68" fmla="*/ 78 w 4219"/>
                <a:gd name="T69" fmla="*/ 1497 h 2007"/>
                <a:gd name="T70" fmla="*/ 220 w 4219"/>
                <a:gd name="T71" fmla="*/ 1298 h 2007"/>
                <a:gd name="T72" fmla="*/ 496 w 4219"/>
                <a:gd name="T73" fmla="*/ 1215 h 2007"/>
                <a:gd name="T74" fmla="*/ 542 w 4219"/>
                <a:gd name="T75" fmla="*/ 1073 h 2007"/>
                <a:gd name="T76" fmla="*/ 651 w 4219"/>
                <a:gd name="T77" fmla="*/ 923 h 2007"/>
                <a:gd name="T78" fmla="*/ 804 w 4219"/>
                <a:gd name="T79" fmla="*/ 816 h 2007"/>
                <a:gd name="T80" fmla="*/ 995 w 4219"/>
                <a:gd name="T81" fmla="*/ 762 h 2007"/>
                <a:gd name="T82" fmla="*/ 1129 w 4219"/>
                <a:gd name="T83" fmla="*/ 663 h 2007"/>
                <a:gd name="T84" fmla="*/ 1228 w 4219"/>
                <a:gd name="T85" fmla="*/ 513 h 2007"/>
                <a:gd name="T86" fmla="*/ 1346 w 4219"/>
                <a:gd name="T87" fmla="*/ 413 h 2007"/>
                <a:gd name="T88" fmla="*/ 1539 w 4219"/>
                <a:gd name="T89" fmla="*/ 344 h 2007"/>
                <a:gd name="T90" fmla="*/ 1745 w 4219"/>
                <a:gd name="T91" fmla="*/ 349 h 2007"/>
                <a:gd name="T92" fmla="*/ 1997 w 4219"/>
                <a:gd name="T93" fmla="*/ 159 h 2007"/>
                <a:gd name="T94" fmla="*/ 2384 w 4219"/>
                <a:gd name="T95" fmla="*/ 59 h 2007"/>
                <a:gd name="T96" fmla="*/ 2612 w 4219"/>
                <a:gd name="T97" fmla="*/ 89 h 2007"/>
                <a:gd name="T98" fmla="*/ 2960 w 4219"/>
                <a:gd name="T99" fmla="*/ 287 h 2007"/>
                <a:gd name="T100" fmla="*/ 3132 w 4219"/>
                <a:gd name="T101" fmla="*/ 521 h 2007"/>
                <a:gd name="T102" fmla="*/ 3311 w 4219"/>
                <a:gd name="T103" fmla="*/ 784 h 2007"/>
                <a:gd name="T104" fmla="*/ 3510 w 4219"/>
                <a:gd name="T105" fmla="*/ 912 h 2007"/>
                <a:gd name="T106" fmla="*/ 3588 w 4219"/>
                <a:gd name="T107" fmla="*/ 1006 h 2007"/>
                <a:gd name="T108" fmla="*/ 3671 w 4219"/>
                <a:gd name="T109" fmla="*/ 1205 h 2007"/>
                <a:gd name="T110" fmla="*/ 3740 w 4219"/>
                <a:gd name="T111" fmla="*/ 1336 h 2007"/>
                <a:gd name="T112" fmla="*/ 3909 w 4219"/>
                <a:gd name="T113" fmla="*/ 1441 h 2007"/>
                <a:gd name="T114" fmla="*/ 4067 w 4219"/>
                <a:gd name="T115" fmla="*/ 1601 h 2007"/>
                <a:gd name="T116" fmla="*/ 4183 w 4219"/>
                <a:gd name="T117" fmla="*/ 1827 h 2007"/>
                <a:gd name="T118" fmla="*/ 4207 w 4219"/>
                <a:gd name="T119" fmla="*/ 1974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219" h="2007">
                  <a:moveTo>
                    <a:pt x="4215" y="1950"/>
                  </a:moveTo>
                  <a:lnTo>
                    <a:pt x="4213" y="1937"/>
                  </a:lnTo>
                  <a:lnTo>
                    <a:pt x="4199" y="1880"/>
                  </a:lnTo>
                  <a:lnTo>
                    <a:pt x="4188" y="1824"/>
                  </a:lnTo>
                  <a:lnTo>
                    <a:pt x="4188" y="1824"/>
                  </a:lnTo>
                  <a:lnTo>
                    <a:pt x="4180" y="1797"/>
                  </a:lnTo>
                  <a:lnTo>
                    <a:pt x="4170" y="1770"/>
                  </a:lnTo>
                  <a:lnTo>
                    <a:pt x="4170" y="1770"/>
                  </a:lnTo>
                  <a:lnTo>
                    <a:pt x="4148" y="1717"/>
                  </a:lnTo>
                  <a:lnTo>
                    <a:pt x="4124" y="1666"/>
                  </a:lnTo>
                  <a:lnTo>
                    <a:pt x="4124" y="1666"/>
                  </a:lnTo>
                  <a:lnTo>
                    <a:pt x="4095" y="1617"/>
                  </a:lnTo>
                  <a:lnTo>
                    <a:pt x="4095" y="1617"/>
                  </a:lnTo>
                  <a:lnTo>
                    <a:pt x="4078" y="1593"/>
                  </a:lnTo>
                  <a:lnTo>
                    <a:pt x="4060" y="1569"/>
                  </a:lnTo>
                  <a:lnTo>
                    <a:pt x="4060" y="1569"/>
                  </a:lnTo>
                  <a:lnTo>
                    <a:pt x="4025" y="1524"/>
                  </a:lnTo>
                  <a:lnTo>
                    <a:pt x="4025" y="1524"/>
                  </a:lnTo>
                  <a:lnTo>
                    <a:pt x="3985" y="1483"/>
                  </a:lnTo>
                  <a:lnTo>
                    <a:pt x="3985" y="1483"/>
                  </a:lnTo>
                  <a:lnTo>
                    <a:pt x="3966" y="1462"/>
                  </a:lnTo>
                  <a:lnTo>
                    <a:pt x="3944" y="1443"/>
                  </a:lnTo>
                  <a:lnTo>
                    <a:pt x="3920" y="1424"/>
                  </a:lnTo>
                  <a:lnTo>
                    <a:pt x="3920" y="1424"/>
                  </a:lnTo>
                  <a:lnTo>
                    <a:pt x="3899" y="1406"/>
                  </a:lnTo>
                  <a:lnTo>
                    <a:pt x="3899" y="1406"/>
                  </a:lnTo>
                  <a:lnTo>
                    <a:pt x="3874" y="1389"/>
                  </a:lnTo>
                  <a:lnTo>
                    <a:pt x="3864" y="1382"/>
                  </a:lnTo>
                  <a:lnTo>
                    <a:pt x="3853" y="1373"/>
                  </a:lnTo>
                  <a:lnTo>
                    <a:pt x="3853" y="1373"/>
                  </a:lnTo>
                  <a:lnTo>
                    <a:pt x="3802" y="1341"/>
                  </a:lnTo>
                  <a:lnTo>
                    <a:pt x="3802" y="1341"/>
                  </a:lnTo>
                  <a:lnTo>
                    <a:pt x="3751" y="1314"/>
                  </a:lnTo>
                  <a:lnTo>
                    <a:pt x="3751" y="1314"/>
                  </a:lnTo>
                  <a:lnTo>
                    <a:pt x="3708" y="1293"/>
                  </a:lnTo>
                  <a:lnTo>
                    <a:pt x="3706" y="1277"/>
                  </a:lnTo>
                  <a:lnTo>
                    <a:pt x="3706" y="1250"/>
                  </a:lnTo>
                  <a:lnTo>
                    <a:pt x="3706" y="1250"/>
                  </a:lnTo>
                  <a:lnTo>
                    <a:pt x="3703" y="1226"/>
                  </a:lnTo>
                  <a:lnTo>
                    <a:pt x="3703" y="1226"/>
                  </a:lnTo>
                  <a:lnTo>
                    <a:pt x="3698" y="1199"/>
                  </a:lnTo>
                  <a:lnTo>
                    <a:pt x="3698" y="1199"/>
                  </a:lnTo>
                  <a:lnTo>
                    <a:pt x="3687" y="1151"/>
                  </a:lnTo>
                  <a:lnTo>
                    <a:pt x="3687" y="1151"/>
                  </a:lnTo>
                  <a:lnTo>
                    <a:pt x="3671" y="1103"/>
                  </a:lnTo>
                  <a:lnTo>
                    <a:pt x="3671" y="1103"/>
                  </a:lnTo>
                  <a:lnTo>
                    <a:pt x="3652" y="1054"/>
                  </a:lnTo>
                  <a:lnTo>
                    <a:pt x="3652" y="1054"/>
                  </a:lnTo>
                  <a:lnTo>
                    <a:pt x="3628" y="1012"/>
                  </a:lnTo>
                  <a:lnTo>
                    <a:pt x="3628" y="1012"/>
                  </a:lnTo>
                  <a:lnTo>
                    <a:pt x="3601" y="966"/>
                  </a:lnTo>
                  <a:lnTo>
                    <a:pt x="3601" y="966"/>
                  </a:lnTo>
                  <a:lnTo>
                    <a:pt x="3585" y="947"/>
                  </a:lnTo>
                  <a:lnTo>
                    <a:pt x="3585" y="947"/>
                  </a:lnTo>
                  <a:lnTo>
                    <a:pt x="3569" y="926"/>
                  </a:lnTo>
                  <a:lnTo>
                    <a:pt x="3569" y="926"/>
                  </a:lnTo>
                  <a:lnTo>
                    <a:pt x="3553" y="907"/>
                  </a:lnTo>
                  <a:lnTo>
                    <a:pt x="3553" y="907"/>
                  </a:lnTo>
                  <a:lnTo>
                    <a:pt x="3537" y="888"/>
                  </a:lnTo>
                  <a:lnTo>
                    <a:pt x="3518" y="869"/>
                  </a:lnTo>
                  <a:lnTo>
                    <a:pt x="3499" y="853"/>
                  </a:lnTo>
                  <a:lnTo>
                    <a:pt x="3480" y="837"/>
                  </a:lnTo>
                  <a:lnTo>
                    <a:pt x="3459" y="821"/>
                  </a:lnTo>
                  <a:lnTo>
                    <a:pt x="3438" y="808"/>
                  </a:lnTo>
                  <a:lnTo>
                    <a:pt x="3416" y="794"/>
                  </a:lnTo>
                  <a:lnTo>
                    <a:pt x="3394" y="781"/>
                  </a:lnTo>
                  <a:lnTo>
                    <a:pt x="3370" y="767"/>
                  </a:lnTo>
                  <a:lnTo>
                    <a:pt x="3349" y="757"/>
                  </a:lnTo>
                  <a:lnTo>
                    <a:pt x="3325" y="746"/>
                  </a:lnTo>
                  <a:lnTo>
                    <a:pt x="3301" y="738"/>
                  </a:lnTo>
                  <a:lnTo>
                    <a:pt x="3276" y="730"/>
                  </a:lnTo>
                  <a:lnTo>
                    <a:pt x="3252" y="725"/>
                  </a:lnTo>
                  <a:lnTo>
                    <a:pt x="3242" y="722"/>
                  </a:lnTo>
                  <a:lnTo>
                    <a:pt x="3242" y="722"/>
                  </a:lnTo>
                  <a:lnTo>
                    <a:pt x="3228" y="666"/>
                  </a:lnTo>
                  <a:lnTo>
                    <a:pt x="3215" y="609"/>
                  </a:lnTo>
                  <a:lnTo>
                    <a:pt x="3196" y="553"/>
                  </a:lnTo>
                  <a:lnTo>
                    <a:pt x="3172" y="502"/>
                  </a:lnTo>
                  <a:lnTo>
                    <a:pt x="3172" y="502"/>
                  </a:lnTo>
                  <a:lnTo>
                    <a:pt x="3145" y="446"/>
                  </a:lnTo>
                  <a:lnTo>
                    <a:pt x="3113" y="395"/>
                  </a:lnTo>
                  <a:lnTo>
                    <a:pt x="3113" y="395"/>
                  </a:lnTo>
                  <a:lnTo>
                    <a:pt x="3076" y="344"/>
                  </a:lnTo>
                  <a:lnTo>
                    <a:pt x="3038" y="295"/>
                  </a:lnTo>
                  <a:lnTo>
                    <a:pt x="3038" y="295"/>
                  </a:lnTo>
                  <a:lnTo>
                    <a:pt x="3017" y="274"/>
                  </a:lnTo>
                  <a:lnTo>
                    <a:pt x="2995" y="252"/>
                  </a:lnTo>
                  <a:lnTo>
                    <a:pt x="2995" y="252"/>
                  </a:lnTo>
                  <a:lnTo>
                    <a:pt x="2949" y="210"/>
                  </a:lnTo>
                  <a:lnTo>
                    <a:pt x="2949" y="210"/>
                  </a:lnTo>
                  <a:lnTo>
                    <a:pt x="2901" y="172"/>
                  </a:lnTo>
                  <a:lnTo>
                    <a:pt x="2853" y="137"/>
                  </a:lnTo>
                  <a:lnTo>
                    <a:pt x="2853" y="137"/>
                  </a:lnTo>
                  <a:lnTo>
                    <a:pt x="2799" y="105"/>
                  </a:lnTo>
                  <a:lnTo>
                    <a:pt x="2743" y="78"/>
                  </a:lnTo>
                  <a:lnTo>
                    <a:pt x="2743" y="78"/>
                  </a:lnTo>
                  <a:lnTo>
                    <a:pt x="2687" y="54"/>
                  </a:lnTo>
                  <a:lnTo>
                    <a:pt x="2628" y="35"/>
                  </a:lnTo>
                  <a:lnTo>
                    <a:pt x="2628" y="35"/>
                  </a:lnTo>
                  <a:lnTo>
                    <a:pt x="2569" y="19"/>
                  </a:lnTo>
                  <a:lnTo>
                    <a:pt x="2569" y="19"/>
                  </a:lnTo>
                  <a:lnTo>
                    <a:pt x="2507" y="8"/>
                  </a:lnTo>
                  <a:lnTo>
                    <a:pt x="2507" y="8"/>
                  </a:lnTo>
                  <a:lnTo>
                    <a:pt x="2445" y="3"/>
                  </a:lnTo>
                  <a:lnTo>
                    <a:pt x="2445" y="3"/>
                  </a:lnTo>
                  <a:lnTo>
                    <a:pt x="2416" y="0"/>
                  </a:lnTo>
                  <a:lnTo>
                    <a:pt x="2416" y="0"/>
                  </a:lnTo>
                  <a:lnTo>
                    <a:pt x="2384" y="0"/>
                  </a:lnTo>
                  <a:lnTo>
                    <a:pt x="2384" y="0"/>
                  </a:lnTo>
                  <a:lnTo>
                    <a:pt x="2322" y="3"/>
                  </a:lnTo>
                  <a:lnTo>
                    <a:pt x="2260" y="8"/>
                  </a:lnTo>
                  <a:lnTo>
                    <a:pt x="2260" y="8"/>
                  </a:lnTo>
                  <a:lnTo>
                    <a:pt x="2199" y="19"/>
                  </a:lnTo>
                  <a:lnTo>
                    <a:pt x="2140" y="35"/>
                  </a:lnTo>
                  <a:lnTo>
                    <a:pt x="2140" y="35"/>
                  </a:lnTo>
                  <a:lnTo>
                    <a:pt x="2081" y="54"/>
                  </a:lnTo>
                  <a:lnTo>
                    <a:pt x="2024" y="78"/>
                  </a:lnTo>
                  <a:lnTo>
                    <a:pt x="2024" y="78"/>
                  </a:lnTo>
                  <a:lnTo>
                    <a:pt x="1968" y="105"/>
                  </a:lnTo>
                  <a:lnTo>
                    <a:pt x="1914" y="137"/>
                  </a:lnTo>
                  <a:lnTo>
                    <a:pt x="1914" y="137"/>
                  </a:lnTo>
                  <a:lnTo>
                    <a:pt x="1863" y="172"/>
                  </a:lnTo>
                  <a:lnTo>
                    <a:pt x="1815" y="210"/>
                  </a:lnTo>
                  <a:lnTo>
                    <a:pt x="1815" y="210"/>
                  </a:lnTo>
                  <a:lnTo>
                    <a:pt x="1778" y="247"/>
                  </a:lnTo>
                  <a:lnTo>
                    <a:pt x="1740" y="285"/>
                  </a:lnTo>
                  <a:lnTo>
                    <a:pt x="1740" y="285"/>
                  </a:lnTo>
                  <a:lnTo>
                    <a:pt x="1692" y="277"/>
                  </a:lnTo>
                  <a:lnTo>
                    <a:pt x="1644" y="271"/>
                  </a:lnTo>
                  <a:lnTo>
                    <a:pt x="1644" y="271"/>
                  </a:lnTo>
                  <a:lnTo>
                    <a:pt x="1614" y="271"/>
                  </a:lnTo>
                  <a:lnTo>
                    <a:pt x="1614" y="271"/>
                  </a:lnTo>
                  <a:lnTo>
                    <a:pt x="1587" y="274"/>
                  </a:lnTo>
                  <a:lnTo>
                    <a:pt x="1571" y="274"/>
                  </a:lnTo>
                  <a:lnTo>
                    <a:pt x="1558" y="277"/>
                  </a:lnTo>
                  <a:lnTo>
                    <a:pt x="1558" y="277"/>
                  </a:lnTo>
                  <a:lnTo>
                    <a:pt x="1528" y="279"/>
                  </a:lnTo>
                  <a:lnTo>
                    <a:pt x="1528" y="279"/>
                  </a:lnTo>
                  <a:lnTo>
                    <a:pt x="1472" y="290"/>
                  </a:lnTo>
                  <a:lnTo>
                    <a:pt x="1472" y="290"/>
                  </a:lnTo>
                  <a:lnTo>
                    <a:pt x="1416" y="309"/>
                  </a:lnTo>
                  <a:lnTo>
                    <a:pt x="1416" y="309"/>
                  </a:lnTo>
                  <a:lnTo>
                    <a:pt x="1389" y="320"/>
                  </a:lnTo>
                  <a:lnTo>
                    <a:pt x="1389" y="320"/>
                  </a:lnTo>
                  <a:lnTo>
                    <a:pt x="1362" y="330"/>
                  </a:lnTo>
                  <a:lnTo>
                    <a:pt x="1362" y="330"/>
                  </a:lnTo>
                  <a:lnTo>
                    <a:pt x="1311" y="357"/>
                  </a:lnTo>
                  <a:lnTo>
                    <a:pt x="1311" y="357"/>
                  </a:lnTo>
                  <a:lnTo>
                    <a:pt x="1265" y="389"/>
                  </a:lnTo>
                  <a:lnTo>
                    <a:pt x="1252" y="397"/>
                  </a:lnTo>
                  <a:lnTo>
                    <a:pt x="1241" y="408"/>
                  </a:lnTo>
                  <a:lnTo>
                    <a:pt x="1241" y="408"/>
                  </a:lnTo>
                  <a:lnTo>
                    <a:pt x="1220" y="427"/>
                  </a:lnTo>
                  <a:lnTo>
                    <a:pt x="1220" y="427"/>
                  </a:lnTo>
                  <a:lnTo>
                    <a:pt x="1199" y="446"/>
                  </a:lnTo>
                  <a:lnTo>
                    <a:pt x="1199" y="446"/>
                  </a:lnTo>
                  <a:lnTo>
                    <a:pt x="1177" y="467"/>
                  </a:lnTo>
                  <a:lnTo>
                    <a:pt x="1177" y="467"/>
                  </a:lnTo>
                  <a:lnTo>
                    <a:pt x="1158" y="488"/>
                  </a:lnTo>
                  <a:lnTo>
                    <a:pt x="1150" y="499"/>
                  </a:lnTo>
                  <a:lnTo>
                    <a:pt x="1142" y="510"/>
                  </a:lnTo>
                  <a:lnTo>
                    <a:pt x="1142" y="510"/>
                  </a:lnTo>
                  <a:lnTo>
                    <a:pt x="1107" y="558"/>
                  </a:lnTo>
                  <a:lnTo>
                    <a:pt x="1107" y="558"/>
                  </a:lnTo>
                  <a:lnTo>
                    <a:pt x="1081" y="609"/>
                  </a:lnTo>
                  <a:lnTo>
                    <a:pt x="1081" y="609"/>
                  </a:lnTo>
                  <a:lnTo>
                    <a:pt x="1067" y="636"/>
                  </a:lnTo>
                  <a:lnTo>
                    <a:pt x="1067" y="636"/>
                  </a:lnTo>
                  <a:lnTo>
                    <a:pt x="1056" y="663"/>
                  </a:lnTo>
                  <a:lnTo>
                    <a:pt x="1056" y="663"/>
                  </a:lnTo>
                  <a:lnTo>
                    <a:pt x="1046" y="692"/>
                  </a:lnTo>
                  <a:lnTo>
                    <a:pt x="1046" y="692"/>
                  </a:lnTo>
                  <a:lnTo>
                    <a:pt x="1016" y="692"/>
                  </a:lnTo>
                  <a:lnTo>
                    <a:pt x="989" y="695"/>
                  </a:lnTo>
                  <a:lnTo>
                    <a:pt x="962" y="698"/>
                  </a:lnTo>
                  <a:lnTo>
                    <a:pt x="933" y="703"/>
                  </a:lnTo>
                  <a:lnTo>
                    <a:pt x="906" y="709"/>
                  </a:lnTo>
                  <a:lnTo>
                    <a:pt x="879" y="714"/>
                  </a:lnTo>
                  <a:lnTo>
                    <a:pt x="853" y="722"/>
                  </a:lnTo>
                  <a:lnTo>
                    <a:pt x="826" y="733"/>
                  </a:lnTo>
                  <a:lnTo>
                    <a:pt x="826" y="733"/>
                  </a:lnTo>
                  <a:lnTo>
                    <a:pt x="799" y="743"/>
                  </a:lnTo>
                  <a:lnTo>
                    <a:pt x="799" y="743"/>
                  </a:lnTo>
                  <a:lnTo>
                    <a:pt x="775" y="754"/>
                  </a:lnTo>
                  <a:lnTo>
                    <a:pt x="775" y="754"/>
                  </a:lnTo>
                  <a:lnTo>
                    <a:pt x="748" y="767"/>
                  </a:lnTo>
                  <a:lnTo>
                    <a:pt x="748" y="767"/>
                  </a:lnTo>
                  <a:lnTo>
                    <a:pt x="702" y="794"/>
                  </a:lnTo>
                  <a:lnTo>
                    <a:pt x="702" y="794"/>
                  </a:lnTo>
                  <a:lnTo>
                    <a:pt x="657" y="829"/>
                  </a:lnTo>
                  <a:lnTo>
                    <a:pt x="657" y="829"/>
                  </a:lnTo>
                  <a:lnTo>
                    <a:pt x="635" y="845"/>
                  </a:lnTo>
                  <a:lnTo>
                    <a:pt x="635" y="845"/>
                  </a:lnTo>
                  <a:lnTo>
                    <a:pt x="614" y="864"/>
                  </a:lnTo>
                  <a:lnTo>
                    <a:pt x="603" y="875"/>
                  </a:lnTo>
                  <a:lnTo>
                    <a:pt x="595" y="885"/>
                  </a:lnTo>
                  <a:lnTo>
                    <a:pt x="584" y="893"/>
                  </a:lnTo>
                  <a:lnTo>
                    <a:pt x="576" y="904"/>
                  </a:lnTo>
                  <a:lnTo>
                    <a:pt x="576" y="904"/>
                  </a:lnTo>
                  <a:lnTo>
                    <a:pt x="558" y="926"/>
                  </a:lnTo>
                  <a:lnTo>
                    <a:pt x="558" y="926"/>
                  </a:lnTo>
                  <a:lnTo>
                    <a:pt x="542" y="950"/>
                  </a:lnTo>
                  <a:lnTo>
                    <a:pt x="542" y="950"/>
                  </a:lnTo>
                  <a:lnTo>
                    <a:pt x="509" y="995"/>
                  </a:lnTo>
                  <a:lnTo>
                    <a:pt x="509" y="995"/>
                  </a:lnTo>
                  <a:lnTo>
                    <a:pt x="483" y="1044"/>
                  </a:lnTo>
                  <a:lnTo>
                    <a:pt x="483" y="1044"/>
                  </a:lnTo>
                  <a:lnTo>
                    <a:pt x="472" y="1071"/>
                  </a:lnTo>
                  <a:lnTo>
                    <a:pt x="472" y="1071"/>
                  </a:lnTo>
                  <a:lnTo>
                    <a:pt x="461" y="1095"/>
                  </a:lnTo>
                  <a:lnTo>
                    <a:pt x="461" y="1095"/>
                  </a:lnTo>
                  <a:lnTo>
                    <a:pt x="450" y="1121"/>
                  </a:lnTo>
                  <a:lnTo>
                    <a:pt x="442" y="1148"/>
                  </a:lnTo>
                  <a:lnTo>
                    <a:pt x="437" y="1175"/>
                  </a:lnTo>
                  <a:lnTo>
                    <a:pt x="437" y="1175"/>
                  </a:lnTo>
                  <a:lnTo>
                    <a:pt x="402" y="1175"/>
                  </a:lnTo>
                  <a:lnTo>
                    <a:pt x="367" y="1178"/>
                  </a:lnTo>
                  <a:lnTo>
                    <a:pt x="332" y="1183"/>
                  </a:lnTo>
                  <a:lnTo>
                    <a:pt x="300" y="1191"/>
                  </a:lnTo>
                  <a:lnTo>
                    <a:pt x="300" y="1191"/>
                  </a:lnTo>
                  <a:lnTo>
                    <a:pt x="260" y="1205"/>
                  </a:lnTo>
                  <a:lnTo>
                    <a:pt x="220" y="1223"/>
                  </a:lnTo>
                  <a:lnTo>
                    <a:pt x="185" y="1245"/>
                  </a:lnTo>
                  <a:lnTo>
                    <a:pt x="150" y="1269"/>
                  </a:lnTo>
                  <a:lnTo>
                    <a:pt x="150" y="1269"/>
                  </a:lnTo>
                  <a:lnTo>
                    <a:pt x="120" y="1298"/>
                  </a:lnTo>
                  <a:lnTo>
                    <a:pt x="91" y="1331"/>
                  </a:lnTo>
                  <a:lnTo>
                    <a:pt x="67" y="1365"/>
                  </a:lnTo>
                  <a:lnTo>
                    <a:pt x="45" y="1400"/>
                  </a:lnTo>
                  <a:lnTo>
                    <a:pt x="45" y="1400"/>
                  </a:lnTo>
                  <a:lnTo>
                    <a:pt x="27" y="1441"/>
                  </a:lnTo>
                  <a:lnTo>
                    <a:pt x="13" y="1481"/>
                  </a:lnTo>
                  <a:lnTo>
                    <a:pt x="13" y="1481"/>
                  </a:lnTo>
                  <a:lnTo>
                    <a:pt x="10" y="1500"/>
                  </a:lnTo>
                  <a:lnTo>
                    <a:pt x="10" y="1500"/>
                  </a:lnTo>
                  <a:lnTo>
                    <a:pt x="5" y="1521"/>
                  </a:lnTo>
                  <a:lnTo>
                    <a:pt x="5" y="1521"/>
                  </a:lnTo>
                  <a:lnTo>
                    <a:pt x="0" y="1564"/>
                  </a:lnTo>
                  <a:lnTo>
                    <a:pt x="0" y="1564"/>
                  </a:lnTo>
                  <a:lnTo>
                    <a:pt x="0" y="1583"/>
                  </a:lnTo>
                  <a:lnTo>
                    <a:pt x="0" y="1588"/>
                  </a:lnTo>
                  <a:lnTo>
                    <a:pt x="0" y="1591"/>
                  </a:lnTo>
                  <a:lnTo>
                    <a:pt x="0" y="1593"/>
                  </a:lnTo>
                  <a:lnTo>
                    <a:pt x="0" y="1604"/>
                  </a:lnTo>
                  <a:lnTo>
                    <a:pt x="0" y="1604"/>
                  </a:lnTo>
                  <a:lnTo>
                    <a:pt x="0" y="1626"/>
                  </a:lnTo>
                  <a:lnTo>
                    <a:pt x="0" y="1626"/>
                  </a:lnTo>
                  <a:lnTo>
                    <a:pt x="3" y="1647"/>
                  </a:lnTo>
                  <a:lnTo>
                    <a:pt x="3" y="1647"/>
                  </a:lnTo>
                  <a:lnTo>
                    <a:pt x="10" y="1690"/>
                  </a:lnTo>
                  <a:lnTo>
                    <a:pt x="24" y="1730"/>
                  </a:lnTo>
                  <a:lnTo>
                    <a:pt x="24" y="1730"/>
                  </a:lnTo>
                  <a:lnTo>
                    <a:pt x="40" y="1768"/>
                  </a:lnTo>
                  <a:lnTo>
                    <a:pt x="59" y="1805"/>
                  </a:lnTo>
                  <a:lnTo>
                    <a:pt x="83" y="1840"/>
                  </a:lnTo>
                  <a:lnTo>
                    <a:pt x="110" y="1872"/>
                  </a:lnTo>
                  <a:lnTo>
                    <a:pt x="110" y="1872"/>
                  </a:lnTo>
                  <a:lnTo>
                    <a:pt x="139" y="1902"/>
                  </a:lnTo>
                  <a:lnTo>
                    <a:pt x="174" y="1928"/>
                  </a:lnTo>
                  <a:lnTo>
                    <a:pt x="209" y="1950"/>
                  </a:lnTo>
                  <a:lnTo>
                    <a:pt x="246" y="1972"/>
                  </a:lnTo>
                  <a:lnTo>
                    <a:pt x="246" y="1972"/>
                  </a:lnTo>
                  <a:lnTo>
                    <a:pt x="287" y="1985"/>
                  </a:lnTo>
                  <a:lnTo>
                    <a:pt x="327" y="1996"/>
                  </a:lnTo>
                  <a:lnTo>
                    <a:pt x="367" y="2004"/>
                  </a:lnTo>
                  <a:lnTo>
                    <a:pt x="410" y="2006"/>
                  </a:lnTo>
                  <a:lnTo>
                    <a:pt x="724" y="1993"/>
                  </a:lnTo>
                  <a:lnTo>
                    <a:pt x="1035" y="1980"/>
                  </a:lnTo>
                  <a:lnTo>
                    <a:pt x="1349" y="1966"/>
                  </a:lnTo>
                  <a:lnTo>
                    <a:pt x="1349" y="1966"/>
                  </a:lnTo>
                  <a:lnTo>
                    <a:pt x="1660" y="1956"/>
                  </a:lnTo>
                  <a:lnTo>
                    <a:pt x="1971" y="1947"/>
                  </a:lnTo>
                  <a:lnTo>
                    <a:pt x="1971" y="1947"/>
                  </a:lnTo>
                  <a:lnTo>
                    <a:pt x="2284" y="1942"/>
                  </a:lnTo>
                  <a:lnTo>
                    <a:pt x="2284" y="1942"/>
                  </a:lnTo>
                  <a:lnTo>
                    <a:pt x="2595" y="1937"/>
                  </a:lnTo>
                  <a:lnTo>
                    <a:pt x="2751" y="1937"/>
                  </a:lnTo>
                  <a:lnTo>
                    <a:pt x="2909" y="1934"/>
                  </a:lnTo>
                  <a:lnTo>
                    <a:pt x="3065" y="1934"/>
                  </a:lnTo>
                  <a:lnTo>
                    <a:pt x="3220" y="1937"/>
                  </a:lnTo>
                  <a:lnTo>
                    <a:pt x="3376" y="1939"/>
                  </a:lnTo>
                  <a:lnTo>
                    <a:pt x="3531" y="1942"/>
                  </a:lnTo>
                  <a:lnTo>
                    <a:pt x="3531" y="1942"/>
                  </a:lnTo>
                  <a:lnTo>
                    <a:pt x="3690" y="1947"/>
                  </a:lnTo>
                  <a:lnTo>
                    <a:pt x="3845" y="1956"/>
                  </a:lnTo>
                  <a:lnTo>
                    <a:pt x="3923" y="1958"/>
                  </a:lnTo>
                  <a:lnTo>
                    <a:pt x="4001" y="1963"/>
                  </a:lnTo>
                  <a:lnTo>
                    <a:pt x="4038" y="1966"/>
                  </a:lnTo>
                  <a:lnTo>
                    <a:pt x="4078" y="1969"/>
                  </a:lnTo>
                  <a:lnTo>
                    <a:pt x="4156" y="1977"/>
                  </a:lnTo>
                  <a:lnTo>
                    <a:pt x="4078" y="1969"/>
                  </a:lnTo>
                  <a:lnTo>
                    <a:pt x="4041" y="1963"/>
                  </a:lnTo>
                  <a:lnTo>
                    <a:pt x="4001" y="1961"/>
                  </a:lnTo>
                  <a:lnTo>
                    <a:pt x="3923" y="1953"/>
                  </a:lnTo>
                  <a:lnTo>
                    <a:pt x="3845" y="1945"/>
                  </a:lnTo>
                  <a:lnTo>
                    <a:pt x="3845" y="1945"/>
                  </a:lnTo>
                  <a:lnTo>
                    <a:pt x="3690" y="1934"/>
                  </a:lnTo>
                  <a:lnTo>
                    <a:pt x="3534" y="1926"/>
                  </a:lnTo>
                  <a:lnTo>
                    <a:pt x="3376" y="1918"/>
                  </a:lnTo>
                  <a:lnTo>
                    <a:pt x="3220" y="1913"/>
                  </a:lnTo>
                  <a:lnTo>
                    <a:pt x="3065" y="1910"/>
                  </a:lnTo>
                  <a:lnTo>
                    <a:pt x="2909" y="1907"/>
                  </a:lnTo>
                  <a:lnTo>
                    <a:pt x="2909" y="1907"/>
                  </a:lnTo>
                  <a:lnTo>
                    <a:pt x="2595" y="1902"/>
                  </a:lnTo>
                  <a:lnTo>
                    <a:pt x="2595" y="1902"/>
                  </a:lnTo>
                  <a:lnTo>
                    <a:pt x="2284" y="1902"/>
                  </a:lnTo>
                  <a:lnTo>
                    <a:pt x="2284" y="1902"/>
                  </a:lnTo>
                  <a:lnTo>
                    <a:pt x="1971" y="1904"/>
                  </a:lnTo>
                  <a:lnTo>
                    <a:pt x="1657" y="1910"/>
                  </a:lnTo>
                  <a:lnTo>
                    <a:pt x="1657" y="1910"/>
                  </a:lnTo>
                  <a:lnTo>
                    <a:pt x="1346" y="1915"/>
                  </a:lnTo>
                  <a:lnTo>
                    <a:pt x="1032" y="1923"/>
                  </a:lnTo>
                  <a:lnTo>
                    <a:pt x="1032" y="1923"/>
                  </a:lnTo>
                  <a:lnTo>
                    <a:pt x="721" y="1934"/>
                  </a:lnTo>
                  <a:lnTo>
                    <a:pt x="410" y="1947"/>
                  </a:lnTo>
                  <a:lnTo>
                    <a:pt x="410" y="1947"/>
                  </a:lnTo>
                  <a:lnTo>
                    <a:pt x="375" y="1945"/>
                  </a:lnTo>
                  <a:lnTo>
                    <a:pt x="340" y="1937"/>
                  </a:lnTo>
                  <a:lnTo>
                    <a:pt x="306" y="1928"/>
                  </a:lnTo>
                  <a:lnTo>
                    <a:pt x="271" y="1915"/>
                  </a:lnTo>
                  <a:lnTo>
                    <a:pt x="271" y="1915"/>
                  </a:lnTo>
                  <a:lnTo>
                    <a:pt x="238" y="1899"/>
                  </a:lnTo>
                  <a:lnTo>
                    <a:pt x="209" y="1878"/>
                  </a:lnTo>
                  <a:lnTo>
                    <a:pt x="182" y="1856"/>
                  </a:lnTo>
                  <a:lnTo>
                    <a:pt x="155" y="1832"/>
                  </a:lnTo>
                  <a:lnTo>
                    <a:pt x="155" y="1832"/>
                  </a:lnTo>
                  <a:lnTo>
                    <a:pt x="134" y="1803"/>
                  </a:lnTo>
                  <a:lnTo>
                    <a:pt x="112" y="1773"/>
                  </a:lnTo>
                  <a:lnTo>
                    <a:pt x="96" y="1741"/>
                  </a:lnTo>
                  <a:lnTo>
                    <a:pt x="83" y="1709"/>
                  </a:lnTo>
                  <a:lnTo>
                    <a:pt x="83" y="1709"/>
                  </a:lnTo>
                  <a:lnTo>
                    <a:pt x="72" y="1674"/>
                  </a:lnTo>
                  <a:lnTo>
                    <a:pt x="67" y="1639"/>
                  </a:lnTo>
                  <a:lnTo>
                    <a:pt x="67" y="1639"/>
                  </a:lnTo>
                  <a:lnTo>
                    <a:pt x="64" y="1620"/>
                  </a:lnTo>
                  <a:lnTo>
                    <a:pt x="64" y="1620"/>
                  </a:lnTo>
                  <a:lnTo>
                    <a:pt x="64" y="1604"/>
                  </a:lnTo>
                  <a:lnTo>
                    <a:pt x="64" y="1593"/>
                  </a:lnTo>
                  <a:lnTo>
                    <a:pt x="64" y="1591"/>
                  </a:lnTo>
                  <a:lnTo>
                    <a:pt x="64" y="1591"/>
                  </a:lnTo>
                  <a:lnTo>
                    <a:pt x="64" y="1591"/>
                  </a:lnTo>
                  <a:lnTo>
                    <a:pt x="64" y="1585"/>
                  </a:lnTo>
                  <a:lnTo>
                    <a:pt x="64" y="1585"/>
                  </a:lnTo>
                  <a:lnTo>
                    <a:pt x="64" y="1567"/>
                  </a:lnTo>
                  <a:lnTo>
                    <a:pt x="64" y="1567"/>
                  </a:lnTo>
                  <a:lnTo>
                    <a:pt x="69" y="1532"/>
                  </a:lnTo>
                  <a:lnTo>
                    <a:pt x="69" y="1532"/>
                  </a:lnTo>
                  <a:lnTo>
                    <a:pt x="72" y="1516"/>
                  </a:lnTo>
                  <a:lnTo>
                    <a:pt x="72" y="1516"/>
                  </a:lnTo>
                  <a:lnTo>
                    <a:pt x="78" y="1497"/>
                  </a:lnTo>
                  <a:lnTo>
                    <a:pt x="78" y="1497"/>
                  </a:lnTo>
                  <a:lnTo>
                    <a:pt x="88" y="1462"/>
                  </a:lnTo>
                  <a:lnTo>
                    <a:pt x="102" y="1430"/>
                  </a:lnTo>
                  <a:lnTo>
                    <a:pt x="102" y="1430"/>
                  </a:lnTo>
                  <a:lnTo>
                    <a:pt x="120" y="1400"/>
                  </a:lnTo>
                  <a:lnTo>
                    <a:pt x="142" y="1371"/>
                  </a:lnTo>
                  <a:lnTo>
                    <a:pt x="166" y="1344"/>
                  </a:lnTo>
                  <a:lnTo>
                    <a:pt x="193" y="1320"/>
                  </a:lnTo>
                  <a:lnTo>
                    <a:pt x="193" y="1320"/>
                  </a:lnTo>
                  <a:lnTo>
                    <a:pt x="220" y="1298"/>
                  </a:lnTo>
                  <a:lnTo>
                    <a:pt x="252" y="1280"/>
                  </a:lnTo>
                  <a:lnTo>
                    <a:pt x="284" y="1266"/>
                  </a:lnTo>
                  <a:lnTo>
                    <a:pt x="319" y="1253"/>
                  </a:lnTo>
                  <a:lnTo>
                    <a:pt x="319" y="1253"/>
                  </a:lnTo>
                  <a:lnTo>
                    <a:pt x="351" y="1245"/>
                  </a:lnTo>
                  <a:lnTo>
                    <a:pt x="389" y="1242"/>
                  </a:lnTo>
                  <a:lnTo>
                    <a:pt x="424" y="1239"/>
                  </a:lnTo>
                  <a:lnTo>
                    <a:pt x="458" y="1242"/>
                  </a:lnTo>
                  <a:lnTo>
                    <a:pt x="488" y="1245"/>
                  </a:lnTo>
                  <a:lnTo>
                    <a:pt x="496" y="1215"/>
                  </a:lnTo>
                  <a:lnTo>
                    <a:pt x="501" y="1191"/>
                  </a:lnTo>
                  <a:lnTo>
                    <a:pt x="507" y="1167"/>
                  </a:lnTo>
                  <a:lnTo>
                    <a:pt x="515" y="1143"/>
                  </a:lnTo>
                  <a:lnTo>
                    <a:pt x="515" y="1143"/>
                  </a:lnTo>
                  <a:lnTo>
                    <a:pt x="523" y="1119"/>
                  </a:lnTo>
                  <a:lnTo>
                    <a:pt x="523" y="1119"/>
                  </a:lnTo>
                  <a:lnTo>
                    <a:pt x="531" y="1097"/>
                  </a:lnTo>
                  <a:lnTo>
                    <a:pt x="531" y="1097"/>
                  </a:lnTo>
                  <a:lnTo>
                    <a:pt x="542" y="1073"/>
                  </a:lnTo>
                  <a:lnTo>
                    <a:pt x="542" y="1073"/>
                  </a:lnTo>
                  <a:lnTo>
                    <a:pt x="566" y="1030"/>
                  </a:lnTo>
                  <a:lnTo>
                    <a:pt x="566" y="1030"/>
                  </a:lnTo>
                  <a:lnTo>
                    <a:pt x="595" y="987"/>
                  </a:lnTo>
                  <a:lnTo>
                    <a:pt x="595" y="987"/>
                  </a:lnTo>
                  <a:lnTo>
                    <a:pt x="608" y="968"/>
                  </a:lnTo>
                  <a:lnTo>
                    <a:pt x="608" y="968"/>
                  </a:lnTo>
                  <a:lnTo>
                    <a:pt x="625" y="950"/>
                  </a:lnTo>
                  <a:lnTo>
                    <a:pt x="633" y="939"/>
                  </a:lnTo>
                  <a:lnTo>
                    <a:pt x="643" y="931"/>
                  </a:lnTo>
                  <a:lnTo>
                    <a:pt x="651" y="923"/>
                  </a:lnTo>
                  <a:lnTo>
                    <a:pt x="660" y="912"/>
                  </a:lnTo>
                  <a:lnTo>
                    <a:pt x="660" y="912"/>
                  </a:lnTo>
                  <a:lnTo>
                    <a:pt x="678" y="896"/>
                  </a:lnTo>
                  <a:lnTo>
                    <a:pt x="678" y="896"/>
                  </a:lnTo>
                  <a:lnTo>
                    <a:pt x="697" y="880"/>
                  </a:lnTo>
                  <a:lnTo>
                    <a:pt x="697" y="880"/>
                  </a:lnTo>
                  <a:lnTo>
                    <a:pt x="737" y="850"/>
                  </a:lnTo>
                  <a:lnTo>
                    <a:pt x="780" y="826"/>
                  </a:lnTo>
                  <a:lnTo>
                    <a:pt x="780" y="826"/>
                  </a:lnTo>
                  <a:lnTo>
                    <a:pt x="804" y="816"/>
                  </a:lnTo>
                  <a:lnTo>
                    <a:pt x="804" y="816"/>
                  </a:lnTo>
                  <a:lnTo>
                    <a:pt x="826" y="805"/>
                  </a:lnTo>
                  <a:lnTo>
                    <a:pt x="826" y="805"/>
                  </a:lnTo>
                  <a:lnTo>
                    <a:pt x="850" y="794"/>
                  </a:lnTo>
                  <a:lnTo>
                    <a:pt x="874" y="786"/>
                  </a:lnTo>
                  <a:lnTo>
                    <a:pt x="895" y="778"/>
                  </a:lnTo>
                  <a:lnTo>
                    <a:pt x="919" y="773"/>
                  </a:lnTo>
                  <a:lnTo>
                    <a:pt x="946" y="767"/>
                  </a:lnTo>
                  <a:lnTo>
                    <a:pt x="971" y="765"/>
                  </a:lnTo>
                  <a:lnTo>
                    <a:pt x="995" y="762"/>
                  </a:lnTo>
                  <a:lnTo>
                    <a:pt x="1019" y="759"/>
                  </a:lnTo>
                  <a:lnTo>
                    <a:pt x="1043" y="759"/>
                  </a:lnTo>
                  <a:lnTo>
                    <a:pt x="1070" y="759"/>
                  </a:lnTo>
                  <a:lnTo>
                    <a:pt x="1097" y="759"/>
                  </a:lnTo>
                  <a:lnTo>
                    <a:pt x="1105" y="735"/>
                  </a:lnTo>
                  <a:lnTo>
                    <a:pt x="1105" y="735"/>
                  </a:lnTo>
                  <a:lnTo>
                    <a:pt x="1118" y="687"/>
                  </a:lnTo>
                  <a:lnTo>
                    <a:pt x="1118" y="687"/>
                  </a:lnTo>
                  <a:lnTo>
                    <a:pt x="1129" y="663"/>
                  </a:lnTo>
                  <a:lnTo>
                    <a:pt x="1129" y="663"/>
                  </a:lnTo>
                  <a:lnTo>
                    <a:pt x="1140" y="639"/>
                  </a:lnTo>
                  <a:lnTo>
                    <a:pt x="1140" y="639"/>
                  </a:lnTo>
                  <a:lnTo>
                    <a:pt x="1164" y="593"/>
                  </a:lnTo>
                  <a:lnTo>
                    <a:pt x="1164" y="593"/>
                  </a:lnTo>
                  <a:lnTo>
                    <a:pt x="1193" y="550"/>
                  </a:lnTo>
                  <a:lnTo>
                    <a:pt x="1201" y="542"/>
                  </a:lnTo>
                  <a:lnTo>
                    <a:pt x="1209" y="532"/>
                  </a:lnTo>
                  <a:lnTo>
                    <a:pt x="1209" y="532"/>
                  </a:lnTo>
                  <a:lnTo>
                    <a:pt x="1228" y="513"/>
                  </a:lnTo>
                  <a:lnTo>
                    <a:pt x="1228" y="513"/>
                  </a:lnTo>
                  <a:lnTo>
                    <a:pt x="1244" y="494"/>
                  </a:lnTo>
                  <a:lnTo>
                    <a:pt x="1244" y="494"/>
                  </a:lnTo>
                  <a:lnTo>
                    <a:pt x="1263" y="475"/>
                  </a:lnTo>
                  <a:lnTo>
                    <a:pt x="1263" y="475"/>
                  </a:lnTo>
                  <a:lnTo>
                    <a:pt x="1282" y="459"/>
                  </a:lnTo>
                  <a:lnTo>
                    <a:pt x="1292" y="451"/>
                  </a:lnTo>
                  <a:lnTo>
                    <a:pt x="1303" y="443"/>
                  </a:lnTo>
                  <a:lnTo>
                    <a:pt x="1303" y="443"/>
                  </a:lnTo>
                  <a:lnTo>
                    <a:pt x="1346" y="413"/>
                  </a:lnTo>
                  <a:lnTo>
                    <a:pt x="1346" y="413"/>
                  </a:lnTo>
                  <a:lnTo>
                    <a:pt x="1392" y="389"/>
                  </a:lnTo>
                  <a:lnTo>
                    <a:pt x="1392" y="389"/>
                  </a:lnTo>
                  <a:lnTo>
                    <a:pt x="1416" y="379"/>
                  </a:lnTo>
                  <a:lnTo>
                    <a:pt x="1416" y="379"/>
                  </a:lnTo>
                  <a:lnTo>
                    <a:pt x="1440" y="368"/>
                  </a:lnTo>
                  <a:lnTo>
                    <a:pt x="1440" y="368"/>
                  </a:lnTo>
                  <a:lnTo>
                    <a:pt x="1488" y="354"/>
                  </a:lnTo>
                  <a:lnTo>
                    <a:pt x="1488" y="354"/>
                  </a:lnTo>
                  <a:lnTo>
                    <a:pt x="1539" y="344"/>
                  </a:lnTo>
                  <a:lnTo>
                    <a:pt x="1539" y="344"/>
                  </a:lnTo>
                  <a:lnTo>
                    <a:pt x="1563" y="341"/>
                  </a:lnTo>
                  <a:lnTo>
                    <a:pt x="1576" y="338"/>
                  </a:lnTo>
                  <a:lnTo>
                    <a:pt x="1590" y="338"/>
                  </a:lnTo>
                  <a:lnTo>
                    <a:pt x="1590" y="338"/>
                  </a:lnTo>
                  <a:lnTo>
                    <a:pt x="1617" y="336"/>
                  </a:lnTo>
                  <a:lnTo>
                    <a:pt x="1617" y="336"/>
                  </a:lnTo>
                  <a:lnTo>
                    <a:pt x="1641" y="336"/>
                  </a:lnTo>
                  <a:lnTo>
                    <a:pt x="1641" y="336"/>
                  </a:lnTo>
                  <a:lnTo>
                    <a:pt x="1694" y="341"/>
                  </a:lnTo>
                  <a:lnTo>
                    <a:pt x="1745" y="349"/>
                  </a:lnTo>
                  <a:lnTo>
                    <a:pt x="1762" y="354"/>
                  </a:lnTo>
                  <a:lnTo>
                    <a:pt x="1775" y="338"/>
                  </a:lnTo>
                  <a:lnTo>
                    <a:pt x="1775" y="338"/>
                  </a:lnTo>
                  <a:lnTo>
                    <a:pt x="1815" y="298"/>
                  </a:lnTo>
                  <a:lnTo>
                    <a:pt x="1855" y="258"/>
                  </a:lnTo>
                  <a:lnTo>
                    <a:pt x="1855" y="258"/>
                  </a:lnTo>
                  <a:lnTo>
                    <a:pt x="1901" y="223"/>
                  </a:lnTo>
                  <a:lnTo>
                    <a:pt x="1949" y="188"/>
                  </a:lnTo>
                  <a:lnTo>
                    <a:pt x="1949" y="188"/>
                  </a:lnTo>
                  <a:lnTo>
                    <a:pt x="1997" y="159"/>
                  </a:lnTo>
                  <a:lnTo>
                    <a:pt x="2049" y="135"/>
                  </a:lnTo>
                  <a:lnTo>
                    <a:pt x="2049" y="135"/>
                  </a:lnTo>
                  <a:lnTo>
                    <a:pt x="2102" y="111"/>
                  </a:lnTo>
                  <a:lnTo>
                    <a:pt x="2156" y="92"/>
                  </a:lnTo>
                  <a:lnTo>
                    <a:pt x="2156" y="92"/>
                  </a:lnTo>
                  <a:lnTo>
                    <a:pt x="2212" y="78"/>
                  </a:lnTo>
                  <a:lnTo>
                    <a:pt x="2268" y="67"/>
                  </a:lnTo>
                  <a:lnTo>
                    <a:pt x="2268" y="67"/>
                  </a:lnTo>
                  <a:lnTo>
                    <a:pt x="2327" y="62"/>
                  </a:lnTo>
                  <a:lnTo>
                    <a:pt x="2384" y="59"/>
                  </a:lnTo>
                  <a:lnTo>
                    <a:pt x="2384" y="59"/>
                  </a:lnTo>
                  <a:lnTo>
                    <a:pt x="2413" y="59"/>
                  </a:lnTo>
                  <a:lnTo>
                    <a:pt x="2413" y="59"/>
                  </a:lnTo>
                  <a:lnTo>
                    <a:pt x="2443" y="59"/>
                  </a:lnTo>
                  <a:lnTo>
                    <a:pt x="2443" y="59"/>
                  </a:lnTo>
                  <a:lnTo>
                    <a:pt x="2499" y="65"/>
                  </a:lnTo>
                  <a:lnTo>
                    <a:pt x="2499" y="65"/>
                  </a:lnTo>
                  <a:lnTo>
                    <a:pt x="2555" y="76"/>
                  </a:lnTo>
                  <a:lnTo>
                    <a:pt x="2612" y="89"/>
                  </a:lnTo>
                  <a:lnTo>
                    <a:pt x="2612" y="89"/>
                  </a:lnTo>
                  <a:lnTo>
                    <a:pt x="2668" y="105"/>
                  </a:lnTo>
                  <a:lnTo>
                    <a:pt x="2722" y="127"/>
                  </a:lnTo>
                  <a:lnTo>
                    <a:pt x="2722" y="127"/>
                  </a:lnTo>
                  <a:lnTo>
                    <a:pt x="2772" y="153"/>
                  </a:lnTo>
                  <a:lnTo>
                    <a:pt x="2823" y="180"/>
                  </a:lnTo>
                  <a:lnTo>
                    <a:pt x="2823" y="180"/>
                  </a:lnTo>
                  <a:lnTo>
                    <a:pt x="2872" y="212"/>
                  </a:lnTo>
                  <a:lnTo>
                    <a:pt x="2917" y="250"/>
                  </a:lnTo>
                  <a:lnTo>
                    <a:pt x="2917" y="250"/>
                  </a:lnTo>
                  <a:lnTo>
                    <a:pt x="2960" y="287"/>
                  </a:lnTo>
                  <a:lnTo>
                    <a:pt x="2982" y="309"/>
                  </a:lnTo>
                  <a:lnTo>
                    <a:pt x="2982" y="309"/>
                  </a:lnTo>
                  <a:lnTo>
                    <a:pt x="3000" y="330"/>
                  </a:lnTo>
                  <a:lnTo>
                    <a:pt x="3000" y="330"/>
                  </a:lnTo>
                  <a:lnTo>
                    <a:pt x="3038" y="373"/>
                  </a:lnTo>
                  <a:lnTo>
                    <a:pt x="3073" y="422"/>
                  </a:lnTo>
                  <a:lnTo>
                    <a:pt x="3073" y="422"/>
                  </a:lnTo>
                  <a:lnTo>
                    <a:pt x="3102" y="470"/>
                  </a:lnTo>
                  <a:lnTo>
                    <a:pt x="3132" y="521"/>
                  </a:lnTo>
                  <a:lnTo>
                    <a:pt x="3132" y="521"/>
                  </a:lnTo>
                  <a:lnTo>
                    <a:pt x="3153" y="574"/>
                  </a:lnTo>
                  <a:lnTo>
                    <a:pt x="3175" y="628"/>
                  </a:lnTo>
                  <a:lnTo>
                    <a:pt x="3191" y="684"/>
                  </a:lnTo>
                  <a:lnTo>
                    <a:pt x="3201" y="741"/>
                  </a:lnTo>
                  <a:lnTo>
                    <a:pt x="3204" y="757"/>
                  </a:lnTo>
                  <a:lnTo>
                    <a:pt x="3217" y="759"/>
                  </a:lnTo>
                  <a:lnTo>
                    <a:pt x="3242" y="765"/>
                  </a:lnTo>
                  <a:lnTo>
                    <a:pt x="3266" y="770"/>
                  </a:lnTo>
                  <a:lnTo>
                    <a:pt x="3287" y="775"/>
                  </a:lnTo>
                  <a:lnTo>
                    <a:pt x="3311" y="784"/>
                  </a:lnTo>
                  <a:lnTo>
                    <a:pt x="3333" y="794"/>
                  </a:lnTo>
                  <a:lnTo>
                    <a:pt x="3354" y="802"/>
                  </a:lnTo>
                  <a:lnTo>
                    <a:pt x="3376" y="813"/>
                  </a:lnTo>
                  <a:lnTo>
                    <a:pt x="3397" y="826"/>
                  </a:lnTo>
                  <a:lnTo>
                    <a:pt x="3416" y="837"/>
                  </a:lnTo>
                  <a:lnTo>
                    <a:pt x="3438" y="850"/>
                  </a:lnTo>
                  <a:lnTo>
                    <a:pt x="3456" y="867"/>
                  </a:lnTo>
                  <a:lnTo>
                    <a:pt x="3475" y="880"/>
                  </a:lnTo>
                  <a:lnTo>
                    <a:pt x="3494" y="896"/>
                  </a:lnTo>
                  <a:lnTo>
                    <a:pt x="3510" y="912"/>
                  </a:lnTo>
                  <a:lnTo>
                    <a:pt x="3510" y="912"/>
                  </a:lnTo>
                  <a:lnTo>
                    <a:pt x="3528" y="931"/>
                  </a:lnTo>
                  <a:lnTo>
                    <a:pt x="3528" y="931"/>
                  </a:lnTo>
                  <a:lnTo>
                    <a:pt x="3545" y="950"/>
                  </a:lnTo>
                  <a:lnTo>
                    <a:pt x="3545" y="950"/>
                  </a:lnTo>
                  <a:lnTo>
                    <a:pt x="3558" y="968"/>
                  </a:lnTo>
                  <a:lnTo>
                    <a:pt x="3558" y="968"/>
                  </a:lnTo>
                  <a:lnTo>
                    <a:pt x="3574" y="987"/>
                  </a:lnTo>
                  <a:lnTo>
                    <a:pt x="3574" y="987"/>
                  </a:lnTo>
                  <a:lnTo>
                    <a:pt x="3588" y="1006"/>
                  </a:lnTo>
                  <a:lnTo>
                    <a:pt x="3588" y="1006"/>
                  </a:lnTo>
                  <a:lnTo>
                    <a:pt x="3601" y="1027"/>
                  </a:lnTo>
                  <a:lnTo>
                    <a:pt x="3601" y="1027"/>
                  </a:lnTo>
                  <a:lnTo>
                    <a:pt x="3622" y="1068"/>
                  </a:lnTo>
                  <a:lnTo>
                    <a:pt x="3622" y="1068"/>
                  </a:lnTo>
                  <a:lnTo>
                    <a:pt x="3641" y="1113"/>
                  </a:lnTo>
                  <a:lnTo>
                    <a:pt x="3641" y="1113"/>
                  </a:lnTo>
                  <a:lnTo>
                    <a:pt x="3657" y="1159"/>
                  </a:lnTo>
                  <a:lnTo>
                    <a:pt x="3657" y="1159"/>
                  </a:lnTo>
                  <a:lnTo>
                    <a:pt x="3671" y="1205"/>
                  </a:lnTo>
                  <a:lnTo>
                    <a:pt x="3671" y="1205"/>
                  </a:lnTo>
                  <a:lnTo>
                    <a:pt x="3673" y="1229"/>
                  </a:lnTo>
                  <a:lnTo>
                    <a:pt x="3673" y="1229"/>
                  </a:lnTo>
                  <a:lnTo>
                    <a:pt x="3679" y="1253"/>
                  </a:lnTo>
                  <a:lnTo>
                    <a:pt x="3681" y="1277"/>
                  </a:lnTo>
                  <a:lnTo>
                    <a:pt x="3681" y="1301"/>
                  </a:lnTo>
                  <a:lnTo>
                    <a:pt x="3681" y="1309"/>
                  </a:lnTo>
                  <a:lnTo>
                    <a:pt x="3690" y="1314"/>
                  </a:lnTo>
                  <a:lnTo>
                    <a:pt x="3690" y="1314"/>
                  </a:lnTo>
                  <a:lnTo>
                    <a:pt x="3740" y="1336"/>
                  </a:lnTo>
                  <a:lnTo>
                    <a:pt x="3740" y="1336"/>
                  </a:lnTo>
                  <a:lnTo>
                    <a:pt x="3791" y="1363"/>
                  </a:lnTo>
                  <a:lnTo>
                    <a:pt x="3791" y="1363"/>
                  </a:lnTo>
                  <a:lnTo>
                    <a:pt x="3840" y="1392"/>
                  </a:lnTo>
                  <a:lnTo>
                    <a:pt x="3850" y="1398"/>
                  </a:lnTo>
                  <a:lnTo>
                    <a:pt x="3864" y="1406"/>
                  </a:lnTo>
                  <a:lnTo>
                    <a:pt x="3864" y="1406"/>
                  </a:lnTo>
                  <a:lnTo>
                    <a:pt x="3885" y="1422"/>
                  </a:lnTo>
                  <a:lnTo>
                    <a:pt x="3885" y="1422"/>
                  </a:lnTo>
                  <a:lnTo>
                    <a:pt x="3909" y="1441"/>
                  </a:lnTo>
                  <a:lnTo>
                    <a:pt x="3931" y="1457"/>
                  </a:lnTo>
                  <a:lnTo>
                    <a:pt x="3952" y="1476"/>
                  </a:lnTo>
                  <a:lnTo>
                    <a:pt x="3952" y="1476"/>
                  </a:lnTo>
                  <a:lnTo>
                    <a:pt x="3974" y="1494"/>
                  </a:lnTo>
                  <a:lnTo>
                    <a:pt x="3974" y="1494"/>
                  </a:lnTo>
                  <a:lnTo>
                    <a:pt x="4011" y="1534"/>
                  </a:lnTo>
                  <a:lnTo>
                    <a:pt x="4011" y="1534"/>
                  </a:lnTo>
                  <a:lnTo>
                    <a:pt x="4049" y="1577"/>
                  </a:lnTo>
                  <a:lnTo>
                    <a:pt x="4067" y="1601"/>
                  </a:lnTo>
                  <a:lnTo>
                    <a:pt x="4067" y="1601"/>
                  </a:lnTo>
                  <a:lnTo>
                    <a:pt x="4084" y="1623"/>
                  </a:lnTo>
                  <a:lnTo>
                    <a:pt x="4084" y="1623"/>
                  </a:lnTo>
                  <a:lnTo>
                    <a:pt x="4113" y="1671"/>
                  </a:lnTo>
                  <a:lnTo>
                    <a:pt x="4113" y="1671"/>
                  </a:lnTo>
                  <a:lnTo>
                    <a:pt x="4140" y="1722"/>
                  </a:lnTo>
                  <a:lnTo>
                    <a:pt x="4140" y="1722"/>
                  </a:lnTo>
                  <a:lnTo>
                    <a:pt x="4164" y="1773"/>
                  </a:lnTo>
                  <a:lnTo>
                    <a:pt x="4164" y="1773"/>
                  </a:lnTo>
                  <a:lnTo>
                    <a:pt x="4175" y="1800"/>
                  </a:lnTo>
                  <a:lnTo>
                    <a:pt x="4183" y="1827"/>
                  </a:lnTo>
                  <a:lnTo>
                    <a:pt x="4196" y="1883"/>
                  </a:lnTo>
                  <a:lnTo>
                    <a:pt x="4213" y="1937"/>
                  </a:lnTo>
                  <a:lnTo>
                    <a:pt x="4215" y="1950"/>
                  </a:lnTo>
                  <a:lnTo>
                    <a:pt x="4215" y="1950"/>
                  </a:lnTo>
                  <a:lnTo>
                    <a:pt x="4215" y="1958"/>
                  </a:lnTo>
                  <a:lnTo>
                    <a:pt x="4215" y="1963"/>
                  </a:lnTo>
                  <a:lnTo>
                    <a:pt x="4215" y="1963"/>
                  </a:lnTo>
                  <a:lnTo>
                    <a:pt x="4213" y="1972"/>
                  </a:lnTo>
                  <a:lnTo>
                    <a:pt x="4207" y="1974"/>
                  </a:lnTo>
                  <a:lnTo>
                    <a:pt x="4207" y="1974"/>
                  </a:lnTo>
                  <a:lnTo>
                    <a:pt x="4191" y="1977"/>
                  </a:lnTo>
                  <a:lnTo>
                    <a:pt x="4191" y="1977"/>
                  </a:lnTo>
                  <a:lnTo>
                    <a:pt x="4207" y="1974"/>
                  </a:lnTo>
                  <a:lnTo>
                    <a:pt x="4207" y="1974"/>
                  </a:lnTo>
                  <a:lnTo>
                    <a:pt x="4213" y="1972"/>
                  </a:lnTo>
                  <a:lnTo>
                    <a:pt x="4215" y="1963"/>
                  </a:lnTo>
                  <a:lnTo>
                    <a:pt x="4215" y="1963"/>
                  </a:lnTo>
                  <a:lnTo>
                    <a:pt x="4218" y="1958"/>
                  </a:lnTo>
                  <a:lnTo>
                    <a:pt x="4215" y="195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70"/>
              <a:endParaRPr lang="en-US">
                <a:solidFill>
                  <a:srgbClr val="58595D"/>
                </a:solidFill>
              </a:endParaRPr>
            </a:p>
          </p:txBody>
        </p:sp>
        <p:sp>
          <p:nvSpPr>
            <p:cNvPr id="50" name="Freeform 9"/>
            <p:cNvSpPr>
              <a:spLocks noChangeArrowheads="1"/>
            </p:cNvSpPr>
            <p:nvPr/>
          </p:nvSpPr>
          <p:spPr bwMode="auto">
            <a:xfrm>
              <a:off x="566738" y="2773363"/>
              <a:ext cx="1038225" cy="565150"/>
            </a:xfrm>
            <a:custGeom>
              <a:avLst/>
              <a:gdLst>
                <a:gd name="T0" fmla="*/ 1542 w 2884"/>
                <a:gd name="T1" fmla="*/ 813 h 1572"/>
                <a:gd name="T2" fmla="*/ 1445 w 2884"/>
                <a:gd name="T3" fmla="*/ 947 h 1572"/>
                <a:gd name="T4" fmla="*/ 1370 w 2884"/>
                <a:gd name="T5" fmla="*/ 1030 h 1572"/>
                <a:gd name="T6" fmla="*/ 1290 w 2884"/>
                <a:gd name="T7" fmla="*/ 1107 h 1572"/>
                <a:gd name="T8" fmla="*/ 1161 w 2884"/>
                <a:gd name="T9" fmla="*/ 1212 h 1572"/>
                <a:gd name="T10" fmla="*/ 1070 w 2884"/>
                <a:gd name="T11" fmla="*/ 1271 h 1572"/>
                <a:gd name="T12" fmla="*/ 882 w 2884"/>
                <a:gd name="T13" fmla="*/ 1368 h 1572"/>
                <a:gd name="T14" fmla="*/ 617 w 2884"/>
                <a:gd name="T15" fmla="*/ 1464 h 1572"/>
                <a:gd name="T16" fmla="*/ 469 w 2884"/>
                <a:gd name="T17" fmla="*/ 1496 h 1572"/>
                <a:gd name="T18" fmla="*/ 274 w 2884"/>
                <a:gd name="T19" fmla="*/ 1523 h 1572"/>
                <a:gd name="T20" fmla="*/ 274 w 2884"/>
                <a:gd name="T21" fmla="*/ 1526 h 1572"/>
                <a:gd name="T22" fmla="*/ 351 w 2884"/>
                <a:gd name="T23" fmla="*/ 1523 h 1572"/>
                <a:gd name="T24" fmla="*/ 542 w 2884"/>
                <a:gd name="T25" fmla="*/ 1499 h 1572"/>
                <a:gd name="T26" fmla="*/ 708 w 2884"/>
                <a:gd name="T27" fmla="*/ 1459 h 1572"/>
                <a:gd name="T28" fmla="*/ 941 w 2884"/>
                <a:gd name="T29" fmla="*/ 1373 h 1572"/>
                <a:gd name="T30" fmla="*/ 1086 w 2884"/>
                <a:gd name="T31" fmla="*/ 1298 h 1572"/>
                <a:gd name="T32" fmla="*/ 1225 w 2884"/>
                <a:gd name="T33" fmla="*/ 1204 h 1572"/>
                <a:gd name="T34" fmla="*/ 1335 w 2884"/>
                <a:gd name="T35" fmla="*/ 1113 h 1572"/>
                <a:gd name="T36" fmla="*/ 1435 w 2884"/>
                <a:gd name="T37" fmla="*/ 1011 h 1572"/>
                <a:gd name="T38" fmla="*/ 1505 w 2884"/>
                <a:gd name="T39" fmla="*/ 922 h 1572"/>
                <a:gd name="T40" fmla="*/ 1622 w 2884"/>
                <a:gd name="T41" fmla="*/ 737 h 1572"/>
                <a:gd name="T42" fmla="*/ 1708 w 2884"/>
                <a:gd name="T43" fmla="*/ 550 h 1572"/>
                <a:gd name="T44" fmla="*/ 1775 w 2884"/>
                <a:gd name="T45" fmla="*/ 523 h 1572"/>
                <a:gd name="T46" fmla="*/ 1976 w 2884"/>
                <a:gd name="T47" fmla="*/ 595 h 1572"/>
                <a:gd name="T48" fmla="*/ 2180 w 2884"/>
                <a:gd name="T49" fmla="*/ 700 h 1572"/>
                <a:gd name="T50" fmla="*/ 2357 w 2884"/>
                <a:gd name="T51" fmla="*/ 829 h 1572"/>
                <a:gd name="T52" fmla="*/ 2507 w 2884"/>
                <a:gd name="T53" fmla="*/ 971 h 1572"/>
                <a:gd name="T54" fmla="*/ 2628 w 2884"/>
                <a:gd name="T55" fmla="*/ 1113 h 1572"/>
                <a:gd name="T56" fmla="*/ 2749 w 2884"/>
                <a:gd name="T57" fmla="*/ 1293 h 1572"/>
                <a:gd name="T58" fmla="*/ 2853 w 2884"/>
                <a:gd name="T59" fmla="*/ 1494 h 1572"/>
                <a:gd name="T60" fmla="*/ 2880 w 2884"/>
                <a:gd name="T61" fmla="*/ 1563 h 1572"/>
                <a:gd name="T62" fmla="*/ 2880 w 2884"/>
                <a:gd name="T63" fmla="*/ 1563 h 1572"/>
                <a:gd name="T64" fmla="*/ 2829 w 2884"/>
                <a:gd name="T65" fmla="*/ 1437 h 1572"/>
                <a:gd name="T66" fmla="*/ 2754 w 2884"/>
                <a:gd name="T67" fmla="*/ 1290 h 1572"/>
                <a:gd name="T68" fmla="*/ 2636 w 2884"/>
                <a:gd name="T69" fmla="*/ 1107 h 1572"/>
                <a:gd name="T70" fmla="*/ 2467 w 2884"/>
                <a:gd name="T71" fmla="*/ 914 h 1572"/>
                <a:gd name="T72" fmla="*/ 2309 w 2884"/>
                <a:gd name="T73" fmla="*/ 775 h 1572"/>
                <a:gd name="T74" fmla="*/ 2121 w 2884"/>
                <a:gd name="T75" fmla="*/ 651 h 1572"/>
                <a:gd name="T76" fmla="*/ 1909 w 2884"/>
                <a:gd name="T77" fmla="*/ 552 h 1572"/>
                <a:gd name="T78" fmla="*/ 1727 w 2884"/>
                <a:gd name="T79" fmla="*/ 496 h 1572"/>
                <a:gd name="T80" fmla="*/ 1751 w 2884"/>
                <a:gd name="T81" fmla="*/ 416 h 1572"/>
                <a:gd name="T82" fmla="*/ 1762 w 2884"/>
                <a:gd name="T83" fmla="*/ 373 h 1572"/>
                <a:gd name="T84" fmla="*/ 1781 w 2884"/>
                <a:gd name="T85" fmla="*/ 295 h 1572"/>
                <a:gd name="T86" fmla="*/ 1805 w 2884"/>
                <a:gd name="T87" fmla="*/ 158 h 1572"/>
                <a:gd name="T88" fmla="*/ 1818 w 2884"/>
                <a:gd name="T89" fmla="*/ 27 h 1572"/>
                <a:gd name="T90" fmla="*/ 1818 w 2884"/>
                <a:gd name="T91" fmla="*/ 27 h 1572"/>
                <a:gd name="T92" fmla="*/ 1783 w 2884"/>
                <a:gd name="T93" fmla="*/ 220 h 1572"/>
                <a:gd name="T94" fmla="*/ 1757 w 2884"/>
                <a:gd name="T95" fmla="*/ 327 h 1572"/>
                <a:gd name="T96" fmla="*/ 1724 w 2884"/>
                <a:gd name="T97" fmla="*/ 429 h 1572"/>
                <a:gd name="T98" fmla="*/ 1681 w 2884"/>
                <a:gd name="T99" fmla="*/ 488 h 1572"/>
                <a:gd name="T100" fmla="*/ 1445 w 2884"/>
                <a:gd name="T101" fmla="*/ 453 h 1572"/>
                <a:gd name="T102" fmla="*/ 1215 w 2884"/>
                <a:gd name="T103" fmla="*/ 448 h 1572"/>
                <a:gd name="T104" fmla="*/ 778 w 2884"/>
                <a:gd name="T105" fmla="*/ 477 h 1572"/>
                <a:gd name="T106" fmla="*/ 311 w 2884"/>
                <a:gd name="T107" fmla="*/ 526 h 1572"/>
                <a:gd name="T108" fmla="*/ 38 w 2884"/>
                <a:gd name="T109" fmla="*/ 550 h 1572"/>
                <a:gd name="T110" fmla="*/ 38 w 2884"/>
                <a:gd name="T111" fmla="*/ 550 h 1572"/>
                <a:gd name="T112" fmla="*/ 311 w 2884"/>
                <a:gd name="T113" fmla="*/ 528 h 1572"/>
                <a:gd name="T114" fmla="*/ 780 w 2884"/>
                <a:gd name="T115" fmla="*/ 488 h 1572"/>
                <a:gd name="T116" fmla="*/ 1215 w 2884"/>
                <a:gd name="T117" fmla="*/ 461 h 1572"/>
                <a:gd name="T118" fmla="*/ 1445 w 2884"/>
                <a:gd name="T119" fmla="*/ 467 h 1572"/>
                <a:gd name="T120" fmla="*/ 1679 w 2884"/>
                <a:gd name="T121" fmla="*/ 499 h 1572"/>
                <a:gd name="T122" fmla="*/ 1684 w 2884"/>
                <a:gd name="T123" fmla="*/ 539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84" h="1572">
                  <a:moveTo>
                    <a:pt x="1598" y="721"/>
                  </a:moveTo>
                  <a:lnTo>
                    <a:pt x="1598" y="721"/>
                  </a:lnTo>
                  <a:lnTo>
                    <a:pt x="1571" y="767"/>
                  </a:lnTo>
                  <a:lnTo>
                    <a:pt x="1542" y="813"/>
                  </a:lnTo>
                  <a:lnTo>
                    <a:pt x="1512" y="858"/>
                  </a:lnTo>
                  <a:lnTo>
                    <a:pt x="1480" y="904"/>
                  </a:lnTo>
                  <a:lnTo>
                    <a:pt x="1480" y="904"/>
                  </a:lnTo>
                  <a:lnTo>
                    <a:pt x="1445" y="947"/>
                  </a:lnTo>
                  <a:lnTo>
                    <a:pt x="1408" y="989"/>
                  </a:lnTo>
                  <a:lnTo>
                    <a:pt x="1408" y="989"/>
                  </a:lnTo>
                  <a:lnTo>
                    <a:pt x="1370" y="1030"/>
                  </a:lnTo>
                  <a:lnTo>
                    <a:pt x="1370" y="1030"/>
                  </a:lnTo>
                  <a:lnTo>
                    <a:pt x="1333" y="1070"/>
                  </a:lnTo>
                  <a:lnTo>
                    <a:pt x="1311" y="1089"/>
                  </a:lnTo>
                  <a:lnTo>
                    <a:pt x="1290" y="1107"/>
                  </a:lnTo>
                  <a:lnTo>
                    <a:pt x="1290" y="1107"/>
                  </a:lnTo>
                  <a:lnTo>
                    <a:pt x="1250" y="1145"/>
                  </a:lnTo>
                  <a:lnTo>
                    <a:pt x="1250" y="1145"/>
                  </a:lnTo>
                  <a:lnTo>
                    <a:pt x="1204" y="1180"/>
                  </a:lnTo>
                  <a:lnTo>
                    <a:pt x="1161" y="1212"/>
                  </a:lnTo>
                  <a:lnTo>
                    <a:pt x="1161" y="1212"/>
                  </a:lnTo>
                  <a:lnTo>
                    <a:pt x="1116" y="1242"/>
                  </a:lnTo>
                  <a:lnTo>
                    <a:pt x="1070" y="1271"/>
                  </a:lnTo>
                  <a:lnTo>
                    <a:pt x="1070" y="1271"/>
                  </a:lnTo>
                  <a:lnTo>
                    <a:pt x="1022" y="1298"/>
                  </a:lnTo>
                  <a:lnTo>
                    <a:pt x="976" y="1325"/>
                  </a:lnTo>
                  <a:lnTo>
                    <a:pt x="976" y="1325"/>
                  </a:lnTo>
                  <a:lnTo>
                    <a:pt x="882" y="1368"/>
                  </a:lnTo>
                  <a:lnTo>
                    <a:pt x="791" y="1408"/>
                  </a:lnTo>
                  <a:lnTo>
                    <a:pt x="791" y="1408"/>
                  </a:lnTo>
                  <a:lnTo>
                    <a:pt x="703" y="1437"/>
                  </a:lnTo>
                  <a:lnTo>
                    <a:pt x="617" y="1464"/>
                  </a:lnTo>
                  <a:lnTo>
                    <a:pt x="617" y="1464"/>
                  </a:lnTo>
                  <a:lnTo>
                    <a:pt x="539" y="1483"/>
                  </a:lnTo>
                  <a:lnTo>
                    <a:pt x="469" y="1496"/>
                  </a:lnTo>
                  <a:lnTo>
                    <a:pt x="469" y="1496"/>
                  </a:lnTo>
                  <a:lnTo>
                    <a:pt x="405" y="1510"/>
                  </a:lnTo>
                  <a:lnTo>
                    <a:pt x="351" y="1515"/>
                  </a:lnTo>
                  <a:lnTo>
                    <a:pt x="351" y="1515"/>
                  </a:lnTo>
                  <a:lnTo>
                    <a:pt x="274" y="1523"/>
                  </a:lnTo>
                  <a:lnTo>
                    <a:pt x="274" y="1523"/>
                  </a:lnTo>
                  <a:lnTo>
                    <a:pt x="247" y="1526"/>
                  </a:lnTo>
                  <a:lnTo>
                    <a:pt x="247" y="1526"/>
                  </a:lnTo>
                  <a:lnTo>
                    <a:pt x="274" y="1526"/>
                  </a:lnTo>
                  <a:lnTo>
                    <a:pt x="274" y="1526"/>
                  </a:lnTo>
                  <a:lnTo>
                    <a:pt x="309" y="1526"/>
                  </a:lnTo>
                  <a:lnTo>
                    <a:pt x="351" y="1523"/>
                  </a:lnTo>
                  <a:lnTo>
                    <a:pt x="351" y="1523"/>
                  </a:lnTo>
                  <a:lnTo>
                    <a:pt x="405" y="1518"/>
                  </a:lnTo>
                  <a:lnTo>
                    <a:pt x="469" y="1510"/>
                  </a:lnTo>
                  <a:lnTo>
                    <a:pt x="469" y="1510"/>
                  </a:lnTo>
                  <a:lnTo>
                    <a:pt x="542" y="1499"/>
                  </a:lnTo>
                  <a:lnTo>
                    <a:pt x="622" y="1480"/>
                  </a:lnTo>
                  <a:lnTo>
                    <a:pt x="622" y="1480"/>
                  </a:lnTo>
                  <a:lnTo>
                    <a:pt x="708" y="1459"/>
                  </a:lnTo>
                  <a:lnTo>
                    <a:pt x="708" y="1459"/>
                  </a:lnTo>
                  <a:lnTo>
                    <a:pt x="799" y="1429"/>
                  </a:lnTo>
                  <a:lnTo>
                    <a:pt x="799" y="1429"/>
                  </a:lnTo>
                  <a:lnTo>
                    <a:pt x="893" y="1394"/>
                  </a:lnTo>
                  <a:lnTo>
                    <a:pt x="941" y="1373"/>
                  </a:lnTo>
                  <a:lnTo>
                    <a:pt x="990" y="1352"/>
                  </a:lnTo>
                  <a:lnTo>
                    <a:pt x="990" y="1352"/>
                  </a:lnTo>
                  <a:lnTo>
                    <a:pt x="1038" y="1325"/>
                  </a:lnTo>
                  <a:lnTo>
                    <a:pt x="1086" y="1298"/>
                  </a:lnTo>
                  <a:lnTo>
                    <a:pt x="1131" y="1268"/>
                  </a:lnTo>
                  <a:lnTo>
                    <a:pt x="1180" y="1239"/>
                  </a:lnTo>
                  <a:lnTo>
                    <a:pt x="1180" y="1239"/>
                  </a:lnTo>
                  <a:lnTo>
                    <a:pt x="1225" y="1204"/>
                  </a:lnTo>
                  <a:lnTo>
                    <a:pt x="1268" y="1169"/>
                  </a:lnTo>
                  <a:lnTo>
                    <a:pt x="1268" y="1169"/>
                  </a:lnTo>
                  <a:lnTo>
                    <a:pt x="1314" y="1131"/>
                  </a:lnTo>
                  <a:lnTo>
                    <a:pt x="1335" y="1113"/>
                  </a:lnTo>
                  <a:lnTo>
                    <a:pt x="1354" y="1094"/>
                  </a:lnTo>
                  <a:lnTo>
                    <a:pt x="1354" y="1094"/>
                  </a:lnTo>
                  <a:lnTo>
                    <a:pt x="1394" y="1054"/>
                  </a:lnTo>
                  <a:lnTo>
                    <a:pt x="1435" y="1011"/>
                  </a:lnTo>
                  <a:lnTo>
                    <a:pt x="1435" y="1011"/>
                  </a:lnTo>
                  <a:lnTo>
                    <a:pt x="1470" y="968"/>
                  </a:lnTo>
                  <a:lnTo>
                    <a:pt x="1505" y="922"/>
                  </a:lnTo>
                  <a:lnTo>
                    <a:pt x="1505" y="922"/>
                  </a:lnTo>
                  <a:lnTo>
                    <a:pt x="1539" y="877"/>
                  </a:lnTo>
                  <a:lnTo>
                    <a:pt x="1569" y="831"/>
                  </a:lnTo>
                  <a:lnTo>
                    <a:pt x="1598" y="783"/>
                  </a:lnTo>
                  <a:lnTo>
                    <a:pt x="1622" y="737"/>
                  </a:lnTo>
                  <a:lnTo>
                    <a:pt x="1622" y="737"/>
                  </a:lnTo>
                  <a:lnTo>
                    <a:pt x="1646" y="689"/>
                  </a:lnTo>
                  <a:lnTo>
                    <a:pt x="1671" y="641"/>
                  </a:lnTo>
                  <a:lnTo>
                    <a:pt x="1708" y="550"/>
                  </a:lnTo>
                  <a:lnTo>
                    <a:pt x="1708" y="550"/>
                  </a:lnTo>
                  <a:lnTo>
                    <a:pt x="1722" y="509"/>
                  </a:lnTo>
                  <a:lnTo>
                    <a:pt x="1722" y="509"/>
                  </a:lnTo>
                  <a:lnTo>
                    <a:pt x="1775" y="523"/>
                  </a:lnTo>
                  <a:lnTo>
                    <a:pt x="1829" y="542"/>
                  </a:lnTo>
                  <a:lnTo>
                    <a:pt x="1829" y="542"/>
                  </a:lnTo>
                  <a:lnTo>
                    <a:pt x="1904" y="566"/>
                  </a:lnTo>
                  <a:lnTo>
                    <a:pt x="1976" y="595"/>
                  </a:lnTo>
                  <a:lnTo>
                    <a:pt x="1976" y="595"/>
                  </a:lnTo>
                  <a:lnTo>
                    <a:pt x="2046" y="627"/>
                  </a:lnTo>
                  <a:lnTo>
                    <a:pt x="2113" y="662"/>
                  </a:lnTo>
                  <a:lnTo>
                    <a:pt x="2180" y="700"/>
                  </a:lnTo>
                  <a:lnTo>
                    <a:pt x="2242" y="740"/>
                  </a:lnTo>
                  <a:lnTo>
                    <a:pt x="2242" y="740"/>
                  </a:lnTo>
                  <a:lnTo>
                    <a:pt x="2301" y="783"/>
                  </a:lnTo>
                  <a:lnTo>
                    <a:pt x="2357" y="829"/>
                  </a:lnTo>
                  <a:lnTo>
                    <a:pt x="2411" y="874"/>
                  </a:lnTo>
                  <a:lnTo>
                    <a:pt x="2459" y="922"/>
                  </a:lnTo>
                  <a:lnTo>
                    <a:pt x="2459" y="922"/>
                  </a:lnTo>
                  <a:lnTo>
                    <a:pt x="2507" y="971"/>
                  </a:lnTo>
                  <a:lnTo>
                    <a:pt x="2550" y="1019"/>
                  </a:lnTo>
                  <a:lnTo>
                    <a:pt x="2590" y="1065"/>
                  </a:lnTo>
                  <a:lnTo>
                    <a:pt x="2628" y="1113"/>
                  </a:lnTo>
                  <a:lnTo>
                    <a:pt x="2628" y="1113"/>
                  </a:lnTo>
                  <a:lnTo>
                    <a:pt x="2663" y="1159"/>
                  </a:lnTo>
                  <a:lnTo>
                    <a:pt x="2695" y="1204"/>
                  </a:lnTo>
                  <a:lnTo>
                    <a:pt x="2749" y="1293"/>
                  </a:lnTo>
                  <a:lnTo>
                    <a:pt x="2749" y="1293"/>
                  </a:lnTo>
                  <a:lnTo>
                    <a:pt x="2791" y="1370"/>
                  </a:lnTo>
                  <a:lnTo>
                    <a:pt x="2826" y="1437"/>
                  </a:lnTo>
                  <a:lnTo>
                    <a:pt x="2826" y="1437"/>
                  </a:lnTo>
                  <a:lnTo>
                    <a:pt x="2853" y="1494"/>
                  </a:lnTo>
                  <a:lnTo>
                    <a:pt x="2869" y="1536"/>
                  </a:lnTo>
                  <a:lnTo>
                    <a:pt x="2869" y="1536"/>
                  </a:lnTo>
                  <a:lnTo>
                    <a:pt x="2880" y="1563"/>
                  </a:lnTo>
                  <a:lnTo>
                    <a:pt x="2880" y="1563"/>
                  </a:lnTo>
                  <a:lnTo>
                    <a:pt x="2883" y="1571"/>
                  </a:lnTo>
                  <a:lnTo>
                    <a:pt x="2883" y="1571"/>
                  </a:lnTo>
                  <a:lnTo>
                    <a:pt x="2880" y="1563"/>
                  </a:lnTo>
                  <a:lnTo>
                    <a:pt x="2880" y="1563"/>
                  </a:lnTo>
                  <a:lnTo>
                    <a:pt x="2869" y="1536"/>
                  </a:lnTo>
                  <a:lnTo>
                    <a:pt x="2869" y="1536"/>
                  </a:lnTo>
                  <a:lnTo>
                    <a:pt x="2853" y="1494"/>
                  </a:lnTo>
                  <a:lnTo>
                    <a:pt x="2829" y="1437"/>
                  </a:lnTo>
                  <a:lnTo>
                    <a:pt x="2829" y="1437"/>
                  </a:lnTo>
                  <a:lnTo>
                    <a:pt x="2797" y="1368"/>
                  </a:lnTo>
                  <a:lnTo>
                    <a:pt x="2754" y="1290"/>
                  </a:lnTo>
                  <a:lnTo>
                    <a:pt x="2754" y="1290"/>
                  </a:lnTo>
                  <a:lnTo>
                    <a:pt x="2700" y="1201"/>
                  </a:lnTo>
                  <a:lnTo>
                    <a:pt x="2668" y="1156"/>
                  </a:lnTo>
                  <a:lnTo>
                    <a:pt x="2636" y="1107"/>
                  </a:lnTo>
                  <a:lnTo>
                    <a:pt x="2636" y="1107"/>
                  </a:lnTo>
                  <a:lnTo>
                    <a:pt x="2598" y="1059"/>
                  </a:lnTo>
                  <a:lnTo>
                    <a:pt x="2558" y="1011"/>
                  </a:lnTo>
                  <a:lnTo>
                    <a:pt x="2515" y="963"/>
                  </a:lnTo>
                  <a:lnTo>
                    <a:pt x="2467" y="914"/>
                  </a:lnTo>
                  <a:lnTo>
                    <a:pt x="2467" y="914"/>
                  </a:lnTo>
                  <a:lnTo>
                    <a:pt x="2419" y="866"/>
                  </a:lnTo>
                  <a:lnTo>
                    <a:pt x="2365" y="820"/>
                  </a:lnTo>
                  <a:lnTo>
                    <a:pt x="2309" y="775"/>
                  </a:lnTo>
                  <a:lnTo>
                    <a:pt x="2247" y="732"/>
                  </a:lnTo>
                  <a:lnTo>
                    <a:pt x="2247" y="732"/>
                  </a:lnTo>
                  <a:lnTo>
                    <a:pt x="2186" y="689"/>
                  </a:lnTo>
                  <a:lnTo>
                    <a:pt x="2121" y="651"/>
                  </a:lnTo>
                  <a:lnTo>
                    <a:pt x="2051" y="617"/>
                  </a:lnTo>
                  <a:lnTo>
                    <a:pt x="1982" y="582"/>
                  </a:lnTo>
                  <a:lnTo>
                    <a:pt x="1982" y="582"/>
                  </a:lnTo>
                  <a:lnTo>
                    <a:pt x="1909" y="552"/>
                  </a:lnTo>
                  <a:lnTo>
                    <a:pt x="1834" y="528"/>
                  </a:lnTo>
                  <a:lnTo>
                    <a:pt x="1834" y="528"/>
                  </a:lnTo>
                  <a:lnTo>
                    <a:pt x="1781" y="512"/>
                  </a:lnTo>
                  <a:lnTo>
                    <a:pt x="1727" y="496"/>
                  </a:lnTo>
                  <a:lnTo>
                    <a:pt x="1727" y="496"/>
                  </a:lnTo>
                  <a:lnTo>
                    <a:pt x="1738" y="458"/>
                  </a:lnTo>
                  <a:lnTo>
                    <a:pt x="1738" y="458"/>
                  </a:lnTo>
                  <a:lnTo>
                    <a:pt x="1751" y="416"/>
                  </a:lnTo>
                  <a:lnTo>
                    <a:pt x="1751" y="416"/>
                  </a:lnTo>
                  <a:lnTo>
                    <a:pt x="1757" y="394"/>
                  </a:lnTo>
                  <a:lnTo>
                    <a:pt x="1757" y="394"/>
                  </a:lnTo>
                  <a:lnTo>
                    <a:pt x="1762" y="373"/>
                  </a:lnTo>
                  <a:lnTo>
                    <a:pt x="1762" y="373"/>
                  </a:lnTo>
                  <a:lnTo>
                    <a:pt x="1773" y="333"/>
                  </a:lnTo>
                  <a:lnTo>
                    <a:pt x="1773" y="333"/>
                  </a:lnTo>
                  <a:lnTo>
                    <a:pt x="1781" y="295"/>
                  </a:lnTo>
                  <a:lnTo>
                    <a:pt x="1781" y="295"/>
                  </a:lnTo>
                  <a:lnTo>
                    <a:pt x="1797" y="222"/>
                  </a:lnTo>
                  <a:lnTo>
                    <a:pt x="1797" y="222"/>
                  </a:lnTo>
                  <a:lnTo>
                    <a:pt x="1805" y="158"/>
                  </a:lnTo>
                  <a:lnTo>
                    <a:pt x="1813" y="102"/>
                  </a:lnTo>
                  <a:lnTo>
                    <a:pt x="1813" y="102"/>
                  </a:lnTo>
                  <a:lnTo>
                    <a:pt x="1816" y="59"/>
                  </a:lnTo>
                  <a:lnTo>
                    <a:pt x="1818" y="27"/>
                  </a:lnTo>
                  <a:lnTo>
                    <a:pt x="1818" y="27"/>
                  </a:lnTo>
                  <a:lnTo>
                    <a:pt x="1821" y="0"/>
                  </a:lnTo>
                  <a:lnTo>
                    <a:pt x="1821" y="0"/>
                  </a:lnTo>
                  <a:lnTo>
                    <a:pt x="1818" y="27"/>
                  </a:lnTo>
                  <a:lnTo>
                    <a:pt x="1818" y="27"/>
                  </a:lnTo>
                  <a:lnTo>
                    <a:pt x="1805" y="102"/>
                  </a:lnTo>
                  <a:lnTo>
                    <a:pt x="1805" y="102"/>
                  </a:lnTo>
                  <a:lnTo>
                    <a:pt x="1783" y="220"/>
                  </a:lnTo>
                  <a:lnTo>
                    <a:pt x="1783" y="220"/>
                  </a:lnTo>
                  <a:lnTo>
                    <a:pt x="1764" y="290"/>
                  </a:lnTo>
                  <a:lnTo>
                    <a:pt x="1764" y="290"/>
                  </a:lnTo>
                  <a:lnTo>
                    <a:pt x="1757" y="327"/>
                  </a:lnTo>
                  <a:lnTo>
                    <a:pt x="1757" y="327"/>
                  </a:lnTo>
                  <a:lnTo>
                    <a:pt x="1743" y="367"/>
                  </a:lnTo>
                  <a:lnTo>
                    <a:pt x="1743" y="367"/>
                  </a:lnTo>
                  <a:lnTo>
                    <a:pt x="1724" y="429"/>
                  </a:lnTo>
                  <a:lnTo>
                    <a:pt x="1703" y="491"/>
                  </a:lnTo>
                  <a:lnTo>
                    <a:pt x="1703" y="491"/>
                  </a:lnTo>
                  <a:lnTo>
                    <a:pt x="1681" y="488"/>
                  </a:lnTo>
                  <a:lnTo>
                    <a:pt x="1681" y="488"/>
                  </a:lnTo>
                  <a:lnTo>
                    <a:pt x="1604" y="472"/>
                  </a:lnTo>
                  <a:lnTo>
                    <a:pt x="1526" y="461"/>
                  </a:lnTo>
                  <a:lnTo>
                    <a:pt x="1526" y="461"/>
                  </a:lnTo>
                  <a:lnTo>
                    <a:pt x="1445" y="453"/>
                  </a:lnTo>
                  <a:lnTo>
                    <a:pt x="1368" y="448"/>
                  </a:lnTo>
                  <a:lnTo>
                    <a:pt x="1368" y="448"/>
                  </a:lnTo>
                  <a:lnTo>
                    <a:pt x="1290" y="448"/>
                  </a:lnTo>
                  <a:lnTo>
                    <a:pt x="1215" y="448"/>
                  </a:lnTo>
                  <a:lnTo>
                    <a:pt x="1062" y="456"/>
                  </a:lnTo>
                  <a:lnTo>
                    <a:pt x="1062" y="456"/>
                  </a:lnTo>
                  <a:lnTo>
                    <a:pt x="917" y="467"/>
                  </a:lnTo>
                  <a:lnTo>
                    <a:pt x="778" y="477"/>
                  </a:lnTo>
                  <a:lnTo>
                    <a:pt x="778" y="477"/>
                  </a:lnTo>
                  <a:lnTo>
                    <a:pt x="526" y="504"/>
                  </a:lnTo>
                  <a:lnTo>
                    <a:pt x="526" y="504"/>
                  </a:lnTo>
                  <a:lnTo>
                    <a:pt x="311" y="526"/>
                  </a:lnTo>
                  <a:lnTo>
                    <a:pt x="311" y="526"/>
                  </a:lnTo>
                  <a:lnTo>
                    <a:pt x="145" y="542"/>
                  </a:lnTo>
                  <a:lnTo>
                    <a:pt x="145" y="542"/>
                  </a:lnTo>
                  <a:lnTo>
                    <a:pt x="38" y="550"/>
                  </a:lnTo>
                  <a:lnTo>
                    <a:pt x="38" y="550"/>
                  </a:lnTo>
                  <a:lnTo>
                    <a:pt x="0" y="552"/>
                  </a:lnTo>
                  <a:lnTo>
                    <a:pt x="0" y="552"/>
                  </a:lnTo>
                  <a:lnTo>
                    <a:pt x="38" y="550"/>
                  </a:lnTo>
                  <a:lnTo>
                    <a:pt x="38" y="550"/>
                  </a:lnTo>
                  <a:lnTo>
                    <a:pt x="145" y="542"/>
                  </a:lnTo>
                  <a:lnTo>
                    <a:pt x="145" y="542"/>
                  </a:lnTo>
                  <a:lnTo>
                    <a:pt x="311" y="528"/>
                  </a:lnTo>
                  <a:lnTo>
                    <a:pt x="526" y="509"/>
                  </a:lnTo>
                  <a:lnTo>
                    <a:pt x="526" y="509"/>
                  </a:lnTo>
                  <a:lnTo>
                    <a:pt x="780" y="488"/>
                  </a:lnTo>
                  <a:lnTo>
                    <a:pt x="780" y="488"/>
                  </a:lnTo>
                  <a:lnTo>
                    <a:pt x="917" y="475"/>
                  </a:lnTo>
                  <a:lnTo>
                    <a:pt x="1065" y="467"/>
                  </a:lnTo>
                  <a:lnTo>
                    <a:pt x="1065" y="467"/>
                  </a:lnTo>
                  <a:lnTo>
                    <a:pt x="1215" y="461"/>
                  </a:lnTo>
                  <a:lnTo>
                    <a:pt x="1290" y="458"/>
                  </a:lnTo>
                  <a:lnTo>
                    <a:pt x="1368" y="461"/>
                  </a:lnTo>
                  <a:lnTo>
                    <a:pt x="1368" y="461"/>
                  </a:lnTo>
                  <a:lnTo>
                    <a:pt x="1445" y="467"/>
                  </a:lnTo>
                  <a:lnTo>
                    <a:pt x="1523" y="472"/>
                  </a:lnTo>
                  <a:lnTo>
                    <a:pt x="1523" y="472"/>
                  </a:lnTo>
                  <a:lnTo>
                    <a:pt x="1601" y="485"/>
                  </a:lnTo>
                  <a:lnTo>
                    <a:pt x="1679" y="499"/>
                  </a:lnTo>
                  <a:lnTo>
                    <a:pt x="1679" y="499"/>
                  </a:lnTo>
                  <a:lnTo>
                    <a:pt x="1698" y="504"/>
                  </a:lnTo>
                  <a:lnTo>
                    <a:pt x="1698" y="504"/>
                  </a:lnTo>
                  <a:lnTo>
                    <a:pt x="1684" y="539"/>
                  </a:lnTo>
                  <a:lnTo>
                    <a:pt x="1684" y="539"/>
                  </a:lnTo>
                  <a:lnTo>
                    <a:pt x="1644" y="630"/>
                  </a:lnTo>
                  <a:lnTo>
                    <a:pt x="1598" y="721"/>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70"/>
              <a:endParaRPr lang="en-US">
                <a:solidFill>
                  <a:srgbClr val="58595D"/>
                </a:solidFill>
              </a:endParaRPr>
            </a:p>
          </p:txBody>
        </p:sp>
      </p:grpSp>
      <p:grpSp>
        <p:nvGrpSpPr>
          <p:cNvPr id="36" name="Group 35"/>
          <p:cNvGrpSpPr/>
          <p:nvPr/>
        </p:nvGrpSpPr>
        <p:grpSpPr>
          <a:xfrm>
            <a:off x="5907135" y="2901759"/>
            <a:ext cx="850989" cy="388697"/>
            <a:chOff x="3135313" y="6065838"/>
            <a:chExt cx="846137" cy="515937"/>
          </a:xfrm>
          <a:solidFill>
            <a:srgbClr val="000000"/>
          </a:solidFill>
        </p:grpSpPr>
        <p:sp>
          <p:nvSpPr>
            <p:cNvPr id="42" name="Freeform 21"/>
            <p:cNvSpPr>
              <a:spLocks noChangeArrowheads="1"/>
            </p:cNvSpPr>
            <p:nvPr/>
          </p:nvSpPr>
          <p:spPr bwMode="auto">
            <a:xfrm>
              <a:off x="3587750" y="6065838"/>
              <a:ext cx="393700" cy="195262"/>
            </a:xfrm>
            <a:custGeom>
              <a:avLst/>
              <a:gdLst>
                <a:gd name="T0" fmla="*/ 653 w 1092"/>
                <a:gd name="T1" fmla="*/ 372 h 542"/>
                <a:gd name="T2" fmla="*/ 630 w 1092"/>
                <a:gd name="T3" fmla="*/ 363 h 542"/>
                <a:gd name="T4" fmla="*/ 618 w 1092"/>
                <a:gd name="T5" fmla="*/ 363 h 542"/>
                <a:gd name="T6" fmla="*/ 581 w 1092"/>
                <a:gd name="T7" fmla="*/ 366 h 542"/>
                <a:gd name="T8" fmla="*/ 232 w 1092"/>
                <a:gd name="T9" fmla="*/ 375 h 542"/>
                <a:gd name="T10" fmla="*/ 28 w 1092"/>
                <a:gd name="T11" fmla="*/ 386 h 542"/>
                <a:gd name="T12" fmla="*/ 28 w 1092"/>
                <a:gd name="T13" fmla="*/ 389 h 542"/>
                <a:gd name="T14" fmla="*/ 232 w 1092"/>
                <a:gd name="T15" fmla="*/ 398 h 542"/>
                <a:gd name="T16" fmla="*/ 581 w 1092"/>
                <a:gd name="T17" fmla="*/ 406 h 542"/>
                <a:gd name="T18" fmla="*/ 618 w 1092"/>
                <a:gd name="T19" fmla="*/ 409 h 542"/>
                <a:gd name="T20" fmla="*/ 615 w 1092"/>
                <a:gd name="T21" fmla="*/ 501 h 542"/>
                <a:gd name="T22" fmla="*/ 615 w 1092"/>
                <a:gd name="T23" fmla="*/ 509 h 542"/>
                <a:gd name="T24" fmla="*/ 618 w 1092"/>
                <a:gd name="T25" fmla="*/ 515 h 542"/>
                <a:gd name="T26" fmla="*/ 630 w 1092"/>
                <a:gd name="T27" fmla="*/ 535 h 542"/>
                <a:gd name="T28" fmla="*/ 647 w 1092"/>
                <a:gd name="T29" fmla="*/ 541 h 542"/>
                <a:gd name="T30" fmla="*/ 667 w 1092"/>
                <a:gd name="T31" fmla="*/ 535 h 542"/>
                <a:gd name="T32" fmla="*/ 879 w 1092"/>
                <a:gd name="T33" fmla="*/ 415 h 542"/>
                <a:gd name="T34" fmla="*/ 1028 w 1092"/>
                <a:gd name="T35" fmla="*/ 326 h 542"/>
                <a:gd name="T36" fmla="*/ 1074 w 1092"/>
                <a:gd name="T37" fmla="*/ 300 h 542"/>
                <a:gd name="T38" fmla="*/ 1077 w 1092"/>
                <a:gd name="T39" fmla="*/ 297 h 542"/>
                <a:gd name="T40" fmla="*/ 1091 w 1092"/>
                <a:gd name="T41" fmla="*/ 274 h 542"/>
                <a:gd name="T42" fmla="*/ 1082 w 1092"/>
                <a:gd name="T43" fmla="*/ 246 h 542"/>
                <a:gd name="T44" fmla="*/ 1054 w 1092"/>
                <a:gd name="T45" fmla="*/ 229 h 542"/>
                <a:gd name="T46" fmla="*/ 976 w 1092"/>
                <a:gd name="T47" fmla="*/ 183 h 542"/>
                <a:gd name="T48" fmla="*/ 667 w 1092"/>
                <a:gd name="T49" fmla="*/ 5 h 542"/>
                <a:gd name="T50" fmla="*/ 661 w 1092"/>
                <a:gd name="T51" fmla="*/ 2 h 542"/>
                <a:gd name="T52" fmla="*/ 653 w 1092"/>
                <a:gd name="T53" fmla="*/ 0 h 542"/>
                <a:gd name="T54" fmla="*/ 627 w 1092"/>
                <a:gd name="T55" fmla="*/ 8 h 542"/>
                <a:gd name="T56" fmla="*/ 618 w 1092"/>
                <a:gd name="T57" fmla="*/ 25 h 542"/>
                <a:gd name="T58" fmla="*/ 618 w 1092"/>
                <a:gd name="T59" fmla="*/ 54 h 542"/>
                <a:gd name="T60" fmla="*/ 618 w 1092"/>
                <a:gd name="T61" fmla="*/ 134 h 542"/>
                <a:gd name="T62" fmla="*/ 581 w 1092"/>
                <a:gd name="T63" fmla="*/ 134 h 542"/>
                <a:gd name="T64" fmla="*/ 232 w 1092"/>
                <a:gd name="T65" fmla="*/ 146 h 542"/>
                <a:gd name="T66" fmla="*/ 28 w 1092"/>
                <a:gd name="T67" fmla="*/ 154 h 542"/>
                <a:gd name="T68" fmla="*/ 28 w 1092"/>
                <a:gd name="T69" fmla="*/ 157 h 542"/>
                <a:gd name="T70" fmla="*/ 232 w 1092"/>
                <a:gd name="T71" fmla="*/ 166 h 542"/>
                <a:gd name="T72" fmla="*/ 581 w 1092"/>
                <a:gd name="T73" fmla="*/ 177 h 542"/>
                <a:gd name="T74" fmla="*/ 618 w 1092"/>
                <a:gd name="T75" fmla="*/ 177 h 542"/>
                <a:gd name="T76" fmla="*/ 635 w 1092"/>
                <a:gd name="T77" fmla="*/ 177 h 542"/>
                <a:gd name="T78" fmla="*/ 659 w 1092"/>
                <a:gd name="T79" fmla="*/ 163 h 542"/>
                <a:gd name="T80" fmla="*/ 664 w 1092"/>
                <a:gd name="T81" fmla="*/ 148 h 542"/>
                <a:gd name="T82" fmla="*/ 664 w 1092"/>
                <a:gd name="T83" fmla="*/ 140 h 542"/>
                <a:gd name="T84" fmla="*/ 664 w 1092"/>
                <a:gd name="T85" fmla="*/ 108 h 542"/>
                <a:gd name="T86" fmla="*/ 848 w 1092"/>
                <a:gd name="T87" fmla="*/ 171 h 542"/>
                <a:gd name="T88" fmla="*/ 1011 w 1092"/>
                <a:gd name="T89" fmla="*/ 269 h 542"/>
                <a:gd name="T90" fmla="*/ 950 w 1092"/>
                <a:gd name="T91" fmla="*/ 306 h 542"/>
                <a:gd name="T92" fmla="*/ 667 w 1092"/>
                <a:gd name="T93" fmla="*/ 478 h 542"/>
                <a:gd name="T94" fmla="*/ 664 w 1092"/>
                <a:gd name="T95" fmla="*/ 401 h 542"/>
                <a:gd name="T96" fmla="*/ 618 w 1092"/>
                <a:gd name="T97" fmla="*/ 143 h 542"/>
                <a:gd name="T98" fmla="*/ 641 w 1092"/>
                <a:gd name="T99" fmla="*/ 48 h 542"/>
                <a:gd name="T100" fmla="*/ 667 w 1092"/>
                <a:gd name="T101" fmla="*/ 34 h 542"/>
                <a:gd name="T102" fmla="*/ 667 w 1092"/>
                <a:gd name="T103" fmla="*/ 506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92" h="542">
                  <a:moveTo>
                    <a:pt x="661" y="386"/>
                  </a:moveTo>
                  <a:lnTo>
                    <a:pt x="661" y="386"/>
                  </a:lnTo>
                  <a:lnTo>
                    <a:pt x="659" y="381"/>
                  </a:lnTo>
                  <a:lnTo>
                    <a:pt x="653" y="372"/>
                  </a:lnTo>
                  <a:lnTo>
                    <a:pt x="644" y="369"/>
                  </a:lnTo>
                  <a:lnTo>
                    <a:pt x="635" y="366"/>
                  </a:lnTo>
                  <a:lnTo>
                    <a:pt x="635" y="366"/>
                  </a:lnTo>
                  <a:lnTo>
                    <a:pt x="630" y="363"/>
                  </a:lnTo>
                  <a:lnTo>
                    <a:pt x="627" y="363"/>
                  </a:lnTo>
                  <a:lnTo>
                    <a:pt x="624" y="363"/>
                  </a:lnTo>
                  <a:lnTo>
                    <a:pt x="618" y="363"/>
                  </a:lnTo>
                  <a:lnTo>
                    <a:pt x="618" y="363"/>
                  </a:lnTo>
                  <a:lnTo>
                    <a:pt x="607" y="363"/>
                  </a:lnTo>
                  <a:lnTo>
                    <a:pt x="607" y="363"/>
                  </a:lnTo>
                  <a:lnTo>
                    <a:pt x="581" y="366"/>
                  </a:lnTo>
                  <a:lnTo>
                    <a:pt x="581" y="366"/>
                  </a:lnTo>
                  <a:lnTo>
                    <a:pt x="392" y="369"/>
                  </a:lnTo>
                  <a:lnTo>
                    <a:pt x="392" y="369"/>
                  </a:lnTo>
                  <a:lnTo>
                    <a:pt x="232" y="375"/>
                  </a:lnTo>
                  <a:lnTo>
                    <a:pt x="232" y="375"/>
                  </a:lnTo>
                  <a:lnTo>
                    <a:pt x="106" y="381"/>
                  </a:lnTo>
                  <a:lnTo>
                    <a:pt x="106" y="381"/>
                  </a:lnTo>
                  <a:lnTo>
                    <a:pt x="28" y="386"/>
                  </a:lnTo>
                  <a:lnTo>
                    <a:pt x="28" y="386"/>
                  </a:lnTo>
                  <a:lnTo>
                    <a:pt x="0" y="386"/>
                  </a:lnTo>
                  <a:lnTo>
                    <a:pt x="0" y="386"/>
                  </a:lnTo>
                  <a:lnTo>
                    <a:pt x="28" y="389"/>
                  </a:lnTo>
                  <a:lnTo>
                    <a:pt x="28" y="389"/>
                  </a:lnTo>
                  <a:lnTo>
                    <a:pt x="106" y="392"/>
                  </a:lnTo>
                  <a:lnTo>
                    <a:pt x="106" y="392"/>
                  </a:lnTo>
                  <a:lnTo>
                    <a:pt x="232" y="398"/>
                  </a:lnTo>
                  <a:lnTo>
                    <a:pt x="232" y="398"/>
                  </a:lnTo>
                  <a:lnTo>
                    <a:pt x="392" y="403"/>
                  </a:lnTo>
                  <a:lnTo>
                    <a:pt x="392" y="403"/>
                  </a:lnTo>
                  <a:lnTo>
                    <a:pt x="581" y="406"/>
                  </a:lnTo>
                  <a:lnTo>
                    <a:pt x="581" y="406"/>
                  </a:lnTo>
                  <a:lnTo>
                    <a:pt x="607" y="409"/>
                  </a:lnTo>
                  <a:lnTo>
                    <a:pt x="607" y="409"/>
                  </a:lnTo>
                  <a:lnTo>
                    <a:pt x="618" y="409"/>
                  </a:lnTo>
                  <a:lnTo>
                    <a:pt x="618" y="409"/>
                  </a:lnTo>
                  <a:lnTo>
                    <a:pt x="618" y="435"/>
                  </a:lnTo>
                  <a:lnTo>
                    <a:pt x="618" y="435"/>
                  </a:lnTo>
                  <a:lnTo>
                    <a:pt x="618" y="486"/>
                  </a:lnTo>
                  <a:lnTo>
                    <a:pt x="615" y="501"/>
                  </a:lnTo>
                  <a:lnTo>
                    <a:pt x="615" y="504"/>
                  </a:lnTo>
                  <a:lnTo>
                    <a:pt x="615" y="506"/>
                  </a:lnTo>
                  <a:lnTo>
                    <a:pt x="615" y="509"/>
                  </a:lnTo>
                  <a:lnTo>
                    <a:pt x="615" y="509"/>
                  </a:lnTo>
                  <a:lnTo>
                    <a:pt x="618" y="512"/>
                  </a:lnTo>
                  <a:lnTo>
                    <a:pt x="618" y="512"/>
                  </a:lnTo>
                  <a:lnTo>
                    <a:pt x="618" y="515"/>
                  </a:lnTo>
                  <a:lnTo>
                    <a:pt x="618" y="515"/>
                  </a:lnTo>
                  <a:lnTo>
                    <a:pt x="618" y="521"/>
                  </a:lnTo>
                  <a:lnTo>
                    <a:pt x="618" y="521"/>
                  </a:lnTo>
                  <a:lnTo>
                    <a:pt x="624" y="527"/>
                  </a:lnTo>
                  <a:lnTo>
                    <a:pt x="630" y="535"/>
                  </a:lnTo>
                  <a:lnTo>
                    <a:pt x="630" y="535"/>
                  </a:lnTo>
                  <a:lnTo>
                    <a:pt x="638" y="538"/>
                  </a:lnTo>
                  <a:lnTo>
                    <a:pt x="647" y="541"/>
                  </a:lnTo>
                  <a:lnTo>
                    <a:pt x="647" y="541"/>
                  </a:lnTo>
                  <a:lnTo>
                    <a:pt x="661" y="538"/>
                  </a:lnTo>
                  <a:lnTo>
                    <a:pt x="661" y="538"/>
                  </a:lnTo>
                  <a:lnTo>
                    <a:pt x="664" y="535"/>
                  </a:lnTo>
                  <a:lnTo>
                    <a:pt x="667" y="535"/>
                  </a:lnTo>
                  <a:lnTo>
                    <a:pt x="670" y="532"/>
                  </a:lnTo>
                  <a:lnTo>
                    <a:pt x="681" y="527"/>
                  </a:lnTo>
                  <a:lnTo>
                    <a:pt x="681" y="527"/>
                  </a:lnTo>
                  <a:lnTo>
                    <a:pt x="879" y="415"/>
                  </a:lnTo>
                  <a:lnTo>
                    <a:pt x="879" y="415"/>
                  </a:lnTo>
                  <a:lnTo>
                    <a:pt x="979" y="355"/>
                  </a:lnTo>
                  <a:lnTo>
                    <a:pt x="979" y="355"/>
                  </a:lnTo>
                  <a:lnTo>
                    <a:pt x="1028" y="326"/>
                  </a:lnTo>
                  <a:lnTo>
                    <a:pt x="1054" y="312"/>
                  </a:lnTo>
                  <a:lnTo>
                    <a:pt x="1068" y="303"/>
                  </a:lnTo>
                  <a:lnTo>
                    <a:pt x="1071" y="300"/>
                  </a:lnTo>
                  <a:lnTo>
                    <a:pt x="1074" y="300"/>
                  </a:lnTo>
                  <a:lnTo>
                    <a:pt x="1074" y="300"/>
                  </a:lnTo>
                  <a:lnTo>
                    <a:pt x="1074" y="300"/>
                  </a:lnTo>
                  <a:lnTo>
                    <a:pt x="1077" y="297"/>
                  </a:lnTo>
                  <a:lnTo>
                    <a:pt x="1077" y="297"/>
                  </a:lnTo>
                  <a:lnTo>
                    <a:pt x="1082" y="292"/>
                  </a:lnTo>
                  <a:lnTo>
                    <a:pt x="1088" y="283"/>
                  </a:lnTo>
                  <a:lnTo>
                    <a:pt x="1088" y="283"/>
                  </a:lnTo>
                  <a:lnTo>
                    <a:pt x="1091" y="274"/>
                  </a:lnTo>
                  <a:lnTo>
                    <a:pt x="1091" y="263"/>
                  </a:lnTo>
                  <a:lnTo>
                    <a:pt x="1091" y="263"/>
                  </a:lnTo>
                  <a:lnTo>
                    <a:pt x="1085" y="252"/>
                  </a:lnTo>
                  <a:lnTo>
                    <a:pt x="1082" y="246"/>
                  </a:lnTo>
                  <a:lnTo>
                    <a:pt x="1082" y="246"/>
                  </a:lnTo>
                  <a:lnTo>
                    <a:pt x="1071" y="237"/>
                  </a:lnTo>
                  <a:lnTo>
                    <a:pt x="1065" y="234"/>
                  </a:lnTo>
                  <a:lnTo>
                    <a:pt x="1054" y="229"/>
                  </a:lnTo>
                  <a:lnTo>
                    <a:pt x="1028" y="211"/>
                  </a:lnTo>
                  <a:lnTo>
                    <a:pt x="1028" y="211"/>
                  </a:lnTo>
                  <a:lnTo>
                    <a:pt x="976" y="183"/>
                  </a:lnTo>
                  <a:lnTo>
                    <a:pt x="976" y="183"/>
                  </a:lnTo>
                  <a:lnTo>
                    <a:pt x="876" y="126"/>
                  </a:lnTo>
                  <a:lnTo>
                    <a:pt x="876" y="126"/>
                  </a:lnTo>
                  <a:lnTo>
                    <a:pt x="678" y="11"/>
                  </a:lnTo>
                  <a:lnTo>
                    <a:pt x="667" y="5"/>
                  </a:lnTo>
                  <a:lnTo>
                    <a:pt x="667" y="5"/>
                  </a:lnTo>
                  <a:lnTo>
                    <a:pt x="664" y="2"/>
                  </a:lnTo>
                  <a:lnTo>
                    <a:pt x="661" y="2"/>
                  </a:lnTo>
                  <a:lnTo>
                    <a:pt x="661" y="2"/>
                  </a:lnTo>
                  <a:lnTo>
                    <a:pt x="659" y="0"/>
                  </a:lnTo>
                  <a:lnTo>
                    <a:pt x="659" y="0"/>
                  </a:lnTo>
                  <a:lnTo>
                    <a:pt x="653" y="0"/>
                  </a:lnTo>
                  <a:lnTo>
                    <a:pt x="653" y="0"/>
                  </a:lnTo>
                  <a:lnTo>
                    <a:pt x="644" y="0"/>
                  </a:lnTo>
                  <a:lnTo>
                    <a:pt x="635" y="2"/>
                  </a:lnTo>
                  <a:lnTo>
                    <a:pt x="635" y="2"/>
                  </a:lnTo>
                  <a:lnTo>
                    <a:pt x="627" y="8"/>
                  </a:lnTo>
                  <a:lnTo>
                    <a:pt x="621" y="14"/>
                  </a:lnTo>
                  <a:lnTo>
                    <a:pt x="621" y="14"/>
                  </a:lnTo>
                  <a:lnTo>
                    <a:pt x="618" y="25"/>
                  </a:lnTo>
                  <a:lnTo>
                    <a:pt x="618" y="25"/>
                  </a:lnTo>
                  <a:lnTo>
                    <a:pt x="615" y="31"/>
                  </a:lnTo>
                  <a:lnTo>
                    <a:pt x="615" y="34"/>
                  </a:lnTo>
                  <a:lnTo>
                    <a:pt x="615" y="40"/>
                  </a:lnTo>
                  <a:lnTo>
                    <a:pt x="618" y="54"/>
                  </a:lnTo>
                  <a:lnTo>
                    <a:pt x="618" y="54"/>
                  </a:lnTo>
                  <a:lnTo>
                    <a:pt x="618" y="108"/>
                  </a:lnTo>
                  <a:lnTo>
                    <a:pt x="618" y="108"/>
                  </a:lnTo>
                  <a:lnTo>
                    <a:pt x="618" y="134"/>
                  </a:lnTo>
                  <a:lnTo>
                    <a:pt x="618" y="134"/>
                  </a:lnTo>
                  <a:lnTo>
                    <a:pt x="607" y="134"/>
                  </a:lnTo>
                  <a:lnTo>
                    <a:pt x="607" y="134"/>
                  </a:lnTo>
                  <a:lnTo>
                    <a:pt x="581" y="134"/>
                  </a:lnTo>
                  <a:lnTo>
                    <a:pt x="581" y="134"/>
                  </a:lnTo>
                  <a:lnTo>
                    <a:pt x="392" y="140"/>
                  </a:lnTo>
                  <a:lnTo>
                    <a:pt x="392" y="140"/>
                  </a:lnTo>
                  <a:lnTo>
                    <a:pt x="232" y="146"/>
                  </a:lnTo>
                  <a:lnTo>
                    <a:pt x="232" y="146"/>
                  </a:lnTo>
                  <a:lnTo>
                    <a:pt x="106" y="148"/>
                  </a:lnTo>
                  <a:lnTo>
                    <a:pt x="106" y="148"/>
                  </a:lnTo>
                  <a:lnTo>
                    <a:pt x="28" y="154"/>
                  </a:lnTo>
                  <a:lnTo>
                    <a:pt x="28" y="154"/>
                  </a:lnTo>
                  <a:lnTo>
                    <a:pt x="0" y="154"/>
                  </a:lnTo>
                  <a:lnTo>
                    <a:pt x="0" y="154"/>
                  </a:lnTo>
                  <a:lnTo>
                    <a:pt x="28" y="157"/>
                  </a:lnTo>
                  <a:lnTo>
                    <a:pt x="28" y="157"/>
                  </a:lnTo>
                  <a:lnTo>
                    <a:pt x="106" y="160"/>
                  </a:lnTo>
                  <a:lnTo>
                    <a:pt x="106" y="160"/>
                  </a:lnTo>
                  <a:lnTo>
                    <a:pt x="232" y="166"/>
                  </a:lnTo>
                  <a:lnTo>
                    <a:pt x="232" y="166"/>
                  </a:lnTo>
                  <a:lnTo>
                    <a:pt x="392" y="171"/>
                  </a:lnTo>
                  <a:lnTo>
                    <a:pt x="392" y="171"/>
                  </a:lnTo>
                  <a:lnTo>
                    <a:pt x="581" y="177"/>
                  </a:lnTo>
                  <a:lnTo>
                    <a:pt x="581" y="177"/>
                  </a:lnTo>
                  <a:lnTo>
                    <a:pt x="607" y="177"/>
                  </a:lnTo>
                  <a:lnTo>
                    <a:pt x="607" y="177"/>
                  </a:lnTo>
                  <a:lnTo>
                    <a:pt x="618" y="177"/>
                  </a:lnTo>
                  <a:lnTo>
                    <a:pt x="624" y="177"/>
                  </a:lnTo>
                  <a:lnTo>
                    <a:pt x="627" y="177"/>
                  </a:lnTo>
                  <a:lnTo>
                    <a:pt x="627" y="177"/>
                  </a:lnTo>
                  <a:lnTo>
                    <a:pt x="635" y="177"/>
                  </a:lnTo>
                  <a:lnTo>
                    <a:pt x="635" y="177"/>
                  </a:lnTo>
                  <a:lnTo>
                    <a:pt x="644" y="174"/>
                  </a:lnTo>
                  <a:lnTo>
                    <a:pt x="653" y="168"/>
                  </a:lnTo>
                  <a:lnTo>
                    <a:pt x="659" y="163"/>
                  </a:lnTo>
                  <a:lnTo>
                    <a:pt x="661" y="154"/>
                  </a:lnTo>
                  <a:lnTo>
                    <a:pt x="661" y="154"/>
                  </a:lnTo>
                  <a:lnTo>
                    <a:pt x="664" y="151"/>
                  </a:lnTo>
                  <a:lnTo>
                    <a:pt x="664" y="148"/>
                  </a:lnTo>
                  <a:lnTo>
                    <a:pt x="664" y="146"/>
                  </a:lnTo>
                  <a:lnTo>
                    <a:pt x="664" y="143"/>
                  </a:lnTo>
                  <a:lnTo>
                    <a:pt x="664" y="143"/>
                  </a:lnTo>
                  <a:lnTo>
                    <a:pt x="664" y="140"/>
                  </a:lnTo>
                  <a:lnTo>
                    <a:pt x="664" y="134"/>
                  </a:lnTo>
                  <a:lnTo>
                    <a:pt x="664" y="134"/>
                  </a:lnTo>
                  <a:lnTo>
                    <a:pt x="664" y="108"/>
                  </a:lnTo>
                  <a:lnTo>
                    <a:pt x="664" y="108"/>
                  </a:lnTo>
                  <a:lnTo>
                    <a:pt x="667" y="63"/>
                  </a:lnTo>
                  <a:lnTo>
                    <a:pt x="667" y="63"/>
                  </a:lnTo>
                  <a:lnTo>
                    <a:pt x="848" y="171"/>
                  </a:lnTo>
                  <a:lnTo>
                    <a:pt x="848" y="171"/>
                  </a:lnTo>
                  <a:lnTo>
                    <a:pt x="948" y="231"/>
                  </a:lnTo>
                  <a:lnTo>
                    <a:pt x="948" y="231"/>
                  </a:lnTo>
                  <a:lnTo>
                    <a:pt x="999" y="260"/>
                  </a:lnTo>
                  <a:lnTo>
                    <a:pt x="1011" y="269"/>
                  </a:lnTo>
                  <a:lnTo>
                    <a:pt x="999" y="277"/>
                  </a:lnTo>
                  <a:lnTo>
                    <a:pt x="999" y="277"/>
                  </a:lnTo>
                  <a:lnTo>
                    <a:pt x="950" y="306"/>
                  </a:lnTo>
                  <a:lnTo>
                    <a:pt x="950" y="306"/>
                  </a:lnTo>
                  <a:lnTo>
                    <a:pt x="850" y="366"/>
                  </a:lnTo>
                  <a:lnTo>
                    <a:pt x="850" y="366"/>
                  </a:lnTo>
                  <a:lnTo>
                    <a:pt x="667" y="478"/>
                  </a:lnTo>
                  <a:lnTo>
                    <a:pt x="667" y="478"/>
                  </a:lnTo>
                  <a:lnTo>
                    <a:pt x="664" y="435"/>
                  </a:lnTo>
                  <a:lnTo>
                    <a:pt x="664" y="435"/>
                  </a:lnTo>
                  <a:lnTo>
                    <a:pt x="664" y="409"/>
                  </a:lnTo>
                  <a:lnTo>
                    <a:pt x="664" y="401"/>
                  </a:lnTo>
                  <a:lnTo>
                    <a:pt x="664" y="401"/>
                  </a:lnTo>
                  <a:lnTo>
                    <a:pt x="664" y="395"/>
                  </a:lnTo>
                  <a:lnTo>
                    <a:pt x="661" y="386"/>
                  </a:lnTo>
                  <a:close/>
                  <a:moveTo>
                    <a:pt x="618" y="143"/>
                  </a:moveTo>
                  <a:lnTo>
                    <a:pt x="618" y="143"/>
                  </a:lnTo>
                  <a:close/>
                  <a:moveTo>
                    <a:pt x="627" y="134"/>
                  </a:moveTo>
                  <a:lnTo>
                    <a:pt x="627" y="134"/>
                  </a:lnTo>
                  <a:close/>
                  <a:moveTo>
                    <a:pt x="641" y="48"/>
                  </a:moveTo>
                  <a:lnTo>
                    <a:pt x="641" y="48"/>
                  </a:lnTo>
                  <a:close/>
                  <a:moveTo>
                    <a:pt x="667" y="34"/>
                  </a:moveTo>
                  <a:lnTo>
                    <a:pt x="667" y="31"/>
                  </a:lnTo>
                  <a:lnTo>
                    <a:pt x="667" y="34"/>
                  </a:lnTo>
                  <a:close/>
                  <a:moveTo>
                    <a:pt x="641" y="492"/>
                  </a:moveTo>
                  <a:lnTo>
                    <a:pt x="641" y="492"/>
                  </a:lnTo>
                  <a:close/>
                  <a:moveTo>
                    <a:pt x="667" y="506"/>
                  </a:moveTo>
                  <a:lnTo>
                    <a:pt x="667" y="506"/>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70"/>
              <a:endParaRPr lang="en-US">
                <a:solidFill>
                  <a:srgbClr val="58595D"/>
                </a:solidFill>
              </a:endParaRPr>
            </a:p>
          </p:txBody>
        </p:sp>
        <p:sp>
          <p:nvSpPr>
            <p:cNvPr id="43" name="Freeform 22"/>
            <p:cNvSpPr>
              <a:spLocks noChangeArrowheads="1"/>
            </p:cNvSpPr>
            <p:nvPr/>
          </p:nvSpPr>
          <p:spPr bwMode="auto">
            <a:xfrm>
              <a:off x="3135313" y="6145213"/>
              <a:ext cx="392112" cy="196850"/>
            </a:xfrm>
            <a:custGeom>
              <a:avLst/>
              <a:gdLst>
                <a:gd name="T0" fmla="*/ 857 w 1090"/>
                <a:gd name="T1" fmla="*/ 381 h 545"/>
                <a:gd name="T2" fmla="*/ 507 w 1090"/>
                <a:gd name="T3" fmla="*/ 370 h 545"/>
                <a:gd name="T4" fmla="*/ 461 w 1090"/>
                <a:gd name="T5" fmla="*/ 367 h 545"/>
                <a:gd name="T6" fmla="*/ 444 w 1090"/>
                <a:gd name="T7" fmla="*/ 370 h 545"/>
                <a:gd name="T8" fmla="*/ 433 w 1090"/>
                <a:gd name="T9" fmla="*/ 384 h 545"/>
                <a:gd name="T10" fmla="*/ 430 w 1090"/>
                <a:gd name="T11" fmla="*/ 401 h 545"/>
                <a:gd name="T12" fmla="*/ 427 w 1090"/>
                <a:gd name="T13" fmla="*/ 441 h 545"/>
                <a:gd name="T14" fmla="*/ 241 w 1090"/>
                <a:gd name="T15" fmla="*/ 370 h 545"/>
                <a:gd name="T16" fmla="*/ 81 w 1090"/>
                <a:gd name="T17" fmla="*/ 272 h 545"/>
                <a:gd name="T18" fmla="*/ 146 w 1090"/>
                <a:gd name="T19" fmla="*/ 235 h 545"/>
                <a:gd name="T20" fmla="*/ 427 w 1090"/>
                <a:gd name="T21" fmla="*/ 66 h 545"/>
                <a:gd name="T22" fmla="*/ 427 w 1090"/>
                <a:gd name="T23" fmla="*/ 149 h 545"/>
                <a:gd name="T24" fmla="*/ 427 w 1090"/>
                <a:gd name="T25" fmla="*/ 161 h 545"/>
                <a:gd name="T26" fmla="*/ 433 w 1090"/>
                <a:gd name="T27" fmla="*/ 178 h 545"/>
                <a:gd name="T28" fmla="*/ 456 w 1090"/>
                <a:gd name="T29" fmla="*/ 192 h 545"/>
                <a:gd name="T30" fmla="*/ 499 w 1090"/>
                <a:gd name="T31" fmla="*/ 192 h 545"/>
                <a:gd name="T32" fmla="*/ 851 w 1090"/>
                <a:gd name="T33" fmla="*/ 181 h 545"/>
                <a:gd name="T34" fmla="*/ 1054 w 1090"/>
                <a:gd name="T35" fmla="*/ 172 h 545"/>
                <a:gd name="T36" fmla="*/ 1054 w 1090"/>
                <a:gd name="T37" fmla="*/ 169 h 545"/>
                <a:gd name="T38" fmla="*/ 851 w 1090"/>
                <a:gd name="T39" fmla="*/ 161 h 545"/>
                <a:gd name="T40" fmla="*/ 499 w 1090"/>
                <a:gd name="T41" fmla="*/ 149 h 545"/>
                <a:gd name="T42" fmla="*/ 473 w 1090"/>
                <a:gd name="T43" fmla="*/ 135 h 545"/>
                <a:gd name="T44" fmla="*/ 476 w 1090"/>
                <a:gd name="T45" fmla="*/ 54 h 545"/>
                <a:gd name="T46" fmla="*/ 476 w 1090"/>
                <a:gd name="T47" fmla="*/ 32 h 545"/>
                <a:gd name="T48" fmla="*/ 476 w 1090"/>
                <a:gd name="T49" fmla="*/ 20 h 545"/>
                <a:gd name="T50" fmla="*/ 456 w 1090"/>
                <a:gd name="T51" fmla="*/ 3 h 545"/>
                <a:gd name="T52" fmla="*/ 438 w 1090"/>
                <a:gd name="T53" fmla="*/ 3 h 545"/>
                <a:gd name="T54" fmla="*/ 416 w 1090"/>
                <a:gd name="T55" fmla="*/ 14 h 545"/>
                <a:gd name="T56" fmla="*/ 118 w 1090"/>
                <a:gd name="T57" fmla="*/ 186 h 545"/>
                <a:gd name="T58" fmla="*/ 20 w 1090"/>
                <a:gd name="T59" fmla="*/ 244 h 545"/>
                <a:gd name="T60" fmla="*/ 15 w 1090"/>
                <a:gd name="T61" fmla="*/ 246 h 545"/>
                <a:gd name="T62" fmla="*/ 0 w 1090"/>
                <a:gd name="T63" fmla="*/ 266 h 545"/>
                <a:gd name="T64" fmla="*/ 3 w 1090"/>
                <a:gd name="T65" fmla="*/ 289 h 545"/>
                <a:gd name="T66" fmla="*/ 18 w 1090"/>
                <a:gd name="T67" fmla="*/ 301 h 545"/>
                <a:gd name="T68" fmla="*/ 60 w 1090"/>
                <a:gd name="T69" fmla="*/ 326 h 545"/>
                <a:gd name="T70" fmla="*/ 212 w 1090"/>
                <a:gd name="T71" fmla="*/ 415 h 545"/>
                <a:gd name="T72" fmla="*/ 433 w 1090"/>
                <a:gd name="T73" fmla="*/ 541 h 545"/>
                <a:gd name="T74" fmla="*/ 436 w 1090"/>
                <a:gd name="T75" fmla="*/ 544 h 545"/>
                <a:gd name="T76" fmla="*/ 447 w 1090"/>
                <a:gd name="T77" fmla="*/ 544 h 545"/>
                <a:gd name="T78" fmla="*/ 473 w 1090"/>
                <a:gd name="T79" fmla="*/ 527 h 545"/>
                <a:gd name="T80" fmla="*/ 476 w 1090"/>
                <a:gd name="T81" fmla="*/ 516 h 545"/>
                <a:gd name="T82" fmla="*/ 476 w 1090"/>
                <a:gd name="T83" fmla="*/ 496 h 545"/>
                <a:gd name="T84" fmla="*/ 476 w 1090"/>
                <a:gd name="T85" fmla="*/ 412 h 545"/>
                <a:gd name="T86" fmla="*/ 504 w 1090"/>
                <a:gd name="T87" fmla="*/ 412 h 545"/>
                <a:gd name="T88" fmla="*/ 857 w 1090"/>
                <a:gd name="T89" fmla="*/ 401 h 545"/>
                <a:gd name="T90" fmla="*/ 1060 w 1090"/>
                <a:gd name="T91" fmla="*/ 392 h 545"/>
                <a:gd name="T92" fmla="*/ 1060 w 1090"/>
                <a:gd name="T93" fmla="*/ 390 h 545"/>
                <a:gd name="T94" fmla="*/ 46 w 1090"/>
                <a:gd name="T95" fmla="*/ 295 h 545"/>
                <a:gd name="T96" fmla="*/ 427 w 1090"/>
                <a:gd name="T97" fmla="*/ 516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90" h="545">
                  <a:moveTo>
                    <a:pt x="983" y="384"/>
                  </a:moveTo>
                  <a:lnTo>
                    <a:pt x="983" y="384"/>
                  </a:lnTo>
                  <a:lnTo>
                    <a:pt x="857" y="381"/>
                  </a:lnTo>
                  <a:lnTo>
                    <a:pt x="857" y="381"/>
                  </a:lnTo>
                  <a:lnTo>
                    <a:pt x="696" y="375"/>
                  </a:lnTo>
                  <a:lnTo>
                    <a:pt x="696" y="375"/>
                  </a:lnTo>
                  <a:lnTo>
                    <a:pt x="507" y="370"/>
                  </a:lnTo>
                  <a:lnTo>
                    <a:pt x="507" y="370"/>
                  </a:lnTo>
                  <a:lnTo>
                    <a:pt x="482" y="370"/>
                  </a:lnTo>
                  <a:lnTo>
                    <a:pt x="482" y="370"/>
                  </a:lnTo>
                  <a:lnTo>
                    <a:pt x="467" y="367"/>
                  </a:lnTo>
                  <a:lnTo>
                    <a:pt x="461" y="367"/>
                  </a:lnTo>
                  <a:lnTo>
                    <a:pt x="459" y="367"/>
                  </a:lnTo>
                  <a:lnTo>
                    <a:pt x="456" y="367"/>
                  </a:lnTo>
                  <a:lnTo>
                    <a:pt x="456" y="367"/>
                  </a:lnTo>
                  <a:lnTo>
                    <a:pt x="444" y="370"/>
                  </a:lnTo>
                  <a:lnTo>
                    <a:pt x="444" y="370"/>
                  </a:lnTo>
                  <a:lnTo>
                    <a:pt x="438" y="375"/>
                  </a:lnTo>
                  <a:lnTo>
                    <a:pt x="433" y="384"/>
                  </a:lnTo>
                  <a:lnTo>
                    <a:pt x="433" y="384"/>
                  </a:lnTo>
                  <a:lnTo>
                    <a:pt x="430" y="387"/>
                  </a:lnTo>
                  <a:lnTo>
                    <a:pt x="430" y="392"/>
                  </a:lnTo>
                  <a:lnTo>
                    <a:pt x="430" y="395"/>
                  </a:lnTo>
                  <a:lnTo>
                    <a:pt x="430" y="401"/>
                  </a:lnTo>
                  <a:lnTo>
                    <a:pt x="430" y="415"/>
                  </a:lnTo>
                  <a:lnTo>
                    <a:pt x="430" y="415"/>
                  </a:lnTo>
                  <a:lnTo>
                    <a:pt x="427" y="441"/>
                  </a:lnTo>
                  <a:lnTo>
                    <a:pt x="427" y="441"/>
                  </a:lnTo>
                  <a:lnTo>
                    <a:pt x="427" y="481"/>
                  </a:lnTo>
                  <a:lnTo>
                    <a:pt x="427" y="481"/>
                  </a:lnTo>
                  <a:lnTo>
                    <a:pt x="241" y="370"/>
                  </a:lnTo>
                  <a:lnTo>
                    <a:pt x="241" y="370"/>
                  </a:lnTo>
                  <a:lnTo>
                    <a:pt x="141" y="310"/>
                  </a:lnTo>
                  <a:lnTo>
                    <a:pt x="141" y="310"/>
                  </a:lnTo>
                  <a:lnTo>
                    <a:pt x="89" y="278"/>
                  </a:lnTo>
                  <a:lnTo>
                    <a:pt x="81" y="272"/>
                  </a:lnTo>
                  <a:lnTo>
                    <a:pt x="95" y="266"/>
                  </a:lnTo>
                  <a:lnTo>
                    <a:pt x="95" y="266"/>
                  </a:lnTo>
                  <a:lnTo>
                    <a:pt x="146" y="235"/>
                  </a:lnTo>
                  <a:lnTo>
                    <a:pt x="146" y="235"/>
                  </a:lnTo>
                  <a:lnTo>
                    <a:pt x="246" y="175"/>
                  </a:lnTo>
                  <a:lnTo>
                    <a:pt x="246" y="175"/>
                  </a:lnTo>
                  <a:lnTo>
                    <a:pt x="427" y="66"/>
                  </a:lnTo>
                  <a:lnTo>
                    <a:pt x="427" y="66"/>
                  </a:lnTo>
                  <a:lnTo>
                    <a:pt x="427" y="109"/>
                  </a:lnTo>
                  <a:lnTo>
                    <a:pt x="427" y="109"/>
                  </a:lnTo>
                  <a:lnTo>
                    <a:pt x="427" y="135"/>
                  </a:lnTo>
                  <a:lnTo>
                    <a:pt x="427" y="149"/>
                  </a:lnTo>
                  <a:lnTo>
                    <a:pt x="427" y="155"/>
                  </a:lnTo>
                  <a:lnTo>
                    <a:pt x="427" y="158"/>
                  </a:lnTo>
                  <a:lnTo>
                    <a:pt x="427" y="158"/>
                  </a:lnTo>
                  <a:lnTo>
                    <a:pt x="427" y="161"/>
                  </a:lnTo>
                  <a:lnTo>
                    <a:pt x="427" y="161"/>
                  </a:lnTo>
                  <a:lnTo>
                    <a:pt x="430" y="169"/>
                  </a:lnTo>
                  <a:lnTo>
                    <a:pt x="430" y="169"/>
                  </a:lnTo>
                  <a:lnTo>
                    <a:pt x="433" y="178"/>
                  </a:lnTo>
                  <a:lnTo>
                    <a:pt x="441" y="183"/>
                  </a:lnTo>
                  <a:lnTo>
                    <a:pt x="447" y="189"/>
                  </a:lnTo>
                  <a:lnTo>
                    <a:pt x="456" y="192"/>
                  </a:lnTo>
                  <a:lnTo>
                    <a:pt x="456" y="192"/>
                  </a:lnTo>
                  <a:lnTo>
                    <a:pt x="467" y="192"/>
                  </a:lnTo>
                  <a:lnTo>
                    <a:pt x="473" y="192"/>
                  </a:lnTo>
                  <a:lnTo>
                    <a:pt x="473" y="192"/>
                  </a:lnTo>
                  <a:lnTo>
                    <a:pt x="499" y="192"/>
                  </a:lnTo>
                  <a:lnTo>
                    <a:pt x="499" y="192"/>
                  </a:lnTo>
                  <a:lnTo>
                    <a:pt x="691" y="186"/>
                  </a:lnTo>
                  <a:lnTo>
                    <a:pt x="691" y="186"/>
                  </a:lnTo>
                  <a:lnTo>
                    <a:pt x="851" y="181"/>
                  </a:lnTo>
                  <a:lnTo>
                    <a:pt x="851" y="181"/>
                  </a:lnTo>
                  <a:lnTo>
                    <a:pt x="974" y="175"/>
                  </a:lnTo>
                  <a:lnTo>
                    <a:pt x="974" y="175"/>
                  </a:lnTo>
                  <a:lnTo>
                    <a:pt x="1054" y="172"/>
                  </a:lnTo>
                  <a:lnTo>
                    <a:pt x="1054" y="172"/>
                  </a:lnTo>
                  <a:lnTo>
                    <a:pt x="1083" y="169"/>
                  </a:lnTo>
                  <a:lnTo>
                    <a:pt x="1083" y="169"/>
                  </a:lnTo>
                  <a:lnTo>
                    <a:pt x="1054" y="169"/>
                  </a:lnTo>
                  <a:lnTo>
                    <a:pt x="1054" y="169"/>
                  </a:lnTo>
                  <a:lnTo>
                    <a:pt x="974" y="163"/>
                  </a:lnTo>
                  <a:lnTo>
                    <a:pt x="974" y="163"/>
                  </a:lnTo>
                  <a:lnTo>
                    <a:pt x="851" y="161"/>
                  </a:lnTo>
                  <a:lnTo>
                    <a:pt x="851" y="161"/>
                  </a:lnTo>
                  <a:lnTo>
                    <a:pt x="691" y="155"/>
                  </a:lnTo>
                  <a:lnTo>
                    <a:pt x="691" y="155"/>
                  </a:lnTo>
                  <a:lnTo>
                    <a:pt x="499" y="149"/>
                  </a:lnTo>
                  <a:lnTo>
                    <a:pt x="499" y="149"/>
                  </a:lnTo>
                  <a:lnTo>
                    <a:pt x="473" y="149"/>
                  </a:lnTo>
                  <a:lnTo>
                    <a:pt x="473" y="149"/>
                  </a:lnTo>
                  <a:lnTo>
                    <a:pt x="473" y="135"/>
                  </a:lnTo>
                  <a:lnTo>
                    <a:pt x="473" y="135"/>
                  </a:lnTo>
                  <a:lnTo>
                    <a:pt x="476" y="109"/>
                  </a:lnTo>
                  <a:lnTo>
                    <a:pt x="476" y="109"/>
                  </a:lnTo>
                  <a:lnTo>
                    <a:pt x="476" y="54"/>
                  </a:lnTo>
                  <a:lnTo>
                    <a:pt x="476" y="43"/>
                  </a:lnTo>
                  <a:lnTo>
                    <a:pt x="476" y="35"/>
                  </a:lnTo>
                  <a:lnTo>
                    <a:pt x="476" y="32"/>
                  </a:lnTo>
                  <a:lnTo>
                    <a:pt x="476" y="32"/>
                  </a:lnTo>
                  <a:lnTo>
                    <a:pt x="476" y="32"/>
                  </a:lnTo>
                  <a:lnTo>
                    <a:pt x="476" y="26"/>
                  </a:lnTo>
                  <a:lnTo>
                    <a:pt x="476" y="26"/>
                  </a:lnTo>
                  <a:lnTo>
                    <a:pt x="476" y="20"/>
                  </a:lnTo>
                  <a:lnTo>
                    <a:pt x="476" y="20"/>
                  </a:lnTo>
                  <a:lnTo>
                    <a:pt x="467" y="9"/>
                  </a:lnTo>
                  <a:lnTo>
                    <a:pt x="456" y="3"/>
                  </a:lnTo>
                  <a:lnTo>
                    <a:pt x="456" y="3"/>
                  </a:lnTo>
                  <a:lnTo>
                    <a:pt x="444" y="0"/>
                  </a:lnTo>
                  <a:lnTo>
                    <a:pt x="444" y="0"/>
                  </a:lnTo>
                  <a:lnTo>
                    <a:pt x="438" y="3"/>
                  </a:lnTo>
                  <a:lnTo>
                    <a:pt x="438" y="3"/>
                  </a:lnTo>
                  <a:lnTo>
                    <a:pt x="433" y="6"/>
                  </a:lnTo>
                  <a:lnTo>
                    <a:pt x="427" y="9"/>
                  </a:lnTo>
                  <a:lnTo>
                    <a:pt x="416" y="14"/>
                  </a:lnTo>
                  <a:lnTo>
                    <a:pt x="416" y="14"/>
                  </a:lnTo>
                  <a:lnTo>
                    <a:pt x="218" y="129"/>
                  </a:lnTo>
                  <a:lnTo>
                    <a:pt x="218" y="129"/>
                  </a:lnTo>
                  <a:lnTo>
                    <a:pt x="118" y="186"/>
                  </a:lnTo>
                  <a:lnTo>
                    <a:pt x="118" y="186"/>
                  </a:lnTo>
                  <a:lnTo>
                    <a:pt x="66" y="218"/>
                  </a:lnTo>
                  <a:lnTo>
                    <a:pt x="40" y="232"/>
                  </a:lnTo>
                  <a:lnTo>
                    <a:pt x="29" y="238"/>
                  </a:lnTo>
                  <a:lnTo>
                    <a:pt x="20" y="244"/>
                  </a:lnTo>
                  <a:lnTo>
                    <a:pt x="18" y="244"/>
                  </a:lnTo>
                  <a:lnTo>
                    <a:pt x="18" y="246"/>
                  </a:lnTo>
                  <a:lnTo>
                    <a:pt x="15" y="246"/>
                  </a:lnTo>
                  <a:lnTo>
                    <a:pt x="15" y="246"/>
                  </a:lnTo>
                  <a:lnTo>
                    <a:pt x="9" y="252"/>
                  </a:lnTo>
                  <a:lnTo>
                    <a:pt x="9" y="252"/>
                  </a:lnTo>
                  <a:lnTo>
                    <a:pt x="3" y="261"/>
                  </a:lnTo>
                  <a:lnTo>
                    <a:pt x="0" y="266"/>
                  </a:lnTo>
                  <a:lnTo>
                    <a:pt x="0" y="275"/>
                  </a:lnTo>
                  <a:lnTo>
                    <a:pt x="0" y="284"/>
                  </a:lnTo>
                  <a:lnTo>
                    <a:pt x="0" y="284"/>
                  </a:lnTo>
                  <a:lnTo>
                    <a:pt x="3" y="289"/>
                  </a:lnTo>
                  <a:lnTo>
                    <a:pt x="9" y="295"/>
                  </a:lnTo>
                  <a:lnTo>
                    <a:pt x="9" y="295"/>
                  </a:lnTo>
                  <a:lnTo>
                    <a:pt x="15" y="301"/>
                  </a:lnTo>
                  <a:lnTo>
                    <a:pt x="18" y="301"/>
                  </a:lnTo>
                  <a:lnTo>
                    <a:pt x="23" y="307"/>
                  </a:lnTo>
                  <a:lnTo>
                    <a:pt x="35" y="312"/>
                  </a:lnTo>
                  <a:lnTo>
                    <a:pt x="60" y="326"/>
                  </a:lnTo>
                  <a:lnTo>
                    <a:pt x="60" y="326"/>
                  </a:lnTo>
                  <a:lnTo>
                    <a:pt x="112" y="358"/>
                  </a:lnTo>
                  <a:lnTo>
                    <a:pt x="112" y="358"/>
                  </a:lnTo>
                  <a:lnTo>
                    <a:pt x="212" y="415"/>
                  </a:lnTo>
                  <a:lnTo>
                    <a:pt x="212" y="415"/>
                  </a:lnTo>
                  <a:lnTo>
                    <a:pt x="410" y="530"/>
                  </a:lnTo>
                  <a:lnTo>
                    <a:pt x="421" y="536"/>
                  </a:lnTo>
                  <a:lnTo>
                    <a:pt x="430" y="538"/>
                  </a:lnTo>
                  <a:lnTo>
                    <a:pt x="433" y="541"/>
                  </a:lnTo>
                  <a:lnTo>
                    <a:pt x="433" y="541"/>
                  </a:lnTo>
                  <a:lnTo>
                    <a:pt x="433" y="541"/>
                  </a:lnTo>
                  <a:lnTo>
                    <a:pt x="436" y="544"/>
                  </a:lnTo>
                  <a:lnTo>
                    <a:pt x="436" y="544"/>
                  </a:lnTo>
                  <a:lnTo>
                    <a:pt x="441" y="544"/>
                  </a:lnTo>
                  <a:lnTo>
                    <a:pt x="441" y="544"/>
                  </a:lnTo>
                  <a:lnTo>
                    <a:pt x="447" y="544"/>
                  </a:lnTo>
                  <a:lnTo>
                    <a:pt x="447" y="544"/>
                  </a:lnTo>
                  <a:lnTo>
                    <a:pt x="459" y="544"/>
                  </a:lnTo>
                  <a:lnTo>
                    <a:pt x="467" y="538"/>
                  </a:lnTo>
                  <a:lnTo>
                    <a:pt x="467" y="538"/>
                  </a:lnTo>
                  <a:lnTo>
                    <a:pt x="473" y="527"/>
                  </a:lnTo>
                  <a:lnTo>
                    <a:pt x="476" y="518"/>
                  </a:lnTo>
                  <a:lnTo>
                    <a:pt x="476" y="518"/>
                  </a:lnTo>
                  <a:lnTo>
                    <a:pt x="476" y="516"/>
                  </a:lnTo>
                  <a:lnTo>
                    <a:pt x="476" y="516"/>
                  </a:lnTo>
                  <a:lnTo>
                    <a:pt x="476" y="513"/>
                  </a:lnTo>
                  <a:lnTo>
                    <a:pt x="476" y="510"/>
                  </a:lnTo>
                  <a:lnTo>
                    <a:pt x="476" y="496"/>
                  </a:lnTo>
                  <a:lnTo>
                    <a:pt x="476" y="496"/>
                  </a:lnTo>
                  <a:lnTo>
                    <a:pt x="476" y="441"/>
                  </a:lnTo>
                  <a:lnTo>
                    <a:pt x="476" y="441"/>
                  </a:lnTo>
                  <a:lnTo>
                    <a:pt x="476" y="415"/>
                  </a:lnTo>
                  <a:lnTo>
                    <a:pt x="476" y="412"/>
                  </a:lnTo>
                  <a:lnTo>
                    <a:pt x="476" y="412"/>
                  </a:lnTo>
                  <a:lnTo>
                    <a:pt x="482" y="412"/>
                  </a:lnTo>
                  <a:lnTo>
                    <a:pt x="482" y="412"/>
                  </a:lnTo>
                  <a:lnTo>
                    <a:pt x="504" y="412"/>
                  </a:lnTo>
                  <a:lnTo>
                    <a:pt x="504" y="412"/>
                  </a:lnTo>
                  <a:lnTo>
                    <a:pt x="696" y="407"/>
                  </a:lnTo>
                  <a:lnTo>
                    <a:pt x="696" y="407"/>
                  </a:lnTo>
                  <a:lnTo>
                    <a:pt x="857" y="401"/>
                  </a:lnTo>
                  <a:lnTo>
                    <a:pt x="857" y="401"/>
                  </a:lnTo>
                  <a:lnTo>
                    <a:pt x="983" y="395"/>
                  </a:lnTo>
                  <a:lnTo>
                    <a:pt x="983" y="395"/>
                  </a:lnTo>
                  <a:lnTo>
                    <a:pt x="1060" y="392"/>
                  </a:lnTo>
                  <a:lnTo>
                    <a:pt x="1060" y="392"/>
                  </a:lnTo>
                  <a:lnTo>
                    <a:pt x="1089" y="390"/>
                  </a:lnTo>
                  <a:lnTo>
                    <a:pt x="1089" y="390"/>
                  </a:lnTo>
                  <a:lnTo>
                    <a:pt x="1060" y="390"/>
                  </a:lnTo>
                  <a:lnTo>
                    <a:pt x="1060" y="390"/>
                  </a:lnTo>
                  <a:lnTo>
                    <a:pt x="983" y="384"/>
                  </a:lnTo>
                  <a:close/>
                  <a:moveTo>
                    <a:pt x="46" y="295"/>
                  </a:moveTo>
                  <a:lnTo>
                    <a:pt x="46" y="295"/>
                  </a:lnTo>
                  <a:close/>
                  <a:moveTo>
                    <a:pt x="456" y="412"/>
                  </a:moveTo>
                  <a:lnTo>
                    <a:pt x="456" y="412"/>
                  </a:lnTo>
                  <a:close/>
                  <a:moveTo>
                    <a:pt x="427" y="516"/>
                  </a:moveTo>
                  <a:lnTo>
                    <a:pt x="427" y="516"/>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70"/>
              <a:endParaRPr lang="en-US">
                <a:solidFill>
                  <a:srgbClr val="58595D"/>
                </a:solidFill>
              </a:endParaRPr>
            </a:p>
          </p:txBody>
        </p:sp>
        <p:sp>
          <p:nvSpPr>
            <p:cNvPr id="44" name="Freeform 23"/>
            <p:cNvSpPr>
              <a:spLocks noChangeArrowheads="1"/>
            </p:cNvSpPr>
            <p:nvPr/>
          </p:nvSpPr>
          <p:spPr bwMode="auto">
            <a:xfrm>
              <a:off x="3587750" y="6305550"/>
              <a:ext cx="393700" cy="195263"/>
            </a:xfrm>
            <a:custGeom>
              <a:avLst/>
              <a:gdLst>
                <a:gd name="T0" fmla="*/ 1065 w 1092"/>
                <a:gd name="T1" fmla="*/ 235 h 542"/>
                <a:gd name="T2" fmla="*/ 976 w 1092"/>
                <a:gd name="T3" fmla="*/ 183 h 542"/>
                <a:gd name="T4" fmla="*/ 678 w 1092"/>
                <a:gd name="T5" fmla="*/ 11 h 542"/>
                <a:gd name="T6" fmla="*/ 661 w 1092"/>
                <a:gd name="T7" fmla="*/ 3 h 542"/>
                <a:gd name="T8" fmla="*/ 653 w 1092"/>
                <a:gd name="T9" fmla="*/ 0 h 542"/>
                <a:gd name="T10" fmla="*/ 635 w 1092"/>
                <a:gd name="T11" fmla="*/ 3 h 542"/>
                <a:gd name="T12" fmla="*/ 618 w 1092"/>
                <a:gd name="T13" fmla="*/ 26 h 542"/>
                <a:gd name="T14" fmla="*/ 615 w 1092"/>
                <a:gd name="T15" fmla="*/ 40 h 542"/>
                <a:gd name="T16" fmla="*/ 618 w 1092"/>
                <a:gd name="T17" fmla="*/ 109 h 542"/>
                <a:gd name="T18" fmla="*/ 607 w 1092"/>
                <a:gd name="T19" fmla="*/ 135 h 542"/>
                <a:gd name="T20" fmla="*/ 392 w 1092"/>
                <a:gd name="T21" fmla="*/ 140 h 542"/>
                <a:gd name="T22" fmla="*/ 106 w 1092"/>
                <a:gd name="T23" fmla="*/ 149 h 542"/>
                <a:gd name="T24" fmla="*/ 0 w 1092"/>
                <a:gd name="T25" fmla="*/ 155 h 542"/>
                <a:gd name="T26" fmla="*/ 106 w 1092"/>
                <a:gd name="T27" fmla="*/ 160 h 542"/>
                <a:gd name="T28" fmla="*/ 392 w 1092"/>
                <a:gd name="T29" fmla="*/ 172 h 542"/>
                <a:gd name="T30" fmla="*/ 607 w 1092"/>
                <a:gd name="T31" fmla="*/ 178 h 542"/>
                <a:gd name="T32" fmla="*/ 627 w 1092"/>
                <a:gd name="T33" fmla="*/ 178 h 542"/>
                <a:gd name="T34" fmla="*/ 653 w 1092"/>
                <a:gd name="T35" fmla="*/ 169 h 542"/>
                <a:gd name="T36" fmla="*/ 664 w 1092"/>
                <a:gd name="T37" fmla="*/ 149 h 542"/>
                <a:gd name="T38" fmla="*/ 664 w 1092"/>
                <a:gd name="T39" fmla="*/ 143 h 542"/>
                <a:gd name="T40" fmla="*/ 664 w 1092"/>
                <a:gd name="T41" fmla="*/ 109 h 542"/>
                <a:gd name="T42" fmla="*/ 848 w 1092"/>
                <a:gd name="T43" fmla="*/ 172 h 542"/>
                <a:gd name="T44" fmla="*/ 999 w 1092"/>
                <a:gd name="T45" fmla="*/ 261 h 542"/>
                <a:gd name="T46" fmla="*/ 950 w 1092"/>
                <a:gd name="T47" fmla="*/ 307 h 542"/>
                <a:gd name="T48" fmla="*/ 667 w 1092"/>
                <a:gd name="T49" fmla="*/ 475 h 542"/>
                <a:gd name="T50" fmla="*/ 664 w 1092"/>
                <a:gd name="T51" fmla="*/ 407 h 542"/>
                <a:gd name="T52" fmla="*/ 661 w 1092"/>
                <a:gd name="T53" fmla="*/ 387 h 542"/>
                <a:gd name="T54" fmla="*/ 644 w 1092"/>
                <a:gd name="T55" fmla="*/ 367 h 542"/>
                <a:gd name="T56" fmla="*/ 627 w 1092"/>
                <a:gd name="T57" fmla="*/ 364 h 542"/>
                <a:gd name="T58" fmla="*/ 607 w 1092"/>
                <a:gd name="T59" fmla="*/ 364 h 542"/>
                <a:gd name="T60" fmla="*/ 392 w 1092"/>
                <a:gd name="T61" fmla="*/ 369 h 542"/>
                <a:gd name="T62" fmla="*/ 106 w 1092"/>
                <a:gd name="T63" fmla="*/ 381 h 542"/>
                <a:gd name="T64" fmla="*/ 0 w 1092"/>
                <a:gd name="T65" fmla="*/ 387 h 542"/>
                <a:gd name="T66" fmla="*/ 106 w 1092"/>
                <a:gd name="T67" fmla="*/ 393 h 542"/>
                <a:gd name="T68" fmla="*/ 392 w 1092"/>
                <a:gd name="T69" fmla="*/ 404 h 542"/>
                <a:gd name="T70" fmla="*/ 607 w 1092"/>
                <a:gd name="T71" fmla="*/ 410 h 542"/>
                <a:gd name="T72" fmla="*/ 618 w 1092"/>
                <a:gd name="T73" fmla="*/ 435 h 542"/>
                <a:gd name="T74" fmla="*/ 615 w 1092"/>
                <a:gd name="T75" fmla="*/ 504 h 542"/>
                <a:gd name="T76" fmla="*/ 618 w 1092"/>
                <a:gd name="T77" fmla="*/ 513 h 542"/>
                <a:gd name="T78" fmla="*/ 618 w 1092"/>
                <a:gd name="T79" fmla="*/ 521 h 542"/>
                <a:gd name="T80" fmla="*/ 630 w 1092"/>
                <a:gd name="T81" fmla="*/ 536 h 542"/>
                <a:gd name="T82" fmla="*/ 661 w 1092"/>
                <a:gd name="T83" fmla="*/ 538 h 542"/>
                <a:gd name="T84" fmla="*/ 670 w 1092"/>
                <a:gd name="T85" fmla="*/ 533 h 542"/>
                <a:gd name="T86" fmla="*/ 879 w 1092"/>
                <a:gd name="T87" fmla="*/ 412 h 542"/>
                <a:gd name="T88" fmla="*/ 1054 w 1092"/>
                <a:gd name="T89" fmla="*/ 312 h 542"/>
                <a:gd name="T90" fmla="*/ 1074 w 1092"/>
                <a:gd name="T91" fmla="*/ 301 h 542"/>
                <a:gd name="T92" fmla="*/ 1082 w 1092"/>
                <a:gd name="T93" fmla="*/ 292 h 542"/>
                <a:gd name="T94" fmla="*/ 1091 w 1092"/>
                <a:gd name="T95" fmla="*/ 264 h 542"/>
                <a:gd name="T96" fmla="*/ 618 w 1092"/>
                <a:gd name="T97" fmla="*/ 143 h 542"/>
                <a:gd name="T98" fmla="*/ 641 w 1092"/>
                <a:gd name="T99" fmla="*/ 49 h 542"/>
                <a:gd name="T100" fmla="*/ 667 w 1092"/>
                <a:gd name="T101" fmla="*/ 34 h 542"/>
                <a:gd name="T102" fmla="*/ 667 w 1092"/>
                <a:gd name="T103" fmla="*/ 507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92" h="542">
                  <a:moveTo>
                    <a:pt x="1082" y="246"/>
                  </a:moveTo>
                  <a:lnTo>
                    <a:pt x="1082" y="246"/>
                  </a:lnTo>
                  <a:lnTo>
                    <a:pt x="1071" y="238"/>
                  </a:lnTo>
                  <a:lnTo>
                    <a:pt x="1065" y="235"/>
                  </a:lnTo>
                  <a:lnTo>
                    <a:pt x="1054" y="226"/>
                  </a:lnTo>
                  <a:lnTo>
                    <a:pt x="1028" y="212"/>
                  </a:lnTo>
                  <a:lnTo>
                    <a:pt x="1028" y="212"/>
                  </a:lnTo>
                  <a:lnTo>
                    <a:pt x="976" y="183"/>
                  </a:lnTo>
                  <a:lnTo>
                    <a:pt x="976" y="183"/>
                  </a:lnTo>
                  <a:lnTo>
                    <a:pt x="876" y="126"/>
                  </a:lnTo>
                  <a:lnTo>
                    <a:pt x="876" y="126"/>
                  </a:lnTo>
                  <a:lnTo>
                    <a:pt x="678" y="11"/>
                  </a:lnTo>
                  <a:lnTo>
                    <a:pt x="667" y="6"/>
                  </a:lnTo>
                  <a:lnTo>
                    <a:pt x="667" y="6"/>
                  </a:lnTo>
                  <a:lnTo>
                    <a:pt x="664" y="3"/>
                  </a:lnTo>
                  <a:lnTo>
                    <a:pt x="661" y="3"/>
                  </a:lnTo>
                  <a:lnTo>
                    <a:pt x="661" y="3"/>
                  </a:lnTo>
                  <a:lnTo>
                    <a:pt x="659" y="0"/>
                  </a:lnTo>
                  <a:lnTo>
                    <a:pt x="659" y="0"/>
                  </a:lnTo>
                  <a:lnTo>
                    <a:pt x="653" y="0"/>
                  </a:lnTo>
                  <a:lnTo>
                    <a:pt x="653" y="0"/>
                  </a:lnTo>
                  <a:lnTo>
                    <a:pt x="644" y="0"/>
                  </a:lnTo>
                  <a:lnTo>
                    <a:pt x="635" y="3"/>
                  </a:lnTo>
                  <a:lnTo>
                    <a:pt x="635" y="3"/>
                  </a:lnTo>
                  <a:lnTo>
                    <a:pt x="627" y="9"/>
                  </a:lnTo>
                  <a:lnTo>
                    <a:pt x="621" y="14"/>
                  </a:lnTo>
                  <a:lnTo>
                    <a:pt x="621" y="14"/>
                  </a:lnTo>
                  <a:lnTo>
                    <a:pt x="618" y="26"/>
                  </a:lnTo>
                  <a:lnTo>
                    <a:pt x="618" y="26"/>
                  </a:lnTo>
                  <a:lnTo>
                    <a:pt x="615" y="31"/>
                  </a:lnTo>
                  <a:lnTo>
                    <a:pt x="615" y="34"/>
                  </a:lnTo>
                  <a:lnTo>
                    <a:pt x="615" y="40"/>
                  </a:lnTo>
                  <a:lnTo>
                    <a:pt x="618" y="55"/>
                  </a:lnTo>
                  <a:lnTo>
                    <a:pt x="618" y="55"/>
                  </a:lnTo>
                  <a:lnTo>
                    <a:pt x="618" y="109"/>
                  </a:lnTo>
                  <a:lnTo>
                    <a:pt x="618" y="109"/>
                  </a:lnTo>
                  <a:lnTo>
                    <a:pt x="618" y="135"/>
                  </a:lnTo>
                  <a:lnTo>
                    <a:pt x="618" y="135"/>
                  </a:lnTo>
                  <a:lnTo>
                    <a:pt x="607" y="135"/>
                  </a:lnTo>
                  <a:lnTo>
                    <a:pt x="607" y="135"/>
                  </a:lnTo>
                  <a:lnTo>
                    <a:pt x="581" y="135"/>
                  </a:lnTo>
                  <a:lnTo>
                    <a:pt x="581" y="135"/>
                  </a:lnTo>
                  <a:lnTo>
                    <a:pt x="392" y="140"/>
                  </a:lnTo>
                  <a:lnTo>
                    <a:pt x="392" y="140"/>
                  </a:lnTo>
                  <a:lnTo>
                    <a:pt x="232" y="143"/>
                  </a:lnTo>
                  <a:lnTo>
                    <a:pt x="232" y="143"/>
                  </a:lnTo>
                  <a:lnTo>
                    <a:pt x="106" y="149"/>
                  </a:lnTo>
                  <a:lnTo>
                    <a:pt x="106" y="149"/>
                  </a:lnTo>
                  <a:lnTo>
                    <a:pt x="28" y="155"/>
                  </a:lnTo>
                  <a:lnTo>
                    <a:pt x="28" y="155"/>
                  </a:lnTo>
                  <a:lnTo>
                    <a:pt x="0" y="155"/>
                  </a:lnTo>
                  <a:lnTo>
                    <a:pt x="0" y="155"/>
                  </a:lnTo>
                  <a:lnTo>
                    <a:pt x="28" y="157"/>
                  </a:lnTo>
                  <a:lnTo>
                    <a:pt x="28" y="157"/>
                  </a:lnTo>
                  <a:lnTo>
                    <a:pt x="106" y="160"/>
                  </a:lnTo>
                  <a:lnTo>
                    <a:pt x="106" y="160"/>
                  </a:lnTo>
                  <a:lnTo>
                    <a:pt x="232" y="166"/>
                  </a:lnTo>
                  <a:lnTo>
                    <a:pt x="232" y="166"/>
                  </a:lnTo>
                  <a:lnTo>
                    <a:pt x="392" y="172"/>
                  </a:lnTo>
                  <a:lnTo>
                    <a:pt x="392" y="172"/>
                  </a:lnTo>
                  <a:lnTo>
                    <a:pt x="581" y="178"/>
                  </a:lnTo>
                  <a:lnTo>
                    <a:pt x="581" y="178"/>
                  </a:lnTo>
                  <a:lnTo>
                    <a:pt x="607" y="178"/>
                  </a:lnTo>
                  <a:lnTo>
                    <a:pt x="607" y="178"/>
                  </a:lnTo>
                  <a:lnTo>
                    <a:pt x="618" y="178"/>
                  </a:lnTo>
                  <a:lnTo>
                    <a:pt x="624" y="178"/>
                  </a:lnTo>
                  <a:lnTo>
                    <a:pt x="627" y="178"/>
                  </a:lnTo>
                  <a:lnTo>
                    <a:pt x="627" y="178"/>
                  </a:lnTo>
                  <a:lnTo>
                    <a:pt x="635" y="178"/>
                  </a:lnTo>
                  <a:lnTo>
                    <a:pt x="635" y="178"/>
                  </a:lnTo>
                  <a:lnTo>
                    <a:pt x="644" y="175"/>
                  </a:lnTo>
                  <a:lnTo>
                    <a:pt x="653" y="169"/>
                  </a:lnTo>
                  <a:lnTo>
                    <a:pt x="659" y="163"/>
                  </a:lnTo>
                  <a:lnTo>
                    <a:pt x="661" y="155"/>
                  </a:lnTo>
                  <a:lnTo>
                    <a:pt x="661" y="155"/>
                  </a:lnTo>
                  <a:lnTo>
                    <a:pt x="664" y="149"/>
                  </a:lnTo>
                  <a:lnTo>
                    <a:pt x="664" y="146"/>
                  </a:lnTo>
                  <a:lnTo>
                    <a:pt x="664" y="146"/>
                  </a:lnTo>
                  <a:lnTo>
                    <a:pt x="664" y="143"/>
                  </a:lnTo>
                  <a:lnTo>
                    <a:pt x="664" y="143"/>
                  </a:lnTo>
                  <a:lnTo>
                    <a:pt x="664" y="140"/>
                  </a:lnTo>
                  <a:lnTo>
                    <a:pt x="664" y="135"/>
                  </a:lnTo>
                  <a:lnTo>
                    <a:pt x="664" y="135"/>
                  </a:lnTo>
                  <a:lnTo>
                    <a:pt x="664" y="109"/>
                  </a:lnTo>
                  <a:lnTo>
                    <a:pt x="664" y="109"/>
                  </a:lnTo>
                  <a:lnTo>
                    <a:pt x="667" y="63"/>
                  </a:lnTo>
                  <a:lnTo>
                    <a:pt x="667" y="63"/>
                  </a:lnTo>
                  <a:lnTo>
                    <a:pt x="848" y="172"/>
                  </a:lnTo>
                  <a:lnTo>
                    <a:pt x="848" y="172"/>
                  </a:lnTo>
                  <a:lnTo>
                    <a:pt x="948" y="232"/>
                  </a:lnTo>
                  <a:lnTo>
                    <a:pt x="948" y="232"/>
                  </a:lnTo>
                  <a:lnTo>
                    <a:pt x="999" y="261"/>
                  </a:lnTo>
                  <a:lnTo>
                    <a:pt x="1011" y="269"/>
                  </a:lnTo>
                  <a:lnTo>
                    <a:pt x="999" y="278"/>
                  </a:lnTo>
                  <a:lnTo>
                    <a:pt x="999" y="278"/>
                  </a:lnTo>
                  <a:lnTo>
                    <a:pt x="950" y="307"/>
                  </a:lnTo>
                  <a:lnTo>
                    <a:pt x="950" y="307"/>
                  </a:lnTo>
                  <a:lnTo>
                    <a:pt x="850" y="367"/>
                  </a:lnTo>
                  <a:lnTo>
                    <a:pt x="850" y="367"/>
                  </a:lnTo>
                  <a:lnTo>
                    <a:pt x="667" y="475"/>
                  </a:lnTo>
                  <a:lnTo>
                    <a:pt x="667" y="475"/>
                  </a:lnTo>
                  <a:lnTo>
                    <a:pt x="664" y="435"/>
                  </a:lnTo>
                  <a:lnTo>
                    <a:pt x="664" y="435"/>
                  </a:lnTo>
                  <a:lnTo>
                    <a:pt x="664" y="407"/>
                  </a:lnTo>
                  <a:lnTo>
                    <a:pt x="664" y="401"/>
                  </a:lnTo>
                  <a:lnTo>
                    <a:pt x="664" y="401"/>
                  </a:lnTo>
                  <a:lnTo>
                    <a:pt x="664" y="395"/>
                  </a:lnTo>
                  <a:lnTo>
                    <a:pt x="661" y="387"/>
                  </a:lnTo>
                  <a:lnTo>
                    <a:pt x="661" y="387"/>
                  </a:lnTo>
                  <a:lnTo>
                    <a:pt x="659" y="381"/>
                  </a:lnTo>
                  <a:lnTo>
                    <a:pt x="653" y="372"/>
                  </a:lnTo>
                  <a:lnTo>
                    <a:pt x="644" y="367"/>
                  </a:lnTo>
                  <a:lnTo>
                    <a:pt x="635" y="364"/>
                  </a:lnTo>
                  <a:lnTo>
                    <a:pt x="635" y="364"/>
                  </a:lnTo>
                  <a:lnTo>
                    <a:pt x="630" y="364"/>
                  </a:lnTo>
                  <a:lnTo>
                    <a:pt x="627" y="364"/>
                  </a:lnTo>
                  <a:lnTo>
                    <a:pt x="624" y="364"/>
                  </a:lnTo>
                  <a:lnTo>
                    <a:pt x="618" y="364"/>
                  </a:lnTo>
                  <a:lnTo>
                    <a:pt x="618" y="364"/>
                  </a:lnTo>
                  <a:lnTo>
                    <a:pt x="607" y="364"/>
                  </a:lnTo>
                  <a:lnTo>
                    <a:pt x="607" y="364"/>
                  </a:lnTo>
                  <a:lnTo>
                    <a:pt x="581" y="364"/>
                  </a:lnTo>
                  <a:lnTo>
                    <a:pt x="581" y="364"/>
                  </a:lnTo>
                  <a:lnTo>
                    <a:pt x="392" y="369"/>
                  </a:lnTo>
                  <a:lnTo>
                    <a:pt x="392" y="369"/>
                  </a:lnTo>
                  <a:lnTo>
                    <a:pt x="232" y="375"/>
                  </a:lnTo>
                  <a:lnTo>
                    <a:pt x="232" y="375"/>
                  </a:lnTo>
                  <a:lnTo>
                    <a:pt x="106" y="381"/>
                  </a:lnTo>
                  <a:lnTo>
                    <a:pt x="106" y="381"/>
                  </a:lnTo>
                  <a:lnTo>
                    <a:pt x="28" y="387"/>
                  </a:lnTo>
                  <a:lnTo>
                    <a:pt x="28" y="387"/>
                  </a:lnTo>
                  <a:lnTo>
                    <a:pt x="0" y="387"/>
                  </a:lnTo>
                  <a:lnTo>
                    <a:pt x="0" y="387"/>
                  </a:lnTo>
                  <a:lnTo>
                    <a:pt x="28" y="390"/>
                  </a:lnTo>
                  <a:lnTo>
                    <a:pt x="28" y="390"/>
                  </a:lnTo>
                  <a:lnTo>
                    <a:pt x="106" y="393"/>
                  </a:lnTo>
                  <a:lnTo>
                    <a:pt x="106" y="393"/>
                  </a:lnTo>
                  <a:lnTo>
                    <a:pt x="232" y="398"/>
                  </a:lnTo>
                  <a:lnTo>
                    <a:pt x="232" y="398"/>
                  </a:lnTo>
                  <a:lnTo>
                    <a:pt x="392" y="404"/>
                  </a:lnTo>
                  <a:lnTo>
                    <a:pt x="392" y="404"/>
                  </a:lnTo>
                  <a:lnTo>
                    <a:pt x="581" y="407"/>
                  </a:lnTo>
                  <a:lnTo>
                    <a:pt x="581" y="407"/>
                  </a:lnTo>
                  <a:lnTo>
                    <a:pt x="607" y="410"/>
                  </a:lnTo>
                  <a:lnTo>
                    <a:pt x="607" y="410"/>
                  </a:lnTo>
                  <a:lnTo>
                    <a:pt x="618" y="410"/>
                  </a:lnTo>
                  <a:lnTo>
                    <a:pt x="618" y="410"/>
                  </a:lnTo>
                  <a:lnTo>
                    <a:pt x="618" y="435"/>
                  </a:lnTo>
                  <a:lnTo>
                    <a:pt x="618" y="435"/>
                  </a:lnTo>
                  <a:lnTo>
                    <a:pt x="618" y="487"/>
                  </a:lnTo>
                  <a:lnTo>
                    <a:pt x="615" y="501"/>
                  </a:lnTo>
                  <a:lnTo>
                    <a:pt x="615" y="504"/>
                  </a:lnTo>
                  <a:lnTo>
                    <a:pt x="615" y="507"/>
                  </a:lnTo>
                  <a:lnTo>
                    <a:pt x="615" y="510"/>
                  </a:lnTo>
                  <a:lnTo>
                    <a:pt x="615" y="510"/>
                  </a:lnTo>
                  <a:lnTo>
                    <a:pt x="618" y="513"/>
                  </a:lnTo>
                  <a:lnTo>
                    <a:pt x="618" y="513"/>
                  </a:lnTo>
                  <a:lnTo>
                    <a:pt x="618" y="516"/>
                  </a:lnTo>
                  <a:lnTo>
                    <a:pt x="618" y="516"/>
                  </a:lnTo>
                  <a:lnTo>
                    <a:pt x="618" y="521"/>
                  </a:lnTo>
                  <a:lnTo>
                    <a:pt x="618" y="521"/>
                  </a:lnTo>
                  <a:lnTo>
                    <a:pt x="624" y="527"/>
                  </a:lnTo>
                  <a:lnTo>
                    <a:pt x="630" y="536"/>
                  </a:lnTo>
                  <a:lnTo>
                    <a:pt x="630" y="536"/>
                  </a:lnTo>
                  <a:lnTo>
                    <a:pt x="638" y="538"/>
                  </a:lnTo>
                  <a:lnTo>
                    <a:pt x="647" y="541"/>
                  </a:lnTo>
                  <a:lnTo>
                    <a:pt x="647" y="541"/>
                  </a:lnTo>
                  <a:lnTo>
                    <a:pt x="661" y="538"/>
                  </a:lnTo>
                  <a:lnTo>
                    <a:pt x="661" y="538"/>
                  </a:lnTo>
                  <a:lnTo>
                    <a:pt x="664" y="536"/>
                  </a:lnTo>
                  <a:lnTo>
                    <a:pt x="667" y="536"/>
                  </a:lnTo>
                  <a:lnTo>
                    <a:pt x="670" y="533"/>
                  </a:lnTo>
                  <a:lnTo>
                    <a:pt x="681" y="527"/>
                  </a:lnTo>
                  <a:lnTo>
                    <a:pt x="681" y="527"/>
                  </a:lnTo>
                  <a:lnTo>
                    <a:pt x="879" y="412"/>
                  </a:lnTo>
                  <a:lnTo>
                    <a:pt x="879" y="412"/>
                  </a:lnTo>
                  <a:lnTo>
                    <a:pt x="979" y="355"/>
                  </a:lnTo>
                  <a:lnTo>
                    <a:pt x="979" y="355"/>
                  </a:lnTo>
                  <a:lnTo>
                    <a:pt x="1028" y="327"/>
                  </a:lnTo>
                  <a:lnTo>
                    <a:pt x="1054" y="312"/>
                  </a:lnTo>
                  <a:lnTo>
                    <a:pt x="1068" y="304"/>
                  </a:lnTo>
                  <a:lnTo>
                    <a:pt x="1071" y="301"/>
                  </a:lnTo>
                  <a:lnTo>
                    <a:pt x="1074" y="301"/>
                  </a:lnTo>
                  <a:lnTo>
                    <a:pt x="1074" y="301"/>
                  </a:lnTo>
                  <a:lnTo>
                    <a:pt x="1074" y="301"/>
                  </a:lnTo>
                  <a:lnTo>
                    <a:pt x="1077" y="298"/>
                  </a:lnTo>
                  <a:lnTo>
                    <a:pt x="1077" y="298"/>
                  </a:lnTo>
                  <a:lnTo>
                    <a:pt x="1082" y="292"/>
                  </a:lnTo>
                  <a:lnTo>
                    <a:pt x="1088" y="283"/>
                  </a:lnTo>
                  <a:lnTo>
                    <a:pt x="1088" y="283"/>
                  </a:lnTo>
                  <a:lnTo>
                    <a:pt x="1091" y="275"/>
                  </a:lnTo>
                  <a:lnTo>
                    <a:pt x="1091" y="264"/>
                  </a:lnTo>
                  <a:lnTo>
                    <a:pt x="1091" y="264"/>
                  </a:lnTo>
                  <a:lnTo>
                    <a:pt x="1085" y="252"/>
                  </a:lnTo>
                  <a:lnTo>
                    <a:pt x="1082" y="246"/>
                  </a:lnTo>
                  <a:close/>
                  <a:moveTo>
                    <a:pt x="618" y="143"/>
                  </a:moveTo>
                  <a:lnTo>
                    <a:pt x="618" y="143"/>
                  </a:lnTo>
                  <a:close/>
                  <a:moveTo>
                    <a:pt x="627" y="135"/>
                  </a:moveTo>
                  <a:lnTo>
                    <a:pt x="627" y="135"/>
                  </a:lnTo>
                  <a:close/>
                  <a:moveTo>
                    <a:pt x="641" y="49"/>
                  </a:moveTo>
                  <a:lnTo>
                    <a:pt x="641" y="49"/>
                  </a:lnTo>
                  <a:close/>
                  <a:moveTo>
                    <a:pt x="667" y="34"/>
                  </a:moveTo>
                  <a:lnTo>
                    <a:pt x="667" y="31"/>
                  </a:lnTo>
                  <a:lnTo>
                    <a:pt x="667" y="34"/>
                  </a:lnTo>
                  <a:close/>
                  <a:moveTo>
                    <a:pt x="641" y="493"/>
                  </a:moveTo>
                  <a:lnTo>
                    <a:pt x="641" y="493"/>
                  </a:lnTo>
                  <a:close/>
                  <a:moveTo>
                    <a:pt x="667" y="507"/>
                  </a:moveTo>
                  <a:lnTo>
                    <a:pt x="667" y="507"/>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70"/>
              <a:endParaRPr lang="en-US">
                <a:solidFill>
                  <a:srgbClr val="58595D"/>
                </a:solidFill>
              </a:endParaRPr>
            </a:p>
          </p:txBody>
        </p:sp>
        <p:sp>
          <p:nvSpPr>
            <p:cNvPr id="45" name="Freeform 24"/>
            <p:cNvSpPr>
              <a:spLocks noChangeArrowheads="1"/>
            </p:cNvSpPr>
            <p:nvPr/>
          </p:nvSpPr>
          <p:spPr bwMode="auto">
            <a:xfrm>
              <a:off x="3135313" y="6384925"/>
              <a:ext cx="392112" cy="196850"/>
            </a:xfrm>
            <a:custGeom>
              <a:avLst/>
              <a:gdLst>
                <a:gd name="T0" fmla="*/ 857 w 1090"/>
                <a:gd name="T1" fmla="*/ 379 h 546"/>
                <a:gd name="T2" fmla="*/ 507 w 1090"/>
                <a:gd name="T3" fmla="*/ 370 h 546"/>
                <a:gd name="T4" fmla="*/ 461 w 1090"/>
                <a:gd name="T5" fmla="*/ 367 h 546"/>
                <a:gd name="T6" fmla="*/ 444 w 1090"/>
                <a:gd name="T7" fmla="*/ 370 h 546"/>
                <a:gd name="T8" fmla="*/ 433 w 1090"/>
                <a:gd name="T9" fmla="*/ 384 h 546"/>
                <a:gd name="T10" fmla="*/ 430 w 1090"/>
                <a:gd name="T11" fmla="*/ 401 h 546"/>
                <a:gd name="T12" fmla="*/ 427 w 1090"/>
                <a:gd name="T13" fmla="*/ 442 h 546"/>
                <a:gd name="T14" fmla="*/ 241 w 1090"/>
                <a:gd name="T15" fmla="*/ 367 h 546"/>
                <a:gd name="T16" fmla="*/ 81 w 1090"/>
                <a:gd name="T17" fmla="*/ 273 h 546"/>
                <a:gd name="T18" fmla="*/ 146 w 1090"/>
                <a:gd name="T19" fmla="*/ 236 h 546"/>
                <a:gd name="T20" fmla="*/ 427 w 1090"/>
                <a:gd name="T21" fmla="*/ 66 h 546"/>
                <a:gd name="T22" fmla="*/ 427 w 1090"/>
                <a:gd name="T23" fmla="*/ 149 h 546"/>
                <a:gd name="T24" fmla="*/ 427 w 1090"/>
                <a:gd name="T25" fmla="*/ 161 h 546"/>
                <a:gd name="T26" fmla="*/ 433 w 1090"/>
                <a:gd name="T27" fmla="*/ 178 h 546"/>
                <a:gd name="T28" fmla="*/ 456 w 1090"/>
                <a:gd name="T29" fmla="*/ 192 h 546"/>
                <a:gd name="T30" fmla="*/ 499 w 1090"/>
                <a:gd name="T31" fmla="*/ 192 h 546"/>
                <a:gd name="T32" fmla="*/ 851 w 1090"/>
                <a:gd name="T33" fmla="*/ 181 h 546"/>
                <a:gd name="T34" fmla="*/ 1054 w 1090"/>
                <a:gd name="T35" fmla="*/ 173 h 546"/>
                <a:gd name="T36" fmla="*/ 1054 w 1090"/>
                <a:gd name="T37" fmla="*/ 170 h 546"/>
                <a:gd name="T38" fmla="*/ 851 w 1090"/>
                <a:gd name="T39" fmla="*/ 158 h 546"/>
                <a:gd name="T40" fmla="*/ 499 w 1090"/>
                <a:gd name="T41" fmla="*/ 149 h 546"/>
                <a:gd name="T42" fmla="*/ 473 w 1090"/>
                <a:gd name="T43" fmla="*/ 135 h 546"/>
                <a:gd name="T44" fmla="*/ 476 w 1090"/>
                <a:gd name="T45" fmla="*/ 55 h 546"/>
                <a:gd name="T46" fmla="*/ 476 w 1090"/>
                <a:gd name="T47" fmla="*/ 29 h 546"/>
                <a:gd name="T48" fmla="*/ 476 w 1090"/>
                <a:gd name="T49" fmla="*/ 18 h 546"/>
                <a:gd name="T50" fmla="*/ 456 w 1090"/>
                <a:gd name="T51" fmla="*/ 3 h 546"/>
                <a:gd name="T52" fmla="*/ 438 w 1090"/>
                <a:gd name="T53" fmla="*/ 3 h 546"/>
                <a:gd name="T54" fmla="*/ 416 w 1090"/>
                <a:gd name="T55" fmla="*/ 15 h 546"/>
                <a:gd name="T56" fmla="*/ 118 w 1090"/>
                <a:gd name="T57" fmla="*/ 187 h 546"/>
                <a:gd name="T58" fmla="*/ 20 w 1090"/>
                <a:gd name="T59" fmla="*/ 244 h 546"/>
                <a:gd name="T60" fmla="*/ 15 w 1090"/>
                <a:gd name="T61" fmla="*/ 247 h 546"/>
                <a:gd name="T62" fmla="*/ 0 w 1090"/>
                <a:gd name="T63" fmla="*/ 267 h 546"/>
                <a:gd name="T64" fmla="*/ 3 w 1090"/>
                <a:gd name="T65" fmla="*/ 290 h 546"/>
                <a:gd name="T66" fmla="*/ 18 w 1090"/>
                <a:gd name="T67" fmla="*/ 301 h 546"/>
                <a:gd name="T68" fmla="*/ 60 w 1090"/>
                <a:gd name="T69" fmla="*/ 327 h 546"/>
                <a:gd name="T70" fmla="*/ 212 w 1090"/>
                <a:gd name="T71" fmla="*/ 416 h 546"/>
                <a:gd name="T72" fmla="*/ 433 w 1090"/>
                <a:gd name="T73" fmla="*/ 542 h 546"/>
                <a:gd name="T74" fmla="*/ 436 w 1090"/>
                <a:gd name="T75" fmla="*/ 542 h 546"/>
                <a:gd name="T76" fmla="*/ 447 w 1090"/>
                <a:gd name="T77" fmla="*/ 545 h 546"/>
                <a:gd name="T78" fmla="*/ 473 w 1090"/>
                <a:gd name="T79" fmla="*/ 527 h 546"/>
                <a:gd name="T80" fmla="*/ 476 w 1090"/>
                <a:gd name="T81" fmla="*/ 513 h 546"/>
                <a:gd name="T82" fmla="*/ 476 w 1090"/>
                <a:gd name="T83" fmla="*/ 496 h 546"/>
                <a:gd name="T84" fmla="*/ 476 w 1090"/>
                <a:gd name="T85" fmla="*/ 413 h 546"/>
                <a:gd name="T86" fmla="*/ 504 w 1090"/>
                <a:gd name="T87" fmla="*/ 413 h 546"/>
                <a:gd name="T88" fmla="*/ 857 w 1090"/>
                <a:gd name="T89" fmla="*/ 401 h 546"/>
                <a:gd name="T90" fmla="*/ 1060 w 1090"/>
                <a:gd name="T91" fmla="*/ 393 h 546"/>
                <a:gd name="T92" fmla="*/ 1060 w 1090"/>
                <a:gd name="T93" fmla="*/ 390 h 546"/>
                <a:gd name="T94" fmla="*/ 46 w 1090"/>
                <a:gd name="T95" fmla="*/ 296 h 546"/>
                <a:gd name="T96" fmla="*/ 427 w 1090"/>
                <a:gd name="T97" fmla="*/ 51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90" h="546">
                  <a:moveTo>
                    <a:pt x="983" y="384"/>
                  </a:moveTo>
                  <a:lnTo>
                    <a:pt x="983" y="384"/>
                  </a:lnTo>
                  <a:lnTo>
                    <a:pt x="857" y="379"/>
                  </a:lnTo>
                  <a:lnTo>
                    <a:pt x="857" y="379"/>
                  </a:lnTo>
                  <a:lnTo>
                    <a:pt x="696" y="373"/>
                  </a:lnTo>
                  <a:lnTo>
                    <a:pt x="696" y="373"/>
                  </a:lnTo>
                  <a:lnTo>
                    <a:pt x="507" y="370"/>
                  </a:lnTo>
                  <a:lnTo>
                    <a:pt x="507" y="370"/>
                  </a:lnTo>
                  <a:lnTo>
                    <a:pt x="482" y="367"/>
                  </a:lnTo>
                  <a:lnTo>
                    <a:pt x="482" y="367"/>
                  </a:lnTo>
                  <a:lnTo>
                    <a:pt x="467" y="367"/>
                  </a:lnTo>
                  <a:lnTo>
                    <a:pt x="461" y="367"/>
                  </a:lnTo>
                  <a:lnTo>
                    <a:pt x="459" y="367"/>
                  </a:lnTo>
                  <a:lnTo>
                    <a:pt x="456" y="367"/>
                  </a:lnTo>
                  <a:lnTo>
                    <a:pt x="456" y="367"/>
                  </a:lnTo>
                  <a:lnTo>
                    <a:pt x="444" y="370"/>
                  </a:lnTo>
                  <a:lnTo>
                    <a:pt x="444" y="370"/>
                  </a:lnTo>
                  <a:lnTo>
                    <a:pt x="438" y="376"/>
                  </a:lnTo>
                  <a:lnTo>
                    <a:pt x="433" y="384"/>
                  </a:lnTo>
                  <a:lnTo>
                    <a:pt x="433" y="384"/>
                  </a:lnTo>
                  <a:lnTo>
                    <a:pt x="430" y="387"/>
                  </a:lnTo>
                  <a:lnTo>
                    <a:pt x="430" y="393"/>
                  </a:lnTo>
                  <a:lnTo>
                    <a:pt x="430" y="396"/>
                  </a:lnTo>
                  <a:lnTo>
                    <a:pt x="430" y="401"/>
                  </a:lnTo>
                  <a:lnTo>
                    <a:pt x="430" y="416"/>
                  </a:lnTo>
                  <a:lnTo>
                    <a:pt x="430" y="416"/>
                  </a:lnTo>
                  <a:lnTo>
                    <a:pt x="427" y="442"/>
                  </a:lnTo>
                  <a:lnTo>
                    <a:pt x="427" y="442"/>
                  </a:lnTo>
                  <a:lnTo>
                    <a:pt x="427" y="482"/>
                  </a:lnTo>
                  <a:lnTo>
                    <a:pt x="427" y="482"/>
                  </a:lnTo>
                  <a:lnTo>
                    <a:pt x="241" y="367"/>
                  </a:lnTo>
                  <a:lnTo>
                    <a:pt x="241" y="367"/>
                  </a:lnTo>
                  <a:lnTo>
                    <a:pt x="141" y="310"/>
                  </a:lnTo>
                  <a:lnTo>
                    <a:pt x="141" y="310"/>
                  </a:lnTo>
                  <a:lnTo>
                    <a:pt x="89" y="278"/>
                  </a:lnTo>
                  <a:lnTo>
                    <a:pt x="81" y="273"/>
                  </a:lnTo>
                  <a:lnTo>
                    <a:pt x="95" y="267"/>
                  </a:lnTo>
                  <a:lnTo>
                    <a:pt x="95" y="267"/>
                  </a:lnTo>
                  <a:lnTo>
                    <a:pt x="146" y="236"/>
                  </a:lnTo>
                  <a:lnTo>
                    <a:pt x="146" y="236"/>
                  </a:lnTo>
                  <a:lnTo>
                    <a:pt x="246" y="175"/>
                  </a:lnTo>
                  <a:lnTo>
                    <a:pt x="246" y="175"/>
                  </a:lnTo>
                  <a:lnTo>
                    <a:pt x="427" y="66"/>
                  </a:lnTo>
                  <a:lnTo>
                    <a:pt x="427" y="66"/>
                  </a:lnTo>
                  <a:lnTo>
                    <a:pt x="427" y="110"/>
                  </a:lnTo>
                  <a:lnTo>
                    <a:pt x="427" y="110"/>
                  </a:lnTo>
                  <a:lnTo>
                    <a:pt x="427" y="135"/>
                  </a:lnTo>
                  <a:lnTo>
                    <a:pt x="427" y="149"/>
                  </a:lnTo>
                  <a:lnTo>
                    <a:pt x="427" y="155"/>
                  </a:lnTo>
                  <a:lnTo>
                    <a:pt x="427" y="158"/>
                  </a:lnTo>
                  <a:lnTo>
                    <a:pt x="427" y="158"/>
                  </a:lnTo>
                  <a:lnTo>
                    <a:pt x="427" y="161"/>
                  </a:lnTo>
                  <a:lnTo>
                    <a:pt x="427" y="161"/>
                  </a:lnTo>
                  <a:lnTo>
                    <a:pt x="430" y="170"/>
                  </a:lnTo>
                  <a:lnTo>
                    <a:pt x="430" y="170"/>
                  </a:lnTo>
                  <a:lnTo>
                    <a:pt x="433" y="178"/>
                  </a:lnTo>
                  <a:lnTo>
                    <a:pt x="441" y="184"/>
                  </a:lnTo>
                  <a:lnTo>
                    <a:pt x="447" y="190"/>
                  </a:lnTo>
                  <a:lnTo>
                    <a:pt x="456" y="192"/>
                  </a:lnTo>
                  <a:lnTo>
                    <a:pt x="456" y="192"/>
                  </a:lnTo>
                  <a:lnTo>
                    <a:pt x="467" y="192"/>
                  </a:lnTo>
                  <a:lnTo>
                    <a:pt x="473" y="192"/>
                  </a:lnTo>
                  <a:lnTo>
                    <a:pt x="473" y="192"/>
                  </a:lnTo>
                  <a:lnTo>
                    <a:pt x="499" y="192"/>
                  </a:lnTo>
                  <a:lnTo>
                    <a:pt x="499" y="192"/>
                  </a:lnTo>
                  <a:lnTo>
                    <a:pt x="691" y="187"/>
                  </a:lnTo>
                  <a:lnTo>
                    <a:pt x="691" y="187"/>
                  </a:lnTo>
                  <a:lnTo>
                    <a:pt x="851" y="181"/>
                  </a:lnTo>
                  <a:lnTo>
                    <a:pt x="851" y="181"/>
                  </a:lnTo>
                  <a:lnTo>
                    <a:pt x="974" y="175"/>
                  </a:lnTo>
                  <a:lnTo>
                    <a:pt x="974" y="175"/>
                  </a:lnTo>
                  <a:lnTo>
                    <a:pt x="1054" y="173"/>
                  </a:lnTo>
                  <a:lnTo>
                    <a:pt x="1054" y="173"/>
                  </a:lnTo>
                  <a:lnTo>
                    <a:pt x="1083" y="170"/>
                  </a:lnTo>
                  <a:lnTo>
                    <a:pt x="1083" y="170"/>
                  </a:lnTo>
                  <a:lnTo>
                    <a:pt x="1054" y="170"/>
                  </a:lnTo>
                  <a:lnTo>
                    <a:pt x="1054" y="170"/>
                  </a:lnTo>
                  <a:lnTo>
                    <a:pt x="974" y="164"/>
                  </a:lnTo>
                  <a:lnTo>
                    <a:pt x="974" y="164"/>
                  </a:lnTo>
                  <a:lnTo>
                    <a:pt x="851" y="158"/>
                  </a:lnTo>
                  <a:lnTo>
                    <a:pt x="851" y="158"/>
                  </a:lnTo>
                  <a:lnTo>
                    <a:pt x="691" y="155"/>
                  </a:lnTo>
                  <a:lnTo>
                    <a:pt x="691" y="155"/>
                  </a:lnTo>
                  <a:lnTo>
                    <a:pt x="499" y="149"/>
                  </a:lnTo>
                  <a:lnTo>
                    <a:pt x="499" y="149"/>
                  </a:lnTo>
                  <a:lnTo>
                    <a:pt x="473" y="149"/>
                  </a:lnTo>
                  <a:lnTo>
                    <a:pt x="473" y="149"/>
                  </a:lnTo>
                  <a:lnTo>
                    <a:pt x="473" y="135"/>
                  </a:lnTo>
                  <a:lnTo>
                    <a:pt x="473" y="135"/>
                  </a:lnTo>
                  <a:lnTo>
                    <a:pt x="476" y="110"/>
                  </a:lnTo>
                  <a:lnTo>
                    <a:pt x="476" y="110"/>
                  </a:lnTo>
                  <a:lnTo>
                    <a:pt x="476" y="55"/>
                  </a:lnTo>
                  <a:lnTo>
                    <a:pt x="476" y="44"/>
                  </a:lnTo>
                  <a:lnTo>
                    <a:pt x="476" y="35"/>
                  </a:lnTo>
                  <a:lnTo>
                    <a:pt x="476" y="32"/>
                  </a:lnTo>
                  <a:lnTo>
                    <a:pt x="476" y="29"/>
                  </a:lnTo>
                  <a:lnTo>
                    <a:pt x="476" y="29"/>
                  </a:lnTo>
                  <a:lnTo>
                    <a:pt x="476" y="26"/>
                  </a:lnTo>
                  <a:lnTo>
                    <a:pt x="476" y="26"/>
                  </a:lnTo>
                  <a:lnTo>
                    <a:pt x="476" y="18"/>
                  </a:lnTo>
                  <a:lnTo>
                    <a:pt x="476" y="18"/>
                  </a:lnTo>
                  <a:lnTo>
                    <a:pt x="467" y="9"/>
                  </a:lnTo>
                  <a:lnTo>
                    <a:pt x="456" y="3"/>
                  </a:lnTo>
                  <a:lnTo>
                    <a:pt x="456" y="3"/>
                  </a:lnTo>
                  <a:lnTo>
                    <a:pt x="444" y="0"/>
                  </a:lnTo>
                  <a:lnTo>
                    <a:pt x="444" y="0"/>
                  </a:lnTo>
                  <a:lnTo>
                    <a:pt x="438" y="3"/>
                  </a:lnTo>
                  <a:lnTo>
                    <a:pt x="438" y="3"/>
                  </a:lnTo>
                  <a:lnTo>
                    <a:pt x="433" y="6"/>
                  </a:lnTo>
                  <a:lnTo>
                    <a:pt x="427" y="9"/>
                  </a:lnTo>
                  <a:lnTo>
                    <a:pt x="416" y="15"/>
                  </a:lnTo>
                  <a:lnTo>
                    <a:pt x="416" y="15"/>
                  </a:lnTo>
                  <a:lnTo>
                    <a:pt x="218" y="129"/>
                  </a:lnTo>
                  <a:lnTo>
                    <a:pt x="218" y="129"/>
                  </a:lnTo>
                  <a:lnTo>
                    <a:pt x="118" y="187"/>
                  </a:lnTo>
                  <a:lnTo>
                    <a:pt x="118" y="187"/>
                  </a:lnTo>
                  <a:lnTo>
                    <a:pt x="66" y="215"/>
                  </a:lnTo>
                  <a:lnTo>
                    <a:pt x="40" y="233"/>
                  </a:lnTo>
                  <a:lnTo>
                    <a:pt x="29" y="238"/>
                  </a:lnTo>
                  <a:lnTo>
                    <a:pt x="20" y="244"/>
                  </a:lnTo>
                  <a:lnTo>
                    <a:pt x="18" y="244"/>
                  </a:lnTo>
                  <a:lnTo>
                    <a:pt x="18" y="244"/>
                  </a:lnTo>
                  <a:lnTo>
                    <a:pt x="15" y="247"/>
                  </a:lnTo>
                  <a:lnTo>
                    <a:pt x="15" y="247"/>
                  </a:lnTo>
                  <a:lnTo>
                    <a:pt x="9" y="253"/>
                  </a:lnTo>
                  <a:lnTo>
                    <a:pt x="9" y="253"/>
                  </a:lnTo>
                  <a:lnTo>
                    <a:pt x="3" y="258"/>
                  </a:lnTo>
                  <a:lnTo>
                    <a:pt x="0" y="267"/>
                  </a:lnTo>
                  <a:lnTo>
                    <a:pt x="0" y="275"/>
                  </a:lnTo>
                  <a:lnTo>
                    <a:pt x="0" y="281"/>
                  </a:lnTo>
                  <a:lnTo>
                    <a:pt x="0" y="281"/>
                  </a:lnTo>
                  <a:lnTo>
                    <a:pt x="3" y="290"/>
                  </a:lnTo>
                  <a:lnTo>
                    <a:pt x="9" y="296"/>
                  </a:lnTo>
                  <a:lnTo>
                    <a:pt x="9" y="296"/>
                  </a:lnTo>
                  <a:lnTo>
                    <a:pt x="15" y="301"/>
                  </a:lnTo>
                  <a:lnTo>
                    <a:pt x="18" y="301"/>
                  </a:lnTo>
                  <a:lnTo>
                    <a:pt x="23" y="307"/>
                  </a:lnTo>
                  <a:lnTo>
                    <a:pt x="35" y="313"/>
                  </a:lnTo>
                  <a:lnTo>
                    <a:pt x="60" y="327"/>
                  </a:lnTo>
                  <a:lnTo>
                    <a:pt x="60" y="327"/>
                  </a:lnTo>
                  <a:lnTo>
                    <a:pt x="112" y="359"/>
                  </a:lnTo>
                  <a:lnTo>
                    <a:pt x="112" y="359"/>
                  </a:lnTo>
                  <a:lnTo>
                    <a:pt x="212" y="416"/>
                  </a:lnTo>
                  <a:lnTo>
                    <a:pt x="212" y="416"/>
                  </a:lnTo>
                  <a:lnTo>
                    <a:pt x="410" y="530"/>
                  </a:lnTo>
                  <a:lnTo>
                    <a:pt x="421" y="536"/>
                  </a:lnTo>
                  <a:lnTo>
                    <a:pt x="430" y="539"/>
                  </a:lnTo>
                  <a:lnTo>
                    <a:pt x="433" y="542"/>
                  </a:lnTo>
                  <a:lnTo>
                    <a:pt x="433" y="542"/>
                  </a:lnTo>
                  <a:lnTo>
                    <a:pt x="433" y="542"/>
                  </a:lnTo>
                  <a:lnTo>
                    <a:pt x="436" y="542"/>
                  </a:lnTo>
                  <a:lnTo>
                    <a:pt x="436" y="542"/>
                  </a:lnTo>
                  <a:lnTo>
                    <a:pt x="441" y="545"/>
                  </a:lnTo>
                  <a:lnTo>
                    <a:pt x="441" y="545"/>
                  </a:lnTo>
                  <a:lnTo>
                    <a:pt x="447" y="545"/>
                  </a:lnTo>
                  <a:lnTo>
                    <a:pt x="447" y="545"/>
                  </a:lnTo>
                  <a:lnTo>
                    <a:pt x="459" y="542"/>
                  </a:lnTo>
                  <a:lnTo>
                    <a:pt x="467" y="536"/>
                  </a:lnTo>
                  <a:lnTo>
                    <a:pt x="467" y="536"/>
                  </a:lnTo>
                  <a:lnTo>
                    <a:pt x="473" y="527"/>
                  </a:lnTo>
                  <a:lnTo>
                    <a:pt x="476" y="519"/>
                  </a:lnTo>
                  <a:lnTo>
                    <a:pt x="476" y="519"/>
                  </a:lnTo>
                  <a:lnTo>
                    <a:pt x="476" y="516"/>
                  </a:lnTo>
                  <a:lnTo>
                    <a:pt x="476" y="513"/>
                  </a:lnTo>
                  <a:lnTo>
                    <a:pt x="476" y="513"/>
                  </a:lnTo>
                  <a:lnTo>
                    <a:pt x="476" y="510"/>
                  </a:lnTo>
                  <a:lnTo>
                    <a:pt x="476" y="496"/>
                  </a:lnTo>
                  <a:lnTo>
                    <a:pt x="476" y="496"/>
                  </a:lnTo>
                  <a:lnTo>
                    <a:pt x="476" y="442"/>
                  </a:lnTo>
                  <a:lnTo>
                    <a:pt x="476" y="442"/>
                  </a:lnTo>
                  <a:lnTo>
                    <a:pt x="476" y="416"/>
                  </a:lnTo>
                  <a:lnTo>
                    <a:pt x="476" y="413"/>
                  </a:lnTo>
                  <a:lnTo>
                    <a:pt x="476" y="413"/>
                  </a:lnTo>
                  <a:lnTo>
                    <a:pt x="482" y="413"/>
                  </a:lnTo>
                  <a:lnTo>
                    <a:pt x="482" y="413"/>
                  </a:lnTo>
                  <a:lnTo>
                    <a:pt x="504" y="413"/>
                  </a:lnTo>
                  <a:lnTo>
                    <a:pt x="504" y="413"/>
                  </a:lnTo>
                  <a:lnTo>
                    <a:pt x="696" y="407"/>
                  </a:lnTo>
                  <a:lnTo>
                    <a:pt x="696" y="407"/>
                  </a:lnTo>
                  <a:lnTo>
                    <a:pt x="857" y="401"/>
                  </a:lnTo>
                  <a:lnTo>
                    <a:pt x="857" y="401"/>
                  </a:lnTo>
                  <a:lnTo>
                    <a:pt x="983" y="396"/>
                  </a:lnTo>
                  <a:lnTo>
                    <a:pt x="983" y="396"/>
                  </a:lnTo>
                  <a:lnTo>
                    <a:pt x="1060" y="393"/>
                  </a:lnTo>
                  <a:lnTo>
                    <a:pt x="1060" y="393"/>
                  </a:lnTo>
                  <a:lnTo>
                    <a:pt x="1089" y="390"/>
                  </a:lnTo>
                  <a:lnTo>
                    <a:pt x="1089" y="390"/>
                  </a:lnTo>
                  <a:lnTo>
                    <a:pt x="1060" y="390"/>
                  </a:lnTo>
                  <a:lnTo>
                    <a:pt x="1060" y="390"/>
                  </a:lnTo>
                  <a:lnTo>
                    <a:pt x="983" y="384"/>
                  </a:lnTo>
                  <a:close/>
                  <a:moveTo>
                    <a:pt x="46" y="296"/>
                  </a:moveTo>
                  <a:lnTo>
                    <a:pt x="46" y="296"/>
                  </a:lnTo>
                  <a:close/>
                  <a:moveTo>
                    <a:pt x="456" y="413"/>
                  </a:moveTo>
                  <a:lnTo>
                    <a:pt x="456" y="413"/>
                  </a:lnTo>
                  <a:close/>
                  <a:moveTo>
                    <a:pt x="427" y="516"/>
                  </a:moveTo>
                  <a:lnTo>
                    <a:pt x="427" y="516"/>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70"/>
              <a:endParaRPr lang="en-US">
                <a:solidFill>
                  <a:srgbClr val="58595D"/>
                </a:solidFill>
              </a:endParaRPr>
            </a:p>
          </p:txBody>
        </p:sp>
      </p:grpSp>
      <p:sp>
        <p:nvSpPr>
          <p:cNvPr id="37" name="TextBox 36"/>
          <p:cNvSpPr txBox="1"/>
          <p:nvPr/>
        </p:nvSpPr>
        <p:spPr>
          <a:xfrm>
            <a:off x="3704167" y="3848187"/>
            <a:ext cx="1526380" cy="518604"/>
          </a:xfrm>
          <a:prstGeom prst="rect">
            <a:avLst/>
          </a:prstGeom>
          <a:noFill/>
        </p:spPr>
        <p:txBody>
          <a:bodyPr wrap="none" rtlCol="0">
            <a:spAutoFit/>
          </a:bodyPr>
          <a:lstStyle/>
          <a:p>
            <a:pPr algn="ctr" defTabSz="914270">
              <a:lnSpc>
                <a:spcPct val="90000"/>
              </a:lnSpc>
              <a:spcBef>
                <a:spcPts val="300"/>
              </a:spcBef>
            </a:pPr>
            <a:r>
              <a:rPr lang="en-US" sz="1400" dirty="0">
                <a:solidFill>
                  <a:schemeClr val="accent2"/>
                </a:solidFill>
              </a:rPr>
              <a:t>SMB/Enterprise </a:t>
            </a:r>
          </a:p>
          <a:p>
            <a:pPr algn="ctr" defTabSz="914270">
              <a:lnSpc>
                <a:spcPct val="90000"/>
              </a:lnSpc>
              <a:spcBef>
                <a:spcPts val="300"/>
              </a:spcBef>
            </a:pPr>
            <a:r>
              <a:rPr lang="en-US" sz="1400" dirty="0">
                <a:solidFill>
                  <a:schemeClr val="accent2"/>
                </a:solidFill>
              </a:rPr>
              <a:t>Branch</a:t>
            </a:r>
          </a:p>
        </p:txBody>
      </p:sp>
      <p:cxnSp>
        <p:nvCxnSpPr>
          <p:cNvPr id="39" name="Straight Arrow Connector 38"/>
          <p:cNvCxnSpPr>
            <a:endCxn id="156" idx="1"/>
          </p:cNvCxnSpPr>
          <p:nvPr/>
        </p:nvCxnSpPr>
        <p:spPr>
          <a:xfrm>
            <a:off x="5437240" y="1996479"/>
            <a:ext cx="21393" cy="730314"/>
          </a:xfrm>
          <a:prstGeom prst="straightConnector1">
            <a:avLst/>
          </a:prstGeom>
          <a:ln w="19050">
            <a:solidFill>
              <a:schemeClr val="accent6"/>
            </a:solidFill>
            <a:prstDash val="sysDot"/>
            <a:tailEnd type="triangle"/>
          </a:ln>
          <a:effectLst/>
        </p:spPr>
        <p:style>
          <a:lnRef idx="2">
            <a:schemeClr val="accent1"/>
          </a:lnRef>
          <a:fillRef idx="0">
            <a:schemeClr val="accent1"/>
          </a:fillRef>
          <a:effectRef idx="1">
            <a:schemeClr val="accent1"/>
          </a:effectRef>
          <a:fontRef idx="minor">
            <a:schemeClr val="tx1"/>
          </a:fontRef>
        </p:style>
      </p:cxnSp>
      <p:sp>
        <p:nvSpPr>
          <p:cNvPr id="41" name="Rounded Rectangular Callout 40"/>
          <p:cNvSpPr/>
          <p:nvPr/>
        </p:nvSpPr>
        <p:spPr>
          <a:xfrm>
            <a:off x="6364019" y="3619754"/>
            <a:ext cx="1937163" cy="1166850"/>
          </a:xfrm>
          <a:prstGeom prst="wedgeRoundRectCallout">
            <a:avLst>
              <a:gd name="adj1" fmla="val -80621"/>
              <a:gd name="adj2" fmla="val -84423"/>
              <a:gd name="adj3" fmla="val 16667"/>
            </a:avLst>
          </a:prstGeom>
          <a:no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200" dirty="0">
                <a:solidFill>
                  <a:srgbClr val="000000"/>
                </a:solidFill>
              </a:rPr>
              <a:t>Deploy Vyatta vRouter + </a:t>
            </a:r>
            <a:r>
              <a:rPr lang="en-US" sz="1200" dirty="0" err="1">
                <a:solidFill>
                  <a:srgbClr val="000000"/>
                </a:solidFill>
              </a:rPr>
              <a:t>vADC</a:t>
            </a:r>
            <a:r>
              <a:rPr lang="en-US" sz="1200" dirty="0">
                <a:solidFill>
                  <a:srgbClr val="000000"/>
                </a:solidFill>
              </a:rPr>
              <a:t>, includes:</a:t>
            </a:r>
          </a:p>
          <a:p>
            <a:pPr marL="171450" indent="-171450">
              <a:buFont typeface="Arial" panose="020B0604020202020204" pitchFamily="34" charset="0"/>
              <a:buChar char="•"/>
            </a:pPr>
            <a:r>
              <a:rPr lang="en-US" sz="1200" dirty="0">
                <a:solidFill>
                  <a:srgbClr val="000000"/>
                </a:solidFill>
              </a:rPr>
              <a:t>Highly scalable router</a:t>
            </a:r>
          </a:p>
          <a:p>
            <a:pPr marL="171450" indent="-171450">
              <a:buFont typeface="Arial" panose="020B0604020202020204" pitchFamily="34" charset="0"/>
              <a:buChar char="•"/>
            </a:pPr>
            <a:r>
              <a:rPr lang="en-US" sz="1200" dirty="0">
                <a:solidFill>
                  <a:srgbClr val="000000"/>
                </a:solidFill>
              </a:rPr>
              <a:t>Firewall</a:t>
            </a:r>
          </a:p>
          <a:p>
            <a:pPr marL="171450" indent="-171450">
              <a:buFont typeface="Arial" panose="020B0604020202020204" pitchFamily="34" charset="0"/>
              <a:buChar char="•"/>
            </a:pPr>
            <a:r>
              <a:rPr lang="en-US" sz="1200" dirty="0">
                <a:solidFill>
                  <a:srgbClr val="000000"/>
                </a:solidFill>
              </a:rPr>
              <a:t>VPN</a:t>
            </a:r>
          </a:p>
          <a:p>
            <a:pPr marL="171450" indent="-171450">
              <a:buFont typeface="Arial" panose="020B0604020202020204" pitchFamily="34" charset="0"/>
              <a:buChar char="•"/>
            </a:pPr>
            <a:r>
              <a:rPr lang="en-US" sz="1200" dirty="0">
                <a:solidFill>
                  <a:srgbClr val="000000"/>
                </a:solidFill>
              </a:rPr>
              <a:t>ADC</a:t>
            </a:r>
          </a:p>
        </p:txBody>
      </p:sp>
      <p:grpSp>
        <p:nvGrpSpPr>
          <p:cNvPr id="7" name="Group 6"/>
          <p:cNvGrpSpPr/>
          <p:nvPr/>
        </p:nvGrpSpPr>
        <p:grpSpPr>
          <a:xfrm>
            <a:off x="4878103" y="2510785"/>
            <a:ext cx="984682" cy="1295761"/>
            <a:chOff x="352305" y="3388230"/>
            <a:chExt cx="984682" cy="1295761"/>
          </a:xfrm>
        </p:grpSpPr>
        <p:sp>
          <p:nvSpPr>
            <p:cNvPr id="203" name="Rounded Rectangle 202"/>
            <p:cNvSpPr/>
            <p:nvPr/>
          </p:nvSpPr>
          <p:spPr>
            <a:xfrm>
              <a:off x="352305" y="3388230"/>
              <a:ext cx="984682" cy="1295761"/>
            </a:xfrm>
            <a:prstGeom prst="roundRect">
              <a:avLst/>
            </a:prstGeom>
            <a:no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914360">
                <a:lnSpc>
                  <a:spcPct val="90000"/>
                </a:lnSpc>
                <a:spcBef>
                  <a:spcPts val="300"/>
                </a:spcBef>
              </a:pPr>
              <a:r>
                <a:rPr lang="en-US" sz="900" dirty="0">
                  <a:solidFill>
                    <a:srgbClr val="000000"/>
                  </a:solidFill>
                </a:rPr>
                <a:t>Enterprise Branch/SMB Devices</a:t>
              </a:r>
            </a:p>
          </p:txBody>
        </p:sp>
        <p:sp>
          <p:nvSpPr>
            <p:cNvPr id="206" name="Rounded Rectangle 205"/>
            <p:cNvSpPr/>
            <p:nvPr/>
          </p:nvSpPr>
          <p:spPr>
            <a:xfrm>
              <a:off x="494501" y="4391968"/>
              <a:ext cx="703405" cy="240327"/>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914360">
                <a:lnSpc>
                  <a:spcPct val="90000"/>
                </a:lnSpc>
                <a:spcBef>
                  <a:spcPts val="300"/>
                </a:spcBef>
              </a:pPr>
              <a:r>
                <a:rPr lang="en-US" sz="1000" dirty="0">
                  <a:solidFill>
                    <a:srgbClr val="FFFFFF"/>
                  </a:solidFill>
                </a:rPr>
                <a:t>ADC</a:t>
              </a:r>
            </a:p>
          </p:txBody>
        </p:sp>
        <p:sp>
          <p:nvSpPr>
            <p:cNvPr id="208" name="Rounded Rectangle 207"/>
            <p:cNvSpPr/>
            <p:nvPr/>
          </p:nvSpPr>
          <p:spPr>
            <a:xfrm>
              <a:off x="502391" y="4140920"/>
              <a:ext cx="703405" cy="240327"/>
            </a:xfrm>
            <a:prstGeom prst="round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914360">
                <a:lnSpc>
                  <a:spcPct val="90000"/>
                </a:lnSpc>
                <a:spcBef>
                  <a:spcPts val="300"/>
                </a:spcBef>
              </a:pPr>
              <a:r>
                <a:rPr lang="en-US" sz="1000" dirty="0">
                  <a:solidFill>
                    <a:srgbClr val="FFFFFF"/>
                  </a:solidFill>
                </a:rPr>
                <a:t>Firewall</a:t>
              </a:r>
            </a:p>
          </p:txBody>
        </p:sp>
        <p:sp>
          <p:nvSpPr>
            <p:cNvPr id="210" name="Rounded Rectangle 209"/>
            <p:cNvSpPr/>
            <p:nvPr/>
          </p:nvSpPr>
          <p:spPr>
            <a:xfrm>
              <a:off x="497951" y="3889872"/>
              <a:ext cx="703405" cy="240327"/>
            </a:xfrm>
            <a:prstGeom prst="round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914360">
                <a:lnSpc>
                  <a:spcPct val="90000"/>
                </a:lnSpc>
                <a:spcBef>
                  <a:spcPts val="300"/>
                </a:spcBef>
              </a:pPr>
              <a:r>
                <a:rPr lang="en-US" sz="1000" dirty="0">
                  <a:solidFill>
                    <a:srgbClr val="FFFFFF"/>
                  </a:solidFill>
                </a:rPr>
                <a:t>Router</a:t>
              </a:r>
            </a:p>
          </p:txBody>
        </p:sp>
      </p:grpSp>
      <p:grpSp>
        <p:nvGrpSpPr>
          <p:cNvPr id="8" name="Group 7"/>
          <p:cNvGrpSpPr/>
          <p:nvPr/>
        </p:nvGrpSpPr>
        <p:grpSpPr>
          <a:xfrm>
            <a:off x="4853877" y="2724724"/>
            <a:ext cx="1053494" cy="892773"/>
            <a:chOff x="2694897" y="2955634"/>
            <a:chExt cx="1053494" cy="892773"/>
          </a:xfrm>
        </p:grpSpPr>
        <p:grpSp>
          <p:nvGrpSpPr>
            <p:cNvPr id="30" name="Group 29"/>
            <p:cNvGrpSpPr/>
            <p:nvPr/>
          </p:nvGrpSpPr>
          <p:grpSpPr>
            <a:xfrm>
              <a:off x="2842397" y="2955634"/>
              <a:ext cx="748245" cy="707400"/>
              <a:chOff x="4697413" y="1912938"/>
              <a:chExt cx="998537" cy="1519237"/>
            </a:xfrm>
            <a:solidFill>
              <a:schemeClr val="accent4"/>
            </a:solidFill>
          </p:grpSpPr>
          <p:sp>
            <p:nvSpPr>
              <p:cNvPr id="57" name="Freeform 149"/>
              <p:cNvSpPr>
                <a:spLocks noChangeArrowheads="1"/>
              </p:cNvSpPr>
              <p:nvPr/>
            </p:nvSpPr>
            <p:spPr bwMode="auto">
              <a:xfrm>
                <a:off x="5235575" y="2322513"/>
                <a:ext cx="4763" cy="1587"/>
              </a:xfrm>
              <a:custGeom>
                <a:avLst/>
                <a:gdLst>
                  <a:gd name="T0" fmla="*/ 0 w 15"/>
                  <a:gd name="T1" fmla="*/ 0 h 1"/>
                  <a:gd name="T2" fmla="*/ 14 w 15"/>
                  <a:gd name="T3" fmla="*/ 0 h 1"/>
                  <a:gd name="T4" fmla="*/ 14 w 15"/>
                  <a:gd name="T5" fmla="*/ 0 h 1"/>
                  <a:gd name="T6" fmla="*/ 14 w 15"/>
                  <a:gd name="T7" fmla="*/ 0 h 1"/>
                  <a:gd name="T8" fmla="*/ 14 w 15"/>
                  <a:gd name="T9" fmla="*/ 0 h 1"/>
                  <a:gd name="T10" fmla="*/ 0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0" y="0"/>
                    </a:moveTo>
                    <a:lnTo>
                      <a:pt x="14" y="0"/>
                    </a:lnTo>
                    <a:lnTo>
                      <a:pt x="14" y="0"/>
                    </a:lnTo>
                    <a:lnTo>
                      <a:pt x="14" y="0"/>
                    </a:lnTo>
                    <a:lnTo>
                      <a:pt x="14" y="0"/>
                    </a:lnTo>
                    <a:lnTo>
                      <a:pt x="0" y="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70"/>
                <a:endParaRPr lang="en-US">
                  <a:solidFill>
                    <a:srgbClr val="58595D"/>
                  </a:solidFill>
                </a:endParaRPr>
              </a:p>
            </p:txBody>
          </p:sp>
          <p:sp>
            <p:nvSpPr>
              <p:cNvPr id="58" name="Freeform 150"/>
              <p:cNvSpPr>
                <a:spLocks noChangeArrowheads="1"/>
              </p:cNvSpPr>
              <p:nvPr/>
            </p:nvSpPr>
            <p:spPr bwMode="auto">
              <a:xfrm>
                <a:off x="5299075" y="2324100"/>
                <a:ext cx="14288" cy="4763"/>
              </a:xfrm>
              <a:custGeom>
                <a:avLst/>
                <a:gdLst>
                  <a:gd name="T0" fmla="*/ 32 w 39"/>
                  <a:gd name="T1" fmla="*/ 3 h 15"/>
                  <a:gd name="T2" fmla="*/ 6 w 39"/>
                  <a:gd name="T3" fmla="*/ 0 h 15"/>
                  <a:gd name="T4" fmla="*/ 6 w 39"/>
                  <a:gd name="T5" fmla="*/ 0 h 15"/>
                  <a:gd name="T6" fmla="*/ 3 w 39"/>
                  <a:gd name="T7" fmla="*/ 3 h 15"/>
                  <a:gd name="T8" fmla="*/ 0 w 39"/>
                  <a:gd name="T9" fmla="*/ 5 h 15"/>
                  <a:gd name="T10" fmla="*/ 0 w 39"/>
                  <a:gd name="T11" fmla="*/ 5 h 15"/>
                  <a:gd name="T12" fmla="*/ 3 w 39"/>
                  <a:gd name="T13" fmla="*/ 8 h 15"/>
                  <a:gd name="T14" fmla="*/ 6 w 39"/>
                  <a:gd name="T15" fmla="*/ 11 h 15"/>
                  <a:gd name="T16" fmla="*/ 32 w 39"/>
                  <a:gd name="T17" fmla="*/ 14 h 15"/>
                  <a:gd name="T18" fmla="*/ 32 w 39"/>
                  <a:gd name="T19" fmla="*/ 14 h 15"/>
                  <a:gd name="T20" fmla="*/ 32 w 39"/>
                  <a:gd name="T21" fmla="*/ 14 h 15"/>
                  <a:gd name="T22" fmla="*/ 38 w 39"/>
                  <a:gd name="T23" fmla="*/ 11 h 15"/>
                  <a:gd name="T24" fmla="*/ 38 w 39"/>
                  <a:gd name="T25" fmla="*/ 8 h 15"/>
                  <a:gd name="T26" fmla="*/ 38 w 39"/>
                  <a:gd name="T27" fmla="*/ 8 h 15"/>
                  <a:gd name="T28" fmla="*/ 38 w 39"/>
                  <a:gd name="T29" fmla="*/ 3 h 15"/>
                  <a:gd name="T30" fmla="*/ 32 w 39"/>
                  <a:gd name="T31"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 h="15">
                    <a:moveTo>
                      <a:pt x="32" y="3"/>
                    </a:moveTo>
                    <a:lnTo>
                      <a:pt x="6" y="0"/>
                    </a:lnTo>
                    <a:lnTo>
                      <a:pt x="6" y="0"/>
                    </a:lnTo>
                    <a:lnTo>
                      <a:pt x="3" y="3"/>
                    </a:lnTo>
                    <a:lnTo>
                      <a:pt x="0" y="5"/>
                    </a:lnTo>
                    <a:lnTo>
                      <a:pt x="0" y="5"/>
                    </a:lnTo>
                    <a:lnTo>
                      <a:pt x="3" y="8"/>
                    </a:lnTo>
                    <a:lnTo>
                      <a:pt x="6" y="11"/>
                    </a:lnTo>
                    <a:lnTo>
                      <a:pt x="32" y="14"/>
                    </a:lnTo>
                    <a:lnTo>
                      <a:pt x="32" y="14"/>
                    </a:lnTo>
                    <a:lnTo>
                      <a:pt x="32" y="14"/>
                    </a:lnTo>
                    <a:lnTo>
                      <a:pt x="38" y="11"/>
                    </a:lnTo>
                    <a:lnTo>
                      <a:pt x="38" y="8"/>
                    </a:lnTo>
                    <a:lnTo>
                      <a:pt x="38" y="8"/>
                    </a:lnTo>
                    <a:lnTo>
                      <a:pt x="38" y="3"/>
                    </a:lnTo>
                    <a:lnTo>
                      <a:pt x="32" y="3"/>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70"/>
                <a:endParaRPr lang="en-US">
                  <a:solidFill>
                    <a:srgbClr val="58595D"/>
                  </a:solidFill>
                </a:endParaRPr>
              </a:p>
            </p:txBody>
          </p:sp>
          <p:sp>
            <p:nvSpPr>
              <p:cNvPr id="59" name="Freeform 151"/>
              <p:cNvSpPr>
                <a:spLocks noChangeArrowheads="1"/>
              </p:cNvSpPr>
              <p:nvPr/>
            </p:nvSpPr>
            <p:spPr bwMode="auto">
              <a:xfrm>
                <a:off x="5365750" y="2328863"/>
                <a:ext cx="17463" cy="9525"/>
              </a:xfrm>
              <a:custGeom>
                <a:avLst/>
                <a:gdLst>
                  <a:gd name="T0" fmla="*/ 38 w 47"/>
                  <a:gd name="T1" fmla="*/ 3 h 27"/>
                  <a:gd name="T2" fmla="*/ 12 w 47"/>
                  <a:gd name="T3" fmla="*/ 0 h 27"/>
                  <a:gd name="T4" fmla="*/ 12 w 47"/>
                  <a:gd name="T5" fmla="*/ 0 h 27"/>
                  <a:gd name="T6" fmla="*/ 3 w 47"/>
                  <a:gd name="T7" fmla="*/ 3 h 27"/>
                  <a:gd name="T8" fmla="*/ 0 w 47"/>
                  <a:gd name="T9" fmla="*/ 9 h 27"/>
                  <a:gd name="T10" fmla="*/ 0 w 47"/>
                  <a:gd name="T11" fmla="*/ 9 h 27"/>
                  <a:gd name="T12" fmla="*/ 3 w 47"/>
                  <a:gd name="T13" fmla="*/ 17 h 27"/>
                  <a:gd name="T14" fmla="*/ 9 w 47"/>
                  <a:gd name="T15" fmla="*/ 20 h 27"/>
                  <a:gd name="T16" fmla="*/ 35 w 47"/>
                  <a:gd name="T17" fmla="*/ 23 h 27"/>
                  <a:gd name="T18" fmla="*/ 35 w 47"/>
                  <a:gd name="T19" fmla="*/ 26 h 27"/>
                  <a:gd name="T20" fmla="*/ 35 w 47"/>
                  <a:gd name="T21" fmla="*/ 26 h 27"/>
                  <a:gd name="T22" fmla="*/ 43 w 47"/>
                  <a:gd name="T23" fmla="*/ 23 h 27"/>
                  <a:gd name="T24" fmla="*/ 46 w 47"/>
                  <a:gd name="T25" fmla="*/ 15 h 27"/>
                  <a:gd name="T26" fmla="*/ 46 w 47"/>
                  <a:gd name="T27" fmla="*/ 15 h 27"/>
                  <a:gd name="T28" fmla="*/ 43 w 47"/>
                  <a:gd name="T29" fmla="*/ 9 h 27"/>
                  <a:gd name="T30" fmla="*/ 38 w 47"/>
                  <a:gd name="T31" fmla="*/ 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27">
                    <a:moveTo>
                      <a:pt x="38" y="3"/>
                    </a:moveTo>
                    <a:lnTo>
                      <a:pt x="12" y="0"/>
                    </a:lnTo>
                    <a:lnTo>
                      <a:pt x="12" y="0"/>
                    </a:lnTo>
                    <a:lnTo>
                      <a:pt x="3" y="3"/>
                    </a:lnTo>
                    <a:lnTo>
                      <a:pt x="0" y="9"/>
                    </a:lnTo>
                    <a:lnTo>
                      <a:pt x="0" y="9"/>
                    </a:lnTo>
                    <a:lnTo>
                      <a:pt x="3" y="17"/>
                    </a:lnTo>
                    <a:lnTo>
                      <a:pt x="9" y="20"/>
                    </a:lnTo>
                    <a:lnTo>
                      <a:pt x="35" y="23"/>
                    </a:lnTo>
                    <a:lnTo>
                      <a:pt x="35" y="26"/>
                    </a:lnTo>
                    <a:lnTo>
                      <a:pt x="35" y="26"/>
                    </a:lnTo>
                    <a:lnTo>
                      <a:pt x="43" y="23"/>
                    </a:lnTo>
                    <a:lnTo>
                      <a:pt x="46" y="15"/>
                    </a:lnTo>
                    <a:lnTo>
                      <a:pt x="46" y="15"/>
                    </a:lnTo>
                    <a:lnTo>
                      <a:pt x="43" y="9"/>
                    </a:lnTo>
                    <a:lnTo>
                      <a:pt x="38" y="3"/>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70"/>
                <a:endParaRPr lang="en-US">
                  <a:solidFill>
                    <a:srgbClr val="58595D"/>
                  </a:solidFill>
                </a:endParaRPr>
              </a:p>
            </p:txBody>
          </p:sp>
          <p:sp>
            <p:nvSpPr>
              <p:cNvPr id="60" name="Freeform 152"/>
              <p:cNvSpPr>
                <a:spLocks noChangeArrowheads="1"/>
              </p:cNvSpPr>
              <p:nvPr/>
            </p:nvSpPr>
            <p:spPr bwMode="auto">
              <a:xfrm>
                <a:off x="5434013" y="2339975"/>
                <a:ext cx="19050" cy="11113"/>
              </a:xfrm>
              <a:custGeom>
                <a:avLst/>
                <a:gdLst>
                  <a:gd name="T0" fmla="*/ 17 w 55"/>
                  <a:gd name="T1" fmla="*/ 0 h 32"/>
                  <a:gd name="T2" fmla="*/ 17 w 55"/>
                  <a:gd name="T3" fmla="*/ 0 h 32"/>
                  <a:gd name="T4" fmla="*/ 11 w 55"/>
                  <a:gd name="T5" fmla="*/ 0 h 32"/>
                  <a:gd name="T6" fmla="*/ 5 w 55"/>
                  <a:gd name="T7" fmla="*/ 3 h 32"/>
                  <a:gd name="T8" fmla="*/ 2 w 55"/>
                  <a:gd name="T9" fmla="*/ 6 h 32"/>
                  <a:gd name="T10" fmla="*/ 0 w 55"/>
                  <a:gd name="T11" fmla="*/ 11 h 32"/>
                  <a:gd name="T12" fmla="*/ 0 w 55"/>
                  <a:gd name="T13" fmla="*/ 11 h 32"/>
                  <a:gd name="T14" fmla="*/ 0 w 55"/>
                  <a:gd name="T15" fmla="*/ 14 h 32"/>
                  <a:gd name="T16" fmla="*/ 2 w 55"/>
                  <a:gd name="T17" fmla="*/ 20 h 32"/>
                  <a:gd name="T18" fmla="*/ 5 w 55"/>
                  <a:gd name="T19" fmla="*/ 23 h 32"/>
                  <a:gd name="T20" fmla="*/ 11 w 55"/>
                  <a:gd name="T21" fmla="*/ 25 h 32"/>
                  <a:gd name="T22" fmla="*/ 37 w 55"/>
                  <a:gd name="T23" fmla="*/ 31 h 32"/>
                  <a:gd name="T24" fmla="*/ 37 w 55"/>
                  <a:gd name="T25" fmla="*/ 31 h 32"/>
                  <a:gd name="T26" fmla="*/ 37 w 55"/>
                  <a:gd name="T27" fmla="*/ 31 h 32"/>
                  <a:gd name="T28" fmla="*/ 43 w 55"/>
                  <a:gd name="T29" fmla="*/ 31 h 32"/>
                  <a:gd name="T30" fmla="*/ 48 w 55"/>
                  <a:gd name="T31" fmla="*/ 28 h 32"/>
                  <a:gd name="T32" fmla="*/ 51 w 55"/>
                  <a:gd name="T33" fmla="*/ 25 h 32"/>
                  <a:gd name="T34" fmla="*/ 54 w 55"/>
                  <a:gd name="T35" fmla="*/ 20 h 32"/>
                  <a:gd name="T36" fmla="*/ 54 w 55"/>
                  <a:gd name="T37" fmla="*/ 20 h 32"/>
                  <a:gd name="T38" fmla="*/ 54 w 55"/>
                  <a:gd name="T39" fmla="*/ 14 h 32"/>
                  <a:gd name="T40" fmla="*/ 51 w 55"/>
                  <a:gd name="T41" fmla="*/ 11 h 32"/>
                  <a:gd name="T42" fmla="*/ 48 w 55"/>
                  <a:gd name="T43" fmla="*/ 6 h 32"/>
                  <a:gd name="T44" fmla="*/ 43 w 55"/>
                  <a:gd name="T45" fmla="*/ 6 h 32"/>
                  <a:gd name="T46" fmla="*/ 17 w 55"/>
                  <a:gd name="T4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 h="32">
                    <a:moveTo>
                      <a:pt x="17" y="0"/>
                    </a:moveTo>
                    <a:lnTo>
                      <a:pt x="17" y="0"/>
                    </a:lnTo>
                    <a:lnTo>
                      <a:pt x="11" y="0"/>
                    </a:lnTo>
                    <a:lnTo>
                      <a:pt x="5" y="3"/>
                    </a:lnTo>
                    <a:lnTo>
                      <a:pt x="2" y="6"/>
                    </a:lnTo>
                    <a:lnTo>
                      <a:pt x="0" y="11"/>
                    </a:lnTo>
                    <a:lnTo>
                      <a:pt x="0" y="11"/>
                    </a:lnTo>
                    <a:lnTo>
                      <a:pt x="0" y="14"/>
                    </a:lnTo>
                    <a:lnTo>
                      <a:pt x="2" y="20"/>
                    </a:lnTo>
                    <a:lnTo>
                      <a:pt x="5" y="23"/>
                    </a:lnTo>
                    <a:lnTo>
                      <a:pt x="11" y="25"/>
                    </a:lnTo>
                    <a:lnTo>
                      <a:pt x="37" y="31"/>
                    </a:lnTo>
                    <a:lnTo>
                      <a:pt x="37" y="31"/>
                    </a:lnTo>
                    <a:lnTo>
                      <a:pt x="37" y="31"/>
                    </a:lnTo>
                    <a:lnTo>
                      <a:pt x="43" y="31"/>
                    </a:lnTo>
                    <a:lnTo>
                      <a:pt x="48" y="28"/>
                    </a:lnTo>
                    <a:lnTo>
                      <a:pt x="51" y="25"/>
                    </a:lnTo>
                    <a:lnTo>
                      <a:pt x="54" y="20"/>
                    </a:lnTo>
                    <a:lnTo>
                      <a:pt x="54" y="20"/>
                    </a:lnTo>
                    <a:lnTo>
                      <a:pt x="54" y="14"/>
                    </a:lnTo>
                    <a:lnTo>
                      <a:pt x="51" y="11"/>
                    </a:lnTo>
                    <a:lnTo>
                      <a:pt x="48" y="6"/>
                    </a:lnTo>
                    <a:lnTo>
                      <a:pt x="43" y="6"/>
                    </a:lnTo>
                    <a:lnTo>
                      <a:pt x="17" y="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70"/>
                <a:endParaRPr lang="en-US">
                  <a:solidFill>
                    <a:srgbClr val="58595D"/>
                  </a:solidFill>
                </a:endParaRPr>
              </a:p>
            </p:txBody>
          </p:sp>
          <p:sp>
            <p:nvSpPr>
              <p:cNvPr id="61" name="Freeform 153"/>
              <p:cNvSpPr>
                <a:spLocks noChangeArrowheads="1"/>
              </p:cNvSpPr>
              <p:nvPr/>
            </p:nvSpPr>
            <p:spPr bwMode="auto">
              <a:xfrm>
                <a:off x="5500688" y="2354263"/>
                <a:ext cx="22225" cy="15875"/>
              </a:xfrm>
              <a:custGeom>
                <a:avLst/>
                <a:gdLst>
                  <a:gd name="T0" fmla="*/ 11 w 61"/>
                  <a:gd name="T1" fmla="*/ 34 h 44"/>
                  <a:gd name="T2" fmla="*/ 37 w 61"/>
                  <a:gd name="T3" fmla="*/ 43 h 44"/>
                  <a:gd name="T4" fmla="*/ 37 w 61"/>
                  <a:gd name="T5" fmla="*/ 43 h 44"/>
                  <a:gd name="T6" fmla="*/ 37 w 61"/>
                  <a:gd name="T7" fmla="*/ 43 h 44"/>
                  <a:gd name="T8" fmla="*/ 43 w 61"/>
                  <a:gd name="T9" fmla="*/ 43 h 44"/>
                  <a:gd name="T10" fmla="*/ 51 w 61"/>
                  <a:gd name="T11" fmla="*/ 40 h 44"/>
                  <a:gd name="T12" fmla="*/ 54 w 61"/>
                  <a:gd name="T13" fmla="*/ 37 h 44"/>
                  <a:gd name="T14" fmla="*/ 60 w 61"/>
                  <a:gd name="T15" fmla="*/ 29 h 44"/>
                  <a:gd name="T16" fmla="*/ 60 w 61"/>
                  <a:gd name="T17" fmla="*/ 29 h 44"/>
                  <a:gd name="T18" fmla="*/ 60 w 61"/>
                  <a:gd name="T19" fmla="*/ 23 h 44"/>
                  <a:gd name="T20" fmla="*/ 57 w 61"/>
                  <a:gd name="T21" fmla="*/ 17 h 44"/>
                  <a:gd name="T22" fmla="*/ 51 w 61"/>
                  <a:gd name="T23" fmla="*/ 11 h 44"/>
                  <a:gd name="T24" fmla="*/ 46 w 61"/>
                  <a:gd name="T25" fmla="*/ 8 h 44"/>
                  <a:gd name="T26" fmla="*/ 20 w 61"/>
                  <a:gd name="T27" fmla="*/ 0 h 44"/>
                  <a:gd name="T28" fmla="*/ 20 w 61"/>
                  <a:gd name="T29" fmla="*/ 0 h 44"/>
                  <a:gd name="T30" fmla="*/ 14 w 61"/>
                  <a:gd name="T31" fmla="*/ 0 h 44"/>
                  <a:gd name="T32" fmla="*/ 8 w 61"/>
                  <a:gd name="T33" fmla="*/ 3 h 44"/>
                  <a:gd name="T34" fmla="*/ 3 w 61"/>
                  <a:gd name="T35" fmla="*/ 6 h 44"/>
                  <a:gd name="T36" fmla="*/ 0 w 61"/>
                  <a:gd name="T37" fmla="*/ 11 h 44"/>
                  <a:gd name="T38" fmla="*/ 0 w 61"/>
                  <a:gd name="T39" fmla="*/ 11 h 44"/>
                  <a:gd name="T40" fmla="*/ 0 w 61"/>
                  <a:gd name="T41" fmla="*/ 20 h 44"/>
                  <a:gd name="T42" fmla="*/ 0 w 61"/>
                  <a:gd name="T43" fmla="*/ 26 h 44"/>
                  <a:gd name="T44" fmla="*/ 5 w 61"/>
                  <a:gd name="T45" fmla="*/ 32 h 44"/>
                  <a:gd name="T46" fmla="*/ 11 w 61"/>
                  <a:gd name="T47" fmla="*/ 3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1" h="44">
                    <a:moveTo>
                      <a:pt x="11" y="34"/>
                    </a:moveTo>
                    <a:lnTo>
                      <a:pt x="37" y="43"/>
                    </a:lnTo>
                    <a:lnTo>
                      <a:pt x="37" y="43"/>
                    </a:lnTo>
                    <a:lnTo>
                      <a:pt x="37" y="43"/>
                    </a:lnTo>
                    <a:lnTo>
                      <a:pt x="43" y="43"/>
                    </a:lnTo>
                    <a:lnTo>
                      <a:pt x="51" y="40"/>
                    </a:lnTo>
                    <a:lnTo>
                      <a:pt x="54" y="37"/>
                    </a:lnTo>
                    <a:lnTo>
                      <a:pt x="60" y="29"/>
                    </a:lnTo>
                    <a:lnTo>
                      <a:pt x="60" y="29"/>
                    </a:lnTo>
                    <a:lnTo>
                      <a:pt x="60" y="23"/>
                    </a:lnTo>
                    <a:lnTo>
                      <a:pt x="57" y="17"/>
                    </a:lnTo>
                    <a:lnTo>
                      <a:pt x="51" y="11"/>
                    </a:lnTo>
                    <a:lnTo>
                      <a:pt x="46" y="8"/>
                    </a:lnTo>
                    <a:lnTo>
                      <a:pt x="20" y="0"/>
                    </a:lnTo>
                    <a:lnTo>
                      <a:pt x="20" y="0"/>
                    </a:lnTo>
                    <a:lnTo>
                      <a:pt x="14" y="0"/>
                    </a:lnTo>
                    <a:lnTo>
                      <a:pt x="8" y="3"/>
                    </a:lnTo>
                    <a:lnTo>
                      <a:pt x="3" y="6"/>
                    </a:lnTo>
                    <a:lnTo>
                      <a:pt x="0" y="11"/>
                    </a:lnTo>
                    <a:lnTo>
                      <a:pt x="0" y="11"/>
                    </a:lnTo>
                    <a:lnTo>
                      <a:pt x="0" y="20"/>
                    </a:lnTo>
                    <a:lnTo>
                      <a:pt x="0" y="26"/>
                    </a:lnTo>
                    <a:lnTo>
                      <a:pt x="5" y="32"/>
                    </a:lnTo>
                    <a:lnTo>
                      <a:pt x="11" y="34"/>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70"/>
                <a:endParaRPr lang="en-US">
                  <a:solidFill>
                    <a:srgbClr val="58595D"/>
                  </a:solidFill>
                </a:endParaRPr>
              </a:p>
            </p:txBody>
          </p:sp>
          <p:sp>
            <p:nvSpPr>
              <p:cNvPr id="62" name="Freeform 154"/>
              <p:cNvSpPr>
                <a:spLocks noChangeArrowheads="1"/>
              </p:cNvSpPr>
              <p:nvPr/>
            </p:nvSpPr>
            <p:spPr bwMode="auto">
              <a:xfrm>
                <a:off x="5589588" y="2563813"/>
                <a:ext cx="30162" cy="26987"/>
              </a:xfrm>
              <a:custGeom>
                <a:avLst/>
                <a:gdLst>
                  <a:gd name="T0" fmla="*/ 43 w 84"/>
                  <a:gd name="T1" fmla="*/ 66 h 73"/>
                  <a:gd name="T2" fmla="*/ 66 w 84"/>
                  <a:gd name="T3" fmla="*/ 55 h 73"/>
                  <a:gd name="T4" fmla="*/ 66 w 84"/>
                  <a:gd name="T5" fmla="*/ 55 h 73"/>
                  <a:gd name="T6" fmla="*/ 75 w 84"/>
                  <a:gd name="T7" fmla="*/ 46 h 73"/>
                  <a:gd name="T8" fmla="*/ 80 w 84"/>
                  <a:gd name="T9" fmla="*/ 38 h 73"/>
                  <a:gd name="T10" fmla="*/ 83 w 84"/>
                  <a:gd name="T11" fmla="*/ 26 h 73"/>
                  <a:gd name="T12" fmla="*/ 77 w 84"/>
                  <a:gd name="T13" fmla="*/ 14 h 73"/>
                  <a:gd name="T14" fmla="*/ 77 w 84"/>
                  <a:gd name="T15" fmla="*/ 14 h 73"/>
                  <a:gd name="T16" fmla="*/ 72 w 84"/>
                  <a:gd name="T17" fmla="*/ 6 h 73"/>
                  <a:gd name="T18" fmla="*/ 60 w 84"/>
                  <a:gd name="T19" fmla="*/ 0 h 73"/>
                  <a:gd name="T20" fmla="*/ 52 w 84"/>
                  <a:gd name="T21" fmla="*/ 0 h 73"/>
                  <a:gd name="T22" fmla="*/ 40 w 84"/>
                  <a:gd name="T23" fmla="*/ 3 h 73"/>
                  <a:gd name="T24" fmla="*/ 17 w 84"/>
                  <a:gd name="T25" fmla="*/ 14 h 73"/>
                  <a:gd name="T26" fmla="*/ 14 w 84"/>
                  <a:gd name="T27" fmla="*/ 14 h 73"/>
                  <a:gd name="T28" fmla="*/ 14 w 84"/>
                  <a:gd name="T29" fmla="*/ 14 h 73"/>
                  <a:gd name="T30" fmla="*/ 6 w 84"/>
                  <a:gd name="T31" fmla="*/ 23 h 73"/>
                  <a:gd name="T32" fmla="*/ 0 w 84"/>
                  <a:gd name="T33" fmla="*/ 32 h 73"/>
                  <a:gd name="T34" fmla="*/ 0 w 84"/>
                  <a:gd name="T35" fmla="*/ 43 h 73"/>
                  <a:gd name="T36" fmla="*/ 3 w 84"/>
                  <a:gd name="T37" fmla="*/ 55 h 73"/>
                  <a:gd name="T38" fmla="*/ 3 w 84"/>
                  <a:gd name="T39" fmla="*/ 55 h 73"/>
                  <a:gd name="T40" fmla="*/ 12 w 84"/>
                  <a:gd name="T41" fmla="*/ 63 h 73"/>
                  <a:gd name="T42" fmla="*/ 20 w 84"/>
                  <a:gd name="T43" fmla="*/ 69 h 73"/>
                  <a:gd name="T44" fmla="*/ 31 w 84"/>
                  <a:gd name="T45" fmla="*/ 72 h 73"/>
                  <a:gd name="T46" fmla="*/ 43 w 84"/>
                  <a:gd name="T47" fmla="*/ 6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4" h="73">
                    <a:moveTo>
                      <a:pt x="43" y="66"/>
                    </a:moveTo>
                    <a:lnTo>
                      <a:pt x="66" y="55"/>
                    </a:lnTo>
                    <a:lnTo>
                      <a:pt x="66" y="55"/>
                    </a:lnTo>
                    <a:lnTo>
                      <a:pt x="75" y="46"/>
                    </a:lnTo>
                    <a:lnTo>
                      <a:pt x="80" y="38"/>
                    </a:lnTo>
                    <a:lnTo>
                      <a:pt x="83" y="26"/>
                    </a:lnTo>
                    <a:lnTo>
                      <a:pt x="77" y="14"/>
                    </a:lnTo>
                    <a:lnTo>
                      <a:pt x="77" y="14"/>
                    </a:lnTo>
                    <a:lnTo>
                      <a:pt x="72" y="6"/>
                    </a:lnTo>
                    <a:lnTo>
                      <a:pt x="60" y="0"/>
                    </a:lnTo>
                    <a:lnTo>
                      <a:pt x="52" y="0"/>
                    </a:lnTo>
                    <a:lnTo>
                      <a:pt x="40" y="3"/>
                    </a:lnTo>
                    <a:lnTo>
                      <a:pt x="17" y="14"/>
                    </a:lnTo>
                    <a:lnTo>
                      <a:pt x="14" y="14"/>
                    </a:lnTo>
                    <a:lnTo>
                      <a:pt x="14" y="14"/>
                    </a:lnTo>
                    <a:lnTo>
                      <a:pt x="6" y="23"/>
                    </a:lnTo>
                    <a:lnTo>
                      <a:pt x="0" y="32"/>
                    </a:lnTo>
                    <a:lnTo>
                      <a:pt x="0" y="43"/>
                    </a:lnTo>
                    <a:lnTo>
                      <a:pt x="3" y="55"/>
                    </a:lnTo>
                    <a:lnTo>
                      <a:pt x="3" y="55"/>
                    </a:lnTo>
                    <a:lnTo>
                      <a:pt x="12" y="63"/>
                    </a:lnTo>
                    <a:lnTo>
                      <a:pt x="20" y="69"/>
                    </a:lnTo>
                    <a:lnTo>
                      <a:pt x="31" y="72"/>
                    </a:lnTo>
                    <a:lnTo>
                      <a:pt x="43" y="66"/>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70"/>
                <a:endParaRPr lang="en-US">
                  <a:solidFill>
                    <a:srgbClr val="58595D"/>
                  </a:solidFill>
                </a:endParaRPr>
              </a:p>
            </p:txBody>
          </p:sp>
          <p:sp>
            <p:nvSpPr>
              <p:cNvPr id="63" name="Freeform 155"/>
              <p:cNvSpPr>
                <a:spLocks noChangeArrowheads="1"/>
              </p:cNvSpPr>
              <p:nvPr/>
            </p:nvSpPr>
            <p:spPr bwMode="auto">
              <a:xfrm>
                <a:off x="5524500" y="2590800"/>
                <a:ext cx="31750" cy="25400"/>
              </a:xfrm>
              <a:custGeom>
                <a:avLst/>
                <a:gdLst>
                  <a:gd name="T0" fmla="*/ 45 w 86"/>
                  <a:gd name="T1" fmla="*/ 2 h 72"/>
                  <a:gd name="T2" fmla="*/ 19 w 86"/>
                  <a:gd name="T3" fmla="*/ 11 h 72"/>
                  <a:gd name="T4" fmla="*/ 19 w 86"/>
                  <a:gd name="T5" fmla="*/ 11 h 72"/>
                  <a:gd name="T6" fmla="*/ 19 w 86"/>
                  <a:gd name="T7" fmla="*/ 11 h 72"/>
                  <a:gd name="T8" fmla="*/ 11 w 86"/>
                  <a:gd name="T9" fmla="*/ 17 h 72"/>
                  <a:gd name="T10" fmla="*/ 3 w 86"/>
                  <a:gd name="T11" fmla="*/ 26 h 72"/>
                  <a:gd name="T12" fmla="*/ 0 w 86"/>
                  <a:gd name="T13" fmla="*/ 37 h 72"/>
                  <a:gd name="T14" fmla="*/ 3 w 86"/>
                  <a:gd name="T15" fmla="*/ 48 h 72"/>
                  <a:gd name="T16" fmla="*/ 3 w 86"/>
                  <a:gd name="T17" fmla="*/ 48 h 72"/>
                  <a:gd name="T18" fmla="*/ 8 w 86"/>
                  <a:gd name="T19" fmla="*/ 60 h 72"/>
                  <a:gd name="T20" fmla="*/ 17 w 86"/>
                  <a:gd name="T21" fmla="*/ 65 h 72"/>
                  <a:gd name="T22" fmla="*/ 28 w 86"/>
                  <a:gd name="T23" fmla="*/ 71 h 72"/>
                  <a:gd name="T24" fmla="*/ 40 w 86"/>
                  <a:gd name="T25" fmla="*/ 68 h 72"/>
                  <a:gd name="T26" fmla="*/ 66 w 86"/>
                  <a:gd name="T27" fmla="*/ 60 h 72"/>
                  <a:gd name="T28" fmla="*/ 66 w 86"/>
                  <a:gd name="T29" fmla="*/ 60 h 72"/>
                  <a:gd name="T30" fmla="*/ 77 w 86"/>
                  <a:gd name="T31" fmla="*/ 54 h 72"/>
                  <a:gd name="T32" fmla="*/ 83 w 86"/>
                  <a:gd name="T33" fmla="*/ 46 h 72"/>
                  <a:gd name="T34" fmla="*/ 85 w 86"/>
                  <a:gd name="T35" fmla="*/ 34 h 72"/>
                  <a:gd name="T36" fmla="*/ 85 w 86"/>
                  <a:gd name="T37" fmla="*/ 23 h 72"/>
                  <a:gd name="T38" fmla="*/ 85 w 86"/>
                  <a:gd name="T39" fmla="*/ 23 h 72"/>
                  <a:gd name="T40" fmla="*/ 77 w 86"/>
                  <a:gd name="T41" fmla="*/ 11 h 72"/>
                  <a:gd name="T42" fmla="*/ 68 w 86"/>
                  <a:gd name="T43" fmla="*/ 2 h 72"/>
                  <a:gd name="T44" fmla="*/ 57 w 86"/>
                  <a:gd name="T45" fmla="*/ 0 h 72"/>
                  <a:gd name="T46" fmla="*/ 45 w 86"/>
                  <a:gd name="T47" fmla="*/ 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6" h="72">
                    <a:moveTo>
                      <a:pt x="45" y="2"/>
                    </a:moveTo>
                    <a:lnTo>
                      <a:pt x="19" y="11"/>
                    </a:lnTo>
                    <a:lnTo>
                      <a:pt x="19" y="11"/>
                    </a:lnTo>
                    <a:lnTo>
                      <a:pt x="19" y="11"/>
                    </a:lnTo>
                    <a:lnTo>
                      <a:pt x="11" y="17"/>
                    </a:lnTo>
                    <a:lnTo>
                      <a:pt x="3" y="26"/>
                    </a:lnTo>
                    <a:lnTo>
                      <a:pt x="0" y="37"/>
                    </a:lnTo>
                    <a:lnTo>
                      <a:pt x="3" y="48"/>
                    </a:lnTo>
                    <a:lnTo>
                      <a:pt x="3" y="48"/>
                    </a:lnTo>
                    <a:lnTo>
                      <a:pt x="8" y="60"/>
                    </a:lnTo>
                    <a:lnTo>
                      <a:pt x="17" y="65"/>
                    </a:lnTo>
                    <a:lnTo>
                      <a:pt x="28" y="71"/>
                    </a:lnTo>
                    <a:lnTo>
                      <a:pt x="40" y="68"/>
                    </a:lnTo>
                    <a:lnTo>
                      <a:pt x="66" y="60"/>
                    </a:lnTo>
                    <a:lnTo>
                      <a:pt x="66" y="60"/>
                    </a:lnTo>
                    <a:lnTo>
                      <a:pt x="77" y="54"/>
                    </a:lnTo>
                    <a:lnTo>
                      <a:pt x="83" y="46"/>
                    </a:lnTo>
                    <a:lnTo>
                      <a:pt x="85" y="34"/>
                    </a:lnTo>
                    <a:lnTo>
                      <a:pt x="85" y="23"/>
                    </a:lnTo>
                    <a:lnTo>
                      <a:pt x="85" y="23"/>
                    </a:lnTo>
                    <a:lnTo>
                      <a:pt x="77" y="11"/>
                    </a:lnTo>
                    <a:lnTo>
                      <a:pt x="68" y="2"/>
                    </a:lnTo>
                    <a:lnTo>
                      <a:pt x="57" y="0"/>
                    </a:lnTo>
                    <a:lnTo>
                      <a:pt x="45" y="2"/>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70"/>
                <a:endParaRPr lang="en-US">
                  <a:solidFill>
                    <a:srgbClr val="58595D"/>
                  </a:solidFill>
                </a:endParaRPr>
              </a:p>
            </p:txBody>
          </p:sp>
          <p:sp>
            <p:nvSpPr>
              <p:cNvPr id="64" name="Freeform 156"/>
              <p:cNvSpPr>
                <a:spLocks noChangeArrowheads="1"/>
              </p:cNvSpPr>
              <p:nvPr/>
            </p:nvSpPr>
            <p:spPr bwMode="auto">
              <a:xfrm>
                <a:off x="5457825" y="2609850"/>
                <a:ext cx="31750" cy="25400"/>
              </a:xfrm>
              <a:custGeom>
                <a:avLst/>
                <a:gdLst>
                  <a:gd name="T0" fmla="*/ 49 w 90"/>
                  <a:gd name="T1" fmla="*/ 0 h 70"/>
                  <a:gd name="T2" fmla="*/ 23 w 90"/>
                  <a:gd name="T3" fmla="*/ 6 h 70"/>
                  <a:gd name="T4" fmla="*/ 23 w 90"/>
                  <a:gd name="T5" fmla="*/ 6 h 70"/>
                  <a:gd name="T6" fmla="*/ 23 w 90"/>
                  <a:gd name="T7" fmla="*/ 6 h 70"/>
                  <a:gd name="T8" fmla="*/ 12 w 90"/>
                  <a:gd name="T9" fmla="*/ 11 h 70"/>
                  <a:gd name="T10" fmla="*/ 3 w 90"/>
                  <a:gd name="T11" fmla="*/ 20 h 70"/>
                  <a:gd name="T12" fmla="*/ 0 w 90"/>
                  <a:gd name="T13" fmla="*/ 32 h 70"/>
                  <a:gd name="T14" fmla="*/ 0 w 90"/>
                  <a:gd name="T15" fmla="*/ 46 h 70"/>
                  <a:gd name="T16" fmla="*/ 0 w 90"/>
                  <a:gd name="T17" fmla="*/ 46 h 70"/>
                  <a:gd name="T18" fmla="*/ 6 w 90"/>
                  <a:gd name="T19" fmla="*/ 57 h 70"/>
                  <a:gd name="T20" fmla="*/ 15 w 90"/>
                  <a:gd name="T21" fmla="*/ 63 h 70"/>
                  <a:gd name="T22" fmla="*/ 26 w 90"/>
                  <a:gd name="T23" fmla="*/ 69 h 70"/>
                  <a:gd name="T24" fmla="*/ 38 w 90"/>
                  <a:gd name="T25" fmla="*/ 69 h 70"/>
                  <a:gd name="T26" fmla="*/ 63 w 90"/>
                  <a:gd name="T27" fmla="*/ 63 h 70"/>
                  <a:gd name="T28" fmla="*/ 63 w 90"/>
                  <a:gd name="T29" fmla="*/ 63 h 70"/>
                  <a:gd name="T30" fmla="*/ 75 w 90"/>
                  <a:gd name="T31" fmla="*/ 57 h 70"/>
                  <a:gd name="T32" fmla="*/ 83 w 90"/>
                  <a:gd name="T33" fmla="*/ 49 h 70"/>
                  <a:gd name="T34" fmla="*/ 89 w 90"/>
                  <a:gd name="T35" fmla="*/ 37 h 70"/>
                  <a:gd name="T36" fmla="*/ 86 w 90"/>
                  <a:gd name="T37" fmla="*/ 23 h 70"/>
                  <a:gd name="T38" fmla="*/ 86 w 90"/>
                  <a:gd name="T39" fmla="*/ 23 h 70"/>
                  <a:gd name="T40" fmla="*/ 83 w 90"/>
                  <a:gd name="T41" fmla="*/ 11 h 70"/>
                  <a:gd name="T42" fmla="*/ 75 w 90"/>
                  <a:gd name="T43" fmla="*/ 6 h 70"/>
                  <a:gd name="T44" fmla="*/ 63 w 90"/>
                  <a:gd name="T45" fmla="*/ 0 h 70"/>
                  <a:gd name="T46" fmla="*/ 49 w 90"/>
                  <a:gd name="T4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0" h="70">
                    <a:moveTo>
                      <a:pt x="49" y="0"/>
                    </a:moveTo>
                    <a:lnTo>
                      <a:pt x="23" y="6"/>
                    </a:lnTo>
                    <a:lnTo>
                      <a:pt x="23" y="6"/>
                    </a:lnTo>
                    <a:lnTo>
                      <a:pt x="23" y="6"/>
                    </a:lnTo>
                    <a:lnTo>
                      <a:pt x="12" y="11"/>
                    </a:lnTo>
                    <a:lnTo>
                      <a:pt x="3" y="20"/>
                    </a:lnTo>
                    <a:lnTo>
                      <a:pt x="0" y="32"/>
                    </a:lnTo>
                    <a:lnTo>
                      <a:pt x="0" y="46"/>
                    </a:lnTo>
                    <a:lnTo>
                      <a:pt x="0" y="46"/>
                    </a:lnTo>
                    <a:lnTo>
                      <a:pt x="6" y="57"/>
                    </a:lnTo>
                    <a:lnTo>
                      <a:pt x="15" y="63"/>
                    </a:lnTo>
                    <a:lnTo>
                      <a:pt x="26" y="69"/>
                    </a:lnTo>
                    <a:lnTo>
                      <a:pt x="38" y="69"/>
                    </a:lnTo>
                    <a:lnTo>
                      <a:pt x="63" y="63"/>
                    </a:lnTo>
                    <a:lnTo>
                      <a:pt x="63" y="63"/>
                    </a:lnTo>
                    <a:lnTo>
                      <a:pt x="75" y="57"/>
                    </a:lnTo>
                    <a:lnTo>
                      <a:pt x="83" y="49"/>
                    </a:lnTo>
                    <a:lnTo>
                      <a:pt x="89" y="37"/>
                    </a:lnTo>
                    <a:lnTo>
                      <a:pt x="86" y="23"/>
                    </a:lnTo>
                    <a:lnTo>
                      <a:pt x="86" y="23"/>
                    </a:lnTo>
                    <a:lnTo>
                      <a:pt x="83" y="11"/>
                    </a:lnTo>
                    <a:lnTo>
                      <a:pt x="75" y="6"/>
                    </a:lnTo>
                    <a:lnTo>
                      <a:pt x="63" y="0"/>
                    </a:lnTo>
                    <a:lnTo>
                      <a:pt x="49" y="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70"/>
                <a:endParaRPr lang="en-US">
                  <a:solidFill>
                    <a:srgbClr val="58595D"/>
                  </a:solidFill>
                </a:endParaRPr>
              </a:p>
            </p:txBody>
          </p:sp>
          <p:sp>
            <p:nvSpPr>
              <p:cNvPr id="65" name="Freeform 157"/>
              <p:cNvSpPr>
                <a:spLocks noChangeArrowheads="1"/>
              </p:cNvSpPr>
              <p:nvPr/>
            </p:nvSpPr>
            <p:spPr bwMode="auto">
              <a:xfrm>
                <a:off x="5387975" y="2624138"/>
                <a:ext cx="33338" cy="25400"/>
              </a:xfrm>
              <a:custGeom>
                <a:avLst/>
                <a:gdLst>
                  <a:gd name="T0" fmla="*/ 55 w 93"/>
                  <a:gd name="T1" fmla="*/ 0 h 70"/>
                  <a:gd name="T2" fmla="*/ 29 w 93"/>
                  <a:gd name="T3" fmla="*/ 6 h 70"/>
                  <a:gd name="T4" fmla="*/ 26 w 93"/>
                  <a:gd name="T5" fmla="*/ 6 h 70"/>
                  <a:gd name="T6" fmla="*/ 26 w 93"/>
                  <a:gd name="T7" fmla="*/ 6 h 70"/>
                  <a:gd name="T8" fmla="*/ 15 w 93"/>
                  <a:gd name="T9" fmla="*/ 9 h 70"/>
                  <a:gd name="T10" fmla="*/ 6 w 93"/>
                  <a:gd name="T11" fmla="*/ 18 h 70"/>
                  <a:gd name="T12" fmla="*/ 0 w 93"/>
                  <a:gd name="T13" fmla="*/ 29 h 70"/>
                  <a:gd name="T14" fmla="*/ 0 w 93"/>
                  <a:gd name="T15" fmla="*/ 43 h 70"/>
                  <a:gd name="T16" fmla="*/ 0 w 93"/>
                  <a:gd name="T17" fmla="*/ 43 h 70"/>
                  <a:gd name="T18" fmla="*/ 6 w 93"/>
                  <a:gd name="T19" fmla="*/ 55 h 70"/>
                  <a:gd name="T20" fmla="*/ 15 w 93"/>
                  <a:gd name="T21" fmla="*/ 63 h 70"/>
                  <a:gd name="T22" fmla="*/ 26 w 93"/>
                  <a:gd name="T23" fmla="*/ 69 h 70"/>
                  <a:gd name="T24" fmla="*/ 38 w 93"/>
                  <a:gd name="T25" fmla="*/ 69 h 70"/>
                  <a:gd name="T26" fmla="*/ 63 w 93"/>
                  <a:gd name="T27" fmla="*/ 63 h 70"/>
                  <a:gd name="T28" fmla="*/ 63 w 93"/>
                  <a:gd name="T29" fmla="*/ 63 h 70"/>
                  <a:gd name="T30" fmla="*/ 78 w 93"/>
                  <a:gd name="T31" fmla="*/ 61 h 70"/>
                  <a:gd name="T32" fmla="*/ 86 w 93"/>
                  <a:gd name="T33" fmla="*/ 52 h 70"/>
                  <a:gd name="T34" fmla="*/ 92 w 93"/>
                  <a:gd name="T35" fmla="*/ 40 h 70"/>
                  <a:gd name="T36" fmla="*/ 92 w 93"/>
                  <a:gd name="T37" fmla="*/ 29 h 70"/>
                  <a:gd name="T38" fmla="*/ 92 w 93"/>
                  <a:gd name="T39" fmla="*/ 29 h 70"/>
                  <a:gd name="T40" fmla="*/ 86 w 93"/>
                  <a:gd name="T41" fmla="*/ 15 h 70"/>
                  <a:gd name="T42" fmla="*/ 78 w 93"/>
                  <a:gd name="T43" fmla="*/ 6 h 70"/>
                  <a:gd name="T44" fmla="*/ 66 w 93"/>
                  <a:gd name="T45" fmla="*/ 0 h 70"/>
                  <a:gd name="T46" fmla="*/ 55 w 93"/>
                  <a:gd name="T4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3" h="70">
                    <a:moveTo>
                      <a:pt x="55" y="0"/>
                    </a:moveTo>
                    <a:lnTo>
                      <a:pt x="29" y="6"/>
                    </a:lnTo>
                    <a:lnTo>
                      <a:pt x="26" y="6"/>
                    </a:lnTo>
                    <a:lnTo>
                      <a:pt x="26" y="6"/>
                    </a:lnTo>
                    <a:lnTo>
                      <a:pt x="15" y="9"/>
                    </a:lnTo>
                    <a:lnTo>
                      <a:pt x="6" y="18"/>
                    </a:lnTo>
                    <a:lnTo>
                      <a:pt x="0" y="29"/>
                    </a:lnTo>
                    <a:lnTo>
                      <a:pt x="0" y="43"/>
                    </a:lnTo>
                    <a:lnTo>
                      <a:pt x="0" y="43"/>
                    </a:lnTo>
                    <a:lnTo>
                      <a:pt x="6" y="55"/>
                    </a:lnTo>
                    <a:lnTo>
                      <a:pt x="15" y="63"/>
                    </a:lnTo>
                    <a:lnTo>
                      <a:pt x="26" y="69"/>
                    </a:lnTo>
                    <a:lnTo>
                      <a:pt x="38" y="69"/>
                    </a:lnTo>
                    <a:lnTo>
                      <a:pt x="63" y="63"/>
                    </a:lnTo>
                    <a:lnTo>
                      <a:pt x="63" y="63"/>
                    </a:lnTo>
                    <a:lnTo>
                      <a:pt x="78" y="61"/>
                    </a:lnTo>
                    <a:lnTo>
                      <a:pt x="86" y="52"/>
                    </a:lnTo>
                    <a:lnTo>
                      <a:pt x="92" y="40"/>
                    </a:lnTo>
                    <a:lnTo>
                      <a:pt x="92" y="29"/>
                    </a:lnTo>
                    <a:lnTo>
                      <a:pt x="92" y="29"/>
                    </a:lnTo>
                    <a:lnTo>
                      <a:pt x="86" y="15"/>
                    </a:lnTo>
                    <a:lnTo>
                      <a:pt x="78" y="6"/>
                    </a:lnTo>
                    <a:lnTo>
                      <a:pt x="66" y="0"/>
                    </a:lnTo>
                    <a:lnTo>
                      <a:pt x="55" y="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70"/>
                <a:endParaRPr lang="en-US">
                  <a:solidFill>
                    <a:srgbClr val="58595D"/>
                  </a:solidFill>
                </a:endParaRPr>
              </a:p>
            </p:txBody>
          </p:sp>
          <p:sp>
            <p:nvSpPr>
              <p:cNvPr id="66" name="Freeform 158"/>
              <p:cNvSpPr>
                <a:spLocks noChangeArrowheads="1"/>
              </p:cNvSpPr>
              <p:nvPr/>
            </p:nvSpPr>
            <p:spPr bwMode="auto">
              <a:xfrm>
                <a:off x="5319713" y="2633663"/>
                <a:ext cx="33337" cy="25400"/>
              </a:xfrm>
              <a:custGeom>
                <a:avLst/>
                <a:gdLst>
                  <a:gd name="T0" fmla="*/ 38 w 93"/>
                  <a:gd name="T1" fmla="*/ 69 h 70"/>
                  <a:gd name="T2" fmla="*/ 64 w 93"/>
                  <a:gd name="T3" fmla="*/ 66 h 70"/>
                  <a:gd name="T4" fmla="*/ 64 w 93"/>
                  <a:gd name="T5" fmla="*/ 66 h 70"/>
                  <a:gd name="T6" fmla="*/ 75 w 93"/>
                  <a:gd name="T7" fmla="*/ 60 h 70"/>
                  <a:gd name="T8" fmla="*/ 84 w 93"/>
                  <a:gd name="T9" fmla="*/ 55 h 70"/>
                  <a:gd name="T10" fmla="*/ 92 w 93"/>
                  <a:gd name="T11" fmla="*/ 43 h 70"/>
                  <a:gd name="T12" fmla="*/ 92 w 93"/>
                  <a:gd name="T13" fmla="*/ 29 h 70"/>
                  <a:gd name="T14" fmla="*/ 92 w 93"/>
                  <a:gd name="T15" fmla="*/ 29 h 70"/>
                  <a:gd name="T16" fmla="*/ 89 w 93"/>
                  <a:gd name="T17" fmla="*/ 17 h 70"/>
                  <a:gd name="T18" fmla="*/ 81 w 93"/>
                  <a:gd name="T19" fmla="*/ 6 h 70"/>
                  <a:gd name="T20" fmla="*/ 69 w 93"/>
                  <a:gd name="T21" fmla="*/ 0 h 70"/>
                  <a:gd name="T22" fmla="*/ 55 w 93"/>
                  <a:gd name="T23" fmla="*/ 0 h 70"/>
                  <a:gd name="T24" fmla="*/ 29 w 93"/>
                  <a:gd name="T25" fmla="*/ 3 h 70"/>
                  <a:gd name="T26" fmla="*/ 29 w 93"/>
                  <a:gd name="T27" fmla="*/ 3 h 70"/>
                  <a:gd name="T28" fmla="*/ 29 w 93"/>
                  <a:gd name="T29" fmla="*/ 3 h 70"/>
                  <a:gd name="T30" fmla="*/ 18 w 93"/>
                  <a:gd name="T31" fmla="*/ 6 h 70"/>
                  <a:gd name="T32" fmla="*/ 6 w 93"/>
                  <a:gd name="T33" fmla="*/ 14 h 70"/>
                  <a:gd name="T34" fmla="*/ 0 w 93"/>
                  <a:gd name="T35" fmla="*/ 26 h 70"/>
                  <a:gd name="T36" fmla="*/ 0 w 93"/>
                  <a:gd name="T37" fmla="*/ 37 h 70"/>
                  <a:gd name="T38" fmla="*/ 0 w 93"/>
                  <a:gd name="T39" fmla="*/ 37 h 70"/>
                  <a:gd name="T40" fmla="*/ 3 w 93"/>
                  <a:gd name="T41" fmla="*/ 52 h 70"/>
                  <a:gd name="T42" fmla="*/ 12 w 93"/>
                  <a:gd name="T43" fmla="*/ 60 h 70"/>
                  <a:gd name="T44" fmla="*/ 24 w 93"/>
                  <a:gd name="T45" fmla="*/ 66 h 70"/>
                  <a:gd name="T46" fmla="*/ 38 w 93"/>
                  <a:gd name="T47"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3" h="70">
                    <a:moveTo>
                      <a:pt x="38" y="69"/>
                    </a:moveTo>
                    <a:lnTo>
                      <a:pt x="64" y="66"/>
                    </a:lnTo>
                    <a:lnTo>
                      <a:pt x="64" y="66"/>
                    </a:lnTo>
                    <a:lnTo>
                      <a:pt x="75" y="60"/>
                    </a:lnTo>
                    <a:lnTo>
                      <a:pt x="84" y="55"/>
                    </a:lnTo>
                    <a:lnTo>
                      <a:pt x="92" y="43"/>
                    </a:lnTo>
                    <a:lnTo>
                      <a:pt x="92" y="29"/>
                    </a:lnTo>
                    <a:lnTo>
                      <a:pt x="92" y="29"/>
                    </a:lnTo>
                    <a:lnTo>
                      <a:pt x="89" y="17"/>
                    </a:lnTo>
                    <a:lnTo>
                      <a:pt x="81" y="6"/>
                    </a:lnTo>
                    <a:lnTo>
                      <a:pt x="69" y="0"/>
                    </a:lnTo>
                    <a:lnTo>
                      <a:pt x="55" y="0"/>
                    </a:lnTo>
                    <a:lnTo>
                      <a:pt x="29" y="3"/>
                    </a:lnTo>
                    <a:lnTo>
                      <a:pt x="29" y="3"/>
                    </a:lnTo>
                    <a:lnTo>
                      <a:pt x="29" y="3"/>
                    </a:lnTo>
                    <a:lnTo>
                      <a:pt x="18" y="6"/>
                    </a:lnTo>
                    <a:lnTo>
                      <a:pt x="6" y="14"/>
                    </a:lnTo>
                    <a:lnTo>
                      <a:pt x="0" y="26"/>
                    </a:lnTo>
                    <a:lnTo>
                      <a:pt x="0" y="37"/>
                    </a:lnTo>
                    <a:lnTo>
                      <a:pt x="0" y="37"/>
                    </a:lnTo>
                    <a:lnTo>
                      <a:pt x="3" y="52"/>
                    </a:lnTo>
                    <a:lnTo>
                      <a:pt x="12" y="60"/>
                    </a:lnTo>
                    <a:lnTo>
                      <a:pt x="24" y="66"/>
                    </a:lnTo>
                    <a:lnTo>
                      <a:pt x="38" y="69"/>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70"/>
                <a:endParaRPr lang="en-US">
                  <a:solidFill>
                    <a:srgbClr val="58595D"/>
                  </a:solidFill>
                </a:endParaRPr>
              </a:p>
            </p:txBody>
          </p:sp>
          <p:sp>
            <p:nvSpPr>
              <p:cNvPr id="67" name="Freeform 159"/>
              <p:cNvSpPr>
                <a:spLocks noChangeArrowheads="1"/>
              </p:cNvSpPr>
              <p:nvPr/>
            </p:nvSpPr>
            <p:spPr bwMode="auto">
              <a:xfrm>
                <a:off x="5249863" y="2638425"/>
                <a:ext cx="34925" cy="25400"/>
              </a:xfrm>
              <a:custGeom>
                <a:avLst/>
                <a:gdLst>
                  <a:gd name="T0" fmla="*/ 60 w 95"/>
                  <a:gd name="T1" fmla="*/ 0 h 70"/>
                  <a:gd name="T2" fmla="*/ 31 w 95"/>
                  <a:gd name="T3" fmla="*/ 0 h 70"/>
                  <a:gd name="T4" fmla="*/ 31 w 95"/>
                  <a:gd name="T5" fmla="*/ 0 h 70"/>
                  <a:gd name="T6" fmla="*/ 31 w 95"/>
                  <a:gd name="T7" fmla="*/ 0 h 70"/>
                  <a:gd name="T8" fmla="*/ 20 w 95"/>
                  <a:gd name="T9" fmla="*/ 6 h 70"/>
                  <a:gd name="T10" fmla="*/ 8 w 95"/>
                  <a:gd name="T11" fmla="*/ 12 h 70"/>
                  <a:gd name="T12" fmla="*/ 3 w 95"/>
                  <a:gd name="T13" fmla="*/ 23 h 70"/>
                  <a:gd name="T14" fmla="*/ 0 w 95"/>
                  <a:gd name="T15" fmla="*/ 38 h 70"/>
                  <a:gd name="T16" fmla="*/ 0 w 95"/>
                  <a:gd name="T17" fmla="*/ 38 h 70"/>
                  <a:gd name="T18" fmla="*/ 3 w 95"/>
                  <a:gd name="T19" fmla="*/ 49 h 70"/>
                  <a:gd name="T20" fmla="*/ 11 w 95"/>
                  <a:gd name="T21" fmla="*/ 60 h 70"/>
                  <a:gd name="T22" fmla="*/ 23 w 95"/>
                  <a:gd name="T23" fmla="*/ 66 h 70"/>
                  <a:gd name="T24" fmla="*/ 37 w 95"/>
                  <a:gd name="T25" fmla="*/ 69 h 70"/>
                  <a:gd name="T26" fmla="*/ 63 w 95"/>
                  <a:gd name="T27" fmla="*/ 66 h 70"/>
                  <a:gd name="T28" fmla="*/ 63 w 95"/>
                  <a:gd name="T29" fmla="*/ 66 h 70"/>
                  <a:gd name="T30" fmla="*/ 74 w 95"/>
                  <a:gd name="T31" fmla="*/ 63 h 70"/>
                  <a:gd name="T32" fmla="*/ 86 w 95"/>
                  <a:gd name="T33" fmla="*/ 55 h 70"/>
                  <a:gd name="T34" fmla="*/ 92 w 95"/>
                  <a:gd name="T35" fmla="*/ 46 h 70"/>
                  <a:gd name="T36" fmla="*/ 94 w 95"/>
                  <a:gd name="T37" fmla="*/ 32 h 70"/>
                  <a:gd name="T38" fmla="*/ 94 w 95"/>
                  <a:gd name="T39" fmla="*/ 32 h 70"/>
                  <a:gd name="T40" fmla="*/ 92 w 95"/>
                  <a:gd name="T41" fmla="*/ 21 h 70"/>
                  <a:gd name="T42" fmla="*/ 83 w 95"/>
                  <a:gd name="T43" fmla="*/ 9 h 70"/>
                  <a:gd name="T44" fmla="*/ 71 w 95"/>
                  <a:gd name="T45" fmla="*/ 3 h 70"/>
                  <a:gd name="T46" fmla="*/ 60 w 95"/>
                  <a:gd name="T4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5" h="70">
                    <a:moveTo>
                      <a:pt x="60" y="0"/>
                    </a:moveTo>
                    <a:lnTo>
                      <a:pt x="31" y="0"/>
                    </a:lnTo>
                    <a:lnTo>
                      <a:pt x="31" y="0"/>
                    </a:lnTo>
                    <a:lnTo>
                      <a:pt x="31" y="0"/>
                    </a:lnTo>
                    <a:lnTo>
                      <a:pt x="20" y="6"/>
                    </a:lnTo>
                    <a:lnTo>
                      <a:pt x="8" y="12"/>
                    </a:lnTo>
                    <a:lnTo>
                      <a:pt x="3" y="23"/>
                    </a:lnTo>
                    <a:lnTo>
                      <a:pt x="0" y="38"/>
                    </a:lnTo>
                    <a:lnTo>
                      <a:pt x="0" y="38"/>
                    </a:lnTo>
                    <a:lnTo>
                      <a:pt x="3" y="49"/>
                    </a:lnTo>
                    <a:lnTo>
                      <a:pt x="11" y="60"/>
                    </a:lnTo>
                    <a:lnTo>
                      <a:pt x="23" y="66"/>
                    </a:lnTo>
                    <a:lnTo>
                      <a:pt x="37" y="69"/>
                    </a:lnTo>
                    <a:lnTo>
                      <a:pt x="63" y="66"/>
                    </a:lnTo>
                    <a:lnTo>
                      <a:pt x="63" y="66"/>
                    </a:lnTo>
                    <a:lnTo>
                      <a:pt x="74" y="63"/>
                    </a:lnTo>
                    <a:lnTo>
                      <a:pt x="86" y="55"/>
                    </a:lnTo>
                    <a:lnTo>
                      <a:pt x="92" y="46"/>
                    </a:lnTo>
                    <a:lnTo>
                      <a:pt x="94" y="32"/>
                    </a:lnTo>
                    <a:lnTo>
                      <a:pt x="94" y="32"/>
                    </a:lnTo>
                    <a:lnTo>
                      <a:pt x="92" y="21"/>
                    </a:lnTo>
                    <a:lnTo>
                      <a:pt x="83" y="9"/>
                    </a:lnTo>
                    <a:lnTo>
                      <a:pt x="71" y="3"/>
                    </a:lnTo>
                    <a:lnTo>
                      <a:pt x="60" y="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70"/>
                <a:endParaRPr lang="en-US">
                  <a:solidFill>
                    <a:srgbClr val="58595D"/>
                  </a:solidFill>
                </a:endParaRPr>
              </a:p>
            </p:txBody>
          </p:sp>
          <p:sp>
            <p:nvSpPr>
              <p:cNvPr id="68" name="Freeform 160"/>
              <p:cNvSpPr>
                <a:spLocks noChangeArrowheads="1"/>
              </p:cNvSpPr>
              <p:nvPr/>
            </p:nvSpPr>
            <p:spPr bwMode="auto">
              <a:xfrm>
                <a:off x="5180013" y="2640013"/>
                <a:ext cx="33337" cy="23812"/>
              </a:xfrm>
              <a:custGeom>
                <a:avLst/>
                <a:gdLst>
                  <a:gd name="T0" fmla="*/ 60 w 93"/>
                  <a:gd name="T1" fmla="*/ 0 h 67"/>
                  <a:gd name="T2" fmla="*/ 60 w 93"/>
                  <a:gd name="T3" fmla="*/ 0 h 67"/>
                  <a:gd name="T4" fmla="*/ 32 w 93"/>
                  <a:gd name="T5" fmla="*/ 0 h 67"/>
                  <a:gd name="T6" fmla="*/ 32 w 93"/>
                  <a:gd name="T7" fmla="*/ 0 h 67"/>
                  <a:gd name="T8" fmla="*/ 32 w 93"/>
                  <a:gd name="T9" fmla="*/ 0 h 67"/>
                  <a:gd name="T10" fmla="*/ 32 w 93"/>
                  <a:gd name="T11" fmla="*/ 0 h 67"/>
                  <a:gd name="T12" fmla="*/ 20 w 93"/>
                  <a:gd name="T13" fmla="*/ 3 h 67"/>
                  <a:gd name="T14" fmla="*/ 8 w 93"/>
                  <a:gd name="T15" fmla="*/ 9 h 67"/>
                  <a:gd name="T16" fmla="*/ 0 w 93"/>
                  <a:gd name="T17" fmla="*/ 20 h 67"/>
                  <a:gd name="T18" fmla="*/ 0 w 93"/>
                  <a:gd name="T19" fmla="*/ 35 h 67"/>
                  <a:gd name="T20" fmla="*/ 0 w 93"/>
                  <a:gd name="T21" fmla="*/ 35 h 67"/>
                  <a:gd name="T22" fmla="*/ 3 w 93"/>
                  <a:gd name="T23" fmla="*/ 46 h 67"/>
                  <a:gd name="T24" fmla="*/ 8 w 93"/>
                  <a:gd name="T25" fmla="*/ 57 h 67"/>
                  <a:gd name="T26" fmla="*/ 20 w 93"/>
                  <a:gd name="T27" fmla="*/ 63 h 67"/>
                  <a:gd name="T28" fmla="*/ 32 w 93"/>
                  <a:gd name="T29" fmla="*/ 66 h 67"/>
                  <a:gd name="T30" fmla="*/ 60 w 93"/>
                  <a:gd name="T31" fmla="*/ 66 h 67"/>
                  <a:gd name="T32" fmla="*/ 60 w 93"/>
                  <a:gd name="T33" fmla="*/ 66 h 67"/>
                  <a:gd name="T34" fmla="*/ 71 w 93"/>
                  <a:gd name="T35" fmla="*/ 63 h 67"/>
                  <a:gd name="T36" fmla="*/ 83 w 93"/>
                  <a:gd name="T37" fmla="*/ 57 h 67"/>
                  <a:gd name="T38" fmla="*/ 92 w 93"/>
                  <a:gd name="T39" fmla="*/ 46 h 67"/>
                  <a:gd name="T40" fmla="*/ 92 w 93"/>
                  <a:gd name="T41" fmla="*/ 35 h 67"/>
                  <a:gd name="T42" fmla="*/ 92 w 93"/>
                  <a:gd name="T43" fmla="*/ 35 h 67"/>
                  <a:gd name="T44" fmla="*/ 92 w 93"/>
                  <a:gd name="T45" fmla="*/ 20 h 67"/>
                  <a:gd name="T46" fmla="*/ 83 w 93"/>
                  <a:gd name="T47" fmla="*/ 9 h 67"/>
                  <a:gd name="T48" fmla="*/ 71 w 93"/>
                  <a:gd name="T49" fmla="*/ 3 h 67"/>
                  <a:gd name="T50" fmla="*/ 60 w 93"/>
                  <a:gd name="T51"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3" h="67">
                    <a:moveTo>
                      <a:pt x="60" y="0"/>
                    </a:moveTo>
                    <a:lnTo>
                      <a:pt x="60" y="0"/>
                    </a:lnTo>
                    <a:lnTo>
                      <a:pt x="32" y="0"/>
                    </a:lnTo>
                    <a:lnTo>
                      <a:pt x="32" y="0"/>
                    </a:lnTo>
                    <a:lnTo>
                      <a:pt x="32" y="0"/>
                    </a:lnTo>
                    <a:lnTo>
                      <a:pt x="32" y="0"/>
                    </a:lnTo>
                    <a:lnTo>
                      <a:pt x="20" y="3"/>
                    </a:lnTo>
                    <a:lnTo>
                      <a:pt x="8" y="9"/>
                    </a:lnTo>
                    <a:lnTo>
                      <a:pt x="0" y="20"/>
                    </a:lnTo>
                    <a:lnTo>
                      <a:pt x="0" y="35"/>
                    </a:lnTo>
                    <a:lnTo>
                      <a:pt x="0" y="35"/>
                    </a:lnTo>
                    <a:lnTo>
                      <a:pt x="3" y="46"/>
                    </a:lnTo>
                    <a:lnTo>
                      <a:pt x="8" y="57"/>
                    </a:lnTo>
                    <a:lnTo>
                      <a:pt x="20" y="63"/>
                    </a:lnTo>
                    <a:lnTo>
                      <a:pt x="32" y="66"/>
                    </a:lnTo>
                    <a:lnTo>
                      <a:pt x="60" y="66"/>
                    </a:lnTo>
                    <a:lnTo>
                      <a:pt x="60" y="66"/>
                    </a:lnTo>
                    <a:lnTo>
                      <a:pt x="71" y="63"/>
                    </a:lnTo>
                    <a:lnTo>
                      <a:pt x="83" y="57"/>
                    </a:lnTo>
                    <a:lnTo>
                      <a:pt x="92" y="46"/>
                    </a:lnTo>
                    <a:lnTo>
                      <a:pt x="92" y="35"/>
                    </a:lnTo>
                    <a:lnTo>
                      <a:pt x="92" y="35"/>
                    </a:lnTo>
                    <a:lnTo>
                      <a:pt x="92" y="20"/>
                    </a:lnTo>
                    <a:lnTo>
                      <a:pt x="83" y="9"/>
                    </a:lnTo>
                    <a:lnTo>
                      <a:pt x="71" y="3"/>
                    </a:lnTo>
                    <a:lnTo>
                      <a:pt x="60" y="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70"/>
                <a:endParaRPr lang="en-US">
                  <a:solidFill>
                    <a:srgbClr val="58595D"/>
                  </a:solidFill>
                </a:endParaRPr>
              </a:p>
            </p:txBody>
          </p:sp>
          <p:sp>
            <p:nvSpPr>
              <p:cNvPr id="69" name="Freeform 161"/>
              <p:cNvSpPr>
                <a:spLocks noChangeArrowheads="1"/>
              </p:cNvSpPr>
              <p:nvPr/>
            </p:nvSpPr>
            <p:spPr bwMode="auto">
              <a:xfrm>
                <a:off x="5110163" y="2638425"/>
                <a:ext cx="34925" cy="25400"/>
              </a:xfrm>
              <a:custGeom>
                <a:avLst/>
                <a:gdLst>
                  <a:gd name="T0" fmla="*/ 63 w 96"/>
                  <a:gd name="T1" fmla="*/ 3 h 70"/>
                  <a:gd name="T2" fmla="*/ 35 w 96"/>
                  <a:gd name="T3" fmla="*/ 0 h 70"/>
                  <a:gd name="T4" fmla="*/ 35 w 96"/>
                  <a:gd name="T5" fmla="*/ 0 h 70"/>
                  <a:gd name="T6" fmla="*/ 23 w 96"/>
                  <a:gd name="T7" fmla="*/ 3 h 70"/>
                  <a:gd name="T8" fmla="*/ 12 w 96"/>
                  <a:gd name="T9" fmla="*/ 9 h 70"/>
                  <a:gd name="T10" fmla="*/ 3 w 96"/>
                  <a:gd name="T11" fmla="*/ 21 h 70"/>
                  <a:gd name="T12" fmla="*/ 0 w 96"/>
                  <a:gd name="T13" fmla="*/ 32 h 70"/>
                  <a:gd name="T14" fmla="*/ 0 w 96"/>
                  <a:gd name="T15" fmla="*/ 32 h 70"/>
                  <a:gd name="T16" fmla="*/ 3 w 96"/>
                  <a:gd name="T17" fmla="*/ 46 h 70"/>
                  <a:gd name="T18" fmla="*/ 9 w 96"/>
                  <a:gd name="T19" fmla="*/ 58 h 70"/>
                  <a:gd name="T20" fmla="*/ 20 w 96"/>
                  <a:gd name="T21" fmla="*/ 63 h 70"/>
                  <a:gd name="T22" fmla="*/ 32 w 96"/>
                  <a:gd name="T23" fmla="*/ 66 h 70"/>
                  <a:gd name="T24" fmla="*/ 60 w 96"/>
                  <a:gd name="T25" fmla="*/ 69 h 70"/>
                  <a:gd name="T26" fmla="*/ 60 w 96"/>
                  <a:gd name="T27" fmla="*/ 69 h 70"/>
                  <a:gd name="T28" fmla="*/ 60 w 96"/>
                  <a:gd name="T29" fmla="*/ 69 h 70"/>
                  <a:gd name="T30" fmla="*/ 72 w 96"/>
                  <a:gd name="T31" fmla="*/ 66 h 70"/>
                  <a:gd name="T32" fmla="*/ 83 w 96"/>
                  <a:gd name="T33" fmla="*/ 60 h 70"/>
                  <a:gd name="T34" fmla="*/ 92 w 96"/>
                  <a:gd name="T35" fmla="*/ 49 h 70"/>
                  <a:gd name="T36" fmla="*/ 95 w 96"/>
                  <a:gd name="T37" fmla="*/ 38 h 70"/>
                  <a:gd name="T38" fmla="*/ 95 w 96"/>
                  <a:gd name="T39" fmla="*/ 38 h 70"/>
                  <a:gd name="T40" fmla="*/ 92 w 96"/>
                  <a:gd name="T41" fmla="*/ 23 h 70"/>
                  <a:gd name="T42" fmla="*/ 86 w 96"/>
                  <a:gd name="T43" fmla="*/ 12 h 70"/>
                  <a:gd name="T44" fmla="*/ 75 w 96"/>
                  <a:gd name="T45" fmla="*/ 6 h 70"/>
                  <a:gd name="T46" fmla="*/ 63 w 96"/>
                  <a:gd name="T47" fmla="*/ 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6" h="70">
                    <a:moveTo>
                      <a:pt x="63" y="3"/>
                    </a:moveTo>
                    <a:lnTo>
                      <a:pt x="35" y="0"/>
                    </a:lnTo>
                    <a:lnTo>
                      <a:pt x="35" y="0"/>
                    </a:lnTo>
                    <a:lnTo>
                      <a:pt x="23" y="3"/>
                    </a:lnTo>
                    <a:lnTo>
                      <a:pt x="12" y="9"/>
                    </a:lnTo>
                    <a:lnTo>
                      <a:pt x="3" y="21"/>
                    </a:lnTo>
                    <a:lnTo>
                      <a:pt x="0" y="32"/>
                    </a:lnTo>
                    <a:lnTo>
                      <a:pt x="0" y="32"/>
                    </a:lnTo>
                    <a:lnTo>
                      <a:pt x="3" y="46"/>
                    </a:lnTo>
                    <a:lnTo>
                      <a:pt x="9" y="58"/>
                    </a:lnTo>
                    <a:lnTo>
                      <a:pt x="20" y="63"/>
                    </a:lnTo>
                    <a:lnTo>
                      <a:pt x="32" y="66"/>
                    </a:lnTo>
                    <a:lnTo>
                      <a:pt x="60" y="69"/>
                    </a:lnTo>
                    <a:lnTo>
                      <a:pt x="60" y="69"/>
                    </a:lnTo>
                    <a:lnTo>
                      <a:pt x="60" y="69"/>
                    </a:lnTo>
                    <a:lnTo>
                      <a:pt x="72" y="66"/>
                    </a:lnTo>
                    <a:lnTo>
                      <a:pt x="83" y="60"/>
                    </a:lnTo>
                    <a:lnTo>
                      <a:pt x="92" y="49"/>
                    </a:lnTo>
                    <a:lnTo>
                      <a:pt x="95" y="38"/>
                    </a:lnTo>
                    <a:lnTo>
                      <a:pt x="95" y="38"/>
                    </a:lnTo>
                    <a:lnTo>
                      <a:pt x="92" y="23"/>
                    </a:lnTo>
                    <a:lnTo>
                      <a:pt x="86" y="12"/>
                    </a:lnTo>
                    <a:lnTo>
                      <a:pt x="75" y="6"/>
                    </a:lnTo>
                    <a:lnTo>
                      <a:pt x="63" y="3"/>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70"/>
                <a:endParaRPr lang="en-US">
                  <a:solidFill>
                    <a:srgbClr val="58595D"/>
                  </a:solidFill>
                </a:endParaRPr>
              </a:p>
            </p:txBody>
          </p:sp>
          <p:sp>
            <p:nvSpPr>
              <p:cNvPr id="70" name="Freeform 162"/>
              <p:cNvSpPr>
                <a:spLocks noChangeArrowheads="1"/>
              </p:cNvSpPr>
              <p:nvPr/>
            </p:nvSpPr>
            <p:spPr bwMode="auto">
              <a:xfrm>
                <a:off x="5040313" y="2633663"/>
                <a:ext cx="33337" cy="25400"/>
              </a:xfrm>
              <a:custGeom>
                <a:avLst/>
                <a:gdLst>
                  <a:gd name="T0" fmla="*/ 63 w 93"/>
                  <a:gd name="T1" fmla="*/ 3 h 70"/>
                  <a:gd name="T2" fmla="*/ 38 w 93"/>
                  <a:gd name="T3" fmla="*/ 0 h 70"/>
                  <a:gd name="T4" fmla="*/ 38 w 93"/>
                  <a:gd name="T5" fmla="*/ 0 h 70"/>
                  <a:gd name="T6" fmla="*/ 23 w 93"/>
                  <a:gd name="T7" fmla="*/ 0 h 70"/>
                  <a:gd name="T8" fmla="*/ 12 w 93"/>
                  <a:gd name="T9" fmla="*/ 9 h 70"/>
                  <a:gd name="T10" fmla="*/ 3 w 93"/>
                  <a:gd name="T11" fmla="*/ 17 h 70"/>
                  <a:gd name="T12" fmla="*/ 0 w 93"/>
                  <a:gd name="T13" fmla="*/ 29 h 70"/>
                  <a:gd name="T14" fmla="*/ 0 w 93"/>
                  <a:gd name="T15" fmla="*/ 29 h 70"/>
                  <a:gd name="T16" fmla="*/ 3 w 93"/>
                  <a:gd name="T17" fmla="*/ 43 h 70"/>
                  <a:gd name="T18" fmla="*/ 9 w 93"/>
                  <a:gd name="T19" fmla="*/ 55 h 70"/>
                  <a:gd name="T20" fmla="*/ 18 w 93"/>
                  <a:gd name="T21" fmla="*/ 63 h 70"/>
                  <a:gd name="T22" fmla="*/ 29 w 93"/>
                  <a:gd name="T23" fmla="*/ 66 h 70"/>
                  <a:gd name="T24" fmla="*/ 57 w 93"/>
                  <a:gd name="T25" fmla="*/ 69 h 70"/>
                  <a:gd name="T26" fmla="*/ 57 w 93"/>
                  <a:gd name="T27" fmla="*/ 69 h 70"/>
                  <a:gd name="T28" fmla="*/ 57 w 93"/>
                  <a:gd name="T29" fmla="*/ 69 h 70"/>
                  <a:gd name="T30" fmla="*/ 69 w 93"/>
                  <a:gd name="T31" fmla="*/ 66 h 70"/>
                  <a:gd name="T32" fmla="*/ 81 w 93"/>
                  <a:gd name="T33" fmla="*/ 60 h 70"/>
                  <a:gd name="T34" fmla="*/ 89 w 93"/>
                  <a:gd name="T35" fmla="*/ 52 h 70"/>
                  <a:gd name="T36" fmla="*/ 92 w 93"/>
                  <a:gd name="T37" fmla="*/ 40 h 70"/>
                  <a:gd name="T38" fmla="*/ 92 w 93"/>
                  <a:gd name="T39" fmla="*/ 40 h 70"/>
                  <a:gd name="T40" fmla="*/ 92 w 93"/>
                  <a:gd name="T41" fmla="*/ 26 h 70"/>
                  <a:gd name="T42" fmla="*/ 86 w 93"/>
                  <a:gd name="T43" fmla="*/ 14 h 70"/>
                  <a:gd name="T44" fmla="*/ 75 w 93"/>
                  <a:gd name="T45" fmla="*/ 6 h 70"/>
                  <a:gd name="T46" fmla="*/ 63 w 93"/>
                  <a:gd name="T47" fmla="*/ 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3" h="70">
                    <a:moveTo>
                      <a:pt x="63" y="3"/>
                    </a:moveTo>
                    <a:lnTo>
                      <a:pt x="38" y="0"/>
                    </a:lnTo>
                    <a:lnTo>
                      <a:pt x="38" y="0"/>
                    </a:lnTo>
                    <a:lnTo>
                      <a:pt x="23" y="0"/>
                    </a:lnTo>
                    <a:lnTo>
                      <a:pt x="12" y="9"/>
                    </a:lnTo>
                    <a:lnTo>
                      <a:pt x="3" y="17"/>
                    </a:lnTo>
                    <a:lnTo>
                      <a:pt x="0" y="29"/>
                    </a:lnTo>
                    <a:lnTo>
                      <a:pt x="0" y="29"/>
                    </a:lnTo>
                    <a:lnTo>
                      <a:pt x="3" y="43"/>
                    </a:lnTo>
                    <a:lnTo>
                      <a:pt x="9" y="55"/>
                    </a:lnTo>
                    <a:lnTo>
                      <a:pt x="18" y="63"/>
                    </a:lnTo>
                    <a:lnTo>
                      <a:pt x="29" y="66"/>
                    </a:lnTo>
                    <a:lnTo>
                      <a:pt x="57" y="69"/>
                    </a:lnTo>
                    <a:lnTo>
                      <a:pt x="57" y="69"/>
                    </a:lnTo>
                    <a:lnTo>
                      <a:pt x="57" y="69"/>
                    </a:lnTo>
                    <a:lnTo>
                      <a:pt x="69" y="66"/>
                    </a:lnTo>
                    <a:lnTo>
                      <a:pt x="81" y="60"/>
                    </a:lnTo>
                    <a:lnTo>
                      <a:pt x="89" y="52"/>
                    </a:lnTo>
                    <a:lnTo>
                      <a:pt x="92" y="40"/>
                    </a:lnTo>
                    <a:lnTo>
                      <a:pt x="92" y="40"/>
                    </a:lnTo>
                    <a:lnTo>
                      <a:pt x="92" y="26"/>
                    </a:lnTo>
                    <a:lnTo>
                      <a:pt x="86" y="14"/>
                    </a:lnTo>
                    <a:lnTo>
                      <a:pt x="75" y="6"/>
                    </a:lnTo>
                    <a:lnTo>
                      <a:pt x="63" y="3"/>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70"/>
                <a:endParaRPr lang="en-US">
                  <a:solidFill>
                    <a:srgbClr val="58595D"/>
                  </a:solidFill>
                </a:endParaRPr>
              </a:p>
            </p:txBody>
          </p:sp>
          <p:sp>
            <p:nvSpPr>
              <p:cNvPr id="71" name="Freeform 163"/>
              <p:cNvSpPr>
                <a:spLocks noChangeArrowheads="1"/>
              </p:cNvSpPr>
              <p:nvPr/>
            </p:nvSpPr>
            <p:spPr bwMode="auto">
              <a:xfrm>
                <a:off x="4972050" y="2624138"/>
                <a:ext cx="33338" cy="25400"/>
              </a:xfrm>
              <a:custGeom>
                <a:avLst/>
                <a:gdLst>
                  <a:gd name="T0" fmla="*/ 66 w 93"/>
                  <a:gd name="T1" fmla="*/ 6 h 70"/>
                  <a:gd name="T2" fmla="*/ 38 w 93"/>
                  <a:gd name="T3" fmla="*/ 0 h 70"/>
                  <a:gd name="T4" fmla="*/ 38 w 93"/>
                  <a:gd name="T5" fmla="*/ 0 h 70"/>
                  <a:gd name="T6" fmla="*/ 26 w 93"/>
                  <a:gd name="T7" fmla="*/ 0 h 70"/>
                  <a:gd name="T8" fmla="*/ 15 w 93"/>
                  <a:gd name="T9" fmla="*/ 6 h 70"/>
                  <a:gd name="T10" fmla="*/ 6 w 93"/>
                  <a:gd name="T11" fmla="*/ 15 h 70"/>
                  <a:gd name="T12" fmla="*/ 0 w 93"/>
                  <a:gd name="T13" fmla="*/ 29 h 70"/>
                  <a:gd name="T14" fmla="*/ 0 w 93"/>
                  <a:gd name="T15" fmla="*/ 29 h 70"/>
                  <a:gd name="T16" fmla="*/ 3 w 93"/>
                  <a:gd name="T17" fmla="*/ 40 h 70"/>
                  <a:gd name="T18" fmla="*/ 6 w 93"/>
                  <a:gd name="T19" fmla="*/ 52 h 70"/>
                  <a:gd name="T20" fmla="*/ 18 w 93"/>
                  <a:gd name="T21" fmla="*/ 61 h 70"/>
                  <a:gd name="T22" fmla="*/ 29 w 93"/>
                  <a:gd name="T23" fmla="*/ 66 h 70"/>
                  <a:gd name="T24" fmla="*/ 55 w 93"/>
                  <a:gd name="T25" fmla="*/ 69 h 70"/>
                  <a:gd name="T26" fmla="*/ 55 w 93"/>
                  <a:gd name="T27" fmla="*/ 69 h 70"/>
                  <a:gd name="T28" fmla="*/ 55 w 93"/>
                  <a:gd name="T29" fmla="*/ 69 h 70"/>
                  <a:gd name="T30" fmla="*/ 66 w 93"/>
                  <a:gd name="T31" fmla="*/ 69 h 70"/>
                  <a:gd name="T32" fmla="*/ 78 w 93"/>
                  <a:gd name="T33" fmla="*/ 63 h 70"/>
                  <a:gd name="T34" fmla="*/ 86 w 93"/>
                  <a:gd name="T35" fmla="*/ 55 h 70"/>
                  <a:gd name="T36" fmla="*/ 92 w 93"/>
                  <a:gd name="T37" fmla="*/ 43 h 70"/>
                  <a:gd name="T38" fmla="*/ 92 w 93"/>
                  <a:gd name="T39" fmla="*/ 43 h 70"/>
                  <a:gd name="T40" fmla="*/ 92 w 93"/>
                  <a:gd name="T41" fmla="*/ 29 h 70"/>
                  <a:gd name="T42" fmla="*/ 86 w 93"/>
                  <a:gd name="T43" fmla="*/ 18 h 70"/>
                  <a:gd name="T44" fmla="*/ 78 w 93"/>
                  <a:gd name="T45" fmla="*/ 9 h 70"/>
                  <a:gd name="T46" fmla="*/ 66 w 93"/>
                  <a:gd name="T47" fmla="*/ 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3" h="70">
                    <a:moveTo>
                      <a:pt x="66" y="6"/>
                    </a:moveTo>
                    <a:lnTo>
                      <a:pt x="38" y="0"/>
                    </a:lnTo>
                    <a:lnTo>
                      <a:pt x="38" y="0"/>
                    </a:lnTo>
                    <a:lnTo>
                      <a:pt x="26" y="0"/>
                    </a:lnTo>
                    <a:lnTo>
                      <a:pt x="15" y="6"/>
                    </a:lnTo>
                    <a:lnTo>
                      <a:pt x="6" y="15"/>
                    </a:lnTo>
                    <a:lnTo>
                      <a:pt x="0" y="29"/>
                    </a:lnTo>
                    <a:lnTo>
                      <a:pt x="0" y="29"/>
                    </a:lnTo>
                    <a:lnTo>
                      <a:pt x="3" y="40"/>
                    </a:lnTo>
                    <a:lnTo>
                      <a:pt x="6" y="52"/>
                    </a:lnTo>
                    <a:lnTo>
                      <a:pt x="18" y="61"/>
                    </a:lnTo>
                    <a:lnTo>
                      <a:pt x="29" y="66"/>
                    </a:lnTo>
                    <a:lnTo>
                      <a:pt x="55" y="69"/>
                    </a:lnTo>
                    <a:lnTo>
                      <a:pt x="55" y="69"/>
                    </a:lnTo>
                    <a:lnTo>
                      <a:pt x="55" y="69"/>
                    </a:lnTo>
                    <a:lnTo>
                      <a:pt x="66" y="69"/>
                    </a:lnTo>
                    <a:lnTo>
                      <a:pt x="78" y="63"/>
                    </a:lnTo>
                    <a:lnTo>
                      <a:pt x="86" y="55"/>
                    </a:lnTo>
                    <a:lnTo>
                      <a:pt x="92" y="43"/>
                    </a:lnTo>
                    <a:lnTo>
                      <a:pt x="92" y="43"/>
                    </a:lnTo>
                    <a:lnTo>
                      <a:pt x="92" y="29"/>
                    </a:lnTo>
                    <a:lnTo>
                      <a:pt x="86" y="18"/>
                    </a:lnTo>
                    <a:lnTo>
                      <a:pt x="78" y="9"/>
                    </a:lnTo>
                    <a:lnTo>
                      <a:pt x="66" y="6"/>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70"/>
                <a:endParaRPr lang="en-US">
                  <a:solidFill>
                    <a:srgbClr val="58595D"/>
                  </a:solidFill>
                </a:endParaRPr>
              </a:p>
            </p:txBody>
          </p:sp>
          <p:sp>
            <p:nvSpPr>
              <p:cNvPr id="72" name="Freeform 164"/>
              <p:cNvSpPr>
                <a:spLocks noChangeArrowheads="1"/>
              </p:cNvSpPr>
              <p:nvPr/>
            </p:nvSpPr>
            <p:spPr bwMode="auto">
              <a:xfrm>
                <a:off x="4903788" y="2609850"/>
                <a:ext cx="31750" cy="25400"/>
              </a:xfrm>
              <a:custGeom>
                <a:avLst/>
                <a:gdLst>
                  <a:gd name="T0" fmla="*/ 66 w 90"/>
                  <a:gd name="T1" fmla="*/ 6 h 70"/>
                  <a:gd name="T2" fmla="*/ 40 w 90"/>
                  <a:gd name="T3" fmla="*/ 0 h 70"/>
                  <a:gd name="T4" fmla="*/ 40 w 90"/>
                  <a:gd name="T5" fmla="*/ 0 h 70"/>
                  <a:gd name="T6" fmla="*/ 26 w 90"/>
                  <a:gd name="T7" fmla="*/ 0 h 70"/>
                  <a:gd name="T8" fmla="*/ 18 w 90"/>
                  <a:gd name="T9" fmla="*/ 6 h 70"/>
                  <a:gd name="T10" fmla="*/ 6 w 90"/>
                  <a:gd name="T11" fmla="*/ 14 h 70"/>
                  <a:gd name="T12" fmla="*/ 3 w 90"/>
                  <a:gd name="T13" fmla="*/ 26 h 70"/>
                  <a:gd name="T14" fmla="*/ 3 w 90"/>
                  <a:gd name="T15" fmla="*/ 26 h 70"/>
                  <a:gd name="T16" fmla="*/ 0 w 90"/>
                  <a:gd name="T17" fmla="*/ 37 h 70"/>
                  <a:gd name="T18" fmla="*/ 6 w 90"/>
                  <a:gd name="T19" fmla="*/ 49 h 70"/>
                  <a:gd name="T20" fmla="*/ 15 w 90"/>
                  <a:gd name="T21" fmla="*/ 57 h 70"/>
                  <a:gd name="T22" fmla="*/ 26 w 90"/>
                  <a:gd name="T23" fmla="*/ 63 h 70"/>
                  <a:gd name="T24" fmla="*/ 52 w 90"/>
                  <a:gd name="T25" fmla="*/ 69 h 70"/>
                  <a:gd name="T26" fmla="*/ 52 w 90"/>
                  <a:gd name="T27" fmla="*/ 69 h 70"/>
                  <a:gd name="T28" fmla="*/ 52 w 90"/>
                  <a:gd name="T29" fmla="*/ 69 h 70"/>
                  <a:gd name="T30" fmla="*/ 63 w 90"/>
                  <a:gd name="T31" fmla="*/ 69 h 70"/>
                  <a:gd name="T32" fmla="*/ 75 w 90"/>
                  <a:gd name="T33" fmla="*/ 66 h 70"/>
                  <a:gd name="T34" fmla="*/ 84 w 90"/>
                  <a:gd name="T35" fmla="*/ 57 h 70"/>
                  <a:gd name="T36" fmla="*/ 89 w 90"/>
                  <a:gd name="T37" fmla="*/ 46 h 70"/>
                  <a:gd name="T38" fmla="*/ 89 w 90"/>
                  <a:gd name="T39" fmla="*/ 46 h 70"/>
                  <a:gd name="T40" fmla="*/ 89 w 90"/>
                  <a:gd name="T41" fmla="*/ 32 h 70"/>
                  <a:gd name="T42" fmla="*/ 86 w 90"/>
                  <a:gd name="T43" fmla="*/ 20 h 70"/>
                  <a:gd name="T44" fmla="*/ 78 w 90"/>
                  <a:gd name="T45" fmla="*/ 11 h 70"/>
                  <a:gd name="T46" fmla="*/ 66 w 90"/>
                  <a:gd name="T47" fmla="*/ 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0" h="70">
                    <a:moveTo>
                      <a:pt x="66" y="6"/>
                    </a:moveTo>
                    <a:lnTo>
                      <a:pt x="40" y="0"/>
                    </a:lnTo>
                    <a:lnTo>
                      <a:pt x="40" y="0"/>
                    </a:lnTo>
                    <a:lnTo>
                      <a:pt x="26" y="0"/>
                    </a:lnTo>
                    <a:lnTo>
                      <a:pt x="18" y="6"/>
                    </a:lnTo>
                    <a:lnTo>
                      <a:pt x="6" y="14"/>
                    </a:lnTo>
                    <a:lnTo>
                      <a:pt x="3" y="26"/>
                    </a:lnTo>
                    <a:lnTo>
                      <a:pt x="3" y="26"/>
                    </a:lnTo>
                    <a:lnTo>
                      <a:pt x="0" y="37"/>
                    </a:lnTo>
                    <a:lnTo>
                      <a:pt x="6" y="49"/>
                    </a:lnTo>
                    <a:lnTo>
                      <a:pt x="15" y="57"/>
                    </a:lnTo>
                    <a:lnTo>
                      <a:pt x="26" y="63"/>
                    </a:lnTo>
                    <a:lnTo>
                      <a:pt x="52" y="69"/>
                    </a:lnTo>
                    <a:lnTo>
                      <a:pt x="52" y="69"/>
                    </a:lnTo>
                    <a:lnTo>
                      <a:pt x="52" y="69"/>
                    </a:lnTo>
                    <a:lnTo>
                      <a:pt x="63" y="69"/>
                    </a:lnTo>
                    <a:lnTo>
                      <a:pt x="75" y="66"/>
                    </a:lnTo>
                    <a:lnTo>
                      <a:pt x="84" y="57"/>
                    </a:lnTo>
                    <a:lnTo>
                      <a:pt x="89" y="46"/>
                    </a:lnTo>
                    <a:lnTo>
                      <a:pt x="89" y="46"/>
                    </a:lnTo>
                    <a:lnTo>
                      <a:pt x="89" y="32"/>
                    </a:lnTo>
                    <a:lnTo>
                      <a:pt x="86" y="20"/>
                    </a:lnTo>
                    <a:lnTo>
                      <a:pt x="78" y="11"/>
                    </a:lnTo>
                    <a:lnTo>
                      <a:pt x="66" y="6"/>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70"/>
                <a:endParaRPr lang="en-US">
                  <a:solidFill>
                    <a:srgbClr val="58595D"/>
                  </a:solidFill>
                </a:endParaRPr>
              </a:p>
            </p:txBody>
          </p:sp>
          <p:sp>
            <p:nvSpPr>
              <p:cNvPr id="73" name="Freeform 165"/>
              <p:cNvSpPr>
                <a:spLocks noChangeArrowheads="1"/>
              </p:cNvSpPr>
              <p:nvPr/>
            </p:nvSpPr>
            <p:spPr bwMode="auto">
              <a:xfrm>
                <a:off x="4838700" y="2592388"/>
                <a:ext cx="31750" cy="25400"/>
              </a:xfrm>
              <a:custGeom>
                <a:avLst/>
                <a:gdLst>
                  <a:gd name="T0" fmla="*/ 20 w 87"/>
                  <a:gd name="T1" fmla="*/ 58 h 70"/>
                  <a:gd name="T2" fmla="*/ 46 w 87"/>
                  <a:gd name="T3" fmla="*/ 66 h 70"/>
                  <a:gd name="T4" fmla="*/ 46 w 87"/>
                  <a:gd name="T5" fmla="*/ 66 h 70"/>
                  <a:gd name="T6" fmla="*/ 46 w 87"/>
                  <a:gd name="T7" fmla="*/ 66 h 70"/>
                  <a:gd name="T8" fmla="*/ 57 w 87"/>
                  <a:gd name="T9" fmla="*/ 69 h 70"/>
                  <a:gd name="T10" fmla="*/ 69 w 87"/>
                  <a:gd name="T11" fmla="*/ 66 h 70"/>
                  <a:gd name="T12" fmla="*/ 77 w 87"/>
                  <a:gd name="T13" fmla="*/ 58 h 70"/>
                  <a:gd name="T14" fmla="*/ 83 w 87"/>
                  <a:gd name="T15" fmla="*/ 49 h 70"/>
                  <a:gd name="T16" fmla="*/ 83 w 87"/>
                  <a:gd name="T17" fmla="*/ 49 h 70"/>
                  <a:gd name="T18" fmla="*/ 86 w 87"/>
                  <a:gd name="T19" fmla="*/ 35 h 70"/>
                  <a:gd name="T20" fmla="*/ 83 w 87"/>
                  <a:gd name="T21" fmla="*/ 24 h 70"/>
                  <a:gd name="T22" fmla="*/ 75 w 87"/>
                  <a:gd name="T23" fmla="*/ 15 h 70"/>
                  <a:gd name="T24" fmla="*/ 66 w 87"/>
                  <a:gd name="T25" fmla="*/ 9 h 70"/>
                  <a:gd name="T26" fmla="*/ 40 w 87"/>
                  <a:gd name="T27" fmla="*/ 0 h 70"/>
                  <a:gd name="T28" fmla="*/ 40 w 87"/>
                  <a:gd name="T29" fmla="*/ 0 h 70"/>
                  <a:gd name="T30" fmla="*/ 29 w 87"/>
                  <a:gd name="T31" fmla="*/ 0 h 70"/>
                  <a:gd name="T32" fmla="*/ 17 w 87"/>
                  <a:gd name="T33" fmla="*/ 3 h 70"/>
                  <a:gd name="T34" fmla="*/ 9 w 87"/>
                  <a:gd name="T35" fmla="*/ 9 h 70"/>
                  <a:gd name="T36" fmla="*/ 3 w 87"/>
                  <a:gd name="T37" fmla="*/ 21 h 70"/>
                  <a:gd name="T38" fmla="*/ 3 w 87"/>
                  <a:gd name="T39" fmla="*/ 21 h 70"/>
                  <a:gd name="T40" fmla="*/ 0 w 87"/>
                  <a:gd name="T41" fmla="*/ 32 h 70"/>
                  <a:gd name="T42" fmla="*/ 3 w 87"/>
                  <a:gd name="T43" fmla="*/ 44 h 70"/>
                  <a:gd name="T44" fmla="*/ 9 w 87"/>
                  <a:gd name="T45" fmla="*/ 52 h 70"/>
                  <a:gd name="T46" fmla="*/ 20 w 87"/>
                  <a:gd name="T47" fmla="*/ 5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7" h="70">
                    <a:moveTo>
                      <a:pt x="20" y="58"/>
                    </a:moveTo>
                    <a:lnTo>
                      <a:pt x="46" y="66"/>
                    </a:lnTo>
                    <a:lnTo>
                      <a:pt x="46" y="66"/>
                    </a:lnTo>
                    <a:lnTo>
                      <a:pt x="46" y="66"/>
                    </a:lnTo>
                    <a:lnTo>
                      <a:pt x="57" y="69"/>
                    </a:lnTo>
                    <a:lnTo>
                      <a:pt x="69" y="66"/>
                    </a:lnTo>
                    <a:lnTo>
                      <a:pt x="77" y="58"/>
                    </a:lnTo>
                    <a:lnTo>
                      <a:pt x="83" y="49"/>
                    </a:lnTo>
                    <a:lnTo>
                      <a:pt x="83" y="49"/>
                    </a:lnTo>
                    <a:lnTo>
                      <a:pt x="86" y="35"/>
                    </a:lnTo>
                    <a:lnTo>
                      <a:pt x="83" y="24"/>
                    </a:lnTo>
                    <a:lnTo>
                      <a:pt x="75" y="15"/>
                    </a:lnTo>
                    <a:lnTo>
                      <a:pt x="66" y="9"/>
                    </a:lnTo>
                    <a:lnTo>
                      <a:pt x="40" y="0"/>
                    </a:lnTo>
                    <a:lnTo>
                      <a:pt x="40" y="0"/>
                    </a:lnTo>
                    <a:lnTo>
                      <a:pt x="29" y="0"/>
                    </a:lnTo>
                    <a:lnTo>
                      <a:pt x="17" y="3"/>
                    </a:lnTo>
                    <a:lnTo>
                      <a:pt x="9" y="9"/>
                    </a:lnTo>
                    <a:lnTo>
                      <a:pt x="3" y="21"/>
                    </a:lnTo>
                    <a:lnTo>
                      <a:pt x="3" y="21"/>
                    </a:lnTo>
                    <a:lnTo>
                      <a:pt x="0" y="32"/>
                    </a:lnTo>
                    <a:lnTo>
                      <a:pt x="3" y="44"/>
                    </a:lnTo>
                    <a:lnTo>
                      <a:pt x="9" y="52"/>
                    </a:lnTo>
                    <a:lnTo>
                      <a:pt x="20" y="58"/>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70"/>
                <a:endParaRPr lang="en-US">
                  <a:solidFill>
                    <a:srgbClr val="58595D"/>
                  </a:solidFill>
                </a:endParaRPr>
              </a:p>
            </p:txBody>
          </p:sp>
          <p:sp>
            <p:nvSpPr>
              <p:cNvPr id="74" name="Freeform 166"/>
              <p:cNvSpPr>
                <a:spLocks noChangeArrowheads="1"/>
              </p:cNvSpPr>
              <p:nvPr/>
            </p:nvSpPr>
            <p:spPr bwMode="auto">
              <a:xfrm>
                <a:off x="4773613" y="2563813"/>
                <a:ext cx="30162" cy="26987"/>
              </a:xfrm>
              <a:custGeom>
                <a:avLst/>
                <a:gdLst>
                  <a:gd name="T0" fmla="*/ 66 w 84"/>
                  <a:gd name="T1" fmla="*/ 17 h 73"/>
                  <a:gd name="T2" fmla="*/ 44 w 84"/>
                  <a:gd name="T3" fmla="*/ 6 h 73"/>
                  <a:gd name="T4" fmla="*/ 44 w 84"/>
                  <a:gd name="T5" fmla="*/ 6 h 73"/>
                  <a:gd name="T6" fmla="*/ 32 w 84"/>
                  <a:gd name="T7" fmla="*/ 0 h 73"/>
                  <a:gd name="T8" fmla="*/ 20 w 84"/>
                  <a:gd name="T9" fmla="*/ 3 h 73"/>
                  <a:gd name="T10" fmla="*/ 12 w 84"/>
                  <a:gd name="T11" fmla="*/ 9 h 73"/>
                  <a:gd name="T12" fmla="*/ 6 w 84"/>
                  <a:gd name="T13" fmla="*/ 17 h 73"/>
                  <a:gd name="T14" fmla="*/ 6 w 84"/>
                  <a:gd name="T15" fmla="*/ 17 h 73"/>
                  <a:gd name="T16" fmla="*/ 0 w 84"/>
                  <a:gd name="T17" fmla="*/ 29 h 73"/>
                  <a:gd name="T18" fmla="*/ 3 w 84"/>
                  <a:gd name="T19" fmla="*/ 38 h 73"/>
                  <a:gd name="T20" fmla="*/ 9 w 84"/>
                  <a:gd name="T21" fmla="*/ 49 h 73"/>
                  <a:gd name="T22" fmla="*/ 18 w 84"/>
                  <a:gd name="T23" fmla="*/ 55 h 73"/>
                  <a:gd name="T24" fmla="*/ 41 w 84"/>
                  <a:gd name="T25" fmla="*/ 69 h 73"/>
                  <a:gd name="T26" fmla="*/ 41 w 84"/>
                  <a:gd name="T27" fmla="*/ 69 h 73"/>
                  <a:gd name="T28" fmla="*/ 41 w 84"/>
                  <a:gd name="T29" fmla="*/ 69 h 73"/>
                  <a:gd name="T30" fmla="*/ 52 w 84"/>
                  <a:gd name="T31" fmla="*/ 72 h 73"/>
                  <a:gd name="T32" fmla="*/ 64 w 84"/>
                  <a:gd name="T33" fmla="*/ 72 h 73"/>
                  <a:gd name="T34" fmla="*/ 72 w 84"/>
                  <a:gd name="T35" fmla="*/ 66 h 73"/>
                  <a:gd name="T36" fmla="*/ 81 w 84"/>
                  <a:gd name="T37" fmla="*/ 55 h 73"/>
                  <a:gd name="T38" fmla="*/ 81 w 84"/>
                  <a:gd name="T39" fmla="*/ 55 h 73"/>
                  <a:gd name="T40" fmla="*/ 83 w 84"/>
                  <a:gd name="T41" fmla="*/ 46 h 73"/>
                  <a:gd name="T42" fmla="*/ 81 w 84"/>
                  <a:gd name="T43" fmla="*/ 35 h 73"/>
                  <a:gd name="T44" fmla="*/ 78 w 84"/>
                  <a:gd name="T45" fmla="*/ 23 h 73"/>
                  <a:gd name="T46" fmla="*/ 66 w 84"/>
                  <a:gd name="T47" fmla="*/ 17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4" h="73">
                    <a:moveTo>
                      <a:pt x="66" y="17"/>
                    </a:moveTo>
                    <a:lnTo>
                      <a:pt x="44" y="6"/>
                    </a:lnTo>
                    <a:lnTo>
                      <a:pt x="44" y="6"/>
                    </a:lnTo>
                    <a:lnTo>
                      <a:pt x="32" y="0"/>
                    </a:lnTo>
                    <a:lnTo>
                      <a:pt x="20" y="3"/>
                    </a:lnTo>
                    <a:lnTo>
                      <a:pt x="12" y="9"/>
                    </a:lnTo>
                    <a:lnTo>
                      <a:pt x="6" y="17"/>
                    </a:lnTo>
                    <a:lnTo>
                      <a:pt x="6" y="17"/>
                    </a:lnTo>
                    <a:lnTo>
                      <a:pt x="0" y="29"/>
                    </a:lnTo>
                    <a:lnTo>
                      <a:pt x="3" y="38"/>
                    </a:lnTo>
                    <a:lnTo>
                      <a:pt x="9" y="49"/>
                    </a:lnTo>
                    <a:lnTo>
                      <a:pt x="18" y="55"/>
                    </a:lnTo>
                    <a:lnTo>
                      <a:pt x="41" y="69"/>
                    </a:lnTo>
                    <a:lnTo>
                      <a:pt x="41" y="69"/>
                    </a:lnTo>
                    <a:lnTo>
                      <a:pt x="41" y="69"/>
                    </a:lnTo>
                    <a:lnTo>
                      <a:pt x="52" y="72"/>
                    </a:lnTo>
                    <a:lnTo>
                      <a:pt x="64" y="72"/>
                    </a:lnTo>
                    <a:lnTo>
                      <a:pt x="72" y="66"/>
                    </a:lnTo>
                    <a:lnTo>
                      <a:pt x="81" y="55"/>
                    </a:lnTo>
                    <a:lnTo>
                      <a:pt x="81" y="55"/>
                    </a:lnTo>
                    <a:lnTo>
                      <a:pt x="83" y="46"/>
                    </a:lnTo>
                    <a:lnTo>
                      <a:pt x="81" y="35"/>
                    </a:lnTo>
                    <a:lnTo>
                      <a:pt x="78" y="23"/>
                    </a:lnTo>
                    <a:lnTo>
                      <a:pt x="66" y="17"/>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70"/>
                <a:endParaRPr lang="en-US">
                  <a:solidFill>
                    <a:srgbClr val="58595D"/>
                  </a:solidFill>
                </a:endParaRPr>
              </a:p>
            </p:txBody>
          </p:sp>
          <p:sp>
            <p:nvSpPr>
              <p:cNvPr id="75" name="Freeform 167"/>
              <p:cNvSpPr>
                <a:spLocks noChangeArrowheads="1"/>
              </p:cNvSpPr>
              <p:nvPr/>
            </p:nvSpPr>
            <p:spPr bwMode="auto">
              <a:xfrm>
                <a:off x="4697413" y="1965325"/>
                <a:ext cx="130175" cy="1392238"/>
              </a:xfrm>
              <a:custGeom>
                <a:avLst/>
                <a:gdLst>
                  <a:gd name="T0" fmla="*/ 240 w 361"/>
                  <a:gd name="T1" fmla="*/ 1200 h 3868"/>
                  <a:gd name="T2" fmla="*/ 126 w 361"/>
                  <a:gd name="T3" fmla="*/ 1254 h 3868"/>
                  <a:gd name="T4" fmla="*/ 57 w 361"/>
                  <a:gd name="T5" fmla="*/ 1303 h 3868"/>
                  <a:gd name="T6" fmla="*/ 66 w 361"/>
                  <a:gd name="T7" fmla="*/ 1260 h 3868"/>
                  <a:gd name="T8" fmla="*/ 66 w 361"/>
                  <a:gd name="T9" fmla="*/ 813 h 3868"/>
                  <a:gd name="T10" fmla="*/ 83 w 361"/>
                  <a:gd name="T11" fmla="*/ 475 h 3868"/>
                  <a:gd name="T12" fmla="*/ 123 w 361"/>
                  <a:gd name="T13" fmla="*/ 438 h 3868"/>
                  <a:gd name="T14" fmla="*/ 60 w 361"/>
                  <a:gd name="T15" fmla="*/ 324 h 3868"/>
                  <a:gd name="T16" fmla="*/ 143 w 361"/>
                  <a:gd name="T17" fmla="*/ 152 h 3868"/>
                  <a:gd name="T18" fmla="*/ 240 w 361"/>
                  <a:gd name="T19" fmla="*/ 74 h 3868"/>
                  <a:gd name="T20" fmla="*/ 352 w 361"/>
                  <a:gd name="T21" fmla="*/ 26 h 3868"/>
                  <a:gd name="T22" fmla="*/ 295 w 361"/>
                  <a:gd name="T23" fmla="*/ 17 h 3868"/>
                  <a:gd name="T24" fmla="*/ 160 w 361"/>
                  <a:gd name="T25" fmla="*/ 89 h 3868"/>
                  <a:gd name="T26" fmla="*/ 83 w 361"/>
                  <a:gd name="T27" fmla="*/ 158 h 3868"/>
                  <a:gd name="T28" fmla="*/ 11 w 361"/>
                  <a:gd name="T29" fmla="*/ 275 h 3868"/>
                  <a:gd name="T30" fmla="*/ 0 w 361"/>
                  <a:gd name="T31" fmla="*/ 559 h 3868"/>
                  <a:gd name="T32" fmla="*/ 8 w 361"/>
                  <a:gd name="T33" fmla="*/ 1303 h 3868"/>
                  <a:gd name="T34" fmla="*/ 23 w 361"/>
                  <a:gd name="T35" fmla="*/ 1389 h 3868"/>
                  <a:gd name="T36" fmla="*/ 11 w 361"/>
                  <a:gd name="T37" fmla="*/ 1461 h 3868"/>
                  <a:gd name="T38" fmla="*/ 8 w 361"/>
                  <a:gd name="T39" fmla="*/ 2289 h 3868"/>
                  <a:gd name="T40" fmla="*/ 25 w 361"/>
                  <a:gd name="T41" fmla="*/ 2515 h 3868"/>
                  <a:gd name="T42" fmla="*/ 11 w 361"/>
                  <a:gd name="T43" fmla="*/ 2575 h 3868"/>
                  <a:gd name="T44" fmla="*/ 6 w 361"/>
                  <a:gd name="T45" fmla="*/ 3256 h 3868"/>
                  <a:gd name="T46" fmla="*/ 23 w 361"/>
                  <a:gd name="T47" fmla="*/ 3635 h 3868"/>
                  <a:gd name="T48" fmla="*/ 94 w 361"/>
                  <a:gd name="T49" fmla="*/ 3749 h 3868"/>
                  <a:gd name="T50" fmla="*/ 220 w 361"/>
                  <a:gd name="T51" fmla="*/ 3838 h 3868"/>
                  <a:gd name="T52" fmla="*/ 295 w 361"/>
                  <a:gd name="T53" fmla="*/ 3858 h 3868"/>
                  <a:gd name="T54" fmla="*/ 295 w 361"/>
                  <a:gd name="T55" fmla="*/ 3824 h 3868"/>
                  <a:gd name="T56" fmla="*/ 174 w 361"/>
                  <a:gd name="T57" fmla="*/ 3772 h 3868"/>
                  <a:gd name="T58" fmla="*/ 88 w 361"/>
                  <a:gd name="T59" fmla="*/ 3678 h 3868"/>
                  <a:gd name="T60" fmla="*/ 66 w 361"/>
                  <a:gd name="T61" fmla="*/ 3555 h 3868"/>
                  <a:gd name="T62" fmla="*/ 66 w 361"/>
                  <a:gd name="T63" fmla="*/ 3509 h 3868"/>
                  <a:gd name="T64" fmla="*/ 71 w 361"/>
                  <a:gd name="T65" fmla="*/ 2916 h 3868"/>
                  <a:gd name="T66" fmla="*/ 97 w 361"/>
                  <a:gd name="T67" fmla="*/ 2755 h 3868"/>
                  <a:gd name="T68" fmla="*/ 111 w 361"/>
                  <a:gd name="T69" fmla="*/ 2690 h 3868"/>
                  <a:gd name="T70" fmla="*/ 66 w 361"/>
                  <a:gd name="T71" fmla="*/ 2578 h 3868"/>
                  <a:gd name="T72" fmla="*/ 137 w 361"/>
                  <a:gd name="T73" fmla="*/ 2644 h 3868"/>
                  <a:gd name="T74" fmla="*/ 255 w 361"/>
                  <a:gd name="T75" fmla="*/ 2724 h 3868"/>
                  <a:gd name="T76" fmla="*/ 297 w 361"/>
                  <a:gd name="T77" fmla="*/ 2721 h 3868"/>
                  <a:gd name="T78" fmla="*/ 246 w 361"/>
                  <a:gd name="T79" fmla="*/ 2658 h 3868"/>
                  <a:gd name="T80" fmla="*/ 134 w 361"/>
                  <a:gd name="T81" fmla="*/ 2578 h 3868"/>
                  <a:gd name="T82" fmla="*/ 100 w 361"/>
                  <a:gd name="T83" fmla="*/ 2480 h 3868"/>
                  <a:gd name="T84" fmla="*/ 192 w 361"/>
                  <a:gd name="T85" fmla="*/ 2386 h 3868"/>
                  <a:gd name="T86" fmla="*/ 323 w 361"/>
                  <a:gd name="T87" fmla="*/ 2323 h 3868"/>
                  <a:gd name="T88" fmla="*/ 332 w 361"/>
                  <a:gd name="T89" fmla="*/ 2274 h 3868"/>
                  <a:gd name="T90" fmla="*/ 240 w 361"/>
                  <a:gd name="T91" fmla="*/ 2334 h 3868"/>
                  <a:gd name="T92" fmla="*/ 126 w 361"/>
                  <a:gd name="T93" fmla="*/ 2400 h 3868"/>
                  <a:gd name="T94" fmla="*/ 63 w 361"/>
                  <a:gd name="T95" fmla="*/ 2429 h 3868"/>
                  <a:gd name="T96" fmla="*/ 71 w 361"/>
                  <a:gd name="T97" fmla="*/ 2391 h 3868"/>
                  <a:gd name="T98" fmla="*/ 71 w 361"/>
                  <a:gd name="T99" fmla="*/ 1951 h 3868"/>
                  <a:gd name="T100" fmla="*/ 88 w 361"/>
                  <a:gd name="T101" fmla="*/ 1612 h 3868"/>
                  <a:gd name="T102" fmla="*/ 111 w 361"/>
                  <a:gd name="T103" fmla="*/ 1555 h 3868"/>
                  <a:gd name="T104" fmla="*/ 66 w 361"/>
                  <a:gd name="T105" fmla="*/ 1461 h 3868"/>
                  <a:gd name="T106" fmla="*/ 132 w 361"/>
                  <a:gd name="T107" fmla="*/ 1504 h 3868"/>
                  <a:gd name="T108" fmla="*/ 249 w 361"/>
                  <a:gd name="T109" fmla="*/ 1587 h 3868"/>
                  <a:gd name="T110" fmla="*/ 292 w 361"/>
                  <a:gd name="T111" fmla="*/ 1581 h 3868"/>
                  <a:gd name="T112" fmla="*/ 240 w 361"/>
                  <a:gd name="T113" fmla="*/ 1518 h 3868"/>
                  <a:gd name="T114" fmla="*/ 129 w 361"/>
                  <a:gd name="T115" fmla="*/ 1441 h 3868"/>
                  <a:gd name="T116" fmla="*/ 100 w 361"/>
                  <a:gd name="T117" fmla="*/ 1346 h 3868"/>
                  <a:gd name="T118" fmla="*/ 192 w 361"/>
                  <a:gd name="T119" fmla="*/ 1252 h 3868"/>
                  <a:gd name="T120" fmla="*/ 323 w 361"/>
                  <a:gd name="T121" fmla="*/ 1189 h 3868"/>
                  <a:gd name="T122" fmla="*/ 332 w 361"/>
                  <a:gd name="T123" fmla="*/ 1140 h 3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61" h="3868">
                    <a:moveTo>
                      <a:pt x="332" y="1140"/>
                    </a:moveTo>
                    <a:lnTo>
                      <a:pt x="306" y="1151"/>
                    </a:lnTo>
                    <a:lnTo>
                      <a:pt x="306" y="1151"/>
                    </a:lnTo>
                    <a:lnTo>
                      <a:pt x="306" y="1151"/>
                    </a:lnTo>
                    <a:lnTo>
                      <a:pt x="300" y="1154"/>
                    </a:lnTo>
                    <a:lnTo>
                      <a:pt x="295" y="1163"/>
                    </a:lnTo>
                    <a:lnTo>
                      <a:pt x="295" y="1169"/>
                    </a:lnTo>
                    <a:lnTo>
                      <a:pt x="295" y="1177"/>
                    </a:lnTo>
                    <a:lnTo>
                      <a:pt x="295" y="1177"/>
                    </a:lnTo>
                    <a:lnTo>
                      <a:pt x="295" y="1177"/>
                    </a:lnTo>
                    <a:lnTo>
                      <a:pt x="240" y="1200"/>
                    </a:lnTo>
                    <a:lnTo>
                      <a:pt x="240" y="1200"/>
                    </a:lnTo>
                    <a:lnTo>
                      <a:pt x="212" y="1211"/>
                    </a:lnTo>
                    <a:lnTo>
                      <a:pt x="180" y="1229"/>
                    </a:lnTo>
                    <a:lnTo>
                      <a:pt x="180" y="1229"/>
                    </a:lnTo>
                    <a:lnTo>
                      <a:pt x="169" y="1226"/>
                    </a:lnTo>
                    <a:lnTo>
                      <a:pt x="160" y="1229"/>
                    </a:lnTo>
                    <a:lnTo>
                      <a:pt x="154" y="1232"/>
                    </a:lnTo>
                    <a:lnTo>
                      <a:pt x="134" y="1246"/>
                    </a:lnTo>
                    <a:lnTo>
                      <a:pt x="134" y="1249"/>
                    </a:lnTo>
                    <a:lnTo>
                      <a:pt x="134" y="1249"/>
                    </a:lnTo>
                    <a:lnTo>
                      <a:pt x="126" y="1254"/>
                    </a:lnTo>
                    <a:lnTo>
                      <a:pt x="126" y="1266"/>
                    </a:lnTo>
                    <a:lnTo>
                      <a:pt x="126" y="1266"/>
                    </a:lnTo>
                    <a:lnTo>
                      <a:pt x="111" y="1274"/>
                    </a:lnTo>
                    <a:lnTo>
                      <a:pt x="111" y="1274"/>
                    </a:lnTo>
                    <a:lnTo>
                      <a:pt x="88" y="1295"/>
                    </a:lnTo>
                    <a:lnTo>
                      <a:pt x="66" y="1320"/>
                    </a:lnTo>
                    <a:lnTo>
                      <a:pt x="66" y="1320"/>
                    </a:lnTo>
                    <a:lnTo>
                      <a:pt x="57" y="1329"/>
                    </a:lnTo>
                    <a:lnTo>
                      <a:pt x="57" y="1329"/>
                    </a:lnTo>
                    <a:lnTo>
                      <a:pt x="57" y="1303"/>
                    </a:lnTo>
                    <a:lnTo>
                      <a:pt x="57" y="1303"/>
                    </a:lnTo>
                    <a:lnTo>
                      <a:pt x="57" y="1289"/>
                    </a:lnTo>
                    <a:lnTo>
                      <a:pt x="57" y="1289"/>
                    </a:lnTo>
                    <a:lnTo>
                      <a:pt x="60" y="1283"/>
                    </a:lnTo>
                    <a:lnTo>
                      <a:pt x="60" y="1283"/>
                    </a:lnTo>
                    <a:lnTo>
                      <a:pt x="60" y="1283"/>
                    </a:lnTo>
                    <a:lnTo>
                      <a:pt x="60" y="1277"/>
                    </a:lnTo>
                    <a:lnTo>
                      <a:pt x="60" y="1277"/>
                    </a:lnTo>
                    <a:lnTo>
                      <a:pt x="63" y="1272"/>
                    </a:lnTo>
                    <a:lnTo>
                      <a:pt x="63" y="1272"/>
                    </a:lnTo>
                    <a:lnTo>
                      <a:pt x="66" y="1260"/>
                    </a:lnTo>
                    <a:lnTo>
                      <a:pt x="66" y="1260"/>
                    </a:lnTo>
                    <a:lnTo>
                      <a:pt x="66" y="1254"/>
                    </a:lnTo>
                    <a:lnTo>
                      <a:pt x="66" y="1246"/>
                    </a:lnTo>
                    <a:lnTo>
                      <a:pt x="60" y="1235"/>
                    </a:lnTo>
                    <a:lnTo>
                      <a:pt x="60" y="1235"/>
                    </a:lnTo>
                    <a:lnTo>
                      <a:pt x="60" y="1226"/>
                    </a:lnTo>
                    <a:lnTo>
                      <a:pt x="60" y="1226"/>
                    </a:lnTo>
                    <a:lnTo>
                      <a:pt x="63" y="1148"/>
                    </a:lnTo>
                    <a:lnTo>
                      <a:pt x="63" y="1148"/>
                    </a:lnTo>
                    <a:lnTo>
                      <a:pt x="66" y="982"/>
                    </a:lnTo>
                    <a:lnTo>
                      <a:pt x="66" y="982"/>
                    </a:lnTo>
                    <a:lnTo>
                      <a:pt x="66" y="813"/>
                    </a:lnTo>
                    <a:lnTo>
                      <a:pt x="66" y="813"/>
                    </a:lnTo>
                    <a:lnTo>
                      <a:pt x="66" y="642"/>
                    </a:lnTo>
                    <a:lnTo>
                      <a:pt x="66" y="642"/>
                    </a:lnTo>
                    <a:lnTo>
                      <a:pt x="66" y="559"/>
                    </a:lnTo>
                    <a:lnTo>
                      <a:pt x="66" y="559"/>
                    </a:lnTo>
                    <a:lnTo>
                      <a:pt x="63" y="475"/>
                    </a:lnTo>
                    <a:lnTo>
                      <a:pt x="63" y="475"/>
                    </a:lnTo>
                    <a:lnTo>
                      <a:pt x="63" y="453"/>
                    </a:lnTo>
                    <a:lnTo>
                      <a:pt x="66" y="455"/>
                    </a:lnTo>
                    <a:lnTo>
                      <a:pt x="83" y="475"/>
                    </a:lnTo>
                    <a:lnTo>
                      <a:pt x="83" y="475"/>
                    </a:lnTo>
                    <a:lnTo>
                      <a:pt x="83" y="475"/>
                    </a:lnTo>
                    <a:lnTo>
                      <a:pt x="83" y="475"/>
                    </a:lnTo>
                    <a:lnTo>
                      <a:pt x="91" y="481"/>
                    </a:lnTo>
                    <a:lnTo>
                      <a:pt x="103" y="484"/>
                    </a:lnTo>
                    <a:lnTo>
                      <a:pt x="114" y="481"/>
                    </a:lnTo>
                    <a:lnTo>
                      <a:pt x="123" y="475"/>
                    </a:lnTo>
                    <a:lnTo>
                      <a:pt x="123" y="475"/>
                    </a:lnTo>
                    <a:lnTo>
                      <a:pt x="129" y="467"/>
                    </a:lnTo>
                    <a:lnTo>
                      <a:pt x="132" y="455"/>
                    </a:lnTo>
                    <a:lnTo>
                      <a:pt x="129" y="447"/>
                    </a:lnTo>
                    <a:lnTo>
                      <a:pt x="123" y="438"/>
                    </a:lnTo>
                    <a:lnTo>
                      <a:pt x="106" y="418"/>
                    </a:lnTo>
                    <a:lnTo>
                      <a:pt x="106" y="418"/>
                    </a:lnTo>
                    <a:lnTo>
                      <a:pt x="106" y="418"/>
                    </a:lnTo>
                    <a:lnTo>
                      <a:pt x="97" y="412"/>
                    </a:lnTo>
                    <a:lnTo>
                      <a:pt x="86" y="409"/>
                    </a:lnTo>
                    <a:lnTo>
                      <a:pt x="77" y="409"/>
                    </a:lnTo>
                    <a:lnTo>
                      <a:pt x="69" y="415"/>
                    </a:lnTo>
                    <a:lnTo>
                      <a:pt x="69" y="415"/>
                    </a:lnTo>
                    <a:lnTo>
                      <a:pt x="63" y="421"/>
                    </a:lnTo>
                    <a:lnTo>
                      <a:pt x="63" y="421"/>
                    </a:lnTo>
                    <a:lnTo>
                      <a:pt x="60" y="324"/>
                    </a:lnTo>
                    <a:lnTo>
                      <a:pt x="60" y="324"/>
                    </a:lnTo>
                    <a:lnTo>
                      <a:pt x="60" y="289"/>
                    </a:lnTo>
                    <a:lnTo>
                      <a:pt x="60" y="289"/>
                    </a:lnTo>
                    <a:lnTo>
                      <a:pt x="66" y="261"/>
                    </a:lnTo>
                    <a:lnTo>
                      <a:pt x="66" y="261"/>
                    </a:lnTo>
                    <a:lnTo>
                      <a:pt x="77" y="232"/>
                    </a:lnTo>
                    <a:lnTo>
                      <a:pt x="94" y="206"/>
                    </a:lnTo>
                    <a:lnTo>
                      <a:pt x="94" y="206"/>
                    </a:lnTo>
                    <a:lnTo>
                      <a:pt x="117" y="178"/>
                    </a:lnTo>
                    <a:lnTo>
                      <a:pt x="143" y="152"/>
                    </a:lnTo>
                    <a:lnTo>
                      <a:pt x="143" y="152"/>
                    </a:lnTo>
                    <a:lnTo>
                      <a:pt x="149" y="149"/>
                    </a:lnTo>
                    <a:lnTo>
                      <a:pt x="157" y="146"/>
                    </a:lnTo>
                    <a:lnTo>
                      <a:pt x="177" y="129"/>
                    </a:lnTo>
                    <a:lnTo>
                      <a:pt x="177" y="129"/>
                    </a:lnTo>
                    <a:lnTo>
                      <a:pt x="183" y="123"/>
                    </a:lnTo>
                    <a:lnTo>
                      <a:pt x="186" y="115"/>
                    </a:lnTo>
                    <a:lnTo>
                      <a:pt x="186" y="115"/>
                    </a:lnTo>
                    <a:lnTo>
                      <a:pt x="209" y="97"/>
                    </a:lnTo>
                    <a:lnTo>
                      <a:pt x="209" y="97"/>
                    </a:lnTo>
                    <a:lnTo>
                      <a:pt x="240" y="74"/>
                    </a:lnTo>
                    <a:lnTo>
                      <a:pt x="240" y="74"/>
                    </a:lnTo>
                    <a:lnTo>
                      <a:pt x="292" y="43"/>
                    </a:lnTo>
                    <a:lnTo>
                      <a:pt x="292" y="43"/>
                    </a:lnTo>
                    <a:lnTo>
                      <a:pt x="292" y="43"/>
                    </a:lnTo>
                    <a:lnTo>
                      <a:pt x="297" y="46"/>
                    </a:lnTo>
                    <a:lnTo>
                      <a:pt x="303" y="49"/>
                    </a:lnTo>
                    <a:lnTo>
                      <a:pt x="309" y="52"/>
                    </a:lnTo>
                    <a:lnTo>
                      <a:pt x="318" y="49"/>
                    </a:lnTo>
                    <a:lnTo>
                      <a:pt x="341" y="37"/>
                    </a:lnTo>
                    <a:lnTo>
                      <a:pt x="341" y="37"/>
                    </a:lnTo>
                    <a:lnTo>
                      <a:pt x="349" y="34"/>
                    </a:lnTo>
                    <a:lnTo>
                      <a:pt x="352" y="26"/>
                    </a:lnTo>
                    <a:lnTo>
                      <a:pt x="352" y="20"/>
                    </a:lnTo>
                    <a:lnTo>
                      <a:pt x="352" y="11"/>
                    </a:lnTo>
                    <a:lnTo>
                      <a:pt x="352" y="11"/>
                    </a:lnTo>
                    <a:lnTo>
                      <a:pt x="346" y="6"/>
                    </a:lnTo>
                    <a:lnTo>
                      <a:pt x="341" y="0"/>
                    </a:lnTo>
                    <a:lnTo>
                      <a:pt x="332" y="0"/>
                    </a:lnTo>
                    <a:lnTo>
                      <a:pt x="326" y="0"/>
                    </a:lnTo>
                    <a:lnTo>
                      <a:pt x="300" y="11"/>
                    </a:lnTo>
                    <a:lnTo>
                      <a:pt x="300" y="11"/>
                    </a:lnTo>
                    <a:lnTo>
                      <a:pt x="300" y="11"/>
                    </a:lnTo>
                    <a:lnTo>
                      <a:pt x="295" y="17"/>
                    </a:lnTo>
                    <a:lnTo>
                      <a:pt x="289" y="23"/>
                    </a:lnTo>
                    <a:lnTo>
                      <a:pt x="289" y="32"/>
                    </a:lnTo>
                    <a:lnTo>
                      <a:pt x="289" y="37"/>
                    </a:lnTo>
                    <a:lnTo>
                      <a:pt x="289" y="40"/>
                    </a:lnTo>
                    <a:lnTo>
                      <a:pt x="289" y="40"/>
                    </a:lnTo>
                    <a:lnTo>
                      <a:pt x="234" y="60"/>
                    </a:lnTo>
                    <a:lnTo>
                      <a:pt x="234" y="60"/>
                    </a:lnTo>
                    <a:lnTo>
                      <a:pt x="206" y="74"/>
                    </a:lnTo>
                    <a:lnTo>
                      <a:pt x="174" y="92"/>
                    </a:lnTo>
                    <a:lnTo>
                      <a:pt x="174" y="92"/>
                    </a:lnTo>
                    <a:lnTo>
                      <a:pt x="160" y="89"/>
                    </a:lnTo>
                    <a:lnTo>
                      <a:pt x="154" y="89"/>
                    </a:lnTo>
                    <a:lnTo>
                      <a:pt x="149" y="92"/>
                    </a:lnTo>
                    <a:lnTo>
                      <a:pt x="129" y="109"/>
                    </a:lnTo>
                    <a:lnTo>
                      <a:pt x="129" y="109"/>
                    </a:lnTo>
                    <a:lnTo>
                      <a:pt x="129" y="109"/>
                    </a:lnTo>
                    <a:lnTo>
                      <a:pt x="120" y="117"/>
                    </a:lnTo>
                    <a:lnTo>
                      <a:pt x="120" y="126"/>
                    </a:lnTo>
                    <a:lnTo>
                      <a:pt x="120" y="126"/>
                    </a:lnTo>
                    <a:lnTo>
                      <a:pt x="106" y="134"/>
                    </a:lnTo>
                    <a:lnTo>
                      <a:pt x="106" y="134"/>
                    </a:lnTo>
                    <a:lnTo>
                      <a:pt x="83" y="158"/>
                    </a:lnTo>
                    <a:lnTo>
                      <a:pt x="60" y="181"/>
                    </a:lnTo>
                    <a:lnTo>
                      <a:pt x="60" y="181"/>
                    </a:lnTo>
                    <a:lnTo>
                      <a:pt x="40" y="209"/>
                    </a:lnTo>
                    <a:lnTo>
                      <a:pt x="23" y="241"/>
                    </a:lnTo>
                    <a:lnTo>
                      <a:pt x="23" y="241"/>
                    </a:lnTo>
                    <a:lnTo>
                      <a:pt x="17" y="249"/>
                    </a:lnTo>
                    <a:lnTo>
                      <a:pt x="17" y="249"/>
                    </a:lnTo>
                    <a:lnTo>
                      <a:pt x="17" y="249"/>
                    </a:lnTo>
                    <a:lnTo>
                      <a:pt x="14" y="263"/>
                    </a:lnTo>
                    <a:lnTo>
                      <a:pt x="14" y="263"/>
                    </a:lnTo>
                    <a:lnTo>
                      <a:pt x="11" y="275"/>
                    </a:lnTo>
                    <a:lnTo>
                      <a:pt x="11" y="275"/>
                    </a:lnTo>
                    <a:lnTo>
                      <a:pt x="11" y="275"/>
                    </a:lnTo>
                    <a:lnTo>
                      <a:pt x="8" y="283"/>
                    </a:lnTo>
                    <a:lnTo>
                      <a:pt x="8" y="283"/>
                    </a:lnTo>
                    <a:lnTo>
                      <a:pt x="6" y="304"/>
                    </a:lnTo>
                    <a:lnTo>
                      <a:pt x="6" y="324"/>
                    </a:lnTo>
                    <a:lnTo>
                      <a:pt x="6" y="324"/>
                    </a:lnTo>
                    <a:lnTo>
                      <a:pt x="3" y="475"/>
                    </a:lnTo>
                    <a:lnTo>
                      <a:pt x="3" y="475"/>
                    </a:lnTo>
                    <a:lnTo>
                      <a:pt x="0" y="559"/>
                    </a:lnTo>
                    <a:lnTo>
                      <a:pt x="0" y="559"/>
                    </a:lnTo>
                    <a:lnTo>
                      <a:pt x="0" y="642"/>
                    </a:lnTo>
                    <a:lnTo>
                      <a:pt x="0" y="642"/>
                    </a:lnTo>
                    <a:lnTo>
                      <a:pt x="0" y="813"/>
                    </a:lnTo>
                    <a:lnTo>
                      <a:pt x="0" y="813"/>
                    </a:lnTo>
                    <a:lnTo>
                      <a:pt x="0" y="982"/>
                    </a:lnTo>
                    <a:lnTo>
                      <a:pt x="0" y="982"/>
                    </a:lnTo>
                    <a:lnTo>
                      <a:pt x="3" y="1148"/>
                    </a:lnTo>
                    <a:lnTo>
                      <a:pt x="3" y="1148"/>
                    </a:lnTo>
                    <a:lnTo>
                      <a:pt x="6" y="1226"/>
                    </a:lnTo>
                    <a:lnTo>
                      <a:pt x="6" y="1226"/>
                    </a:lnTo>
                    <a:lnTo>
                      <a:pt x="8" y="1303"/>
                    </a:lnTo>
                    <a:lnTo>
                      <a:pt x="8" y="1303"/>
                    </a:lnTo>
                    <a:lnTo>
                      <a:pt x="8" y="1320"/>
                    </a:lnTo>
                    <a:lnTo>
                      <a:pt x="11" y="1343"/>
                    </a:lnTo>
                    <a:lnTo>
                      <a:pt x="11" y="1343"/>
                    </a:lnTo>
                    <a:lnTo>
                      <a:pt x="17" y="1363"/>
                    </a:lnTo>
                    <a:lnTo>
                      <a:pt x="23" y="1381"/>
                    </a:lnTo>
                    <a:lnTo>
                      <a:pt x="23" y="1381"/>
                    </a:lnTo>
                    <a:lnTo>
                      <a:pt x="25" y="1383"/>
                    </a:lnTo>
                    <a:lnTo>
                      <a:pt x="25" y="1383"/>
                    </a:lnTo>
                    <a:lnTo>
                      <a:pt x="23" y="1386"/>
                    </a:lnTo>
                    <a:lnTo>
                      <a:pt x="23" y="1389"/>
                    </a:lnTo>
                    <a:lnTo>
                      <a:pt x="23" y="1389"/>
                    </a:lnTo>
                    <a:lnTo>
                      <a:pt x="20" y="1403"/>
                    </a:lnTo>
                    <a:lnTo>
                      <a:pt x="20" y="1403"/>
                    </a:lnTo>
                    <a:lnTo>
                      <a:pt x="17" y="1412"/>
                    </a:lnTo>
                    <a:lnTo>
                      <a:pt x="17" y="1415"/>
                    </a:lnTo>
                    <a:lnTo>
                      <a:pt x="17" y="1415"/>
                    </a:lnTo>
                    <a:lnTo>
                      <a:pt x="14" y="1421"/>
                    </a:lnTo>
                    <a:lnTo>
                      <a:pt x="14" y="1421"/>
                    </a:lnTo>
                    <a:lnTo>
                      <a:pt x="11" y="1441"/>
                    </a:lnTo>
                    <a:lnTo>
                      <a:pt x="11" y="1461"/>
                    </a:lnTo>
                    <a:lnTo>
                      <a:pt x="11" y="1461"/>
                    </a:lnTo>
                    <a:lnTo>
                      <a:pt x="8" y="1615"/>
                    </a:lnTo>
                    <a:lnTo>
                      <a:pt x="8" y="1615"/>
                    </a:lnTo>
                    <a:lnTo>
                      <a:pt x="6" y="1699"/>
                    </a:lnTo>
                    <a:lnTo>
                      <a:pt x="6" y="1699"/>
                    </a:lnTo>
                    <a:lnTo>
                      <a:pt x="6" y="1782"/>
                    </a:lnTo>
                    <a:lnTo>
                      <a:pt x="6" y="1782"/>
                    </a:lnTo>
                    <a:lnTo>
                      <a:pt x="6" y="1951"/>
                    </a:lnTo>
                    <a:lnTo>
                      <a:pt x="6" y="1951"/>
                    </a:lnTo>
                    <a:lnTo>
                      <a:pt x="6" y="2122"/>
                    </a:lnTo>
                    <a:lnTo>
                      <a:pt x="6" y="2122"/>
                    </a:lnTo>
                    <a:lnTo>
                      <a:pt x="8" y="2289"/>
                    </a:lnTo>
                    <a:lnTo>
                      <a:pt x="8" y="2289"/>
                    </a:lnTo>
                    <a:lnTo>
                      <a:pt x="11" y="2366"/>
                    </a:lnTo>
                    <a:lnTo>
                      <a:pt x="11" y="2366"/>
                    </a:lnTo>
                    <a:lnTo>
                      <a:pt x="14" y="2440"/>
                    </a:lnTo>
                    <a:lnTo>
                      <a:pt x="14" y="2440"/>
                    </a:lnTo>
                    <a:lnTo>
                      <a:pt x="14" y="2460"/>
                    </a:lnTo>
                    <a:lnTo>
                      <a:pt x="17" y="2480"/>
                    </a:lnTo>
                    <a:lnTo>
                      <a:pt x="17" y="2480"/>
                    </a:lnTo>
                    <a:lnTo>
                      <a:pt x="23" y="2498"/>
                    </a:lnTo>
                    <a:lnTo>
                      <a:pt x="25" y="2515"/>
                    </a:lnTo>
                    <a:lnTo>
                      <a:pt x="25" y="2515"/>
                    </a:lnTo>
                    <a:lnTo>
                      <a:pt x="23" y="2520"/>
                    </a:lnTo>
                    <a:lnTo>
                      <a:pt x="23" y="2520"/>
                    </a:lnTo>
                    <a:lnTo>
                      <a:pt x="23" y="2520"/>
                    </a:lnTo>
                    <a:lnTo>
                      <a:pt x="20" y="2538"/>
                    </a:lnTo>
                    <a:lnTo>
                      <a:pt x="20" y="2538"/>
                    </a:lnTo>
                    <a:lnTo>
                      <a:pt x="17" y="2546"/>
                    </a:lnTo>
                    <a:lnTo>
                      <a:pt x="17" y="2549"/>
                    </a:lnTo>
                    <a:lnTo>
                      <a:pt x="17" y="2549"/>
                    </a:lnTo>
                    <a:lnTo>
                      <a:pt x="14" y="2555"/>
                    </a:lnTo>
                    <a:lnTo>
                      <a:pt x="14" y="2555"/>
                    </a:lnTo>
                    <a:lnTo>
                      <a:pt x="11" y="2575"/>
                    </a:lnTo>
                    <a:lnTo>
                      <a:pt x="11" y="2595"/>
                    </a:lnTo>
                    <a:lnTo>
                      <a:pt x="11" y="2595"/>
                    </a:lnTo>
                    <a:lnTo>
                      <a:pt x="8" y="2750"/>
                    </a:lnTo>
                    <a:lnTo>
                      <a:pt x="8" y="2750"/>
                    </a:lnTo>
                    <a:lnTo>
                      <a:pt x="6" y="2833"/>
                    </a:lnTo>
                    <a:lnTo>
                      <a:pt x="6" y="2833"/>
                    </a:lnTo>
                    <a:lnTo>
                      <a:pt x="6" y="2916"/>
                    </a:lnTo>
                    <a:lnTo>
                      <a:pt x="6" y="2916"/>
                    </a:lnTo>
                    <a:lnTo>
                      <a:pt x="6" y="3085"/>
                    </a:lnTo>
                    <a:lnTo>
                      <a:pt x="6" y="3085"/>
                    </a:lnTo>
                    <a:lnTo>
                      <a:pt x="6" y="3256"/>
                    </a:lnTo>
                    <a:lnTo>
                      <a:pt x="6" y="3256"/>
                    </a:lnTo>
                    <a:lnTo>
                      <a:pt x="8" y="3420"/>
                    </a:lnTo>
                    <a:lnTo>
                      <a:pt x="8" y="3420"/>
                    </a:lnTo>
                    <a:lnTo>
                      <a:pt x="11" y="3500"/>
                    </a:lnTo>
                    <a:lnTo>
                      <a:pt x="11" y="3500"/>
                    </a:lnTo>
                    <a:lnTo>
                      <a:pt x="14" y="3575"/>
                    </a:lnTo>
                    <a:lnTo>
                      <a:pt x="14" y="3575"/>
                    </a:lnTo>
                    <a:lnTo>
                      <a:pt x="14" y="3594"/>
                    </a:lnTo>
                    <a:lnTo>
                      <a:pt x="17" y="3615"/>
                    </a:lnTo>
                    <a:lnTo>
                      <a:pt x="17" y="3615"/>
                    </a:lnTo>
                    <a:lnTo>
                      <a:pt x="23" y="3635"/>
                    </a:lnTo>
                    <a:lnTo>
                      <a:pt x="28" y="3655"/>
                    </a:lnTo>
                    <a:lnTo>
                      <a:pt x="28" y="3655"/>
                    </a:lnTo>
                    <a:lnTo>
                      <a:pt x="45" y="3686"/>
                    </a:lnTo>
                    <a:lnTo>
                      <a:pt x="66" y="3712"/>
                    </a:lnTo>
                    <a:lnTo>
                      <a:pt x="66" y="3712"/>
                    </a:lnTo>
                    <a:lnTo>
                      <a:pt x="71" y="3723"/>
                    </a:lnTo>
                    <a:lnTo>
                      <a:pt x="88" y="3744"/>
                    </a:lnTo>
                    <a:lnTo>
                      <a:pt x="88" y="3744"/>
                    </a:lnTo>
                    <a:lnTo>
                      <a:pt x="88" y="3744"/>
                    </a:lnTo>
                    <a:lnTo>
                      <a:pt x="88" y="3744"/>
                    </a:lnTo>
                    <a:lnTo>
                      <a:pt x="94" y="3749"/>
                    </a:lnTo>
                    <a:lnTo>
                      <a:pt x="103" y="3752"/>
                    </a:lnTo>
                    <a:lnTo>
                      <a:pt x="103" y="3752"/>
                    </a:lnTo>
                    <a:lnTo>
                      <a:pt x="114" y="3761"/>
                    </a:lnTo>
                    <a:lnTo>
                      <a:pt x="114" y="3761"/>
                    </a:lnTo>
                    <a:lnTo>
                      <a:pt x="137" y="3778"/>
                    </a:lnTo>
                    <a:lnTo>
                      <a:pt x="160" y="3792"/>
                    </a:lnTo>
                    <a:lnTo>
                      <a:pt x="160" y="3792"/>
                    </a:lnTo>
                    <a:lnTo>
                      <a:pt x="189" y="3809"/>
                    </a:lnTo>
                    <a:lnTo>
                      <a:pt x="214" y="3824"/>
                    </a:lnTo>
                    <a:lnTo>
                      <a:pt x="214" y="3824"/>
                    </a:lnTo>
                    <a:lnTo>
                      <a:pt x="220" y="3838"/>
                    </a:lnTo>
                    <a:lnTo>
                      <a:pt x="226" y="3844"/>
                    </a:lnTo>
                    <a:lnTo>
                      <a:pt x="232" y="3847"/>
                    </a:lnTo>
                    <a:lnTo>
                      <a:pt x="255" y="3858"/>
                    </a:lnTo>
                    <a:lnTo>
                      <a:pt x="255" y="3858"/>
                    </a:lnTo>
                    <a:lnTo>
                      <a:pt x="255" y="3858"/>
                    </a:lnTo>
                    <a:lnTo>
                      <a:pt x="263" y="3861"/>
                    </a:lnTo>
                    <a:lnTo>
                      <a:pt x="272" y="3861"/>
                    </a:lnTo>
                    <a:lnTo>
                      <a:pt x="280" y="3861"/>
                    </a:lnTo>
                    <a:lnTo>
                      <a:pt x="286" y="3855"/>
                    </a:lnTo>
                    <a:lnTo>
                      <a:pt x="286" y="3855"/>
                    </a:lnTo>
                    <a:lnTo>
                      <a:pt x="295" y="3858"/>
                    </a:lnTo>
                    <a:lnTo>
                      <a:pt x="295" y="3858"/>
                    </a:lnTo>
                    <a:lnTo>
                      <a:pt x="315" y="3867"/>
                    </a:lnTo>
                    <a:lnTo>
                      <a:pt x="315" y="3867"/>
                    </a:lnTo>
                    <a:lnTo>
                      <a:pt x="297" y="3855"/>
                    </a:lnTo>
                    <a:lnTo>
                      <a:pt x="297" y="3855"/>
                    </a:lnTo>
                    <a:lnTo>
                      <a:pt x="292" y="3852"/>
                    </a:lnTo>
                    <a:lnTo>
                      <a:pt x="292" y="3852"/>
                    </a:lnTo>
                    <a:lnTo>
                      <a:pt x="295" y="3847"/>
                    </a:lnTo>
                    <a:lnTo>
                      <a:pt x="295" y="3847"/>
                    </a:lnTo>
                    <a:lnTo>
                      <a:pt x="297" y="3835"/>
                    </a:lnTo>
                    <a:lnTo>
                      <a:pt x="295" y="3824"/>
                    </a:lnTo>
                    <a:lnTo>
                      <a:pt x="292" y="3815"/>
                    </a:lnTo>
                    <a:lnTo>
                      <a:pt x="280" y="3806"/>
                    </a:lnTo>
                    <a:lnTo>
                      <a:pt x="258" y="3795"/>
                    </a:lnTo>
                    <a:lnTo>
                      <a:pt x="258" y="3795"/>
                    </a:lnTo>
                    <a:lnTo>
                      <a:pt x="246" y="3792"/>
                    </a:lnTo>
                    <a:lnTo>
                      <a:pt x="237" y="3792"/>
                    </a:lnTo>
                    <a:lnTo>
                      <a:pt x="226" y="3798"/>
                    </a:lnTo>
                    <a:lnTo>
                      <a:pt x="220" y="3806"/>
                    </a:lnTo>
                    <a:lnTo>
                      <a:pt x="220" y="3806"/>
                    </a:lnTo>
                    <a:lnTo>
                      <a:pt x="174" y="3772"/>
                    </a:lnTo>
                    <a:lnTo>
                      <a:pt x="174" y="3772"/>
                    </a:lnTo>
                    <a:lnTo>
                      <a:pt x="134" y="3735"/>
                    </a:lnTo>
                    <a:lnTo>
                      <a:pt x="134" y="3735"/>
                    </a:lnTo>
                    <a:lnTo>
                      <a:pt x="137" y="3729"/>
                    </a:lnTo>
                    <a:lnTo>
                      <a:pt x="137" y="3720"/>
                    </a:lnTo>
                    <a:lnTo>
                      <a:pt x="134" y="3712"/>
                    </a:lnTo>
                    <a:lnTo>
                      <a:pt x="129" y="3706"/>
                    </a:lnTo>
                    <a:lnTo>
                      <a:pt x="111" y="3686"/>
                    </a:lnTo>
                    <a:lnTo>
                      <a:pt x="111" y="3686"/>
                    </a:lnTo>
                    <a:lnTo>
                      <a:pt x="111" y="3686"/>
                    </a:lnTo>
                    <a:lnTo>
                      <a:pt x="100" y="3678"/>
                    </a:lnTo>
                    <a:lnTo>
                      <a:pt x="88" y="3678"/>
                    </a:lnTo>
                    <a:lnTo>
                      <a:pt x="88" y="3678"/>
                    </a:lnTo>
                    <a:lnTo>
                      <a:pt x="77" y="3657"/>
                    </a:lnTo>
                    <a:lnTo>
                      <a:pt x="69" y="3638"/>
                    </a:lnTo>
                    <a:lnTo>
                      <a:pt x="69" y="3638"/>
                    </a:lnTo>
                    <a:lnTo>
                      <a:pt x="63" y="3609"/>
                    </a:lnTo>
                    <a:lnTo>
                      <a:pt x="63" y="3609"/>
                    </a:lnTo>
                    <a:lnTo>
                      <a:pt x="63" y="3575"/>
                    </a:lnTo>
                    <a:lnTo>
                      <a:pt x="63" y="3575"/>
                    </a:lnTo>
                    <a:lnTo>
                      <a:pt x="63" y="3563"/>
                    </a:lnTo>
                    <a:lnTo>
                      <a:pt x="63" y="3563"/>
                    </a:lnTo>
                    <a:lnTo>
                      <a:pt x="66" y="3555"/>
                    </a:lnTo>
                    <a:lnTo>
                      <a:pt x="66" y="3555"/>
                    </a:lnTo>
                    <a:lnTo>
                      <a:pt x="66" y="3555"/>
                    </a:lnTo>
                    <a:lnTo>
                      <a:pt x="66" y="3552"/>
                    </a:lnTo>
                    <a:lnTo>
                      <a:pt x="66" y="3552"/>
                    </a:lnTo>
                    <a:lnTo>
                      <a:pt x="69" y="3543"/>
                    </a:lnTo>
                    <a:lnTo>
                      <a:pt x="69" y="3543"/>
                    </a:lnTo>
                    <a:lnTo>
                      <a:pt x="71" y="3534"/>
                    </a:lnTo>
                    <a:lnTo>
                      <a:pt x="71" y="3534"/>
                    </a:lnTo>
                    <a:lnTo>
                      <a:pt x="71" y="3526"/>
                    </a:lnTo>
                    <a:lnTo>
                      <a:pt x="71" y="3520"/>
                    </a:lnTo>
                    <a:lnTo>
                      <a:pt x="66" y="3509"/>
                    </a:lnTo>
                    <a:lnTo>
                      <a:pt x="66" y="3509"/>
                    </a:lnTo>
                    <a:lnTo>
                      <a:pt x="66" y="3500"/>
                    </a:lnTo>
                    <a:lnTo>
                      <a:pt x="66" y="3500"/>
                    </a:lnTo>
                    <a:lnTo>
                      <a:pt x="69" y="3420"/>
                    </a:lnTo>
                    <a:lnTo>
                      <a:pt x="69" y="3420"/>
                    </a:lnTo>
                    <a:lnTo>
                      <a:pt x="71" y="3256"/>
                    </a:lnTo>
                    <a:lnTo>
                      <a:pt x="71" y="3256"/>
                    </a:lnTo>
                    <a:lnTo>
                      <a:pt x="71" y="3085"/>
                    </a:lnTo>
                    <a:lnTo>
                      <a:pt x="71" y="3085"/>
                    </a:lnTo>
                    <a:lnTo>
                      <a:pt x="71" y="2916"/>
                    </a:lnTo>
                    <a:lnTo>
                      <a:pt x="71" y="2916"/>
                    </a:lnTo>
                    <a:lnTo>
                      <a:pt x="71" y="2833"/>
                    </a:lnTo>
                    <a:lnTo>
                      <a:pt x="71" y="2833"/>
                    </a:lnTo>
                    <a:lnTo>
                      <a:pt x="69" y="2750"/>
                    </a:lnTo>
                    <a:lnTo>
                      <a:pt x="69" y="2750"/>
                    </a:lnTo>
                    <a:lnTo>
                      <a:pt x="69" y="2724"/>
                    </a:lnTo>
                    <a:lnTo>
                      <a:pt x="71" y="2727"/>
                    </a:lnTo>
                    <a:lnTo>
                      <a:pt x="88" y="2747"/>
                    </a:lnTo>
                    <a:lnTo>
                      <a:pt x="88" y="2747"/>
                    </a:lnTo>
                    <a:lnTo>
                      <a:pt x="88" y="2747"/>
                    </a:lnTo>
                    <a:lnTo>
                      <a:pt x="88" y="2747"/>
                    </a:lnTo>
                    <a:lnTo>
                      <a:pt x="97" y="2755"/>
                    </a:lnTo>
                    <a:lnTo>
                      <a:pt x="108" y="2755"/>
                    </a:lnTo>
                    <a:lnTo>
                      <a:pt x="120" y="2755"/>
                    </a:lnTo>
                    <a:lnTo>
                      <a:pt x="129" y="2750"/>
                    </a:lnTo>
                    <a:lnTo>
                      <a:pt x="129" y="2750"/>
                    </a:lnTo>
                    <a:lnTo>
                      <a:pt x="134" y="2741"/>
                    </a:lnTo>
                    <a:lnTo>
                      <a:pt x="137" y="2729"/>
                    </a:lnTo>
                    <a:lnTo>
                      <a:pt x="134" y="2718"/>
                    </a:lnTo>
                    <a:lnTo>
                      <a:pt x="129" y="2710"/>
                    </a:lnTo>
                    <a:lnTo>
                      <a:pt x="111" y="2690"/>
                    </a:lnTo>
                    <a:lnTo>
                      <a:pt x="111" y="2690"/>
                    </a:lnTo>
                    <a:lnTo>
                      <a:pt x="111" y="2690"/>
                    </a:lnTo>
                    <a:lnTo>
                      <a:pt x="103" y="2684"/>
                    </a:lnTo>
                    <a:lnTo>
                      <a:pt x="91" y="2681"/>
                    </a:lnTo>
                    <a:lnTo>
                      <a:pt x="83" y="2684"/>
                    </a:lnTo>
                    <a:lnTo>
                      <a:pt x="74" y="2690"/>
                    </a:lnTo>
                    <a:lnTo>
                      <a:pt x="74" y="2690"/>
                    </a:lnTo>
                    <a:lnTo>
                      <a:pt x="69" y="2695"/>
                    </a:lnTo>
                    <a:lnTo>
                      <a:pt x="69" y="2695"/>
                    </a:lnTo>
                    <a:lnTo>
                      <a:pt x="66" y="2595"/>
                    </a:lnTo>
                    <a:lnTo>
                      <a:pt x="66" y="2595"/>
                    </a:lnTo>
                    <a:lnTo>
                      <a:pt x="66" y="2578"/>
                    </a:lnTo>
                    <a:lnTo>
                      <a:pt x="66" y="2578"/>
                    </a:lnTo>
                    <a:lnTo>
                      <a:pt x="71" y="2589"/>
                    </a:lnTo>
                    <a:lnTo>
                      <a:pt x="88" y="2609"/>
                    </a:lnTo>
                    <a:lnTo>
                      <a:pt x="88" y="2609"/>
                    </a:lnTo>
                    <a:lnTo>
                      <a:pt x="88" y="2609"/>
                    </a:lnTo>
                    <a:lnTo>
                      <a:pt x="88" y="2609"/>
                    </a:lnTo>
                    <a:lnTo>
                      <a:pt x="94" y="2615"/>
                    </a:lnTo>
                    <a:lnTo>
                      <a:pt x="103" y="2618"/>
                    </a:lnTo>
                    <a:lnTo>
                      <a:pt x="103" y="2618"/>
                    </a:lnTo>
                    <a:lnTo>
                      <a:pt x="114" y="2627"/>
                    </a:lnTo>
                    <a:lnTo>
                      <a:pt x="114" y="2627"/>
                    </a:lnTo>
                    <a:lnTo>
                      <a:pt x="137" y="2644"/>
                    </a:lnTo>
                    <a:lnTo>
                      <a:pt x="160" y="2661"/>
                    </a:lnTo>
                    <a:lnTo>
                      <a:pt x="160" y="2661"/>
                    </a:lnTo>
                    <a:lnTo>
                      <a:pt x="189" y="2678"/>
                    </a:lnTo>
                    <a:lnTo>
                      <a:pt x="214" y="2690"/>
                    </a:lnTo>
                    <a:lnTo>
                      <a:pt x="214" y="2690"/>
                    </a:lnTo>
                    <a:lnTo>
                      <a:pt x="220" y="2704"/>
                    </a:lnTo>
                    <a:lnTo>
                      <a:pt x="226" y="2710"/>
                    </a:lnTo>
                    <a:lnTo>
                      <a:pt x="232" y="2712"/>
                    </a:lnTo>
                    <a:lnTo>
                      <a:pt x="255" y="2724"/>
                    </a:lnTo>
                    <a:lnTo>
                      <a:pt x="255" y="2724"/>
                    </a:lnTo>
                    <a:lnTo>
                      <a:pt x="255" y="2724"/>
                    </a:lnTo>
                    <a:lnTo>
                      <a:pt x="263" y="2727"/>
                    </a:lnTo>
                    <a:lnTo>
                      <a:pt x="272" y="2729"/>
                    </a:lnTo>
                    <a:lnTo>
                      <a:pt x="280" y="2727"/>
                    </a:lnTo>
                    <a:lnTo>
                      <a:pt x="286" y="2721"/>
                    </a:lnTo>
                    <a:lnTo>
                      <a:pt x="286" y="2721"/>
                    </a:lnTo>
                    <a:lnTo>
                      <a:pt x="295" y="2724"/>
                    </a:lnTo>
                    <a:lnTo>
                      <a:pt x="295" y="2724"/>
                    </a:lnTo>
                    <a:lnTo>
                      <a:pt x="315" y="2732"/>
                    </a:lnTo>
                    <a:lnTo>
                      <a:pt x="315" y="2732"/>
                    </a:lnTo>
                    <a:lnTo>
                      <a:pt x="297" y="2721"/>
                    </a:lnTo>
                    <a:lnTo>
                      <a:pt x="297" y="2721"/>
                    </a:lnTo>
                    <a:lnTo>
                      <a:pt x="292" y="2718"/>
                    </a:lnTo>
                    <a:lnTo>
                      <a:pt x="292" y="2718"/>
                    </a:lnTo>
                    <a:lnTo>
                      <a:pt x="295" y="2712"/>
                    </a:lnTo>
                    <a:lnTo>
                      <a:pt x="295" y="2712"/>
                    </a:lnTo>
                    <a:lnTo>
                      <a:pt x="297" y="2701"/>
                    </a:lnTo>
                    <a:lnTo>
                      <a:pt x="295" y="2690"/>
                    </a:lnTo>
                    <a:lnTo>
                      <a:pt x="292" y="2681"/>
                    </a:lnTo>
                    <a:lnTo>
                      <a:pt x="280" y="2672"/>
                    </a:lnTo>
                    <a:lnTo>
                      <a:pt x="258" y="2661"/>
                    </a:lnTo>
                    <a:lnTo>
                      <a:pt x="258" y="2661"/>
                    </a:lnTo>
                    <a:lnTo>
                      <a:pt x="246" y="2658"/>
                    </a:lnTo>
                    <a:lnTo>
                      <a:pt x="237" y="2658"/>
                    </a:lnTo>
                    <a:lnTo>
                      <a:pt x="226" y="2664"/>
                    </a:lnTo>
                    <a:lnTo>
                      <a:pt x="220" y="2672"/>
                    </a:lnTo>
                    <a:lnTo>
                      <a:pt x="220" y="2672"/>
                    </a:lnTo>
                    <a:lnTo>
                      <a:pt x="174" y="2638"/>
                    </a:lnTo>
                    <a:lnTo>
                      <a:pt x="174" y="2638"/>
                    </a:lnTo>
                    <a:lnTo>
                      <a:pt x="134" y="2603"/>
                    </a:lnTo>
                    <a:lnTo>
                      <a:pt x="134" y="2603"/>
                    </a:lnTo>
                    <a:lnTo>
                      <a:pt x="137" y="2595"/>
                    </a:lnTo>
                    <a:lnTo>
                      <a:pt x="137" y="2586"/>
                    </a:lnTo>
                    <a:lnTo>
                      <a:pt x="134" y="2578"/>
                    </a:lnTo>
                    <a:lnTo>
                      <a:pt x="129" y="2572"/>
                    </a:lnTo>
                    <a:lnTo>
                      <a:pt x="111" y="2552"/>
                    </a:lnTo>
                    <a:lnTo>
                      <a:pt x="111" y="2552"/>
                    </a:lnTo>
                    <a:lnTo>
                      <a:pt x="111" y="2552"/>
                    </a:lnTo>
                    <a:lnTo>
                      <a:pt x="100" y="2546"/>
                    </a:lnTo>
                    <a:lnTo>
                      <a:pt x="88" y="2543"/>
                    </a:lnTo>
                    <a:lnTo>
                      <a:pt x="88" y="2543"/>
                    </a:lnTo>
                    <a:lnTo>
                      <a:pt x="77" y="2520"/>
                    </a:lnTo>
                    <a:lnTo>
                      <a:pt x="77" y="2520"/>
                    </a:lnTo>
                    <a:lnTo>
                      <a:pt x="86" y="2501"/>
                    </a:lnTo>
                    <a:lnTo>
                      <a:pt x="100" y="2480"/>
                    </a:lnTo>
                    <a:lnTo>
                      <a:pt x="100" y="2480"/>
                    </a:lnTo>
                    <a:lnTo>
                      <a:pt x="123" y="2449"/>
                    </a:lnTo>
                    <a:lnTo>
                      <a:pt x="149" y="2423"/>
                    </a:lnTo>
                    <a:lnTo>
                      <a:pt x="149" y="2423"/>
                    </a:lnTo>
                    <a:lnTo>
                      <a:pt x="154" y="2423"/>
                    </a:lnTo>
                    <a:lnTo>
                      <a:pt x="163" y="2417"/>
                    </a:lnTo>
                    <a:lnTo>
                      <a:pt x="183" y="2403"/>
                    </a:lnTo>
                    <a:lnTo>
                      <a:pt x="183" y="2403"/>
                    </a:lnTo>
                    <a:lnTo>
                      <a:pt x="189" y="2394"/>
                    </a:lnTo>
                    <a:lnTo>
                      <a:pt x="192" y="2386"/>
                    </a:lnTo>
                    <a:lnTo>
                      <a:pt x="192" y="2386"/>
                    </a:lnTo>
                    <a:lnTo>
                      <a:pt x="214" y="2369"/>
                    </a:lnTo>
                    <a:lnTo>
                      <a:pt x="214" y="2369"/>
                    </a:lnTo>
                    <a:lnTo>
                      <a:pt x="249" y="2346"/>
                    </a:lnTo>
                    <a:lnTo>
                      <a:pt x="249" y="2346"/>
                    </a:lnTo>
                    <a:lnTo>
                      <a:pt x="297" y="2317"/>
                    </a:lnTo>
                    <a:lnTo>
                      <a:pt x="297" y="2314"/>
                    </a:lnTo>
                    <a:lnTo>
                      <a:pt x="297" y="2314"/>
                    </a:lnTo>
                    <a:lnTo>
                      <a:pt x="303" y="2320"/>
                    </a:lnTo>
                    <a:lnTo>
                      <a:pt x="309" y="2323"/>
                    </a:lnTo>
                    <a:lnTo>
                      <a:pt x="315" y="2323"/>
                    </a:lnTo>
                    <a:lnTo>
                      <a:pt x="323" y="2323"/>
                    </a:lnTo>
                    <a:lnTo>
                      <a:pt x="346" y="2311"/>
                    </a:lnTo>
                    <a:lnTo>
                      <a:pt x="346" y="2311"/>
                    </a:lnTo>
                    <a:lnTo>
                      <a:pt x="355" y="2306"/>
                    </a:lnTo>
                    <a:lnTo>
                      <a:pt x="358" y="2300"/>
                    </a:lnTo>
                    <a:lnTo>
                      <a:pt x="360" y="2291"/>
                    </a:lnTo>
                    <a:lnTo>
                      <a:pt x="358" y="2286"/>
                    </a:lnTo>
                    <a:lnTo>
                      <a:pt x="358" y="2286"/>
                    </a:lnTo>
                    <a:lnTo>
                      <a:pt x="352" y="2277"/>
                    </a:lnTo>
                    <a:lnTo>
                      <a:pt x="346" y="2274"/>
                    </a:lnTo>
                    <a:lnTo>
                      <a:pt x="341" y="2271"/>
                    </a:lnTo>
                    <a:lnTo>
                      <a:pt x="332" y="2274"/>
                    </a:lnTo>
                    <a:lnTo>
                      <a:pt x="306" y="2283"/>
                    </a:lnTo>
                    <a:lnTo>
                      <a:pt x="306" y="2286"/>
                    </a:lnTo>
                    <a:lnTo>
                      <a:pt x="306" y="2286"/>
                    </a:lnTo>
                    <a:lnTo>
                      <a:pt x="300" y="2289"/>
                    </a:lnTo>
                    <a:lnTo>
                      <a:pt x="295" y="2297"/>
                    </a:lnTo>
                    <a:lnTo>
                      <a:pt x="295" y="2303"/>
                    </a:lnTo>
                    <a:lnTo>
                      <a:pt x="295" y="2311"/>
                    </a:lnTo>
                    <a:lnTo>
                      <a:pt x="295" y="2311"/>
                    </a:lnTo>
                    <a:lnTo>
                      <a:pt x="295" y="2311"/>
                    </a:lnTo>
                    <a:lnTo>
                      <a:pt x="240" y="2334"/>
                    </a:lnTo>
                    <a:lnTo>
                      <a:pt x="240" y="2334"/>
                    </a:lnTo>
                    <a:lnTo>
                      <a:pt x="212" y="2346"/>
                    </a:lnTo>
                    <a:lnTo>
                      <a:pt x="180" y="2363"/>
                    </a:lnTo>
                    <a:lnTo>
                      <a:pt x="180" y="2363"/>
                    </a:lnTo>
                    <a:lnTo>
                      <a:pt x="169" y="2360"/>
                    </a:lnTo>
                    <a:lnTo>
                      <a:pt x="160" y="2363"/>
                    </a:lnTo>
                    <a:lnTo>
                      <a:pt x="154" y="2366"/>
                    </a:lnTo>
                    <a:lnTo>
                      <a:pt x="134" y="2380"/>
                    </a:lnTo>
                    <a:lnTo>
                      <a:pt x="134" y="2383"/>
                    </a:lnTo>
                    <a:lnTo>
                      <a:pt x="134" y="2383"/>
                    </a:lnTo>
                    <a:lnTo>
                      <a:pt x="126" y="2389"/>
                    </a:lnTo>
                    <a:lnTo>
                      <a:pt x="126" y="2400"/>
                    </a:lnTo>
                    <a:lnTo>
                      <a:pt x="126" y="2400"/>
                    </a:lnTo>
                    <a:lnTo>
                      <a:pt x="111" y="2409"/>
                    </a:lnTo>
                    <a:lnTo>
                      <a:pt x="111" y="2409"/>
                    </a:lnTo>
                    <a:lnTo>
                      <a:pt x="88" y="2429"/>
                    </a:lnTo>
                    <a:lnTo>
                      <a:pt x="66" y="2454"/>
                    </a:lnTo>
                    <a:lnTo>
                      <a:pt x="66" y="2454"/>
                    </a:lnTo>
                    <a:lnTo>
                      <a:pt x="63" y="2457"/>
                    </a:lnTo>
                    <a:lnTo>
                      <a:pt x="63" y="2457"/>
                    </a:lnTo>
                    <a:lnTo>
                      <a:pt x="63" y="2440"/>
                    </a:lnTo>
                    <a:lnTo>
                      <a:pt x="63" y="2440"/>
                    </a:lnTo>
                    <a:lnTo>
                      <a:pt x="63" y="2429"/>
                    </a:lnTo>
                    <a:lnTo>
                      <a:pt x="63" y="2429"/>
                    </a:lnTo>
                    <a:lnTo>
                      <a:pt x="66" y="2420"/>
                    </a:lnTo>
                    <a:lnTo>
                      <a:pt x="66" y="2420"/>
                    </a:lnTo>
                    <a:lnTo>
                      <a:pt x="66" y="2420"/>
                    </a:lnTo>
                    <a:lnTo>
                      <a:pt x="66" y="2417"/>
                    </a:lnTo>
                    <a:lnTo>
                      <a:pt x="66" y="2417"/>
                    </a:lnTo>
                    <a:lnTo>
                      <a:pt x="69" y="2409"/>
                    </a:lnTo>
                    <a:lnTo>
                      <a:pt x="69" y="2409"/>
                    </a:lnTo>
                    <a:lnTo>
                      <a:pt x="71" y="2400"/>
                    </a:lnTo>
                    <a:lnTo>
                      <a:pt x="71" y="2400"/>
                    </a:lnTo>
                    <a:lnTo>
                      <a:pt x="71" y="2391"/>
                    </a:lnTo>
                    <a:lnTo>
                      <a:pt x="71" y="2386"/>
                    </a:lnTo>
                    <a:lnTo>
                      <a:pt x="66" y="2374"/>
                    </a:lnTo>
                    <a:lnTo>
                      <a:pt x="66" y="2374"/>
                    </a:lnTo>
                    <a:lnTo>
                      <a:pt x="66" y="2366"/>
                    </a:lnTo>
                    <a:lnTo>
                      <a:pt x="66" y="2366"/>
                    </a:lnTo>
                    <a:lnTo>
                      <a:pt x="69" y="2289"/>
                    </a:lnTo>
                    <a:lnTo>
                      <a:pt x="69" y="2289"/>
                    </a:lnTo>
                    <a:lnTo>
                      <a:pt x="71" y="2122"/>
                    </a:lnTo>
                    <a:lnTo>
                      <a:pt x="71" y="2122"/>
                    </a:lnTo>
                    <a:lnTo>
                      <a:pt x="71" y="1951"/>
                    </a:lnTo>
                    <a:lnTo>
                      <a:pt x="71" y="1951"/>
                    </a:lnTo>
                    <a:lnTo>
                      <a:pt x="71" y="1782"/>
                    </a:lnTo>
                    <a:lnTo>
                      <a:pt x="71" y="1782"/>
                    </a:lnTo>
                    <a:lnTo>
                      <a:pt x="71" y="1699"/>
                    </a:lnTo>
                    <a:lnTo>
                      <a:pt x="71" y="1699"/>
                    </a:lnTo>
                    <a:lnTo>
                      <a:pt x="69" y="1615"/>
                    </a:lnTo>
                    <a:lnTo>
                      <a:pt x="69" y="1615"/>
                    </a:lnTo>
                    <a:lnTo>
                      <a:pt x="69" y="1590"/>
                    </a:lnTo>
                    <a:lnTo>
                      <a:pt x="71" y="1592"/>
                    </a:lnTo>
                    <a:lnTo>
                      <a:pt x="88" y="1612"/>
                    </a:lnTo>
                    <a:lnTo>
                      <a:pt x="88" y="1612"/>
                    </a:lnTo>
                    <a:lnTo>
                      <a:pt x="88" y="1612"/>
                    </a:lnTo>
                    <a:lnTo>
                      <a:pt x="88" y="1612"/>
                    </a:lnTo>
                    <a:lnTo>
                      <a:pt x="97" y="1621"/>
                    </a:lnTo>
                    <a:lnTo>
                      <a:pt x="108" y="1621"/>
                    </a:lnTo>
                    <a:lnTo>
                      <a:pt x="120" y="1621"/>
                    </a:lnTo>
                    <a:lnTo>
                      <a:pt x="129" y="1615"/>
                    </a:lnTo>
                    <a:lnTo>
                      <a:pt x="129" y="1615"/>
                    </a:lnTo>
                    <a:lnTo>
                      <a:pt x="134" y="1607"/>
                    </a:lnTo>
                    <a:lnTo>
                      <a:pt x="137" y="1595"/>
                    </a:lnTo>
                    <a:lnTo>
                      <a:pt x="134" y="1584"/>
                    </a:lnTo>
                    <a:lnTo>
                      <a:pt x="129" y="1575"/>
                    </a:lnTo>
                    <a:lnTo>
                      <a:pt x="111" y="1555"/>
                    </a:lnTo>
                    <a:lnTo>
                      <a:pt x="111" y="1555"/>
                    </a:lnTo>
                    <a:lnTo>
                      <a:pt x="111" y="1555"/>
                    </a:lnTo>
                    <a:lnTo>
                      <a:pt x="103" y="1549"/>
                    </a:lnTo>
                    <a:lnTo>
                      <a:pt x="91" y="1547"/>
                    </a:lnTo>
                    <a:lnTo>
                      <a:pt x="83" y="1549"/>
                    </a:lnTo>
                    <a:lnTo>
                      <a:pt x="74" y="1555"/>
                    </a:lnTo>
                    <a:lnTo>
                      <a:pt x="74" y="1555"/>
                    </a:lnTo>
                    <a:lnTo>
                      <a:pt x="69" y="1561"/>
                    </a:lnTo>
                    <a:lnTo>
                      <a:pt x="69" y="1561"/>
                    </a:lnTo>
                    <a:lnTo>
                      <a:pt x="66" y="1461"/>
                    </a:lnTo>
                    <a:lnTo>
                      <a:pt x="66" y="1461"/>
                    </a:lnTo>
                    <a:lnTo>
                      <a:pt x="66" y="1449"/>
                    </a:lnTo>
                    <a:lnTo>
                      <a:pt x="83" y="1469"/>
                    </a:lnTo>
                    <a:lnTo>
                      <a:pt x="83" y="1469"/>
                    </a:lnTo>
                    <a:lnTo>
                      <a:pt x="83" y="1469"/>
                    </a:lnTo>
                    <a:lnTo>
                      <a:pt x="83" y="1469"/>
                    </a:lnTo>
                    <a:lnTo>
                      <a:pt x="88" y="1475"/>
                    </a:lnTo>
                    <a:lnTo>
                      <a:pt x="97" y="1478"/>
                    </a:lnTo>
                    <a:lnTo>
                      <a:pt x="97" y="1478"/>
                    </a:lnTo>
                    <a:lnTo>
                      <a:pt x="108" y="1487"/>
                    </a:lnTo>
                    <a:lnTo>
                      <a:pt x="108" y="1487"/>
                    </a:lnTo>
                    <a:lnTo>
                      <a:pt x="132" y="1504"/>
                    </a:lnTo>
                    <a:lnTo>
                      <a:pt x="154" y="1521"/>
                    </a:lnTo>
                    <a:lnTo>
                      <a:pt x="154" y="1521"/>
                    </a:lnTo>
                    <a:lnTo>
                      <a:pt x="183" y="1538"/>
                    </a:lnTo>
                    <a:lnTo>
                      <a:pt x="209" y="1552"/>
                    </a:lnTo>
                    <a:lnTo>
                      <a:pt x="209" y="1552"/>
                    </a:lnTo>
                    <a:lnTo>
                      <a:pt x="214" y="1564"/>
                    </a:lnTo>
                    <a:lnTo>
                      <a:pt x="220" y="1570"/>
                    </a:lnTo>
                    <a:lnTo>
                      <a:pt x="226" y="1573"/>
                    </a:lnTo>
                    <a:lnTo>
                      <a:pt x="249" y="1587"/>
                    </a:lnTo>
                    <a:lnTo>
                      <a:pt x="249" y="1587"/>
                    </a:lnTo>
                    <a:lnTo>
                      <a:pt x="249" y="1587"/>
                    </a:lnTo>
                    <a:lnTo>
                      <a:pt x="258" y="1590"/>
                    </a:lnTo>
                    <a:lnTo>
                      <a:pt x="266" y="1590"/>
                    </a:lnTo>
                    <a:lnTo>
                      <a:pt x="275" y="1587"/>
                    </a:lnTo>
                    <a:lnTo>
                      <a:pt x="280" y="1584"/>
                    </a:lnTo>
                    <a:lnTo>
                      <a:pt x="280" y="1584"/>
                    </a:lnTo>
                    <a:lnTo>
                      <a:pt x="289" y="1587"/>
                    </a:lnTo>
                    <a:lnTo>
                      <a:pt x="289" y="1587"/>
                    </a:lnTo>
                    <a:lnTo>
                      <a:pt x="309" y="1592"/>
                    </a:lnTo>
                    <a:lnTo>
                      <a:pt x="309" y="1592"/>
                    </a:lnTo>
                    <a:lnTo>
                      <a:pt x="292" y="1581"/>
                    </a:lnTo>
                    <a:lnTo>
                      <a:pt x="292" y="1581"/>
                    </a:lnTo>
                    <a:lnTo>
                      <a:pt x="286" y="1578"/>
                    </a:lnTo>
                    <a:lnTo>
                      <a:pt x="286" y="1578"/>
                    </a:lnTo>
                    <a:lnTo>
                      <a:pt x="289" y="1573"/>
                    </a:lnTo>
                    <a:lnTo>
                      <a:pt x="289" y="1573"/>
                    </a:lnTo>
                    <a:lnTo>
                      <a:pt x="292" y="1564"/>
                    </a:lnTo>
                    <a:lnTo>
                      <a:pt x="289" y="1552"/>
                    </a:lnTo>
                    <a:lnTo>
                      <a:pt x="283" y="1541"/>
                    </a:lnTo>
                    <a:lnTo>
                      <a:pt x="275" y="1535"/>
                    </a:lnTo>
                    <a:lnTo>
                      <a:pt x="252" y="1521"/>
                    </a:lnTo>
                    <a:lnTo>
                      <a:pt x="252" y="1521"/>
                    </a:lnTo>
                    <a:lnTo>
                      <a:pt x="240" y="1518"/>
                    </a:lnTo>
                    <a:lnTo>
                      <a:pt x="232" y="1521"/>
                    </a:lnTo>
                    <a:lnTo>
                      <a:pt x="220" y="1526"/>
                    </a:lnTo>
                    <a:lnTo>
                      <a:pt x="214" y="1535"/>
                    </a:lnTo>
                    <a:lnTo>
                      <a:pt x="214" y="1535"/>
                    </a:lnTo>
                    <a:lnTo>
                      <a:pt x="169" y="1501"/>
                    </a:lnTo>
                    <a:lnTo>
                      <a:pt x="169" y="1501"/>
                    </a:lnTo>
                    <a:lnTo>
                      <a:pt x="129" y="1463"/>
                    </a:lnTo>
                    <a:lnTo>
                      <a:pt x="129" y="1463"/>
                    </a:lnTo>
                    <a:lnTo>
                      <a:pt x="132" y="1455"/>
                    </a:lnTo>
                    <a:lnTo>
                      <a:pt x="132" y="1446"/>
                    </a:lnTo>
                    <a:lnTo>
                      <a:pt x="129" y="1441"/>
                    </a:lnTo>
                    <a:lnTo>
                      <a:pt x="123" y="1432"/>
                    </a:lnTo>
                    <a:lnTo>
                      <a:pt x="106" y="1412"/>
                    </a:lnTo>
                    <a:lnTo>
                      <a:pt x="106" y="1412"/>
                    </a:lnTo>
                    <a:lnTo>
                      <a:pt x="106" y="1412"/>
                    </a:lnTo>
                    <a:lnTo>
                      <a:pt x="94" y="1406"/>
                    </a:lnTo>
                    <a:lnTo>
                      <a:pt x="83" y="1403"/>
                    </a:lnTo>
                    <a:lnTo>
                      <a:pt x="83" y="1403"/>
                    </a:lnTo>
                    <a:lnTo>
                      <a:pt x="74" y="1392"/>
                    </a:lnTo>
                    <a:lnTo>
                      <a:pt x="74" y="1392"/>
                    </a:lnTo>
                    <a:lnTo>
                      <a:pt x="86" y="1369"/>
                    </a:lnTo>
                    <a:lnTo>
                      <a:pt x="100" y="1346"/>
                    </a:lnTo>
                    <a:lnTo>
                      <a:pt x="100" y="1346"/>
                    </a:lnTo>
                    <a:lnTo>
                      <a:pt x="123" y="1315"/>
                    </a:lnTo>
                    <a:lnTo>
                      <a:pt x="149" y="1289"/>
                    </a:lnTo>
                    <a:lnTo>
                      <a:pt x="149" y="1289"/>
                    </a:lnTo>
                    <a:lnTo>
                      <a:pt x="154" y="1289"/>
                    </a:lnTo>
                    <a:lnTo>
                      <a:pt x="163" y="1283"/>
                    </a:lnTo>
                    <a:lnTo>
                      <a:pt x="183" y="1269"/>
                    </a:lnTo>
                    <a:lnTo>
                      <a:pt x="183" y="1269"/>
                    </a:lnTo>
                    <a:lnTo>
                      <a:pt x="189" y="1260"/>
                    </a:lnTo>
                    <a:lnTo>
                      <a:pt x="192" y="1252"/>
                    </a:lnTo>
                    <a:lnTo>
                      <a:pt x="192" y="1252"/>
                    </a:lnTo>
                    <a:lnTo>
                      <a:pt x="214" y="1237"/>
                    </a:lnTo>
                    <a:lnTo>
                      <a:pt x="214" y="1237"/>
                    </a:lnTo>
                    <a:lnTo>
                      <a:pt x="249" y="1211"/>
                    </a:lnTo>
                    <a:lnTo>
                      <a:pt x="249" y="1211"/>
                    </a:lnTo>
                    <a:lnTo>
                      <a:pt x="297" y="1183"/>
                    </a:lnTo>
                    <a:lnTo>
                      <a:pt x="297" y="1180"/>
                    </a:lnTo>
                    <a:lnTo>
                      <a:pt x="297" y="1180"/>
                    </a:lnTo>
                    <a:lnTo>
                      <a:pt x="303" y="1186"/>
                    </a:lnTo>
                    <a:lnTo>
                      <a:pt x="309" y="1189"/>
                    </a:lnTo>
                    <a:lnTo>
                      <a:pt x="315" y="1189"/>
                    </a:lnTo>
                    <a:lnTo>
                      <a:pt x="323" y="1189"/>
                    </a:lnTo>
                    <a:lnTo>
                      <a:pt x="346" y="1177"/>
                    </a:lnTo>
                    <a:lnTo>
                      <a:pt x="346" y="1177"/>
                    </a:lnTo>
                    <a:lnTo>
                      <a:pt x="355" y="1172"/>
                    </a:lnTo>
                    <a:lnTo>
                      <a:pt x="358" y="1166"/>
                    </a:lnTo>
                    <a:lnTo>
                      <a:pt x="360" y="1157"/>
                    </a:lnTo>
                    <a:lnTo>
                      <a:pt x="358" y="1151"/>
                    </a:lnTo>
                    <a:lnTo>
                      <a:pt x="358" y="1151"/>
                    </a:lnTo>
                    <a:lnTo>
                      <a:pt x="352" y="1146"/>
                    </a:lnTo>
                    <a:lnTo>
                      <a:pt x="346" y="1140"/>
                    </a:lnTo>
                    <a:lnTo>
                      <a:pt x="341" y="1137"/>
                    </a:lnTo>
                    <a:lnTo>
                      <a:pt x="332" y="114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70"/>
                <a:endParaRPr lang="en-US">
                  <a:solidFill>
                    <a:srgbClr val="58595D"/>
                  </a:solidFill>
                </a:endParaRPr>
              </a:p>
            </p:txBody>
          </p:sp>
          <p:sp>
            <p:nvSpPr>
              <p:cNvPr id="76" name="Freeform 168"/>
              <p:cNvSpPr>
                <a:spLocks noChangeArrowheads="1"/>
              </p:cNvSpPr>
              <p:nvPr/>
            </p:nvSpPr>
            <p:spPr bwMode="auto">
              <a:xfrm>
                <a:off x="4868863" y="2354263"/>
                <a:ext cx="22225" cy="14287"/>
              </a:xfrm>
              <a:custGeom>
                <a:avLst/>
                <a:gdLst>
                  <a:gd name="T0" fmla="*/ 40 w 61"/>
                  <a:gd name="T1" fmla="*/ 0 h 41"/>
                  <a:gd name="T2" fmla="*/ 14 w 61"/>
                  <a:gd name="T3" fmla="*/ 5 h 41"/>
                  <a:gd name="T4" fmla="*/ 14 w 61"/>
                  <a:gd name="T5" fmla="*/ 5 h 41"/>
                  <a:gd name="T6" fmla="*/ 14 w 61"/>
                  <a:gd name="T7" fmla="*/ 5 h 41"/>
                  <a:gd name="T8" fmla="*/ 6 w 61"/>
                  <a:gd name="T9" fmla="*/ 8 h 41"/>
                  <a:gd name="T10" fmla="*/ 3 w 61"/>
                  <a:gd name="T11" fmla="*/ 14 h 41"/>
                  <a:gd name="T12" fmla="*/ 0 w 61"/>
                  <a:gd name="T13" fmla="*/ 20 h 41"/>
                  <a:gd name="T14" fmla="*/ 3 w 61"/>
                  <a:gd name="T15" fmla="*/ 29 h 41"/>
                  <a:gd name="T16" fmla="*/ 3 w 61"/>
                  <a:gd name="T17" fmla="*/ 29 h 41"/>
                  <a:gd name="T18" fmla="*/ 6 w 61"/>
                  <a:gd name="T19" fmla="*/ 34 h 41"/>
                  <a:gd name="T20" fmla="*/ 11 w 61"/>
                  <a:gd name="T21" fmla="*/ 37 h 41"/>
                  <a:gd name="T22" fmla="*/ 17 w 61"/>
                  <a:gd name="T23" fmla="*/ 40 h 41"/>
                  <a:gd name="T24" fmla="*/ 23 w 61"/>
                  <a:gd name="T25" fmla="*/ 40 h 41"/>
                  <a:gd name="T26" fmla="*/ 49 w 61"/>
                  <a:gd name="T27" fmla="*/ 31 h 41"/>
                  <a:gd name="T28" fmla="*/ 49 w 61"/>
                  <a:gd name="T29" fmla="*/ 31 h 41"/>
                  <a:gd name="T30" fmla="*/ 55 w 61"/>
                  <a:gd name="T31" fmla="*/ 29 h 41"/>
                  <a:gd name="T32" fmla="*/ 60 w 61"/>
                  <a:gd name="T33" fmla="*/ 23 h 41"/>
                  <a:gd name="T34" fmla="*/ 60 w 61"/>
                  <a:gd name="T35" fmla="*/ 17 h 41"/>
                  <a:gd name="T36" fmla="*/ 60 w 61"/>
                  <a:gd name="T37" fmla="*/ 11 h 41"/>
                  <a:gd name="T38" fmla="*/ 60 w 61"/>
                  <a:gd name="T39" fmla="*/ 11 h 41"/>
                  <a:gd name="T40" fmla="*/ 57 w 61"/>
                  <a:gd name="T41" fmla="*/ 5 h 41"/>
                  <a:gd name="T42" fmla="*/ 52 w 61"/>
                  <a:gd name="T43" fmla="*/ 0 h 41"/>
                  <a:gd name="T44" fmla="*/ 46 w 61"/>
                  <a:gd name="T45" fmla="*/ 0 h 41"/>
                  <a:gd name="T46" fmla="*/ 40 w 61"/>
                  <a:gd name="T4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1" h="41">
                    <a:moveTo>
                      <a:pt x="40" y="0"/>
                    </a:moveTo>
                    <a:lnTo>
                      <a:pt x="14" y="5"/>
                    </a:lnTo>
                    <a:lnTo>
                      <a:pt x="14" y="5"/>
                    </a:lnTo>
                    <a:lnTo>
                      <a:pt x="14" y="5"/>
                    </a:lnTo>
                    <a:lnTo>
                      <a:pt x="6" y="8"/>
                    </a:lnTo>
                    <a:lnTo>
                      <a:pt x="3" y="14"/>
                    </a:lnTo>
                    <a:lnTo>
                      <a:pt x="0" y="20"/>
                    </a:lnTo>
                    <a:lnTo>
                      <a:pt x="3" y="29"/>
                    </a:lnTo>
                    <a:lnTo>
                      <a:pt x="3" y="29"/>
                    </a:lnTo>
                    <a:lnTo>
                      <a:pt x="6" y="34"/>
                    </a:lnTo>
                    <a:lnTo>
                      <a:pt x="11" y="37"/>
                    </a:lnTo>
                    <a:lnTo>
                      <a:pt x="17" y="40"/>
                    </a:lnTo>
                    <a:lnTo>
                      <a:pt x="23" y="40"/>
                    </a:lnTo>
                    <a:lnTo>
                      <a:pt x="49" y="31"/>
                    </a:lnTo>
                    <a:lnTo>
                      <a:pt x="49" y="31"/>
                    </a:lnTo>
                    <a:lnTo>
                      <a:pt x="55" y="29"/>
                    </a:lnTo>
                    <a:lnTo>
                      <a:pt x="60" y="23"/>
                    </a:lnTo>
                    <a:lnTo>
                      <a:pt x="60" y="17"/>
                    </a:lnTo>
                    <a:lnTo>
                      <a:pt x="60" y="11"/>
                    </a:lnTo>
                    <a:lnTo>
                      <a:pt x="60" y="11"/>
                    </a:lnTo>
                    <a:lnTo>
                      <a:pt x="57" y="5"/>
                    </a:lnTo>
                    <a:lnTo>
                      <a:pt x="52" y="0"/>
                    </a:lnTo>
                    <a:lnTo>
                      <a:pt x="46" y="0"/>
                    </a:lnTo>
                    <a:lnTo>
                      <a:pt x="40" y="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70"/>
                <a:endParaRPr lang="en-US">
                  <a:solidFill>
                    <a:srgbClr val="58595D"/>
                  </a:solidFill>
                </a:endParaRPr>
              </a:p>
            </p:txBody>
          </p:sp>
          <p:sp>
            <p:nvSpPr>
              <p:cNvPr id="77" name="Freeform 169"/>
              <p:cNvSpPr>
                <a:spLocks noChangeArrowheads="1"/>
              </p:cNvSpPr>
              <p:nvPr/>
            </p:nvSpPr>
            <p:spPr bwMode="auto">
              <a:xfrm>
                <a:off x="4938713" y="2339975"/>
                <a:ext cx="19050" cy="11113"/>
              </a:xfrm>
              <a:custGeom>
                <a:avLst/>
                <a:gdLst>
                  <a:gd name="T0" fmla="*/ 37 w 55"/>
                  <a:gd name="T1" fmla="*/ 0 h 32"/>
                  <a:gd name="T2" fmla="*/ 11 w 55"/>
                  <a:gd name="T3" fmla="*/ 6 h 32"/>
                  <a:gd name="T4" fmla="*/ 11 w 55"/>
                  <a:gd name="T5" fmla="*/ 6 h 32"/>
                  <a:gd name="T6" fmla="*/ 11 w 55"/>
                  <a:gd name="T7" fmla="*/ 6 h 32"/>
                  <a:gd name="T8" fmla="*/ 6 w 55"/>
                  <a:gd name="T9" fmla="*/ 9 h 32"/>
                  <a:gd name="T10" fmla="*/ 3 w 55"/>
                  <a:gd name="T11" fmla="*/ 11 h 32"/>
                  <a:gd name="T12" fmla="*/ 0 w 55"/>
                  <a:gd name="T13" fmla="*/ 17 h 32"/>
                  <a:gd name="T14" fmla="*/ 0 w 55"/>
                  <a:gd name="T15" fmla="*/ 23 h 32"/>
                  <a:gd name="T16" fmla="*/ 0 w 55"/>
                  <a:gd name="T17" fmla="*/ 23 h 32"/>
                  <a:gd name="T18" fmla="*/ 3 w 55"/>
                  <a:gd name="T19" fmla="*/ 25 h 32"/>
                  <a:gd name="T20" fmla="*/ 6 w 55"/>
                  <a:gd name="T21" fmla="*/ 31 h 32"/>
                  <a:gd name="T22" fmla="*/ 11 w 55"/>
                  <a:gd name="T23" fmla="*/ 31 h 32"/>
                  <a:gd name="T24" fmla="*/ 17 w 55"/>
                  <a:gd name="T25" fmla="*/ 31 h 32"/>
                  <a:gd name="T26" fmla="*/ 43 w 55"/>
                  <a:gd name="T27" fmla="*/ 25 h 32"/>
                  <a:gd name="T28" fmla="*/ 43 w 55"/>
                  <a:gd name="T29" fmla="*/ 25 h 32"/>
                  <a:gd name="T30" fmla="*/ 49 w 55"/>
                  <a:gd name="T31" fmla="*/ 25 h 32"/>
                  <a:gd name="T32" fmla="*/ 52 w 55"/>
                  <a:gd name="T33" fmla="*/ 20 h 32"/>
                  <a:gd name="T34" fmla="*/ 54 w 55"/>
                  <a:gd name="T35" fmla="*/ 17 h 32"/>
                  <a:gd name="T36" fmla="*/ 54 w 55"/>
                  <a:gd name="T37" fmla="*/ 11 h 32"/>
                  <a:gd name="T38" fmla="*/ 54 w 55"/>
                  <a:gd name="T39" fmla="*/ 11 h 32"/>
                  <a:gd name="T40" fmla="*/ 52 w 55"/>
                  <a:gd name="T41" fmla="*/ 6 h 32"/>
                  <a:gd name="T42" fmla="*/ 49 w 55"/>
                  <a:gd name="T43" fmla="*/ 3 h 32"/>
                  <a:gd name="T44" fmla="*/ 43 w 55"/>
                  <a:gd name="T45" fmla="*/ 0 h 32"/>
                  <a:gd name="T46" fmla="*/ 37 w 55"/>
                  <a:gd name="T4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 h="32">
                    <a:moveTo>
                      <a:pt x="37" y="0"/>
                    </a:moveTo>
                    <a:lnTo>
                      <a:pt x="11" y="6"/>
                    </a:lnTo>
                    <a:lnTo>
                      <a:pt x="11" y="6"/>
                    </a:lnTo>
                    <a:lnTo>
                      <a:pt x="11" y="6"/>
                    </a:lnTo>
                    <a:lnTo>
                      <a:pt x="6" y="9"/>
                    </a:lnTo>
                    <a:lnTo>
                      <a:pt x="3" y="11"/>
                    </a:lnTo>
                    <a:lnTo>
                      <a:pt x="0" y="17"/>
                    </a:lnTo>
                    <a:lnTo>
                      <a:pt x="0" y="23"/>
                    </a:lnTo>
                    <a:lnTo>
                      <a:pt x="0" y="23"/>
                    </a:lnTo>
                    <a:lnTo>
                      <a:pt x="3" y="25"/>
                    </a:lnTo>
                    <a:lnTo>
                      <a:pt x="6" y="31"/>
                    </a:lnTo>
                    <a:lnTo>
                      <a:pt x="11" y="31"/>
                    </a:lnTo>
                    <a:lnTo>
                      <a:pt x="17" y="31"/>
                    </a:lnTo>
                    <a:lnTo>
                      <a:pt x="43" y="25"/>
                    </a:lnTo>
                    <a:lnTo>
                      <a:pt x="43" y="25"/>
                    </a:lnTo>
                    <a:lnTo>
                      <a:pt x="49" y="25"/>
                    </a:lnTo>
                    <a:lnTo>
                      <a:pt x="52" y="20"/>
                    </a:lnTo>
                    <a:lnTo>
                      <a:pt x="54" y="17"/>
                    </a:lnTo>
                    <a:lnTo>
                      <a:pt x="54" y="11"/>
                    </a:lnTo>
                    <a:lnTo>
                      <a:pt x="54" y="11"/>
                    </a:lnTo>
                    <a:lnTo>
                      <a:pt x="52" y="6"/>
                    </a:lnTo>
                    <a:lnTo>
                      <a:pt x="49" y="3"/>
                    </a:lnTo>
                    <a:lnTo>
                      <a:pt x="43" y="0"/>
                    </a:lnTo>
                    <a:lnTo>
                      <a:pt x="37" y="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70"/>
                <a:endParaRPr lang="en-US">
                  <a:solidFill>
                    <a:srgbClr val="58595D"/>
                  </a:solidFill>
                </a:endParaRPr>
              </a:p>
            </p:txBody>
          </p:sp>
          <p:sp>
            <p:nvSpPr>
              <p:cNvPr id="78" name="Freeform 170"/>
              <p:cNvSpPr>
                <a:spLocks noChangeArrowheads="1"/>
              </p:cNvSpPr>
              <p:nvPr/>
            </p:nvSpPr>
            <p:spPr bwMode="auto">
              <a:xfrm>
                <a:off x="5008563" y="2330450"/>
                <a:ext cx="17462" cy="7938"/>
              </a:xfrm>
              <a:custGeom>
                <a:avLst/>
                <a:gdLst>
                  <a:gd name="T0" fmla="*/ 34 w 47"/>
                  <a:gd name="T1" fmla="*/ 0 h 24"/>
                  <a:gd name="T2" fmla="*/ 8 w 47"/>
                  <a:gd name="T3" fmla="*/ 3 h 24"/>
                  <a:gd name="T4" fmla="*/ 8 w 47"/>
                  <a:gd name="T5" fmla="*/ 3 h 24"/>
                  <a:gd name="T6" fmla="*/ 8 w 47"/>
                  <a:gd name="T7" fmla="*/ 3 h 24"/>
                  <a:gd name="T8" fmla="*/ 3 w 47"/>
                  <a:gd name="T9" fmla="*/ 6 h 24"/>
                  <a:gd name="T10" fmla="*/ 0 w 47"/>
                  <a:gd name="T11" fmla="*/ 14 h 24"/>
                  <a:gd name="T12" fmla="*/ 0 w 47"/>
                  <a:gd name="T13" fmla="*/ 14 h 24"/>
                  <a:gd name="T14" fmla="*/ 3 w 47"/>
                  <a:gd name="T15" fmla="*/ 20 h 24"/>
                  <a:gd name="T16" fmla="*/ 11 w 47"/>
                  <a:gd name="T17" fmla="*/ 23 h 24"/>
                  <a:gd name="T18" fmla="*/ 37 w 47"/>
                  <a:gd name="T19" fmla="*/ 17 h 24"/>
                  <a:gd name="T20" fmla="*/ 37 w 47"/>
                  <a:gd name="T21" fmla="*/ 17 h 24"/>
                  <a:gd name="T22" fmla="*/ 43 w 47"/>
                  <a:gd name="T23" fmla="*/ 14 h 24"/>
                  <a:gd name="T24" fmla="*/ 46 w 47"/>
                  <a:gd name="T25" fmla="*/ 6 h 24"/>
                  <a:gd name="T26" fmla="*/ 46 w 47"/>
                  <a:gd name="T27" fmla="*/ 6 h 24"/>
                  <a:gd name="T28" fmla="*/ 43 w 47"/>
                  <a:gd name="T29" fmla="*/ 0 h 24"/>
                  <a:gd name="T30" fmla="*/ 34 w 47"/>
                  <a:gd name="T3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24">
                    <a:moveTo>
                      <a:pt x="34" y="0"/>
                    </a:moveTo>
                    <a:lnTo>
                      <a:pt x="8" y="3"/>
                    </a:lnTo>
                    <a:lnTo>
                      <a:pt x="8" y="3"/>
                    </a:lnTo>
                    <a:lnTo>
                      <a:pt x="8" y="3"/>
                    </a:lnTo>
                    <a:lnTo>
                      <a:pt x="3" y="6"/>
                    </a:lnTo>
                    <a:lnTo>
                      <a:pt x="0" y="14"/>
                    </a:lnTo>
                    <a:lnTo>
                      <a:pt x="0" y="14"/>
                    </a:lnTo>
                    <a:lnTo>
                      <a:pt x="3" y="20"/>
                    </a:lnTo>
                    <a:lnTo>
                      <a:pt x="11" y="23"/>
                    </a:lnTo>
                    <a:lnTo>
                      <a:pt x="37" y="17"/>
                    </a:lnTo>
                    <a:lnTo>
                      <a:pt x="37" y="17"/>
                    </a:lnTo>
                    <a:lnTo>
                      <a:pt x="43" y="14"/>
                    </a:lnTo>
                    <a:lnTo>
                      <a:pt x="46" y="6"/>
                    </a:lnTo>
                    <a:lnTo>
                      <a:pt x="46" y="6"/>
                    </a:lnTo>
                    <a:lnTo>
                      <a:pt x="43" y="0"/>
                    </a:lnTo>
                    <a:lnTo>
                      <a:pt x="34" y="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70"/>
                <a:endParaRPr lang="en-US">
                  <a:solidFill>
                    <a:srgbClr val="58595D"/>
                  </a:solidFill>
                </a:endParaRPr>
              </a:p>
            </p:txBody>
          </p:sp>
          <p:sp>
            <p:nvSpPr>
              <p:cNvPr id="79" name="Freeform 171"/>
              <p:cNvSpPr>
                <a:spLocks noChangeArrowheads="1"/>
              </p:cNvSpPr>
              <p:nvPr/>
            </p:nvSpPr>
            <p:spPr bwMode="auto">
              <a:xfrm>
                <a:off x="5080000" y="2324100"/>
                <a:ext cx="14288" cy="4763"/>
              </a:xfrm>
              <a:custGeom>
                <a:avLst/>
                <a:gdLst>
                  <a:gd name="T0" fmla="*/ 32 w 39"/>
                  <a:gd name="T1" fmla="*/ 0 h 15"/>
                  <a:gd name="T2" fmla="*/ 6 w 39"/>
                  <a:gd name="T3" fmla="*/ 3 h 15"/>
                  <a:gd name="T4" fmla="*/ 3 w 39"/>
                  <a:gd name="T5" fmla="*/ 3 h 15"/>
                  <a:gd name="T6" fmla="*/ 3 w 39"/>
                  <a:gd name="T7" fmla="*/ 3 h 15"/>
                  <a:gd name="T8" fmla="*/ 0 w 39"/>
                  <a:gd name="T9" fmla="*/ 3 h 15"/>
                  <a:gd name="T10" fmla="*/ 0 w 39"/>
                  <a:gd name="T11" fmla="*/ 8 h 15"/>
                  <a:gd name="T12" fmla="*/ 0 w 39"/>
                  <a:gd name="T13" fmla="*/ 8 h 15"/>
                  <a:gd name="T14" fmla="*/ 0 w 39"/>
                  <a:gd name="T15" fmla="*/ 11 h 15"/>
                  <a:gd name="T16" fmla="*/ 6 w 39"/>
                  <a:gd name="T17" fmla="*/ 14 h 15"/>
                  <a:gd name="T18" fmla="*/ 32 w 39"/>
                  <a:gd name="T19" fmla="*/ 11 h 15"/>
                  <a:gd name="T20" fmla="*/ 32 w 39"/>
                  <a:gd name="T21" fmla="*/ 11 h 15"/>
                  <a:gd name="T22" fmla="*/ 35 w 39"/>
                  <a:gd name="T23" fmla="*/ 8 h 15"/>
                  <a:gd name="T24" fmla="*/ 38 w 39"/>
                  <a:gd name="T25" fmla="*/ 5 h 15"/>
                  <a:gd name="T26" fmla="*/ 38 w 39"/>
                  <a:gd name="T27" fmla="*/ 5 h 15"/>
                  <a:gd name="T28" fmla="*/ 35 w 39"/>
                  <a:gd name="T29" fmla="*/ 3 h 15"/>
                  <a:gd name="T30" fmla="*/ 32 w 39"/>
                  <a:gd name="T3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 h="15">
                    <a:moveTo>
                      <a:pt x="32" y="0"/>
                    </a:moveTo>
                    <a:lnTo>
                      <a:pt x="6" y="3"/>
                    </a:lnTo>
                    <a:lnTo>
                      <a:pt x="3" y="3"/>
                    </a:lnTo>
                    <a:lnTo>
                      <a:pt x="3" y="3"/>
                    </a:lnTo>
                    <a:lnTo>
                      <a:pt x="0" y="3"/>
                    </a:lnTo>
                    <a:lnTo>
                      <a:pt x="0" y="8"/>
                    </a:lnTo>
                    <a:lnTo>
                      <a:pt x="0" y="8"/>
                    </a:lnTo>
                    <a:lnTo>
                      <a:pt x="0" y="11"/>
                    </a:lnTo>
                    <a:lnTo>
                      <a:pt x="6" y="14"/>
                    </a:lnTo>
                    <a:lnTo>
                      <a:pt x="32" y="11"/>
                    </a:lnTo>
                    <a:lnTo>
                      <a:pt x="32" y="11"/>
                    </a:lnTo>
                    <a:lnTo>
                      <a:pt x="35" y="8"/>
                    </a:lnTo>
                    <a:lnTo>
                      <a:pt x="38" y="5"/>
                    </a:lnTo>
                    <a:lnTo>
                      <a:pt x="38" y="5"/>
                    </a:lnTo>
                    <a:lnTo>
                      <a:pt x="35" y="3"/>
                    </a:lnTo>
                    <a:lnTo>
                      <a:pt x="32" y="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70"/>
                <a:endParaRPr lang="en-US">
                  <a:solidFill>
                    <a:srgbClr val="58595D"/>
                  </a:solidFill>
                </a:endParaRPr>
              </a:p>
            </p:txBody>
          </p:sp>
          <p:sp>
            <p:nvSpPr>
              <p:cNvPr id="80" name="Freeform 172"/>
              <p:cNvSpPr>
                <a:spLocks noChangeArrowheads="1"/>
              </p:cNvSpPr>
              <p:nvPr/>
            </p:nvSpPr>
            <p:spPr bwMode="auto">
              <a:xfrm>
                <a:off x="5149850" y="2322513"/>
                <a:ext cx="4763" cy="1587"/>
              </a:xfrm>
              <a:custGeom>
                <a:avLst/>
                <a:gdLst>
                  <a:gd name="T0" fmla="*/ 0 w 15"/>
                  <a:gd name="T1" fmla="*/ 0 h 1"/>
                  <a:gd name="T2" fmla="*/ 0 w 15"/>
                  <a:gd name="T3" fmla="*/ 0 h 1"/>
                  <a:gd name="T4" fmla="*/ 0 w 15"/>
                  <a:gd name="T5" fmla="*/ 0 h 1"/>
                  <a:gd name="T6" fmla="*/ 14 w 15"/>
                  <a:gd name="T7" fmla="*/ 0 h 1"/>
                  <a:gd name="T8" fmla="*/ 0 w 15"/>
                  <a:gd name="T9" fmla="*/ 0 h 1"/>
                </a:gdLst>
                <a:ahLst/>
                <a:cxnLst>
                  <a:cxn ang="0">
                    <a:pos x="T0" y="T1"/>
                  </a:cxn>
                  <a:cxn ang="0">
                    <a:pos x="T2" y="T3"/>
                  </a:cxn>
                  <a:cxn ang="0">
                    <a:pos x="T4" y="T5"/>
                  </a:cxn>
                  <a:cxn ang="0">
                    <a:pos x="T6" y="T7"/>
                  </a:cxn>
                  <a:cxn ang="0">
                    <a:pos x="T8" y="T9"/>
                  </a:cxn>
                </a:cxnLst>
                <a:rect l="0" t="0" r="r" b="b"/>
                <a:pathLst>
                  <a:path w="15" h="1">
                    <a:moveTo>
                      <a:pt x="0" y="0"/>
                    </a:moveTo>
                    <a:lnTo>
                      <a:pt x="0" y="0"/>
                    </a:lnTo>
                    <a:lnTo>
                      <a:pt x="0" y="0"/>
                    </a:lnTo>
                    <a:lnTo>
                      <a:pt x="14" y="0"/>
                    </a:lnTo>
                    <a:lnTo>
                      <a:pt x="0" y="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70"/>
                <a:endParaRPr lang="en-US">
                  <a:solidFill>
                    <a:srgbClr val="58595D"/>
                  </a:solidFill>
                </a:endParaRPr>
              </a:p>
            </p:txBody>
          </p:sp>
          <p:sp>
            <p:nvSpPr>
              <p:cNvPr id="81" name="Freeform 173"/>
              <p:cNvSpPr>
                <a:spLocks noChangeArrowheads="1"/>
              </p:cNvSpPr>
              <p:nvPr/>
            </p:nvSpPr>
            <p:spPr bwMode="auto">
              <a:xfrm>
                <a:off x="5235575" y="2681288"/>
                <a:ext cx="4763" cy="1587"/>
              </a:xfrm>
              <a:custGeom>
                <a:avLst/>
                <a:gdLst>
                  <a:gd name="T0" fmla="*/ 0 w 15"/>
                  <a:gd name="T1" fmla="*/ 0 h 4"/>
                  <a:gd name="T2" fmla="*/ 14 w 15"/>
                  <a:gd name="T3" fmla="*/ 3 h 4"/>
                  <a:gd name="T4" fmla="*/ 14 w 15"/>
                  <a:gd name="T5" fmla="*/ 3 h 4"/>
                  <a:gd name="T6" fmla="*/ 14 w 15"/>
                  <a:gd name="T7" fmla="*/ 0 h 4"/>
                  <a:gd name="T8" fmla="*/ 14 w 15"/>
                  <a:gd name="T9" fmla="*/ 0 h 4"/>
                  <a:gd name="T10" fmla="*/ 0 w 15"/>
                  <a:gd name="T11" fmla="*/ 0 h 4"/>
                </a:gdLst>
                <a:ahLst/>
                <a:cxnLst>
                  <a:cxn ang="0">
                    <a:pos x="T0" y="T1"/>
                  </a:cxn>
                  <a:cxn ang="0">
                    <a:pos x="T2" y="T3"/>
                  </a:cxn>
                  <a:cxn ang="0">
                    <a:pos x="T4" y="T5"/>
                  </a:cxn>
                  <a:cxn ang="0">
                    <a:pos x="T6" y="T7"/>
                  </a:cxn>
                  <a:cxn ang="0">
                    <a:pos x="T8" y="T9"/>
                  </a:cxn>
                  <a:cxn ang="0">
                    <a:pos x="T10" y="T11"/>
                  </a:cxn>
                </a:cxnLst>
                <a:rect l="0" t="0" r="r" b="b"/>
                <a:pathLst>
                  <a:path w="15" h="4">
                    <a:moveTo>
                      <a:pt x="0" y="0"/>
                    </a:moveTo>
                    <a:lnTo>
                      <a:pt x="14" y="3"/>
                    </a:lnTo>
                    <a:lnTo>
                      <a:pt x="14" y="3"/>
                    </a:lnTo>
                    <a:lnTo>
                      <a:pt x="14" y="0"/>
                    </a:lnTo>
                    <a:lnTo>
                      <a:pt x="14" y="0"/>
                    </a:lnTo>
                    <a:lnTo>
                      <a:pt x="0" y="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70"/>
                <a:endParaRPr lang="en-US">
                  <a:solidFill>
                    <a:srgbClr val="58595D"/>
                  </a:solidFill>
                </a:endParaRPr>
              </a:p>
            </p:txBody>
          </p:sp>
          <p:sp>
            <p:nvSpPr>
              <p:cNvPr id="82" name="Freeform 174"/>
              <p:cNvSpPr>
                <a:spLocks noChangeArrowheads="1"/>
              </p:cNvSpPr>
              <p:nvPr/>
            </p:nvSpPr>
            <p:spPr bwMode="auto">
              <a:xfrm>
                <a:off x="5299075" y="2682875"/>
                <a:ext cx="14288" cy="4763"/>
              </a:xfrm>
              <a:custGeom>
                <a:avLst/>
                <a:gdLst>
                  <a:gd name="T0" fmla="*/ 32 w 39"/>
                  <a:gd name="T1" fmla="*/ 0 h 13"/>
                  <a:gd name="T2" fmla="*/ 6 w 39"/>
                  <a:gd name="T3" fmla="*/ 0 h 13"/>
                  <a:gd name="T4" fmla="*/ 6 w 39"/>
                  <a:gd name="T5" fmla="*/ 0 h 13"/>
                  <a:gd name="T6" fmla="*/ 3 w 39"/>
                  <a:gd name="T7" fmla="*/ 0 h 13"/>
                  <a:gd name="T8" fmla="*/ 0 w 39"/>
                  <a:gd name="T9" fmla="*/ 3 h 13"/>
                  <a:gd name="T10" fmla="*/ 0 w 39"/>
                  <a:gd name="T11" fmla="*/ 3 h 13"/>
                  <a:gd name="T12" fmla="*/ 3 w 39"/>
                  <a:gd name="T13" fmla="*/ 9 h 13"/>
                  <a:gd name="T14" fmla="*/ 6 w 39"/>
                  <a:gd name="T15" fmla="*/ 9 h 13"/>
                  <a:gd name="T16" fmla="*/ 32 w 39"/>
                  <a:gd name="T17" fmla="*/ 12 h 13"/>
                  <a:gd name="T18" fmla="*/ 32 w 39"/>
                  <a:gd name="T19" fmla="*/ 12 h 13"/>
                  <a:gd name="T20" fmla="*/ 32 w 39"/>
                  <a:gd name="T21" fmla="*/ 12 h 13"/>
                  <a:gd name="T22" fmla="*/ 38 w 39"/>
                  <a:gd name="T23" fmla="*/ 12 h 13"/>
                  <a:gd name="T24" fmla="*/ 38 w 39"/>
                  <a:gd name="T25" fmla="*/ 6 h 13"/>
                  <a:gd name="T26" fmla="*/ 38 w 39"/>
                  <a:gd name="T27" fmla="*/ 6 h 13"/>
                  <a:gd name="T28" fmla="*/ 38 w 39"/>
                  <a:gd name="T29" fmla="*/ 3 h 13"/>
                  <a:gd name="T30" fmla="*/ 32 w 39"/>
                  <a:gd name="T3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 h="13">
                    <a:moveTo>
                      <a:pt x="32" y="0"/>
                    </a:moveTo>
                    <a:lnTo>
                      <a:pt x="6" y="0"/>
                    </a:lnTo>
                    <a:lnTo>
                      <a:pt x="6" y="0"/>
                    </a:lnTo>
                    <a:lnTo>
                      <a:pt x="3" y="0"/>
                    </a:lnTo>
                    <a:lnTo>
                      <a:pt x="0" y="3"/>
                    </a:lnTo>
                    <a:lnTo>
                      <a:pt x="0" y="3"/>
                    </a:lnTo>
                    <a:lnTo>
                      <a:pt x="3" y="9"/>
                    </a:lnTo>
                    <a:lnTo>
                      <a:pt x="6" y="9"/>
                    </a:lnTo>
                    <a:lnTo>
                      <a:pt x="32" y="12"/>
                    </a:lnTo>
                    <a:lnTo>
                      <a:pt x="32" y="12"/>
                    </a:lnTo>
                    <a:lnTo>
                      <a:pt x="32" y="12"/>
                    </a:lnTo>
                    <a:lnTo>
                      <a:pt x="38" y="12"/>
                    </a:lnTo>
                    <a:lnTo>
                      <a:pt x="38" y="6"/>
                    </a:lnTo>
                    <a:lnTo>
                      <a:pt x="38" y="6"/>
                    </a:lnTo>
                    <a:lnTo>
                      <a:pt x="38" y="3"/>
                    </a:lnTo>
                    <a:lnTo>
                      <a:pt x="32" y="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70"/>
                <a:endParaRPr lang="en-US">
                  <a:solidFill>
                    <a:srgbClr val="58595D"/>
                  </a:solidFill>
                </a:endParaRPr>
              </a:p>
            </p:txBody>
          </p:sp>
          <p:sp>
            <p:nvSpPr>
              <p:cNvPr id="83" name="Freeform 175"/>
              <p:cNvSpPr>
                <a:spLocks noChangeArrowheads="1"/>
              </p:cNvSpPr>
              <p:nvPr/>
            </p:nvSpPr>
            <p:spPr bwMode="auto">
              <a:xfrm>
                <a:off x="5365750" y="2687638"/>
                <a:ext cx="17463" cy="7937"/>
              </a:xfrm>
              <a:custGeom>
                <a:avLst/>
                <a:gdLst>
                  <a:gd name="T0" fmla="*/ 38 w 47"/>
                  <a:gd name="T1" fmla="*/ 3 h 24"/>
                  <a:gd name="T2" fmla="*/ 12 w 47"/>
                  <a:gd name="T3" fmla="*/ 0 h 24"/>
                  <a:gd name="T4" fmla="*/ 12 w 47"/>
                  <a:gd name="T5" fmla="*/ 0 h 24"/>
                  <a:gd name="T6" fmla="*/ 3 w 47"/>
                  <a:gd name="T7" fmla="*/ 3 h 24"/>
                  <a:gd name="T8" fmla="*/ 0 w 47"/>
                  <a:gd name="T9" fmla="*/ 8 h 24"/>
                  <a:gd name="T10" fmla="*/ 0 w 47"/>
                  <a:gd name="T11" fmla="*/ 8 h 24"/>
                  <a:gd name="T12" fmla="*/ 3 w 47"/>
                  <a:gd name="T13" fmla="*/ 14 h 24"/>
                  <a:gd name="T14" fmla="*/ 9 w 47"/>
                  <a:gd name="T15" fmla="*/ 20 h 24"/>
                  <a:gd name="T16" fmla="*/ 35 w 47"/>
                  <a:gd name="T17" fmla="*/ 23 h 24"/>
                  <a:gd name="T18" fmla="*/ 35 w 47"/>
                  <a:gd name="T19" fmla="*/ 23 h 24"/>
                  <a:gd name="T20" fmla="*/ 35 w 47"/>
                  <a:gd name="T21" fmla="*/ 23 h 24"/>
                  <a:gd name="T22" fmla="*/ 43 w 47"/>
                  <a:gd name="T23" fmla="*/ 20 h 24"/>
                  <a:gd name="T24" fmla="*/ 46 w 47"/>
                  <a:gd name="T25" fmla="*/ 14 h 24"/>
                  <a:gd name="T26" fmla="*/ 46 w 47"/>
                  <a:gd name="T27" fmla="*/ 14 h 24"/>
                  <a:gd name="T28" fmla="*/ 43 w 47"/>
                  <a:gd name="T29" fmla="*/ 6 h 24"/>
                  <a:gd name="T30" fmla="*/ 38 w 47"/>
                  <a:gd name="T31"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24">
                    <a:moveTo>
                      <a:pt x="38" y="3"/>
                    </a:moveTo>
                    <a:lnTo>
                      <a:pt x="12" y="0"/>
                    </a:lnTo>
                    <a:lnTo>
                      <a:pt x="12" y="0"/>
                    </a:lnTo>
                    <a:lnTo>
                      <a:pt x="3" y="3"/>
                    </a:lnTo>
                    <a:lnTo>
                      <a:pt x="0" y="8"/>
                    </a:lnTo>
                    <a:lnTo>
                      <a:pt x="0" y="8"/>
                    </a:lnTo>
                    <a:lnTo>
                      <a:pt x="3" y="14"/>
                    </a:lnTo>
                    <a:lnTo>
                      <a:pt x="9" y="20"/>
                    </a:lnTo>
                    <a:lnTo>
                      <a:pt x="35" y="23"/>
                    </a:lnTo>
                    <a:lnTo>
                      <a:pt x="35" y="23"/>
                    </a:lnTo>
                    <a:lnTo>
                      <a:pt x="35" y="23"/>
                    </a:lnTo>
                    <a:lnTo>
                      <a:pt x="43" y="20"/>
                    </a:lnTo>
                    <a:lnTo>
                      <a:pt x="46" y="14"/>
                    </a:lnTo>
                    <a:lnTo>
                      <a:pt x="46" y="14"/>
                    </a:lnTo>
                    <a:lnTo>
                      <a:pt x="43" y="6"/>
                    </a:lnTo>
                    <a:lnTo>
                      <a:pt x="38" y="3"/>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70"/>
                <a:endParaRPr lang="en-US">
                  <a:solidFill>
                    <a:srgbClr val="58595D"/>
                  </a:solidFill>
                </a:endParaRPr>
              </a:p>
            </p:txBody>
          </p:sp>
          <p:sp>
            <p:nvSpPr>
              <p:cNvPr id="84" name="Freeform 176"/>
              <p:cNvSpPr>
                <a:spLocks noChangeArrowheads="1"/>
              </p:cNvSpPr>
              <p:nvPr/>
            </p:nvSpPr>
            <p:spPr bwMode="auto">
              <a:xfrm>
                <a:off x="5434013" y="2698750"/>
                <a:ext cx="19050" cy="11113"/>
              </a:xfrm>
              <a:custGeom>
                <a:avLst/>
                <a:gdLst>
                  <a:gd name="T0" fmla="*/ 43 w 55"/>
                  <a:gd name="T1" fmla="*/ 3 h 32"/>
                  <a:gd name="T2" fmla="*/ 17 w 55"/>
                  <a:gd name="T3" fmla="*/ 0 h 32"/>
                  <a:gd name="T4" fmla="*/ 17 w 55"/>
                  <a:gd name="T5" fmla="*/ 0 h 32"/>
                  <a:gd name="T6" fmla="*/ 11 w 55"/>
                  <a:gd name="T7" fmla="*/ 0 h 32"/>
                  <a:gd name="T8" fmla="*/ 5 w 55"/>
                  <a:gd name="T9" fmla="*/ 0 h 32"/>
                  <a:gd name="T10" fmla="*/ 2 w 55"/>
                  <a:gd name="T11" fmla="*/ 3 h 32"/>
                  <a:gd name="T12" fmla="*/ 0 w 55"/>
                  <a:gd name="T13" fmla="*/ 8 h 32"/>
                  <a:gd name="T14" fmla="*/ 0 w 55"/>
                  <a:gd name="T15" fmla="*/ 8 h 32"/>
                  <a:gd name="T16" fmla="*/ 0 w 55"/>
                  <a:gd name="T17" fmla="*/ 14 h 32"/>
                  <a:gd name="T18" fmla="*/ 2 w 55"/>
                  <a:gd name="T19" fmla="*/ 20 h 32"/>
                  <a:gd name="T20" fmla="*/ 5 w 55"/>
                  <a:gd name="T21" fmla="*/ 22 h 32"/>
                  <a:gd name="T22" fmla="*/ 11 w 55"/>
                  <a:gd name="T23" fmla="*/ 25 h 32"/>
                  <a:gd name="T24" fmla="*/ 37 w 55"/>
                  <a:gd name="T25" fmla="*/ 31 h 32"/>
                  <a:gd name="T26" fmla="*/ 37 w 55"/>
                  <a:gd name="T27" fmla="*/ 31 h 32"/>
                  <a:gd name="T28" fmla="*/ 37 w 55"/>
                  <a:gd name="T29" fmla="*/ 31 h 32"/>
                  <a:gd name="T30" fmla="*/ 43 w 55"/>
                  <a:gd name="T31" fmla="*/ 31 h 32"/>
                  <a:gd name="T32" fmla="*/ 48 w 55"/>
                  <a:gd name="T33" fmla="*/ 28 h 32"/>
                  <a:gd name="T34" fmla="*/ 51 w 55"/>
                  <a:gd name="T35" fmla="*/ 25 h 32"/>
                  <a:gd name="T36" fmla="*/ 54 w 55"/>
                  <a:gd name="T37" fmla="*/ 20 h 32"/>
                  <a:gd name="T38" fmla="*/ 54 w 55"/>
                  <a:gd name="T39" fmla="*/ 20 h 32"/>
                  <a:gd name="T40" fmla="*/ 54 w 55"/>
                  <a:gd name="T41" fmla="*/ 14 h 32"/>
                  <a:gd name="T42" fmla="*/ 51 w 55"/>
                  <a:gd name="T43" fmla="*/ 8 h 32"/>
                  <a:gd name="T44" fmla="*/ 48 w 55"/>
                  <a:gd name="T45" fmla="*/ 5 h 32"/>
                  <a:gd name="T46" fmla="*/ 43 w 55"/>
                  <a:gd name="T47" fmla="*/ 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 h="32">
                    <a:moveTo>
                      <a:pt x="43" y="3"/>
                    </a:moveTo>
                    <a:lnTo>
                      <a:pt x="17" y="0"/>
                    </a:lnTo>
                    <a:lnTo>
                      <a:pt x="17" y="0"/>
                    </a:lnTo>
                    <a:lnTo>
                      <a:pt x="11" y="0"/>
                    </a:lnTo>
                    <a:lnTo>
                      <a:pt x="5" y="0"/>
                    </a:lnTo>
                    <a:lnTo>
                      <a:pt x="2" y="3"/>
                    </a:lnTo>
                    <a:lnTo>
                      <a:pt x="0" y="8"/>
                    </a:lnTo>
                    <a:lnTo>
                      <a:pt x="0" y="8"/>
                    </a:lnTo>
                    <a:lnTo>
                      <a:pt x="0" y="14"/>
                    </a:lnTo>
                    <a:lnTo>
                      <a:pt x="2" y="20"/>
                    </a:lnTo>
                    <a:lnTo>
                      <a:pt x="5" y="22"/>
                    </a:lnTo>
                    <a:lnTo>
                      <a:pt x="11" y="25"/>
                    </a:lnTo>
                    <a:lnTo>
                      <a:pt x="37" y="31"/>
                    </a:lnTo>
                    <a:lnTo>
                      <a:pt x="37" y="31"/>
                    </a:lnTo>
                    <a:lnTo>
                      <a:pt x="37" y="31"/>
                    </a:lnTo>
                    <a:lnTo>
                      <a:pt x="43" y="31"/>
                    </a:lnTo>
                    <a:lnTo>
                      <a:pt x="48" y="28"/>
                    </a:lnTo>
                    <a:lnTo>
                      <a:pt x="51" y="25"/>
                    </a:lnTo>
                    <a:lnTo>
                      <a:pt x="54" y="20"/>
                    </a:lnTo>
                    <a:lnTo>
                      <a:pt x="54" y="20"/>
                    </a:lnTo>
                    <a:lnTo>
                      <a:pt x="54" y="14"/>
                    </a:lnTo>
                    <a:lnTo>
                      <a:pt x="51" y="8"/>
                    </a:lnTo>
                    <a:lnTo>
                      <a:pt x="48" y="5"/>
                    </a:lnTo>
                    <a:lnTo>
                      <a:pt x="43" y="3"/>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70"/>
                <a:endParaRPr lang="en-US">
                  <a:solidFill>
                    <a:srgbClr val="58595D"/>
                  </a:solidFill>
                </a:endParaRPr>
              </a:p>
            </p:txBody>
          </p:sp>
          <p:sp>
            <p:nvSpPr>
              <p:cNvPr id="85" name="Freeform 177"/>
              <p:cNvSpPr>
                <a:spLocks noChangeArrowheads="1"/>
              </p:cNvSpPr>
              <p:nvPr/>
            </p:nvSpPr>
            <p:spPr bwMode="auto">
              <a:xfrm>
                <a:off x="5500688" y="2713038"/>
                <a:ext cx="22225" cy="14287"/>
              </a:xfrm>
              <a:custGeom>
                <a:avLst/>
                <a:gdLst>
                  <a:gd name="T0" fmla="*/ 46 w 61"/>
                  <a:gd name="T1" fmla="*/ 5 h 41"/>
                  <a:gd name="T2" fmla="*/ 20 w 61"/>
                  <a:gd name="T3" fmla="*/ 0 h 41"/>
                  <a:gd name="T4" fmla="*/ 20 w 61"/>
                  <a:gd name="T5" fmla="*/ 0 h 41"/>
                  <a:gd name="T6" fmla="*/ 14 w 61"/>
                  <a:gd name="T7" fmla="*/ 0 h 41"/>
                  <a:gd name="T8" fmla="*/ 8 w 61"/>
                  <a:gd name="T9" fmla="*/ 2 h 41"/>
                  <a:gd name="T10" fmla="*/ 3 w 61"/>
                  <a:gd name="T11" fmla="*/ 5 h 41"/>
                  <a:gd name="T12" fmla="*/ 0 w 61"/>
                  <a:gd name="T13" fmla="*/ 11 h 41"/>
                  <a:gd name="T14" fmla="*/ 0 w 61"/>
                  <a:gd name="T15" fmla="*/ 11 h 41"/>
                  <a:gd name="T16" fmla="*/ 0 w 61"/>
                  <a:gd name="T17" fmla="*/ 17 h 41"/>
                  <a:gd name="T18" fmla="*/ 0 w 61"/>
                  <a:gd name="T19" fmla="*/ 26 h 41"/>
                  <a:gd name="T20" fmla="*/ 5 w 61"/>
                  <a:gd name="T21" fmla="*/ 28 h 41"/>
                  <a:gd name="T22" fmla="*/ 11 w 61"/>
                  <a:gd name="T23" fmla="*/ 31 h 41"/>
                  <a:gd name="T24" fmla="*/ 37 w 61"/>
                  <a:gd name="T25" fmla="*/ 40 h 41"/>
                  <a:gd name="T26" fmla="*/ 37 w 61"/>
                  <a:gd name="T27" fmla="*/ 40 h 41"/>
                  <a:gd name="T28" fmla="*/ 37 w 61"/>
                  <a:gd name="T29" fmla="*/ 40 h 41"/>
                  <a:gd name="T30" fmla="*/ 43 w 61"/>
                  <a:gd name="T31" fmla="*/ 40 h 41"/>
                  <a:gd name="T32" fmla="*/ 51 w 61"/>
                  <a:gd name="T33" fmla="*/ 40 h 41"/>
                  <a:gd name="T34" fmla="*/ 54 w 61"/>
                  <a:gd name="T35" fmla="*/ 34 h 41"/>
                  <a:gd name="T36" fmla="*/ 60 w 61"/>
                  <a:gd name="T37" fmla="*/ 28 h 41"/>
                  <a:gd name="T38" fmla="*/ 60 w 61"/>
                  <a:gd name="T39" fmla="*/ 28 h 41"/>
                  <a:gd name="T40" fmla="*/ 60 w 61"/>
                  <a:gd name="T41" fmla="*/ 23 h 41"/>
                  <a:gd name="T42" fmla="*/ 57 w 61"/>
                  <a:gd name="T43" fmla="*/ 14 h 41"/>
                  <a:gd name="T44" fmla="*/ 51 w 61"/>
                  <a:gd name="T45" fmla="*/ 11 h 41"/>
                  <a:gd name="T46" fmla="*/ 46 w 61"/>
                  <a:gd name="T47"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1" h="41">
                    <a:moveTo>
                      <a:pt x="46" y="5"/>
                    </a:moveTo>
                    <a:lnTo>
                      <a:pt x="20" y="0"/>
                    </a:lnTo>
                    <a:lnTo>
                      <a:pt x="20" y="0"/>
                    </a:lnTo>
                    <a:lnTo>
                      <a:pt x="14" y="0"/>
                    </a:lnTo>
                    <a:lnTo>
                      <a:pt x="8" y="2"/>
                    </a:lnTo>
                    <a:lnTo>
                      <a:pt x="3" y="5"/>
                    </a:lnTo>
                    <a:lnTo>
                      <a:pt x="0" y="11"/>
                    </a:lnTo>
                    <a:lnTo>
                      <a:pt x="0" y="11"/>
                    </a:lnTo>
                    <a:lnTo>
                      <a:pt x="0" y="17"/>
                    </a:lnTo>
                    <a:lnTo>
                      <a:pt x="0" y="26"/>
                    </a:lnTo>
                    <a:lnTo>
                      <a:pt x="5" y="28"/>
                    </a:lnTo>
                    <a:lnTo>
                      <a:pt x="11" y="31"/>
                    </a:lnTo>
                    <a:lnTo>
                      <a:pt x="37" y="40"/>
                    </a:lnTo>
                    <a:lnTo>
                      <a:pt x="37" y="40"/>
                    </a:lnTo>
                    <a:lnTo>
                      <a:pt x="37" y="40"/>
                    </a:lnTo>
                    <a:lnTo>
                      <a:pt x="43" y="40"/>
                    </a:lnTo>
                    <a:lnTo>
                      <a:pt x="51" y="40"/>
                    </a:lnTo>
                    <a:lnTo>
                      <a:pt x="54" y="34"/>
                    </a:lnTo>
                    <a:lnTo>
                      <a:pt x="60" y="28"/>
                    </a:lnTo>
                    <a:lnTo>
                      <a:pt x="60" y="28"/>
                    </a:lnTo>
                    <a:lnTo>
                      <a:pt x="60" y="23"/>
                    </a:lnTo>
                    <a:lnTo>
                      <a:pt x="57" y="14"/>
                    </a:lnTo>
                    <a:lnTo>
                      <a:pt x="51" y="11"/>
                    </a:lnTo>
                    <a:lnTo>
                      <a:pt x="46" y="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70"/>
                <a:endParaRPr lang="en-US">
                  <a:solidFill>
                    <a:srgbClr val="58595D"/>
                  </a:solidFill>
                </a:endParaRPr>
              </a:p>
            </p:txBody>
          </p:sp>
          <p:sp>
            <p:nvSpPr>
              <p:cNvPr id="86" name="Freeform 178"/>
              <p:cNvSpPr>
                <a:spLocks noChangeArrowheads="1"/>
              </p:cNvSpPr>
              <p:nvPr/>
            </p:nvSpPr>
            <p:spPr bwMode="auto">
              <a:xfrm>
                <a:off x="5565775" y="2733675"/>
                <a:ext cx="23813" cy="17463"/>
              </a:xfrm>
              <a:custGeom>
                <a:avLst/>
                <a:gdLst>
                  <a:gd name="T0" fmla="*/ 12 w 64"/>
                  <a:gd name="T1" fmla="*/ 37 h 49"/>
                  <a:gd name="T2" fmla="*/ 34 w 64"/>
                  <a:gd name="T3" fmla="*/ 48 h 49"/>
                  <a:gd name="T4" fmla="*/ 34 w 64"/>
                  <a:gd name="T5" fmla="*/ 48 h 49"/>
                  <a:gd name="T6" fmla="*/ 34 w 64"/>
                  <a:gd name="T7" fmla="*/ 48 h 49"/>
                  <a:gd name="T8" fmla="*/ 43 w 64"/>
                  <a:gd name="T9" fmla="*/ 48 h 49"/>
                  <a:gd name="T10" fmla="*/ 52 w 64"/>
                  <a:gd name="T11" fmla="*/ 48 h 49"/>
                  <a:gd name="T12" fmla="*/ 57 w 64"/>
                  <a:gd name="T13" fmla="*/ 43 h 49"/>
                  <a:gd name="T14" fmla="*/ 63 w 64"/>
                  <a:gd name="T15" fmla="*/ 37 h 49"/>
                  <a:gd name="T16" fmla="*/ 63 w 64"/>
                  <a:gd name="T17" fmla="*/ 37 h 49"/>
                  <a:gd name="T18" fmla="*/ 63 w 64"/>
                  <a:gd name="T19" fmla="*/ 29 h 49"/>
                  <a:gd name="T20" fmla="*/ 63 w 64"/>
                  <a:gd name="T21" fmla="*/ 23 h 49"/>
                  <a:gd name="T22" fmla="*/ 57 w 64"/>
                  <a:gd name="T23" fmla="*/ 14 h 49"/>
                  <a:gd name="T24" fmla="*/ 52 w 64"/>
                  <a:gd name="T25" fmla="*/ 11 h 49"/>
                  <a:gd name="T26" fmla="*/ 26 w 64"/>
                  <a:gd name="T27" fmla="*/ 0 h 49"/>
                  <a:gd name="T28" fmla="*/ 26 w 64"/>
                  <a:gd name="T29" fmla="*/ 0 h 49"/>
                  <a:gd name="T30" fmla="*/ 20 w 64"/>
                  <a:gd name="T31" fmla="*/ 0 h 49"/>
                  <a:gd name="T32" fmla="*/ 12 w 64"/>
                  <a:gd name="T33" fmla="*/ 0 h 49"/>
                  <a:gd name="T34" fmla="*/ 6 w 64"/>
                  <a:gd name="T35" fmla="*/ 5 h 49"/>
                  <a:gd name="T36" fmla="*/ 0 w 64"/>
                  <a:gd name="T37" fmla="*/ 11 h 49"/>
                  <a:gd name="T38" fmla="*/ 0 w 64"/>
                  <a:gd name="T39" fmla="*/ 11 h 49"/>
                  <a:gd name="T40" fmla="*/ 0 w 64"/>
                  <a:gd name="T41" fmla="*/ 20 h 49"/>
                  <a:gd name="T42" fmla="*/ 0 w 64"/>
                  <a:gd name="T43" fmla="*/ 26 h 49"/>
                  <a:gd name="T44" fmla="*/ 6 w 64"/>
                  <a:gd name="T45" fmla="*/ 31 h 49"/>
                  <a:gd name="T46" fmla="*/ 12 w 64"/>
                  <a:gd name="T47" fmla="*/ 3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49">
                    <a:moveTo>
                      <a:pt x="12" y="37"/>
                    </a:moveTo>
                    <a:lnTo>
                      <a:pt x="34" y="48"/>
                    </a:lnTo>
                    <a:lnTo>
                      <a:pt x="34" y="48"/>
                    </a:lnTo>
                    <a:lnTo>
                      <a:pt x="34" y="48"/>
                    </a:lnTo>
                    <a:lnTo>
                      <a:pt x="43" y="48"/>
                    </a:lnTo>
                    <a:lnTo>
                      <a:pt x="52" y="48"/>
                    </a:lnTo>
                    <a:lnTo>
                      <a:pt x="57" y="43"/>
                    </a:lnTo>
                    <a:lnTo>
                      <a:pt x="63" y="37"/>
                    </a:lnTo>
                    <a:lnTo>
                      <a:pt x="63" y="37"/>
                    </a:lnTo>
                    <a:lnTo>
                      <a:pt x="63" y="29"/>
                    </a:lnTo>
                    <a:lnTo>
                      <a:pt x="63" y="23"/>
                    </a:lnTo>
                    <a:lnTo>
                      <a:pt x="57" y="14"/>
                    </a:lnTo>
                    <a:lnTo>
                      <a:pt x="52" y="11"/>
                    </a:lnTo>
                    <a:lnTo>
                      <a:pt x="26" y="0"/>
                    </a:lnTo>
                    <a:lnTo>
                      <a:pt x="26" y="0"/>
                    </a:lnTo>
                    <a:lnTo>
                      <a:pt x="20" y="0"/>
                    </a:lnTo>
                    <a:lnTo>
                      <a:pt x="12" y="0"/>
                    </a:lnTo>
                    <a:lnTo>
                      <a:pt x="6" y="5"/>
                    </a:lnTo>
                    <a:lnTo>
                      <a:pt x="0" y="11"/>
                    </a:lnTo>
                    <a:lnTo>
                      <a:pt x="0" y="11"/>
                    </a:lnTo>
                    <a:lnTo>
                      <a:pt x="0" y="20"/>
                    </a:lnTo>
                    <a:lnTo>
                      <a:pt x="0" y="26"/>
                    </a:lnTo>
                    <a:lnTo>
                      <a:pt x="6" y="31"/>
                    </a:lnTo>
                    <a:lnTo>
                      <a:pt x="12" y="37"/>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70"/>
                <a:endParaRPr lang="en-US">
                  <a:solidFill>
                    <a:srgbClr val="58595D"/>
                  </a:solidFill>
                </a:endParaRPr>
              </a:p>
            </p:txBody>
          </p:sp>
          <p:sp>
            <p:nvSpPr>
              <p:cNvPr id="87" name="Freeform 179"/>
              <p:cNvSpPr>
                <a:spLocks noChangeArrowheads="1"/>
              </p:cNvSpPr>
              <p:nvPr/>
            </p:nvSpPr>
            <p:spPr bwMode="auto">
              <a:xfrm>
                <a:off x="5626100" y="2767013"/>
                <a:ext cx="25400" cy="22225"/>
              </a:xfrm>
              <a:custGeom>
                <a:avLst/>
                <a:gdLst>
                  <a:gd name="T0" fmla="*/ 32 w 70"/>
                  <a:gd name="T1" fmla="*/ 54 h 61"/>
                  <a:gd name="T2" fmla="*/ 32 w 70"/>
                  <a:gd name="T3" fmla="*/ 57 h 61"/>
                  <a:gd name="T4" fmla="*/ 32 w 70"/>
                  <a:gd name="T5" fmla="*/ 57 h 61"/>
                  <a:gd name="T6" fmla="*/ 40 w 70"/>
                  <a:gd name="T7" fmla="*/ 60 h 61"/>
                  <a:gd name="T8" fmla="*/ 49 w 70"/>
                  <a:gd name="T9" fmla="*/ 60 h 61"/>
                  <a:gd name="T10" fmla="*/ 58 w 70"/>
                  <a:gd name="T11" fmla="*/ 57 h 61"/>
                  <a:gd name="T12" fmla="*/ 63 w 70"/>
                  <a:gd name="T13" fmla="*/ 51 h 61"/>
                  <a:gd name="T14" fmla="*/ 63 w 70"/>
                  <a:gd name="T15" fmla="*/ 51 h 61"/>
                  <a:gd name="T16" fmla="*/ 69 w 70"/>
                  <a:gd name="T17" fmla="*/ 42 h 61"/>
                  <a:gd name="T18" fmla="*/ 69 w 70"/>
                  <a:gd name="T19" fmla="*/ 34 h 61"/>
                  <a:gd name="T20" fmla="*/ 66 w 70"/>
                  <a:gd name="T21" fmla="*/ 25 h 61"/>
                  <a:gd name="T22" fmla="*/ 58 w 70"/>
                  <a:gd name="T23" fmla="*/ 17 h 61"/>
                  <a:gd name="T24" fmla="*/ 38 w 70"/>
                  <a:gd name="T25" fmla="*/ 3 h 61"/>
                  <a:gd name="T26" fmla="*/ 38 w 70"/>
                  <a:gd name="T27" fmla="*/ 3 h 61"/>
                  <a:gd name="T28" fmla="*/ 29 w 70"/>
                  <a:gd name="T29" fmla="*/ 0 h 61"/>
                  <a:gd name="T30" fmla="*/ 20 w 70"/>
                  <a:gd name="T31" fmla="*/ 0 h 61"/>
                  <a:gd name="T32" fmla="*/ 12 w 70"/>
                  <a:gd name="T33" fmla="*/ 3 h 61"/>
                  <a:gd name="T34" fmla="*/ 6 w 70"/>
                  <a:gd name="T35" fmla="*/ 8 h 61"/>
                  <a:gd name="T36" fmla="*/ 6 w 70"/>
                  <a:gd name="T37" fmla="*/ 8 h 61"/>
                  <a:gd name="T38" fmla="*/ 0 w 70"/>
                  <a:gd name="T39" fmla="*/ 14 h 61"/>
                  <a:gd name="T40" fmla="*/ 0 w 70"/>
                  <a:gd name="T41" fmla="*/ 25 h 61"/>
                  <a:gd name="T42" fmla="*/ 3 w 70"/>
                  <a:gd name="T43" fmla="*/ 31 h 61"/>
                  <a:gd name="T44" fmla="*/ 9 w 70"/>
                  <a:gd name="T45" fmla="*/ 40 h 61"/>
                  <a:gd name="T46" fmla="*/ 32 w 70"/>
                  <a:gd name="T47" fmla="*/ 5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0" h="61">
                    <a:moveTo>
                      <a:pt x="32" y="54"/>
                    </a:moveTo>
                    <a:lnTo>
                      <a:pt x="32" y="57"/>
                    </a:lnTo>
                    <a:lnTo>
                      <a:pt x="32" y="57"/>
                    </a:lnTo>
                    <a:lnTo>
                      <a:pt x="40" y="60"/>
                    </a:lnTo>
                    <a:lnTo>
                      <a:pt x="49" y="60"/>
                    </a:lnTo>
                    <a:lnTo>
                      <a:pt x="58" y="57"/>
                    </a:lnTo>
                    <a:lnTo>
                      <a:pt x="63" y="51"/>
                    </a:lnTo>
                    <a:lnTo>
                      <a:pt x="63" y="51"/>
                    </a:lnTo>
                    <a:lnTo>
                      <a:pt x="69" y="42"/>
                    </a:lnTo>
                    <a:lnTo>
                      <a:pt x="69" y="34"/>
                    </a:lnTo>
                    <a:lnTo>
                      <a:pt x="66" y="25"/>
                    </a:lnTo>
                    <a:lnTo>
                      <a:pt x="58" y="17"/>
                    </a:lnTo>
                    <a:lnTo>
                      <a:pt x="38" y="3"/>
                    </a:lnTo>
                    <a:lnTo>
                      <a:pt x="38" y="3"/>
                    </a:lnTo>
                    <a:lnTo>
                      <a:pt x="29" y="0"/>
                    </a:lnTo>
                    <a:lnTo>
                      <a:pt x="20" y="0"/>
                    </a:lnTo>
                    <a:lnTo>
                      <a:pt x="12" y="3"/>
                    </a:lnTo>
                    <a:lnTo>
                      <a:pt x="6" y="8"/>
                    </a:lnTo>
                    <a:lnTo>
                      <a:pt x="6" y="8"/>
                    </a:lnTo>
                    <a:lnTo>
                      <a:pt x="0" y="14"/>
                    </a:lnTo>
                    <a:lnTo>
                      <a:pt x="0" y="25"/>
                    </a:lnTo>
                    <a:lnTo>
                      <a:pt x="3" y="31"/>
                    </a:lnTo>
                    <a:lnTo>
                      <a:pt x="9" y="40"/>
                    </a:lnTo>
                    <a:lnTo>
                      <a:pt x="32" y="54"/>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70"/>
                <a:endParaRPr lang="en-US">
                  <a:solidFill>
                    <a:srgbClr val="58595D"/>
                  </a:solidFill>
                </a:endParaRPr>
              </a:p>
            </p:txBody>
          </p:sp>
          <p:sp>
            <p:nvSpPr>
              <p:cNvPr id="88" name="Freeform 180"/>
              <p:cNvSpPr>
                <a:spLocks noChangeArrowheads="1"/>
              </p:cNvSpPr>
              <p:nvPr/>
            </p:nvSpPr>
            <p:spPr bwMode="auto">
              <a:xfrm>
                <a:off x="5524500" y="2949575"/>
                <a:ext cx="31750" cy="25400"/>
              </a:xfrm>
              <a:custGeom>
                <a:avLst/>
                <a:gdLst>
                  <a:gd name="T0" fmla="*/ 45 w 86"/>
                  <a:gd name="T1" fmla="*/ 3 h 70"/>
                  <a:gd name="T2" fmla="*/ 19 w 86"/>
                  <a:gd name="T3" fmla="*/ 9 h 70"/>
                  <a:gd name="T4" fmla="*/ 19 w 86"/>
                  <a:gd name="T5" fmla="*/ 12 h 70"/>
                  <a:gd name="T6" fmla="*/ 19 w 86"/>
                  <a:gd name="T7" fmla="*/ 12 h 70"/>
                  <a:gd name="T8" fmla="*/ 11 w 86"/>
                  <a:gd name="T9" fmla="*/ 18 h 70"/>
                  <a:gd name="T10" fmla="*/ 3 w 86"/>
                  <a:gd name="T11" fmla="*/ 26 h 70"/>
                  <a:gd name="T12" fmla="*/ 0 w 86"/>
                  <a:gd name="T13" fmla="*/ 38 h 70"/>
                  <a:gd name="T14" fmla="*/ 3 w 86"/>
                  <a:gd name="T15" fmla="*/ 49 h 70"/>
                  <a:gd name="T16" fmla="*/ 3 w 86"/>
                  <a:gd name="T17" fmla="*/ 49 h 70"/>
                  <a:gd name="T18" fmla="*/ 8 w 86"/>
                  <a:gd name="T19" fmla="*/ 60 h 70"/>
                  <a:gd name="T20" fmla="*/ 17 w 86"/>
                  <a:gd name="T21" fmla="*/ 66 h 70"/>
                  <a:gd name="T22" fmla="*/ 28 w 86"/>
                  <a:gd name="T23" fmla="*/ 69 h 70"/>
                  <a:gd name="T24" fmla="*/ 40 w 86"/>
                  <a:gd name="T25" fmla="*/ 69 h 70"/>
                  <a:gd name="T26" fmla="*/ 66 w 86"/>
                  <a:gd name="T27" fmla="*/ 58 h 70"/>
                  <a:gd name="T28" fmla="*/ 66 w 86"/>
                  <a:gd name="T29" fmla="*/ 58 h 70"/>
                  <a:gd name="T30" fmla="*/ 77 w 86"/>
                  <a:gd name="T31" fmla="*/ 52 h 70"/>
                  <a:gd name="T32" fmla="*/ 83 w 86"/>
                  <a:gd name="T33" fmla="*/ 43 h 70"/>
                  <a:gd name="T34" fmla="*/ 85 w 86"/>
                  <a:gd name="T35" fmla="*/ 32 h 70"/>
                  <a:gd name="T36" fmla="*/ 85 w 86"/>
                  <a:gd name="T37" fmla="*/ 21 h 70"/>
                  <a:gd name="T38" fmla="*/ 85 w 86"/>
                  <a:gd name="T39" fmla="*/ 21 h 70"/>
                  <a:gd name="T40" fmla="*/ 77 w 86"/>
                  <a:gd name="T41" fmla="*/ 12 h 70"/>
                  <a:gd name="T42" fmla="*/ 68 w 86"/>
                  <a:gd name="T43" fmla="*/ 3 h 70"/>
                  <a:gd name="T44" fmla="*/ 57 w 86"/>
                  <a:gd name="T45" fmla="*/ 0 h 70"/>
                  <a:gd name="T46" fmla="*/ 45 w 86"/>
                  <a:gd name="T47" fmla="*/ 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6" h="70">
                    <a:moveTo>
                      <a:pt x="45" y="3"/>
                    </a:moveTo>
                    <a:lnTo>
                      <a:pt x="19" y="9"/>
                    </a:lnTo>
                    <a:lnTo>
                      <a:pt x="19" y="12"/>
                    </a:lnTo>
                    <a:lnTo>
                      <a:pt x="19" y="12"/>
                    </a:lnTo>
                    <a:lnTo>
                      <a:pt x="11" y="18"/>
                    </a:lnTo>
                    <a:lnTo>
                      <a:pt x="3" y="26"/>
                    </a:lnTo>
                    <a:lnTo>
                      <a:pt x="0" y="38"/>
                    </a:lnTo>
                    <a:lnTo>
                      <a:pt x="3" y="49"/>
                    </a:lnTo>
                    <a:lnTo>
                      <a:pt x="3" y="49"/>
                    </a:lnTo>
                    <a:lnTo>
                      <a:pt x="8" y="60"/>
                    </a:lnTo>
                    <a:lnTo>
                      <a:pt x="17" y="66"/>
                    </a:lnTo>
                    <a:lnTo>
                      <a:pt x="28" y="69"/>
                    </a:lnTo>
                    <a:lnTo>
                      <a:pt x="40" y="69"/>
                    </a:lnTo>
                    <a:lnTo>
                      <a:pt x="66" y="58"/>
                    </a:lnTo>
                    <a:lnTo>
                      <a:pt x="66" y="58"/>
                    </a:lnTo>
                    <a:lnTo>
                      <a:pt x="77" y="52"/>
                    </a:lnTo>
                    <a:lnTo>
                      <a:pt x="83" y="43"/>
                    </a:lnTo>
                    <a:lnTo>
                      <a:pt x="85" y="32"/>
                    </a:lnTo>
                    <a:lnTo>
                      <a:pt x="85" y="21"/>
                    </a:lnTo>
                    <a:lnTo>
                      <a:pt x="85" y="21"/>
                    </a:lnTo>
                    <a:lnTo>
                      <a:pt x="77" y="12"/>
                    </a:lnTo>
                    <a:lnTo>
                      <a:pt x="68" y="3"/>
                    </a:lnTo>
                    <a:lnTo>
                      <a:pt x="57" y="0"/>
                    </a:lnTo>
                    <a:lnTo>
                      <a:pt x="45" y="3"/>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70"/>
                <a:endParaRPr lang="en-US">
                  <a:solidFill>
                    <a:srgbClr val="58595D"/>
                  </a:solidFill>
                </a:endParaRPr>
              </a:p>
            </p:txBody>
          </p:sp>
          <p:sp>
            <p:nvSpPr>
              <p:cNvPr id="89" name="Freeform 181"/>
              <p:cNvSpPr>
                <a:spLocks noChangeArrowheads="1"/>
              </p:cNvSpPr>
              <p:nvPr/>
            </p:nvSpPr>
            <p:spPr bwMode="auto">
              <a:xfrm>
                <a:off x="5457825" y="2968625"/>
                <a:ext cx="31750" cy="25400"/>
              </a:xfrm>
              <a:custGeom>
                <a:avLst/>
                <a:gdLst>
                  <a:gd name="T0" fmla="*/ 38 w 90"/>
                  <a:gd name="T1" fmla="*/ 66 h 69"/>
                  <a:gd name="T2" fmla="*/ 63 w 90"/>
                  <a:gd name="T3" fmla="*/ 60 h 69"/>
                  <a:gd name="T4" fmla="*/ 63 w 90"/>
                  <a:gd name="T5" fmla="*/ 60 h 69"/>
                  <a:gd name="T6" fmla="*/ 75 w 90"/>
                  <a:gd name="T7" fmla="*/ 54 h 69"/>
                  <a:gd name="T8" fmla="*/ 83 w 90"/>
                  <a:gd name="T9" fmla="*/ 46 h 69"/>
                  <a:gd name="T10" fmla="*/ 89 w 90"/>
                  <a:gd name="T11" fmla="*/ 34 h 69"/>
                  <a:gd name="T12" fmla="*/ 86 w 90"/>
                  <a:gd name="T13" fmla="*/ 23 h 69"/>
                  <a:gd name="T14" fmla="*/ 86 w 90"/>
                  <a:gd name="T15" fmla="*/ 23 h 69"/>
                  <a:gd name="T16" fmla="*/ 83 w 90"/>
                  <a:gd name="T17" fmla="*/ 11 h 69"/>
                  <a:gd name="T18" fmla="*/ 75 w 90"/>
                  <a:gd name="T19" fmla="*/ 3 h 69"/>
                  <a:gd name="T20" fmla="*/ 63 w 90"/>
                  <a:gd name="T21" fmla="*/ 0 h 69"/>
                  <a:gd name="T22" fmla="*/ 49 w 90"/>
                  <a:gd name="T23" fmla="*/ 0 h 69"/>
                  <a:gd name="T24" fmla="*/ 23 w 90"/>
                  <a:gd name="T25" fmla="*/ 5 h 69"/>
                  <a:gd name="T26" fmla="*/ 23 w 90"/>
                  <a:gd name="T27" fmla="*/ 5 h 69"/>
                  <a:gd name="T28" fmla="*/ 23 w 90"/>
                  <a:gd name="T29" fmla="*/ 5 h 69"/>
                  <a:gd name="T30" fmla="*/ 12 w 90"/>
                  <a:gd name="T31" fmla="*/ 11 h 69"/>
                  <a:gd name="T32" fmla="*/ 3 w 90"/>
                  <a:gd name="T33" fmla="*/ 20 h 69"/>
                  <a:gd name="T34" fmla="*/ 0 w 90"/>
                  <a:gd name="T35" fmla="*/ 31 h 69"/>
                  <a:gd name="T36" fmla="*/ 0 w 90"/>
                  <a:gd name="T37" fmla="*/ 43 h 69"/>
                  <a:gd name="T38" fmla="*/ 0 w 90"/>
                  <a:gd name="T39" fmla="*/ 43 h 69"/>
                  <a:gd name="T40" fmla="*/ 6 w 90"/>
                  <a:gd name="T41" fmla="*/ 54 h 69"/>
                  <a:gd name="T42" fmla="*/ 15 w 90"/>
                  <a:gd name="T43" fmla="*/ 63 h 69"/>
                  <a:gd name="T44" fmla="*/ 26 w 90"/>
                  <a:gd name="T45" fmla="*/ 68 h 69"/>
                  <a:gd name="T46" fmla="*/ 38 w 90"/>
                  <a:gd name="T47" fmla="*/ 6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0" h="69">
                    <a:moveTo>
                      <a:pt x="38" y="66"/>
                    </a:moveTo>
                    <a:lnTo>
                      <a:pt x="63" y="60"/>
                    </a:lnTo>
                    <a:lnTo>
                      <a:pt x="63" y="60"/>
                    </a:lnTo>
                    <a:lnTo>
                      <a:pt x="75" y="54"/>
                    </a:lnTo>
                    <a:lnTo>
                      <a:pt x="83" y="46"/>
                    </a:lnTo>
                    <a:lnTo>
                      <a:pt x="89" y="34"/>
                    </a:lnTo>
                    <a:lnTo>
                      <a:pt x="86" y="23"/>
                    </a:lnTo>
                    <a:lnTo>
                      <a:pt x="86" y="23"/>
                    </a:lnTo>
                    <a:lnTo>
                      <a:pt x="83" y="11"/>
                    </a:lnTo>
                    <a:lnTo>
                      <a:pt x="75" y="3"/>
                    </a:lnTo>
                    <a:lnTo>
                      <a:pt x="63" y="0"/>
                    </a:lnTo>
                    <a:lnTo>
                      <a:pt x="49" y="0"/>
                    </a:lnTo>
                    <a:lnTo>
                      <a:pt x="23" y="5"/>
                    </a:lnTo>
                    <a:lnTo>
                      <a:pt x="23" y="5"/>
                    </a:lnTo>
                    <a:lnTo>
                      <a:pt x="23" y="5"/>
                    </a:lnTo>
                    <a:lnTo>
                      <a:pt x="12" y="11"/>
                    </a:lnTo>
                    <a:lnTo>
                      <a:pt x="3" y="20"/>
                    </a:lnTo>
                    <a:lnTo>
                      <a:pt x="0" y="31"/>
                    </a:lnTo>
                    <a:lnTo>
                      <a:pt x="0" y="43"/>
                    </a:lnTo>
                    <a:lnTo>
                      <a:pt x="0" y="43"/>
                    </a:lnTo>
                    <a:lnTo>
                      <a:pt x="6" y="54"/>
                    </a:lnTo>
                    <a:lnTo>
                      <a:pt x="15" y="63"/>
                    </a:lnTo>
                    <a:lnTo>
                      <a:pt x="26" y="68"/>
                    </a:lnTo>
                    <a:lnTo>
                      <a:pt x="38" y="66"/>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70"/>
                <a:endParaRPr lang="en-US">
                  <a:solidFill>
                    <a:srgbClr val="58595D"/>
                  </a:solidFill>
                </a:endParaRPr>
              </a:p>
            </p:txBody>
          </p:sp>
          <p:sp>
            <p:nvSpPr>
              <p:cNvPr id="90" name="Freeform 182"/>
              <p:cNvSpPr>
                <a:spLocks noChangeArrowheads="1"/>
              </p:cNvSpPr>
              <p:nvPr/>
            </p:nvSpPr>
            <p:spPr bwMode="auto">
              <a:xfrm>
                <a:off x="5387975" y="2982913"/>
                <a:ext cx="33338" cy="25400"/>
              </a:xfrm>
              <a:custGeom>
                <a:avLst/>
                <a:gdLst>
                  <a:gd name="T0" fmla="*/ 55 w 93"/>
                  <a:gd name="T1" fmla="*/ 0 h 70"/>
                  <a:gd name="T2" fmla="*/ 29 w 93"/>
                  <a:gd name="T3" fmla="*/ 3 h 70"/>
                  <a:gd name="T4" fmla="*/ 26 w 93"/>
                  <a:gd name="T5" fmla="*/ 3 h 70"/>
                  <a:gd name="T6" fmla="*/ 26 w 93"/>
                  <a:gd name="T7" fmla="*/ 3 h 70"/>
                  <a:gd name="T8" fmla="*/ 15 w 93"/>
                  <a:gd name="T9" fmla="*/ 9 h 70"/>
                  <a:gd name="T10" fmla="*/ 6 w 93"/>
                  <a:gd name="T11" fmla="*/ 17 h 70"/>
                  <a:gd name="T12" fmla="*/ 0 w 93"/>
                  <a:gd name="T13" fmla="*/ 29 h 70"/>
                  <a:gd name="T14" fmla="*/ 0 w 93"/>
                  <a:gd name="T15" fmla="*/ 40 h 70"/>
                  <a:gd name="T16" fmla="*/ 0 w 93"/>
                  <a:gd name="T17" fmla="*/ 40 h 70"/>
                  <a:gd name="T18" fmla="*/ 6 w 93"/>
                  <a:gd name="T19" fmla="*/ 52 h 70"/>
                  <a:gd name="T20" fmla="*/ 15 w 93"/>
                  <a:gd name="T21" fmla="*/ 63 h 70"/>
                  <a:gd name="T22" fmla="*/ 26 w 93"/>
                  <a:gd name="T23" fmla="*/ 66 h 70"/>
                  <a:gd name="T24" fmla="*/ 38 w 93"/>
                  <a:gd name="T25" fmla="*/ 69 h 70"/>
                  <a:gd name="T26" fmla="*/ 63 w 93"/>
                  <a:gd name="T27" fmla="*/ 63 h 70"/>
                  <a:gd name="T28" fmla="*/ 63 w 93"/>
                  <a:gd name="T29" fmla="*/ 63 h 70"/>
                  <a:gd name="T30" fmla="*/ 78 w 93"/>
                  <a:gd name="T31" fmla="*/ 57 h 70"/>
                  <a:gd name="T32" fmla="*/ 86 w 93"/>
                  <a:gd name="T33" fmla="*/ 52 h 70"/>
                  <a:gd name="T34" fmla="*/ 92 w 93"/>
                  <a:gd name="T35" fmla="*/ 40 h 70"/>
                  <a:gd name="T36" fmla="*/ 92 w 93"/>
                  <a:gd name="T37" fmla="*/ 26 h 70"/>
                  <a:gd name="T38" fmla="*/ 92 w 93"/>
                  <a:gd name="T39" fmla="*/ 26 h 70"/>
                  <a:gd name="T40" fmla="*/ 86 w 93"/>
                  <a:gd name="T41" fmla="*/ 15 h 70"/>
                  <a:gd name="T42" fmla="*/ 78 w 93"/>
                  <a:gd name="T43" fmla="*/ 6 h 70"/>
                  <a:gd name="T44" fmla="*/ 66 w 93"/>
                  <a:gd name="T45" fmla="*/ 0 h 70"/>
                  <a:gd name="T46" fmla="*/ 55 w 93"/>
                  <a:gd name="T4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3" h="70">
                    <a:moveTo>
                      <a:pt x="55" y="0"/>
                    </a:moveTo>
                    <a:lnTo>
                      <a:pt x="29" y="3"/>
                    </a:lnTo>
                    <a:lnTo>
                      <a:pt x="26" y="3"/>
                    </a:lnTo>
                    <a:lnTo>
                      <a:pt x="26" y="3"/>
                    </a:lnTo>
                    <a:lnTo>
                      <a:pt x="15" y="9"/>
                    </a:lnTo>
                    <a:lnTo>
                      <a:pt x="6" y="17"/>
                    </a:lnTo>
                    <a:lnTo>
                      <a:pt x="0" y="29"/>
                    </a:lnTo>
                    <a:lnTo>
                      <a:pt x="0" y="40"/>
                    </a:lnTo>
                    <a:lnTo>
                      <a:pt x="0" y="40"/>
                    </a:lnTo>
                    <a:lnTo>
                      <a:pt x="6" y="52"/>
                    </a:lnTo>
                    <a:lnTo>
                      <a:pt x="15" y="63"/>
                    </a:lnTo>
                    <a:lnTo>
                      <a:pt x="26" y="66"/>
                    </a:lnTo>
                    <a:lnTo>
                      <a:pt x="38" y="69"/>
                    </a:lnTo>
                    <a:lnTo>
                      <a:pt x="63" y="63"/>
                    </a:lnTo>
                    <a:lnTo>
                      <a:pt x="63" y="63"/>
                    </a:lnTo>
                    <a:lnTo>
                      <a:pt x="78" y="57"/>
                    </a:lnTo>
                    <a:lnTo>
                      <a:pt x="86" y="52"/>
                    </a:lnTo>
                    <a:lnTo>
                      <a:pt x="92" y="40"/>
                    </a:lnTo>
                    <a:lnTo>
                      <a:pt x="92" y="26"/>
                    </a:lnTo>
                    <a:lnTo>
                      <a:pt x="92" y="26"/>
                    </a:lnTo>
                    <a:lnTo>
                      <a:pt x="86" y="15"/>
                    </a:lnTo>
                    <a:lnTo>
                      <a:pt x="78" y="6"/>
                    </a:lnTo>
                    <a:lnTo>
                      <a:pt x="66" y="0"/>
                    </a:lnTo>
                    <a:lnTo>
                      <a:pt x="55" y="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70"/>
                <a:endParaRPr lang="en-US">
                  <a:solidFill>
                    <a:srgbClr val="58595D"/>
                  </a:solidFill>
                </a:endParaRPr>
              </a:p>
            </p:txBody>
          </p:sp>
          <p:sp>
            <p:nvSpPr>
              <p:cNvPr id="91" name="Freeform 183"/>
              <p:cNvSpPr>
                <a:spLocks noChangeArrowheads="1"/>
              </p:cNvSpPr>
              <p:nvPr/>
            </p:nvSpPr>
            <p:spPr bwMode="auto">
              <a:xfrm>
                <a:off x="5319713" y="2992438"/>
                <a:ext cx="33337" cy="23812"/>
              </a:xfrm>
              <a:custGeom>
                <a:avLst/>
                <a:gdLst>
                  <a:gd name="T0" fmla="*/ 29 w 93"/>
                  <a:gd name="T1" fmla="*/ 0 h 67"/>
                  <a:gd name="T2" fmla="*/ 29 w 93"/>
                  <a:gd name="T3" fmla="*/ 0 h 67"/>
                  <a:gd name="T4" fmla="*/ 29 w 93"/>
                  <a:gd name="T5" fmla="*/ 0 h 67"/>
                  <a:gd name="T6" fmla="*/ 18 w 93"/>
                  <a:gd name="T7" fmla="*/ 5 h 67"/>
                  <a:gd name="T8" fmla="*/ 6 w 93"/>
                  <a:gd name="T9" fmla="*/ 14 h 67"/>
                  <a:gd name="T10" fmla="*/ 0 w 93"/>
                  <a:gd name="T11" fmla="*/ 26 h 67"/>
                  <a:gd name="T12" fmla="*/ 0 w 93"/>
                  <a:gd name="T13" fmla="*/ 37 h 67"/>
                  <a:gd name="T14" fmla="*/ 0 w 93"/>
                  <a:gd name="T15" fmla="*/ 37 h 67"/>
                  <a:gd name="T16" fmla="*/ 3 w 93"/>
                  <a:gd name="T17" fmla="*/ 49 h 67"/>
                  <a:gd name="T18" fmla="*/ 12 w 93"/>
                  <a:gd name="T19" fmla="*/ 60 h 67"/>
                  <a:gd name="T20" fmla="*/ 24 w 93"/>
                  <a:gd name="T21" fmla="*/ 66 h 67"/>
                  <a:gd name="T22" fmla="*/ 38 w 93"/>
                  <a:gd name="T23" fmla="*/ 66 h 67"/>
                  <a:gd name="T24" fmla="*/ 64 w 93"/>
                  <a:gd name="T25" fmla="*/ 63 h 67"/>
                  <a:gd name="T26" fmla="*/ 64 w 93"/>
                  <a:gd name="T27" fmla="*/ 63 h 67"/>
                  <a:gd name="T28" fmla="*/ 75 w 93"/>
                  <a:gd name="T29" fmla="*/ 60 h 67"/>
                  <a:gd name="T30" fmla="*/ 84 w 93"/>
                  <a:gd name="T31" fmla="*/ 52 h 67"/>
                  <a:gd name="T32" fmla="*/ 92 w 93"/>
                  <a:gd name="T33" fmla="*/ 40 h 67"/>
                  <a:gd name="T34" fmla="*/ 92 w 93"/>
                  <a:gd name="T35" fmla="*/ 29 h 67"/>
                  <a:gd name="T36" fmla="*/ 92 w 93"/>
                  <a:gd name="T37" fmla="*/ 29 h 67"/>
                  <a:gd name="T38" fmla="*/ 89 w 93"/>
                  <a:gd name="T39" fmla="*/ 14 h 67"/>
                  <a:gd name="T40" fmla="*/ 81 w 93"/>
                  <a:gd name="T41" fmla="*/ 5 h 67"/>
                  <a:gd name="T42" fmla="*/ 69 w 93"/>
                  <a:gd name="T43" fmla="*/ 0 h 67"/>
                  <a:gd name="T44" fmla="*/ 55 w 93"/>
                  <a:gd name="T45" fmla="*/ 0 h 67"/>
                  <a:gd name="T46" fmla="*/ 29 w 93"/>
                  <a:gd name="T47"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3" h="67">
                    <a:moveTo>
                      <a:pt x="29" y="0"/>
                    </a:moveTo>
                    <a:lnTo>
                      <a:pt x="29" y="0"/>
                    </a:lnTo>
                    <a:lnTo>
                      <a:pt x="29" y="0"/>
                    </a:lnTo>
                    <a:lnTo>
                      <a:pt x="18" y="5"/>
                    </a:lnTo>
                    <a:lnTo>
                      <a:pt x="6" y="14"/>
                    </a:lnTo>
                    <a:lnTo>
                      <a:pt x="0" y="26"/>
                    </a:lnTo>
                    <a:lnTo>
                      <a:pt x="0" y="37"/>
                    </a:lnTo>
                    <a:lnTo>
                      <a:pt x="0" y="37"/>
                    </a:lnTo>
                    <a:lnTo>
                      <a:pt x="3" y="49"/>
                    </a:lnTo>
                    <a:lnTo>
                      <a:pt x="12" y="60"/>
                    </a:lnTo>
                    <a:lnTo>
                      <a:pt x="24" y="66"/>
                    </a:lnTo>
                    <a:lnTo>
                      <a:pt x="38" y="66"/>
                    </a:lnTo>
                    <a:lnTo>
                      <a:pt x="64" y="63"/>
                    </a:lnTo>
                    <a:lnTo>
                      <a:pt x="64" y="63"/>
                    </a:lnTo>
                    <a:lnTo>
                      <a:pt x="75" y="60"/>
                    </a:lnTo>
                    <a:lnTo>
                      <a:pt x="84" y="52"/>
                    </a:lnTo>
                    <a:lnTo>
                      <a:pt x="92" y="40"/>
                    </a:lnTo>
                    <a:lnTo>
                      <a:pt x="92" y="29"/>
                    </a:lnTo>
                    <a:lnTo>
                      <a:pt x="92" y="29"/>
                    </a:lnTo>
                    <a:lnTo>
                      <a:pt x="89" y="14"/>
                    </a:lnTo>
                    <a:lnTo>
                      <a:pt x="81" y="5"/>
                    </a:lnTo>
                    <a:lnTo>
                      <a:pt x="69" y="0"/>
                    </a:lnTo>
                    <a:lnTo>
                      <a:pt x="55" y="0"/>
                    </a:lnTo>
                    <a:lnTo>
                      <a:pt x="29" y="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70"/>
                <a:endParaRPr lang="en-US">
                  <a:solidFill>
                    <a:srgbClr val="58595D"/>
                  </a:solidFill>
                </a:endParaRPr>
              </a:p>
            </p:txBody>
          </p:sp>
          <p:sp>
            <p:nvSpPr>
              <p:cNvPr id="92" name="Freeform 184"/>
              <p:cNvSpPr>
                <a:spLocks noChangeArrowheads="1"/>
              </p:cNvSpPr>
              <p:nvPr/>
            </p:nvSpPr>
            <p:spPr bwMode="auto">
              <a:xfrm>
                <a:off x="5249863" y="2997200"/>
                <a:ext cx="34925" cy="23813"/>
              </a:xfrm>
              <a:custGeom>
                <a:avLst/>
                <a:gdLst>
                  <a:gd name="T0" fmla="*/ 60 w 95"/>
                  <a:gd name="T1" fmla="*/ 0 h 67"/>
                  <a:gd name="T2" fmla="*/ 31 w 95"/>
                  <a:gd name="T3" fmla="*/ 0 h 67"/>
                  <a:gd name="T4" fmla="*/ 31 w 95"/>
                  <a:gd name="T5" fmla="*/ 0 h 67"/>
                  <a:gd name="T6" fmla="*/ 31 w 95"/>
                  <a:gd name="T7" fmla="*/ 0 h 67"/>
                  <a:gd name="T8" fmla="*/ 20 w 95"/>
                  <a:gd name="T9" fmla="*/ 3 h 67"/>
                  <a:gd name="T10" fmla="*/ 8 w 95"/>
                  <a:gd name="T11" fmla="*/ 12 h 67"/>
                  <a:gd name="T12" fmla="*/ 3 w 95"/>
                  <a:gd name="T13" fmla="*/ 23 h 67"/>
                  <a:gd name="T14" fmla="*/ 0 w 95"/>
                  <a:gd name="T15" fmla="*/ 35 h 67"/>
                  <a:gd name="T16" fmla="*/ 0 w 95"/>
                  <a:gd name="T17" fmla="*/ 35 h 67"/>
                  <a:gd name="T18" fmla="*/ 3 w 95"/>
                  <a:gd name="T19" fmla="*/ 49 h 67"/>
                  <a:gd name="T20" fmla="*/ 11 w 95"/>
                  <a:gd name="T21" fmla="*/ 57 h 67"/>
                  <a:gd name="T22" fmla="*/ 23 w 95"/>
                  <a:gd name="T23" fmla="*/ 66 h 67"/>
                  <a:gd name="T24" fmla="*/ 37 w 95"/>
                  <a:gd name="T25" fmla="*/ 66 h 67"/>
                  <a:gd name="T26" fmla="*/ 63 w 95"/>
                  <a:gd name="T27" fmla="*/ 66 h 67"/>
                  <a:gd name="T28" fmla="*/ 63 w 95"/>
                  <a:gd name="T29" fmla="*/ 66 h 67"/>
                  <a:gd name="T30" fmla="*/ 74 w 95"/>
                  <a:gd name="T31" fmla="*/ 63 h 67"/>
                  <a:gd name="T32" fmla="*/ 86 w 95"/>
                  <a:gd name="T33" fmla="*/ 54 h 67"/>
                  <a:gd name="T34" fmla="*/ 92 w 95"/>
                  <a:gd name="T35" fmla="*/ 43 h 67"/>
                  <a:gd name="T36" fmla="*/ 94 w 95"/>
                  <a:gd name="T37" fmla="*/ 32 h 67"/>
                  <a:gd name="T38" fmla="*/ 94 w 95"/>
                  <a:gd name="T39" fmla="*/ 32 h 67"/>
                  <a:gd name="T40" fmla="*/ 92 w 95"/>
                  <a:gd name="T41" fmla="*/ 17 h 67"/>
                  <a:gd name="T42" fmla="*/ 83 w 95"/>
                  <a:gd name="T43" fmla="*/ 9 h 67"/>
                  <a:gd name="T44" fmla="*/ 71 w 95"/>
                  <a:gd name="T45" fmla="*/ 0 h 67"/>
                  <a:gd name="T46" fmla="*/ 60 w 95"/>
                  <a:gd name="T47"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5" h="67">
                    <a:moveTo>
                      <a:pt x="60" y="0"/>
                    </a:moveTo>
                    <a:lnTo>
                      <a:pt x="31" y="0"/>
                    </a:lnTo>
                    <a:lnTo>
                      <a:pt x="31" y="0"/>
                    </a:lnTo>
                    <a:lnTo>
                      <a:pt x="31" y="0"/>
                    </a:lnTo>
                    <a:lnTo>
                      <a:pt x="20" y="3"/>
                    </a:lnTo>
                    <a:lnTo>
                      <a:pt x="8" y="12"/>
                    </a:lnTo>
                    <a:lnTo>
                      <a:pt x="3" y="23"/>
                    </a:lnTo>
                    <a:lnTo>
                      <a:pt x="0" y="35"/>
                    </a:lnTo>
                    <a:lnTo>
                      <a:pt x="0" y="35"/>
                    </a:lnTo>
                    <a:lnTo>
                      <a:pt x="3" y="49"/>
                    </a:lnTo>
                    <a:lnTo>
                      <a:pt x="11" y="57"/>
                    </a:lnTo>
                    <a:lnTo>
                      <a:pt x="23" y="66"/>
                    </a:lnTo>
                    <a:lnTo>
                      <a:pt x="37" y="66"/>
                    </a:lnTo>
                    <a:lnTo>
                      <a:pt x="63" y="66"/>
                    </a:lnTo>
                    <a:lnTo>
                      <a:pt x="63" y="66"/>
                    </a:lnTo>
                    <a:lnTo>
                      <a:pt x="74" y="63"/>
                    </a:lnTo>
                    <a:lnTo>
                      <a:pt x="86" y="54"/>
                    </a:lnTo>
                    <a:lnTo>
                      <a:pt x="92" y="43"/>
                    </a:lnTo>
                    <a:lnTo>
                      <a:pt x="94" y="32"/>
                    </a:lnTo>
                    <a:lnTo>
                      <a:pt x="94" y="32"/>
                    </a:lnTo>
                    <a:lnTo>
                      <a:pt x="92" y="17"/>
                    </a:lnTo>
                    <a:lnTo>
                      <a:pt x="83" y="9"/>
                    </a:lnTo>
                    <a:lnTo>
                      <a:pt x="71" y="0"/>
                    </a:lnTo>
                    <a:lnTo>
                      <a:pt x="60" y="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70"/>
                <a:endParaRPr lang="en-US">
                  <a:solidFill>
                    <a:srgbClr val="58595D"/>
                  </a:solidFill>
                </a:endParaRPr>
              </a:p>
            </p:txBody>
          </p:sp>
          <p:sp>
            <p:nvSpPr>
              <p:cNvPr id="93" name="Freeform 185"/>
              <p:cNvSpPr>
                <a:spLocks noChangeArrowheads="1"/>
              </p:cNvSpPr>
              <p:nvPr/>
            </p:nvSpPr>
            <p:spPr bwMode="auto">
              <a:xfrm>
                <a:off x="5180013" y="2998788"/>
                <a:ext cx="33337" cy="25400"/>
              </a:xfrm>
              <a:custGeom>
                <a:avLst/>
                <a:gdLst>
                  <a:gd name="T0" fmla="*/ 60 w 93"/>
                  <a:gd name="T1" fmla="*/ 0 h 70"/>
                  <a:gd name="T2" fmla="*/ 32 w 93"/>
                  <a:gd name="T3" fmla="*/ 0 h 70"/>
                  <a:gd name="T4" fmla="*/ 32 w 93"/>
                  <a:gd name="T5" fmla="*/ 0 h 70"/>
                  <a:gd name="T6" fmla="*/ 32 w 93"/>
                  <a:gd name="T7" fmla="*/ 0 h 70"/>
                  <a:gd name="T8" fmla="*/ 32 w 93"/>
                  <a:gd name="T9" fmla="*/ 0 h 70"/>
                  <a:gd name="T10" fmla="*/ 20 w 93"/>
                  <a:gd name="T11" fmla="*/ 3 h 70"/>
                  <a:gd name="T12" fmla="*/ 8 w 93"/>
                  <a:gd name="T13" fmla="*/ 12 h 70"/>
                  <a:gd name="T14" fmla="*/ 0 w 93"/>
                  <a:gd name="T15" fmla="*/ 23 h 70"/>
                  <a:gd name="T16" fmla="*/ 0 w 93"/>
                  <a:gd name="T17" fmla="*/ 35 h 70"/>
                  <a:gd name="T18" fmla="*/ 0 w 93"/>
                  <a:gd name="T19" fmla="*/ 35 h 70"/>
                  <a:gd name="T20" fmla="*/ 3 w 93"/>
                  <a:gd name="T21" fmla="*/ 49 h 70"/>
                  <a:gd name="T22" fmla="*/ 8 w 93"/>
                  <a:gd name="T23" fmla="*/ 57 h 70"/>
                  <a:gd name="T24" fmla="*/ 20 w 93"/>
                  <a:gd name="T25" fmla="*/ 66 h 70"/>
                  <a:gd name="T26" fmla="*/ 32 w 93"/>
                  <a:gd name="T27" fmla="*/ 69 h 70"/>
                  <a:gd name="T28" fmla="*/ 60 w 93"/>
                  <a:gd name="T29" fmla="*/ 69 h 70"/>
                  <a:gd name="T30" fmla="*/ 60 w 93"/>
                  <a:gd name="T31" fmla="*/ 69 h 70"/>
                  <a:gd name="T32" fmla="*/ 71 w 93"/>
                  <a:gd name="T33" fmla="*/ 66 h 70"/>
                  <a:gd name="T34" fmla="*/ 83 w 93"/>
                  <a:gd name="T35" fmla="*/ 57 h 70"/>
                  <a:gd name="T36" fmla="*/ 92 w 93"/>
                  <a:gd name="T37" fmla="*/ 49 h 70"/>
                  <a:gd name="T38" fmla="*/ 92 w 93"/>
                  <a:gd name="T39" fmla="*/ 35 h 70"/>
                  <a:gd name="T40" fmla="*/ 92 w 93"/>
                  <a:gd name="T41" fmla="*/ 35 h 70"/>
                  <a:gd name="T42" fmla="*/ 92 w 93"/>
                  <a:gd name="T43" fmla="*/ 23 h 70"/>
                  <a:gd name="T44" fmla="*/ 83 w 93"/>
                  <a:gd name="T45" fmla="*/ 12 h 70"/>
                  <a:gd name="T46" fmla="*/ 71 w 93"/>
                  <a:gd name="T47" fmla="*/ 3 h 70"/>
                  <a:gd name="T48" fmla="*/ 60 w 93"/>
                  <a:gd name="T49"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3" h="70">
                    <a:moveTo>
                      <a:pt x="60" y="0"/>
                    </a:moveTo>
                    <a:lnTo>
                      <a:pt x="32" y="0"/>
                    </a:lnTo>
                    <a:lnTo>
                      <a:pt x="32" y="0"/>
                    </a:lnTo>
                    <a:lnTo>
                      <a:pt x="32" y="0"/>
                    </a:lnTo>
                    <a:lnTo>
                      <a:pt x="32" y="0"/>
                    </a:lnTo>
                    <a:lnTo>
                      <a:pt x="20" y="3"/>
                    </a:lnTo>
                    <a:lnTo>
                      <a:pt x="8" y="12"/>
                    </a:lnTo>
                    <a:lnTo>
                      <a:pt x="0" y="23"/>
                    </a:lnTo>
                    <a:lnTo>
                      <a:pt x="0" y="35"/>
                    </a:lnTo>
                    <a:lnTo>
                      <a:pt x="0" y="35"/>
                    </a:lnTo>
                    <a:lnTo>
                      <a:pt x="3" y="49"/>
                    </a:lnTo>
                    <a:lnTo>
                      <a:pt x="8" y="57"/>
                    </a:lnTo>
                    <a:lnTo>
                      <a:pt x="20" y="66"/>
                    </a:lnTo>
                    <a:lnTo>
                      <a:pt x="32" y="69"/>
                    </a:lnTo>
                    <a:lnTo>
                      <a:pt x="60" y="69"/>
                    </a:lnTo>
                    <a:lnTo>
                      <a:pt x="60" y="69"/>
                    </a:lnTo>
                    <a:lnTo>
                      <a:pt x="71" y="66"/>
                    </a:lnTo>
                    <a:lnTo>
                      <a:pt x="83" y="57"/>
                    </a:lnTo>
                    <a:lnTo>
                      <a:pt x="92" y="49"/>
                    </a:lnTo>
                    <a:lnTo>
                      <a:pt x="92" y="35"/>
                    </a:lnTo>
                    <a:lnTo>
                      <a:pt x="92" y="35"/>
                    </a:lnTo>
                    <a:lnTo>
                      <a:pt x="92" y="23"/>
                    </a:lnTo>
                    <a:lnTo>
                      <a:pt x="83" y="12"/>
                    </a:lnTo>
                    <a:lnTo>
                      <a:pt x="71" y="3"/>
                    </a:lnTo>
                    <a:lnTo>
                      <a:pt x="60" y="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70"/>
                <a:endParaRPr lang="en-US">
                  <a:solidFill>
                    <a:srgbClr val="58595D"/>
                  </a:solidFill>
                </a:endParaRPr>
              </a:p>
            </p:txBody>
          </p:sp>
          <p:sp>
            <p:nvSpPr>
              <p:cNvPr id="94" name="Freeform 186"/>
              <p:cNvSpPr>
                <a:spLocks noChangeArrowheads="1"/>
              </p:cNvSpPr>
              <p:nvPr/>
            </p:nvSpPr>
            <p:spPr bwMode="auto">
              <a:xfrm>
                <a:off x="5110163" y="2997200"/>
                <a:ext cx="34925" cy="23813"/>
              </a:xfrm>
              <a:custGeom>
                <a:avLst/>
                <a:gdLst>
                  <a:gd name="T0" fmla="*/ 35 w 96"/>
                  <a:gd name="T1" fmla="*/ 0 h 67"/>
                  <a:gd name="T2" fmla="*/ 35 w 96"/>
                  <a:gd name="T3" fmla="*/ 0 h 67"/>
                  <a:gd name="T4" fmla="*/ 23 w 96"/>
                  <a:gd name="T5" fmla="*/ 0 h 67"/>
                  <a:gd name="T6" fmla="*/ 12 w 96"/>
                  <a:gd name="T7" fmla="*/ 9 h 67"/>
                  <a:gd name="T8" fmla="*/ 3 w 96"/>
                  <a:gd name="T9" fmla="*/ 17 h 67"/>
                  <a:gd name="T10" fmla="*/ 0 w 96"/>
                  <a:gd name="T11" fmla="*/ 32 h 67"/>
                  <a:gd name="T12" fmla="*/ 0 w 96"/>
                  <a:gd name="T13" fmla="*/ 32 h 67"/>
                  <a:gd name="T14" fmla="*/ 3 w 96"/>
                  <a:gd name="T15" fmla="*/ 43 h 67"/>
                  <a:gd name="T16" fmla="*/ 9 w 96"/>
                  <a:gd name="T17" fmla="*/ 54 h 67"/>
                  <a:gd name="T18" fmla="*/ 20 w 96"/>
                  <a:gd name="T19" fmla="*/ 63 h 67"/>
                  <a:gd name="T20" fmla="*/ 32 w 96"/>
                  <a:gd name="T21" fmla="*/ 66 h 67"/>
                  <a:gd name="T22" fmla="*/ 60 w 96"/>
                  <a:gd name="T23" fmla="*/ 66 h 67"/>
                  <a:gd name="T24" fmla="*/ 60 w 96"/>
                  <a:gd name="T25" fmla="*/ 66 h 67"/>
                  <a:gd name="T26" fmla="*/ 60 w 96"/>
                  <a:gd name="T27" fmla="*/ 66 h 67"/>
                  <a:gd name="T28" fmla="*/ 72 w 96"/>
                  <a:gd name="T29" fmla="*/ 66 h 67"/>
                  <a:gd name="T30" fmla="*/ 83 w 96"/>
                  <a:gd name="T31" fmla="*/ 57 h 67"/>
                  <a:gd name="T32" fmla="*/ 92 w 96"/>
                  <a:gd name="T33" fmla="*/ 49 h 67"/>
                  <a:gd name="T34" fmla="*/ 95 w 96"/>
                  <a:gd name="T35" fmla="*/ 35 h 67"/>
                  <a:gd name="T36" fmla="*/ 95 w 96"/>
                  <a:gd name="T37" fmla="*/ 35 h 67"/>
                  <a:gd name="T38" fmla="*/ 92 w 96"/>
                  <a:gd name="T39" fmla="*/ 23 h 67"/>
                  <a:gd name="T40" fmla="*/ 86 w 96"/>
                  <a:gd name="T41" fmla="*/ 12 h 67"/>
                  <a:gd name="T42" fmla="*/ 75 w 96"/>
                  <a:gd name="T43" fmla="*/ 3 h 67"/>
                  <a:gd name="T44" fmla="*/ 63 w 96"/>
                  <a:gd name="T45" fmla="*/ 0 h 67"/>
                  <a:gd name="T46" fmla="*/ 35 w 96"/>
                  <a:gd name="T47"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6" h="67">
                    <a:moveTo>
                      <a:pt x="35" y="0"/>
                    </a:moveTo>
                    <a:lnTo>
                      <a:pt x="35" y="0"/>
                    </a:lnTo>
                    <a:lnTo>
                      <a:pt x="23" y="0"/>
                    </a:lnTo>
                    <a:lnTo>
                      <a:pt x="12" y="9"/>
                    </a:lnTo>
                    <a:lnTo>
                      <a:pt x="3" y="17"/>
                    </a:lnTo>
                    <a:lnTo>
                      <a:pt x="0" y="32"/>
                    </a:lnTo>
                    <a:lnTo>
                      <a:pt x="0" y="32"/>
                    </a:lnTo>
                    <a:lnTo>
                      <a:pt x="3" y="43"/>
                    </a:lnTo>
                    <a:lnTo>
                      <a:pt x="9" y="54"/>
                    </a:lnTo>
                    <a:lnTo>
                      <a:pt x="20" y="63"/>
                    </a:lnTo>
                    <a:lnTo>
                      <a:pt x="32" y="66"/>
                    </a:lnTo>
                    <a:lnTo>
                      <a:pt x="60" y="66"/>
                    </a:lnTo>
                    <a:lnTo>
                      <a:pt x="60" y="66"/>
                    </a:lnTo>
                    <a:lnTo>
                      <a:pt x="60" y="66"/>
                    </a:lnTo>
                    <a:lnTo>
                      <a:pt x="72" y="66"/>
                    </a:lnTo>
                    <a:lnTo>
                      <a:pt x="83" y="57"/>
                    </a:lnTo>
                    <a:lnTo>
                      <a:pt x="92" y="49"/>
                    </a:lnTo>
                    <a:lnTo>
                      <a:pt x="95" y="35"/>
                    </a:lnTo>
                    <a:lnTo>
                      <a:pt x="95" y="35"/>
                    </a:lnTo>
                    <a:lnTo>
                      <a:pt x="92" y="23"/>
                    </a:lnTo>
                    <a:lnTo>
                      <a:pt x="86" y="12"/>
                    </a:lnTo>
                    <a:lnTo>
                      <a:pt x="75" y="3"/>
                    </a:lnTo>
                    <a:lnTo>
                      <a:pt x="63" y="0"/>
                    </a:lnTo>
                    <a:lnTo>
                      <a:pt x="35" y="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70"/>
                <a:endParaRPr lang="en-US">
                  <a:solidFill>
                    <a:srgbClr val="58595D"/>
                  </a:solidFill>
                </a:endParaRPr>
              </a:p>
            </p:txBody>
          </p:sp>
          <p:sp>
            <p:nvSpPr>
              <p:cNvPr id="95" name="Freeform 187"/>
              <p:cNvSpPr>
                <a:spLocks noChangeArrowheads="1"/>
              </p:cNvSpPr>
              <p:nvPr/>
            </p:nvSpPr>
            <p:spPr bwMode="auto">
              <a:xfrm>
                <a:off x="5040313" y="2992438"/>
                <a:ext cx="33337" cy="23812"/>
              </a:xfrm>
              <a:custGeom>
                <a:avLst/>
                <a:gdLst>
                  <a:gd name="T0" fmla="*/ 63 w 93"/>
                  <a:gd name="T1" fmla="*/ 3 h 67"/>
                  <a:gd name="T2" fmla="*/ 38 w 93"/>
                  <a:gd name="T3" fmla="*/ 0 h 67"/>
                  <a:gd name="T4" fmla="*/ 38 w 93"/>
                  <a:gd name="T5" fmla="*/ 0 h 67"/>
                  <a:gd name="T6" fmla="*/ 23 w 93"/>
                  <a:gd name="T7" fmla="*/ 0 h 67"/>
                  <a:gd name="T8" fmla="*/ 12 w 93"/>
                  <a:gd name="T9" fmla="*/ 5 h 67"/>
                  <a:gd name="T10" fmla="*/ 3 w 93"/>
                  <a:gd name="T11" fmla="*/ 17 h 67"/>
                  <a:gd name="T12" fmla="*/ 0 w 93"/>
                  <a:gd name="T13" fmla="*/ 29 h 67"/>
                  <a:gd name="T14" fmla="*/ 0 w 93"/>
                  <a:gd name="T15" fmla="*/ 29 h 67"/>
                  <a:gd name="T16" fmla="*/ 3 w 93"/>
                  <a:gd name="T17" fmla="*/ 40 h 67"/>
                  <a:gd name="T18" fmla="*/ 9 w 93"/>
                  <a:gd name="T19" fmla="*/ 52 h 67"/>
                  <a:gd name="T20" fmla="*/ 18 w 93"/>
                  <a:gd name="T21" fmla="*/ 60 h 67"/>
                  <a:gd name="T22" fmla="*/ 29 w 93"/>
                  <a:gd name="T23" fmla="*/ 63 h 67"/>
                  <a:gd name="T24" fmla="*/ 57 w 93"/>
                  <a:gd name="T25" fmla="*/ 66 h 67"/>
                  <a:gd name="T26" fmla="*/ 57 w 93"/>
                  <a:gd name="T27" fmla="*/ 66 h 67"/>
                  <a:gd name="T28" fmla="*/ 57 w 93"/>
                  <a:gd name="T29" fmla="*/ 66 h 67"/>
                  <a:gd name="T30" fmla="*/ 69 w 93"/>
                  <a:gd name="T31" fmla="*/ 66 h 67"/>
                  <a:gd name="T32" fmla="*/ 81 w 93"/>
                  <a:gd name="T33" fmla="*/ 60 h 67"/>
                  <a:gd name="T34" fmla="*/ 89 w 93"/>
                  <a:gd name="T35" fmla="*/ 49 h 67"/>
                  <a:gd name="T36" fmla="*/ 92 w 93"/>
                  <a:gd name="T37" fmla="*/ 37 h 67"/>
                  <a:gd name="T38" fmla="*/ 92 w 93"/>
                  <a:gd name="T39" fmla="*/ 37 h 67"/>
                  <a:gd name="T40" fmla="*/ 92 w 93"/>
                  <a:gd name="T41" fmla="*/ 26 h 67"/>
                  <a:gd name="T42" fmla="*/ 86 w 93"/>
                  <a:gd name="T43" fmla="*/ 14 h 67"/>
                  <a:gd name="T44" fmla="*/ 75 w 93"/>
                  <a:gd name="T45" fmla="*/ 5 h 67"/>
                  <a:gd name="T46" fmla="*/ 63 w 93"/>
                  <a:gd name="T47" fmla="*/ 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3" h="67">
                    <a:moveTo>
                      <a:pt x="63" y="3"/>
                    </a:moveTo>
                    <a:lnTo>
                      <a:pt x="38" y="0"/>
                    </a:lnTo>
                    <a:lnTo>
                      <a:pt x="38" y="0"/>
                    </a:lnTo>
                    <a:lnTo>
                      <a:pt x="23" y="0"/>
                    </a:lnTo>
                    <a:lnTo>
                      <a:pt x="12" y="5"/>
                    </a:lnTo>
                    <a:lnTo>
                      <a:pt x="3" y="17"/>
                    </a:lnTo>
                    <a:lnTo>
                      <a:pt x="0" y="29"/>
                    </a:lnTo>
                    <a:lnTo>
                      <a:pt x="0" y="29"/>
                    </a:lnTo>
                    <a:lnTo>
                      <a:pt x="3" y="40"/>
                    </a:lnTo>
                    <a:lnTo>
                      <a:pt x="9" y="52"/>
                    </a:lnTo>
                    <a:lnTo>
                      <a:pt x="18" y="60"/>
                    </a:lnTo>
                    <a:lnTo>
                      <a:pt x="29" y="63"/>
                    </a:lnTo>
                    <a:lnTo>
                      <a:pt x="57" y="66"/>
                    </a:lnTo>
                    <a:lnTo>
                      <a:pt x="57" y="66"/>
                    </a:lnTo>
                    <a:lnTo>
                      <a:pt x="57" y="66"/>
                    </a:lnTo>
                    <a:lnTo>
                      <a:pt x="69" y="66"/>
                    </a:lnTo>
                    <a:lnTo>
                      <a:pt x="81" y="60"/>
                    </a:lnTo>
                    <a:lnTo>
                      <a:pt x="89" y="49"/>
                    </a:lnTo>
                    <a:lnTo>
                      <a:pt x="92" y="37"/>
                    </a:lnTo>
                    <a:lnTo>
                      <a:pt x="92" y="37"/>
                    </a:lnTo>
                    <a:lnTo>
                      <a:pt x="92" y="26"/>
                    </a:lnTo>
                    <a:lnTo>
                      <a:pt x="86" y="14"/>
                    </a:lnTo>
                    <a:lnTo>
                      <a:pt x="75" y="5"/>
                    </a:lnTo>
                    <a:lnTo>
                      <a:pt x="63" y="3"/>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70"/>
                <a:endParaRPr lang="en-US">
                  <a:solidFill>
                    <a:srgbClr val="58595D"/>
                  </a:solidFill>
                </a:endParaRPr>
              </a:p>
            </p:txBody>
          </p:sp>
          <p:sp>
            <p:nvSpPr>
              <p:cNvPr id="96" name="Freeform 188"/>
              <p:cNvSpPr>
                <a:spLocks noChangeArrowheads="1"/>
              </p:cNvSpPr>
              <p:nvPr/>
            </p:nvSpPr>
            <p:spPr bwMode="auto">
              <a:xfrm>
                <a:off x="4972050" y="2982913"/>
                <a:ext cx="33338" cy="25400"/>
              </a:xfrm>
              <a:custGeom>
                <a:avLst/>
                <a:gdLst>
                  <a:gd name="T0" fmla="*/ 66 w 93"/>
                  <a:gd name="T1" fmla="*/ 3 h 70"/>
                  <a:gd name="T2" fmla="*/ 38 w 93"/>
                  <a:gd name="T3" fmla="*/ 0 h 70"/>
                  <a:gd name="T4" fmla="*/ 38 w 93"/>
                  <a:gd name="T5" fmla="*/ 0 h 70"/>
                  <a:gd name="T6" fmla="*/ 26 w 93"/>
                  <a:gd name="T7" fmla="*/ 0 h 70"/>
                  <a:gd name="T8" fmla="*/ 15 w 93"/>
                  <a:gd name="T9" fmla="*/ 6 h 70"/>
                  <a:gd name="T10" fmla="*/ 6 w 93"/>
                  <a:gd name="T11" fmla="*/ 15 h 70"/>
                  <a:gd name="T12" fmla="*/ 0 w 93"/>
                  <a:gd name="T13" fmla="*/ 26 h 70"/>
                  <a:gd name="T14" fmla="*/ 0 w 93"/>
                  <a:gd name="T15" fmla="*/ 26 h 70"/>
                  <a:gd name="T16" fmla="*/ 3 w 93"/>
                  <a:gd name="T17" fmla="*/ 40 h 70"/>
                  <a:gd name="T18" fmla="*/ 6 w 93"/>
                  <a:gd name="T19" fmla="*/ 52 h 70"/>
                  <a:gd name="T20" fmla="*/ 18 w 93"/>
                  <a:gd name="T21" fmla="*/ 60 h 70"/>
                  <a:gd name="T22" fmla="*/ 29 w 93"/>
                  <a:gd name="T23" fmla="*/ 63 h 70"/>
                  <a:gd name="T24" fmla="*/ 55 w 93"/>
                  <a:gd name="T25" fmla="*/ 69 h 70"/>
                  <a:gd name="T26" fmla="*/ 55 w 93"/>
                  <a:gd name="T27" fmla="*/ 69 h 70"/>
                  <a:gd name="T28" fmla="*/ 55 w 93"/>
                  <a:gd name="T29" fmla="*/ 69 h 70"/>
                  <a:gd name="T30" fmla="*/ 66 w 93"/>
                  <a:gd name="T31" fmla="*/ 69 h 70"/>
                  <a:gd name="T32" fmla="*/ 78 w 93"/>
                  <a:gd name="T33" fmla="*/ 63 h 70"/>
                  <a:gd name="T34" fmla="*/ 86 w 93"/>
                  <a:gd name="T35" fmla="*/ 55 h 70"/>
                  <a:gd name="T36" fmla="*/ 92 w 93"/>
                  <a:gd name="T37" fmla="*/ 40 h 70"/>
                  <a:gd name="T38" fmla="*/ 92 w 93"/>
                  <a:gd name="T39" fmla="*/ 40 h 70"/>
                  <a:gd name="T40" fmla="*/ 92 w 93"/>
                  <a:gd name="T41" fmla="*/ 29 h 70"/>
                  <a:gd name="T42" fmla="*/ 86 w 93"/>
                  <a:gd name="T43" fmla="*/ 17 h 70"/>
                  <a:gd name="T44" fmla="*/ 78 w 93"/>
                  <a:gd name="T45" fmla="*/ 9 h 70"/>
                  <a:gd name="T46" fmla="*/ 66 w 93"/>
                  <a:gd name="T47" fmla="*/ 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3" h="70">
                    <a:moveTo>
                      <a:pt x="66" y="3"/>
                    </a:moveTo>
                    <a:lnTo>
                      <a:pt x="38" y="0"/>
                    </a:lnTo>
                    <a:lnTo>
                      <a:pt x="38" y="0"/>
                    </a:lnTo>
                    <a:lnTo>
                      <a:pt x="26" y="0"/>
                    </a:lnTo>
                    <a:lnTo>
                      <a:pt x="15" y="6"/>
                    </a:lnTo>
                    <a:lnTo>
                      <a:pt x="6" y="15"/>
                    </a:lnTo>
                    <a:lnTo>
                      <a:pt x="0" y="26"/>
                    </a:lnTo>
                    <a:lnTo>
                      <a:pt x="0" y="26"/>
                    </a:lnTo>
                    <a:lnTo>
                      <a:pt x="3" y="40"/>
                    </a:lnTo>
                    <a:lnTo>
                      <a:pt x="6" y="52"/>
                    </a:lnTo>
                    <a:lnTo>
                      <a:pt x="18" y="60"/>
                    </a:lnTo>
                    <a:lnTo>
                      <a:pt x="29" y="63"/>
                    </a:lnTo>
                    <a:lnTo>
                      <a:pt x="55" y="69"/>
                    </a:lnTo>
                    <a:lnTo>
                      <a:pt x="55" y="69"/>
                    </a:lnTo>
                    <a:lnTo>
                      <a:pt x="55" y="69"/>
                    </a:lnTo>
                    <a:lnTo>
                      <a:pt x="66" y="69"/>
                    </a:lnTo>
                    <a:lnTo>
                      <a:pt x="78" y="63"/>
                    </a:lnTo>
                    <a:lnTo>
                      <a:pt x="86" y="55"/>
                    </a:lnTo>
                    <a:lnTo>
                      <a:pt x="92" y="40"/>
                    </a:lnTo>
                    <a:lnTo>
                      <a:pt x="92" y="40"/>
                    </a:lnTo>
                    <a:lnTo>
                      <a:pt x="92" y="29"/>
                    </a:lnTo>
                    <a:lnTo>
                      <a:pt x="86" y="17"/>
                    </a:lnTo>
                    <a:lnTo>
                      <a:pt x="78" y="9"/>
                    </a:lnTo>
                    <a:lnTo>
                      <a:pt x="66" y="3"/>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70"/>
                <a:endParaRPr lang="en-US">
                  <a:solidFill>
                    <a:srgbClr val="58595D"/>
                  </a:solidFill>
                </a:endParaRPr>
              </a:p>
            </p:txBody>
          </p:sp>
          <p:sp>
            <p:nvSpPr>
              <p:cNvPr id="97" name="Freeform 189"/>
              <p:cNvSpPr>
                <a:spLocks noChangeArrowheads="1"/>
              </p:cNvSpPr>
              <p:nvPr/>
            </p:nvSpPr>
            <p:spPr bwMode="auto">
              <a:xfrm>
                <a:off x="4903788" y="2968625"/>
                <a:ext cx="31750" cy="25400"/>
              </a:xfrm>
              <a:custGeom>
                <a:avLst/>
                <a:gdLst>
                  <a:gd name="T0" fmla="*/ 66 w 90"/>
                  <a:gd name="T1" fmla="*/ 5 h 69"/>
                  <a:gd name="T2" fmla="*/ 40 w 90"/>
                  <a:gd name="T3" fmla="*/ 0 h 69"/>
                  <a:gd name="T4" fmla="*/ 40 w 90"/>
                  <a:gd name="T5" fmla="*/ 0 h 69"/>
                  <a:gd name="T6" fmla="*/ 26 w 90"/>
                  <a:gd name="T7" fmla="*/ 0 h 69"/>
                  <a:gd name="T8" fmla="*/ 18 w 90"/>
                  <a:gd name="T9" fmla="*/ 3 h 69"/>
                  <a:gd name="T10" fmla="*/ 6 w 90"/>
                  <a:gd name="T11" fmla="*/ 11 h 69"/>
                  <a:gd name="T12" fmla="*/ 3 w 90"/>
                  <a:gd name="T13" fmla="*/ 23 h 69"/>
                  <a:gd name="T14" fmla="*/ 3 w 90"/>
                  <a:gd name="T15" fmla="*/ 23 h 69"/>
                  <a:gd name="T16" fmla="*/ 0 w 90"/>
                  <a:gd name="T17" fmla="*/ 34 h 69"/>
                  <a:gd name="T18" fmla="*/ 6 w 90"/>
                  <a:gd name="T19" fmla="*/ 46 h 69"/>
                  <a:gd name="T20" fmla="*/ 15 w 90"/>
                  <a:gd name="T21" fmla="*/ 57 h 69"/>
                  <a:gd name="T22" fmla="*/ 26 w 90"/>
                  <a:gd name="T23" fmla="*/ 60 h 69"/>
                  <a:gd name="T24" fmla="*/ 52 w 90"/>
                  <a:gd name="T25" fmla="*/ 68 h 69"/>
                  <a:gd name="T26" fmla="*/ 52 w 90"/>
                  <a:gd name="T27" fmla="*/ 68 h 69"/>
                  <a:gd name="T28" fmla="*/ 52 w 90"/>
                  <a:gd name="T29" fmla="*/ 68 h 69"/>
                  <a:gd name="T30" fmla="*/ 63 w 90"/>
                  <a:gd name="T31" fmla="*/ 68 h 69"/>
                  <a:gd name="T32" fmla="*/ 75 w 90"/>
                  <a:gd name="T33" fmla="*/ 63 h 69"/>
                  <a:gd name="T34" fmla="*/ 84 w 90"/>
                  <a:gd name="T35" fmla="*/ 54 h 69"/>
                  <a:gd name="T36" fmla="*/ 89 w 90"/>
                  <a:gd name="T37" fmla="*/ 43 h 69"/>
                  <a:gd name="T38" fmla="*/ 89 w 90"/>
                  <a:gd name="T39" fmla="*/ 43 h 69"/>
                  <a:gd name="T40" fmla="*/ 89 w 90"/>
                  <a:gd name="T41" fmla="*/ 31 h 69"/>
                  <a:gd name="T42" fmla="*/ 86 w 90"/>
                  <a:gd name="T43" fmla="*/ 20 h 69"/>
                  <a:gd name="T44" fmla="*/ 78 w 90"/>
                  <a:gd name="T45" fmla="*/ 11 h 69"/>
                  <a:gd name="T46" fmla="*/ 66 w 90"/>
                  <a:gd name="T47" fmla="*/ 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0" h="69">
                    <a:moveTo>
                      <a:pt x="66" y="5"/>
                    </a:moveTo>
                    <a:lnTo>
                      <a:pt x="40" y="0"/>
                    </a:lnTo>
                    <a:lnTo>
                      <a:pt x="40" y="0"/>
                    </a:lnTo>
                    <a:lnTo>
                      <a:pt x="26" y="0"/>
                    </a:lnTo>
                    <a:lnTo>
                      <a:pt x="18" y="3"/>
                    </a:lnTo>
                    <a:lnTo>
                      <a:pt x="6" y="11"/>
                    </a:lnTo>
                    <a:lnTo>
                      <a:pt x="3" y="23"/>
                    </a:lnTo>
                    <a:lnTo>
                      <a:pt x="3" y="23"/>
                    </a:lnTo>
                    <a:lnTo>
                      <a:pt x="0" y="34"/>
                    </a:lnTo>
                    <a:lnTo>
                      <a:pt x="6" y="46"/>
                    </a:lnTo>
                    <a:lnTo>
                      <a:pt x="15" y="57"/>
                    </a:lnTo>
                    <a:lnTo>
                      <a:pt x="26" y="60"/>
                    </a:lnTo>
                    <a:lnTo>
                      <a:pt x="52" y="68"/>
                    </a:lnTo>
                    <a:lnTo>
                      <a:pt x="52" y="68"/>
                    </a:lnTo>
                    <a:lnTo>
                      <a:pt x="52" y="68"/>
                    </a:lnTo>
                    <a:lnTo>
                      <a:pt x="63" y="68"/>
                    </a:lnTo>
                    <a:lnTo>
                      <a:pt x="75" y="63"/>
                    </a:lnTo>
                    <a:lnTo>
                      <a:pt x="84" y="54"/>
                    </a:lnTo>
                    <a:lnTo>
                      <a:pt x="89" y="43"/>
                    </a:lnTo>
                    <a:lnTo>
                      <a:pt x="89" y="43"/>
                    </a:lnTo>
                    <a:lnTo>
                      <a:pt x="89" y="31"/>
                    </a:lnTo>
                    <a:lnTo>
                      <a:pt x="86" y="20"/>
                    </a:lnTo>
                    <a:lnTo>
                      <a:pt x="78" y="11"/>
                    </a:lnTo>
                    <a:lnTo>
                      <a:pt x="66" y="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70"/>
                <a:endParaRPr lang="en-US">
                  <a:solidFill>
                    <a:srgbClr val="58595D"/>
                  </a:solidFill>
                </a:endParaRPr>
              </a:p>
            </p:txBody>
          </p:sp>
          <p:sp>
            <p:nvSpPr>
              <p:cNvPr id="98" name="Freeform 190"/>
              <p:cNvSpPr>
                <a:spLocks noChangeArrowheads="1"/>
              </p:cNvSpPr>
              <p:nvPr/>
            </p:nvSpPr>
            <p:spPr bwMode="auto">
              <a:xfrm>
                <a:off x="4838700" y="2949575"/>
                <a:ext cx="31750" cy="25400"/>
              </a:xfrm>
              <a:custGeom>
                <a:avLst/>
                <a:gdLst>
                  <a:gd name="T0" fmla="*/ 66 w 87"/>
                  <a:gd name="T1" fmla="*/ 12 h 70"/>
                  <a:gd name="T2" fmla="*/ 40 w 87"/>
                  <a:gd name="T3" fmla="*/ 3 h 70"/>
                  <a:gd name="T4" fmla="*/ 40 w 87"/>
                  <a:gd name="T5" fmla="*/ 3 h 70"/>
                  <a:gd name="T6" fmla="*/ 29 w 87"/>
                  <a:gd name="T7" fmla="*/ 0 h 70"/>
                  <a:gd name="T8" fmla="*/ 17 w 87"/>
                  <a:gd name="T9" fmla="*/ 3 h 70"/>
                  <a:gd name="T10" fmla="*/ 9 w 87"/>
                  <a:gd name="T11" fmla="*/ 12 h 70"/>
                  <a:gd name="T12" fmla="*/ 3 w 87"/>
                  <a:gd name="T13" fmla="*/ 21 h 70"/>
                  <a:gd name="T14" fmla="*/ 3 w 87"/>
                  <a:gd name="T15" fmla="*/ 21 h 70"/>
                  <a:gd name="T16" fmla="*/ 0 w 87"/>
                  <a:gd name="T17" fmla="*/ 35 h 70"/>
                  <a:gd name="T18" fmla="*/ 3 w 87"/>
                  <a:gd name="T19" fmla="*/ 43 h 70"/>
                  <a:gd name="T20" fmla="*/ 9 w 87"/>
                  <a:gd name="T21" fmla="*/ 55 h 70"/>
                  <a:gd name="T22" fmla="*/ 20 w 87"/>
                  <a:gd name="T23" fmla="*/ 60 h 70"/>
                  <a:gd name="T24" fmla="*/ 46 w 87"/>
                  <a:gd name="T25" fmla="*/ 69 h 70"/>
                  <a:gd name="T26" fmla="*/ 46 w 87"/>
                  <a:gd name="T27" fmla="*/ 69 h 70"/>
                  <a:gd name="T28" fmla="*/ 46 w 87"/>
                  <a:gd name="T29" fmla="*/ 69 h 70"/>
                  <a:gd name="T30" fmla="*/ 57 w 87"/>
                  <a:gd name="T31" fmla="*/ 69 h 70"/>
                  <a:gd name="T32" fmla="*/ 69 w 87"/>
                  <a:gd name="T33" fmla="*/ 66 h 70"/>
                  <a:gd name="T34" fmla="*/ 77 w 87"/>
                  <a:gd name="T35" fmla="*/ 60 h 70"/>
                  <a:gd name="T36" fmla="*/ 83 w 87"/>
                  <a:gd name="T37" fmla="*/ 49 h 70"/>
                  <a:gd name="T38" fmla="*/ 83 w 87"/>
                  <a:gd name="T39" fmla="*/ 49 h 70"/>
                  <a:gd name="T40" fmla="*/ 86 w 87"/>
                  <a:gd name="T41" fmla="*/ 38 h 70"/>
                  <a:gd name="T42" fmla="*/ 83 w 87"/>
                  <a:gd name="T43" fmla="*/ 26 h 70"/>
                  <a:gd name="T44" fmla="*/ 75 w 87"/>
                  <a:gd name="T45" fmla="*/ 18 h 70"/>
                  <a:gd name="T46" fmla="*/ 66 w 87"/>
                  <a:gd name="T47" fmla="*/ 1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7" h="70">
                    <a:moveTo>
                      <a:pt x="66" y="12"/>
                    </a:moveTo>
                    <a:lnTo>
                      <a:pt x="40" y="3"/>
                    </a:lnTo>
                    <a:lnTo>
                      <a:pt x="40" y="3"/>
                    </a:lnTo>
                    <a:lnTo>
                      <a:pt x="29" y="0"/>
                    </a:lnTo>
                    <a:lnTo>
                      <a:pt x="17" y="3"/>
                    </a:lnTo>
                    <a:lnTo>
                      <a:pt x="9" y="12"/>
                    </a:lnTo>
                    <a:lnTo>
                      <a:pt x="3" y="21"/>
                    </a:lnTo>
                    <a:lnTo>
                      <a:pt x="3" y="21"/>
                    </a:lnTo>
                    <a:lnTo>
                      <a:pt x="0" y="35"/>
                    </a:lnTo>
                    <a:lnTo>
                      <a:pt x="3" y="43"/>
                    </a:lnTo>
                    <a:lnTo>
                      <a:pt x="9" y="55"/>
                    </a:lnTo>
                    <a:lnTo>
                      <a:pt x="20" y="60"/>
                    </a:lnTo>
                    <a:lnTo>
                      <a:pt x="46" y="69"/>
                    </a:lnTo>
                    <a:lnTo>
                      <a:pt x="46" y="69"/>
                    </a:lnTo>
                    <a:lnTo>
                      <a:pt x="46" y="69"/>
                    </a:lnTo>
                    <a:lnTo>
                      <a:pt x="57" y="69"/>
                    </a:lnTo>
                    <a:lnTo>
                      <a:pt x="69" y="66"/>
                    </a:lnTo>
                    <a:lnTo>
                      <a:pt x="77" y="60"/>
                    </a:lnTo>
                    <a:lnTo>
                      <a:pt x="83" y="49"/>
                    </a:lnTo>
                    <a:lnTo>
                      <a:pt x="83" y="49"/>
                    </a:lnTo>
                    <a:lnTo>
                      <a:pt x="86" y="38"/>
                    </a:lnTo>
                    <a:lnTo>
                      <a:pt x="83" y="26"/>
                    </a:lnTo>
                    <a:lnTo>
                      <a:pt x="75" y="18"/>
                    </a:lnTo>
                    <a:lnTo>
                      <a:pt x="66" y="12"/>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70"/>
                <a:endParaRPr lang="en-US">
                  <a:solidFill>
                    <a:srgbClr val="58595D"/>
                  </a:solidFill>
                </a:endParaRPr>
              </a:p>
            </p:txBody>
          </p:sp>
          <p:sp>
            <p:nvSpPr>
              <p:cNvPr id="99" name="Freeform 191"/>
              <p:cNvSpPr>
                <a:spLocks noChangeArrowheads="1"/>
              </p:cNvSpPr>
              <p:nvPr/>
            </p:nvSpPr>
            <p:spPr bwMode="auto">
              <a:xfrm>
                <a:off x="4741863" y="2767013"/>
                <a:ext cx="23812" cy="23812"/>
              </a:xfrm>
              <a:custGeom>
                <a:avLst/>
                <a:gdLst>
                  <a:gd name="T0" fmla="*/ 28 w 67"/>
                  <a:gd name="T1" fmla="*/ 5 h 64"/>
                  <a:gd name="T2" fmla="*/ 8 w 67"/>
                  <a:gd name="T3" fmla="*/ 20 h 64"/>
                  <a:gd name="T4" fmla="*/ 8 w 67"/>
                  <a:gd name="T5" fmla="*/ 20 h 64"/>
                  <a:gd name="T6" fmla="*/ 8 w 67"/>
                  <a:gd name="T7" fmla="*/ 20 h 64"/>
                  <a:gd name="T8" fmla="*/ 3 w 67"/>
                  <a:gd name="T9" fmla="*/ 28 h 64"/>
                  <a:gd name="T10" fmla="*/ 0 w 67"/>
                  <a:gd name="T11" fmla="*/ 37 h 64"/>
                  <a:gd name="T12" fmla="*/ 0 w 67"/>
                  <a:gd name="T13" fmla="*/ 45 h 64"/>
                  <a:gd name="T14" fmla="*/ 3 w 67"/>
                  <a:gd name="T15" fmla="*/ 54 h 64"/>
                  <a:gd name="T16" fmla="*/ 3 w 67"/>
                  <a:gd name="T17" fmla="*/ 54 h 64"/>
                  <a:gd name="T18" fmla="*/ 11 w 67"/>
                  <a:gd name="T19" fmla="*/ 60 h 64"/>
                  <a:gd name="T20" fmla="*/ 20 w 67"/>
                  <a:gd name="T21" fmla="*/ 63 h 64"/>
                  <a:gd name="T22" fmla="*/ 28 w 67"/>
                  <a:gd name="T23" fmla="*/ 63 h 64"/>
                  <a:gd name="T24" fmla="*/ 37 w 67"/>
                  <a:gd name="T25" fmla="*/ 57 h 64"/>
                  <a:gd name="T26" fmla="*/ 57 w 67"/>
                  <a:gd name="T27" fmla="*/ 40 h 64"/>
                  <a:gd name="T28" fmla="*/ 57 w 67"/>
                  <a:gd name="T29" fmla="*/ 40 h 64"/>
                  <a:gd name="T30" fmla="*/ 63 w 67"/>
                  <a:gd name="T31" fmla="*/ 34 h 64"/>
                  <a:gd name="T32" fmla="*/ 66 w 67"/>
                  <a:gd name="T33" fmla="*/ 25 h 64"/>
                  <a:gd name="T34" fmla="*/ 66 w 67"/>
                  <a:gd name="T35" fmla="*/ 17 h 64"/>
                  <a:gd name="T36" fmla="*/ 63 w 67"/>
                  <a:gd name="T37" fmla="*/ 8 h 64"/>
                  <a:gd name="T38" fmla="*/ 63 w 67"/>
                  <a:gd name="T39" fmla="*/ 8 h 64"/>
                  <a:gd name="T40" fmla="*/ 54 w 67"/>
                  <a:gd name="T41" fmla="*/ 3 h 64"/>
                  <a:gd name="T42" fmla="*/ 45 w 67"/>
                  <a:gd name="T43" fmla="*/ 0 h 64"/>
                  <a:gd name="T44" fmla="*/ 37 w 67"/>
                  <a:gd name="T45" fmla="*/ 0 h 64"/>
                  <a:gd name="T46" fmla="*/ 28 w 67"/>
                  <a:gd name="T47" fmla="*/ 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7" h="64">
                    <a:moveTo>
                      <a:pt x="28" y="5"/>
                    </a:moveTo>
                    <a:lnTo>
                      <a:pt x="8" y="20"/>
                    </a:lnTo>
                    <a:lnTo>
                      <a:pt x="8" y="20"/>
                    </a:lnTo>
                    <a:lnTo>
                      <a:pt x="8" y="20"/>
                    </a:lnTo>
                    <a:lnTo>
                      <a:pt x="3" y="28"/>
                    </a:lnTo>
                    <a:lnTo>
                      <a:pt x="0" y="37"/>
                    </a:lnTo>
                    <a:lnTo>
                      <a:pt x="0" y="45"/>
                    </a:lnTo>
                    <a:lnTo>
                      <a:pt x="3" y="54"/>
                    </a:lnTo>
                    <a:lnTo>
                      <a:pt x="3" y="54"/>
                    </a:lnTo>
                    <a:lnTo>
                      <a:pt x="11" y="60"/>
                    </a:lnTo>
                    <a:lnTo>
                      <a:pt x="20" y="63"/>
                    </a:lnTo>
                    <a:lnTo>
                      <a:pt x="28" y="63"/>
                    </a:lnTo>
                    <a:lnTo>
                      <a:pt x="37" y="57"/>
                    </a:lnTo>
                    <a:lnTo>
                      <a:pt x="57" y="40"/>
                    </a:lnTo>
                    <a:lnTo>
                      <a:pt x="57" y="40"/>
                    </a:lnTo>
                    <a:lnTo>
                      <a:pt x="63" y="34"/>
                    </a:lnTo>
                    <a:lnTo>
                      <a:pt x="66" y="25"/>
                    </a:lnTo>
                    <a:lnTo>
                      <a:pt x="66" y="17"/>
                    </a:lnTo>
                    <a:lnTo>
                      <a:pt x="63" y="8"/>
                    </a:lnTo>
                    <a:lnTo>
                      <a:pt x="63" y="8"/>
                    </a:lnTo>
                    <a:lnTo>
                      <a:pt x="54" y="3"/>
                    </a:lnTo>
                    <a:lnTo>
                      <a:pt x="45" y="0"/>
                    </a:lnTo>
                    <a:lnTo>
                      <a:pt x="37" y="0"/>
                    </a:lnTo>
                    <a:lnTo>
                      <a:pt x="28" y="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70"/>
                <a:endParaRPr lang="en-US">
                  <a:solidFill>
                    <a:srgbClr val="58595D"/>
                  </a:solidFill>
                </a:endParaRPr>
              </a:p>
            </p:txBody>
          </p:sp>
          <p:sp>
            <p:nvSpPr>
              <p:cNvPr id="100" name="Freeform 192"/>
              <p:cNvSpPr>
                <a:spLocks noChangeArrowheads="1"/>
              </p:cNvSpPr>
              <p:nvPr/>
            </p:nvSpPr>
            <p:spPr bwMode="auto">
              <a:xfrm>
                <a:off x="4803775" y="2733675"/>
                <a:ext cx="23813" cy="19050"/>
              </a:xfrm>
              <a:custGeom>
                <a:avLst/>
                <a:gdLst>
                  <a:gd name="T0" fmla="*/ 28 w 66"/>
                  <a:gd name="T1" fmla="*/ 48 h 52"/>
                  <a:gd name="T2" fmla="*/ 51 w 66"/>
                  <a:gd name="T3" fmla="*/ 37 h 52"/>
                  <a:gd name="T4" fmla="*/ 51 w 66"/>
                  <a:gd name="T5" fmla="*/ 37 h 52"/>
                  <a:gd name="T6" fmla="*/ 60 w 66"/>
                  <a:gd name="T7" fmla="*/ 34 h 52"/>
                  <a:gd name="T8" fmla="*/ 63 w 66"/>
                  <a:gd name="T9" fmla="*/ 29 h 52"/>
                  <a:gd name="T10" fmla="*/ 65 w 66"/>
                  <a:gd name="T11" fmla="*/ 20 h 52"/>
                  <a:gd name="T12" fmla="*/ 63 w 66"/>
                  <a:gd name="T13" fmla="*/ 11 h 52"/>
                  <a:gd name="T14" fmla="*/ 63 w 66"/>
                  <a:gd name="T15" fmla="*/ 11 h 52"/>
                  <a:gd name="T16" fmla="*/ 57 w 66"/>
                  <a:gd name="T17" fmla="*/ 5 h 52"/>
                  <a:gd name="T18" fmla="*/ 51 w 66"/>
                  <a:gd name="T19" fmla="*/ 3 h 52"/>
                  <a:gd name="T20" fmla="*/ 46 w 66"/>
                  <a:gd name="T21" fmla="*/ 0 h 52"/>
                  <a:gd name="T22" fmla="*/ 37 w 66"/>
                  <a:gd name="T23" fmla="*/ 3 h 52"/>
                  <a:gd name="T24" fmla="*/ 11 w 66"/>
                  <a:gd name="T25" fmla="*/ 11 h 52"/>
                  <a:gd name="T26" fmla="*/ 11 w 66"/>
                  <a:gd name="T27" fmla="*/ 11 h 52"/>
                  <a:gd name="T28" fmla="*/ 11 w 66"/>
                  <a:gd name="T29" fmla="*/ 11 h 52"/>
                  <a:gd name="T30" fmla="*/ 5 w 66"/>
                  <a:gd name="T31" fmla="*/ 17 h 52"/>
                  <a:gd name="T32" fmla="*/ 0 w 66"/>
                  <a:gd name="T33" fmla="*/ 23 h 52"/>
                  <a:gd name="T34" fmla="*/ 0 w 66"/>
                  <a:gd name="T35" fmla="*/ 31 h 52"/>
                  <a:gd name="T36" fmla="*/ 0 w 66"/>
                  <a:gd name="T37" fmla="*/ 40 h 52"/>
                  <a:gd name="T38" fmla="*/ 0 w 66"/>
                  <a:gd name="T39" fmla="*/ 40 h 52"/>
                  <a:gd name="T40" fmla="*/ 5 w 66"/>
                  <a:gd name="T41" fmla="*/ 46 h 52"/>
                  <a:gd name="T42" fmla="*/ 11 w 66"/>
                  <a:gd name="T43" fmla="*/ 48 h 52"/>
                  <a:gd name="T44" fmla="*/ 20 w 66"/>
                  <a:gd name="T45" fmla="*/ 51 h 52"/>
                  <a:gd name="T46" fmla="*/ 28 w 66"/>
                  <a:gd name="T47" fmla="*/ 4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6" h="52">
                    <a:moveTo>
                      <a:pt x="28" y="48"/>
                    </a:moveTo>
                    <a:lnTo>
                      <a:pt x="51" y="37"/>
                    </a:lnTo>
                    <a:lnTo>
                      <a:pt x="51" y="37"/>
                    </a:lnTo>
                    <a:lnTo>
                      <a:pt x="60" y="34"/>
                    </a:lnTo>
                    <a:lnTo>
                      <a:pt x="63" y="29"/>
                    </a:lnTo>
                    <a:lnTo>
                      <a:pt x="65" y="20"/>
                    </a:lnTo>
                    <a:lnTo>
                      <a:pt x="63" y="11"/>
                    </a:lnTo>
                    <a:lnTo>
                      <a:pt x="63" y="11"/>
                    </a:lnTo>
                    <a:lnTo>
                      <a:pt x="57" y="5"/>
                    </a:lnTo>
                    <a:lnTo>
                      <a:pt x="51" y="3"/>
                    </a:lnTo>
                    <a:lnTo>
                      <a:pt x="46" y="0"/>
                    </a:lnTo>
                    <a:lnTo>
                      <a:pt x="37" y="3"/>
                    </a:lnTo>
                    <a:lnTo>
                      <a:pt x="11" y="11"/>
                    </a:lnTo>
                    <a:lnTo>
                      <a:pt x="11" y="11"/>
                    </a:lnTo>
                    <a:lnTo>
                      <a:pt x="11" y="11"/>
                    </a:lnTo>
                    <a:lnTo>
                      <a:pt x="5" y="17"/>
                    </a:lnTo>
                    <a:lnTo>
                      <a:pt x="0" y="23"/>
                    </a:lnTo>
                    <a:lnTo>
                      <a:pt x="0" y="31"/>
                    </a:lnTo>
                    <a:lnTo>
                      <a:pt x="0" y="40"/>
                    </a:lnTo>
                    <a:lnTo>
                      <a:pt x="0" y="40"/>
                    </a:lnTo>
                    <a:lnTo>
                      <a:pt x="5" y="46"/>
                    </a:lnTo>
                    <a:lnTo>
                      <a:pt x="11" y="48"/>
                    </a:lnTo>
                    <a:lnTo>
                      <a:pt x="20" y="51"/>
                    </a:lnTo>
                    <a:lnTo>
                      <a:pt x="28" y="48"/>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70"/>
                <a:endParaRPr lang="en-US">
                  <a:solidFill>
                    <a:srgbClr val="58595D"/>
                  </a:solidFill>
                </a:endParaRPr>
              </a:p>
            </p:txBody>
          </p:sp>
          <p:sp>
            <p:nvSpPr>
              <p:cNvPr id="101" name="Freeform 193"/>
              <p:cNvSpPr>
                <a:spLocks noChangeArrowheads="1"/>
              </p:cNvSpPr>
              <p:nvPr/>
            </p:nvSpPr>
            <p:spPr bwMode="auto">
              <a:xfrm>
                <a:off x="4868863" y="2713038"/>
                <a:ext cx="22225" cy="15875"/>
              </a:xfrm>
              <a:custGeom>
                <a:avLst/>
                <a:gdLst>
                  <a:gd name="T0" fmla="*/ 40 w 61"/>
                  <a:gd name="T1" fmla="*/ 0 h 44"/>
                  <a:gd name="T2" fmla="*/ 14 w 61"/>
                  <a:gd name="T3" fmla="*/ 8 h 44"/>
                  <a:gd name="T4" fmla="*/ 14 w 61"/>
                  <a:gd name="T5" fmla="*/ 8 h 44"/>
                  <a:gd name="T6" fmla="*/ 14 w 61"/>
                  <a:gd name="T7" fmla="*/ 8 h 44"/>
                  <a:gd name="T8" fmla="*/ 6 w 61"/>
                  <a:gd name="T9" fmla="*/ 11 h 44"/>
                  <a:gd name="T10" fmla="*/ 3 w 61"/>
                  <a:gd name="T11" fmla="*/ 17 h 44"/>
                  <a:gd name="T12" fmla="*/ 0 w 61"/>
                  <a:gd name="T13" fmla="*/ 23 h 44"/>
                  <a:gd name="T14" fmla="*/ 3 w 61"/>
                  <a:gd name="T15" fmla="*/ 28 h 44"/>
                  <a:gd name="T16" fmla="*/ 3 w 61"/>
                  <a:gd name="T17" fmla="*/ 28 h 44"/>
                  <a:gd name="T18" fmla="*/ 6 w 61"/>
                  <a:gd name="T19" fmla="*/ 37 h 44"/>
                  <a:gd name="T20" fmla="*/ 11 w 61"/>
                  <a:gd name="T21" fmla="*/ 40 h 44"/>
                  <a:gd name="T22" fmla="*/ 17 w 61"/>
                  <a:gd name="T23" fmla="*/ 43 h 44"/>
                  <a:gd name="T24" fmla="*/ 23 w 61"/>
                  <a:gd name="T25" fmla="*/ 43 h 44"/>
                  <a:gd name="T26" fmla="*/ 49 w 61"/>
                  <a:gd name="T27" fmla="*/ 34 h 44"/>
                  <a:gd name="T28" fmla="*/ 49 w 61"/>
                  <a:gd name="T29" fmla="*/ 34 h 44"/>
                  <a:gd name="T30" fmla="*/ 55 w 61"/>
                  <a:gd name="T31" fmla="*/ 31 h 44"/>
                  <a:gd name="T32" fmla="*/ 60 w 61"/>
                  <a:gd name="T33" fmla="*/ 26 h 44"/>
                  <a:gd name="T34" fmla="*/ 60 w 61"/>
                  <a:gd name="T35" fmla="*/ 20 h 44"/>
                  <a:gd name="T36" fmla="*/ 60 w 61"/>
                  <a:gd name="T37" fmla="*/ 11 h 44"/>
                  <a:gd name="T38" fmla="*/ 60 w 61"/>
                  <a:gd name="T39" fmla="*/ 11 h 44"/>
                  <a:gd name="T40" fmla="*/ 57 w 61"/>
                  <a:gd name="T41" fmla="*/ 5 h 44"/>
                  <a:gd name="T42" fmla="*/ 52 w 61"/>
                  <a:gd name="T43" fmla="*/ 2 h 44"/>
                  <a:gd name="T44" fmla="*/ 46 w 61"/>
                  <a:gd name="T45" fmla="*/ 0 h 44"/>
                  <a:gd name="T46" fmla="*/ 40 w 61"/>
                  <a:gd name="T4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1" h="44">
                    <a:moveTo>
                      <a:pt x="40" y="0"/>
                    </a:moveTo>
                    <a:lnTo>
                      <a:pt x="14" y="8"/>
                    </a:lnTo>
                    <a:lnTo>
                      <a:pt x="14" y="8"/>
                    </a:lnTo>
                    <a:lnTo>
                      <a:pt x="14" y="8"/>
                    </a:lnTo>
                    <a:lnTo>
                      <a:pt x="6" y="11"/>
                    </a:lnTo>
                    <a:lnTo>
                      <a:pt x="3" y="17"/>
                    </a:lnTo>
                    <a:lnTo>
                      <a:pt x="0" y="23"/>
                    </a:lnTo>
                    <a:lnTo>
                      <a:pt x="3" y="28"/>
                    </a:lnTo>
                    <a:lnTo>
                      <a:pt x="3" y="28"/>
                    </a:lnTo>
                    <a:lnTo>
                      <a:pt x="6" y="37"/>
                    </a:lnTo>
                    <a:lnTo>
                      <a:pt x="11" y="40"/>
                    </a:lnTo>
                    <a:lnTo>
                      <a:pt x="17" y="43"/>
                    </a:lnTo>
                    <a:lnTo>
                      <a:pt x="23" y="43"/>
                    </a:lnTo>
                    <a:lnTo>
                      <a:pt x="49" y="34"/>
                    </a:lnTo>
                    <a:lnTo>
                      <a:pt x="49" y="34"/>
                    </a:lnTo>
                    <a:lnTo>
                      <a:pt x="55" y="31"/>
                    </a:lnTo>
                    <a:lnTo>
                      <a:pt x="60" y="26"/>
                    </a:lnTo>
                    <a:lnTo>
                      <a:pt x="60" y="20"/>
                    </a:lnTo>
                    <a:lnTo>
                      <a:pt x="60" y="11"/>
                    </a:lnTo>
                    <a:lnTo>
                      <a:pt x="60" y="11"/>
                    </a:lnTo>
                    <a:lnTo>
                      <a:pt x="57" y="5"/>
                    </a:lnTo>
                    <a:lnTo>
                      <a:pt x="52" y="2"/>
                    </a:lnTo>
                    <a:lnTo>
                      <a:pt x="46" y="0"/>
                    </a:lnTo>
                    <a:lnTo>
                      <a:pt x="40" y="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70"/>
                <a:endParaRPr lang="en-US">
                  <a:solidFill>
                    <a:srgbClr val="58595D"/>
                  </a:solidFill>
                </a:endParaRPr>
              </a:p>
            </p:txBody>
          </p:sp>
          <p:sp>
            <p:nvSpPr>
              <p:cNvPr id="102" name="Freeform 194"/>
              <p:cNvSpPr>
                <a:spLocks noChangeArrowheads="1"/>
              </p:cNvSpPr>
              <p:nvPr/>
            </p:nvSpPr>
            <p:spPr bwMode="auto">
              <a:xfrm>
                <a:off x="4938713" y="2698750"/>
                <a:ext cx="19050" cy="11113"/>
              </a:xfrm>
              <a:custGeom>
                <a:avLst/>
                <a:gdLst>
                  <a:gd name="T0" fmla="*/ 37 w 55"/>
                  <a:gd name="T1" fmla="*/ 0 h 32"/>
                  <a:gd name="T2" fmla="*/ 11 w 55"/>
                  <a:gd name="T3" fmla="*/ 3 h 32"/>
                  <a:gd name="T4" fmla="*/ 11 w 55"/>
                  <a:gd name="T5" fmla="*/ 3 h 32"/>
                  <a:gd name="T6" fmla="*/ 11 w 55"/>
                  <a:gd name="T7" fmla="*/ 3 h 32"/>
                  <a:gd name="T8" fmla="*/ 6 w 55"/>
                  <a:gd name="T9" fmla="*/ 5 h 32"/>
                  <a:gd name="T10" fmla="*/ 3 w 55"/>
                  <a:gd name="T11" fmla="*/ 11 h 32"/>
                  <a:gd name="T12" fmla="*/ 0 w 55"/>
                  <a:gd name="T13" fmla="*/ 14 h 32"/>
                  <a:gd name="T14" fmla="*/ 0 w 55"/>
                  <a:gd name="T15" fmla="*/ 20 h 32"/>
                  <a:gd name="T16" fmla="*/ 0 w 55"/>
                  <a:gd name="T17" fmla="*/ 20 h 32"/>
                  <a:gd name="T18" fmla="*/ 3 w 55"/>
                  <a:gd name="T19" fmla="*/ 25 h 32"/>
                  <a:gd name="T20" fmla="*/ 6 w 55"/>
                  <a:gd name="T21" fmla="*/ 28 h 32"/>
                  <a:gd name="T22" fmla="*/ 11 w 55"/>
                  <a:gd name="T23" fmla="*/ 31 h 32"/>
                  <a:gd name="T24" fmla="*/ 17 w 55"/>
                  <a:gd name="T25" fmla="*/ 31 h 32"/>
                  <a:gd name="T26" fmla="*/ 43 w 55"/>
                  <a:gd name="T27" fmla="*/ 25 h 32"/>
                  <a:gd name="T28" fmla="*/ 43 w 55"/>
                  <a:gd name="T29" fmla="*/ 25 h 32"/>
                  <a:gd name="T30" fmla="*/ 49 w 55"/>
                  <a:gd name="T31" fmla="*/ 22 h 32"/>
                  <a:gd name="T32" fmla="*/ 52 w 55"/>
                  <a:gd name="T33" fmla="*/ 20 h 32"/>
                  <a:gd name="T34" fmla="*/ 54 w 55"/>
                  <a:gd name="T35" fmla="*/ 14 h 32"/>
                  <a:gd name="T36" fmla="*/ 54 w 55"/>
                  <a:gd name="T37" fmla="*/ 8 h 32"/>
                  <a:gd name="T38" fmla="*/ 54 w 55"/>
                  <a:gd name="T39" fmla="*/ 8 h 32"/>
                  <a:gd name="T40" fmla="*/ 52 w 55"/>
                  <a:gd name="T41" fmla="*/ 5 h 32"/>
                  <a:gd name="T42" fmla="*/ 49 w 55"/>
                  <a:gd name="T43" fmla="*/ 0 h 32"/>
                  <a:gd name="T44" fmla="*/ 43 w 55"/>
                  <a:gd name="T45" fmla="*/ 0 h 32"/>
                  <a:gd name="T46" fmla="*/ 37 w 55"/>
                  <a:gd name="T4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 h="32">
                    <a:moveTo>
                      <a:pt x="37" y="0"/>
                    </a:moveTo>
                    <a:lnTo>
                      <a:pt x="11" y="3"/>
                    </a:lnTo>
                    <a:lnTo>
                      <a:pt x="11" y="3"/>
                    </a:lnTo>
                    <a:lnTo>
                      <a:pt x="11" y="3"/>
                    </a:lnTo>
                    <a:lnTo>
                      <a:pt x="6" y="5"/>
                    </a:lnTo>
                    <a:lnTo>
                      <a:pt x="3" y="11"/>
                    </a:lnTo>
                    <a:lnTo>
                      <a:pt x="0" y="14"/>
                    </a:lnTo>
                    <a:lnTo>
                      <a:pt x="0" y="20"/>
                    </a:lnTo>
                    <a:lnTo>
                      <a:pt x="0" y="20"/>
                    </a:lnTo>
                    <a:lnTo>
                      <a:pt x="3" y="25"/>
                    </a:lnTo>
                    <a:lnTo>
                      <a:pt x="6" y="28"/>
                    </a:lnTo>
                    <a:lnTo>
                      <a:pt x="11" y="31"/>
                    </a:lnTo>
                    <a:lnTo>
                      <a:pt x="17" y="31"/>
                    </a:lnTo>
                    <a:lnTo>
                      <a:pt x="43" y="25"/>
                    </a:lnTo>
                    <a:lnTo>
                      <a:pt x="43" y="25"/>
                    </a:lnTo>
                    <a:lnTo>
                      <a:pt x="49" y="22"/>
                    </a:lnTo>
                    <a:lnTo>
                      <a:pt x="52" y="20"/>
                    </a:lnTo>
                    <a:lnTo>
                      <a:pt x="54" y="14"/>
                    </a:lnTo>
                    <a:lnTo>
                      <a:pt x="54" y="8"/>
                    </a:lnTo>
                    <a:lnTo>
                      <a:pt x="54" y="8"/>
                    </a:lnTo>
                    <a:lnTo>
                      <a:pt x="52" y="5"/>
                    </a:lnTo>
                    <a:lnTo>
                      <a:pt x="49" y="0"/>
                    </a:lnTo>
                    <a:lnTo>
                      <a:pt x="43" y="0"/>
                    </a:lnTo>
                    <a:lnTo>
                      <a:pt x="37" y="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70"/>
                <a:endParaRPr lang="en-US">
                  <a:solidFill>
                    <a:srgbClr val="58595D"/>
                  </a:solidFill>
                </a:endParaRPr>
              </a:p>
            </p:txBody>
          </p:sp>
          <p:sp>
            <p:nvSpPr>
              <p:cNvPr id="103" name="Freeform 195"/>
              <p:cNvSpPr>
                <a:spLocks noChangeArrowheads="1"/>
              </p:cNvSpPr>
              <p:nvPr/>
            </p:nvSpPr>
            <p:spPr bwMode="auto">
              <a:xfrm>
                <a:off x="5008563" y="2687638"/>
                <a:ext cx="17462" cy="7937"/>
              </a:xfrm>
              <a:custGeom>
                <a:avLst/>
                <a:gdLst>
                  <a:gd name="T0" fmla="*/ 34 w 47"/>
                  <a:gd name="T1" fmla="*/ 0 h 24"/>
                  <a:gd name="T2" fmla="*/ 8 w 47"/>
                  <a:gd name="T3" fmla="*/ 3 h 24"/>
                  <a:gd name="T4" fmla="*/ 8 w 47"/>
                  <a:gd name="T5" fmla="*/ 3 h 24"/>
                  <a:gd name="T6" fmla="*/ 8 w 47"/>
                  <a:gd name="T7" fmla="*/ 3 h 24"/>
                  <a:gd name="T8" fmla="*/ 3 w 47"/>
                  <a:gd name="T9" fmla="*/ 8 h 24"/>
                  <a:gd name="T10" fmla="*/ 0 w 47"/>
                  <a:gd name="T11" fmla="*/ 14 h 24"/>
                  <a:gd name="T12" fmla="*/ 0 w 47"/>
                  <a:gd name="T13" fmla="*/ 14 h 24"/>
                  <a:gd name="T14" fmla="*/ 3 w 47"/>
                  <a:gd name="T15" fmla="*/ 23 h 24"/>
                  <a:gd name="T16" fmla="*/ 11 w 47"/>
                  <a:gd name="T17" fmla="*/ 23 h 24"/>
                  <a:gd name="T18" fmla="*/ 37 w 47"/>
                  <a:gd name="T19" fmla="*/ 20 h 24"/>
                  <a:gd name="T20" fmla="*/ 37 w 47"/>
                  <a:gd name="T21" fmla="*/ 20 h 24"/>
                  <a:gd name="T22" fmla="*/ 43 w 47"/>
                  <a:gd name="T23" fmla="*/ 14 h 24"/>
                  <a:gd name="T24" fmla="*/ 46 w 47"/>
                  <a:gd name="T25" fmla="*/ 8 h 24"/>
                  <a:gd name="T26" fmla="*/ 46 w 47"/>
                  <a:gd name="T27" fmla="*/ 8 h 24"/>
                  <a:gd name="T28" fmla="*/ 43 w 47"/>
                  <a:gd name="T29" fmla="*/ 3 h 24"/>
                  <a:gd name="T30" fmla="*/ 34 w 47"/>
                  <a:gd name="T3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24">
                    <a:moveTo>
                      <a:pt x="34" y="0"/>
                    </a:moveTo>
                    <a:lnTo>
                      <a:pt x="8" y="3"/>
                    </a:lnTo>
                    <a:lnTo>
                      <a:pt x="8" y="3"/>
                    </a:lnTo>
                    <a:lnTo>
                      <a:pt x="8" y="3"/>
                    </a:lnTo>
                    <a:lnTo>
                      <a:pt x="3" y="8"/>
                    </a:lnTo>
                    <a:lnTo>
                      <a:pt x="0" y="14"/>
                    </a:lnTo>
                    <a:lnTo>
                      <a:pt x="0" y="14"/>
                    </a:lnTo>
                    <a:lnTo>
                      <a:pt x="3" y="23"/>
                    </a:lnTo>
                    <a:lnTo>
                      <a:pt x="11" y="23"/>
                    </a:lnTo>
                    <a:lnTo>
                      <a:pt x="37" y="20"/>
                    </a:lnTo>
                    <a:lnTo>
                      <a:pt x="37" y="20"/>
                    </a:lnTo>
                    <a:lnTo>
                      <a:pt x="43" y="14"/>
                    </a:lnTo>
                    <a:lnTo>
                      <a:pt x="46" y="8"/>
                    </a:lnTo>
                    <a:lnTo>
                      <a:pt x="46" y="8"/>
                    </a:lnTo>
                    <a:lnTo>
                      <a:pt x="43" y="3"/>
                    </a:lnTo>
                    <a:lnTo>
                      <a:pt x="34" y="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70"/>
                <a:endParaRPr lang="en-US">
                  <a:solidFill>
                    <a:srgbClr val="58595D"/>
                  </a:solidFill>
                </a:endParaRPr>
              </a:p>
            </p:txBody>
          </p:sp>
          <p:sp>
            <p:nvSpPr>
              <p:cNvPr id="104" name="Freeform 196"/>
              <p:cNvSpPr>
                <a:spLocks noChangeArrowheads="1"/>
              </p:cNvSpPr>
              <p:nvPr/>
            </p:nvSpPr>
            <p:spPr bwMode="auto">
              <a:xfrm>
                <a:off x="5080000" y="2682875"/>
                <a:ext cx="14288" cy="4763"/>
              </a:xfrm>
              <a:custGeom>
                <a:avLst/>
                <a:gdLst>
                  <a:gd name="T0" fmla="*/ 32 w 39"/>
                  <a:gd name="T1" fmla="*/ 0 h 13"/>
                  <a:gd name="T2" fmla="*/ 6 w 39"/>
                  <a:gd name="T3" fmla="*/ 0 h 13"/>
                  <a:gd name="T4" fmla="*/ 3 w 39"/>
                  <a:gd name="T5" fmla="*/ 0 h 13"/>
                  <a:gd name="T6" fmla="*/ 3 w 39"/>
                  <a:gd name="T7" fmla="*/ 0 h 13"/>
                  <a:gd name="T8" fmla="*/ 0 w 39"/>
                  <a:gd name="T9" fmla="*/ 3 h 13"/>
                  <a:gd name="T10" fmla="*/ 0 w 39"/>
                  <a:gd name="T11" fmla="*/ 6 h 13"/>
                  <a:gd name="T12" fmla="*/ 0 w 39"/>
                  <a:gd name="T13" fmla="*/ 6 h 13"/>
                  <a:gd name="T14" fmla="*/ 0 w 39"/>
                  <a:gd name="T15" fmla="*/ 12 h 13"/>
                  <a:gd name="T16" fmla="*/ 6 w 39"/>
                  <a:gd name="T17" fmla="*/ 12 h 13"/>
                  <a:gd name="T18" fmla="*/ 32 w 39"/>
                  <a:gd name="T19" fmla="*/ 9 h 13"/>
                  <a:gd name="T20" fmla="*/ 32 w 39"/>
                  <a:gd name="T21" fmla="*/ 9 h 13"/>
                  <a:gd name="T22" fmla="*/ 35 w 39"/>
                  <a:gd name="T23" fmla="*/ 9 h 13"/>
                  <a:gd name="T24" fmla="*/ 38 w 39"/>
                  <a:gd name="T25" fmla="*/ 3 h 13"/>
                  <a:gd name="T26" fmla="*/ 38 w 39"/>
                  <a:gd name="T27" fmla="*/ 3 h 13"/>
                  <a:gd name="T28" fmla="*/ 35 w 39"/>
                  <a:gd name="T29" fmla="*/ 0 h 13"/>
                  <a:gd name="T30" fmla="*/ 32 w 39"/>
                  <a:gd name="T3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 h="13">
                    <a:moveTo>
                      <a:pt x="32" y="0"/>
                    </a:moveTo>
                    <a:lnTo>
                      <a:pt x="6" y="0"/>
                    </a:lnTo>
                    <a:lnTo>
                      <a:pt x="3" y="0"/>
                    </a:lnTo>
                    <a:lnTo>
                      <a:pt x="3" y="0"/>
                    </a:lnTo>
                    <a:lnTo>
                      <a:pt x="0" y="3"/>
                    </a:lnTo>
                    <a:lnTo>
                      <a:pt x="0" y="6"/>
                    </a:lnTo>
                    <a:lnTo>
                      <a:pt x="0" y="6"/>
                    </a:lnTo>
                    <a:lnTo>
                      <a:pt x="0" y="12"/>
                    </a:lnTo>
                    <a:lnTo>
                      <a:pt x="6" y="12"/>
                    </a:lnTo>
                    <a:lnTo>
                      <a:pt x="32" y="9"/>
                    </a:lnTo>
                    <a:lnTo>
                      <a:pt x="32" y="9"/>
                    </a:lnTo>
                    <a:lnTo>
                      <a:pt x="35" y="9"/>
                    </a:lnTo>
                    <a:lnTo>
                      <a:pt x="38" y="3"/>
                    </a:lnTo>
                    <a:lnTo>
                      <a:pt x="38" y="3"/>
                    </a:lnTo>
                    <a:lnTo>
                      <a:pt x="35" y="0"/>
                    </a:lnTo>
                    <a:lnTo>
                      <a:pt x="32" y="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70"/>
                <a:endParaRPr lang="en-US">
                  <a:solidFill>
                    <a:srgbClr val="58595D"/>
                  </a:solidFill>
                </a:endParaRPr>
              </a:p>
            </p:txBody>
          </p:sp>
          <p:sp>
            <p:nvSpPr>
              <p:cNvPr id="105" name="Freeform 197"/>
              <p:cNvSpPr>
                <a:spLocks noChangeArrowheads="1"/>
              </p:cNvSpPr>
              <p:nvPr/>
            </p:nvSpPr>
            <p:spPr bwMode="auto">
              <a:xfrm>
                <a:off x="5149850" y="2681288"/>
                <a:ext cx="4763" cy="1587"/>
              </a:xfrm>
              <a:custGeom>
                <a:avLst/>
                <a:gdLst>
                  <a:gd name="T0" fmla="*/ 0 w 15"/>
                  <a:gd name="T1" fmla="*/ 0 h 4"/>
                  <a:gd name="T2" fmla="*/ 0 w 15"/>
                  <a:gd name="T3" fmla="*/ 0 h 4"/>
                  <a:gd name="T4" fmla="*/ 0 w 15"/>
                  <a:gd name="T5" fmla="*/ 3 h 4"/>
                  <a:gd name="T6" fmla="*/ 14 w 15"/>
                  <a:gd name="T7" fmla="*/ 0 h 4"/>
                  <a:gd name="T8" fmla="*/ 0 w 15"/>
                  <a:gd name="T9" fmla="*/ 0 h 4"/>
                </a:gdLst>
                <a:ahLst/>
                <a:cxnLst>
                  <a:cxn ang="0">
                    <a:pos x="T0" y="T1"/>
                  </a:cxn>
                  <a:cxn ang="0">
                    <a:pos x="T2" y="T3"/>
                  </a:cxn>
                  <a:cxn ang="0">
                    <a:pos x="T4" y="T5"/>
                  </a:cxn>
                  <a:cxn ang="0">
                    <a:pos x="T6" y="T7"/>
                  </a:cxn>
                  <a:cxn ang="0">
                    <a:pos x="T8" y="T9"/>
                  </a:cxn>
                </a:cxnLst>
                <a:rect l="0" t="0" r="r" b="b"/>
                <a:pathLst>
                  <a:path w="15" h="4">
                    <a:moveTo>
                      <a:pt x="0" y="0"/>
                    </a:moveTo>
                    <a:lnTo>
                      <a:pt x="0" y="0"/>
                    </a:lnTo>
                    <a:lnTo>
                      <a:pt x="0" y="3"/>
                    </a:lnTo>
                    <a:lnTo>
                      <a:pt x="14" y="0"/>
                    </a:lnTo>
                    <a:lnTo>
                      <a:pt x="0" y="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70"/>
                <a:endParaRPr lang="en-US">
                  <a:solidFill>
                    <a:srgbClr val="58595D"/>
                  </a:solidFill>
                </a:endParaRPr>
              </a:p>
            </p:txBody>
          </p:sp>
          <p:sp>
            <p:nvSpPr>
              <p:cNvPr id="106" name="Freeform 198"/>
              <p:cNvSpPr>
                <a:spLocks noChangeArrowheads="1"/>
              </p:cNvSpPr>
              <p:nvPr/>
            </p:nvSpPr>
            <p:spPr bwMode="auto">
              <a:xfrm>
                <a:off x="5235575" y="2730500"/>
                <a:ext cx="4763" cy="1588"/>
              </a:xfrm>
              <a:custGeom>
                <a:avLst/>
                <a:gdLst>
                  <a:gd name="T0" fmla="*/ 0 w 15"/>
                  <a:gd name="T1" fmla="*/ 0 h 1"/>
                  <a:gd name="T2" fmla="*/ 14 w 15"/>
                  <a:gd name="T3" fmla="*/ 0 h 1"/>
                  <a:gd name="T4" fmla="*/ 14 w 15"/>
                  <a:gd name="T5" fmla="*/ 0 h 1"/>
                  <a:gd name="T6" fmla="*/ 14 w 15"/>
                  <a:gd name="T7" fmla="*/ 0 h 1"/>
                  <a:gd name="T8" fmla="*/ 14 w 15"/>
                  <a:gd name="T9" fmla="*/ 0 h 1"/>
                  <a:gd name="T10" fmla="*/ 0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0" y="0"/>
                    </a:moveTo>
                    <a:lnTo>
                      <a:pt x="14" y="0"/>
                    </a:lnTo>
                    <a:lnTo>
                      <a:pt x="14" y="0"/>
                    </a:lnTo>
                    <a:lnTo>
                      <a:pt x="14" y="0"/>
                    </a:lnTo>
                    <a:lnTo>
                      <a:pt x="14" y="0"/>
                    </a:lnTo>
                    <a:lnTo>
                      <a:pt x="0" y="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70"/>
                <a:endParaRPr lang="en-US">
                  <a:solidFill>
                    <a:srgbClr val="58595D"/>
                  </a:solidFill>
                </a:endParaRPr>
              </a:p>
            </p:txBody>
          </p:sp>
          <p:sp>
            <p:nvSpPr>
              <p:cNvPr id="107" name="Freeform 199"/>
              <p:cNvSpPr>
                <a:spLocks noChangeArrowheads="1"/>
              </p:cNvSpPr>
              <p:nvPr/>
            </p:nvSpPr>
            <p:spPr bwMode="auto">
              <a:xfrm>
                <a:off x="5299075" y="2732088"/>
                <a:ext cx="14288" cy="4762"/>
              </a:xfrm>
              <a:custGeom>
                <a:avLst/>
                <a:gdLst>
                  <a:gd name="T0" fmla="*/ 32 w 39"/>
                  <a:gd name="T1" fmla="*/ 3 h 15"/>
                  <a:gd name="T2" fmla="*/ 6 w 39"/>
                  <a:gd name="T3" fmla="*/ 0 h 15"/>
                  <a:gd name="T4" fmla="*/ 6 w 39"/>
                  <a:gd name="T5" fmla="*/ 0 h 15"/>
                  <a:gd name="T6" fmla="*/ 3 w 39"/>
                  <a:gd name="T7" fmla="*/ 0 h 15"/>
                  <a:gd name="T8" fmla="*/ 0 w 39"/>
                  <a:gd name="T9" fmla="*/ 6 h 15"/>
                  <a:gd name="T10" fmla="*/ 0 w 39"/>
                  <a:gd name="T11" fmla="*/ 6 h 15"/>
                  <a:gd name="T12" fmla="*/ 3 w 39"/>
                  <a:gd name="T13" fmla="*/ 9 h 15"/>
                  <a:gd name="T14" fmla="*/ 6 w 39"/>
                  <a:gd name="T15" fmla="*/ 11 h 15"/>
                  <a:gd name="T16" fmla="*/ 32 w 39"/>
                  <a:gd name="T17" fmla="*/ 11 h 15"/>
                  <a:gd name="T18" fmla="*/ 32 w 39"/>
                  <a:gd name="T19" fmla="*/ 14 h 15"/>
                  <a:gd name="T20" fmla="*/ 32 w 39"/>
                  <a:gd name="T21" fmla="*/ 14 h 15"/>
                  <a:gd name="T22" fmla="*/ 38 w 39"/>
                  <a:gd name="T23" fmla="*/ 11 h 15"/>
                  <a:gd name="T24" fmla="*/ 38 w 39"/>
                  <a:gd name="T25" fmla="*/ 9 h 15"/>
                  <a:gd name="T26" fmla="*/ 38 w 39"/>
                  <a:gd name="T27" fmla="*/ 9 h 15"/>
                  <a:gd name="T28" fmla="*/ 38 w 39"/>
                  <a:gd name="T29" fmla="*/ 3 h 15"/>
                  <a:gd name="T30" fmla="*/ 32 w 39"/>
                  <a:gd name="T31"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 h="15">
                    <a:moveTo>
                      <a:pt x="32" y="3"/>
                    </a:moveTo>
                    <a:lnTo>
                      <a:pt x="6" y="0"/>
                    </a:lnTo>
                    <a:lnTo>
                      <a:pt x="6" y="0"/>
                    </a:lnTo>
                    <a:lnTo>
                      <a:pt x="3" y="0"/>
                    </a:lnTo>
                    <a:lnTo>
                      <a:pt x="0" y="6"/>
                    </a:lnTo>
                    <a:lnTo>
                      <a:pt x="0" y="6"/>
                    </a:lnTo>
                    <a:lnTo>
                      <a:pt x="3" y="9"/>
                    </a:lnTo>
                    <a:lnTo>
                      <a:pt x="6" y="11"/>
                    </a:lnTo>
                    <a:lnTo>
                      <a:pt x="32" y="11"/>
                    </a:lnTo>
                    <a:lnTo>
                      <a:pt x="32" y="14"/>
                    </a:lnTo>
                    <a:lnTo>
                      <a:pt x="32" y="14"/>
                    </a:lnTo>
                    <a:lnTo>
                      <a:pt x="38" y="11"/>
                    </a:lnTo>
                    <a:lnTo>
                      <a:pt x="38" y="9"/>
                    </a:lnTo>
                    <a:lnTo>
                      <a:pt x="38" y="9"/>
                    </a:lnTo>
                    <a:lnTo>
                      <a:pt x="38" y="3"/>
                    </a:lnTo>
                    <a:lnTo>
                      <a:pt x="32" y="3"/>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70"/>
                <a:endParaRPr lang="en-US">
                  <a:solidFill>
                    <a:srgbClr val="58595D"/>
                  </a:solidFill>
                </a:endParaRPr>
              </a:p>
            </p:txBody>
          </p:sp>
          <p:sp>
            <p:nvSpPr>
              <p:cNvPr id="108" name="Freeform 200"/>
              <p:cNvSpPr>
                <a:spLocks noChangeArrowheads="1"/>
              </p:cNvSpPr>
              <p:nvPr/>
            </p:nvSpPr>
            <p:spPr bwMode="auto">
              <a:xfrm>
                <a:off x="5365750" y="2736850"/>
                <a:ext cx="17463" cy="7938"/>
              </a:xfrm>
              <a:custGeom>
                <a:avLst/>
                <a:gdLst>
                  <a:gd name="T0" fmla="*/ 38 w 47"/>
                  <a:gd name="T1" fmla="*/ 3 h 24"/>
                  <a:gd name="T2" fmla="*/ 12 w 47"/>
                  <a:gd name="T3" fmla="*/ 0 h 24"/>
                  <a:gd name="T4" fmla="*/ 12 w 47"/>
                  <a:gd name="T5" fmla="*/ 0 h 24"/>
                  <a:gd name="T6" fmla="*/ 3 w 47"/>
                  <a:gd name="T7" fmla="*/ 3 h 24"/>
                  <a:gd name="T8" fmla="*/ 0 w 47"/>
                  <a:gd name="T9" fmla="*/ 9 h 24"/>
                  <a:gd name="T10" fmla="*/ 0 w 47"/>
                  <a:gd name="T11" fmla="*/ 9 h 24"/>
                  <a:gd name="T12" fmla="*/ 3 w 47"/>
                  <a:gd name="T13" fmla="*/ 18 h 24"/>
                  <a:gd name="T14" fmla="*/ 9 w 47"/>
                  <a:gd name="T15" fmla="*/ 21 h 24"/>
                  <a:gd name="T16" fmla="*/ 35 w 47"/>
                  <a:gd name="T17" fmla="*/ 23 h 24"/>
                  <a:gd name="T18" fmla="*/ 35 w 47"/>
                  <a:gd name="T19" fmla="*/ 23 h 24"/>
                  <a:gd name="T20" fmla="*/ 35 w 47"/>
                  <a:gd name="T21" fmla="*/ 23 h 24"/>
                  <a:gd name="T22" fmla="*/ 43 w 47"/>
                  <a:gd name="T23" fmla="*/ 23 h 24"/>
                  <a:gd name="T24" fmla="*/ 46 w 47"/>
                  <a:gd name="T25" fmla="*/ 15 h 24"/>
                  <a:gd name="T26" fmla="*/ 46 w 47"/>
                  <a:gd name="T27" fmla="*/ 15 h 24"/>
                  <a:gd name="T28" fmla="*/ 43 w 47"/>
                  <a:gd name="T29" fmla="*/ 9 h 24"/>
                  <a:gd name="T30" fmla="*/ 38 w 47"/>
                  <a:gd name="T31"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24">
                    <a:moveTo>
                      <a:pt x="38" y="3"/>
                    </a:moveTo>
                    <a:lnTo>
                      <a:pt x="12" y="0"/>
                    </a:lnTo>
                    <a:lnTo>
                      <a:pt x="12" y="0"/>
                    </a:lnTo>
                    <a:lnTo>
                      <a:pt x="3" y="3"/>
                    </a:lnTo>
                    <a:lnTo>
                      <a:pt x="0" y="9"/>
                    </a:lnTo>
                    <a:lnTo>
                      <a:pt x="0" y="9"/>
                    </a:lnTo>
                    <a:lnTo>
                      <a:pt x="3" y="18"/>
                    </a:lnTo>
                    <a:lnTo>
                      <a:pt x="9" y="21"/>
                    </a:lnTo>
                    <a:lnTo>
                      <a:pt x="35" y="23"/>
                    </a:lnTo>
                    <a:lnTo>
                      <a:pt x="35" y="23"/>
                    </a:lnTo>
                    <a:lnTo>
                      <a:pt x="35" y="23"/>
                    </a:lnTo>
                    <a:lnTo>
                      <a:pt x="43" y="23"/>
                    </a:lnTo>
                    <a:lnTo>
                      <a:pt x="46" y="15"/>
                    </a:lnTo>
                    <a:lnTo>
                      <a:pt x="46" y="15"/>
                    </a:lnTo>
                    <a:lnTo>
                      <a:pt x="43" y="9"/>
                    </a:lnTo>
                    <a:lnTo>
                      <a:pt x="38" y="3"/>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70"/>
                <a:endParaRPr lang="en-US">
                  <a:solidFill>
                    <a:srgbClr val="58595D"/>
                  </a:solidFill>
                </a:endParaRPr>
              </a:p>
            </p:txBody>
          </p:sp>
          <p:sp>
            <p:nvSpPr>
              <p:cNvPr id="109" name="Freeform 201"/>
              <p:cNvSpPr>
                <a:spLocks noChangeArrowheads="1"/>
              </p:cNvSpPr>
              <p:nvPr/>
            </p:nvSpPr>
            <p:spPr bwMode="auto">
              <a:xfrm>
                <a:off x="5434013" y="2747963"/>
                <a:ext cx="19050" cy="11112"/>
              </a:xfrm>
              <a:custGeom>
                <a:avLst/>
                <a:gdLst>
                  <a:gd name="T0" fmla="*/ 43 w 55"/>
                  <a:gd name="T1" fmla="*/ 6 h 32"/>
                  <a:gd name="T2" fmla="*/ 17 w 55"/>
                  <a:gd name="T3" fmla="*/ 0 h 32"/>
                  <a:gd name="T4" fmla="*/ 17 w 55"/>
                  <a:gd name="T5" fmla="*/ 0 h 32"/>
                  <a:gd name="T6" fmla="*/ 11 w 55"/>
                  <a:gd name="T7" fmla="*/ 0 h 32"/>
                  <a:gd name="T8" fmla="*/ 5 w 55"/>
                  <a:gd name="T9" fmla="*/ 3 h 32"/>
                  <a:gd name="T10" fmla="*/ 2 w 55"/>
                  <a:gd name="T11" fmla="*/ 6 h 32"/>
                  <a:gd name="T12" fmla="*/ 0 w 55"/>
                  <a:gd name="T13" fmla="*/ 9 h 32"/>
                  <a:gd name="T14" fmla="*/ 0 w 55"/>
                  <a:gd name="T15" fmla="*/ 9 h 32"/>
                  <a:gd name="T16" fmla="*/ 0 w 55"/>
                  <a:gd name="T17" fmla="*/ 14 h 32"/>
                  <a:gd name="T18" fmla="*/ 2 w 55"/>
                  <a:gd name="T19" fmla="*/ 20 h 32"/>
                  <a:gd name="T20" fmla="*/ 5 w 55"/>
                  <a:gd name="T21" fmla="*/ 23 h 32"/>
                  <a:gd name="T22" fmla="*/ 11 w 55"/>
                  <a:gd name="T23" fmla="*/ 26 h 32"/>
                  <a:gd name="T24" fmla="*/ 37 w 55"/>
                  <a:gd name="T25" fmla="*/ 31 h 32"/>
                  <a:gd name="T26" fmla="*/ 37 w 55"/>
                  <a:gd name="T27" fmla="*/ 31 h 32"/>
                  <a:gd name="T28" fmla="*/ 37 w 55"/>
                  <a:gd name="T29" fmla="*/ 31 h 32"/>
                  <a:gd name="T30" fmla="*/ 43 w 55"/>
                  <a:gd name="T31" fmla="*/ 31 h 32"/>
                  <a:gd name="T32" fmla="*/ 48 w 55"/>
                  <a:gd name="T33" fmla="*/ 29 h 32"/>
                  <a:gd name="T34" fmla="*/ 51 w 55"/>
                  <a:gd name="T35" fmla="*/ 26 h 32"/>
                  <a:gd name="T36" fmla="*/ 54 w 55"/>
                  <a:gd name="T37" fmla="*/ 20 h 32"/>
                  <a:gd name="T38" fmla="*/ 54 w 55"/>
                  <a:gd name="T39" fmla="*/ 20 h 32"/>
                  <a:gd name="T40" fmla="*/ 54 w 55"/>
                  <a:gd name="T41" fmla="*/ 14 h 32"/>
                  <a:gd name="T42" fmla="*/ 51 w 55"/>
                  <a:gd name="T43" fmla="*/ 11 h 32"/>
                  <a:gd name="T44" fmla="*/ 48 w 55"/>
                  <a:gd name="T45" fmla="*/ 6 h 32"/>
                  <a:gd name="T46" fmla="*/ 43 w 55"/>
                  <a:gd name="T47"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 h="32">
                    <a:moveTo>
                      <a:pt x="43" y="6"/>
                    </a:moveTo>
                    <a:lnTo>
                      <a:pt x="17" y="0"/>
                    </a:lnTo>
                    <a:lnTo>
                      <a:pt x="17" y="0"/>
                    </a:lnTo>
                    <a:lnTo>
                      <a:pt x="11" y="0"/>
                    </a:lnTo>
                    <a:lnTo>
                      <a:pt x="5" y="3"/>
                    </a:lnTo>
                    <a:lnTo>
                      <a:pt x="2" y="6"/>
                    </a:lnTo>
                    <a:lnTo>
                      <a:pt x="0" y="9"/>
                    </a:lnTo>
                    <a:lnTo>
                      <a:pt x="0" y="9"/>
                    </a:lnTo>
                    <a:lnTo>
                      <a:pt x="0" y="14"/>
                    </a:lnTo>
                    <a:lnTo>
                      <a:pt x="2" y="20"/>
                    </a:lnTo>
                    <a:lnTo>
                      <a:pt x="5" y="23"/>
                    </a:lnTo>
                    <a:lnTo>
                      <a:pt x="11" y="26"/>
                    </a:lnTo>
                    <a:lnTo>
                      <a:pt x="37" y="31"/>
                    </a:lnTo>
                    <a:lnTo>
                      <a:pt x="37" y="31"/>
                    </a:lnTo>
                    <a:lnTo>
                      <a:pt x="37" y="31"/>
                    </a:lnTo>
                    <a:lnTo>
                      <a:pt x="43" y="31"/>
                    </a:lnTo>
                    <a:lnTo>
                      <a:pt x="48" y="29"/>
                    </a:lnTo>
                    <a:lnTo>
                      <a:pt x="51" y="26"/>
                    </a:lnTo>
                    <a:lnTo>
                      <a:pt x="54" y="20"/>
                    </a:lnTo>
                    <a:lnTo>
                      <a:pt x="54" y="20"/>
                    </a:lnTo>
                    <a:lnTo>
                      <a:pt x="54" y="14"/>
                    </a:lnTo>
                    <a:lnTo>
                      <a:pt x="51" y="11"/>
                    </a:lnTo>
                    <a:lnTo>
                      <a:pt x="48" y="6"/>
                    </a:lnTo>
                    <a:lnTo>
                      <a:pt x="43" y="6"/>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70"/>
                <a:endParaRPr lang="en-US">
                  <a:solidFill>
                    <a:srgbClr val="58595D"/>
                  </a:solidFill>
                </a:endParaRPr>
              </a:p>
            </p:txBody>
          </p:sp>
          <p:sp>
            <p:nvSpPr>
              <p:cNvPr id="110" name="Freeform 202"/>
              <p:cNvSpPr>
                <a:spLocks noChangeArrowheads="1"/>
              </p:cNvSpPr>
              <p:nvPr/>
            </p:nvSpPr>
            <p:spPr bwMode="auto">
              <a:xfrm>
                <a:off x="5500688" y="2762250"/>
                <a:ext cx="22225" cy="15875"/>
              </a:xfrm>
              <a:custGeom>
                <a:avLst/>
                <a:gdLst>
                  <a:gd name="T0" fmla="*/ 46 w 61"/>
                  <a:gd name="T1" fmla="*/ 9 h 44"/>
                  <a:gd name="T2" fmla="*/ 20 w 61"/>
                  <a:gd name="T3" fmla="*/ 0 h 44"/>
                  <a:gd name="T4" fmla="*/ 20 w 61"/>
                  <a:gd name="T5" fmla="*/ 0 h 44"/>
                  <a:gd name="T6" fmla="*/ 14 w 61"/>
                  <a:gd name="T7" fmla="*/ 0 h 44"/>
                  <a:gd name="T8" fmla="*/ 8 w 61"/>
                  <a:gd name="T9" fmla="*/ 3 h 44"/>
                  <a:gd name="T10" fmla="*/ 3 w 61"/>
                  <a:gd name="T11" fmla="*/ 6 h 44"/>
                  <a:gd name="T12" fmla="*/ 0 w 61"/>
                  <a:gd name="T13" fmla="*/ 12 h 44"/>
                  <a:gd name="T14" fmla="*/ 0 w 61"/>
                  <a:gd name="T15" fmla="*/ 12 h 44"/>
                  <a:gd name="T16" fmla="*/ 0 w 61"/>
                  <a:gd name="T17" fmla="*/ 20 h 44"/>
                  <a:gd name="T18" fmla="*/ 0 w 61"/>
                  <a:gd name="T19" fmla="*/ 26 h 44"/>
                  <a:gd name="T20" fmla="*/ 5 w 61"/>
                  <a:gd name="T21" fmla="*/ 32 h 44"/>
                  <a:gd name="T22" fmla="*/ 11 w 61"/>
                  <a:gd name="T23" fmla="*/ 35 h 44"/>
                  <a:gd name="T24" fmla="*/ 37 w 61"/>
                  <a:gd name="T25" fmla="*/ 43 h 44"/>
                  <a:gd name="T26" fmla="*/ 37 w 61"/>
                  <a:gd name="T27" fmla="*/ 43 h 44"/>
                  <a:gd name="T28" fmla="*/ 37 w 61"/>
                  <a:gd name="T29" fmla="*/ 43 h 44"/>
                  <a:gd name="T30" fmla="*/ 43 w 61"/>
                  <a:gd name="T31" fmla="*/ 43 h 44"/>
                  <a:gd name="T32" fmla="*/ 51 w 61"/>
                  <a:gd name="T33" fmla="*/ 40 h 44"/>
                  <a:gd name="T34" fmla="*/ 54 w 61"/>
                  <a:gd name="T35" fmla="*/ 35 h 44"/>
                  <a:gd name="T36" fmla="*/ 60 w 61"/>
                  <a:gd name="T37" fmla="*/ 29 h 44"/>
                  <a:gd name="T38" fmla="*/ 60 w 61"/>
                  <a:gd name="T39" fmla="*/ 29 h 44"/>
                  <a:gd name="T40" fmla="*/ 60 w 61"/>
                  <a:gd name="T41" fmla="*/ 23 h 44"/>
                  <a:gd name="T42" fmla="*/ 57 w 61"/>
                  <a:gd name="T43" fmla="*/ 17 h 44"/>
                  <a:gd name="T44" fmla="*/ 51 w 61"/>
                  <a:gd name="T45" fmla="*/ 12 h 44"/>
                  <a:gd name="T46" fmla="*/ 46 w 61"/>
                  <a:gd name="T47" fmla="*/ 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1" h="44">
                    <a:moveTo>
                      <a:pt x="46" y="9"/>
                    </a:moveTo>
                    <a:lnTo>
                      <a:pt x="20" y="0"/>
                    </a:lnTo>
                    <a:lnTo>
                      <a:pt x="20" y="0"/>
                    </a:lnTo>
                    <a:lnTo>
                      <a:pt x="14" y="0"/>
                    </a:lnTo>
                    <a:lnTo>
                      <a:pt x="8" y="3"/>
                    </a:lnTo>
                    <a:lnTo>
                      <a:pt x="3" y="6"/>
                    </a:lnTo>
                    <a:lnTo>
                      <a:pt x="0" y="12"/>
                    </a:lnTo>
                    <a:lnTo>
                      <a:pt x="0" y="12"/>
                    </a:lnTo>
                    <a:lnTo>
                      <a:pt x="0" y="20"/>
                    </a:lnTo>
                    <a:lnTo>
                      <a:pt x="0" y="26"/>
                    </a:lnTo>
                    <a:lnTo>
                      <a:pt x="5" y="32"/>
                    </a:lnTo>
                    <a:lnTo>
                      <a:pt x="11" y="35"/>
                    </a:lnTo>
                    <a:lnTo>
                      <a:pt x="37" y="43"/>
                    </a:lnTo>
                    <a:lnTo>
                      <a:pt x="37" y="43"/>
                    </a:lnTo>
                    <a:lnTo>
                      <a:pt x="37" y="43"/>
                    </a:lnTo>
                    <a:lnTo>
                      <a:pt x="43" y="43"/>
                    </a:lnTo>
                    <a:lnTo>
                      <a:pt x="51" y="40"/>
                    </a:lnTo>
                    <a:lnTo>
                      <a:pt x="54" y="35"/>
                    </a:lnTo>
                    <a:lnTo>
                      <a:pt x="60" y="29"/>
                    </a:lnTo>
                    <a:lnTo>
                      <a:pt x="60" y="29"/>
                    </a:lnTo>
                    <a:lnTo>
                      <a:pt x="60" y="23"/>
                    </a:lnTo>
                    <a:lnTo>
                      <a:pt x="57" y="17"/>
                    </a:lnTo>
                    <a:lnTo>
                      <a:pt x="51" y="12"/>
                    </a:lnTo>
                    <a:lnTo>
                      <a:pt x="46" y="9"/>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70"/>
                <a:endParaRPr lang="en-US">
                  <a:solidFill>
                    <a:srgbClr val="58595D"/>
                  </a:solidFill>
                </a:endParaRPr>
              </a:p>
            </p:txBody>
          </p:sp>
          <p:sp>
            <p:nvSpPr>
              <p:cNvPr id="111" name="Freeform 203"/>
              <p:cNvSpPr>
                <a:spLocks noChangeArrowheads="1"/>
              </p:cNvSpPr>
              <p:nvPr/>
            </p:nvSpPr>
            <p:spPr bwMode="auto">
              <a:xfrm>
                <a:off x="5589588" y="2971800"/>
                <a:ext cx="30162" cy="25400"/>
              </a:xfrm>
              <a:custGeom>
                <a:avLst/>
                <a:gdLst>
                  <a:gd name="T0" fmla="*/ 43 w 84"/>
                  <a:gd name="T1" fmla="*/ 66 h 70"/>
                  <a:gd name="T2" fmla="*/ 66 w 84"/>
                  <a:gd name="T3" fmla="*/ 55 h 70"/>
                  <a:gd name="T4" fmla="*/ 66 w 84"/>
                  <a:gd name="T5" fmla="*/ 55 h 70"/>
                  <a:gd name="T6" fmla="*/ 75 w 84"/>
                  <a:gd name="T7" fmla="*/ 46 h 70"/>
                  <a:gd name="T8" fmla="*/ 80 w 84"/>
                  <a:gd name="T9" fmla="*/ 38 h 70"/>
                  <a:gd name="T10" fmla="*/ 83 w 84"/>
                  <a:gd name="T11" fmla="*/ 26 h 70"/>
                  <a:gd name="T12" fmla="*/ 77 w 84"/>
                  <a:gd name="T13" fmla="*/ 15 h 70"/>
                  <a:gd name="T14" fmla="*/ 77 w 84"/>
                  <a:gd name="T15" fmla="*/ 15 h 70"/>
                  <a:gd name="T16" fmla="*/ 72 w 84"/>
                  <a:gd name="T17" fmla="*/ 6 h 70"/>
                  <a:gd name="T18" fmla="*/ 60 w 84"/>
                  <a:gd name="T19" fmla="*/ 0 h 70"/>
                  <a:gd name="T20" fmla="*/ 52 w 84"/>
                  <a:gd name="T21" fmla="*/ 0 h 70"/>
                  <a:gd name="T22" fmla="*/ 40 w 84"/>
                  <a:gd name="T23" fmla="*/ 3 h 70"/>
                  <a:gd name="T24" fmla="*/ 17 w 84"/>
                  <a:gd name="T25" fmla="*/ 15 h 70"/>
                  <a:gd name="T26" fmla="*/ 14 w 84"/>
                  <a:gd name="T27" fmla="*/ 15 h 70"/>
                  <a:gd name="T28" fmla="*/ 14 w 84"/>
                  <a:gd name="T29" fmla="*/ 15 h 70"/>
                  <a:gd name="T30" fmla="*/ 6 w 84"/>
                  <a:gd name="T31" fmla="*/ 23 h 70"/>
                  <a:gd name="T32" fmla="*/ 0 w 84"/>
                  <a:gd name="T33" fmla="*/ 32 h 70"/>
                  <a:gd name="T34" fmla="*/ 0 w 84"/>
                  <a:gd name="T35" fmla="*/ 44 h 70"/>
                  <a:gd name="T36" fmla="*/ 3 w 84"/>
                  <a:gd name="T37" fmla="*/ 55 h 70"/>
                  <a:gd name="T38" fmla="*/ 3 w 84"/>
                  <a:gd name="T39" fmla="*/ 55 h 70"/>
                  <a:gd name="T40" fmla="*/ 12 w 84"/>
                  <a:gd name="T41" fmla="*/ 63 h 70"/>
                  <a:gd name="T42" fmla="*/ 20 w 84"/>
                  <a:gd name="T43" fmla="*/ 69 h 70"/>
                  <a:gd name="T44" fmla="*/ 31 w 84"/>
                  <a:gd name="T45" fmla="*/ 69 h 70"/>
                  <a:gd name="T46" fmla="*/ 43 w 84"/>
                  <a:gd name="T47" fmla="*/ 6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4" h="70">
                    <a:moveTo>
                      <a:pt x="43" y="66"/>
                    </a:moveTo>
                    <a:lnTo>
                      <a:pt x="66" y="55"/>
                    </a:lnTo>
                    <a:lnTo>
                      <a:pt x="66" y="55"/>
                    </a:lnTo>
                    <a:lnTo>
                      <a:pt x="75" y="46"/>
                    </a:lnTo>
                    <a:lnTo>
                      <a:pt x="80" y="38"/>
                    </a:lnTo>
                    <a:lnTo>
                      <a:pt x="83" y="26"/>
                    </a:lnTo>
                    <a:lnTo>
                      <a:pt x="77" y="15"/>
                    </a:lnTo>
                    <a:lnTo>
                      <a:pt x="77" y="15"/>
                    </a:lnTo>
                    <a:lnTo>
                      <a:pt x="72" y="6"/>
                    </a:lnTo>
                    <a:lnTo>
                      <a:pt x="60" y="0"/>
                    </a:lnTo>
                    <a:lnTo>
                      <a:pt x="52" y="0"/>
                    </a:lnTo>
                    <a:lnTo>
                      <a:pt x="40" y="3"/>
                    </a:lnTo>
                    <a:lnTo>
                      <a:pt x="17" y="15"/>
                    </a:lnTo>
                    <a:lnTo>
                      <a:pt x="14" y="15"/>
                    </a:lnTo>
                    <a:lnTo>
                      <a:pt x="14" y="15"/>
                    </a:lnTo>
                    <a:lnTo>
                      <a:pt x="6" y="23"/>
                    </a:lnTo>
                    <a:lnTo>
                      <a:pt x="0" y="32"/>
                    </a:lnTo>
                    <a:lnTo>
                      <a:pt x="0" y="44"/>
                    </a:lnTo>
                    <a:lnTo>
                      <a:pt x="3" y="55"/>
                    </a:lnTo>
                    <a:lnTo>
                      <a:pt x="3" y="55"/>
                    </a:lnTo>
                    <a:lnTo>
                      <a:pt x="12" y="63"/>
                    </a:lnTo>
                    <a:lnTo>
                      <a:pt x="20" y="69"/>
                    </a:lnTo>
                    <a:lnTo>
                      <a:pt x="31" y="69"/>
                    </a:lnTo>
                    <a:lnTo>
                      <a:pt x="43" y="66"/>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70"/>
                <a:endParaRPr lang="en-US">
                  <a:solidFill>
                    <a:srgbClr val="58595D"/>
                  </a:solidFill>
                </a:endParaRPr>
              </a:p>
            </p:txBody>
          </p:sp>
          <p:sp>
            <p:nvSpPr>
              <p:cNvPr id="112" name="Freeform 204"/>
              <p:cNvSpPr>
                <a:spLocks noChangeArrowheads="1"/>
              </p:cNvSpPr>
              <p:nvPr/>
            </p:nvSpPr>
            <p:spPr bwMode="auto">
              <a:xfrm>
                <a:off x="5524500" y="2998788"/>
                <a:ext cx="31750" cy="25400"/>
              </a:xfrm>
              <a:custGeom>
                <a:avLst/>
                <a:gdLst>
                  <a:gd name="T0" fmla="*/ 40 w 86"/>
                  <a:gd name="T1" fmla="*/ 69 h 70"/>
                  <a:gd name="T2" fmla="*/ 66 w 86"/>
                  <a:gd name="T3" fmla="*/ 60 h 70"/>
                  <a:gd name="T4" fmla="*/ 66 w 86"/>
                  <a:gd name="T5" fmla="*/ 60 h 70"/>
                  <a:gd name="T6" fmla="*/ 77 w 86"/>
                  <a:gd name="T7" fmla="*/ 54 h 70"/>
                  <a:gd name="T8" fmla="*/ 83 w 86"/>
                  <a:gd name="T9" fmla="*/ 43 h 70"/>
                  <a:gd name="T10" fmla="*/ 85 w 86"/>
                  <a:gd name="T11" fmla="*/ 34 h 70"/>
                  <a:gd name="T12" fmla="*/ 85 w 86"/>
                  <a:gd name="T13" fmla="*/ 23 h 70"/>
                  <a:gd name="T14" fmla="*/ 85 w 86"/>
                  <a:gd name="T15" fmla="*/ 23 h 70"/>
                  <a:gd name="T16" fmla="*/ 77 w 86"/>
                  <a:gd name="T17" fmla="*/ 11 h 70"/>
                  <a:gd name="T18" fmla="*/ 68 w 86"/>
                  <a:gd name="T19" fmla="*/ 3 h 70"/>
                  <a:gd name="T20" fmla="*/ 57 w 86"/>
                  <a:gd name="T21" fmla="*/ 0 h 70"/>
                  <a:gd name="T22" fmla="*/ 45 w 86"/>
                  <a:gd name="T23" fmla="*/ 3 h 70"/>
                  <a:gd name="T24" fmla="*/ 19 w 86"/>
                  <a:gd name="T25" fmla="*/ 11 h 70"/>
                  <a:gd name="T26" fmla="*/ 19 w 86"/>
                  <a:gd name="T27" fmla="*/ 11 h 70"/>
                  <a:gd name="T28" fmla="*/ 19 w 86"/>
                  <a:gd name="T29" fmla="*/ 11 h 70"/>
                  <a:gd name="T30" fmla="*/ 11 w 86"/>
                  <a:gd name="T31" fmla="*/ 17 h 70"/>
                  <a:gd name="T32" fmla="*/ 3 w 86"/>
                  <a:gd name="T33" fmla="*/ 26 h 70"/>
                  <a:gd name="T34" fmla="*/ 0 w 86"/>
                  <a:gd name="T35" fmla="*/ 37 h 70"/>
                  <a:gd name="T36" fmla="*/ 3 w 86"/>
                  <a:gd name="T37" fmla="*/ 48 h 70"/>
                  <a:gd name="T38" fmla="*/ 3 w 86"/>
                  <a:gd name="T39" fmla="*/ 48 h 70"/>
                  <a:gd name="T40" fmla="*/ 8 w 86"/>
                  <a:gd name="T41" fmla="*/ 60 h 70"/>
                  <a:gd name="T42" fmla="*/ 17 w 86"/>
                  <a:gd name="T43" fmla="*/ 66 h 70"/>
                  <a:gd name="T44" fmla="*/ 28 w 86"/>
                  <a:gd name="T45" fmla="*/ 69 h 70"/>
                  <a:gd name="T46" fmla="*/ 40 w 86"/>
                  <a:gd name="T47"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6" h="70">
                    <a:moveTo>
                      <a:pt x="40" y="69"/>
                    </a:moveTo>
                    <a:lnTo>
                      <a:pt x="66" y="60"/>
                    </a:lnTo>
                    <a:lnTo>
                      <a:pt x="66" y="60"/>
                    </a:lnTo>
                    <a:lnTo>
                      <a:pt x="77" y="54"/>
                    </a:lnTo>
                    <a:lnTo>
                      <a:pt x="83" y="43"/>
                    </a:lnTo>
                    <a:lnTo>
                      <a:pt x="85" y="34"/>
                    </a:lnTo>
                    <a:lnTo>
                      <a:pt x="85" y="23"/>
                    </a:lnTo>
                    <a:lnTo>
                      <a:pt x="85" y="23"/>
                    </a:lnTo>
                    <a:lnTo>
                      <a:pt x="77" y="11"/>
                    </a:lnTo>
                    <a:lnTo>
                      <a:pt x="68" y="3"/>
                    </a:lnTo>
                    <a:lnTo>
                      <a:pt x="57" y="0"/>
                    </a:lnTo>
                    <a:lnTo>
                      <a:pt x="45" y="3"/>
                    </a:lnTo>
                    <a:lnTo>
                      <a:pt x="19" y="11"/>
                    </a:lnTo>
                    <a:lnTo>
                      <a:pt x="19" y="11"/>
                    </a:lnTo>
                    <a:lnTo>
                      <a:pt x="19" y="11"/>
                    </a:lnTo>
                    <a:lnTo>
                      <a:pt x="11" y="17"/>
                    </a:lnTo>
                    <a:lnTo>
                      <a:pt x="3" y="26"/>
                    </a:lnTo>
                    <a:lnTo>
                      <a:pt x="0" y="37"/>
                    </a:lnTo>
                    <a:lnTo>
                      <a:pt x="3" y="48"/>
                    </a:lnTo>
                    <a:lnTo>
                      <a:pt x="3" y="48"/>
                    </a:lnTo>
                    <a:lnTo>
                      <a:pt x="8" y="60"/>
                    </a:lnTo>
                    <a:lnTo>
                      <a:pt x="17" y="66"/>
                    </a:lnTo>
                    <a:lnTo>
                      <a:pt x="28" y="69"/>
                    </a:lnTo>
                    <a:lnTo>
                      <a:pt x="40" y="69"/>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70"/>
                <a:endParaRPr lang="en-US">
                  <a:solidFill>
                    <a:srgbClr val="58595D"/>
                  </a:solidFill>
                </a:endParaRPr>
              </a:p>
            </p:txBody>
          </p:sp>
          <p:sp>
            <p:nvSpPr>
              <p:cNvPr id="113" name="Freeform 205"/>
              <p:cNvSpPr>
                <a:spLocks noChangeArrowheads="1"/>
              </p:cNvSpPr>
              <p:nvPr/>
            </p:nvSpPr>
            <p:spPr bwMode="auto">
              <a:xfrm>
                <a:off x="5457825" y="3017838"/>
                <a:ext cx="31750" cy="25400"/>
              </a:xfrm>
              <a:custGeom>
                <a:avLst/>
                <a:gdLst>
                  <a:gd name="T0" fmla="*/ 38 w 90"/>
                  <a:gd name="T1" fmla="*/ 69 h 70"/>
                  <a:gd name="T2" fmla="*/ 63 w 90"/>
                  <a:gd name="T3" fmla="*/ 60 h 70"/>
                  <a:gd name="T4" fmla="*/ 63 w 90"/>
                  <a:gd name="T5" fmla="*/ 60 h 70"/>
                  <a:gd name="T6" fmla="*/ 75 w 90"/>
                  <a:gd name="T7" fmla="*/ 58 h 70"/>
                  <a:gd name="T8" fmla="*/ 83 w 90"/>
                  <a:gd name="T9" fmla="*/ 49 h 70"/>
                  <a:gd name="T10" fmla="*/ 89 w 90"/>
                  <a:gd name="T11" fmla="*/ 38 h 70"/>
                  <a:gd name="T12" fmla="*/ 86 w 90"/>
                  <a:gd name="T13" fmla="*/ 23 h 70"/>
                  <a:gd name="T14" fmla="*/ 86 w 90"/>
                  <a:gd name="T15" fmla="*/ 23 h 70"/>
                  <a:gd name="T16" fmla="*/ 83 w 90"/>
                  <a:gd name="T17" fmla="*/ 12 h 70"/>
                  <a:gd name="T18" fmla="*/ 75 w 90"/>
                  <a:gd name="T19" fmla="*/ 3 h 70"/>
                  <a:gd name="T20" fmla="*/ 63 w 90"/>
                  <a:gd name="T21" fmla="*/ 0 h 70"/>
                  <a:gd name="T22" fmla="*/ 49 w 90"/>
                  <a:gd name="T23" fmla="*/ 0 h 70"/>
                  <a:gd name="T24" fmla="*/ 23 w 90"/>
                  <a:gd name="T25" fmla="*/ 6 h 70"/>
                  <a:gd name="T26" fmla="*/ 23 w 90"/>
                  <a:gd name="T27" fmla="*/ 6 h 70"/>
                  <a:gd name="T28" fmla="*/ 23 w 90"/>
                  <a:gd name="T29" fmla="*/ 6 h 70"/>
                  <a:gd name="T30" fmla="*/ 12 w 90"/>
                  <a:gd name="T31" fmla="*/ 12 h 70"/>
                  <a:gd name="T32" fmla="*/ 3 w 90"/>
                  <a:gd name="T33" fmla="*/ 20 h 70"/>
                  <a:gd name="T34" fmla="*/ 0 w 90"/>
                  <a:gd name="T35" fmla="*/ 32 h 70"/>
                  <a:gd name="T36" fmla="*/ 0 w 90"/>
                  <a:gd name="T37" fmla="*/ 46 h 70"/>
                  <a:gd name="T38" fmla="*/ 0 w 90"/>
                  <a:gd name="T39" fmla="*/ 46 h 70"/>
                  <a:gd name="T40" fmla="*/ 6 w 90"/>
                  <a:gd name="T41" fmla="*/ 58 h 70"/>
                  <a:gd name="T42" fmla="*/ 15 w 90"/>
                  <a:gd name="T43" fmla="*/ 63 h 70"/>
                  <a:gd name="T44" fmla="*/ 26 w 90"/>
                  <a:gd name="T45" fmla="*/ 69 h 70"/>
                  <a:gd name="T46" fmla="*/ 38 w 90"/>
                  <a:gd name="T47"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0" h="70">
                    <a:moveTo>
                      <a:pt x="38" y="69"/>
                    </a:moveTo>
                    <a:lnTo>
                      <a:pt x="63" y="60"/>
                    </a:lnTo>
                    <a:lnTo>
                      <a:pt x="63" y="60"/>
                    </a:lnTo>
                    <a:lnTo>
                      <a:pt x="75" y="58"/>
                    </a:lnTo>
                    <a:lnTo>
                      <a:pt x="83" y="49"/>
                    </a:lnTo>
                    <a:lnTo>
                      <a:pt x="89" y="38"/>
                    </a:lnTo>
                    <a:lnTo>
                      <a:pt x="86" y="23"/>
                    </a:lnTo>
                    <a:lnTo>
                      <a:pt x="86" y="23"/>
                    </a:lnTo>
                    <a:lnTo>
                      <a:pt x="83" y="12"/>
                    </a:lnTo>
                    <a:lnTo>
                      <a:pt x="75" y="3"/>
                    </a:lnTo>
                    <a:lnTo>
                      <a:pt x="63" y="0"/>
                    </a:lnTo>
                    <a:lnTo>
                      <a:pt x="49" y="0"/>
                    </a:lnTo>
                    <a:lnTo>
                      <a:pt x="23" y="6"/>
                    </a:lnTo>
                    <a:lnTo>
                      <a:pt x="23" y="6"/>
                    </a:lnTo>
                    <a:lnTo>
                      <a:pt x="23" y="6"/>
                    </a:lnTo>
                    <a:lnTo>
                      <a:pt x="12" y="12"/>
                    </a:lnTo>
                    <a:lnTo>
                      <a:pt x="3" y="20"/>
                    </a:lnTo>
                    <a:lnTo>
                      <a:pt x="0" y="32"/>
                    </a:lnTo>
                    <a:lnTo>
                      <a:pt x="0" y="46"/>
                    </a:lnTo>
                    <a:lnTo>
                      <a:pt x="0" y="46"/>
                    </a:lnTo>
                    <a:lnTo>
                      <a:pt x="6" y="58"/>
                    </a:lnTo>
                    <a:lnTo>
                      <a:pt x="15" y="63"/>
                    </a:lnTo>
                    <a:lnTo>
                      <a:pt x="26" y="69"/>
                    </a:lnTo>
                    <a:lnTo>
                      <a:pt x="38" y="69"/>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70"/>
                <a:endParaRPr lang="en-US">
                  <a:solidFill>
                    <a:srgbClr val="58595D"/>
                  </a:solidFill>
                </a:endParaRPr>
              </a:p>
            </p:txBody>
          </p:sp>
          <p:sp>
            <p:nvSpPr>
              <p:cNvPr id="114" name="Freeform 206"/>
              <p:cNvSpPr>
                <a:spLocks noChangeArrowheads="1"/>
              </p:cNvSpPr>
              <p:nvPr/>
            </p:nvSpPr>
            <p:spPr bwMode="auto">
              <a:xfrm>
                <a:off x="5387975" y="3032125"/>
                <a:ext cx="33338" cy="25400"/>
              </a:xfrm>
              <a:custGeom>
                <a:avLst/>
                <a:gdLst>
                  <a:gd name="T0" fmla="*/ 38 w 93"/>
                  <a:gd name="T1" fmla="*/ 68 h 69"/>
                  <a:gd name="T2" fmla="*/ 63 w 93"/>
                  <a:gd name="T3" fmla="*/ 63 h 69"/>
                  <a:gd name="T4" fmla="*/ 63 w 93"/>
                  <a:gd name="T5" fmla="*/ 63 h 69"/>
                  <a:gd name="T6" fmla="*/ 78 w 93"/>
                  <a:gd name="T7" fmla="*/ 60 h 69"/>
                  <a:gd name="T8" fmla="*/ 86 w 93"/>
                  <a:gd name="T9" fmla="*/ 51 h 69"/>
                  <a:gd name="T10" fmla="*/ 92 w 93"/>
                  <a:gd name="T11" fmla="*/ 40 h 69"/>
                  <a:gd name="T12" fmla="*/ 92 w 93"/>
                  <a:gd name="T13" fmla="*/ 25 h 69"/>
                  <a:gd name="T14" fmla="*/ 92 w 93"/>
                  <a:gd name="T15" fmla="*/ 25 h 69"/>
                  <a:gd name="T16" fmla="*/ 86 w 93"/>
                  <a:gd name="T17" fmla="*/ 14 h 69"/>
                  <a:gd name="T18" fmla="*/ 78 w 93"/>
                  <a:gd name="T19" fmla="*/ 5 h 69"/>
                  <a:gd name="T20" fmla="*/ 66 w 93"/>
                  <a:gd name="T21" fmla="*/ 0 h 69"/>
                  <a:gd name="T22" fmla="*/ 55 w 93"/>
                  <a:gd name="T23" fmla="*/ 0 h 69"/>
                  <a:gd name="T24" fmla="*/ 29 w 93"/>
                  <a:gd name="T25" fmla="*/ 3 h 69"/>
                  <a:gd name="T26" fmla="*/ 26 w 93"/>
                  <a:gd name="T27" fmla="*/ 5 h 69"/>
                  <a:gd name="T28" fmla="*/ 26 w 93"/>
                  <a:gd name="T29" fmla="*/ 5 h 69"/>
                  <a:gd name="T30" fmla="*/ 15 w 93"/>
                  <a:gd name="T31" fmla="*/ 8 h 69"/>
                  <a:gd name="T32" fmla="*/ 6 w 93"/>
                  <a:gd name="T33" fmla="*/ 17 h 69"/>
                  <a:gd name="T34" fmla="*/ 0 w 93"/>
                  <a:gd name="T35" fmla="*/ 28 h 69"/>
                  <a:gd name="T36" fmla="*/ 0 w 93"/>
                  <a:gd name="T37" fmla="*/ 42 h 69"/>
                  <a:gd name="T38" fmla="*/ 0 w 93"/>
                  <a:gd name="T39" fmla="*/ 42 h 69"/>
                  <a:gd name="T40" fmla="*/ 6 w 93"/>
                  <a:gd name="T41" fmla="*/ 54 h 69"/>
                  <a:gd name="T42" fmla="*/ 15 w 93"/>
                  <a:gd name="T43" fmla="*/ 63 h 69"/>
                  <a:gd name="T44" fmla="*/ 26 w 93"/>
                  <a:gd name="T45" fmla="*/ 68 h 69"/>
                  <a:gd name="T46" fmla="*/ 38 w 93"/>
                  <a:gd name="T47" fmla="*/ 68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3" h="69">
                    <a:moveTo>
                      <a:pt x="38" y="68"/>
                    </a:moveTo>
                    <a:lnTo>
                      <a:pt x="63" y="63"/>
                    </a:lnTo>
                    <a:lnTo>
                      <a:pt x="63" y="63"/>
                    </a:lnTo>
                    <a:lnTo>
                      <a:pt x="78" y="60"/>
                    </a:lnTo>
                    <a:lnTo>
                      <a:pt x="86" y="51"/>
                    </a:lnTo>
                    <a:lnTo>
                      <a:pt x="92" y="40"/>
                    </a:lnTo>
                    <a:lnTo>
                      <a:pt x="92" y="25"/>
                    </a:lnTo>
                    <a:lnTo>
                      <a:pt x="92" y="25"/>
                    </a:lnTo>
                    <a:lnTo>
                      <a:pt x="86" y="14"/>
                    </a:lnTo>
                    <a:lnTo>
                      <a:pt x="78" y="5"/>
                    </a:lnTo>
                    <a:lnTo>
                      <a:pt x="66" y="0"/>
                    </a:lnTo>
                    <a:lnTo>
                      <a:pt x="55" y="0"/>
                    </a:lnTo>
                    <a:lnTo>
                      <a:pt x="29" y="3"/>
                    </a:lnTo>
                    <a:lnTo>
                      <a:pt x="26" y="5"/>
                    </a:lnTo>
                    <a:lnTo>
                      <a:pt x="26" y="5"/>
                    </a:lnTo>
                    <a:lnTo>
                      <a:pt x="15" y="8"/>
                    </a:lnTo>
                    <a:lnTo>
                      <a:pt x="6" y="17"/>
                    </a:lnTo>
                    <a:lnTo>
                      <a:pt x="0" y="28"/>
                    </a:lnTo>
                    <a:lnTo>
                      <a:pt x="0" y="42"/>
                    </a:lnTo>
                    <a:lnTo>
                      <a:pt x="0" y="42"/>
                    </a:lnTo>
                    <a:lnTo>
                      <a:pt x="6" y="54"/>
                    </a:lnTo>
                    <a:lnTo>
                      <a:pt x="15" y="63"/>
                    </a:lnTo>
                    <a:lnTo>
                      <a:pt x="26" y="68"/>
                    </a:lnTo>
                    <a:lnTo>
                      <a:pt x="38" y="68"/>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70"/>
                <a:endParaRPr lang="en-US">
                  <a:solidFill>
                    <a:srgbClr val="58595D"/>
                  </a:solidFill>
                </a:endParaRPr>
              </a:p>
            </p:txBody>
          </p:sp>
          <p:sp>
            <p:nvSpPr>
              <p:cNvPr id="115" name="Freeform 207"/>
              <p:cNvSpPr>
                <a:spLocks noChangeArrowheads="1"/>
              </p:cNvSpPr>
              <p:nvPr/>
            </p:nvSpPr>
            <p:spPr bwMode="auto">
              <a:xfrm>
                <a:off x="5319713" y="3041650"/>
                <a:ext cx="33337" cy="25400"/>
              </a:xfrm>
              <a:custGeom>
                <a:avLst/>
                <a:gdLst>
                  <a:gd name="T0" fmla="*/ 38 w 93"/>
                  <a:gd name="T1" fmla="*/ 69 h 70"/>
                  <a:gd name="T2" fmla="*/ 64 w 93"/>
                  <a:gd name="T3" fmla="*/ 66 h 70"/>
                  <a:gd name="T4" fmla="*/ 64 w 93"/>
                  <a:gd name="T5" fmla="*/ 66 h 70"/>
                  <a:gd name="T6" fmla="*/ 75 w 93"/>
                  <a:gd name="T7" fmla="*/ 60 h 70"/>
                  <a:gd name="T8" fmla="*/ 84 w 93"/>
                  <a:gd name="T9" fmla="*/ 55 h 70"/>
                  <a:gd name="T10" fmla="*/ 92 w 93"/>
                  <a:gd name="T11" fmla="*/ 43 h 70"/>
                  <a:gd name="T12" fmla="*/ 92 w 93"/>
                  <a:gd name="T13" fmla="*/ 29 h 70"/>
                  <a:gd name="T14" fmla="*/ 92 w 93"/>
                  <a:gd name="T15" fmla="*/ 29 h 70"/>
                  <a:gd name="T16" fmla="*/ 89 w 93"/>
                  <a:gd name="T17" fmla="*/ 17 h 70"/>
                  <a:gd name="T18" fmla="*/ 81 w 93"/>
                  <a:gd name="T19" fmla="*/ 6 h 70"/>
                  <a:gd name="T20" fmla="*/ 69 w 93"/>
                  <a:gd name="T21" fmla="*/ 0 h 70"/>
                  <a:gd name="T22" fmla="*/ 55 w 93"/>
                  <a:gd name="T23" fmla="*/ 0 h 70"/>
                  <a:gd name="T24" fmla="*/ 29 w 93"/>
                  <a:gd name="T25" fmla="*/ 3 h 70"/>
                  <a:gd name="T26" fmla="*/ 29 w 93"/>
                  <a:gd name="T27" fmla="*/ 3 h 70"/>
                  <a:gd name="T28" fmla="*/ 29 w 93"/>
                  <a:gd name="T29" fmla="*/ 3 h 70"/>
                  <a:gd name="T30" fmla="*/ 18 w 93"/>
                  <a:gd name="T31" fmla="*/ 6 h 70"/>
                  <a:gd name="T32" fmla="*/ 6 w 93"/>
                  <a:gd name="T33" fmla="*/ 15 h 70"/>
                  <a:gd name="T34" fmla="*/ 0 w 93"/>
                  <a:gd name="T35" fmla="*/ 26 h 70"/>
                  <a:gd name="T36" fmla="*/ 0 w 93"/>
                  <a:gd name="T37" fmla="*/ 38 h 70"/>
                  <a:gd name="T38" fmla="*/ 0 w 93"/>
                  <a:gd name="T39" fmla="*/ 38 h 70"/>
                  <a:gd name="T40" fmla="*/ 3 w 93"/>
                  <a:gd name="T41" fmla="*/ 52 h 70"/>
                  <a:gd name="T42" fmla="*/ 12 w 93"/>
                  <a:gd name="T43" fmla="*/ 60 h 70"/>
                  <a:gd name="T44" fmla="*/ 24 w 93"/>
                  <a:gd name="T45" fmla="*/ 66 h 70"/>
                  <a:gd name="T46" fmla="*/ 38 w 93"/>
                  <a:gd name="T47"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3" h="70">
                    <a:moveTo>
                      <a:pt x="38" y="69"/>
                    </a:moveTo>
                    <a:lnTo>
                      <a:pt x="64" y="66"/>
                    </a:lnTo>
                    <a:lnTo>
                      <a:pt x="64" y="66"/>
                    </a:lnTo>
                    <a:lnTo>
                      <a:pt x="75" y="60"/>
                    </a:lnTo>
                    <a:lnTo>
                      <a:pt x="84" y="55"/>
                    </a:lnTo>
                    <a:lnTo>
                      <a:pt x="92" y="43"/>
                    </a:lnTo>
                    <a:lnTo>
                      <a:pt x="92" y="29"/>
                    </a:lnTo>
                    <a:lnTo>
                      <a:pt x="92" y="29"/>
                    </a:lnTo>
                    <a:lnTo>
                      <a:pt x="89" y="17"/>
                    </a:lnTo>
                    <a:lnTo>
                      <a:pt x="81" y="6"/>
                    </a:lnTo>
                    <a:lnTo>
                      <a:pt x="69" y="0"/>
                    </a:lnTo>
                    <a:lnTo>
                      <a:pt x="55" y="0"/>
                    </a:lnTo>
                    <a:lnTo>
                      <a:pt x="29" y="3"/>
                    </a:lnTo>
                    <a:lnTo>
                      <a:pt x="29" y="3"/>
                    </a:lnTo>
                    <a:lnTo>
                      <a:pt x="29" y="3"/>
                    </a:lnTo>
                    <a:lnTo>
                      <a:pt x="18" y="6"/>
                    </a:lnTo>
                    <a:lnTo>
                      <a:pt x="6" y="15"/>
                    </a:lnTo>
                    <a:lnTo>
                      <a:pt x="0" y="26"/>
                    </a:lnTo>
                    <a:lnTo>
                      <a:pt x="0" y="38"/>
                    </a:lnTo>
                    <a:lnTo>
                      <a:pt x="0" y="38"/>
                    </a:lnTo>
                    <a:lnTo>
                      <a:pt x="3" y="52"/>
                    </a:lnTo>
                    <a:lnTo>
                      <a:pt x="12" y="60"/>
                    </a:lnTo>
                    <a:lnTo>
                      <a:pt x="24" y="66"/>
                    </a:lnTo>
                    <a:lnTo>
                      <a:pt x="38" y="69"/>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70"/>
                <a:endParaRPr lang="en-US">
                  <a:solidFill>
                    <a:srgbClr val="58595D"/>
                  </a:solidFill>
                </a:endParaRPr>
              </a:p>
            </p:txBody>
          </p:sp>
          <p:sp>
            <p:nvSpPr>
              <p:cNvPr id="116" name="Freeform 208"/>
              <p:cNvSpPr>
                <a:spLocks noChangeArrowheads="1"/>
              </p:cNvSpPr>
              <p:nvPr/>
            </p:nvSpPr>
            <p:spPr bwMode="auto">
              <a:xfrm>
                <a:off x="5249863" y="3046413"/>
                <a:ext cx="34925" cy="25400"/>
              </a:xfrm>
              <a:custGeom>
                <a:avLst/>
                <a:gdLst>
                  <a:gd name="T0" fmla="*/ 37 w 95"/>
                  <a:gd name="T1" fmla="*/ 68 h 69"/>
                  <a:gd name="T2" fmla="*/ 63 w 95"/>
                  <a:gd name="T3" fmla="*/ 65 h 69"/>
                  <a:gd name="T4" fmla="*/ 63 w 95"/>
                  <a:gd name="T5" fmla="*/ 65 h 69"/>
                  <a:gd name="T6" fmla="*/ 74 w 95"/>
                  <a:gd name="T7" fmla="*/ 63 h 69"/>
                  <a:gd name="T8" fmla="*/ 86 w 95"/>
                  <a:gd name="T9" fmla="*/ 54 h 69"/>
                  <a:gd name="T10" fmla="*/ 92 w 95"/>
                  <a:gd name="T11" fmla="*/ 45 h 69"/>
                  <a:gd name="T12" fmla="*/ 94 w 95"/>
                  <a:gd name="T13" fmla="*/ 31 h 69"/>
                  <a:gd name="T14" fmla="*/ 94 w 95"/>
                  <a:gd name="T15" fmla="*/ 31 h 69"/>
                  <a:gd name="T16" fmla="*/ 92 w 95"/>
                  <a:gd name="T17" fmla="*/ 20 h 69"/>
                  <a:gd name="T18" fmla="*/ 83 w 95"/>
                  <a:gd name="T19" fmla="*/ 8 h 69"/>
                  <a:gd name="T20" fmla="*/ 71 w 95"/>
                  <a:gd name="T21" fmla="*/ 2 h 69"/>
                  <a:gd name="T22" fmla="*/ 60 w 95"/>
                  <a:gd name="T23" fmla="*/ 0 h 69"/>
                  <a:gd name="T24" fmla="*/ 31 w 95"/>
                  <a:gd name="T25" fmla="*/ 0 h 69"/>
                  <a:gd name="T26" fmla="*/ 31 w 95"/>
                  <a:gd name="T27" fmla="*/ 0 h 69"/>
                  <a:gd name="T28" fmla="*/ 31 w 95"/>
                  <a:gd name="T29" fmla="*/ 0 h 69"/>
                  <a:gd name="T30" fmla="*/ 20 w 95"/>
                  <a:gd name="T31" fmla="*/ 5 h 69"/>
                  <a:gd name="T32" fmla="*/ 8 w 95"/>
                  <a:gd name="T33" fmla="*/ 11 h 69"/>
                  <a:gd name="T34" fmla="*/ 3 w 95"/>
                  <a:gd name="T35" fmla="*/ 23 h 69"/>
                  <a:gd name="T36" fmla="*/ 0 w 95"/>
                  <a:gd name="T37" fmla="*/ 37 h 69"/>
                  <a:gd name="T38" fmla="*/ 0 w 95"/>
                  <a:gd name="T39" fmla="*/ 37 h 69"/>
                  <a:gd name="T40" fmla="*/ 3 w 95"/>
                  <a:gd name="T41" fmla="*/ 48 h 69"/>
                  <a:gd name="T42" fmla="*/ 11 w 95"/>
                  <a:gd name="T43" fmla="*/ 60 h 69"/>
                  <a:gd name="T44" fmla="*/ 23 w 95"/>
                  <a:gd name="T45" fmla="*/ 65 h 69"/>
                  <a:gd name="T46" fmla="*/ 37 w 95"/>
                  <a:gd name="T47" fmla="*/ 68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5" h="69">
                    <a:moveTo>
                      <a:pt x="37" y="68"/>
                    </a:moveTo>
                    <a:lnTo>
                      <a:pt x="63" y="65"/>
                    </a:lnTo>
                    <a:lnTo>
                      <a:pt x="63" y="65"/>
                    </a:lnTo>
                    <a:lnTo>
                      <a:pt x="74" y="63"/>
                    </a:lnTo>
                    <a:lnTo>
                      <a:pt x="86" y="54"/>
                    </a:lnTo>
                    <a:lnTo>
                      <a:pt x="92" y="45"/>
                    </a:lnTo>
                    <a:lnTo>
                      <a:pt x="94" y="31"/>
                    </a:lnTo>
                    <a:lnTo>
                      <a:pt x="94" y="31"/>
                    </a:lnTo>
                    <a:lnTo>
                      <a:pt x="92" y="20"/>
                    </a:lnTo>
                    <a:lnTo>
                      <a:pt x="83" y="8"/>
                    </a:lnTo>
                    <a:lnTo>
                      <a:pt x="71" y="2"/>
                    </a:lnTo>
                    <a:lnTo>
                      <a:pt x="60" y="0"/>
                    </a:lnTo>
                    <a:lnTo>
                      <a:pt x="31" y="0"/>
                    </a:lnTo>
                    <a:lnTo>
                      <a:pt x="31" y="0"/>
                    </a:lnTo>
                    <a:lnTo>
                      <a:pt x="31" y="0"/>
                    </a:lnTo>
                    <a:lnTo>
                      <a:pt x="20" y="5"/>
                    </a:lnTo>
                    <a:lnTo>
                      <a:pt x="8" y="11"/>
                    </a:lnTo>
                    <a:lnTo>
                      <a:pt x="3" y="23"/>
                    </a:lnTo>
                    <a:lnTo>
                      <a:pt x="0" y="37"/>
                    </a:lnTo>
                    <a:lnTo>
                      <a:pt x="0" y="37"/>
                    </a:lnTo>
                    <a:lnTo>
                      <a:pt x="3" y="48"/>
                    </a:lnTo>
                    <a:lnTo>
                      <a:pt x="11" y="60"/>
                    </a:lnTo>
                    <a:lnTo>
                      <a:pt x="23" y="65"/>
                    </a:lnTo>
                    <a:lnTo>
                      <a:pt x="37" y="68"/>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70"/>
                <a:endParaRPr lang="en-US">
                  <a:solidFill>
                    <a:srgbClr val="58595D"/>
                  </a:solidFill>
                </a:endParaRPr>
              </a:p>
            </p:txBody>
          </p:sp>
          <p:sp>
            <p:nvSpPr>
              <p:cNvPr id="117" name="Freeform 209"/>
              <p:cNvSpPr>
                <a:spLocks noChangeArrowheads="1"/>
              </p:cNvSpPr>
              <p:nvPr/>
            </p:nvSpPr>
            <p:spPr bwMode="auto">
              <a:xfrm>
                <a:off x="5180013" y="3048000"/>
                <a:ext cx="33337" cy="23813"/>
              </a:xfrm>
              <a:custGeom>
                <a:avLst/>
                <a:gdLst>
                  <a:gd name="T0" fmla="*/ 32 w 93"/>
                  <a:gd name="T1" fmla="*/ 66 h 67"/>
                  <a:gd name="T2" fmla="*/ 60 w 93"/>
                  <a:gd name="T3" fmla="*/ 66 h 67"/>
                  <a:gd name="T4" fmla="*/ 60 w 93"/>
                  <a:gd name="T5" fmla="*/ 66 h 67"/>
                  <a:gd name="T6" fmla="*/ 71 w 93"/>
                  <a:gd name="T7" fmla="*/ 63 h 67"/>
                  <a:gd name="T8" fmla="*/ 83 w 93"/>
                  <a:gd name="T9" fmla="*/ 58 h 67"/>
                  <a:gd name="T10" fmla="*/ 92 w 93"/>
                  <a:gd name="T11" fmla="*/ 46 h 67"/>
                  <a:gd name="T12" fmla="*/ 92 w 93"/>
                  <a:gd name="T13" fmla="*/ 32 h 67"/>
                  <a:gd name="T14" fmla="*/ 92 w 93"/>
                  <a:gd name="T15" fmla="*/ 32 h 67"/>
                  <a:gd name="T16" fmla="*/ 92 w 93"/>
                  <a:gd name="T17" fmla="*/ 21 h 67"/>
                  <a:gd name="T18" fmla="*/ 83 w 93"/>
                  <a:gd name="T19" fmla="*/ 9 h 67"/>
                  <a:gd name="T20" fmla="*/ 71 w 93"/>
                  <a:gd name="T21" fmla="*/ 3 h 67"/>
                  <a:gd name="T22" fmla="*/ 60 w 93"/>
                  <a:gd name="T23" fmla="*/ 0 h 67"/>
                  <a:gd name="T24" fmla="*/ 60 w 93"/>
                  <a:gd name="T25" fmla="*/ 0 h 67"/>
                  <a:gd name="T26" fmla="*/ 32 w 93"/>
                  <a:gd name="T27" fmla="*/ 0 h 67"/>
                  <a:gd name="T28" fmla="*/ 32 w 93"/>
                  <a:gd name="T29" fmla="*/ 0 h 67"/>
                  <a:gd name="T30" fmla="*/ 32 w 93"/>
                  <a:gd name="T31" fmla="*/ 0 h 67"/>
                  <a:gd name="T32" fmla="*/ 32 w 93"/>
                  <a:gd name="T33" fmla="*/ 0 h 67"/>
                  <a:gd name="T34" fmla="*/ 20 w 93"/>
                  <a:gd name="T35" fmla="*/ 3 h 67"/>
                  <a:gd name="T36" fmla="*/ 8 w 93"/>
                  <a:gd name="T37" fmla="*/ 9 h 67"/>
                  <a:gd name="T38" fmla="*/ 0 w 93"/>
                  <a:gd name="T39" fmla="*/ 21 h 67"/>
                  <a:gd name="T40" fmla="*/ 0 w 93"/>
                  <a:gd name="T41" fmla="*/ 32 h 67"/>
                  <a:gd name="T42" fmla="*/ 0 w 93"/>
                  <a:gd name="T43" fmla="*/ 32 h 67"/>
                  <a:gd name="T44" fmla="*/ 3 w 93"/>
                  <a:gd name="T45" fmla="*/ 46 h 67"/>
                  <a:gd name="T46" fmla="*/ 8 w 93"/>
                  <a:gd name="T47" fmla="*/ 58 h 67"/>
                  <a:gd name="T48" fmla="*/ 20 w 93"/>
                  <a:gd name="T49" fmla="*/ 63 h 67"/>
                  <a:gd name="T50" fmla="*/ 32 w 93"/>
                  <a:gd name="T51" fmla="*/ 66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3" h="67">
                    <a:moveTo>
                      <a:pt x="32" y="66"/>
                    </a:moveTo>
                    <a:lnTo>
                      <a:pt x="60" y="66"/>
                    </a:lnTo>
                    <a:lnTo>
                      <a:pt x="60" y="66"/>
                    </a:lnTo>
                    <a:lnTo>
                      <a:pt x="71" y="63"/>
                    </a:lnTo>
                    <a:lnTo>
                      <a:pt x="83" y="58"/>
                    </a:lnTo>
                    <a:lnTo>
                      <a:pt x="92" y="46"/>
                    </a:lnTo>
                    <a:lnTo>
                      <a:pt x="92" y="32"/>
                    </a:lnTo>
                    <a:lnTo>
                      <a:pt x="92" y="32"/>
                    </a:lnTo>
                    <a:lnTo>
                      <a:pt x="92" y="21"/>
                    </a:lnTo>
                    <a:lnTo>
                      <a:pt x="83" y="9"/>
                    </a:lnTo>
                    <a:lnTo>
                      <a:pt x="71" y="3"/>
                    </a:lnTo>
                    <a:lnTo>
                      <a:pt x="60" y="0"/>
                    </a:lnTo>
                    <a:lnTo>
                      <a:pt x="60" y="0"/>
                    </a:lnTo>
                    <a:lnTo>
                      <a:pt x="32" y="0"/>
                    </a:lnTo>
                    <a:lnTo>
                      <a:pt x="32" y="0"/>
                    </a:lnTo>
                    <a:lnTo>
                      <a:pt x="32" y="0"/>
                    </a:lnTo>
                    <a:lnTo>
                      <a:pt x="32" y="0"/>
                    </a:lnTo>
                    <a:lnTo>
                      <a:pt x="20" y="3"/>
                    </a:lnTo>
                    <a:lnTo>
                      <a:pt x="8" y="9"/>
                    </a:lnTo>
                    <a:lnTo>
                      <a:pt x="0" y="21"/>
                    </a:lnTo>
                    <a:lnTo>
                      <a:pt x="0" y="32"/>
                    </a:lnTo>
                    <a:lnTo>
                      <a:pt x="0" y="32"/>
                    </a:lnTo>
                    <a:lnTo>
                      <a:pt x="3" y="46"/>
                    </a:lnTo>
                    <a:lnTo>
                      <a:pt x="8" y="58"/>
                    </a:lnTo>
                    <a:lnTo>
                      <a:pt x="20" y="63"/>
                    </a:lnTo>
                    <a:lnTo>
                      <a:pt x="32" y="66"/>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70"/>
                <a:endParaRPr lang="en-US">
                  <a:solidFill>
                    <a:srgbClr val="58595D"/>
                  </a:solidFill>
                </a:endParaRPr>
              </a:p>
            </p:txBody>
          </p:sp>
          <p:sp>
            <p:nvSpPr>
              <p:cNvPr id="118" name="Freeform 210"/>
              <p:cNvSpPr>
                <a:spLocks noChangeArrowheads="1"/>
              </p:cNvSpPr>
              <p:nvPr/>
            </p:nvSpPr>
            <p:spPr bwMode="auto">
              <a:xfrm>
                <a:off x="5110163" y="3046413"/>
                <a:ext cx="34925" cy="25400"/>
              </a:xfrm>
              <a:custGeom>
                <a:avLst/>
                <a:gdLst>
                  <a:gd name="T0" fmla="*/ 32 w 96"/>
                  <a:gd name="T1" fmla="*/ 65 h 69"/>
                  <a:gd name="T2" fmla="*/ 60 w 96"/>
                  <a:gd name="T3" fmla="*/ 68 h 69"/>
                  <a:gd name="T4" fmla="*/ 60 w 96"/>
                  <a:gd name="T5" fmla="*/ 68 h 69"/>
                  <a:gd name="T6" fmla="*/ 60 w 96"/>
                  <a:gd name="T7" fmla="*/ 68 h 69"/>
                  <a:gd name="T8" fmla="*/ 72 w 96"/>
                  <a:gd name="T9" fmla="*/ 65 h 69"/>
                  <a:gd name="T10" fmla="*/ 83 w 96"/>
                  <a:gd name="T11" fmla="*/ 60 h 69"/>
                  <a:gd name="T12" fmla="*/ 92 w 96"/>
                  <a:gd name="T13" fmla="*/ 48 h 69"/>
                  <a:gd name="T14" fmla="*/ 95 w 96"/>
                  <a:gd name="T15" fmla="*/ 37 h 69"/>
                  <a:gd name="T16" fmla="*/ 95 w 96"/>
                  <a:gd name="T17" fmla="*/ 37 h 69"/>
                  <a:gd name="T18" fmla="*/ 92 w 96"/>
                  <a:gd name="T19" fmla="*/ 23 h 69"/>
                  <a:gd name="T20" fmla="*/ 86 w 96"/>
                  <a:gd name="T21" fmla="*/ 11 h 69"/>
                  <a:gd name="T22" fmla="*/ 75 w 96"/>
                  <a:gd name="T23" fmla="*/ 5 h 69"/>
                  <a:gd name="T24" fmla="*/ 63 w 96"/>
                  <a:gd name="T25" fmla="*/ 0 h 69"/>
                  <a:gd name="T26" fmla="*/ 35 w 96"/>
                  <a:gd name="T27" fmla="*/ 0 h 69"/>
                  <a:gd name="T28" fmla="*/ 35 w 96"/>
                  <a:gd name="T29" fmla="*/ 0 h 69"/>
                  <a:gd name="T30" fmla="*/ 23 w 96"/>
                  <a:gd name="T31" fmla="*/ 2 h 69"/>
                  <a:gd name="T32" fmla="*/ 12 w 96"/>
                  <a:gd name="T33" fmla="*/ 8 h 69"/>
                  <a:gd name="T34" fmla="*/ 3 w 96"/>
                  <a:gd name="T35" fmla="*/ 20 h 69"/>
                  <a:gd name="T36" fmla="*/ 0 w 96"/>
                  <a:gd name="T37" fmla="*/ 31 h 69"/>
                  <a:gd name="T38" fmla="*/ 0 w 96"/>
                  <a:gd name="T39" fmla="*/ 31 h 69"/>
                  <a:gd name="T40" fmla="*/ 3 w 96"/>
                  <a:gd name="T41" fmla="*/ 45 h 69"/>
                  <a:gd name="T42" fmla="*/ 9 w 96"/>
                  <a:gd name="T43" fmla="*/ 54 h 69"/>
                  <a:gd name="T44" fmla="*/ 20 w 96"/>
                  <a:gd name="T45" fmla="*/ 63 h 69"/>
                  <a:gd name="T46" fmla="*/ 32 w 96"/>
                  <a:gd name="T47" fmla="*/ 6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6" h="69">
                    <a:moveTo>
                      <a:pt x="32" y="65"/>
                    </a:moveTo>
                    <a:lnTo>
                      <a:pt x="60" y="68"/>
                    </a:lnTo>
                    <a:lnTo>
                      <a:pt x="60" y="68"/>
                    </a:lnTo>
                    <a:lnTo>
                      <a:pt x="60" y="68"/>
                    </a:lnTo>
                    <a:lnTo>
                      <a:pt x="72" y="65"/>
                    </a:lnTo>
                    <a:lnTo>
                      <a:pt x="83" y="60"/>
                    </a:lnTo>
                    <a:lnTo>
                      <a:pt x="92" y="48"/>
                    </a:lnTo>
                    <a:lnTo>
                      <a:pt x="95" y="37"/>
                    </a:lnTo>
                    <a:lnTo>
                      <a:pt x="95" y="37"/>
                    </a:lnTo>
                    <a:lnTo>
                      <a:pt x="92" y="23"/>
                    </a:lnTo>
                    <a:lnTo>
                      <a:pt x="86" y="11"/>
                    </a:lnTo>
                    <a:lnTo>
                      <a:pt x="75" y="5"/>
                    </a:lnTo>
                    <a:lnTo>
                      <a:pt x="63" y="0"/>
                    </a:lnTo>
                    <a:lnTo>
                      <a:pt x="35" y="0"/>
                    </a:lnTo>
                    <a:lnTo>
                      <a:pt x="35" y="0"/>
                    </a:lnTo>
                    <a:lnTo>
                      <a:pt x="23" y="2"/>
                    </a:lnTo>
                    <a:lnTo>
                      <a:pt x="12" y="8"/>
                    </a:lnTo>
                    <a:lnTo>
                      <a:pt x="3" y="20"/>
                    </a:lnTo>
                    <a:lnTo>
                      <a:pt x="0" y="31"/>
                    </a:lnTo>
                    <a:lnTo>
                      <a:pt x="0" y="31"/>
                    </a:lnTo>
                    <a:lnTo>
                      <a:pt x="3" y="45"/>
                    </a:lnTo>
                    <a:lnTo>
                      <a:pt x="9" y="54"/>
                    </a:lnTo>
                    <a:lnTo>
                      <a:pt x="20" y="63"/>
                    </a:lnTo>
                    <a:lnTo>
                      <a:pt x="32" y="6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70"/>
                <a:endParaRPr lang="en-US">
                  <a:solidFill>
                    <a:srgbClr val="58595D"/>
                  </a:solidFill>
                </a:endParaRPr>
              </a:p>
            </p:txBody>
          </p:sp>
          <p:sp>
            <p:nvSpPr>
              <p:cNvPr id="119" name="Freeform 211"/>
              <p:cNvSpPr>
                <a:spLocks noChangeArrowheads="1"/>
              </p:cNvSpPr>
              <p:nvPr/>
            </p:nvSpPr>
            <p:spPr bwMode="auto">
              <a:xfrm>
                <a:off x="5040313" y="3041650"/>
                <a:ext cx="33337" cy="25400"/>
              </a:xfrm>
              <a:custGeom>
                <a:avLst/>
                <a:gdLst>
                  <a:gd name="T0" fmla="*/ 29 w 93"/>
                  <a:gd name="T1" fmla="*/ 66 h 70"/>
                  <a:gd name="T2" fmla="*/ 57 w 93"/>
                  <a:gd name="T3" fmla="*/ 69 h 70"/>
                  <a:gd name="T4" fmla="*/ 57 w 93"/>
                  <a:gd name="T5" fmla="*/ 69 h 70"/>
                  <a:gd name="T6" fmla="*/ 57 w 93"/>
                  <a:gd name="T7" fmla="*/ 69 h 70"/>
                  <a:gd name="T8" fmla="*/ 69 w 93"/>
                  <a:gd name="T9" fmla="*/ 66 h 70"/>
                  <a:gd name="T10" fmla="*/ 81 w 93"/>
                  <a:gd name="T11" fmla="*/ 60 h 70"/>
                  <a:gd name="T12" fmla="*/ 89 w 93"/>
                  <a:gd name="T13" fmla="*/ 52 h 70"/>
                  <a:gd name="T14" fmla="*/ 92 w 93"/>
                  <a:gd name="T15" fmla="*/ 38 h 70"/>
                  <a:gd name="T16" fmla="*/ 92 w 93"/>
                  <a:gd name="T17" fmla="*/ 38 h 70"/>
                  <a:gd name="T18" fmla="*/ 92 w 93"/>
                  <a:gd name="T19" fmla="*/ 26 h 70"/>
                  <a:gd name="T20" fmla="*/ 86 w 93"/>
                  <a:gd name="T21" fmla="*/ 15 h 70"/>
                  <a:gd name="T22" fmla="*/ 75 w 93"/>
                  <a:gd name="T23" fmla="*/ 6 h 70"/>
                  <a:gd name="T24" fmla="*/ 63 w 93"/>
                  <a:gd name="T25" fmla="*/ 3 h 70"/>
                  <a:gd name="T26" fmla="*/ 38 w 93"/>
                  <a:gd name="T27" fmla="*/ 0 h 70"/>
                  <a:gd name="T28" fmla="*/ 38 w 93"/>
                  <a:gd name="T29" fmla="*/ 0 h 70"/>
                  <a:gd name="T30" fmla="*/ 23 w 93"/>
                  <a:gd name="T31" fmla="*/ 0 h 70"/>
                  <a:gd name="T32" fmla="*/ 12 w 93"/>
                  <a:gd name="T33" fmla="*/ 6 h 70"/>
                  <a:gd name="T34" fmla="*/ 3 w 93"/>
                  <a:gd name="T35" fmla="*/ 17 h 70"/>
                  <a:gd name="T36" fmla="*/ 0 w 93"/>
                  <a:gd name="T37" fmla="*/ 29 h 70"/>
                  <a:gd name="T38" fmla="*/ 0 w 93"/>
                  <a:gd name="T39" fmla="*/ 29 h 70"/>
                  <a:gd name="T40" fmla="*/ 3 w 93"/>
                  <a:gd name="T41" fmla="*/ 43 h 70"/>
                  <a:gd name="T42" fmla="*/ 9 w 93"/>
                  <a:gd name="T43" fmla="*/ 55 h 70"/>
                  <a:gd name="T44" fmla="*/ 18 w 93"/>
                  <a:gd name="T45" fmla="*/ 60 h 70"/>
                  <a:gd name="T46" fmla="*/ 29 w 93"/>
                  <a:gd name="T47" fmla="*/ 6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3" h="70">
                    <a:moveTo>
                      <a:pt x="29" y="66"/>
                    </a:moveTo>
                    <a:lnTo>
                      <a:pt x="57" y="69"/>
                    </a:lnTo>
                    <a:lnTo>
                      <a:pt x="57" y="69"/>
                    </a:lnTo>
                    <a:lnTo>
                      <a:pt x="57" y="69"/>
                    </a:lnTo>
                    <a:lnTo>
                      <a:pt x="69" y="66"/>
                    </a:lnTo>
                    <a:lnTo>
                      <a:pt x="81" y="60"/>
                    </a:lnTo>
                    <a:lnTo>
                      <a:pt x="89" y="52"/>
                    </a:lnTo>
                    <a:lnTo>
                      <a:pt x="92" y="38"/>
                    </a:lnTo>
                    <a:lnTo>
                      <a:pt x="92" y="38"/>
                    </a:lnTo>
                    <a:lnTo>
                      <a:pt x="92" y="26"/>
                    </a:lnTo>
                    <a:lnTo>
                      <a:pt x="86" y="15"/>
                    </a:lnTo>
                    <a:lnTo>
                      <a:pt x="75" y="6"/>
                    </a:lnTo>
                    <a:lnTo>
                      <a:pt x="63" y="3"/>
                    </a:lnTo>
                    <a:lnTo>
                      <a:pt x="38" y="0"/>
                    </a:lnTo>
                    <a:lnTo>
                      <a:pt x="38" y="0"/>
                    </a:lnTo>
                    <a:lnTo>
                      <a:pt x="23" y="0"/>
                    </a:lnTo>
                    <a:lnTo>
                      <a:pt x="12" y="6"/>
                    </a:lnTo>
                    <a:lnTo>
                      <a:pt x="3" y="17"/>
                    </a:lnTo>
                    <a:lnTo>
                      <a:pt x="0" y="29"/>
                    </a:lnTo>
                    <a:lnTo>
                      <a:pt x="0" y="29"/>
                    </a:lnTo>
                    <a:lnTo>
                      <a:pt x="3" y="43"/>
                    </a:lnTo>
                    <a:lnTo>
                      <a:pt x="9" y="55"/>
                    </a:lnTo>
                    <a:lnTo>
                      <a:pt x="18" y="60"/>
                    </a:lnTo>
                    <a:lnTo>
                      <a:pt x="29" y="66"/>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70"/>
                <a:endParaRPr lang="en-US">
                  <a:solidFill>
                    <a:srgbClr val="58595D"/>
                  </a:solidFill>
                </a:endParaRPr>
              </a:p>
            </p:txBody>
          </p:sp>
          <p:sp>
            <p:nvSpPr>
              <p:cNvPr id="120" name="Freeform 212"/>
              <p:cNvSpPr>
                <a:spLocks noChangeArrowheads="1"/>
              </p:cNvSpPr>
              <p:nvPr/>
            </p:nvSpPr>
            <p:spPr bwMode="auto">
              <a:xfrm>
                <a:off x="4972050" y="3032125"/>
                <a:ext cx="33338" cy="25400"/>
              </a:xfrm>
              <a:custGeom>
                <a:avLst/>
                <a:gdLst>
                  <a:gd name="T0" fmla="*/ 29 w 93"/>
                  <a:gd name="T1" fmla="*/ 66 h 69"/>
                  <a:gd name="T2" fmla="*/ 55 w 93"/>
                  <a:gd name="T3" fmla="*/ 68 h 69"/>
                  <a:gd name="T4" fmla="*/ 55 w 93"/>
                  <a:gd name="T5" fmla="*/ 68 h 69"/>
                  <a:gd name="T6" fmla="*/ 55 w 93"/>
                  <a:gd name="T7" fmla="*/ 68 h 69"/>
                  <a:gd name="T8" fmla="*/ 66 w 93"/>
                  <a:gd name="T9" fmla="*/ 68 h 69"/>
                  <a:gd name="T10" fmla="*/ 78 w 93"/>
                  <a:gd name="T11" fmla="*/ 63 h 69"/>
                  <a:gd name="T12" fmla="*/ 86 w 93"/>
                  <a:gd name="T13" fmla="*/ 54 h 69"/>
                  <a:gd name="T14" fmla="*/ 92 w 93"/>
                  <a:gd name="T15" fmla="*/ 42 h 69"/>
                  <a:gd name="T16" fmla="*/ 92 w 93"/>
                  <a:gd name="T17" fmla="*/ 42 h 69"/>
                  <a:gd name="T18" fmla="*/ 92 w 93"/>
                  <a:gd name="T19" fmla="*/ 28 h 69"/>
                  <a:gd name="T20" fmla="*/ 86 w 93"/>
                  <a:gd name="T21" fmla="*/ 17 h 69"/>
                  <a:gd name="T22" fmla="*/ 78 w 93"/>
                  <a:gd name="T23" fmla="*/ 8 h 69"/>
                  <a:gd name="T24" fmla="*/ 66 w 93"/>
                  <a:gd name="T25" fmla="*/ 5 h 69"/>
                  <a:gd name="T26" fmla="*/ 38 w 93"/>
                  <a:gd name="T27" fmla="*/ 0 h 69"/>
                  <a:gd name="T28" fmla="*/ 38 w 93"/>
                  <a:gd name="T29" fmla="*/ 0 h 69"/>
                  <a:gd name="T30" fmla="*/ 26 w 93"/>
                  <a:gd name="T31" fmla="*/ 0 h 69"/>
                  <a:gd name="T32" fmla="*/ 15 w 93"/>
                  <a:gd name="T33" fmla="*/ 5 h 69"/>
                  <a:gd name="T34" fmla="*/ 6 w 93"/>
                  <a:gd name="T35" fmla="*/ 14 h 69"/>
                  <a:gd name="T36" fmla="*/ 0 w 93"/>
                  <a:gd name="T37" fmla="*/ 28 h 69"/>
                  <a:gd name="T38" fmla="*/ 0 w 93"/>
                  <a:gd name="T39" fmla="*/ 28 h 69"/>
                  <a:gd name="T40" fmla="*/ 3 w 93"/>
                  <a:gd name="T41" fmla="*/ 40 h 69"/>
                  <a:gd name="T42" fmla="*/ 6 w 93"/>
                  <a:gd name="T43" fmla="*/ 51 h 69"/>
                  <a:gd name="T44" fmla="*/ 18 w 93"/>
                  <a:gd name="T45" fmla="*/ 60 h 69"/>
                  <a:gd name="T46" fmla="*/ 29 w 93"/>
                  <a:gd name="T47" fmla="*/ 6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3" h="69">
                    <a:moveTo>
                      <a:pt x="29" y="66"/>
                    </a:moveTo>
                    <a:lnTo>
                      <a:pt x="55" y="68"/>
                    </a:lnTo>
                    <a:lnTo>
                      <a:pt x="55" y="68"/>
                    </a:lnTo>
                    <a:lnTo>
                      <a:pt x="55" y="68"/>
                    </a:lnTo>
                    <a:lnTo>
                      <a:pt x="66" y="68"/>
                    </a:lnTo>
                    <a:lnTo>
                      <a:pt x="78" y="63"/>
                    </a:lnTo>
                    <a:lnTo>
                      <a:pt x="86" y="54"/>
                    </a:lnTo>
                    <a:lnTo>
                      <a:pt x="92" y="42"/>
                    </a:lnTo>
                    <a:lnTo>
                      <a:pt x="92" y="42"/>
                    </a:lnTo>
                    <a:lnTo>
                      <a:pt x="92" y="28"/>
                    </a:lnTo>
                    <a:lnTo>
                      <a:pt x="86" y="17"/>
                    </a:lnTo>
                    <a:lnTo>
                      <a:pt x="78" y="8"/>
                    </a:lnTo>
                    <a:lnTo>
                      <a:pt x="66" y="5"/>
                    </a:lnTo>
                    <a:lnTo>
                      <a:pt x="38" y="0"/>
                    </a:lnTo>
                    <a:lnTo>
                      <a:pt x="38" y="0"/>
                    </a:lnTo>
                    <a:lnTo>
                      <a:pt x="26" y="0"/>
                    </a:lnTo>
                    <a:lnTo>
                      <a:pt x="15" y="5"/>
                    </a:lnTo>
                    <a:lnTo>
                      <a:pt x="6" y="14"/>
                    </a:lnTo>
                    <a:lnTo>
                      <a:pt x="0" y="28"/>
                    </a:lnTo>
                    <a:lnTo>
                      <a:pt x="0" y="28"/>
                    </a:lnTo>
                    <a:lnTo>
                      <a:pt x="3" y="40"/>
                    </a:lnTo>
                    <a:lnTo>
                      <a:pt x="6" y="51"/>
                    </a:lnTo>
                    <a:lnTo>
                      <a:pt x="18" y="60"/>
                    </a:lnTo>
                    <a:lnTo>
                      <a:pt x="29" y="66"/>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70"/>
                <a:endParaRPr lang="en-US">
                  <a:solidFill>
                    <a:srgbClr val="58595D"/>
                  </a:solidFill>
                </a:endParaRPr>
              </a:p>
            </p:txBody>
          </p:sp>
          <p:sp>
            <p:nvSpPr>
              <p:cNvPr id="121" name="Freeform 213"/>
              <p:cNvSpPr>
                <a:spLocks noChangeArrowheads="1"/>
              </p:cNvSpPr>
              <p:nvPr/>
            </p:nvSpPr>
            <p:spPr bwMode="auto">
              <a:xfrm>
                <a:off x="4903788" y="3017838"/>
                <a:ext cx="31750" cy="25400"/>
              </a:xfrm>
              <a:custGeom>
                <a:avLst/>
                <a:gdLst>
                  <a:gd name="T0" fmla="*/ 26 w 90"/>
                  <a:gd name="T1" fmla="*/ 63 h 70"/>
                  <a:gd name="T2" fmla="*/ 52 w 90"/>
                  <a:gd name="T3" fmla="*/ 69 h 70"/>
                  <a:gd name="T4" fmla="*/ 52 w 90"/>
                  <a:gd name="T5" fmla="*/ 69 h 70"/>
                  <a:gd name="T6" fmla="*/ 52 w 90"/>
                  <a:gd name="T7" fmla="*/ 69 h 70"/>
                  <a:gd name="T8" fmla="*/ 63 w 90"/>
                  <a:gd name="T9" fmla="*/ 69 h 70"/>
                  <a:gd name="T10" fmla="*/ 75 w 90"/>
                  <a:gd name="T11" fmla="*/ 66 h 70"/>
                  <a:gd name="T12" fmla="*/ 84 w 90"/>
                  <a:gd name="T13" fmla="*/ 58 h 70"/>
                  <a:gd name="T14" fmla="*/ 89 w 90"/>
                  <a:gd name="T15" fmla="*/ 46 h 70"/>
                  <a:gd name="T16" fmla="*/ 89 w 90"/>
                  <a:gd name="T17" fmla="*/ 46 h 70"/>
                  <a:gd name="T18" fmla="*/ 89 w 90"/>
                  <a:gd name="T19" fmla="*/ 32 h 70"/>
                  <a:gd name="T20" fmla="*/ 86 w 90"/>
                  <a:gd name="T21" fmla="*/ 20 h 70"/>
                  <a:gd name="T22" fmla="*/ 78 w 90"/>
                  <a:gd name="T23" fmla="*/ 12 h 70"/>
                  <a:gd name="T24" fmla="*/ 66 w 90"/>
                  <a:gd name="T25" fmla="*/ 6 h 70"/>
                  <a:gd name="T26" fmla="*/ 40 w 90"/>
                  <a:gd name="T27" fmla="*/ 0 h 70"/>
                  <a:gd name="T28" fmla="*/ 40 w 90"/>
                  <a:gd name="T29" fmla="*/ 0 h 70"/>
                  <a:gd name="T30" fmla="*/ 26 w 90"/>
                  <a:gd name="T31" fmla="*/ 0 h 70"/>
                  <a:gd name="T32" fmla="*/ 18 w 90"/>
                  <a:gd name="T33" fmla="*/ 6 h 70"/>
                  <a:gd name="T34" fmla="*/ 6 w 90"/>
                  <a:gd name="T35" fmla="*/ 15 h 70"/>
                  <a:gd name="T36" fmla="*/ 3 w 90"/>
                  <a:gd name="T37" fmla="*/ 23 h 70"/>
                  <a:gd name="T38" fmla="*/ 3 w 90"/>
                  <a:gd name="T39" fmla="*/ 23 h 70"/>
                  <a:gd name="T40" fmla="*/ 0 w 90"/>
                  <a:gd name="T41" fmla="*/ 38 h 70"/>
                  <a:gd name="T42" fmla="*/ 6 w 90"/>
                  <a:gd name="T43" fmla="*/ 49 h 70"/>
                  <a:gd name="T44" fmla="*/ 15 w 90"/>
                  <a:gd name="T45" fmla="*/ 58 h 70"/>
                  <a:gd name="T46" fmla="*/ 26 w 90"/>
                  <a:gd name="T47" fmla="*/ 6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0" h="70">
                    <a:moveTo>
                      <a:pt x="26" y="63"/>
                    </a:moveTo>
                    <a:lnTo>
                      <a:pt x="52" y="69"/>
                    </a:lnTo>
                    <a:lnTo>
                      <a:pt x="52" y="69"/>
                    </a:lnTo>
                    <a:lnTo>
                      <a:pt x="52" y="69"/>
                    </a:lnTo>
                    <a:lnTo>
                      <a:pt x="63" y="69"/>
                    </a:lnTo>
                    <a:lnTo>
                      <a:pt x="75" y="66"/>
                    </a:lnTo>
                    <a:lnTo>
                      <a:pt x="84" y="58"/>
                    </a:lnTo>
                    <a:lnTo>
                      <a:pt x="89" y="46"/>
                    </a:lnTo>
                    <a:lnTo>
                      <a:pt x="89" y="46"/>
                    </a:lnTo>
                    <a:lnTo>
                      <a:pt x="89" y="32"/>
                    </a:lnTo>
                    <a:lnTo>
                      <a:pt x="86" y="20"/>
                    </a:lnTo>
                    <a:lnTo>
                      <a:pt x="78" y="12"/>
                    </a:lnTo>
                    <a:lnTo>
                      <a:pt x="66" y="6"/>
                    </a:lnTo>
                    <a:lnTo>
                      <a:pt x="40" y="0"/>
                    </a:lnTo>
                    <a:lnTo>
                      <a:pt x="40" y="0"/>
                    </a:lnTo>
                    <a:lnTo>
                      <a:pt x="26" y="0"/>
                    </a:lnTo>
                    <a:lnTo>
                      <a:pt x="18" y="6"/>
                    </a:lnTo>
                    <a:lnTo>
                      <a:pt x="6" y="15"/>
                    </a:lnTo>
                    <a:lnTo>
                      <a:pt x="3" y="23"/>
                    </a:lnTo>
                    <a:lnTo>
                      <a:pt x="3" y="23"/>
                    </a:lnTo>
                    <a:lnTo>
                      <a:pt x="0" y="38"/>
                    </a:lnTo>
                    <a:lnTo>
                      <a:pt x="6" y="49"/>
                    </a:lnTo>
                    <a:lnTo>
                      <a:pt x="15" y="58"/>
                    </a:lnTo>
                    <a:lnTo>
                      <a:pt x="26" y="63"/>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70"/>
                <a:endParaRPr lang="en-US">
                  <a:solidFill>
                    <a:srgbClr val="58595D"/>
                  </a:solidFill>
                </a:endParaRPr>
              </a:p>
            </p:txBody>
          </p:sp>
          <p:sp>
            <p:nvSpPr>
              <p:cNvPr id="122" name="Freeform 214"/>
              <p:cNvSpPr>
                <a:spLocks noChangeArrowheads="1"/>
              </p:cNvSpPr>
              <p:nvPr/>
            </p:nvSpPr>
            <p:spPr bwMode="auto">
              <a:xfrm>
                <a:off x="4838700" y="3000375"/>
                <a:ext cx="31750" cy="25400"/>
              </a:xfrm>
              <a:custGeom>
                <a:avLst/>
                <a:gdLst>
                  <a:gd name="T0" fmla="*/ 20 w 87"/>
                  <a:gd name="T1" fmla="*/ 57 h 69"/>
                  <a:gd name="T2" fmla="*/ 46 w 87"/>
                  <a:gd name="T3" fmla="*/ 66 h 69"/>
                  <a:gd name="T4" fmla="*/ 46 w 87"/>
                  <a:gd name="T5" fmla="*/ 66 h 69"/>
                  <a:gd name="T6" fmla="*/ 46 w 87"/>
                  <a:gd name="T7" fmla="*/ 66 h 69"/>
                  <a:gd name="T8" fmla="*/ 57 w 87"/>
                  <a:gd name="T9" fmla="*/ 68 h 69"/>
                  <a:gd name="T10" fmla="*/ 69 w 87"/>
                  <a:gd name="T11" fmla="*/ 66 h 69"/>
                  <a:gd name="T12" fmla="*/ 77 w 87"/>
                  <a:gd name="T13" fmla="*/ 57 h 69"/>
                  <a:gd name="T14" fmla="*/ 83 w 87"/>
                  <a:gd name="T15" fmla="*/ 48 h 69"/>
                  <a:gd name="T16" fmla="*/ 83 w 87"/>
                  <a:gd name="T17" fmla="*/ 48 h 69"/>
                  <a:gd name="T18" fmla="*/ 86 w 87"/>
                  <a:gd name="T19" fmla="*/ 34 h 69"/>
                  <a:gd name="T20" fmla="*/ 83 w 87"/>
                  <a:gd name="T21" fmla="*/ 23 h 69"/>
                  <a:gd name="T22" fmla="*/ 75 w 87"/>
                  <a:gd name="T23" fmla="*/ 14 h 69"/>
                  <a:gd name="T24" fmla="*/ 66 w 87"/>
                  <a:gd name="T25" fmla="*/ 8 h 69"/>
                  <a:gd name="T26" fmla="*/ 40 w 87"/>
                  <a:gd name="T27" fmla="*/ 0 h 69"/>
                  <a:gd name="T28" fmla="*/ 40 w 87"/>
                  <a:gd name="T29" fmla="*/ 0 h 69"/>
                  <a:gd name="T30" fmla="*/ 29 w 87"/>
                  <a:gd name="T31" fmla="*/ 0 h 69"/>
                  <a:gd name="T32" fmla="*/ 17 w 87"/>
                  <a:gd name="T33" fmla="*/ 3 h 69"/>
                  <a:gd name="T34" fmla="*/ 9 w 87"/>
                  <a:gd name="T35" fmla="*/ 8 h 69"/>
                  <a:gd name="T36" fmla="*/ 3 w 87"/>
                  <a:gd name="T37" fmla="*/ 20 h 69"/>
                  <a:gd name="T38" fmla="*/ 3 w 87"/>
                  <a:gd name="T39" fmla="*/ 20 h 69"/>
                  <a:gd name="T40" fmla="*/ 0 w 87"/>
                  <a:gd name="T41" fmla="*/ 31 h 69"/>
                  <a:gd name="T42" fmla="*/ 3 w 87"/>
                  <a:gd name="T43" fmla="*/ 43 h 69"/>
                  <a:gd name="T44" fmla="*/ 9 w 87"/>
                  <a:gd name="T45" fmla="*/ 51 h 69"/>
                  <a:gd name="T46" fmla="*/ 20 w 87"/>
                  <a:gd name="T47" fmla="*/ 5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7" h="69">
                    <a:moveTo>
                      <a:pt x="20" y="57"/>
                    </a:moveTo>
                    <a:lnTo>
                      <a:pt x="46" y="66"/>
                    </a:lnTo>
                    <a:lnTo>
                      <a:pt x="46" y="66"/>
                    </a:lnTo>
                    <a:lnTo>
                      <a:pt x="46" y="66"/>
                    </a:lnTo>
                    <a:lnTo>
                      <a:pt x="57" y="68"/>
                    </a:lnTo>
                    <a:lnTo>
                      <a:pt x="69" y="66"/>
                    </a:lnTo>
                    <a:lnTo>
                      <a:pt x="77" y="57"/>
                    </a:lnTo>
                    <a:lnTo>
                      <a:pt x="83" y="48"/>
                    </a:lnTo>
                    <a:lnTo>
                      <a:pt x="83" y="48"/>
                    </a:lnTo>
                    <a:lnTo>
                      <a:pt x="86" y="34"/>
                    </a:lnTo>
                    <a:lnTo>
                      <a:pt x="83" y="23"/>
                    </a:lnTo>
                    <a:lnTo>
                      <a:pt x="75" y="14"/>
                    </a:lnTo>
                    <a:lnTo>
                      <a:pt x="66" y="8"/>
                    </a:lnTo>
                    <a:lnTo>
                      <a:pt x="40" y="0"/>
                    </a:lnTo>
                    <a:lnTo>
                      <a:pt x="40" y="0"/>
                    </a:lnTo>
                    <a:lnTo>
                      <a:pt x="29" y="0"/>
                    </a:lnTo>
                    <a:lnTo>
                      <a:pt x="17" y="3"/>
                    </a:lnTo>
                    <a:lnTo>
                      <a:pt x="9" y="8"/>
                    </a:lnTo>
                    <a:lnTo>
                      <a:pt x="3" y="20"/>
                    </a:lnTo>
                    <a:lnTo>
                      <a:pt x="3" y="20"/>
                    </a:lnTo>
                    <a:lnTo>
                      <a:pt x="0" y="31"/>
                    </a:lnTo>
                    <a:lnTo>
                      <a:pt x="3" y="43"/>
                    </a:lnTo>
                    <a:lnTo>
                      <a:pt x="9" y="51"/>
                    </a:lnTo>
                    <a:lnTo>
                      <a:pt x="20" y="57"/>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70"/>
                <a:endParaRPr lang="en-US">
                  <a:solidFill>
                    <a:srgbClr val="58595D"/>
                  </a:solidFill>
                </a:endParaRPr>
              </a:p>
            </p:txBody>
          </p:sp>
          <p:sp>
            <p:nvSpPr>
              <p:cNvPr id="123" name="Freeform 215"/>
              <p:cNvSpPr>
                <a:spLocks noChangeArrowheads="1"/>
              </p:cNvSpPr>
              <p:nvPr/>
            </p:nvSpPr>
            <p:spPr bwMode="auto">
              <a:xfrm>
                <a:off x="4773613" y="2971800"/>
                <a:ext cx="30162" cy="26988"/>
              </a:xfrm>
              <a:custGeom>
                <a:avLst/>
                <a:gdLst>
                  <a:gd name="T0" fmla="*/ 66 w 84"/>
                  <a:gd name="T1" fmla="*/ 18 h 73"/>
                  <a:gd name="T2" fmla="*/ 44 w 84"/>
                  <a:gd name="T3" fmla="*/ 3 h 73"/>
                  <a:gd name="T4" fmla="*/ 44 w 84"/>
                  <a:gd name="T5" fmla="*/ 3 h 73"/>
                  <a:gd name="T6" fmla="*/ 32 w 84"/>
                  <a:gd name="T7" fmla="*/ 0 h 73"/>
                  <a:gd name="T8" fmla="*/ 20 w 84"/>
                  <a:gd name="T9" fmla="*/ 3 h 73"/>
                  <a:gd name="T10" fmla="*/ 12 w 84"/>
                  <a:gd name="T11" fmla="*/ 9 h 73"/>
                  <a:gd name="T12" fmla="*/ 6 w 84"/>
                  <a:gd name="T13" fmla="*/ 18 h 73"/>
                  <a:gd name="T14" fmla="*/ 6 w 84"/>
                  <a:gd name="T15" fmla="*/ 18 h 73"/>
                  <a:gd name="T16" fmla="*/ 0 w 84"/>
                  <a:gd name="T17" fmla="*/ 29 h 73"/>
                  <a:gd name="T18" fmla="*/ 3 w 84"/>
                  <a:gd name="T19" fmla="*/ 38 h 73"/>
                  <a:gd name="T20" fmla="*/ 9 w 84"/>
                  <a:gd name="T21" fmla="*/ 49 h 73"/>
                  <a:gd name="T22" fmla="*/ 18 w 84"/>
                  <a:gd name="T23" fmla="*/ 55 h 73"/>
                  <a:gd name="T24" fmla="*/ 41 w 84"/>
                  <a:gd name="T25" fmla="*/ 69 h 73"/>
                  <a:gd name="T26" fmla="*/ 41 w 84"/>
                  <a:gd name="T27" fmla="*/ 69 h 73"/>
                  <a:gd name="T28" fmla="*/ 41 w 84"/>
                  <a:gd name="T29" fmla="*/ 69 h 73"/>
                  <a:gd name="T30" fmla="*/ 52 w 84"/>
                  <a:gd name="T31" fmla="*/ 72 h 73"/>
                  <a:gd name="T32" fmla="*/ 64 w 84"/>
                  <a:gd name="T33" fmla="*/ 69 h 73"/>
                  <a:gd name="T34" fmla="*/ 72 w 84"/>
                  <a:gd name="T35" fmla="*/ 66 h 73"/>
                  <a:gd name="T36" fmla="*/ 81 w 84"/>
                  <a:gd name="T37" fmla="*/ 55 h 73"/>
                  <a:gd name="T38" fmla="*/ 81 w 84"/>
                  <a:gd name="T39" fmla="*/ 55 h 73"/>
                  <a:gd name="T40" fmla="*/ 83 w 84"/>
                  <a:gd name="T41" fmla="*/ 46 h 73"/>
                  <a:gd name="T42" fmla="*/ 81 w 84"/>
                  <a:gd name="T43" fmla="*/ 35 h 73"/>
                  <a:gd name="T44" fmla="*/ 78 w 84"/>
                  <a:gd name="T45" fmla="*/ 23 h 73"/>
                  <a:gd name="T46" fmla="*/ 66 w 84"/>
                  <a:gd name="T47" fmla="*/ 18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4" h="73">
                    <a:moveTo>
                      <a:pt x="66" y="18"/>
                    </a:moveTo>
                    <a:lnTo>
                      <a:pt x="44" y="3"/>
                    </a:lnTo>
                    <a:lnTo>
                      <a:pt x="44" y="3"/>
                    </a:lnTo>
                    <a:lnTo>
                      <a:pt x="32" y="0"/>
                    </a:lnTo>
                    <a:lnTo>
                      <a:pt x="20" y="3"/>
                    </a:lnTo>
                    <a:lnTo>
                      <a:pt x="12" y="9"/>
                    </a:lnTo>
                    <a:lnTo>
                      <a:pt x="6" y="18"/>
                    </a:lnTo>
                    <a:lnTo>
                      <a:pt x="6" y="18"/>
                    </a:lnTo>
                    <a:lnTo>
                      <a:pt x="0" y="29"/>
                    </a:lnTo>
                    <a:lnTo>
                      <a:pt x="3" y="38"/>
                    </a:lnTo>
                    <a:lnTo>
                      <a:pt x="9" y="49"/>
                    </a:lnTo>
                    <a:lnTo>
                      <a:pt x="18" y="55"/>
                    </a:lnTo>
                    <a:lnTo>
                      <a:pt x="41" y="69"/>
                    </a:lnTo>
                    <a:lnTo>
                      <a:pt x="41" y="69"/>
                    </a:lnTo>
                    <a:lnTo>
                      <a:pt x="41" y="69"/>
                    </a:lnTo>
                    <a:lnTo>
                      <a:pt x="52" y="72"/>
                    </a:lnTo>
                    <a:lnTo>
                      <a:pt x="64" y="69"/>
                    </a:lnTo>
                    <a:lnTo>
                      <a:pt x="72" y="66"/>
                    </a:lnTo>
                    <a:lnTo>
                      <a:pt x="81" y="55"/>
                    </a:lnTo>
                    <a:lnTo>
                      <a:pt x="81" y="55"/>
                    </a:lnTo>
                    <a:lnTo>
                      <a:pt x="83" y="46"/>
                    </a:lnTo>
                    <a:lnTo>
                      <a:pt x="81" y="35"/>
                    </a:lnTo>
                    <a:lnTo>
                      <a:pt x="78" y="23"/>
                    </a:lnTo>
                    <a:lnTo>
                      <a:pt x="66" y="18"/>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70"/>
                <a:endParaRPr lang="en-US">
                  <a:solidFill>
                    <a:srgbClr val="58595D"/>
                  </a:solidFill>
                </a:endParaRPr>
              </a:p>
            </p:txBody>
          </p:sp>
          <p:sp>
            <p:nvSpPr>
              <p:cNvPr id="124" name="Freeform 216"/>
              <p:cNvSpPr>
                <a:spLocks noChangeArrowheads="1"/>
              </p:cNvSpPr>
              <p:nvPr/>
            </p:nvSpPr>
            <p:spPr bwMode="auto">
              <a:xfrm>
                <a:off x="4868863" y="2762250"/>
                <a:ext cx="22225" cy="15875"/>
              </a:xfrm>
              <a:custGeom>
                <a:avLst/>
                <a:gdLst>
                  <a:gd name="T0" fmla="*/ 40 w 61"/>
                  <a:gd name="T1" fmla="*/ 3 h 44"/>
                  <a:gd name="T2" fmla="*/ 14 w 61"/>
                  <a:gd name="T3" fmla="*/ 9 h 44"/>
                  <a:gd name="T4" fmla="*/ 14 w 61"/>
                  <a:gd name="T5" fmla="*/ 9 h 44"/>
                  <a:gd name="T6" fmla="*/ 14 w 61"/>
                  <a:gd name="T7" fmla="*/ 9 h 44"/>
                  <a:gd name="T8" fmla="*/ 6 w 61"/>
                  <a:gd name="T9" fmla="*/ 12 h 44"/>
                  <a:gd name="T10" fmla="*/ 3 w 61"/>
                  <a:gd name="T11" fmla="*/ 17 h 44"/>
                  <a:gd name="T12" fmla="*/ 0 w 61"/>
                  <a:gd name="T13" fmla="*/ 23 h 44"/>
                  <a:gd name="T14" fmla="*/ 3 w 61"/>
                  <a:gd name="T15" fmla="*/ 32 h 44"/>
                  <a:gd name="T16" fmla="*/ 3 w 61"/>
                  <a:gd name="T17" fmla="*/ 32 h 44"/>
                  <a:gd name="T18" fmla="*/ 6 w 61"/>
                  <a:gd name="T19" fmla="*/ 37 h 44"/>
                  <a:gd name="T20" fmla="*/ 11 w 61"/>
                  <a:gd name="T21" fmla="*/ 40 h 44"/>
                  <a:gd name="T22" fmla="*/ 17 w 61"/>
                  <a:gd name="T23" fmla="*/ 43 h 44"/>
                  <a:gd name="T24" fmla="*/ 23 w 61"/>
                  <a:gd name="T25" fmla="*/ 43 h 44"/>
                  <a:gd name="T26" fmla="*/ 49 w 61"/>
                  <a:gd name="T27" fmla="*/ 35 h 44"/>
                  <a:gd name="T28" fmla="*/ 49 w 61"/>
                  <a:gd name="T29" fmla="*/ 35 h 44"/>
                  <a:gd name="T30" fmla="*/ 55 w 61"/>
                  <a:gd name="T31" fmla="*/ 32 h 44"/>
                  <a:gd name="T32" fmla="*/ 60 w 61"/>
                  <a:gd name="T33" fmla="*/ 26 h 44"/>
                  <a:gd name="T34" fmla="*/ 60 w 61"/>
                  <a:gd name="T35" fmla="*/ 20 h 44"/>
                  <a:gd name="T36" fmla="*/ 60 w 61"/>
                  <a:gd name="T37" fmla="*/ 15 h 44"/>
                  <a:gd name="T38" fmla="*/ 60 w 61"/>
                  <a:gd name="T39" fmla="*/ 15 h 44"/>
                  <a:gd name="T40" fmla="*/ 57 w 61"/>
                  <a:gd name="T41" fmla="*/ 9 h 44"/>
                  <a:gd name="T42" fmla="*/ 52 w 61"/>
                  <a:gd name="T43" fmla="*/ 3 h 44"/>
                  <a:gd name="T44" fmla="*/ 46 w 61"/>
                  <a:gd name="T45" fmla="*/ 0 h 44"/>
                  <a:gd name="T46" fmla="*/ 40 w 61"/>
                  <a:gd name="T47" fmla="*/ 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1" h="44">
                    <a:moveTo>
                      <a:pt x="40" y="3"/>
                    </a:moveTo>
                    <a:lnTo>
                      <a:pt x="14" y="9"/>
                    </a:lnTo>
                    <a:lnTo>
                      <a:pt x="14" y="9"/>
                    </a:lnTo>
                    <a:lnTo>
                      <a:pt x="14" y="9"/>
                    </a:lnTo>
                    <a:lnTo>
                      <a:pt x="6" y="12"/>
                    </a:lnTo>
                    <a:lnTo>
                      <a:pt x="3" y="17"/>
                    </a:lnTo>
                    <a:lnTo>
                      <a:pt x="0" y="23"/>
                    </a:lnTo>
                    <a:lnTo>
                      <a:pt x="3" y="32"/>
                    </a:lnTo>
                    <a:lnTo>
                      <a:pt x="3" y="32"/>
                    </a:lnTo>
                    <a:lnTo>
                      <a:pt x="6" y="37"/>
                    </a:lnTo>
                    <a:lnTo>
                      <a:pt x="11" y="40"/>
                    </a:lnTo>
                    <a:lnTo>
                      <a:pt x="17" y="43"/>
                    </a:lnTo>
                    <a:lnTo>
                      <a:pt x="23" y="43"/>
                    </a:lnTo>
                    <a:lnTo>
                      <a:pt x="49" y="35"/>
                    </a:lnTo>
                    <a:lnTo>
                      <a:pt x="49" y="35"/>
                    </a:lnTo>
                    <a:lnTo>
                      <a:pt x="55" y="32"/>
                    </a:lnTo>
                    <a:lnTo>
                      <a:pt x="60" y="26"/>
                    </a:lnTo>
                    <a:lnTo>
                      <a:pt x="60" y="20"/>
                    </a:lnTo>
                    <a:lnTo>
                      <a:pt x="60" y="15"/>
                    </a:lnTo>
                    <a:lnTo>
                      <a:pt x="60" y="15"/>
                    </a:lnTo>
                    <a:lnTo>
                      <a:pt x="57" y="9"/>
                    </a:lnTo>
                    <a:lnTo>
                      <a:pt x="52" y="3"/>
                    </a:lnTo>
                    <a:lnTo>
                      <a:pt x="46" y="0"/>
                    </a:lnTo>
                    <a:lnTo>
                      <a:pt x="40" y="3"/>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70"/>
                <a:endParaRPr lang="en-US">
                  <a:solidFill>
                    <a:srgbClr val="58595D"/>
                  </a:solidFill>
                </a:endParaRPr>
              </a:p>
            </p:txBody>
          </p:sp>
          <p:sp>
            <p:nvSpPr>
              <p:cNvPr id="125" name="Freeform 217"/>
              <p:cNvSpPr>
                <a:spLocks noChangeArrowheads="1"/>
              </p:cNvSpPr>
              <p:nvPr/>
            </p:nvSpPr>
            <p:spPr bwMode="auto">
              <a:xfrm>
                <a:off x="4938713" y="2747963"/>
                <a:ext cx="19050" cy="11112"/>
              </a:xfrm>
              <a:custGeom>
                <a:avLst/>
                <a:gdLst>
                  <a:gd name="T0" fmla="*/ 37 w 55"/>
                  <a:gd name="T1" fmla="*/ 0 h 32"/>
                  <a:gd name="T2" fmla="*/ 11 w 55"/>
                  <a:gd name="T3" fmla="*/ 6 h 32"/>
                  <a:gd name="T4" fmla="*/ 11 w 55"/>
                  <a:gd name="T5" fmla="*/ 6 h 32"/>
                  <a:gd name="T6" fmla="*/ 11 w 55"/>
                  <a:gd name="T7" fmla="*/ 6 h 32"/>
                  <a:gd name="T8" fmla="*/ 6 w 55"/>
                  <a:gd name="T9" fmla="*/ 9 h 32"/>
                  <a:gd name="T10" fmla="*/ 3 w 55"/>
                  <a:gd name="T11" fmla="*/ 11 h 32"/>
                  <a:gd name="T12" fmla="*/ 0 w 55"/>
                  <a:gd name="T13" fmla="*/ 17 h 32"/>
                  <a:gd name="T14" fmla="*/ 0 w 55"/>
                  <a:gd name="T15" fmla="*/ 23 h 32"/>
                  <a:gd name="T16" fmla="*/ 0 w 55"/>
                  <a:gd name="T17" fmla="*/ 23 h 32"/>
                  <a:gd name="T18" fmla="*/ 3 w 55"/>
                  <a:gd name="T19" fmla="*/ 26 h 32"/>
                  <a:gd name="T20" fmla="*/ 6 w 55"/>
                  <a:gd name="T21" fmla="*/ 31 h 32"/>
                  <a:gd name="T22" fmla="*/ 11 w 55"/>
                  <a:gd name="T23" fmla="*/ 31 h 32"/>
                  <a:gd name="T24" fmla="*/ 17 w 55"/>
                  <a:gd name="T25" fmla="*/ 31 h 32"/>
                  <a:gd name="T26" fmla="*/ 43 w 55"/>
                  <a:gd name="T27" fmla="*/ 26 h 32"/>
                  <a:gd name="T28" fmla="*/ 43 w 55"/>
                  <a:gd name="T29" fmla="*/ 26 h 32"/>
                  <a:gd name="T30" fmla="*/ 49 w 55"/>
                  <a:gd name="T31" fmla="*/ 26 h 32"/>
                  <a:gd name="T32" fmla="*/ 52 w 55"/>
                  <a:gd name="T33" fmla="*/ 20 h 32"/>
                  <a:gd name="T34" fmla="*/ 54 w 55"/>
                  <a:gd name="T35" fmla="*/ 17 h 32"/>
                  <a:gd name="T36" fmla="*/ 54 w 55"/>
                  <a:gd name="T37" fmla="*/ 11 h 32"/>
                  <a:gd name="T38" fmla="*/ 54 w 55"/>
                  <a:gd name="T39" fmla="*/ 11 h 32"/>
                  <a:gd name="T40" fmla="*/ 52 w 55"/>
                  <a:gd name="T41" fmla="*/ 6 h 32"/>
                  <a:gd name="T42" fmla="*/ 49 w 55"/>
                  <a:gd name="T43" fmla="*/ 3 h 32"/>
                  <a:gd name="T44" fmla="*/ 43 w 55"/>
                  <a:gd name="T45" fmla="*/ 0 h 32"/>
                  <a:gd name="T46" fmla="*/ 37 w 55"/>
                  <a:gd name="T4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 h="32">
                    <a:moveTo>
                      <a:pt x="37" y="0"/>
                    </a:moveTo>
                    <a:lnTo>
                      <a:pt x="11" y="6"/>
                    </a:lnTo>
                    <a:lnTo>
                      <a:pt x="11" y="6"/>
                    </a:lnTo>
                    <a:lnTo>
                      <a:pt x="11" y="6"/>
                    </a:lnTo>
                    <a:lnTo>
                      <a:pt x="6" y="9"/>
                    </a:lnTo>
                    <a:lnTo>
                      <a:pt x="3" y="11"/>
                    </a:lnTo>
                    <a:lnTo>
                      <a:pt x="0" y="17"/>
                    </a:lnTo>
                    <a:lnTo>
                      <a:pt x="0" y="23"/>
                    </a:lnTo>
                    <a:lnTo>
                      <a:pt x="0" y="23"/>
                    </a:lnTo>
                    <a:lnTo>
                      <a:pt x="3" y="26"/>
                    </a:lnTo>
                    <a:lnTo>
                      <a:pt x="6" y="31"/>
                    </a:lnTo>
                    <a:lnTo>
                      <a:pt x="11" y="31"/>
                    </a:lnTo>
                    <a:lnTo>
                      <a:pt x="17" y="31"/>
                    </a:lnTo>
                    <a:lnTo>
                      <a:pt x="43" y="26"/>
                    </a:lnTo>
                    <a:lnTo>
                      <a:pt x="43" y="26"/>
                    </a:lnTo>
                    <a:lnTo>
                      <a:pt x="49" y="26"/>
                    </a:lnTo>
                    <a:lnTo>
                      <a:pt x="52" y="20"/>
                    </a:lnTo>
                    <a:lnTo>
                      <a:pt x="54" y="17"/>
                    </a:lnTo>
                    <a:lnTo>
                      <a:pt x="54" y="11"/>
                    </a:lnTo>
                    <a:lnTo>
                      <a:pt x="54" y="11"/>
                    </a:lnTo>
                    <a:lnTo>
                      <a:pt x="52" y="6"/>
                    </a:lnTo>
                    <a:lnTo>
                      <a:pt x="49" y="3"/>
                    </a:lnTo>
                    <a:lnTo>
                      <a:pt x="43" y="0"/>
                    </a:lnTo>
                    <a:lnTo>
                      <a:pt x="37" y="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70"/>
                <a:endParaRPr lang="en-US">
                  <a:solidFill>
                    <a:srgbClr val="58595D"/>
                  </a:solidFill>
                </a:endParaRPr>
              </a:p>
            </p:txBody>
          </p:sp>
          <p:sp>
            <p:nvSpPr>
              <p:cNvPr id="126" name="Freeform 218"/>
              <p:cNvSpPr>
                <a:spLocks noChangeArrowheads="1"/>
              </p:cNvSpPr>
              <p:nvPr/>
            </p:nvSpPr>
            <p:spPr bwMode="auto">
              <a:xfrm>
                <a:off x="5008563" y="2736850"/>
                <a:ext cx="17462" cy="9525"/>
              </a:xfrm>
              <a:custGeom>
                <a:avLst/>
                <a:gdLst>
                  <a:gd name="T0" fmla="*/ 34 w 47"/>
                  <a:gd name="T1" fmla="*/ 0 h 27"/>
                  <a:gd name="T2" fmla="*/ 8 w 47"/>
                  <a:gd name="T3" fmla="*/ 3 h 27"/>
                  <a:gd name="T4" fmla="*/ 8 w 47"/>
                  <a:gd name="T5" fmla="*/ 6 h 27"/>
                  <a:gd name="T6" fmla="*/ 8 w 47"/>
                  <a:gd name="T7" fmla="*/ 6 h 27"/>
                  <a:gd name="T8" fmla="*/ 3 w 47"/>
                  <a:gd name="T9" fmla="*/ 9 h 27"/>
                  <a:gd name="T10" fmla="*/ 0 w 47"/>
                  <a:gd name="T11" fmla="*/ 18 h 27"/>
                  <a:gd name="T12" fmla="*/ 0 w 47"/>
                  <a:gd name="T13" fmla="*/ 18 h 27"/>
                  <a:gd name="T14" fmla="*/ 3 w 47"/>
                  <a:gd name="T15" fmla="*/ 23 h 27"/>
                  <a:gd name="T16" fmla="*/ 11 w 47"/>
                  <a:gd name="T17" fmla="*/ 26 h 27"/>
                  <a:gd name="T18" fmla="*/ 37 w 47"/>
                  <a:gd name="T19" fmla="*/ 21 h 27"/>
                  <a:gd name="T20" fmla="*/ 37 w 47"/>
                  <a:gd name="T21" fmla="*/ 21 h 27"/>
                  <a:gd name="T22" fmla="*/ 43 w 47"/>
                  <a:gd name="T23" fmla="*/ 18 h 27"/>
                  <a:gd name="T24" fmla="*/ 46 w 47"/>
                  <a:gd name="T25" fmla="*/ 9 h 27"/>
                  <a:gd name="T26" fmla="*/ 46 w 47"/>
                  <a:gd name="T27" fmla="*/ 9 h 27"/>
                  <a:gd name="T28" fmla="*/ 43 w 47"/>
                  <a:gd name="T29" fmla="*/ 3 h 27"/>
                  <a:gd name="T30" fmla="*/ 34 w 47"/>
                  <a:gd name="T3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27">
                    <a:moveTo>
                      <a:pt x="34" y="0"/>
                    </a:moveTo>
                    <a:lnTo>
                      <a:pt x="8" y="3"/>
                    </a:lnTo>
                    <a:lnTo>
                      <a:pt x="8" y="6"/>
                    </a:lnTo>
                    <a:lnTo>
                      <a:pt x="8" y="6"/>
                    </a:lnTo>
                    <a:lnTo>
                      <a:pt x="3" y="9"/>
                    </a:lnTo>
                    <a:lnTo>
                      <a:pt x="0" y="18"/>
                    </a:lnTo>
                    <a:lnTo>
                      <a:pt x="0" y="18"/>
                    </a:lnTo>
                    <a:lnTo>
                      <a:pt x="3" y="23"/>
                    </a:lnTo>
                    <a:lnTo>
                      <a:pt x="11" y="26"/>
                    </a:lnTo>
                    <a:lnTo>
                      <a:pt x="37" y="21"/>
                    </a:lnTo>
                    <a:lnTo>
                      <a:pt x="37" y="21"/>
                    </a:lnTo>
                    <a:lnTo>
                      <a:pt x="43" y="18"/>
                    </a:lnTo>
                    <a:lnTo>
                      <a:pt x="46" y="9"/>
                    </a:lnTo>
                    <a:lnTo>
                      <a:pt x="46" y="9"/>
                    </a:lnTo>
                    <a:lnTo>
                      <a:pt x="43" y="3"/>
                    </a:lnTo>
                    <a:lnTo>
                      <a:pt x="34" y="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70"/>
                <a:endParaRPr lang="en-US">
                  <a:solidFill>
                    <a:srgbClr val="58595D"/>
                  </a:solidFill>
                </a:endParaRPr>
              </a:p>
            </p:txBody>
          </p:sp>
          <p:sp>
            <p:nvSpPr>
              <p:cNvPr id="127" name="Freeform 219"/>
              <p:cNvSpPr>
                <a:spLocks noChangeArrowheads="1"/>
              </p:cNvSpPr>
              <p:nvPr/>
            </p:nvSpPr>
            <p:spPr bwMode="auto">
              <a:xfrm>
                <a:off x="5080000" y="2732088"/>
                <a:ext cx="14288" cy="4762"/>
              </a:xfrm>
              <a:custGeom>
                <a:avLst/>
                <a:gdLst>
                  <a:gd name="T0" fmla="*/ 32 w 39"/>
                  <a:gd name="T1" fmla="*/ 0 h 15"/>
                  <a:gd name="T2" fmla="*/ 6 w 39"/>
                  <a:gd name="T3" fmla="*/ 3 h 15"/>
                  <a:gd name="T4" fmla="*/ 3 w 39"/>
                  <a:gd name="T5" fmla="*/ 3 h 15"/>
                  <a:gd name="T6" fmla="*/ 3 w 39"/>
                  <a:gd name="T7" fmla="*/ 3 h 15"/>
                  <a:gd name="T8" fmla="*/ 0 w 39"/>
                  <a:gd name="T9" fmla="*/ 3 h 15"/>
                  <a:gd name="T10" fmla="*/ 0 w 39"/>
                  <a:gd name="T11" fmla="*/ 9 h 15"/>
                  <a:gd name="T12" fmla="*/ 0 w 39"/>
                  <a:gd name="T13" fmla="*/ 9 h 15"/>
                  <a:gd name="T14" fmla="*/ 0 w 39"/>
                  <a:gd name="T15" fmla="*/ 11 h 15"/>
                  <a:gd name="T16" fmla="*/ 6 w 39"/>
                  <a:gd name="T17" fmla="*/ 14 h 15"/>
                  <a:gd name="T18" fmla="*/ 32 w 39"/>
                  <a:gd name="T19" fmla="*/ 11 h 15"/>
                  <a:gd name="T20" fmla="*/ 32 w 39"/>
                  <a:gd name="T21" fmla="*/ 11 h 15"/>
                  <a:gd name="T22" fmla="*/ 35 w 39"/>
                  <a:gd name="T23" fmla="*/ 9 h 15"/>
                  <a:gd name="T24" fmla="*/ 38 w 39"/>
                  <a:gd name="T25" fmla="*/ 6 h 15"/>
                  <a:gd name="T26" fmla="*/ 38 w 39"/>
                  <a:gd name="T27" fmla="*/ 6 h 15"/>
                  <a:gd name="T28" fmla="*/ 35 w 39"/>
                  <a:gd name="T29" fmla="*/ 3 h 15"/>
                  <a:gd name="T30" fmla="*/ 32 w 39"/>
                  <a:gd name="T3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 h="15">
                    <a:moveTo>
                      <a:pt x="32" y="0"/>
                    </a:moveTo>
                    <a:lnTo>
                      <a:pt x="6" y="3"/>
                    </a:lnTo>
                    <a:lnTo>
                      <a:pt x="3" y="3"/>
                    </a:lnTo>
                    <a:lnTo>
                      <a:pt x="3" y="3"/>
                    </a:lnTo>
                    <a:lnTo>
                      <a:pt x="0" y="3"/>
                    </a:lnTo>
                    <a:lnTo>
                      <a:pt x="0" y="9"/>
                    </a:lnTo>
                    <a:lnTo>
                      <a:pt x="0" y="9"/>
                    </a:lnTo>
                    <a:lnTo>
                      <a:pt x="0" y="11"/>
                    </a:lnTo>
                    <a:lnTo>
                      <a:pt x="6" y="14"/>
                    </a:lnTo>
                    <a:lnTo>
                      <a:pt x="32" y="11"/>
                    </a:lnTo>
                    <a:lnTo>
                      <a:pt x="32" y="11"/>
                    </a:lnTo>
                    <a:lnTo>
                      <a:pt x="35" y="9"/>
                    </a:lnTo>
                    <a:lnTo>
                      <a:pt x="38" y="6"/>
                    </a:lnTo>
                    <a:lnTo>
                      <a:pt x="38" y="6"/>
                    </a:lnTo>
                    <a:lnTo>
                      <a:pt x="35" y="3"/>
                    </a:lnTo>
                    <a:lnTo>
                      <a:pt x="32" y="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70"/>
                <a:endParaRPr lang="en-US">
                  <a:solidFill>
                    <a:srgbClr val="58595D"/>
                  </a:solidFill>
                </a:endParaRPr>
              </a:p>
            </p:txBody>
          </p:sp>
          <p:sp>
            <p:nvSpPr>
              <p:cNvPr id="128" name="Freeform 220"/>
              <p:cNvSpPr>
                <a:spLocks noChangeArrowheads="1"/>
              </p:cNvSpPr>
              <p:nvPr/>
            </p:nvSpPr>
            <p:spPr bwMode="auto">
              <a:xfrm>
                <a:off x="5149850" y="2730500"/>
                <a:ext cx="4763" cy="1588"/>
              </a:xfrm>
              <a:custGeom>
                <a:avLst/>
                <a:gdLst>
                  <a:gd name="T0" fmla="*/ 0 w 15"/>
                  <a:gd name="T1" fmla="*/ 0 h 1"/>
                  <a:gd name="T2" fmla="*/ 0 w 15"/>
                  <a:gd name="T3" fmla="*/ 0 h 1"/>
                  <a:gd name="T4" fmla="*/ 0 w 15"/>
                  <a:gd name="T5" fmla="*/ 0 h 1"/>
                  <a:gd name="T6" fmla="*/ 14 w 15"/>
                  <a:gd name="T7" fmla="*/ 0 h 1"/>
                  <a:gd name="T8" fmla="*/ 0 w 15"/>
                  <a:gd name="T9" fmla="*/ 0 h 1"/>
                </a:gdLst>
                <a:ahLst/>
                <a:cxnLst>
                  <a:cxn ang="0">
                    <a:pos x="T0" y="T1"/>
                  </a:cxn>
                  <a:cxn ang="0">
                    <a:pos x="T2" y="T3"/>
                  </a:cxn>
                  <a:cxn ang="0">
                    <a:pos x="T4" y="T5"/>
                  </a:cxn>
                  <a:cxn ang="0">
                    <a:pos x="T6" y="T7"/>
                  </a:cxn>
                  <a:cxn ang="0">
                    <a:pos x="T8" y="T9"/>
                  </a:cxn>
                </a:cxnLst>
                <a:rect l="0" t="0" r="r" b="b"/>
                <a:pathLst>
                  <a:path w="15" h="1">
                    <a:moveTo>
                      <a:pt x="0" y="0"/>
                    </a:moveTo>
                    <a:lnTo>
                      <a:pt x="0" y="0"/>
                    </a:lnTo>
                    <a:lnTo>
                      <a:pt x="0" y="0"/>
                    </a:lnTo>
                    <a:lnTo>
                      <a:pt x="14" y="0"/>
                    </a:lnTo>
                    <a:lnTo>
                      <a:pt x="0" y="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70"/>
                <a:endParaRPr lang="en-US">
                  <a:solidFill>
                    <a:srgbClr val="58595D"/>
                  </a:solidFill>
                </a:endParaRPr>
              </a:p>
            </p:txBody>
          </p:sp>
          <p:sp>
            <p:nvSpPr>
              <p:cNvPr id="129" name="Freeform 221"/>
              <p:cNvSpPr>
                <a:spLocks noChangeArrowheads="1"/>
              </p:cNvSpPr>
              <p:nvPr/>
            </p:nvSpPr>
            <p:spPr bwMode="auto">
              <a:xfrm>
                <a:off x="5235575" y="3089275"/>
                <a:ext cx="4763" cy="1588"/>
              </a:xfrm>
              <a:custGeom>
                <a:avLst/>
                <a:gdLst>
                  <a:gd name="T0" fmla="*/ 0 w 15"/>
                  <a:gd name="T1" fmla="*/ 0 h 1"/>
                  <a:gd name="T2" fmla="*/ 14 w 15"/>
                  <a:gd name="T3" fmla="*/ 0 h 1"/>
                  <a:gd name="T4" fmla="*/ 14 w 15"/>
                  <a:gd name="T5" fmla="*/ 0 h 1"/>
                  <a:gd name="T6" fmla="*/ 14 w 15"/>
                  <a:gd name="T7" fmla="*/ 0 h 1"/>
                  <a:gd name="T8" fmla="*/ 14 w 15"/>
                  <a:gd name="T9" fmla="*/ 0 h 1"/>
                  <a:gd name="T10" fmla="*/ 0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0" y="0"/>
                    </a:moveTo>
                    <a:lnTo>
                      <a:pt x="14" y="0"/>
                    </a:lnTo>
                    <a:lnTo>
                      <a:pt x="14" y="0"/>
                    </a:lnTo>
                    <a:lnTo>
                      <a:pt x="14" y="0"/>
                    </a:lnTo>
                    <a:lnTo>
                      <a:pt x="14" y="0"/>
                    </a:lnTo>
                    <a:lnTo>
                      <a:pt x="0" y="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70"/>
                <a:endParaRPr lang="en-US">
                  <a:solidFill>
                    <a:srgbClr val="58595D"/>
                  </a:solidFill>
                </a:endParaRPr>
              </a:p>
            </p:txBody>
          </p:sp>
          <p:sp>
            <p:nvSpPr>
              <p:cNvPr id="130" name="Freeform 222"/>
              <p:cNvSpPr>
                <a:spLocks noChangeArrowheads="1"/>
              </p:cNvSpPr>
              <p:nvPr/>
            </p:nvSpPr>
            <p:spPr bwMode="auto">
              <a:xfrm>
                <a:off x="5299075" y="3090863"/>
                <a:ext cx="14288" cy="4762"/>
              </a:xfrm>
              <a:custGeom>
                <a:avLst/>
                <a:gdLst>
                  <a:gd name="T0" fmla="*/ 32 w 39"/>
                  <a:gd name="T1" fmla="*/ 0 h 12"/>
                  <a:gd name="T2" fmla="*/ 6 w 39"/>
                  <a:gd name="T3" fmla="*/ 0 h 12"/>
                  <a:gd name="T4" fmla="*/ 6 w 39"/>
                  <a:gd name="T5" fmla="*/ 0 h 12"/>
                  <a:gd name="T6" fmla="*/ 3 w 39"/>
                  <a:gd name="T7" fmla="*/ 0 h 12"/>
                  <a:gd name="T8" fmla="*/ 0 w 39"/>
                  <a:gd name="T9" fmla="*/ 3 h 12"/>
                  <a:gd name="T10" fmla="*/ 0 w 39"/>
                  <a:gd name="T11" fmla="*/ 3 h 12"/>
                  <a:gd name="T12" fmla="*/ 3 w 39"/>
                  <a:gd name="T13" fmla="*/ 5 h 12"/>
                  <a:gd name="T14" fmla="*/ 6 w 39"/>
                  <a:gd name="T15" fmla="*/ 8 h 12"/>
                  <a:gd name="T16" fmla="*/ 32 w 39"/>
                  <a:gd name="T17" fmla="*/ 11 h 12"/>
                  <a:gd name="T18" fmla="*/ 32 w 39"/>
                  <a:gd name="T19" fmla="*/ 11 h 12"/>
                  <a:gd name="T20" fmla="*/ 32 w 39"/>
                  <a:gd name="T21" fmla="*/ 11 h 12"/>
                  <a:gd name="T22" fmla="*/ 38 w 39"/>
                  <a:gd name="T23" fmla="*/ 11 h 12"/>
                  <a:gd name="T24" fmla="*/ 38 w 39"/>
                  <a:gd name="T25" fmla="*/ 5 h 12"/>
                  <a:gd name="T26" fmla="*/ 38 w 39"/>
                  <a:gd name="T27" fmla="*/ 5 h 12"/>
                  <a:gd name="T28" fmla="*/ 38 w 39"/>
                  <a:gd name="T29" fmla="*/ 3 h 12"/>
                  <a:gd name="T30" fmla="*/ 32 w 39"/>
                  <a:gd name="T3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 h="12">
                    <a:moveTo>
                      <a:pt x="32" y="0"/>
                    </a:moveTo>
                    <a:lnTo>
                      <a:pt x="6" y="0"/>
                    </a:lnTo>
                    <a:lnTo>
                      <a:pt x="6" y="0"/>
                    </a:lnTo>
                    <a:lnTo>
                      <a:pt x="3" y="0"/>
                    </a:lnTo>
                    <a:lnTo>
                      <a:pt x="0" y="3"/>
                    </a:lnTo>
                    <a:lnTo>
                      <a:pt x="0" y="3"/>
                    </a:lnTo>
                    <a:lnTo>
                      <a:pt x="3" y="5"/>
                    </a:lnTo>
                    <a:lnTo>
                      <a:pt x="6" y="8"/>
                    </a:lnTo>
                    <a:lnTo>
                      <a:pt x="32" y="11"/>
                    </a:lnTo>
                    <a:lnTo>
                      <a:pt x="32" y="11"/>
                    </a:lnTo>
                    <a:lnTo>
                      <a:pt x="32" y="11"/>
                    </a:lnTo>
                    <a:lnTo>
                      <a:pt x="38" y="11"/>
                    </a:lnTo>
                    <a:lnTo>
                      <a:pt x="38" y="5"/>
                    </a:lnTo>
                    <a:lnTo>
                      <a:pt x="38" y="5"/>
                    </a:lnTo>
                    <a:lnTo>
                      <a:pt x="38" y="3"/>
                    </a:lnTo>
                    <a:lnTo>
                      <a:pt x="32" y="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70"/>
                <a:endParaRPr lang="en-US">
                  <a:solidFill>
                    <a:srgbClr val="58595D"/>
                  </a:solidFill>
                </a:endParaRPr>
              </a:p>
            </p:txBody>
          </p:sp>
          <p:sp>
            <p:nvSpPr>
              <p:cNvPr id="131" name="Freeform 223"/>
              <p:cNvSpPr>
                <a:spLocks noChangeArrowheads="1"/>
              </p:cNvSpPr>
              <p:nvPr/>
            </p:nvSpPr>
            <p:spPr bwMode="auto">
              <a:xfrm>
                <a:off x="5365750" y="3095625"/>
                <a:ext cx="17463" cy="7938"/>
              </a:xfrm>
              <a:custGeom>
                <a:avLst/>
                <a:gdLst>
                  <a:gd name="T0" fmla="*/ 38 w 47"/>
                  <a:gd name="T1" fmla="*/ 3 h 24"/>
                  <a:gd name="T2" fmla="*/ 12 w 47"/>
                  <a:gd name="T3" fmla="*/ 0 h 24"/>
                  <a:gd name="T4" fmla="*/ 12 w 47"/>
                  <a:gd name="T5" fmla="*/ 0 h 24"/>
                  <a:gd name="T6" fmla="*/ 3 w 47"/>
                  <a:gd name="T7" fmla="*/ 3 h 24"/>
                  <a:gd name="T8" fmla="*/ 0 w 47"/>
                  <a:gd name="T9" fmla="*/ 9 h 24"/>
                  <a:gd name="T10" fmla="*/ 0 w 47"/>
                  <a:gd name="T11" fmla="*/ 9 h 24"/>
                  <a:gd name="T12" fmla="*/ 3 w 47"/>
                  <a:gd name="T13" fmla="*/ 15 h 24"/>
                  <a:gd name="T14" fmla="*/ 9 w 47"/>
                  <a:gd name="T15" fmla="*/ 20 h 24"/>
                  <a:gd name="T16" fmla="*/ 35 w 47"/>
                  <a:gd name="T17" fmla="*/ 23 h 24"/>
                  <a:gd name="T18" fmla="*/ 35 w 47"/>
                  <a:gd name="T19" fmla="*/ 23 h 24"/>
                  <a:gd name="T20" fmla="*/ 35 w 47"/>
                  <a:gd name="T21" fmla="*/ 23 h 24"/>
                  <a:gd name="T22" fmla="*/ 43 w 47"/>
                  <a:gd name="T23" fmla="*/ 20 h 24"/>
                  <a:gd name="T24" fmla="*/ 46 w 47"/>
                  <a:gd name="T25" fmla="*/ 15 h 24"/>
                  <a:gd name="T26" fmla="*/ 46 w 47"/>
                  <a:gd name="T27" fmla="*/ 15 h 24"/>
                  <a:gd name="T28" fmla="*/ 43 w 47"/>
                  <a:gd name="T29" fmla="*/ 6 h 24"/>
                  <a:gd name="T30" fmla="*/ 38 w 47"/>
                  <a:gd name="T31"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24">
                    <a:moveTo>
                      <a:pt x="38" y="3"/>
                    </a:moveTo>
                    <a:lnTo>
                      <a:pt x="12" y="0"/>
                    </a:lnTo>
                    <a:lnTo>
                      <a:pt x="12" y="0"/>
                    </a:lnTo>
                    <a:lnTo>
                      <a:pt x="3" y="3"/>
                    </a:lnTo>
                    <a:lnTo>
                      <a:pt x="0" y="9"/>
                    </a:lnTo>
                    <a:lnTo>
                      <a:pt x="0" y="9"/>
                    </a:lnTo>
                    <a:lnTo>
                      <a:pt x="3" y="15"/>
                    </a:lnTo>
                    <a:lnTo>
                      <a:pt x="9" y="20"/>
                    </a:lnTo>
                    <a:lnTo>
                      <a:pt x="35" y="23"/>
                    </a:lnTo>
                    <a:lnTo>
                      <a:pt x="35" y="23"/>
                    </a:lnTo>
                    <a:lnTo>
                      <a:pt x="35" y="23"/>
                    </a:lnTo>
                    <a:lnTo>
                      <a:pt x="43" y="20"/>
                    </a:lnTo>
                    <a:lnTo>
                      <a:pt x="46" y="15"/>
                    </a:lnTo>
                    <a:lnTo>
                      <a:pt x="46" y="15"/>
                    </a:lnTo>
                    <a:lnTo>
                      <a:pt x="43" y="6"/>
                    </a:lnTo>
                    <a:lnTo>
                      <a:pt x="38" y="3"/>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70"/>
                <a:endParaRPr lang="en-US">
                  <a:solidFill>
                    <a:srgbClr val="58595D"/>
                  </a:solidFill>
                </a:endParaRPr>
              </a:p>
            </p:txBody>
          </p:sp>
          <p:sp>
            <p:nvSpPr>
              <p:cNvPr id="132" name="Freeform 224"/>
              <p:cNvSpPr>
                <a:spLocks noChangeArrowheads="1"/>
              </p:cNvSpPr>
              <p:nvPr/>
            </p:nvSpPr>
            <p:spPr bwMode="auto">
              <a:xfrm>
                <a:off x="5434013" y="3105150"/>
                <a:ext cx="19050" cy="12700"/>
              </a:xfrm>
              <a:custGeom>
                <a:avLst/>
                <a:gdLst>
                  <a:gd name="T0" fmla="*/ 43 w 55"/>
                  <a:gd name="T1" fmla="*/ 6 h 35"/>
                  <a:gd name="T2" fmla="*/ 17 w 55"/>
                  <a:gd name="T3" fmla="*/ 0 h 35"/>
                  <a:gd name="T4" fmla="*/ 17 w 55"/>
                  <a:gd name="T5" fmla="*/ 0 h 35"/>
                  <a:gd name="T6" fmla="*/ 11 w 55"/>
                  <a:gd name="T7" fmla="*/ 0 h 35"/>
                  <a:gd name="T8" fmla="*/ 5 w 55"/>
                  <a:gd name="T9" fmla="*/ 3 h 35"/>
                  <a:gd name="T10" fmla="*/ 2 w 55"/>
                  <a:gd name="T11" fmla="*/ 6 h 35"/>
                  <a:gd name="T12" fmla="*/ 0 w 55"/>
                  <a:gd name="T13" fmla="*/ 11 h 35"/>
                  <a:gd name="T14" fmla="*/ 0 w 55"/>
                  <a:gd name="T15" fmla="*/ 11 h 35"/>
                  <a:gd name="T16" fmla="*/ 0 w 55"/>
                  <a:gd name="T17" fmla="*/ 17 h 35"/>
                  <a:gd name="T18" fmla="*/ 2 w 55"/>
                  <a:gd name="T19" fmla="*/ 23 h 35"/>
                  <a:gd name="T20" fmla="*/ 5 w 55"/>
                  <a:gd name="T21" fmla="*/ 26 h 35"/>
                  <a:gd name="T22" fmla="*/ 11 w 55"/>
                  <a:gd name="T23" fmla="*/ 28 h 35"/>
                  <a:gd name="T24" fmla="*/ 37 w 55"/>
                  <a:gd name="T25" fmla="*/ 34 h 35"/>
                  <a:gd name="T26" fmla="*/ 37 w 55"/>
                  <a:gd name="T27" fmla="*/ 34 h 35"/>
                  <a:gd name="T28" fmla="*/ 37 w 55"/>
                  <a:gd name="T29" fmla="*/ 34 h 35"/>
                  <a:gd name="T30" fmla="*/ 43 w 55"/>
                  <a:gd name="T31" fmla="*/ 34 h 35"/>
                  <a:gd name="T32" fmla="*/ 48 w 55"/>
                  <a:gd name="T33" fmla="*/ 31 h 35"/>
                  <a:gd name="T34" fmla="*/ 51 w 55"/>
                  <a:gd name="T35" fmla="*/ 28 h 35"/>
                  <a:gd name="T36" fmla="*/ 54 w 55"/>
                  <a:gd name="T37" fmla="*/ 23 h 35"/>
                  <a:gd name="T38" fmla="*/ 54 w 55"/>
                  <a:gd name="T39" fmla="*/ 23 h 35"/>
                  <a:gd name="T40" fmla="*/ 54 w 55"/>
                  <a:gd name="T41" fmla="*/ 17 h 35"/>
                  <a:gd name="T42" fmla="*/ 51 w 55"/>
                  <a:gd name="T43" fmla="*/ 11 h 35"/>
                  <a:gd name="T44" fmla="*/ 48 w 55"/>
                  <a:gd name="T45" fmla="*/ 9 h 35"/>
                  <a:gd name="T46" fmla="*/ 43 w 55"/>
                  <a:gd name="T47" fmla="*/ 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 h="35">
                    <a:moveTo>
                      <a:pt x="43" y="6"/>
                    </a:moveTo>
                    <a:lnTo>
                      <a:pt x="17" y="0"/>
                    </a:lnTo>
                    <a:lnTo>
                      <a:pt x="17" y="0"/>
                    </a:lnTo>
                    <a:lnTo>
                      <a:pt x="11" y="0"/>
                    </a:lnTo>
                    <a:lnTo>
                      <a:pt x="5" y="3"/>
                    </a:lnTo>
                    <a:lnTo>
                      <a:pt x="2" y="6"/>
                    </a:lnTo>
                    <a:lnTo>
                      <a:pt x="0" y="11"/>
                    </a:lnTo>
                    <a:lnTo>
                      <a:pt x="0" y="11"/>
                    </a:lnTo>
                    <a:lnTo>
                      <a:pt x="0" y="17"/>
                    </a:lnTo>
                    <a:lnTo>
                      <a:pt x="2" y="23"/>
                    </a:lnTo>
                    <a:lnTo>
                      <a:pt x="5" y="26"/>
                    </a:lnTo>
                    <a:lnTo>
                      <a:pt x="11" y="28"/>
                    </a:lnTo>
                    <a:lnTo>
                      <a:pt x="37" y="34"/>
                    </a:lnTo>
                    <a:lnTo>
                      <a:pt x="37" y="34"/>
                    </a:lnTo>
                    <a:lnTo>
                      <a:pt x="37" y="34"/>
                    </a:lnTo>
                    <a:lnTo>
                      <a:pt x="43" y="34"/>
                    </a:lnTo>
                    <a:lnTo>
                      <a:pt x="48" y="31"/>
                    </a:lnTo>
                    <a:lnTo>
                      <a:pt x="51" y="28"/>
                    </a:lnTo>
                    <a:lnTo>
                      <a:pt x="54" y="23"/>
                    </a:lnTo>
                    <a:lnTo>
                      <a:pt x="54" y="23"/>
                    </a:lnTo>
                    <a:lnTo>
                      <a:pt x="54" y="17"/>
                    </a:lnTo>
                    <a:lnTo>
                      <a:pt x="51" y="11"/>
                    </a:lnTo>
                    <a:lnTo>
                      <a:pt x="48" y="9"/>
                    </a:lnTo>
                    <a:lnTo>
                      <a:pt x="43" y="6"/>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70"/>
                <a:endParaRPr lang="en-US">
                  <a:solidFill>
                    <a:srgbClr val="58595D"/>
                  </a:solidFill>
                </a:endParaRPr>
              </a:p>
            </p:txBody>
          </p:sp>
          <p:sp>
            <p:nvSpPr>
              <p:cNvPr id="133" name="Freeform 225"/>
              <p:cNvSpPr>
                <a:spLocks noChangeArrowheads="1"/>
              </p:cNvSpPr>
              <p:nvPr/>
            </p:nvSpPr>
            <p:spPr bwMode="auto">
              <a:xfrm>
                <a:off x="5500688" y="3121025"/>
                <a:ext cx="22225" cy="14288"/>
              </a:xfrm>
              <a:custGeom>
                <a:avLst/>
                <a:gdLst>
                  <a:gd name="T0" fmla="*/ 46 w 61"/>
                  <a:gd name="T1" fmla="*/ 6 h 41"/>
                  <a:gd name="T2" fmla="*/ 20 w 61"/>
                  <a:gd name="T3" fmla="*/ 0 h 41"/>
                  <a:gd name="T4" fmla="*/ 20 w 61"/>
                  <a:gd name="T5" fmla="*/ 0 h 41"/>
                  <a:gd name="T6" fmla="*/ 14 w 61"/>
                  <a:gd name="T7" fmla="*/ 0 h 41"/>
                  <a:gd name="T8" fmla="*/ 8 w 61"/>
                  <a:gd name="T9" fmla="*/ 0 h 41"/>
                  <a:gd name="T10" fmla="*/ 3 w 61"/>
                  <a:gd name="T11" fmla="*/ 6 h 41"/>
                  <a:gd name="T12" fmla="*/ 0 w 61"/>
                  <a:gd name="T13" fmla="*/ 11 h 41"/>
                  <a:gd name="T14" fmla="*/ 0 w 61"/>
                  <a:gd name="T15" fmla="*/ 11 h 41"/>
                  <a:gd name="T16" fmla="*/ 0 w 61"/>
                  <a:gd name="T17" fmla="*/ 17 h 41"/>
                  <a:gd name="T18" fmla="*/ 0 w 61"/>
                  <a:gd name="T19" fmla="*/ 23 h 41"/>
                  <a:gd name="T20" fmla="*/ 5 w 61"/>
                  <a:gd name="T21" fmla="*/ 29 h 41"/>
                  <a:gd name="T22" fmla="*/ 11 w 61"/>
                  <a:gd name="T23" fmla="*/ 31 h 41"/>
                  <a:gd name="T24" fmla="*/ 37 w 61"/>
                  <a:gd name="T25" fmla="*/ 40 h 41"/>
                  <a:gd name="T26" fmla="*/ 37 w 61"/>
                  <a:gd name="T27" fmla="*/ 40 h 41"/>
                  <a:gd name="T28" fmla="*/ 37 w 61"/>
                  <a:gd name="T29" fmla="*/ 40 h 41"/>
                  <a:gd name="T30" fmla="*/ 43 w 61"/>
                  <a:gd name="T31" fmla="*/ 40 h 41"/>
                  <a:gd name="T32" fmla="*/ 51 w 61"/>
                  <a:gd name="T33" fmla="*/ 40 h 41"/>
                  <a:gd name="T34" fmla="*/ 54 w 61"/>
                  <a:gd name="T35" fmla="*/ 34 h 41"/>
                  <a:gd name="T36" fmla="*/ 60 w 61"/>
                  <a:gd name="T37" fmla="*/ 29 h 41"/>
                  <a:gd name="T38" fmla="*/ 60 w 61"/>
                  <a:gd name="T39" fmla="*/ 29 h 41"/>
                  <a:gd name="T40" fmla="*/ 60 w 61"/>
                  <a:gd name="T41" fmla="*/ 20 h 41"/>
                  <a:gd name="T42" fmla="*/ 57 w 61"/>
                  <a:gd name="T43" fmla="*/ 14 h 41"/>
                  <a:gd name="T44" fmla="*/ 51 w 61"/>
                  <a:gd name="T45" fmla="*/ 9 h 41"/>
                  <a:gd name="T46" fmla="*/ 46 w 61"/>
                  <a:gd name="T47"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1" h="41">
                    <a:moveTo>
                      <a:pt x="46" y="6"/>
                    </a:moveTo>
                    <a:lnTo>
                      <a:pt x="20" y="0"/>
                    </a:lnTo>
                    <a:lnTo>
                      <a:pt x="20" y="0"/>
                    </a:lnTo>
                    <a:lnTo>
                      <a:pt x="14" y="0"/>
                    </a:lnTo>
                    <a:lnTo>
                      <a:pt x="8" y="0"/>
                    </a:lnTo>
                    <a:lnTo>
                      <a:pt x="3" y="6"/>
                    </a:lnTo>
                    <a:lnTo>
                      <a:pt x="0" y="11"/>
                    </a:lnTo>
                    <a:lnTo>
                      <a:pt x="0" y="11"/>
                    </a:lnTo>
                    <a:lnTo>
                      <a:pt x="0" y="17"/>
                    </a:lnTo>
                    <a:lnTo>
                      <a:pt x="0" y="23"/>
                    </a:lnTo>
                    <a:lnTo>
                      <a:pt x="5" y="29"/>
                    </a:lnTo>
                    <a:lnTo>
                      <a:pt x="11" y="31"/>
                    </a:lnTo>
                    <a:lnTo>
                      <a:pt x="37" y="40"/>
                    </a:lnTo>
                    <a:lnTo>
                      <a:pt x="37" y="40"/>
                    </a:lnTo>
                    <a:lnTo>
                      <a:pt x="37" y="40"/>
                    </a:lnTo>
                    <a:lnTo>
                      <a:pt x="43" y="40"/>
                    </a:lnTo>
                    <a:lnTo>
                      <a:pt x="51" y="40"/>
                    </a:lnTo>
                    <a:lnTo>
                      <a:pt x="54" y="34"/>
                    </a:lnTo>
                    <a:lnTo>
                      <a:pt x="60" y="29"/>
                    </a:lnTo>
                    <a:lnTo>
                      <a:pt x="60" y="29"/>
                    </a:lnTo>
                    <a:lnTo>
                      <a:pt x="60" y="20"/>
                    </a:lnTo>
                    <a:lnTo>
                      <a:pt x="57" y="14"/>
                    </a:lnTo>
                    <a:lnTo>
                      <a:pt x="51" y="9"/>
                    </a:lnTo>
                    <a:lnTo>
                      <a:pt x="46" y="6"/>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70"/>
                <a:endParaRPr lang="en-US">
                  <a:solidFill>
                    <a:srgbClr val="58595D"/>
                  </a:solidFill>
                </a:endParaRPr>
              </a:p>
            </p:txBody>
          </p:sp>
          <p:sp>
            <p:nvSpPr>
              <p:cNvPr id="134" name="Freeform 226"/>
              <p:cNvSpPr>
                <a:spLocks noChangeArrowheads="1"/>
              </p:cNvSpPr>
              <p:nvPr/>
            </p:nvSpPr>
            <p:spPr bwMode="auto">
              <a:xfrm>
                <a:off x="5565775" y="3141663"/>
                <a:ext cx="23813" cy="17462"/>
              </a:xfrm>
              <a:custGeom>
                <a:avLst/>
                <a:gdLst>
                  <a:gd name="T0" fmla="*/ 63 w 64"/>
                  <a:gd name="T1" fmla="*/ 37 h 50"/>
                  <a:gd name="T2" fmla="*/ 63 w 64"/>
                  <a:gd name="T3" fmla="*/ 37 h 50"/>
                  <a:gd name="T4" fmla="*/ 63 w 64"/>
                  <a:gd name="T5" fmla="*/ 29 h 50"/>
                  <a:gd name="T6" fmla="*/ 63 w 64"/>
                  <a:gd name="T7" fmla="*/ 23 h 50"/>
                  <a:gd name="T8" fmla="*/ 57 w 64"/>
                  <a:gd name="T9" fmla="*/ 14 h 50"/>
                  <a:gd name="T10" fmla="*/ 52 w 64"/>
                  <a:gd name="T11" fmla="*/ 12 h 50"/>
                  <a:gd name="T12" fmla="*/ 26 w 64"/>
                  <a:gd name="T13" fmla="*/ 0 h 50"/>
                  <a:gd name="T14" fmla="*/ 26 w 64"/>
                  <a:gd name="T15" fmla="*/ 0 h 50"/>
                  <a:gd name="T16" fmla="*/ 20 w 64"/>
                  <a:gd name="T17" fmla="*/ 0 h 50"/>
                  <a:gd name="T18" fmla="*/ 12 w 64"/>
                  <a:gd name="T19" fmla="*/ 0 h 50"/>
                  <a:gd name="T20" fmla="*/ 6 w 64"/>
                  <a:gd name="T21" fmla="*/ 6 h 50"/>
                  <a:gd name="T22" fmla="*/ 0 w 64"/>
                  <a:gd name="T23" fmla="*/ 12 h 50"/>
                  <a:gd name="T24" fmla="*/ 0 w 64"/>
                  <a:gd name="T25" fmla="*/ 12 h 50"/>
                  <a:gd name="T26" fmla="*/ 0 w 64"/>
                  <a:gd name="T27" fmla="*/ 17 h 50"/>
                  <a:gd name="T28" fmla="*/ 0 w 64"/>
                  <a:gd name="T29" fmla="*/ 26 h 50"/>
                  <a:gd name="T30" fmla="*/ 6 w 64"/>
                  <a:gd name="T31" fmla="*/ 32 h 50"/>
                  <a:gd name="T32" fmla="*/ 12 w 64"/>
                  <a:gd name="T33" fmla="*/ 37 h 50"/>
                  <a:gd name="T34" fmla="*/ 34 w 64"/>
                  <a:gd name="T35" fmla="*/ 49 h 50"/>
                  <a:gd name="T36" fmla="*/ 34 w 64"/>
                  <a:gd name="T37" fmla="*/ 49 h 50"/>
                  <a:gd name="T38" fmla="*/ 34 w 64"/>
                  <a:gd name="T39" fmla="*/ 49 h 50"/>
                  <a:gd name="T40" fmla="*/ 43 w 64"/>
                  <a:gd name="T41" fmla="*/ 49 h 50"/>
                  <a:gd name="T42" fmla="*/ 52 w 64"/>
                  <a:gd name="T43" fmla="*/ 49 h 50"/>
                  <a:gd name="T44" fmla="*/ 57 w 64"/>
                  <a:gd name="T45" fmla="*/ 43 h 50"/>
                  <a:gd name="T46" fmla="*/ 63 w 64"/>
                  <a:gd name="T47" fmla="*/ 3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50">
                    <a:moveTo>
                      <a:pt x="63" y="37"/>
                    </a:moveTo>
                    <a:lnTo>
                      <a:pt x="63" y="37"/>
                    </a:lnTo>
                    <a:lnTo>
                      <a:pt x="63" y="29"/>
                    </a:lnTo>
                    <a:lnTo>
                      <a:pt x="63" y="23"/>
                    </a:lnTo>
                    <a:lnTo>
                      <a:pt x="57" y="14"/>
                    </a:lnTo>
                    <a:lnTo>
                      <a:pt x="52" y="12"/>
                    </a:lnTo>
                    <a:lnTo>
                      <a:pt x="26" y="0"/>
                    </a:lnTo>
                    <a:lnTo>
                      <a:pt x="26" y="0"/>
                    </a:lnTo>
                    <a:lnTo>
                      <a:pt x="20" y="0"/>
                    </a:lnTo>
                    <a:lnTo>
                      <a:pt x="12" y="0"/>
                    </a:lnTo>
                    <a:lnTo>
                      <a:pt x="6" y="6"/>
                    </a:lnTo>
                    <a:lnTo>
                      <a:pt x="0" y="12"/>
                    </a:lnTo>
                    <a:lnTo>
                      <a:pt x="0" y="12"/>
                    </a:lnTo>
                    <a:lnTo>
                      <a:pt x="0" y="17"/>
                    </a:lnTo>
                    <a:lnTo>
                      <a:pt x="0" y="26"/>
                    </a:lnTo>
                    <a:lnTo>
                      <a:pt x="6" y="32"/>
                    </a:lnTo>
                    <a:lnTo>
                      <a:pt x="12" y="37"/>
                    </a:lnTo>
                    <a:lnTo>
                      <a:pt x="34" y="49"/>
                    </a:lnTo>
                    <a:lnTo>
                      <a:pt x="34" y="49"/>
                    </a:lnTo>
                    <a:lnTo>
                      <a:pt x="34" y="49"/>
                    </a:lnTo>
                    <a:lnTo>
                      <a:pt x="43" y="49"/>
                    </a:lnTo>
                    <a:lnTo>
                      <a:pt x="52" y="49"/>
                    </a:lnTo>
                    <a:lnTo>
                      <a:pt x="57" y="43"/>
                    </a:lnTo>
                    <a:lnTo>
                      <a:pt x="63" y="37"/>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70"/>
                <a:endParaRPr lang="en-US">
                  <a:solidFill>
                    <a:srgbClr val="58595D"/>
                  </a:solidFill>
                </a:endParaRPr>
              </a:p>
            </p:txBody>
          </p:sp>
          <p:sp>
            <p:nvSpPr>
              <p:cNvPr id="135" name="Freeform 227"/>
              <p:cNvSpPr>
                <a:spLocks noChangeArrowheads="1"/>
              </p:cNvSpPr>
              <p:nvPr/>
            </p:nvSpPr>
            <p:spPr bwMode="auto">
              <a:xfrm>
                <a:off x="5626100" y="3173413"/>
                <a:ext cx="25400" cy="23812"/>
              </a:xfrm>
              <a:custGeom>
                <a:avLst/>
                <a:gdLst>
                  <a:gd name="T0" fmla="*/ 32 w 70"/>
                  <a:gd name="T1" fmla="*/ 57 h 64"/>
                  <a:gd name="T2" fmla="*/ 32 w 70"/>
                  <a:gd name="T3" fmla="*/ 60 h 64"/>
                  <a:gd name="T4" fmla="*/ 32 w 70"/>
                  <a:gd name="T5" fmla="*/ 60 h 64"/>
                  <a:gd name="T6" fmla="*/ 40 w 70"/>
                  <a:gd name="T7" fmla="*/ 63 h 64"/>
                  <a:gd name="T8" fmla="*/ 49 w 70"/>
                  <a:gd name="T9" fmla="*/ 63 h 64"/>
                  <a:gd name="T10" fmla="*/ 58 w 70"/>
                  <a:gd name="T11" fmla="*/ 60 h 64"/>
                  <a:gd name="T12" fmla="*/ 63 w 70"/>
                  <a:gd name="T13" fmla="*/ 54 h 64"/>
                  <a:gd name="T14" fmla="*/ 63 w 70"/>
                  <a:gd name="T15" fmla="*/ 54 h 64"/>
                  <a:gd name="T16" fmla="*/ 69 w 70"/>
                  <a:gd name="T17" fmla="*/ 46 h 64"/>
                  <a:gd name="T18" fmla="*/ 69 w 70"/>
                  <a:gd name="T19" fmla="*/ 37 h 64"/>
                  <a:gd name="T20" fmla="*/ 66 w 70"/>
                  <a:gd name="T21" fmla="*/ 29 h 64"/>
                  <a:gd name="T22" fmla="*/ 58 w 70"/>
                  <a:gd name="T23" fmla="*/ 20 h 64"/>
                  <a:gd name="T24" fmla="*/ 38 w 70"/>
                  <a:gd name="T25" fmla="*/ 6 h 64"/>
                  <a:gd name="T26" fmla="*/ 38 w 70"/>
                  <a:gd name="T27" fmla="*/ 6 h 64"/>
                  <a:gd name="T28" fmla="*/ 29 w 70"/>
                  <a:gd name="T29" fmla="*/ 3 h 64"/>
                  <a:gd name="T30" fmla="*/ 20 w 70"/>
                  <a:gd name="T31" fmla="*/ 0 h 64"/>
                  <a:gd name="T32" fmla="*/ 12 w 70"/>
                  <a:gd name="T33" fmla="*/ 3 h 64"/>
                  <a:gd name="T34" fmla="*/ 6 w 70"/>
                  <a:gd name="T35" fmla="*/ 12 h 64"/>
                  <a:gd name="T36" fmla="*/ 6 w 70"/>
                  <a:gd name="T37" fmla="*/ 12 h 64"/>
                  <a:gd name="T38" fmla="*/ 0 w 70"/>
                  <a:gd name="T39" fmla="*/ 17 h 64"/>
                  <a:gd name="T40" fmla="*/ 0 w 70"/>
                  <a:gd name="T41" fmla="*/ 26 h 64"/>
                  <a:gd name="T42" fmla="*/ 3 w 70"/>
                  <a:gd name="T43" fmla="*/ 34 h 64"/>
                  <a:gd name="T44" fmla="*/ 9 w 70"/>
                  <a:gd name="T45" fmla="*/ 43 h 64"/>
                  <a:gd name="T46" fmla="*/ 32 w 70"/>
                  <a:gd name="T47"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0" h="64">
                    <a:moveTo>
                      <a:pt x="32" y="57"/>
                    </a:moveTo>
                    <a:lnTo>
                      <a:pt x="32" y="60"/>
                    </a:lnTo>
                    <a:lnTo>
                      <a:pt x="32" y="60"/>
                    </a:lnTo>
                    <a:lnTo>
                      <a:pt x="40" y="63"/>
                    </a:lnTo>
                    <a:lnTo>
                      <a:pt x="49" y="63"/>
                    </a:lnTo>
                    <a:lnTo>
                      <a:pt x="58" y="60"/>
                    </a:lnTo>
                    <a:lnTo>
                      <a:pt x="63" y="54"/>
                    </a:lnTo>
                    <a:lnTo>
                      <a:pt x="63" y="54"/>
                    </a:lnTo>
                    <a:lnTo>
                      <a:pt x="69" y="46"/>
                    </a:lnTo>
                    <a:lnTo>
                      <a:pt x="69" y="37"/>
                    </a:lnTo>
                    <a:lnTo>
                      <a:pt x="66" y="29"/>
                    </a:lnTo>
                    <a:lnTo>
                      <a:pt x="58" y="20"/>
                    </a:lnTo>
                    <a:lnTo>
                      <a:pt x="38" y="6"/>
                    </a:lnTo>
                    <a:lnTo>
                      <a:pt x="38" y="6"/>
                    </a:lnTo>
                    <a:lnTo>
                      <a:pt x="29" y="3"/>
                    </a:lnTo>
                    <a:lnTo>
                      <a:pt x="20" y="0"/>
                    </a:lnTo>
                    <a:lnTo>
                      <a:pt x="12" y="3"/>
                    </a:lnTo>
                    <a:lnTo>
                      <a:pt x="6" y="12"/>
                    </a:lnTo>
                    <a:lnTo>
                      <a:pt x="6" y="12"/>
                    </a:lnTo>
                    <a:lnTo>
                      <a:pt x="0" y="17"/>
                    </a:lnTo>
                    <a:lnTo>
                      <a:pt x="0" y="26"/>
                    </a:lnTo>
                    <a:lnTo>
                      <a:pt x="3" y="34"/>
                    </a:lnTo>
                    <a:lnTo>
                      <a:pt x="9" y="43"/>
                    </a:lnTo>
                    <a:lnTo>
                      <a:pt x="32" y="57"/>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70"/>
                <a:endParaRPr lang="en-US">
                  <a:solidFill>
                    <a:srgbClr val="58595D"/>
                  </a:solidFill>
                </a:endParaRPr>
              </a:p>
            </p:txBody>
          </p:sp>
          <p:sp>
            <p:nvSpPr>
              <p:cNvPr id="136" name="Freeform 228"/>
              <p:cNvSpPr>
                <a:spLocks noChangeArrowheads="1"/>
              </p:cNvSpPr>
              <p:nvPr/>
            </p:nvSpPr>
            <p:spPr bwMode="auto">
              <a:xfrm>
                <a:off x="5524500" y="3357563"/>
                <a:ext cx="31750" cy="25400"/>
              </a:xfrm>
              <a:custGeom>
                <a:avLst/>
                <a:gdLst>
                  <a:gd name="T0" fmla="*/ 45 w 86"/>
                  <a:gd name="T1" fmla="*/ 0 h 69"/>
                  <a:gd name="T2" fmla="*/ 19 w 86"/>
                  <a:gd name="T3" fmla="*/ 8 h 69"/>
                  <a:gd name="T4" fmla="*/ 19 w 86"/>
                  <a:gd name="T5" fmla="*/ 8 h 69"/>
                  <a:gd name="T6" fmla="*/ 19 w 86"/>
                  <a:gd name="T7" fmla="*/ 8 h 69"/>
                  <a:gd name="T8" fmla="*/ 11 w 86"/>
                  <a:gd name="T9" fmla="*/ 17 h 69"/>
                  <a:gd name="T10" fmla="*/ 3 w 86"/>
                  <a:gd name="T11" fmla="*/ 26 h 69"/>
                  <a:gd name="T12" fmla="*/ 0 w 86"/>
                  <a:gd name="T13" fmla="*/ 37 h 69"/>
                  <a:gd name="T14" fmla="*/ 3 w 86"/>
                  <a:gd name="T15" fmla="*/ 48 h 69"/>
                  <a:gd name="T16" fmla="*/ 3 w 86"/>
                  <a:gd name="T17" fmla="*/ 48 h 69"/>
                  <a:gd name="T18" fmla="*/ 8 w 86"/>
                  <a:gd name="T19" fmla="*/ 60 h 69"/>
                  <a:gd name="T20" fmla="*/ 17 w 86"/>
                  <a:gd name="T21" fmla="*/ 65 h 69"/>
                  <a:gd name="T22" fmla="*/ 28 w 86"/>
                  <a:gd name="T23" fmla="*/ 68 h 69"/>
                  <a:gd name="T24" fmla="*/ 40 w 86"/>
                  <a:gd name="T25" fmla="*/ 65 h 69"/>
                  <a:gd name="T26" fmla="*/ 66 w 86"/>
                  <a:gd name="T27" fmla="*/ 57 h 69"/>
                  <a:gd name="T28" fmla="*/ 66 w 86"/>
                  <a:gd name="T29" fmla="*/ 57 h 69"/>
                  <a:gd name="T30" fmla="*/ 77 w 86"/>
                  <a:gd name="T31" fmla="*/ 51 h 69"/>
                  <a:gd name="T32" fmla="*/ 83 w 86"/>
                  <a:gd name="T33" fmla="*/ 43 h 69"/>
                  <a:gd name="T34" fmla="*/ 85 w 86"/>
                  <a:gd name="T35" fmla="*/ 31 h 69"/>
                  <a:gd name="T36" fmla="*/ 85 w 86"/>
                  <a:gd name="T37" fmla="*/ 20 h 69"/>
                  <a:gd name="T38" fmla="*/ 85 w 86"/>
                  <a:gd name="T39" fmla="*/ 20 h 69"/>
                  <a:gd name="T40" fmla="*/ 77 w 86"/>
                  <a:gd name="T41" fmla="*/ 8 h 69"/>
                  <a:gd name="T42" fmla="*/ 68 w 86"/>
                  <a:gd name="T43" fmla="*/ 2 h 69"/>
                  <a:gd name="T44" fmla="*/ 57 w 86"/>
                  <a:gd name="T45" fmla="*/ 0 h 69"/>
                  <a:gd name="T46" fmla="*/ 45 w 86"/>
                  <a:gd name="T47"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6" h="69">
                    <a:moveTo>
                      <a:pt x="45" y="0"/>
                    </a:moveTo>
                    <a:lnTo>
                      <a:pt x="19" y="8"/>
                    </a:lnTo>
                    <a:lnTo>
                      <a:pt x="19" y="8"/>
                    </a:lnTo>
                    <a:lnTo>
                      <a:pt x="19" y="8"/>
                    </a:lnTo>
                    <a:lnTo>
                      <a:pt x="11" y="17"/>
                    </a:lnTo>
                    <a:lnTo>
                      <a:pt x="3" y="26"/>
                    </a:lnTo>
                    <a:lnTo>
                      <a:pt x="0" y="37"/>
                    </a:lnTo>
                    <a:lnTo>
                      <a:pt x="3" y="48"/>
                    </a:lnTo>
                    <a:lnTo>
                      <a:pt x="3" y="48"/>
                    </a:lnTo>
                    <a:lnTo>
                      <a:pt x="8" y="60"/>
                    </a:lnTo>
                    <a:lnTo>
                      <a:pt x="17" y="65"/>
                    </a:lnTo>
                    <a:lnTo>
                      <a:pt x="28" y="68"/>
                    </a:lnTo>
                    <a:lnTo>
                      <a:pt x="40" y="65"/>
                    </a:lnTo>
                    <a:lnTo>
                      <a:pt x="66" y="57"/>
                    </a:lnTo>
                    <a:lnTo>
                      <a:pt x="66" y="57"/>
                    </a:lnTo>
                    <a:lnTo>
                      <a:pt x="77" y="51"/>
                    </a:lnTo>
                    <a:lnTo>
                      <a:pt x="83" y="43"/>
                    </a:lnTo>
                    <a:lnTo>
                      <a:pt x="85" y="31"/>
                    </a:lnTo>
                    <a:lnTo>
                      <a:pt x="85" y="20"/>
                    </a:lnTo>
                    <a:lnTo>
                      <a:pt x="85" y="20"/>
                    </a:lnTo>
                    <a:lnTo>
                      <a:pt x="77" y="8"/>
                    </a:lnTo>
                    <a:lnTo>
                      <a:pt x="68" y="2"/>
                    </a:lnTo>
                    <a:lnTo>
                      <a:pt x="57" y="0"/>
                    </a:lnTo>
                    <a:lnTo>
                      <a:pt x="45" y="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70"/>
                <a:endParaRPr lang="en-US">
                  <a:solidFill>
                    <a:srgbClr val="58595D"/>
                  </a:solidFill>
                </a:endParaRPr>
              </a:p>
            </p:txBody>
          </p:sp>
          <p:sp>
            <p:nvSpPr>
              <p:cNvPr id="137" name="Freeform 229"/>
              <p:cNvSpPr>
                <a:spLocks noChangeArrowheads="1"/>
              </p:cNvSpPr>
              <p:nvPr/>
            </p:nvSpPr>
            <p:spPr bwMode="auto">
              <a:xfrm>
                <a:off x="5457825" y="3378200"/>
                <a:ext cx="31750" cy="23813"/>
              </a:xfrm>
              <a:custGeom>
                <a:avLst/>
                <a:gdLst>
                  <a:gd name="T0" fmla="*/ 49 w 90"/>
                  <a:gd name="T1" fmla="*/ 0 h 67"/>
                  <a:gd name="T2" fmla="*/ 23 w 90"/>
                  <a:gd name="T3" fmla="*/ 6 h 67"/>
                  <a:gd name="T4" fmla="*/ 23 w 90"/>
                  <a:gd name="T5" fmla="*/ 6 h 67"/>
                  <a:gd name="T6" fmla="*/ 23 w 90"/>
                  <a:gd name="T7" fmla="*/ 6 h 67"/>
                  <a:gd name="T8" fmla="*/ 12 w 90"/>
                  <a:gd name="T9" fmla="*/ 11 h 67"/>
                  <a:gd name="T10" fmla="*/ 3 w 90"/>
                  <a:gd name="T11" fmla="*/ 20 h 67"/>
                  <a:gd name="T12" fmla="*/ 0 w 90"/>
                  <a:gd name="T13" fmla="*/ 32 h 67"/>
                  <a:gd name="T14" fmla="*/ 0 w 90"/>
                  <a:gd name="T15" fmla="*/ 43 h 67"/>
                  <a:gd name="T16" fmla="*/ 0 w 90"/>
                  <a:gd name="T17" fmla="*/ 43 h 67"/>
                  <a:gd name="T18" fmla="*/ 6 w 90"/>
                  <a:gd name="T19" fmla="*/ 54 h 67"/>
                  <a:gd name="T20" fmla="*/ 15 w 90"/>
                  <a:gd name="T21" fmla="*/ 63 h 67"/>
                  <a:gd name="T22" fmla="*/ 26 w 90"/>
                  <a:gd name="T23" fmla="*/ 66 h 67"/>
                  <a:gd name="T24" fmla="*/ 38 w 90"/>
                  <a:gd name="T25" fmla="*/ 66 h 67"/>
                  <a:gd name="T26" fmla="*/ 63 w 90"/>
                  <a:gd name="T27" fmla="*/ 60 h 67"/>
                  <a:gd name="T28" fmla="*/ 63 w 90"/>
                  <a:gd name="T29" fmla="*/ 60 h 67"/>
                  <a:gd name="T30" fmla="*/ 75 w 90"/>
                  <a:gd name="T31" fmla="*/ 54 h 67"/>
                  <a:gd name="T32" fmla="*/ 83 w 90"/>
                  <a:gd name="T33" fmla="*/ 46 h 67"/>
                  <a:gd name="T34" fmla="*/ 89 w 90"/>
                  <a:gd name="T35" fmla="*/ 35 h 67"/>
                  <a:gd name="T36" fmla="*/ 86 w 90"/>
                  <a:gd name="T37" fmla="*/ 23 h 67"/>
                  <a:gd name="T38" fmla="*/ 86 w 90"/>
                  <a:gd name="T39" fmla="*/ 23 h 67"/>
                  <a:gd name="T40" fmla="*/ 83 w 90"/>
                  <a:gd name="T41" fmla="*/ 11 h 67"/>
                  <a:gd name="T42" fmla="*/ 75 w 90"/>
                  <a:gd name="T43" fmla="*/ 3 h 67"/>
                  <a:gd name="T44" fmla="*/ 63 w 90"/>
                  <a:gd name="T45" fmla="*/ 0 h 67"/>
                  <a:gd name="T46" fmla="*/ 49 w 90"/>
                  <a:gd name="T47"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0" h="67">
                    <a:moveTo>
                      <a:pt x="49" y="0"/>
                    </a:moveTo>
                    <a:lnTo>
                      <a:pt x="23" y="6"/>
                    </a:lnTo>
                    <a:lnTo>
                      <a:pt x="23" y="6"/>
                    </a:lnTo>
                    <a:lnTo>
                      <a:pt x="23" y="6"/>
                    </a:lnTo>
                    <a:lnTo>
                      <a:pt x="12" y="11"/>
                    </a:lnTo>
                    <a:lnTo>
                      <a:pt x="3" y="20"/>
                    </a:lnTo>
                    <a:lnTo>
                      <a:pt x="0" y="32"/>
                    </a:lnTo>
                    <a:lnTo>
                      <a:pt x="0" y="43"/>
                    </a:lnTo>
                    <a:lnTo>
                      <a:pt x="0" y="43"/>
                    </a:lnTo>
                    <a:lnTo>
                      <a:pt x="6" y="54"/>
                    </a:lnTo>
                    <a:lnTo>
                      <a:pt x="15" y="63"/>
                    </a:lnTo>
                    <a:lnTo>
                      <a:pt x="26" y="66"/>
                    </a:lnTo>
                    <a:lnTo>
                      <a:pt x="38" y="66"/>
                    </a:lnTo>
                    <a:lnTo>
                      <a:pt x="63" y="60"/>
                    </a:lnTo>
                    <a:lnTo>
                      <a:pt x="63" y="60"/>
                    </a:lnTo>
                    <a:lnTo>
                      <a:pt x="75" y="54"/>
                    </a:lnTo>
                    <a:lnTo>
                      <a:pt x="83" y="46"/>
                    </a:lnTo>
                    <a:lnTo>
                      <a:pt x="89" y="35"/>
                    </a:lnTo>
                    <a:lnTo>
                      <a:pt x="86" y="23"/>
                    </a:lnTo>
                    <a:lnTo>
                      <a:pt x="86" y="23"/>
                    </a:lnTo>
                    <a:lnTo>
                      <a:pt x="83" y="11"/>
                    </a:lnTo>
                    <a:lnTo>
                      <a:pt x="75" y="3"/>
                    </a:lnTo>
                    <a:lnTo>
                      <a:pt x="63" y="0"/>
                    </a:lnTo>
                    <a:lnTo>
                      <a:pt x="49" y="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70"/>
                <a:endParaRPr lang="en-US">
                  <a:solidFill>
                    <a:srgbClr val="58595D"/>
                  </a:solidFill>
                </a:endParaRPr>
              </a:p>
            </p:txBody>
          </p:sp>
          <p:sp>
            <p:nvSpPr>
              <p:cNvPr id="138" name="Freeform 230"/>
              <p:cNvSpPr>
                <a:spLocks noChangeArrowheads="1"/>
              </p:cNvSpPr>
              <p:nvPr/>
            </p:nvSpPr>
            <p:spPr bwMode="auto">
              <a:xfrm>
                <a:off x="5387975" y="3390900"/>
                <a:ext cx="33338" cy="23813"/>
              </a:xfrm>
              <a:custGeom>
                <a:avLst/>
                <a:gdLst>
                  <a:gd name="T0" fmla="*/ 55 w 93"/>
                  <a:gd name="T1" fmla="*/ 0 h 67"/>
                  <a:gd name="T2" fmla="*/ 29 w 93"/>
                  <a:gd name="T3" fmla="*/ 3 h 67"/>
                  <a:gd name="T4" fmla="*/ 29 w 93"/>
                  <a:gd name="T5" fmla="*/ 3 h 67"/>
                  <a:gd name="T6" fmla="*/ 29 w 93"/>
                  <a:gd name="T7" fmla="*/ 3 h 67"/>
                  <a:gd name="T8" fmla="*/ 15 w 93"/>
                  <a:gd name="T9" fmla="*/ 9 h 67"/>
                  <a:gd name="T10" fmla="*/ 6 w 93"/>
                  <a:gd name="T11" fmla="*/ 17 h 67"/>
                  <a:gd name="T12" fmla="*/ 0 w 93"/>
                  <a:gd name="T13" fmla="*/ 29 h 67"/>
                  <a:gd name="T14" fmla="*/ 0 w 93"/>
                  <a:gd name="T15" fmla="*/ 40 h 67"/>
                  <a:gd name="T16" fmla="*/ 0 w 93"/>
                  <a:gd name="T17" fmla="*/ 40 h 67"/>
                  <a:gd name="T18" fmla="*/ 6 w 93"/>
                  <a:gd name="T19" fmla="*/ 52 h 67"/>
                  <a:gd name="T20" fmla="*/ 15 w 93"/>
                  <a:gd name="T21" fmla="*/ 63 h 67"/>
                  <a:gd name="T22" fmla="*/ 26 w 93"/>
                  <a:gd name="T23" fmla="*/ 66 h 67"/>
                  <a:gd name="T24" fmla="*/ 38 w 93"/>
                  <a:gd name="T25" fmla="*/ 66 h 67"/>
                  <a:gd name="T26" fmla="*/ 63 w 93"/>
                  <a:gd name="T27" fmla="*/ 63 h 67"/>
                  <a:gd name="T28" fmla="*/ 63 w 93"/>
                  <a:gd name="T29" fmla="*/ 63 h 67"/>
                  <a:gd name="T30" fmla="*/ 78 w 93"/>
                  <a:gd name="T31" fmla="*/ 58 h 67"/>
                  <a:gd name="T32" fmla="*/ 86 w 93"/>
                  <a:gd name="T33" fmla="*/ 49 h 67"/>
                  <a:gd name="T34" fmla="*/ 92 w 93"/>
                  <a:gd name="T35" fmla="*/ 37 h 67"/>
                  <a:gd name="T36" fmla="*/ 92 w 93"/>
                  <a:gd name="T37" fmla="*/ 26 h 67"/>
                  <a:gd name="T38" fmla="*/ 92 w 93"/>
                  <a:gd name="T39" fmla="*/ 26 h 67"/>
                  <a:gd name="T40" fmla="*/ 86 w 93"/>
                  <a:gd name="T41" fmla="*/ 15 h 67"/>
                  <a:gd name="T42" fmla="*/ 78 w 93"/>
                  <a:gd name="T43" fmla="*/ 6 h 67"/>
                  <a:gd name="T44" fmla="*/ 66 w 93"/>
                  <a:gd name="T45" fmla="*/ 0 h 67"/>
                  <a:gd name="T46" fmla="*/ 55 w 93"/>
                  <a:gd name="T47"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3" h="67">
                    <a:moveTo>
                      <a:pt x="55" y="0"/>
                    </a:moveTo>
                    <a:lnTo>
                      <a:pt x="29" y="3"/>
                    </a:lnTo>
                    <a:lnTo>
                      <a:pt x="29" y="3"/>
                    </a:lnTo>
                    <a:lnTo>
                      <a:pt x="29" y="3"/>
                    </a:lnTo>
                    <a:lnTo>
                      <a:pt x="15" y="9"/>
                    </a:lnTo>
                    <a:lnTo>
                      <a:pt x="6" y="17"/>
                    </a:lnTo>
                    <a:lnTo>
                      <a:pt x="0" y="29"/>
                    </a:lnTo>
                    <a:lnTo>
                      <a:pt x="0" y="40"/>
                    </a:lnTo>
                    <a:lnTo>
                      <a:pt x="0" y="40"/>
                    </a:lnTo>
                    <a:lnTo>
                      <a:pt x="6" y="52"/>
                    </a:lnTo>
                    <a:lnTo>
                      <a:pt x="15" y="63"/>
                    </a:lnTo>
                    <a:lnTo>
                      <a:pt x="26" y="66"/>
                    </a:lnTo>
                    <a:lnTo>
                      <a:pt x="38" y="66"/>
                    </a:lnTo>
                    <a:lnTo>
                      <a:pt x="63" y="63"/>
                    </a:lnTo>
                    <a:lnTo>
                      <a:pt x="63" y="63"/>
                    </a:lnTo>
                    <a:lnTo>
                      <a:pt x="78" y="58"/>
                    </a:lnTo>
                    <a:lnTo>
                      <a:pt x="86" y="49"/>
                    </a:lnTo>
                    <a:lnTo>
                      <a:pt x="92" y="37"/>
                    </a:lnTo>
                    <a:lnTo>
                      <a:pt x="92" y="26"/>
                    </a:lnTo>
                    <a:lnTo>
                      <a:pt x="92" y="26"/>
                    </a:lnTo>
                    <a:lnTo>
                      <a:pt x="86" y="15"/>
                    </a:lnTo>
                    <a:lnTo>
                      <a:pt x="78" y="6"/>
                    </a:lnTo>
                    <a:lnTo>
                      <a:pt x="66" y="0"/>
                    </a:lnTo>
                    <a:lnTo>
                      <a:pt x="55" y="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70"/>
                <a:endParaRPr lang="en-US">
                  <a:solidFill>
                    <a:srgbClr val="58595D"/>
                  </a:solidFill>
                </a:endParaRPr>
              </a:p>
            </p:txBody>
          </p:sp>
          <p:sp>
            <p:nvSpPr>
              <p:cNvPr id="139" name="Freeform 231"/>
              <p:cNvSpPr>
                <a:spLocks noChangeArrowheads="1"/>
              </p:cNvSpPr>
              <p:nvPr/>
            </p:nvSpPr>
            <p:spPr bwMode="auto">
              <a:xfrm>
                <a:off x="5319713" y="3398838"/>
                <a:ext cx="33337" cy="25400"/>
              </a:xfrm>
              <a:custGeom>
                <a:avLst/>
                <a:gdLst>
                  <a:gd name="T0" fmla="*/ 55 w 93"/>
                  <a:gd name="T1" fmla="*/ 0 h 70"/>
                  <a:gd name="T2" fmla="*/ 29 w 93"/>
                  <a:gd name="T3" fmla="*/ 3 h 70"/>
                  <a:gd name="T4" fmla="*/ 29 w 93"/>
                  <a:gd name="T5" fmla="*/ 3 h 70"/>
                  <a:gd name="T6" fmla="*/ 29 w 93"/>
                  <a:gd name="T7" fmla="*/ 3 h 70"/>
                  <a:gd name="T8" fmla="*/ 18 w 93"/>
                  <a:gd name="T9" fmla="*/ 9 h 70"/>
                  <a:gd name="T10" fmla="*/ 6 w 93"/>
                  <a:gd name="T11" fmla="*/ 17 h 70"/>
                  <a:gd name="T12" fmla="*/ 0 w 93"/>
                  <a:gd name="T13" fmla="*/ 26 h 70"/>
                  <a:gd name="T14" fmla="*/ 0 w 93"/>
                  <a:gd name="T15" fmla="*/ 40 h 70"/>
                  <a:gd name="T16" fmla="*/ 0 w 93"/>
                  <a:gd name="T17" fmla="*/ 40 h 70"/>
                  <a:gd name="T18" fmla="*/ 3 w 93"/>
                  <a:gd name="T19" fmla="*/ 52 h 70"/>
                  <a:gd name="T20" fmla="*/ 12 w 93"/>
                  <a:gd name="T21" fmla="*/ 63 h 70"/>
                  <a:gd name="T22" fmla="*/ 24 w 93"/>
                  <a:gd name="T23" fmla="*/ 69 h 70"/>
                  <a:gd name="T24" fmla="*/ 38 w 93"/>
                  <a:gd name="T25" fmla="*/ 69 h 70"/>
                  <a:gd name="T26" fmla="*/ 64 w 93"/>
                  <a:gd name="T27" fmla="*/ 66 h 70"/>
                  <a:gd name="T28" fmla="*/ 64 w 93"/>
                  <a:gd name="T29" fmla="*/ 66 h 70"/>
                  <a:gd name="T30" fmla="*/ 75 w 93"/>
                  <a:gd name="T31" fmla="*/ 63 h 70"/>
                  <a:gd name="T32" fmla="*/ 84 w 93"/>
                  <a:gd name="T33" fmla="*/ 55 h 70"/>
                  <a:gd name="T34" fmla="*/ 92 w 93"/>
                  <a:gd name="T35" fmla="*/ 43 h 70"/>
                  <a:gd name="T36" fmla="*/ 92 w 93"/>
                  <a:gd name="T37" fmla="*/ 32 h 70"/>
                  <a:gd name="T38" fmla="*/ 92 w 93"/>
                  <a:gd name="T39" fmla="*/ 32 h 70"/>
                  <a:gd name="T40" fmla="*/ 89 w 93"/>
                  <a:gd name="T41" fmla="*/ 17 h 70"/>
                  <a:gd name="T42" fmla="*/ 81 w 93"/>
                  <a:gd name="T43" fmla="*/ 9 h 70"/>
                  <a:gd name="T44" fmla="*/ 69 w 93"/>
                  <a:gd name="T45" fmla="*/ 3 h 70"/>
                  <a:gd name="T46" fmla="*/ 55 w 93"/>
                  <a:gd name="T4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3" h="70">
                    <a:moveTo>
                      <a:pt x="55" y="0"/>
                    </a:moveTo>
                    <a:lnTo>
                      <a:pt x="29" y="3"/>
                    </a:lnTo>
                    <a:lnTo>
                      <a:pt x="29" y="3"/>
                    </a:lnTo>
                    <a:lnTo>
                      <a:pt x="29" y="3"/>
                    </a:lnTo>
                    <a:lnTo>
                      <a:pt x="18" y="9"/>
                    </a:lnTo>
                    <a:lnTo>
                      <a:pt x="6" y="17"/>
                    </a:lnTo>
                    <a:lnTo>
                      <a:pt x="0" y="26"/>
                    </a:lnTo>
                    <a:lnTo>
                      <a:pt x="0" y="40"/>
                    </a:lnTo>
                    <a:lnTo>
                      <a:pt x="0" y="40"/>
                    </a:lnTo>
                    <a:lnTo>
                      <a:pt x="3" y="52"/>
                    </a:lnTo>
                    <a:lnTo>
                      <a:pt x="12" y="63"/>
                    </a:lnTo>
                    <a:lnTo>
                      <a:pt x="24" y="69"/>
                    </a:lnTo>
                    <a:lnTo>
                      <a:pt x="38" y="69"/>
                    </a:lnTo>
                    <a:lnTo>
                      <a:pt x="64" y="66"/>
                    </a:lnTo>
                    <a:lnTo>
                      <a:pt x="64" y="66"/>
                    </a:lnTo>
                    <a:lnTo>
                      <a:pt x="75" y="63"/>
                    </a:lnTo>
                    <a:lnTo>
                      <a:pt x="84" y="55"/>
                    </a:lnTo>
                    <a:lnTo>
                      <a:pt x="92" y="43"/>
                    </a:lnTo>
                    <a:lnTo>
                      <a:pt x="92" y="32"/>
                    </a:lnTo>
                    <a:lnTo>
                      <a:pt x="92" y="32"/>
                    </a:lnTo>
                    <a:lnTo>
                      <a:pt x="89" y="17"/>
                    </a:lnTo>
                    <a:lnTo>
                      <a:pt x="81" y="9"/>
                    </a:lnTo>
                    <a:lnTo>
                      <a:pt x="69" y="3"/>
                    </a:lnTo>
                    <a:lnTo>
                      <a:pt x="55" y="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70"/>
                <a:endParaRPr lang="en-US">
                  <a:solidFill>
                    <a:srgbClr val="58595D"/>
                  </a:solidFill>
                </a:endParaRPr>
              </a:p>
            </p:txBody>
          </p:sp>
          <p:sp>
            <p:nvSpPr>
              <p:cNvPr id="140" name="Freeform 232"/>
              <p:cNvSpPr>
                <a:spLocks noChangeArrowheads="1"/>
              </p:cNvSpPr>
              <p:nvPr/>
            </p:nvSpPr>
            <p:spPr bwMode="auto">
              <a:xfrm>
                <a:off x="5249863" y="3405188"/>
                <a:ext cx="34925" cy="23812"/>
              </a:xfrm>
              <a:custGeom>
                <a:avLst/>
                <a:gdLst>
                  <a:gd name="T0" fmla="*/ 60 w 95"/>
                  <a:gd name="T1" fmla="*/ 0 h 67"/>
                  <a:gd name="T2" fmla="*/ 31 w 95"/>
                  <a:gd name="T3" fmla="*/ 0 h 67"/>
                  <a:gd name="T4" fmla="*/ 31 w 95"/>
                  <a:gd name="T5" fmla="*/ 0 h 67"/>
                  <a:gd name="T6" fmla="*/ 31 w 95"/>
                  <a:gd name="T7" fmla="*/ 0 h 67"/>
                  <a:gd name="T8" fmla="*/ 20 w 95"/>
                  <a:gd name="T9" fmla="*/ 3 h 67"/>
                  <a:gd name="T10" fmla="*/ 8 w 95"/>
                  <a:gd name="T11" fmla="*/ 12 h 67"/>
                  <a:gd name="T12" fmla="*/ 3 w 95"/>
                  <a:gd name="T13" fmla="*/ 23 h 67"/>
                  <a:gd name="T14" fmla="*/ 0 w 95"/>
                  <a:gd name="T15" fmla="*/ 35 h 67"/>
                  <a:gd name="T16" fmla="*/ 0 w 95"/>
                  <a:gd name="T17" fmla="*/ 35 h 67"/>
                  <a:gd name="T18" fmla="*/ 3 w 95"/>
                  <a:gd name="T19" fmla="*/ 49 h 67"/>
                  <a:gd name="T20" fmla="*/ 11 w 95"/>
                  <a:gd name="T21" fmla="*/ 58 h 67"/>
                  <a:gd name="T22" fmla="*/ 23 w 95"/>
                  <a:gd name="T23" fmla="*/ 66 h 67"/>
                  <a:gd name="T24" fmla="*/ 37 w 95"/>
                  <a:gd name="T25" fmla="*/ 66 h 67"/>
                  <a:gd name="T26" fmla="*/ 63 w 95"/>
                  <a:gd name="T27" fmla="*/ 66 h 67"/>
                  <a:gd name="T28" fmla="*/ 63 w 95"/>
                  <a:gd name="T29" fmla="*/ 66 h 67"/>
                  <a:gd name="T30" fmla="*/ 74 w 95"/>
                  <a:gd name="T31" fmla="*/ 63 h 67"/>
                  <a:gd name="T32" fmla="*/ 86 w 95"/>
                  <a:gd name="T33" fmla="*/ 55 h 67"/>
                  <a:gd name="T34" fmla="*/ 92 w 95"/>
                  <a:gd name="T35" fmla="*/ 43 h 67"/>
                  <a:gd name="T36" fmla="*/ 94 w 95"/>
                  <a:gd name="T37" fmla="*/ 32 h 67"/>
                  <a:gd name="T38" fmla="*/ 94 w 95"/>
                  <a:gd name="T39" fmla="*/ 32 h 67"/>
                  <a:gd name="T40" fmla="*/ 92 w 95"/>
                  <a:gd name="T41" fmla="*/ 18 h 67"/>
                  <a:gd name="T42" fmla="*/ 83 w 95"/>
                  <a:gd name="T43" fmla="*/ 9 h 67"/>
                  <a:gd name="T44" fmla="*/ 71 w 95"/>
                  <a:gd name="T45" fmla="*/ 0 h 67"/>
                  <a:gd name="T46" fmla="*/ 60 w 95"/>
                  <a:gd name="T47"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5" h="67">
                    <a:moveTo>
                      <a:pt x="60" y="0"/>
                    </a:moveTo>
                    <a:lnTo>
                      <a:pt x="31" y="0"/>
                    </a:lnTo>
                    <a:lnTo>
                      <a:pt x="31" y="0"/>
                    </a:lnTo>
                    <a:lnTo>
                      <a:pt x="31" y="0"/>
                    </a:lnTo>
                    <a:lnTo>
                      <a:pt x="20" y="3"/>
                    </a:lnTo>
                    <a:lnTo>
                      <a:pt x="8" y="12"/>
                    </a:lnTo>
                    <a:lnTo>
                      <a:pt x="3" y="23"/>
                    </a:lnTo>
                    <a:lnTo>
                      <a:pt x="0" y="35"/>
                    </a:lnTo>
                    <a:lnTo>
                      <a:pt x="0" y="35"/>
                    </a:lnTo>
                    <a:lnTo>
                      <a:pt x="3" y="49"/>
                    </a:lnTo>
                    <a:lnTo>
                      <a:pt x="11" y="58"/>
                    </a:lnTo>
                    <a:lnTo>
                      <a:pt x="23" y="66"/>
                    </a:lnTo>
                    <a:lnTo>
                      <a:pt x="37" y="66"/>
                    </a:lnTo>
                    <a:lnTo>
                      <a:pt x="63" y="66"/>
                    </a:lnTo>
                    <a:lnTo>
                      <a:pt x="63" y="66"/>
                    </a:lnTo>
                    <a:lnTo>
                      <a:pt x="74" y="63"/>
                    </a:lnTo>
                    <a:lnTo>
                      <a:pt x="86" y="55"/>
                    </a:lnTo>
                    <a:lnTo>
                      <a:pt x="92" y="43"/>
                    </a:lnTo>
                    <a:lnTo>
                      <a:pt x="94" y="32"/>
                    </a:lnTo>
                    <a:lnTo>
                      <a:pt x="94" y="32"/>
                    </a:lnTo>
                    <a:lnTo>
                      <a:pt x="92" y="18"/>
                    </a:lnTo>
                    <a:lnTo>
                      <a:pt x="83" y="9"/>
                    </a:lnTo>
                    <a:lnTo>
                      <a:pt x="71" y="0"/>
                    </a:lnTo>
                    <a:lnTo>
                      <a:pt x="60" y="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70"/>
                <a:endParaRPr lang="en-US">
                  <a:solidFill>
                    <a:srgbClr val="58595D"/>
                  </a:solidFill>
                </a:endParaRPr>
              </a:p>
            </p:txBody>
          </p:sp>
          <p:sp>
            <p:nvSpPr>
              <p:cNvPr id="141" name="Freeform 233"/>
              <p:cNvSpPr>
                <a:spLocks noChangeArrowheads="1"/>
              </p:cNvSpPr>
              <p:nvPr/>
            </p:nvSpPr>
            <p:spPr bwMode="auto">
              <a:xfrm>
                <a:off x="5180013" y="3406775"/>
                <a:ext cx="33337" cy="25400"/>
              </a:xfrm>
              <a:custGeom>
                <a:avLst/>
                <a:gdLst>
                  <a:gd name="T0" fmla="*/ 60 w 93"/>
                  <a:gd name="T1" fmla="*/ 0 h 70"/>
                  <a:gd name="T2" fmla="*/ 60 w 93"/>
                  <a:gd name="T3" fmla="*/ 0 h 70"/>
                  <a:gd name="T4" fmla="*/ 32 w 93"/>
                  <a:gd name="T5" fmla="*/ 0 h 70"/>
                  <a:gd name="T6" fmla="*/ 32 w 93"/>
                  <a:gd name="T7" fmla="*/ 0 h 70"/>
                  <a:gd name="T8" fmla="*/ 32 w 93"/>
                  <a:gd name="T9" fmla="*/ 0 h 70"/>
                  <a:gd name="T10" fmla="*/ 32 w 93"/>
                  <a:gd name="T11" fmla="*/ 0 h 70"/>
                  <a:gd name="T12" fmla="*/ 20 w 93"/>
                  <a:gd name="T13" fmla="*/ 3 h 70"/>
                  <a:gd name="T14" fmla="*/ 8 w 93"/>
                  <a:gd name="T15" fmla="*/ 12 h 70"/>
                  <a:gd name="T16" fmla="*/ 0 w 93"/>
                  <a:gd name="T17" fmla="*/ 20 h 70"/>
                  <a:gd name="T18" fmla="*/ 0 w 93"/>
                  <a:gd name="T19" fmla="*/ 35 h 70"/>
                  <a:gd name="T20" fmla="*/ 0 w 93"/>
                  <a:gd name="T21" fmla="*/ 35 h 70"/>
                  <a:gd name="T22" fmla="*/ 3 w 93"/>
                  <a:gd name="T23" fmla="*/ 49 h 70"/>
                  <a:gd name="T24" fmla="*/ 8 w 93"/>
                  <a:gd name="T25" fmla="*/ 57 h 70"/>
                  <a:gd name="T26" fmla="*/ 20 w 93"/>
                  <a:gd name="T27" fmla="*/ 66 h 70"/>
                  <a:gd name="T28" fmla="*/ 32 w 93"/>
                  <a:gd name="T29" fmla="*/ 69 h 70"/>
                  <a:gd name="T30" fmla="*/ 60 w 93"/>
                  <a:gd name="T31" fmla="*/ 69 h 70"/>
                  <a:gd name="T32" fmla="*/ 60 w 93"/>
                  <a:gd name="T33" fmla="*/ 69 h 70"/>
                  <a:gd name="T34" fmla="*/ 71 w 93"/>
                  <a:gd name="T35" fmla="*/ 66 h 70"/>
                  <a:gd name="T36" fmla="*/ 83 w 93"/>
                  <a:gd name="T37" fmla="*/ 57 h 70"/>
                  <a:gd name="T38" fmla="*/ 92 w 93"/>
                  <a:gd name="T39" fmla="*/ 49 h 70"/>
                  <a:gd name="T40" fmla="*/ 92 w 93"/>
                  <a:gd name="T41" fmla="*/ 35 h 70"/>
                  <a:gd name="T42" fmla="*/ 92 w 93"/>
                  <a:gd name="T43" fmla="*/ 35 h 70"/>
                  <a:gd name="T44" fmla="*/ 92 w 93"/>
                  <a:gd name="T45" fmla="*/ 20 h 70"/>
                  <a:gd name="T46" fmla="*/ 83 w 93"/>
                  <a:gd name="T47" fmla="*/ 12 h 70"/>
                  <a:gd name="T48" fmla="*/ 71 w 93"/>
                  <a:gd name="T49" fmla="*/ 3 h 70"/>
                  <a:gd name="T50" fmla="*/ 60 w 93"/>
                  <a:gd name="T51"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3" h="70">
                    <a:moveTo>
                      <a:pt x="60" y="0"/>
                    </a:moveTo>
                    <a:lnTo>
                      <a:pt x="60" y="0"/>
                    </a:lnTo>
                    <a:lnTo>
                      <a:pt x="32" y="0"/>
                    </a:lnTo>
                    <a:lnTo>
                      <a:pt x="32" y="0"/>
                    </a:lnTo>
                    <a:lnTo>
                      <a:pt x="32" y="0"/>
                    </a:lnTo>
                    <a:lnTo>
                      <a:pt x="32" y="0"/>
                    </a:lnTo>
                    <a:lnTo>
                      <a:pt x="20" y="3"/>
                    </a:lnTo>
                    <a:lnTo>
                      <a:pt x="8" y="12"/>
                    </a:lnTo>
                    <a:lnTo>
                      <a:pt x="0" y="20"/>
                    </a:lnTo>
                    <a:lnTo>
                      <a:pt x="0" y="35"/>
                    </a:lnTo>
                    <a:lnTo>
                      <a:pt x="0" y="35"/>
                    </a:lnTo>
                    <a:lnTo>
                      <a:pt x="3" y="49"/>
                    </a:lnTo>
                    <a:lnTo>
                      <a:pt x="8" y="57"/>
                    </a:lnTo>
                    <a:lnTo>
                      <a:pt x="20" y="66"/>
                    </a:lnTo>
                    <a:lnTo>
                      <a:pt x="32" y="69"/>
                    </a:lnTo>
                    <a:lnTo>
                      <a:pt x="60" y="69"/>
                    </a:lnTo>
                    <a:lnTo>
                      <a:pt x="60" y="69"/>
                    </a:lnTo>
                    <a:lnTo>
                      <a:pt x="71" y="66"/>
                    </a:lnTo>
                    <a:lnTo>
                      <a:pt x="83" y="57"/>
                    </a:lnTo>
                    <a:lnTo>
                      <a:pt x="92" y="49"/>
                    </a:lnTo>
                    <a:lnTo>
                      <a:pt x="92" y="35"/>
                    </a:lnTo>
                    <a:lnTo>
                      <a:pt x="92" y="35"/>
                    </a:lnTo>
                    <a:lnTo>
                      <a:pt x="92" y="20"/>
                    </a:lnTo>
                    <a:lnTo>
                      <a:pt x="83" y="12"/>
                    </a:lnTo>
                    <a:lnTo>
                      <a:pt x="71" y="3"/>
                    </a:lnTo>
                    <a:lnTo>
                      <a:pt x="60" y="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70"/>
                <a:endParaRPr lang="en-US">
                  <a:solidFill>
                    <a:srgbClr val="58595D"/>
                  </a:solidFill>
                </a:endParaRPr>
              </a:p>
            </p:txBody>
          </p:sp>
          <p:sp>
            <p:nvSpPr>
              <p:cNvPr id="142" name="Freeform 234"/>
              <p:cNvSpPr>
                <a:spLocks noChangeArrowheads="1"/>
              </p:cNvSpPr>
              <p:nvPr/>
            </p:nvSpPr>
            <p:spPr bwMode="auto">
              <a:xfrm>
                <a:off x="5110163" y="3405188"/>
                <a:ext cx="34925" cy="23812"/>
              </a:xfrm>
              <a:custGeom>
                <a:avLst/>
                <a:gdLst>
                  <a:gd name="T0" fmla="*/ 63 w 96"/>
                  <a:gd name="T1" fmla="*/ 0 h 67"/>
                  <a:gd name="T2" fmla="*/ 35 w 96"/>
                  <a:gd name="T3" fmla="*/ 0 h 67"/>
                  <a:gd name="T4" fmla="*/ 35 w 96"/>
                  <a:gd name="T5" fmla="*/ 0 h 67"/>
                  <a:gd name="T6" fmla="*/ 23 w 96"/>
                  <a:gd name="T7" fmla="*/ 0 h 67"/>
                  <a:gd name="T8" fmla="*/ 12 w 96"/>
                  <a:gd name="T9" fmla="*/ 9 h 67"/>
                  <a:gd name="T10" fmla="*/ 3 w 96"/>
                  <a:gd name="T11" fmla="*/ 18 h 67"/>
                  <a:gd name="T12" fmla="*/ 0 w 96"/>
                  <a:gd name="T13" fmla="*/ 32 h 67"/>
                  <a:gd name="T14" fmla="*/ 0 w 96"/>
                  <a:gd name="T15" fmla="*/ 32 h 67"/>
                  <a:gd name="T16" fmla="*/ 3 w 96"/>
                  <a:gd name="T17" fmla="*/ 43 h 67"/>
                  <a:gd name="T18" fmla="*/ 9 w 96"/>
                  <a:gd name="T19" fmla="*/ 55 h 67"/>
                  <a:gd name="T20" fmla="*/ 20 w 96"/>
                  <a:gd name="T21" fmla="*/ 63 h 67"/>
                  <a:gd name="T22" fmla="*/ 32 w 96"/>
                  <a:gd name="T23" fmla="*/ 66 h 67"/>
                  <a:gd name="T24" fmla="*/ 60 w 96"/>
                  <a:gd name="T25" fmla="*/ 66 h 67"/>
                  <a:gd name="T26" fmla="*/ 60 w 96"/>
                  <a:gd name="T27" fmla="*/ 66 h 67"/>
                  <a:gd name="T28" fmla="*/ 60 w 96"/>
                  <a:gd name="T29" fmla="*/ 66 h 67"/>
                  <a:gd name="T30" fmla="*/ 72 w 96"/>
                  <a:gd name="T31" fmla="*/ 66 h 67"/>
                  <a:gd name="T32" fmla="*/ 83 w 96"/>
                  <a:gd name="T33" fmla="*/ 58 h 67"/>
                  <a:gd name="T34" fmla="*/ 92 w 96"/>
                  <a:gd name="T35" fmla="*/ 49 h 67"/>
                  <a:gd name="T36" fmla="*/ 95 w 96"/>
                  <a:gd name="T37" fmla="*/ 35 h 67"/>
                  <a:gd name="T38" fmla="*/ 95 w 96"/>
                  <a:gd name="T39" fmla="*/ 35 h 67"/>
                  <a:gd name="T40" fmla="*/ 92 w 96"/>
                  <a:gd name="T41" fmla="*/ 23 h 67"/>
                  <a:gd name="T42" fmla="*/ 86 w 96"/>
                  <a:gd name="T43" fmla="*/ 12 h 67"/>
                  <a:gd name="T44" fmla="*/ 75 w 96"/>
                  <a:gd name="T45" fmla="*/ 3 h 67"/>
                  <a:gd name="T46" fmla="*/ 63 w 96"/>
                  <a:gd name="T47"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6" h="67">
                    <a:moveTo>
                      <a:pt x="63" y="0"/>
                    </a:moveTo>
                    <a:lnTo>
                      <a:pt x="35" y="0"/>
                    </a:lnTo>
                    <a:lnTo>
                      <a:pt x="35" y="0"/>
                    </a:lnTo>
                    <a:lnTo>
                      <a:pt x="23" y="0"/>
                    </a:lnTo>
                    <a:lnTo>
                      <a:pt x="12" y="9"/>
                    </a:lnTo>
                    <a:lnTo>
                      <a:pt x="3" y="18"/>
                    </a:lnTo>
                    <a:lnTo>
                      <a:pt x="0" y="32"/>
                    </a:lnTo>
                    <a:lnTo>
                      <a:pt x="0" y="32"/>
                    </a:lnTo>
                    <a:lnTo>
                      <a:pt x="3" y="43"/>
                    </a:lnTo>
                    <a:lnTo>
                      <a:pt x="9" y="55"/>
                    </a:lnTo>
                    <a:lnTo>
                      <a:pt x="20" y="63"/>
                    </a:lnTo>
                    <a:lnTo>
                      <a:pt x="32" y="66"/>
                    </a:lnTo>
                    <a:lnTo>
                      <a:pt x="60" y="66"/>
                    </a:lnTo>
                    <a:lnTo>
                      <a:pt x="60" y="66"/>
                    </a:lnTo>
                    <a:lnTo>
                      <a:pt x="60" y="66"/>
                    </a:lnTo>
                    <a:lnTo>
                      <a:pt x="72" y="66"/>
                    </a:lnTo>
                    <a:lnTo>
                      <a:pt x="83" y="58"/>
                    </a:lnTo>
                    <a:lnTo>
                      <a:pt x="92" y="49"/>
                    </a:lnTo>
                    <a:lnTo>
                      <a:pt x="95" y="35"/>
                    </a:lnTo>
                    <a:lnTo>
                      <a:pt x="95" y="35"/>
                    </a:lnTo>
                    <a:lnTo>
                      <a:pt x="92" y="23"/>
                    </a:lnTo>
                    <a:lnTo>
                      <a:pt x="86" y="12"/>
                    </a:lnTo>
                    <a:lnTo>
                      <a:pt x="75" y="3"/>
                    </a:lnTo>
                    <a:lnTo>
                      <a:pt x="63" y="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70"/>
                <a:endParaRPr lang="en-US">
                  <a:solidFill>
                    <a:srgbClr val="58595D"/>
                  </a:solidFill>
                </a:endParaRPr>
              </a:p>
            </p:txBody>
          </p:sp>
          <p:sp>
            <p:nvSpPr>
              <p:cNvPr id="143" name="Freeform 235"/>
              <p:cNvSpPr>
                <a:spLocks noChangeArrowheads="1"/>
              </p:cNvSpPr>
              <p:nvPr/>
            </p:nvSpPr>
            <p:spPr bwMode="auto">
              <a:xfrm>
                <a:off x="5040313" y="3400425"/>
                <a:ext cx="33337" cy="23813"/>
              </a:xfrm>
              <a:custGeom>
                <a:avLst/>
                <a:gdLst>
                  <a:gd name="T0" fmla="*/ 63 w 93"/>
                  <a:gd name="T1" fmla="*/ 0 h 67"/>
                  <a:gd name="T2" fmla="*/ 38 w 93"/>
                  <a:gd name="T3" fmla="*/ 0 h 67"/>
                  <a:gd name="T4" fmla="*/ 38 w 93"/>
                  <a:gd name="T5" fmla="*/ 0 h 67"/>
                  <a:gd name="T6" fmla="*/ 23 w 93"/>
                  <a:gd name="T7" fmla="*/ 0 h 67"/>
                  <a:gd name="T8" fmla="*/ 12 w 93"/>
                  <a:gd name="T9" fmla="*/ 6 h 67"/>
                  <a:gd name="T10" fmla="*/ 3 w 93"/>
                  <a:gd name="T11" fmla="*/ 14 h 67"/>
                  <a:gd name="T12" fmla="*/ 0 w 93"/>
                  <a:gd name="T13" fmla="*/ 29 h 67"/>
                  <a:gd name="T14" fmla="*/ 0 w 93"/>
                  <a:gd name="T15" fmla="*/ 29 h 67"/>
                  <a:gd name="T16" fmla="*/ 3 w 93"/>
                  <a:gd name="T17" fmla="*/ 40 h 67"/>
                  <a:gd name="T18" fmla="*/ 9 w 93"/>
                  <a:gd name="T19" fmla="*/ 52 h 67"/>
                  <a:gd name="T20" fmla="*/ 18 w 93"/>
                  <a:gd name="T21" fmla="*/ 60 h 67"/>
                  <a:gd name="T22" fmla="*/ 29 w 93"/>
                  <a:gd name="T23" fmla="*/ 63 h 67"/>
                  <a:gd name="T24" fmla="*/ 57 w 93"/>
                  <a:gd name="T25" fmla="*/ 66 h 67"/>
                  <a:gd name="T26" fmla="*/ 57 w 93"/>
                  <a:gd name="T27" fmla="*/ 66 h 67"/>
                  <a:gd name="T28" fmla="*/ 57 w 93"/>
                  <a:gd name="T29" fmla="*/ 66 h 67"/>
                  <a:gd name="T30" fmla="*/ 69 w 93"/>
                  <a:gd name="T31" fmla="*/ 66 h 67"/>
                  <a:gd name="T32" fmla="*/ 81 w 93"/>
                  <a:gd name="T33" fmla="*/ 60 h 67"/>
                  <a:gd name="T34" fmla="*/ 89 w 93"/>
                  <a:gd name="T35" fmla="*/ 49 h 67"/>
                  <a:gd name="T36" fmla="*/ 92 w 93"/>
                  <a:gd name="T37" fmla="*/ 37 h 67"/>
                  <a:gd name="T38" fmla="*/ 92 w 93"/>
                  <a:gd name="T39" fmla="*/ 37 h 67"/>
                  <a:gd name="T40" fmla="*/ 92 w 93"/>
                  <a:gd name="T41" fmla="*/ 23 h 67"/>
                  <a:gd name="T42" fmla="*/ 86 w 93"/>
                  <a:gd name="T43" fmla="*/ 14 h 67"/>
                  <a:gd name="T44" fmla="*/ 75 w 93"/>
                  <a:gd name="T45" fmla="*/ 6 h 67"/>
                  <a:gd name="T46" fmla="*/ 63 w 93"/>
                  <a:gd name="T47"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3" h="67">
                    <a:moveTo>
                      <a:pt x="63" y="0"/>
                    </a:moveTo>
                    <a:lnTo>
                      <a:pt x="38" y="0"/>
                    </a:lnTo>
                    <a:lnTo>
                      <a:pt x="38" y="0"/>
                    </a:lnTo>
                    <a:lnTo>
                      <a:pt x="23" y="0"/>
                    </a:lnTo>
                    <a:lnTo>
                      <a:pt x="12" y="6"/>
                    </a:lnTo>
                    <a:lnTo>
                      <a:pt x="3" y="14"/>
                    </a:lnTo>
                    <a:lnTo>
                      <a:pt x="0" y="29"/>
                    </a:lnTo>
                    <a:lnTo>
                      <a:pt x="0" y="29"/>
                    </a:lnTo>
                    <a:lnTo>
                      <a:pt x="3" y="40"/>
                    </a:lnTo>
                    <a:lnTo>
                      <a:pt x="9" y="52"/>
                    </a:lnTo>
                    <a:lnTo>
                      <a:pt x="18" y="60"/>
                    </a:lnTo>
                    <a:lnTo>
                      <a:pt x="29" y="63"/>
                    </a:lnTo>
                    <a:lnTo>
                      <a:pt x="57" y="66"/>
                    </a:lnTo>
                    <a:lnTo>
                      <a:pt x="57" y="66"/>
                    </a:lnTo>
                    <a:lnTo>
                      <a:pt x="57" y="66"/>
                    </a:lnTo>
                    <a:lnTo>
                      <a:pt x="69" y="66"/>
                    </a:lnTo>
                    <a:lnTo>
                      <a:pt x="81" y="60"/>
                    </a:lnTo>
                    <a:lnTo>
                      <a:pt x="89" y="49"/>
                    </a:lnTo>
                    <a:lnTo>
                      <a:pt x="92" y="37"/>
                    </a:lnTo>
                    <a:lnTo>
                      <a:pt x="92" y="37"/>
                    </a:lnTo>
                    <a:lnTo>
                      <a:pt x="92" y="23"/>
                    </a:lnTo>
                    <a:lnTo>
                      <a:pt x="86" y="14"/>
                    </a:lnTo>
                    <a:lnTo>
                      <a:pt x="75" y="6"/>
                    </a:lnTo>
                    <a:lnTo>
                      <a:pt x="63" y="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70"/>
                <a:endParaRPr lang="en-US">
                  <a:solidFill>
                    <a:srgbClr val="58595D"/>
                  </a:solidFill>
                </a:endParaRPr>
              </a:p>
            </p:txBody>
          </p:sp>
          <p:sp>
            <p:nvSpPr>
              <p:cNvPr id="144" name="Freeform 236"/>
              <p:cNvSpPr>
                <a:spLocks noChangeArrowheads="1"/>
              </p:cNvSpPr>
              <p:nvPr/>
            </p:nvSpPr>
            <p:spPr bwMode="auto">
              <a:xfrm>
                <a:off x="4972050" y="3390900"/>
                <a:ext cx="33338" cy="25400"/>
              </a:xfrm>
              <a:custGeom>
                <a:avLst/>
                <a:gdLst>
                  <a:gd name="T0" fmla="*/ 66 w 93"/>
                  <a:gd name="T1" fmla="*/ 3 h 70"/>
                  <a:gd name="T2" fmla="*/ 38 w 93"/>
                  <a:gd name="T3" fmla="*/ 0 h 70"/>
                  <a:gd name="T4" fmla="*/ 38 w 93"/>
                  <a:gd name="T5" fmla="*/ 0 h 70"/>
                  <a:gd name="T6" fmla="*/ 26 w 93"/>
                  <a:gd name="T7" fmla="*/ 0 h 70"/>
                  <a:gd name="T8" fmla="*/ 15 w 93"/>
                  <a:gd name="T9" fmla="*/ 6 h 70"/>
                  <a:gd name="T10" fmla="*/ 6 w 93"/>
                  <a:gd name="T11" fmla="*/ 15 h 70"/>
                  <a:gd name="T12" fmla="*/ 0 w 93"/>
                  <a:gd name="T13" fmla="*/ 26 h 70"/>
                  <a:gd name="T14" fmla="*/ 0 w 93"/>
                  <a:gd name="T15" fmla="*/ 26 h 70"/>
                  <a:gd name="T16" fmla="*/ 3 w 93"/>
                  <a:gd name="T17" fmla="*/ 40 h 70"/>
                  <a:gd name="T18" fmla="*/ 6 w 93"/>
                  <a:gd name="T19" fmla="*/ 52 h 70"/>
                  <a:gd name="T20" fmla="*/ 18 w 93"/>
                  <a:gd name="T21" fmla="*/ 61 h 70"/>
                  <a:gd name="T22" fmla="*/ 29 w 93"/>
                  <a:gd name="T23" fmla="*/ 63 h 70"/>
                  <a:gd name="T24" fmla="*/ 55 w 93"/>
                  <a:gd name="T25" fmla="*/ 69 h 70"/>
                  <a:gd name="T26" fmla="*/ 55 w 93"/>
                  <a:gd name="T27" fmla="*/ 69 h 70"/>
                  <a:gd name="T28" fmla="*/ 55 w 93"/>
                  <a:gd name="T29" fmla="*/ 69 h 70"/>
                  <a:gd name="T30" fmla="*/ 66 w 93"/>
                  <a:gd name="T31" fmla="*/ 66 h 70"/>
                  <a:gd name="T32" fmla="*/ 78 w 93"/>
                  <a:gd name="T33" fmla="*/ 63 h 70"/>
                  <a:gd name="T34" fmla="*/ 86 w 93"/>
                  <a:gd name="T35" fmla="*/ 52 h 70"/>
                  <a:gd name="T36" fmla="*/ 92 w 93"/>
                  <a:gd name="T37" fmla="*/ 40 h 70"/>
                  <a:gd name="T38" fmla="*/ 92 w 93"/>
                  <a:gd name="T39" fmla="*/ 40 h 70"/>
                  <a:gd name="T40" fmla="*/ 92 w 93"/>
                  <a:gd name="T41" fmla="*/ 29 h 70"/>
                  <a:gd name="T42" fmla="*/ 86 w 93"/>
                  <a:gd name="T43" fmla="*/ 17 h 70"/>
                  <a:gd name="T44" fmla="*/ 78 w 93"/>
                  <a:gd name="T45" fmla="*/ 9 h 70"/>
                  <a:gd name="T46" fmla="*/ 66 w 93"/>
                  <a:gd name="T47" fmla="*/ 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3" h="70">
                    <a:moveTo>
                      <a:pt x="66" y="3"/>
                    </a:moveTo>
                    <a:lnTo>
                      <a:pt x="38" y="0"/>
                    </a:lnTo>
                    <a:lnTo>
                      <a:pt x="38" y="0"/>
                    </a:lnTo>
                    <a:lnTo>
                      <a:pt x="26" y="0"/>
                    </a:lnTo>
                    <a:lnTo>
                      <a:pt x="15" y="6"/>
                    </a:lnTo>
                    <a:lnTo>
                      <a:pt x="6" y="15"/>
                    </a:lnTo>
                    <a:lnTo>
                      <a:pt x="0" y="26"/>
                    </a:lnTo>
                    <a:lnTo>
                      <a:pt x="0" y="26"/>
                    </a:lnTo>
                    <a:lnTo>
                      <a:pt x="3" y="40"/>
                    </a:lnTo>
                    <a:lnTo>
                      <a:pt x="6" y="52"/>
                    </a:lnTo>
                    <a:lnTo>
                      <a:pt x="18" y="61"/>
                    </a:lnTo>
                    <a:lnTo>
                      <a:pt x="29" y="63"/>
                    </a:lnTo>
                    <a:lnTo>
                      <a:pt x="55" y="69"/>
                    </a:lnTo>
                    <a:lnTo>
                      <a:pt x="55" y="69"/>
                    </a:lnTo>
                    <a:lnTo>
                      <a:pt x="55" y="69"/>
                    </a:lnTo>
                    <a:lnTo>
                      <a:pt x="66" y="66"/>
                    </a:lnTo>
                    <a:lnTo>
                      <a:pt x="78" y="63"/>
                    </a:lnTo>
                    <a:lnTo>
                      <a:pt x="86" y="52"/>
                    </a:lnTo>
                    <a:lnTo>
                      <a:pt x="92" y="40"/>
                    </a:lnTo>
                    <a:lnTo>
                      <a:pt x="92" y="40"/>
                    </a:lnTo>
                    <a:lnTo>
                      <a:pt x="92" y="29"/>
                    </a:lnTo>
                    <a:lnTo>
                      <a:pt x="86" y="17"/>
                    </a:lnTo>
                    <a:lnTo>
                      <a:pt x="78" y="9"/>
                    </a:lnTo>
                    <a:lnTo>
                      <a:pt x="66" y="3"/>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70"/>
                <a:endParaRPr lang="en-US">
                  <a:solidFill>
                    <a:srgbClr val="58595D"/>
                  </a:solidFill>
                </a:endParaRPr>
              </a:p>
            </p:txBody>
          </p:sp>
          <p:sp>
            <p:nvSpPr>
              <p:cNvPr id="145" name="Freeform 237"/>
              <p:cNvSpPr>
                <a:spLocks noChangeArrowheads="1"/>
              </p:cNvSpPr>
              <p:nvPr/>
            </p:nvSpPr>
            <p:spPr bwMode="auto">
              <a:xfrm>
                <a:off x="4903788" y="3378200"/>
                <a:ext cx="31750" cy="25400"/>
              </a:xfrm>
              <a:custGeom>
                <a:avLst/>
                <a:gdLst>
                  <a:gd name="T0" fmla="*/ 66 w 90"/>
                  <a:gd name="T1" fmla="*/ 6 h 70"/>
                  <a:gd name="T2" fmla="*/ 40 w 90"/>
                  <a:gd name="T3" fmla="*/ 0 h 70"/>
                  <a:gd name="T4" fmla="*/ 40 w 90"/>
                  <a:gd name="T5" fmla="*/ 0 h 70"/>
                  <a:gd name="T6" fmla="*/ 26 w 90"/>
                  <a:gd name="T7" fmla="*/ 0 h 70"/>
                  <a:gd name="T8" fmla="*/ 18 w 90"/>
                  <a:gd name="T9" fmla="*/ 3 h 70"/>
                  <a:gd name="T10" fmla="*/ 6 w 90"/>
                  <a:gd name="T11" fmla="*/ 11 h 70"/>
                  <a:gd name="T12" fmla="*/ 3 w 90"/>
                  <a:gd name="T13" fmla="*/ 23 h 70"/>
                  <a:gd name="T14" fmla="*/ 3 w 90"/>
                  <a:gd name="T15" fmla="*/ 23 h 70"/>
                  <a:gd name="T16" fmla="*/ 0 w 90"/>
                  <a:gd name="T17" fmla="*/ 35 h 70"/>
                  <a:gd name="T18" fmla="*/ 6 w 90"/>
                  <a:gd name="T19" fmla="*/ 46 h 70"/>
                  <a:gd name="T20" fmla="*/ 15 w 90"/>
                  <a:gd name="T21" fmla="*/ 54 h 70"/>
                  <a:gd name="T22" fmla="*/ 26 w 90"/>
                  <a:gd name="T23" fmla="*/ 60 h 70"/>
                  <a:gd name="T24" fmla="*/ 52 w 90"/>
                  <a:gd name="T25" fmla="*/ 69 h 70"/>
                  <a:gd name="T26" fmla="*/ 52 w 90"/>
                  <a:gd name="T27" fmla="*/ 69 h 70"/>
                  <a:gd name="T28" fmla="*/ 52 w 90"/>
                  <a:gd name="T29" fmla="*/ 69 h 70"/>
                  <a:gd name="T30" fmla="*/ 63 w 90"/>
                  <a:gd name="T31" fmla="*/ 69 h 70"/>
                  <a:gd name="T32" fmla="*/ 75 w 90"/>
                  <a:gd name="T33" fmla="*/ 63 h 70"/>
                  <a:gd name="T34" fmla="*/ 84 w 90"/>
                  <a:gd name="T35" fmla="*/ 54 h 70"/>
                  <a:gd name="T36" fmla="*/ 89 w 90"/>
                  <a:gd name="T37" fmla="*/ 43 h 70"/>
                  <a:gd name="T38" fmla="*/ 89 w 90"/>
                  <a:gd name="T39" fmla="*/ 43 h 70"/>
                  <a:gd name="T40" fmla="*/ 89 w 90"/>
                  <a:gd name="T41" fmla="*/ 32 h 70"/>
                  <a:gd name="T42" fmla="*/ 86 w 90"/>
                  <a:gd name="T43" fmla="*/ 20 h 70"/>
                  <a:gd name="T44" fmla="*/ 78 w 90"/>
                  <a:gd name="T45" fmla="*/ 11 h 70"/>
                  <a:gd name="T46" fmla="*/ 66 w 90"/>
                  <a:gd name="T47" fmla="*/ 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0" h="70">
                    <a:moveTo>
                      <a:pt x="66" y="6"/>
                    </a:moveTo>
                    <a:lnTo>
                      <a:pt x="40" y="0"/>
                    </a:lnTo>
                    <a:lnTo>
                      <a:pt x="40" y="0"/>
                    </a:lnTo>
                    <a:lnTo>
                      <a:pt x="26" y="0"/>
                    </a:lnTo>
                    <a:lnTo>
                      <a:pt x="18" y="3"/>
                    </a:lnTo>
                    <a:lnTo>
                      <a:pt x="6" y="11"/>
                    </a:lnTo>
                    <a:lnTo>
                      <a:pt x="3" y="23"/>
                    </a:lnTo>
                    <a:lnTo>
                      <a:pt x="3" y="23"/>
                    </a:lnTo>
                    <a:lnTo>
                      <a:pt x="0" y="35"/>
                    </a:lnTo>
                    <a:lnTo>
                      <a:pt x="6" y="46"/>
                    </a:lnTo>
                    <a:lnTo>
                      <a:pt x="15" y="54"/>
                    </a:lnTo>
                    <a:lnTo>
                      <a:pt x="26" y="60"/>
                    </a:lnTo>
                    <a:lnTo>
                      <a:pt x="52" y="69"/>
                    </a:lnTo>
                    <a:lnTo>
                      <a:pt x="52" y="69"/>
                    </a:lnTo>
                    <a:lnTo>
                      <a:pt x="52" y="69"/>
                    </a:lnTo>
                    <a:lnTo>
                      <a:pt x="63" y="69"/>
                    </a:lnTo>
                    <a:lnTo>
                      <a:pt x="75" y="63"/>
                    </a:lnTo>
                    <a:lnTo>
                      <a:pt x="84" y="54"/>
                    </a:lnTo>
                    <a:lnTo>
                      <a:pt x="89" y="43"/>
                    </a:lnTo>
                    <a:lnTo>
                      <a:pt x="89" y="43"/>
                    </a:lnTo>
                    <a:lnTo>
                      <a:pt x="89" y="32"/>
                    </a:lnTo>
                    <a:lnTo>
                      <a:pt x="86" y="20"/>
                    </a:lnTo>
                    <a:lnTo>
                      <a:pt x="78" y="11"/>
                    </a:lnTo>
                    <a:lnTo>
                      <a:pt x="66" y="6"/>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70"/>
                <a:endParaRPr lang="en-US">
                  <a:solidFill>
                    <a:srgbClr val="58595D"/>
                  </a:solidFill>
                </a:endParaRPr>
              </a:p>
            </p:txBody>
          </p:sp>
          <p:sp>
            <p:nvSpPr>
              <p:cNvPr id="146" name="Freeform 238"/>
              <p:cNvSpPr>
                <a:spLocks noChangeArrowheads="1"/>
              </p:cNvSpPr>
              <p:nvPr/>
            </p:nvSpPr>
            <p:spPr bwMode="auto">
              <a:xfrm>
                <a:off x="4838700" y="3357563"/>
                <a:ext cx="31750" cy="25400"/>
              </a:xfrm>
              <a:custGeom>
                <a:avLst/>
                <a:gdLst>
                  <a:gd name="T0" fmla="*/ 66 w 87"/>
                  <a:gd name="T1" fmla="*/ 11 h 69"/>
                  <a:gd name="T2" fmla="*/ 40 w 87"/>
                  <a:gd name="T3" fmla="*/ 2 h 69"/>
                  <a:gd name="T4" fmla="*/ 40 w 87"/>
                  <a:gd name="T5" fmla="*/ 2 h 69"/>
                  <a:gd name="T6" fmla="*/ 29 w 87"/>
                  <a:gd name="T7" fmla="*/ 0 h 69"/>
                  <a:gd name="T8" fmla="*/ 17 w 87"/>
                  <a:gd name="T9" fmla="*/ 2 h 69"/>
                  <a:gd name="T10" fmla="*/ 9 w 87"/>
                  <a:gd name="T11" fmla="*/ 11 h 69"/>
                  <a:gd name="T12" fmla="*/ 3 w 87"/>
                  <a:gd name="T13" fmla="*/ 20 h 69"/>
                  <a:gd name="T14" fmla="*/ 3 w 87"/>
                  <a:gd name="T15" fmla="*/ 20 h 69"/>
                  <a:gd name="T16" fmla="*/ 0 w 87"/>
                  <a:gd name="T17" fmla="*/ 31 h 69"/>
                  <a:gd name="T18" fmla="*/ 3 w 87"/>
                  <a:gd name="T19" fmla="*/ 43 h 69"/>
                  <a:gd name="T20" fmla="*/ 9 w 87"/>
                  <a:gd name="T21" fmla="*/ 54 h 69"/>
                  <a:gd name="T22" fmla="*/ 20 w 87"/>
                  <a:gd name="T23" fmla="*/ 60 h 69"/>
                  <a:gd name="T24" fmla="*/ 46 w 87"/>
                  <a:gd name="T25" fmla="*/ 68 h 69"/>
                  <a:gd name="T26" fmla="*/ 46 w 87"/>
                  <a:gd name="T27" fmla="*/ 68 h 69"/>
                  <a:gd name="T28" fmla="*/ 46 w 87"/>
                  <a:gd name="T29" fmla="*/ 68 h 69"/>
                  <a:gd name="T30" fmla="*/ 57 w 87"/>
                  <a:gd name="T31" fmla="*/ 68 h 69"/>
                  <a:gd name="T32" fmla="*/ 69 w 87"/>
                  <a:gd name="T33" fmla="*/ 65 h 69"/>
                  <a:gd name="T34" fmla="*/ 77 w 87"/>
                  <a:gd name="T35" fmla="*/ 60 h 69"/>
                  <a:gd name="T36" fmla="*/ 83 w 87"/>
                  <a:gd name="T37" fmla="*/ 48 h 69"/>
                  <a:gd name="T38" fmla="*/ 83 w 87"/>
                  <a:gd name="T39" fmla="*/ 48 h 69"/>
                  <a:gd name="T40" fmla="*/ 86 w 87"/>
                  <a:gd name="T41" fmla="*/ 37 h 69"/>
                  <a:gd name="T42" fmla="*/ 83 w 87"/>
                  <a:gd name="T43" fmla="*/ 26 h 69"/>
                  <a:gd name="T44" fmla="*/ 75 w 87"/>
                  <a:gd name="T45" fmla="*/ 17 h 69"/>
                  <a:gd name="T46" fmla="*/ 66 w 87"/>
                  <a:gd name="T47" fmla="*/ 1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7" h="69">
                    <a:moveTo>
                      <a:pt x="66" y="11"/>
                    </a:moveTo>
                    <a:lnTo>
                      <a:pt x="40" y="2"/>
                    </a:lnTo>
                    <a:lnTo>
                      <a:pt x="40" y="2"/>
                    </a:lnTo>
                    <a:lnTo>
                      <a:pt x="29" y="0"/>
                    </a:lnTo>
                    <a:lnTo>
                      <a:pt x="17" y="2"/>
                    </a:lnTo>
                    <a:lnTo>
                      <a:pt x="9" y="11"/>
                    </a:lnTo>
                    <a:lnTo>
                      <a:pt x="3" y="20"/>
                    </a:lnTo>
                    <a:lnTo>
                      <a:pt x="3" y="20"/>
                    </a:lnTo>
                    <a:lnTo>
                      <a:pt x="0" y="31"/>
                    </a:lnTo>
                    <a:lnTo>
                      <a:pt x="3" y="43"/>
                    </a:lnTo>
                    <a:lnTo>
                      <a:pt x="9" y="54"/>
                    </a:lnTo>
                    <a:lnTo>
                      <a:pt x="20" y="60"/>
                    </a:lnTo>
                    <a:lnTo>
                      <a:pt x="46" y="68"/>
                    </a:lnTo>
                    <a:lnTo>
                      <a:pt x="46" y="68"/>
                    </a:lnTo>
                    <a:lnTo>
                      <a:pt x="46" y="68"/>
                    </a:lnTo>
                    <a:lnTo>
                      <a:pt x="57" y="68"/>
                    </a:lnTo>
                    <a:lnTo>
                      <a:pt x="69" y="65"/>
                    </a:lnTo>
                    <a:lnTo>
                      <a:pt x="77" y="60"/>
                    </a:lnTo>
                    <a:lnTo>
                      <a:pt x="83" y="48"/>
                    </a:lnTo>
                    <a:lnTo>
                      <a:pt x="83" y="48"/>
                    </a:lnTo>
                    <a:lnTo>
                      <a:pt x="86" y="37"/>
                    </a:lnTo>
                    <a:lnTo>
                      <a:pt x="83" y="26"/>
                    </a:lnTo>
                    <a:lnTo>
                      <a:pt x="75" y="17"/>
                    </a:lnTo>
                    <a:lnTo>
                      <a:pt x="66" y="11"/>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70"/>
                <a:endParaRPr lang="en-US">
                  <a:solidFill>
                    <a:srgbClr val="58595D"/>
                  </a:solidFill>
                </a:endParaRPr>
              </a:p>
            </p:txBody>
          </p:sp>
          <p:sp>
            <p:nvSpPr>
              <p:cNvPr id="147" name="Freeform 239"/>
              <p:cNvSpPr>
                <a:spLocks noChangeArrowheads="1"/>
              </p:cNvSpPr>
              <p:nvPr/>
            </p:nvSpPr>
            <p:spPr bwMode="auto">
              <a:xfrm>
                <a:off x="4741863" y="3175000"/>
                <a:ext cx="23812" cy="23813"/>
              </a:xfrm>
              <a:custGeom>
                <a:avLst/>
                <a:gdLst>
                  <a:gd name="T0" fmla="*/ 28 w 67"/>
                  <a:gd name="T1" fmla="*/ 3 h 64"/>
                  <a:gd name="T2" fmla="*/ 8 w 67"/>
                  <a:gd name="T3" fmla="*/ 20 h 64"/>
                  <a:gd name="T4" fmla="*/ 8 w 67"/>
                  <a:gd name="T5" fmla="*/ 20 h 64"/>
                  <a:gd name="T6" fmla="*/ 8 w 67"/>
                  <a:gd name="T7" fmla="*/ 20 h 64"/>
                  <a:gd name="T8" fmla="*/ 3 w 67"/>
                  <a:gd name="T9" fmla="*/ 28 h 64"/>
                  <a:gd name="T10" fmla="*/ 0 w 67"/>
                  <a:gd name="T11" fmla="*/ 34 h 64"/>
                  <a:gd name="T12" fmla="*/ 0 w 67"/>
                  <a:gd name="T13" fmla="*/ 46 h 64"/>
                  <a:gd name="T14" fmla="*/ 3 w 67"/>
                  <a:gd name="T15" fmla="*/ 54 h 64"/>
                  <a:gd name="T16" fmla="*/ 3 w 67"/>
                  <a:gd name="T17" fmla="*/ 54 h 64"/>
                  <a:gd name="T18" fmla="*/ 11 w 67"/>
                  <a:gd name="T19" fmla="*/ 60 h 64"/>
                  <a:gd name="T20" fmla="*/ 20 w 67"/>
                  <a:gd name="T21" fmla="*/ 63 h 64"/>
                  <a:gd name="T22" fmla="*/ 28 w 67"/>
                  <a:gd name="T23" fmla="*/ 60 h 64"/>
                  <a:gd name="T24" fmla="*/ 37 w 67"/>
                  <a:gd name="T25" fmla="*/ 57 h 64"/>
                  <a:gd name="T26" fmla="*/ 57 w 67"/>
                  <a:gd name="T27" fmla="*/ 40 h 64"/>
                  <a:gd name="T28" fmla="*/ 57 w 67"/>
                  <a:gd name="T29" fmla="*/ 40 h 64"/>
                  <a:gd name="T30" fmla="*/ 63 w 67"/>
                  <a:gd name="T31" fmla="*/ 34 h 64"/>
                  <a:gd name="T32" fmla="*/ 66 w 67"/>
                  <a:gd name="T33" fmla="*/ 26 h 64"/>
                  <a:gd name="T34" fmla="*/ 66 w 67"/>
                  <a:gd name="T35" fmla="*/ 17 h 64"/>
                  <a:gd name="T36" fmla="*/ 63 w 67"/>
                  <a:gd name="T37" fmla="*/ 9 h 64"/>
                  <a:gd name="T38" fmla="*/ 63 w 67"/>
                  <a:gd name="T39" fmla="*/ 9 h 64"/>
                  <a:gd name="T40" fmla="*/ 54 w 67"/>
                  <a:gd name="T41" fmla="*/ 3 h 64"/>
                  <a:gd name="T42" fmla="*/ 45 w 67"/>
                  <a:gd name="T43" fmla="*/ 0 h 64"/>
                  <a:gd name="T44" fmla="*/ 37 w 67"/>
                  <a:gd name="T45" fmla="*/ 0 h 64"/>
                  <a:gd name="T46" fmla="*/ 28 w 67"/>
                  <a:gd name="T47"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7" h="64">
                    <a:moveTo>
                      <a:pt x="28" y="3"/>
                    </a:moveTo>
                    <a:lnTo>
                      <a:pt x="8" y="20"/>
                    </a:lnTo>
                    <a:lnTo>
                      <a:pt x="8" y="20"/>
                    </a:lnTo>
                    <a:lnTo>
                      <a:pt x="8" y="20"/>
                    </a:lnTo>
                    <a:lnTo>
                      <a:pt x="3" y="28"/>
                    </a:lnTo>
                    <a:lnTo>
                      <a:pt x="0" y="34"/>
                    </a:lnTo>
                    <a:lnTo>
                      <a:pt x="0" y="46"/>
                    </a:lnTo>
                    <a:lnTo>
                      <a:pt x="3" y="54"/>
                    </a:lnTo>
                    <a:lnTo>
                      <a:pt x="3" y="54"/>
                    </a:lnTo>
                    <a:lnTo>
                      <a:pt x="11" y="60"/>
                    </a:lnTo>
                    <a:lnTo>
                      <a:pt x="20" y="63"/>
                    </a:lnTo>
                    <a:lnTo>
                      <a:pt x="28" y="60"/>
                    </a:lnTo>
                    <a:lnTo>
                      <a:pt x="37" y="57"/>
                    </a:lnTo>
                    <a:lnTo>
                      <a:pt x="57" y="40"/>
                    </a:lnTo>
                    <a:lnTo>
                      <a:pt x="57" y="40"/>
                    </a:lnTo>
                    <a:lnTo>
                      <a:pt x="63" y="34"/>
                    </a:lnTo>
                    <a:lnTo>
                      <a:pt x="66" y="26"/>
                    </a:lnTo>
                    <a:lnTo>
                      <a:pt x="66" y="17"/>
                    </a:lnTo>
                    <a:lnTo>
                      <a:pt x="63" y="9"/>
                    </a:lnTo>
                    <a:lnTo>
                      <a:pt x="63" y="9"/>
                    </a:lnTo>
                    <a:lnTo>
                      <a:pt x="54" y="3"/>
                    </a:lnTo>
                    <a:lnTo>
                      <a:pt x="45" y="0"/>
                    </a:lnTo>
                    <a:lnTo>
                      <a:pt x="37" y="0"/>
                    </a:lnTo>
                    <a:lnTo>
                      <a:pt x="28" y="3"/>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70"/>
                <a:endParaRPr lang="en-US">
                  <a:solidFill>
                    <a:srgbClr val="58595D"/>
                  </a:solidFill>
                </a:endParaRPr>
              </a:p>
            </p:txBody>
          </p:sp>
          <p:sp>
            <p:nvSpPr>
              <p:cNvPr id="148" name="Freeform 240"/>
              <p:cNvSpPr>
                <a:spLocks noChangeArrowheads="1"/>
              </p:cNvSpPr>
              <p:nvPr/>
            </p:nvSpPr>
            <p:spPr bwMode="auto">
              <a:xfrm>
                <a:off x="4803775" y="3141663"/>
                <a:ext cx="23813" cy="19050"/>
              </a:xfrm>
              <a:custGeom>
                <a:avLst/>
                <a:gdLst>
                  <a:gd name="T0" fmla="*/ 37 w 66"/>
                  <a:gd name="T1" fmla="*/ 3 h 52"/>
                  <a:gd name="T2" fmla="*/ 11 w 66"/>
                  <a:gd name="T3" fmla="*/ 12 h 52"/>
                  <a:gd name="T4" fmla="*/ 11 w 66"/>
                  <a:gd name="T5" fmla="*/ 12 h 52"/>
                  <a:gd name="T6" fmla="*/ 11 w 66"/>
                  <a:gd name="T7" fmla="*/ 12 h 52"/>
                  <a:gd name="T8" fmla="*/ 5 w 66"/>
                  <a:gd name="T9" fmla="*/ 17 h 52"/>
                  <a:gd name="T10" fmla="*/ 0 w 66"/>
                  <a:gd name="T11" fmla="*/ 23 h 52"/>
                  <a:gd name="T12" fmla="*/ 0 w 66"/>
                  <a:gd name="T13" fmla="*/ 32 h 52"/>
                  <a:gd name="T14" fmla="*/ 0 w 66"/>
                  <a:gd name="T15" fmla="*/ 40 h 52"/>
                  <a:gd name="T16" fmla="*/ 0 w 66"/>
                  <a:gd name="T17" fmla="*/ 40 h 52"/>
                  <a:gd name="T18" fmla="*/ 5 w 66"/>
                  <a:gd name="T19" fmla="*/ 46 h 52"/>
                  <a:gd name="T20" fmla="*/ 11 w 66"/>
                  <a:gd name="T21" fmla="*/ 49 h 52"/>
                  <a:gd name="T22" fmla="*/ 20 w 66"/>
                  <a:gd name="T23" fmla="*/ 51 h 52"/>
                  <a:gd name="T24" fmla="*/ 28 w 66"/>
                  <a:gd name="T25" fmla="*/ 49 h 52"/>
                  <a:gd name="T26" fmla="*/ 51 w 66"/>
                  <a:gd name="T27" fmla="*/ 37 h 52"/>
                  <a:gd name="T28" fmla="*/ 51 w 66"/>
                  <a:gd name="T29" fmla="*/ 37 h 52"/>
                  <a:gd name="T30" fmla="*/ 60 w 66"/>
                  <a:gd name="T31" fmla="*/ 35 h 52"/>
                  <a:gd name="T32" fmla="*/ 63 w 66"/>
                  <a:gd name="T33" fmla="*/ 29 h 52"/>
                  <a:gd name="T34" fmla="*/ 65 w 66"/>
                  <a:gd name="T35" fmla="*/ 20 h 52"/>
                  <a:gd name="T36" fmla="*/ 63 w 66"/>
                  <a:gd name="T37" fmla="*/ 12 h 52"/>
                  <a:gd name="T38" fmla="*/ 63 w 66"/>
                  <a:gd name="T39" fmla="*/ 12 h 52"/>
                  <a:gd name="T40" fmla="*/ 57 w 66"/>
                  <a:gd name="T41" fmla="*/ 6 h 52"/>
                  <a:gd name="T42" fmla="*/ 51 w 66"/>
                  <a:gd name="T43" fmla="*/ 3 h 52"/>
                  <a:gd name="T44" fmla="*/ 46 w 66"/>
                  <a:gd name="T45" fmla="*/ 0 h 52"/>
                  <a:gd name="T46" fmla="*/ 37 w 66"/>
                  <a:gd name="T47" fmla="*/ 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6" h="52">
                    <a:moveTo>
                      <a:pt x="37" y="3"/>
                    </a:moveTo>
                    <a:lnTo>
                      <a:pt x="11" y="12"/>
                    </a:lnTo>
                    <a:lnTo>
                      <a:pt x="11" y="12"/>
                    </a:lnTo>
                    <a:lnTo>
                      <a:pt x="11" y="12"/>
                    </a:lnTo>
                    <a:lnTo>
                      <a:pt x="5" y="17"/>
                    </a:lnTo>
                    <a:lnTo>
                      <a:pt x="0" y="23"/>
                    </a:lnTo>
                    <a:lnTo>
                      <a:pt x="0" y="32"/>
                    </a:lnTo>
                    <a:lnTo>
                      <a:pt x="0" y="40"/>
                    </a:lnTo>
                    <a:lnTo>
                      <a:pt x="0" y="40"/>
                    </a:lnTo>
                    <a:lnTo>
                      <a:pt x="5" y="46"/>
                    </a:lnTo>
                    <a:lnTo>
                      <a:pt x="11" y="49"/>
                    </a:lnTo>
                    <a:lnTo>
                      <a:pt x="20" y="51"/>
                    </a:lnTo>
                    <a:lnTo>
                      <a:pt x="28" y="49"/>
                    </a:lnTo>
                    <a:lnTo>
                      <a:pt x="51" y="37"/>
                    </a:lnTo>
                    <a:lnTo>
                      <a:pt x="51" y="37"/>
                    </a:lnTo>
                    <a:lnTo>
                      <a:pt x="60" y="35"/>
                    </a:lnTo>
                    <a:lnTo>
                      <a:pt x="63" y="29"/>
                    </a:lnTo>
                    <a:lnTo>
                      <a:pt x="65" y="20"/>
                    </a:lnTo>
                    <a:lnTo>
                      <a:pt x="63" y="12"/>
                    </a:lnTo>
                    <a:lnTo>
                      <a:pt x="63" y="12"/>
                    </a:lnTo>
                    <a:lnTo>
                      <a:pt x="57" y="6"/>
                    </a:lnTo>
                    <a:lnTo>
                      <a:pt x="51" y="3"/>
                    </a:lnTo>
                    <a:lnTo>
                      <a:pt x="46" y="0"/>
                    </a:lnTo>
                    <a:lnTo>
                      <a:pt x="37" y="3"/>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70"/>
                <a:endParaRPr lang="en-US">
                  <a:solidFill>
                    <a:srgbClr val="58595D"/>
                  </a:solidFill>
                </a:endParaRPr>
              </a:p>
            </p:txBody>
          </p:sp>
          <p:sp>
            <p:nvSpPr>
              <p:cNvPr id="149" name="Freeform 241"/>
              <p:cNvSpPr>
                <a:spLocks noChangeArrowheads="1"/>
              </p:cNvSpPr>
              <p:nvPr/>
            </p:nvSpPr>
            <p:spPr bwMode="auto">
              <a:xfrm>
                <a:off x="4868863" y="3121025"/>
                <a:ext cx="22225" cy="15875"/>
              </a:xfrm>
              <a:custGeom>
                <a:avLst/>
                <a:gdLst>
                  <a:gd name="T0" fmla="*/ 40 w 61"/>
                  <a:gd name="T1" fmla="*/ 0 h 44"/>
                  <a:gd name="T2" fmla="*/ 14 w 61"/>
                  <a:gd name="T3" fmla="*/ 9 h 44"/>
                  <a:gd name="T4" fmla="*/ 14 w 61"/>
                  <a:gd name="T5" fmla="*/ 9 h 44"/>
                  <a:gd name="T6" fmla="*/ 14 w 61"/>
                  <a:gd name="T7" fmla="*/ 9 h 44"/>
                  <a:gd name="T8" fmla="*/ 6 w 61"/>
                  <a:gd name="T9" fmla="*/ 11 h 44"/>
                  <a:gd name="T10" fmla="*/ 3 w 61"/>
                  <a:gd name="T11" fmla="*/ 17 h 44"/>
                  <a:gd name="T12" fmla="*/ 0 w 61"/>
                  <a:gd name="T13" fmla="*/ 23 h 44"/>
                  <a:gd name="T14" fmla="*/ 3 w 61"/>
                  <a:gd name="T15" fmla="*/ 29 h 44"/>
                  <a:gd name="T16" fmla="*/ 3 w 61"/>
                  <a:gd name="T17" fmla="*/ 29 h 44"/>
                  <a:gd name="T18" fmla="*/ 6 w 61"/>
                  <a:gd name="T19" fmla="*/ 37 h 44"/>
                  <a:gd name="T20" fmla="*/ 11 w 61"/>
                  <a:gd name="T21" fmla="*/ 40 h 44"/>
                  <a:gd name="T22" fmla="*/ 17 w 61"/>
                  <a:gd name="T23" fmla="*/ 43 h 44"/>
                  <a:gd name="T24" fmla="*/ 23 w 61"/>
                  <a:gd name="T25" fmla="*/ 40 h 44"/>
                  <a:gd name="T26" fmla="*/ 49 w 61"/>
                  <a:gd name="T27" fmla="*/ 34 h 44"/>
                  <a:gd name="T28" fmla="*/ 49 w 61"/>
                  <a:gd name="T29" fmla="*/ 34 h 44"/>
                  <a:gd name="T30" fmla="*/ 55 w 61"/>
                  <a:gd name="T31" fmla="*/ 31 h 44"/>
                  <a:gd name="T32" fmla="*/ 60 w 61"/>
                  <a:gd name="T33" fmla="*/ 26 h 44"/>
                  <a:gd name="T34" fmla="*/ 60 w 61"/>
                  <a:gd name="T35" fmla="*/ 20 h 44"/>
                  <a:gd name="T36" fmla="*/ 60 w 61"/>
                  <a:gd name="T37" fmla="*/ 11 h 44"/>
                  <a:gd name="T38" fmla="*/ 60 w 61"/>
                  <a:gd name="T39" fmla="*/ 11 h 44"/>
                  <a:gd name="T40" fmla="*/ 57 w 61"/>
                  <a:gd name="T41" fmla="*/ 6 h 44"/>
                  <a:gd name="T42" fmla="*/ 52 w 61"/>
                  <a:gd name="T43" fmla="*/ 3 h 44"/>
                  <a:gd name="T44" fmla="*/ 46 w 61"/>
                  <a:gd name="T45" fmla="*/ 0 h 44"/>
                  <a:gd name="T46" fmla="*/ 40 w 61"/>
                  <a:gd name="T4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1" h="44">
                    <a:moveTo>
                      <a:pt x="40" y="0"/>
                    </a:moveTo>
                    <a:lnTo>
                      <a:pt x="14" y="9"/>
                    </a:lnTo>
                    <a:lnTo>
                      <a:pt x="14" y="9"/>
                    </a:lnTo>
                    <a:lnTo>
                      <a:pt x="14" y="9"/>
                    </a:lnTo>
                    <a:lnTo>
                      <a:pt x="6" y="11"/>
                    </a:lnTo>
                    <a:lnTo>
                      <a:pt x="3" y="17"/>
                    </a:lnTo>
                    <a:lnTo>
                      <a:pt x="0" y="23"/>
                    </a:lnTo>
                    <a:lnTo>
                      <a:pt x="3" y="29"/>
                    </a:lnTo>
                    <a:lnTo>
                      <a:pt x="3" y="29"/>
                    </a:lnTo>
                    <a:lnTo>
                      <a:pt x="6" y="37"/>
                    </a:lnTo>
                    <a:lnTo>
                      <a:pt x="11" y="40"/>
                    </a:lnTo>
                    <a:lnTo>
                      <a:pt x="17" y="43"/>
                    </a:lnTo>
                    <a:lnTo>
                      <a:pt x="23" y="40"/>
                    </a:lnTo>
                    <a:lnTo>
                      <a:pt x="49" y="34"/>
                    </a:lnTo>
                    <a:lnTo>
                      <a:pt x="49" y="34"/>
                    </a:lnTo>
                    <a:lnTo>
                      <a:pt x="55" y="31"/>
                    </a:lnTo>
                    <a:lnTo>
                      <a:pt x="60" y="26"/>
                    </a:lnTo>
                    <a:lnTo>
                      <a:pt x="60" y="20"/>
                    </a:lnTo>
                    <a:lnTo>
                      <a:pt x="60" y="11"/>
                    </a:lnTo>
                    <a:lnTo>
                      <a:pt x="60" y="11"/>
                    </a:lnTo>
                    <a:lnTo>
                      <a:pt x="57" y="6"/>
                    </a:lnTo>
                    <a:lnTo>
                      <a:pt x="52" y="3"/>
                    </a:lnTo>
                    <a:lnTo>
                      <a:pt x="46" y="0"/>
                    </a:lnTo>
                    <a:lnTo>
                      <a:pt x="40" y="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70"/>
                <a:endParaRPr lang="en-US">
                  <a:solidFill>
                    <a:srgbClr val="58595D"/>
                  </a:solidFill>
                </a:endParaRPr>
              </a:p>
            </p:txBody>
          </p:sp>
          <p:sp>
            <p:nvSpPr>
              <p:cNvPr id="150" name="Freeform 242"/>
              <p:cNvSpPr>
                <a:spLocks noChangeArrowheads="1"/>
              </p:cNvSpPr>
              <p:nvPr/>
            </p:nvSpPr>
            <p:spPr bwMode="auto">
              <a:xfrm>
                <a:off x="4938713" y="3106738"/>
                <a:ext cx="19050" cy="11112"/>
              </a:xfrm>
              <a:custGeom>
                <a:avLst/>
                <a:gdLst>
                  <a:gd name="T0" fmla="*/ 37 w 55"/>
                  <a:gd name="T1" fmla="*/ 0 h 32"/>
                  <a:gd name="T2" fmla="*/ 11 w 55"/>
                  <a:gd name="T3" fmla="*/ 3 h 32"/>
                  <a:gd name="T4" fmla="*/ 11 w 55"/>
                  <a:gd name="T5" fmla="*/ 3 h 32"/>
                  <a:gd name="T6" fmla="*/ 11 w 55"/>
                  <a:gd name="T7" fmla="*/ 3 h 32"/>
                  <a:gd name="T8" fmla="*/ 6 w 55"/>
                  <a:gd name="T9" fmla="*/ 6 h 32"/>
                  <a:gd name="T10" fmla="*/ 3 w 55"/>
                  <a:gd name="T11" fmla="*/ 8 h 32"/>
                  <a:gd name="T12" fmla="*/ 0 w 55"/>
                  <a:gd name="T13" fmla="*/ 14 h 32"/>
                  <a:gd name="T14" fmla="*/ 0 w 55"/>
                  <a:gd name="T15" fmla="*/ 20 h 32"/>
                  <a:gd name="T16" fmla="*/ 0 w 55"/>
                  <a:gd name="T17" fmla="*/ 20 h 32"/>
                  <a:gd name="T18" fmla="*/ 3 w 55"/>
                  <a:gd name="T19" fmla="*/ 25 h 32"/>
                  <a:gd name="T20" fmla="*/ 6 w 55"/>
                  <a:gd name="T21" fmla="*/ 28 h 32"/>
                  <a:gd name="T22" fmla="*/ 11 w 55"/>
                  <a:gd name="T23" fmla="*/ 31 h 32"/>
                  <a:gd name="T24" fmla="*/ 17 w 55"/>
                  <a:gd name="T25" fmla="*/ 31 h 32"/>
                  <a:gd name="T26" fmla="*/ 43 w 55"/>
                  <a:gd name="T27" fmla="*/ 25 h 32"/>
                  <a:gd name="T28" fmla="*/ 43 w 55"/>
                  <a:gd name="T29" fmla="*/ 25 h 32"/>
                  <a:gd name="T30" fmla="*/ 49 w 55"/>
                  <a:gd name="T31" fmla="*/ 23 h 32"/>
                  <a:gd name="T32" fmla="*/ 52 w 55"/>
                  <a:gd name="T33" fmla="*/ 20 h 32"/>
                  <a:gd name="T34" fmla="*/ 54 w 55"/>
                  <a:gd name="T35" fmla="*/ 14 h 32"/>
                  <a:gd name="T36" fmla="*/ 54 w 55"/>
                  <a:gd name="T37" fmla="*/ 8 h 32"/>
                  <a:gd name="T38" fmla="*/ 54 w 55"/>
                  <a:gd name="T39" fmla="*/ 8 h 32"/>
                  <a:gd name="T40" fmla="*/ 52 w 55"/>
                  <a:gd name="T41" fmla="*/ 6 h 32"/>
                  <a:gd name="T42" fmla="*/ 49 w 55"/>
                  <a:gd name="T43" fmla="*/ 0 h 32"/>
                  <a:gd name="T44" fmla="*/ 43 w 55"/>
                  <a:gd name="T45" fmla="*/ 0 h 32"/>
                  <a:gd name="T46" fmla="*/ 37 w 55"/>
                  <a:gd name="T4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 h="32">
                    <a:moveTo>
                      <a:pt x="37" y="0"/>
                    </a:moveTo>
                    <a:lnTo>
                      <a:pt x="11" y="3"/>
                    </a:lnTo>
                    <a:lnTo>
                      <a:pt x="11" y="3"/>
                    </a:lnTo>
                    <a:lnTo>
                      <a:pt x="11" y="3"/>
                    </a:lnTo>
                    <a:lnTo>
                      <a:pt x="6" y="6"/>
                    </a:lnTo>
                    <a:lnTo>
                      <a:pt x="3" y="8"/>
                    </a:lnTo>
                    <a:lnTo>
                      <a:pt x="0" y="14"/>
                    </a:lnTo>
                    <a:lnTo>
                      <a:pt x="0" y="20"/>
                    </a:lnTo>
                    <a:lnTo>
                      <a:pt x="0" y="20"/>
                    </a:lnTo>
                    <a:lnTo>
                      <a:pt x="3" y="25"/>
                    </a:lnTo>
                    <a:lnTo>
                      <a:pt x="6" y="28"/>
                    </a:lnTo>
                    <a:lnTo>
                      <a:pt x="11" y="31"/>
                    </a:lnTo>
                    <a:lnTo>
                      <a:pt x="17" y="31"/>
                    </a:lnTo>
                    <a:lnTo>
                      <a:pt x="43" y="25"/>
                    </a:lnTo>
                    <a:lnTo>
                      <a:pt x="43" y="25"/>
                    </a:lnTo>
                    <a:lnTo>
                      <a:pt x="49" y="23"/>
                    </a:lnTo>
                    <a:lnTo>
                      <a:pt x="52" y="20"/>
                    </a:lnTo>
                    <a:lnTo>
                      <a:pt x="54" y="14"/>
                    </a:lnTo>
                    <a:lnTo>
                      <a:pt x="54" y="8"/>
                    </a:lnTo>
                    <a:lnTo>
                      <a:pt x="54" y="8"/>
                    </a:lnTo>
                    <a:lnTo>
                      <a:pt x="52" y="6"/>
                    </a:lnTo>
                    <a:lnTo>
                      <a:pt x="49" y="0"/>
                    </a:lnTo>
                    <a:lnTo>
                      <a:pt x="43" y="0"/>
                    </a:lnTo>
                    <a:lnTo>
                      <a:pt x="37" y="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70"/>
                <a:endParaRPr lang="en-US">
                  <a:solidFill>
                    <a:srgbClr val="58595D"/>
                  </a:solidFill>
                </a:endParaRPr>
              </a:p>
            </p:txBody>
          </p:sp>
          <p:sp>
            <p:nvSpPr>
              <p:cNvPr id="151" name="Freeform 243"/>
              <p:cNvSpPr>
                <a:spLocks noChangeArrowheads="1"/>
              </p:cNvSpPr>
              <p:nvPr/>
            </p:nvSpPr>
            <p:spPr bwMode="auto">
              <a:xfrm>
                <a:off x="5008563" y="3095625"/>
                <a:ext cx="17462" cy="7938"/>
              </a:xfrm>
              <a:custGeom>
                <a:avLst/>
                <a:gdLst>
                  <a:gd name="T0" fmla="*/ 34 w 47"/>
                  <a:gd name="T1" fmla="*/ 0 h 24"/>
                  <a:gd name="T2" fmla="*/ 8 w 47"/>
                  <a:gd name="T3" fmla="*/ 3 h 24"/>
                  <a:gd name="T4" fmla="*/ 8 w 47"/>
                  <a:gd name="T5" fmla="*/ 3 h 24"/>
                  <a:gd name="T6" fmla="*/ 8 w 47"/>
                  <a:gd name="T7" fmla="*/ 3 h 24"/>
                  <a:gd name="T8" fmla="*/ 3 w 47"/>
                  <a:gd name="T9" fmla="*/ 9 h 24"/>
                  <a:gd name="T10" fmla="*/ 0 w 47"/>
                  <a:gd name="T11" fmla="*/ 15 h 24"/>
                  <a:gd name="T12" fmla="*/ 0 w 47"/>
                  <a:gd name="T13" fmla="*/ 15 h 24"/>
                  <a:gd name="T14" fmla="*/ 3 w 47"/>
                  <a:gd name="T15" fmla="*/ 23 h 24"/>
                  <a:gd name="T16" fmla="*/ 11 w 47"/>
                  <a:gd name="T17" fmla="*/ 23 h 24"/>
                  <a:gd name="T18" fmla="*/ 37 w 47"/>
                  <a:gd name="T19" fmla="*/ 20 h 24"/>
                  <a:gd name="T20" fmla="*/ 37 w 47"/>
                  <a:gd name="T21" fmla="*/ 20 h 24"/>
                  <a:gd name="T22" fmla="*/ 43 w 47"/>
                  <a:gd name="T23" fmla="*/ 15 h 24"/>
                  <a:gd name="T24" fmla="*/ 46 w 47"/>
                  <a:gd name="T25" fmla="*/ 9 h 24"/>
                  <a:gd name="T26" fmla="*/ 46 w 47"/>
                  <a:gd name="T27" fmla="*/ 9 h 24"/>
                  <a:gd name="T28" fmla="*/ 43 w 47"/>
                  <a:gd name="T29" fmla="*/ 3 h 24"/>
                  <a:gd name="T30" fmla="*/ 34 w 47"/>
                  <a:gd name="T3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24">
                    <a:moveTo>
                      <a:pt x="34" y="0"/>
                    </a:moveTo>
                    <a:lnTo>
                      <a:pt x="8" y="3"/>
                    </a:lnTo>
                    <a:lnTo>
                      <a:pt x="8" y="3"/>
                    </a:lnTo>
                    <a:lnTo>
                      <a:pt x="8" y="3"/>
                    </a:lnTo>
                    <a:lnTo>
                      <a:pt x="3" y="9"/>
                    </a:lnTo>
                    <a:lnTo>
                      <a:pt x="0" y="15"/>
                    </a:lnTo>
                    <a:lnTo>
                      <a:pt x="0" y="15"/>
                    </a:lnTo>
                    <a:lnTo>
                      <a:pt x="3" y="23"/>
                    </a:lnTo>
                    <a:lnTo>
                      <a:pt x="11" y="23"/>
                    </a:lnTo>
                    <a:lnTo>
                      <a:pt x="37" y="20"/>
                    </a:lnTo>
                    <a:lnTo>
                      <a:pt x="37" y="20"/>
                    </a:lnTo>
                    <a:lnTo>
                      <a:pt x="43" y="15"/>
                    </a:lnTo>
                    <a:lnTo>
                      <a:pt x="46" y="9"/>
                    </a:lnTo>
                    <a:lnTo>
                      <a:pt x="46" y="9"/>
                    </a:lnTo>
                    <a:lnTo>
                      <a:pt x="43" y="3"/>
                    </a:lnTo>
                    <a:lnTo>
                      <a:pt x="34" y="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70"/>
                <a:endParaRPr lang="en-US">
                  <a:solidFill>
                    <a:srgbClr val="58595D"/>
                  </a:solidFill>
                </a:endParaRPr>
              </a:p>
            </p:txBody>
          </p:sp>
          <p:sp>
            <p:nvSpPr>
              <p:cNvPr id="152" name="Freeform 244"/>
              <p:cNvSpPr>
                <a:spLocks noChangeArrowheads="1"/>
              </p:cNvSpPr>
              <p:nvPr/>
            </p:nvSpPr>
            <p:spPr bwMode="auto">
              <a:xfrm>
                <a:off x="5080000" y="3090863"/>
                <a:ext cx="14288" cy="4762"/>
              </a:xfrm>
              <a:custGeom>
                <a:avLst/>
                <a:gdLst>
                  <a:gd name="T0" fmla="*/ 32 w 39"/>
                  <a:gd name="T1" fmla="*/ 0 h 12"/>
                  <a:gd name="T2" fmla="*/ 6 w 39"/>
                  <a:gd name="T3" fmla="*/ 0 h 12"/>
                  <a:gd name="T4" fmla="*/ 3 w 39"/>
                  <a:gd name="T5" fmla="*/ 0 h 12"/>
                  <a:gd name="T6" fmla="*/ 3 w 39"/>
                  <a:gd name="T7" fmla="*/ 0 h 12"/>
                  <a:gd name="T8" fmla="*/ 0 w 39"/>
                  <a:gd name="T9" fmla="*/ 3 h 12"/>
                  <a:gd name="T10" fmla="*/ 0 w 39"/>
                  <a:gd name="T11" fmla="*/ 5 h 12"/>
                  <a:gd name="T12" fmla="*/ 0 w 39"/>
                  <a:gd name="T13" fmla="*/ 5 h 12"/>
                  <a:gd name="T14" fmla="*/ 0 w 39"/>
                  <a:gd name="T15" fmla="*/ 11 h 12"/>
                  <a:gd name="T16" fmla="*/ 6 w 39"/>
                  <a:gd name="T17" fmla="*/ 11 h 12"/>
                  <a:gd name="T18" fmla="*/ 32 w 39"/>
                  <a:gd name="T19" fmla="*/ 8 h 12"/>
                  <a:gd name="T20" fmla="*/ 32 w 39"/>
                  <a:gd name="T21" fmla="*/ 8 h 12"/>
                  <a:gd name="T22" fmla="*/ 35 w 39"/>
                  <a:gd name="T23" fmla="*/ 8 h 12"/>
                  <a:gd name="T24" fmla="*/ 38 w 39"/>
                  <a:gd name="T25" fmla="*/ 3 h 12"/>
                  <a:gd name="T26" fmla="*/ 38 w 39"/>
                  <a:gd name="T27" fmla="*/ 3 h 12"/>
                  <a:gd name="T28" fmla="*/ 35 w 39"/>
                  <a:gd name="T29" fmla="*/ 0 h 12"/>
                  <a:gd name="T30" fmla="*/ 32 w 39"/>
                  <a:gd name="T3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 h="12">
                    <a:moveTo>
                      <a:pt x="32" y="0"/>
                    </a:moveTo>
                    <a:lnTo>
                      <a:pt x="6" y="0"/>
                    </a:lnTo>
                    <a:lnTo>
                      <a:pt x="3" y="0"/>
                    </a:lnTo>
                    <a:lnTo>
                      <a:pt x="3" y="0"/>
                    </a:lnTo>
                    <a:lnTo>
                      <a:pt x="0" y="3"/>
                    </a:lnTo>
                    <a:lnTo>
                      <a:pt x="0" y="5"/>
                    </a:lnTo>
                    <a:lnTo>
                      <a:pt x="0" y="5"/>
                    </a:lnTo>
                    <a:lnTo>
                      <a:pt x="0" y="11"/>
                    </a:lnTo>
                    <a:lnTo>
                      <a:pt x="6" y="11"/>
                    </a:lnTo>
                    <a:lnTo>
                      <a:pt x="32" y="8"/>
                    </a:lnTo>
                    <a:lnTo>
                      <a:pt x="32" y="8"/>
                    </a:lnTo>
                    <a:lnTo>
                      <a:pt x="35" y="8"/>
                    </a:lnTo>
                    <a:lnTo>
                      <a:pt x="38" y="3"/>
                    </a:lnTo>
                    <a:lnTo>
                      <a:pt x="38" y="3"/>
                    </a:lnTo>
                    <a:lnTo>
                      <a:pt x="35" y="0"/>
                    </a:lnTo>
                    <a:lnTo>
                      <a:pt x="32" y="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70"/>
                <a:endParaRPr lang="en-US">
                  <a:solidFill>
                    <a:srgbClr val="58595D"/>
                  </a:solidFill>
                </a:endParaRPr>
              </a:p>
            </p:txBody>
          </p:sp>
          <p:sp>
            <p:nvSpPr>
              <p:cNvPr id="153" name="Freeform 245"/>
              <p:cNvSpPr>
                <a:spLocks noChangeArrowheads="1"/>
              </p:cNvSpPr>
              <p:nvPr/>
            </p:nvSpPr>
            <p:spPr bwMode="auto">
              <a:xfrm>
                <a:off x="5149850" y="3089275"/>
                <a:ext cx="4763" cy="1588"/>
              </a:xfrm>
              <a:custGeom>
                <a:avLst/>
                <a:gdLst>
                  <a:gd name="T0" fmla="*/ 0 w 15"/>
                  <a:gd name="T1" fmla="*/ 0 h 1"/>
                  <a:gd name="T2" fmla="*/ 0 w 15"/>
                  <a:gd name="T3" fmla="*/ 0 h 1"/>
                  <a:gd name="T4" fmla="*/ 0 w 15"/>
                  <a:gd name="T5" fmla="*/ 0 h 1"/>
                  <a:gd name="T6" fmla="*/ 14 w 15"/>
                  <a:gd name="T7" fmla="*/ 0 h 1"/>
                  <a:gd name="T8" fmla="*/ 0 w 15"/>
                  <a:gd name="T9" fmla="*/ 0 h 1"/>
                </a:gdLst>
                <a:ahLst/>
                <a:cxnLst>
                  <a:cxn ang="0">
                    <a:pos x="T0" y="T1"/>
                  </a:cxn>
                  <a:cxn ang="0">
                    <a:pos x="T2" y="T3"/>
                  </a:cxn>
                  <a:cxn ang="0">
                    <a:pos x="T4" y="T5"/>
                  </a:cxn>
                  <a:cxn ang="0">
                    <a:pos x="T6" y="T7"/>
                  </a:cxn>
                  <a:cxn ang="0">
                    <a:pos x="T8" y="T9"/>
                  </a:cxn>
                </a:cxnLst>
                <a:rect l="0" t="0" r="r" b="b"/>
                <a:pathLst>
                  <a:path w="15" h="1">
                    <a:moveTo>
                      <a:pt x="0" y="0"/>
                    </a:moveTo>
                    <a:lnTo>
                      <a:pt x="0" y="0"/>
                    </a:lnTo>
                    <a:lnTo>
                      <a:pt x="0" y="0"/>
                    </a:lnTo>
                    <a:lnTo>
                      <a:pt x="14" y="0"/>
                    </a:lnTo>
                    <a:lnTo>
                      <a:pt x="0" y="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70"/>
                <a:endParaRPr lang="en-US">
                  <a:solidFill>
                    <a:srgbClr val="58595D"/>
                  </a:solidFill>
                </a:endParaRPr>
              </a:p>
            </p:txBody>
          </p:sp>
          <p:sp>
            <p:nvSpPr>
              <p:cNvPr id="154" name="Freeform 246"/>
              <p:cNvSpPr>
                <a:spLocks noChangeArrowheads="1"/>
              </p:cNvSpPr>
              <p:nvPr/>
            </p:nvSpPr>
            <p:spPr bwMode="auto">
              <a:xfrm>
                <a:off x="5564188" y="1965325"/>
                <a:ext cx="131762" cy="1393825"/>
              </a:xfrm>
              <a:custGeom>
                <a:avLst/>
                <a:gdLst>
                  <a:gd name="T0" fmla="*/ 341 w 365"/>
                  <a:gd name="T1" fmla="*/ 2518 h 3871"/>
                  <a:gd name="T2" fmla="*/ 361 w 365"/>
                  <a:gd name="T3" fmla="*/ 2125 h 3871"/>
                  <a:gd name="T4" fmla="*/ 356 w 365"/>
                  <a:gd name="T5" fmla="*/ 1424 h 3871"/>
                  <a:gd name="T6" fmla="*/ 353 w 365"/>
                  <a:gd name="T7" fmla="*/ 1229 h 3871"/>
                  <a:gd name="T8" fmla="*/ 356 w 365"/>
                  <a:gd name="T9" fmla="*/ 478 h 3871"/>
                  <a:gd name="T10" fmla="*/ 298 w 365"/>
                  <a:gd name="T11" fmla="*/ 184 h 3871"/>
                  <a:gd name="T12" fmla="*/ 181 w 365"/>
                  <a:gd name="T13" fmla="*/ 92 h 3871"/>
                  <a:gd name="T14" fmla="*/ 63 w 365"/>
                  <a:gd name="T15" fmla="*/ 23 h 3871"/>
                  <a:gd name="T16" fmla="*/ 0 w 365"/>
                  <a:gd name="T17" fmla="*/ 29 h 3871"/>
                  <a:gd name="T18" fmla="*/ 66 w 365"/>
                  <a:gd name="T19" fmla="*/ 46 h 3871"/>
                  <a:gd name="T20" fmla="*/ 198 w 365"/>
                  <a:gd name="T21" fmla="*/ 146 h 3871"/>
                  <a:gd name="T22" fmla="*/ 290 w 365"/>
                  <a:gd name="T23" fmla="*/ 264 h 3871"/>
                  <a:gd name="T24" fmla="*/ 295 w 365"/>
                  <a:gd name="T25" fmla="*/ 292 h 3871"/>
                  <a:gd name="T26" fmla="*/ 252 w 365"/>
                  <a:gd name="T27" fmla="*/ 418 h 3871"/>
                  <a:gd name="T28" fmla="*/ 255 w 365"/>
                  <a:gd name="T29" fmla="*/ 484 h 3871"/>
                  <a:gd name="T30" fmla="*/ 290 w 365"/>
                  <a:gd name="T31" fmla="*/ 816 h 3871"/>
                  <a:gd name="T32" fmla="*/ 290 w 365"/>
                  <a:gd name="T33" fmla="*/ 1246 h 3871"/>
                  <a:gd name="T34" fmla="*/ 295 w 365"/>
                  <a:gd name="T35" fmla="*/ 1283 h 3871"/>
                  <a:gd name="T36" fmla="*/ 241 w 365"/>
                  <a:gd name="T37" fmla="*/ 1266 h 3871"/>
                  <a:gd name="T38" fmla="*/ 75 w 365"/>
                  <a:gd name="T39" fmla="*/ 1180 h 3871"/>
                  <a:gd name="T40" fmla="*/ 26 w 365"/>
                  <a:gd name="T41" fmla="*/ 1140 h 3871"/>
                  <a:gd name="T42" fmla="*/ 40 w 365"/>
                  <a:gd name="T43" fmla="*/ 1189 h 3871"/>
                  <a:gd name="T44" fmla="*/ 155 w 365"/>
                  <a:gd name="T45" fmla="*/ 1240 h 3871"/>
                  <a:gd name="T46" fmla="*/ 244 w 365"/>
                  <a:gd name="T47" fmla="*/ 1318 h 3871"/>
                  <a:gd name="T48" fmla="*/ 232 w 365"/>
                  <a:gd name="T49" fmla="*/ 1435 h 3871"/>
                  <a:gd name="T50" fmla="*/ 144 w 365"/>
                  <a:gd name="T51" fmla="*/ 1535 h 3871"/>
                  <a:gd name="T52" fmla="*/ 66 w 365"/>
                  <a:gd name="T53" fmla="*/ 1564 h 3871"/>
                  <a:gd name="T54" fmla="*/ 78 w 365"/>
                  <a:gd name="T55" fmla="*/ 1584 h 3871"/>
                  <a:gd name="T56" fmla="*/ 175 w 365"/>
                  <a:gd name="T57" fmla="*/ 1541 h 3871"/>
                  <a:gd name="T58" fmla="*/ 293 w 365"/>
                  <a:gd name="T59" fmla="*/ 1449 h 3871"/>
                  <a:gd name="T60" fmla="*/ 295 w 365"/>
                  <a:gd name="T61" fmla="*/ 1555 h 3871"/>
                  <a:gd name="T62" fmla="*/ 235 w 365"/>
                  <a:gd name="T63" fmla="*/ 1607 h 3871"/>
                  <a:gd name="T64" fmla="*/ 298 w 365"/>
                  <a:gd name="T65" fmla="*/ 1618 h 3871"/>
                  <a:gd name="T66" fmla="*/ 304 w 365"/>
                  <a:gd name="T67" fmla="*/ 2369 h 3871"/>
                  <a:gd name="T68" fmla="*/ 298 w 365"/>
                  <a:gd name="T69" fmla="*/ 2412 h 3871"/>
                  <a:gd name="T70" fmla="*/ 304 w 365"/>
                  <a:gd name="T71" fmla="*/ 2457 h 3871"/>
                  <a:gd name="T72" fmla="*/ 198 w 365"/>
                  <a:gd name="T73" fmla="*/ 2363 h 3871"/>
                  <a:gd name="T74" fmla="*/ 69 w 365"/>
                  <a:gd name="T75" fmla="*/ 2306 h 3871"/>
                  <a:gd name="T76" fmla="*/ 6 w 365"/>
                  <a:gd name="T77" fmla="*/ 2294 h 3871"/>
                  <a:gd name="T78" fmla="*/ 66 w 365"/>
                  <a:gd name="T79" fmla="*/ 2317 h 3871"/>
                  <a:gd name="T80" fmla="*/ 204 w 365"/>
                  <a:gd name="T81" fmla="*/ 2420 h 3871"/>
                  <a:gd name="T82" fmla="*/ 293 w 365"/>
                  <a:gd name="T83" fmla="*/ 2526 h 3871"/>
                  <a:gd name="T84" fmla="*/ 232 w 365"/>
                  <a:gd name="T85" fmla="*/ 2589 h 3871"/>
                  <a:gd name="T86" fmla="*/ 124 w 365"/>
                  <a:gd name="T87" fmla="*/ 2661 h 3871"/>
                  <a:gd name="T88" fmla="*/ 81 w 365"/>
                  <a:gd name="T89" fmla="*/ 2721 h 3871"/>
                  <a:gd name="T90" fmla="*/ 106 w 365"/>
                  <a:gd name="T91" fmla="*/ 2730 h 3871"/>
                  <a:gd name="T92" fmla="*/ 255 w 365"/>
                  <a:gd name="T93" fmla="*/ 2630 h 3871"/>
                  <a:gd name="T94" fmla="*/ 304 w 365"/>
                  <a:gd name="T95" fmla="*/ 2581 h 3871"/>
                  <a:gd name="T96" fmla="*/ 258 w 365"/>
                  <a:gd name="T97" fmla="*/ 2693 h 3871"/>
                  <a:gd name="T98" fmla="*/ 273 w 365"/>
                  <a:gd name="T99" fmla="*/ 2756 h 3871"/>
                  <a:gd name="T100" fmla="*/ 295 w 365"/>
                  <a:gd name="T101" fmla="*/ 3088 h 3871"/>
                  <a:gd name="T102" fmla="*/ 295 w 365"/>
                  <a:gd name="T103" fmla="*/ 3526 h 3871"/>
                  <a:gd name="T104" fmla="*/ 304 w 365"/>
                  <a:gd name="T105" fmla="*/ 3566 h 3871"/>
                  <a:gd name="T106" fmla="*/ 270 w 365"/>
                  <a:gd name="T107" fmla="*/ 3681 h 3871"/>
                  <a:gd name="T108" fmla="*/ 235 w 365"/>
                  <a:gd name="T109" fmla="*/ 3738 h 3871"/>
                  <a:gd name="T110" fmla="*/ 86 w 365"/>
                  <a:gd name="T111" fmla="*/ 3809 h 3871"/>
                  <a:gd name="T112" fmla="*/ 55 w 365"/>
                  <a:gd name="T113" fmla="*/ 3870 h 3871"/>
                  <a:gd name="T114" fmla="*/ 138 w 365"/>
                  <a:gd name="T115" fmla="*/ 3847 h 3871"/>
                  <a:gd name="T116" fmla="*/ 270 w 365"/>
                  <a:gd name="T117" fmla="*/ 3749 h 3871"/>
                  <a:gd name="T118" fmla="*/ 347 w 365"/>
                  <a:gd name="T119" fmla="*/ 3638 h 3871"/>
                  <a:gd name="T120" fmla="*/ 361 w 365"/>
                  <a:gd name="T121" fmla="*/ 3259 h 3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5" h="3871">
                    <a:moveTo>
                      <a:pt x="361" y="2753"/>
                    </a:moveTo>
                    <a:lnTo>
                      <a:pt x="361" y="2753"/>
                    </a:lnTo>
                    <a:lnTo>
                      <a:pt x="358" y="2598"/>
                    </a:lnTo>
                    <a:lnTo>
                      <a:pt x="358" y="2598"/>
                    </a:lnTo>
                    <a:lnTo>
                      <a:pt x="358" y="2578"/>
                    </a:lnTo>
                    <a:lnTo>
                      <a:pt x="356" y="2558"/>
                    </a:lnTo>
                    <a:lnTo>
                      <a:pt x="356" y="2558"/>
                    </a:lnTo>
                    <a:lnTo>
                      <a:pt x="350" y="2538"/>
                    </a:lnTo>
                    <a:lnTo>
                      <a:pt x="341" y="2521"/>
                    </a:lnTo>
                    <a:lnTo>
                      <a:pt x="341" y="2518"/>
                    </a:lnTo>
                    <a:lnTo>
                      <a:pt x="341" y="2518"/>
                    </a:lnTo>
                    <a:lnTo>
                      <a:pt x="353" y="2483"/>
                    </a:lnTo>
                    <a:lnTo>
                      <a:pt x="353" y="2483"/>
                    </a:lnTo>
                    <a:lnTo>
                      <a:pt x="353" y="2463"/>
                    </a:lnTo>
                    <a:lnTo>
                      <a:pt x="356" y="2443"/>
                    </a:lnTo>
                    <a:lnTo>
                      <a:pt x="356" y="2443"/>
                    </a:lnTo>
                    <a:lnTo>
                      <a:pt x="358" y="2369"/>
                    </a:lnTo>
                    <a:lnTo>
                      <a:pt x="358" y="2369"/>
                    </a:lnTo>
                    <a:lnTo>
                      <a:pt x="358" y="2292"/>
                    </a:lnTo>
                    <a:lnTo>
                      <a:pt x="358" y="2292"/>
                    </a:lnTo>
                    <a:lnTo>
                      <a:pt x="361" y="2125"/>
                    </a:lnTo>
                    <a:lnTo>
                      <a:pt x="361" y="2125"/>
                    </a:lnTo>
                    <a:lnTo>
                      <a:pt x="364" y="1954"/>
                    </a:lnTo>
                    <a:lnTo>
                      <a:pt x="364" y="1954"/>
                    </a:lnTo>
                    <a:lnTo>
                      <a:pt x="364" y="1785"/>
                    </a:lnTo>
                    <a:lnTo>
                      <a:pt x="364" y="1785"/>
                    </a:lnTo>
                    <a:lnTo>
                      <a:pt x="361" y="1618"/>
                    </a:lnTo>
                    <a:lnTo>
                      <a:pt x="361" y="1618"/>
                    </a:lnTo>
                    <a:lnTo>
                      <a:pt x="358" y="1464"/>
                    </a:lnTo>
                    <a:lnTo>
                      <a:pt x="358" y="1464"/>
                    </a:lnTo>
                    <a:lnTo>
                      <a:pt x="358" y="1447"/>
                    </a:lnTo>
                    <a:lnTo>
                      <a:pt x="356" y="1424"/>
                    </a:lnTo>
                    <a:lnTo>
                      <a:pt x="356" y="1424"/>
                    </a:lnTo>
                    <a:lnTo>
                      <a:pt x="350" y="1403"/>
                    </a:lnTo>
                    <a:lnTo>
                      <a:pt x="341" y="1386"/>
                    </a:lnTo>
                    <a:lnTo>
                      <a:pt x="341" y="1386"/>
                    </a:lnTo>
                    <a:lnTo>
                      <a:pt x="338" y="1375"/>
                    </a:lnTo>
                    <a:lnTo>
                      <a:pt x="338" y="1375"/>
                    </a:lnTo>
                    <a:lnTo>
                      <a:pt x="344" y="1346"/>
                    </a:lnTo>
                    <a:lnTo>
                      <a:pt x="344" y="1346"/>
                    </a:lnTo>
                    <a:lnTo>
                      <a:pt x="347" y="1326"/>
                    </a:lnTo>
                    <a:lnTo>
                      <a:pt x="350" y="1306"/>
                    </a:lnTo>
                    <a:lnTo>
                      <a:pt x="350" y="1306"/>
                    </a:lnTo>
                    <a:lnTo>
                      <a:pt x="353" y="1229"/>
                    </a:lnTo>
                    <a:lnTo>
                      <a:pt x="353" y="1229"/>
                    </a:lnTo>
                    <a:lnTo>
                      <a:pt x="353" y="1151"/>
                    </a:lnTo>
                    <a:lnTo>
                      <a:pt x="353" y="1151"/>
                    </a:lnTo>
                    <a:lnTo>
                      <a:pt x="356" y="985"/>
                    </a:lnTo>
                    <a:lnTo>
                      <a:pt x="356" y="985"/>
                    </a:lnTo>
                    <a:lnTo>
                      <a:pt x="358" y="816"/>
                    </a:lnTo>
                    <a:lnTo>
                      <a:pt x="358" y="816"/>
                    </a:lnTo>
                    <a:lnTo>
                      <a:pt x="358" y="645"/>
                    </a:lnTo>
                    <a:lnTo>
                      <a:pt x="358" y="645"/>
                    </a:lnTo>
                    <a:lnTo>
                      <a:pt x="356" y="478"/>
                    </a:lnTo>
                    <a:lnTo>
                      <a:pt x="356" y="478"/>
                    </a:lnTo>
                    <a:lnTo>
                      <a:pt x="353" y="327"/>
                    </a:lnTo>
                    <a:lnTo>
                      <a:pt x="353" y="327"/>
                    </a:lnTo>
                    <a:lnTo>
                      <a:pt x="350" y="307"/>
                    </a:lnTo>
                    <a:lnTo>
                      <a:pt x="347" y="284"/>
                    </a:lnTo>
                    <a:lnTo>
                      <a:pt x="347" y="284"/>
                    </a:lnTo>
                    <a:lnTo>
                      <a:pt x="344" y="266"/>
                    </a:lnTo>
                    <a:lnTo>
                      <a:pt x="336" y="247"/>
                    </a:lnTo>
                    <a:lnTo>
                      <a:pt x="336" y="247"/>
                    </a:lnTo>
                    <a:lnTo>
                      <a:pt x="318" y="212"/>
                    </a:lnTo>
                    <a:lnTo>
                      <a:pt x="298" y="184"/>
                    </a:lnTo>
                    <a:lnTo>
                      <a:pt x="298" y="184"/>
                    </a:lnTo>
                    <a:lnTo>
                      <a:pt x="275" y="161"/>
                    </a:lnTo>
                    <a:lnTo>
                      <a:pt x="250" y="137"/>
                    </a:lnTo>
                    <a:lnTo>
                      <a:pt x="250" y="137"/>
                    </a:lnTo>
                    <a:lnTo>
                      <a:pt x="235" y="126"/>
                    </a:lnTo>
                    <a:lnTo>
                      <a:pt x="235" y="126"/>
                    </a:lnTo>
                    <a:lnTo>
                      <a:pt x="232" y="118"/>
                    </a:lnTo>
                    <a:lnTo>
                      <a:pt x="224" y="109"/>
                    </a:lnTo>
                    <a:lnTo>
                      <a:pt x="204" y="95"/>
                    </a:lnTo>
                    <a:lnTo>
                      <a:pt x="204" y="95"/>
                    </a:lnTo>
                    <a:lnTo>
                      <a:pt x="192" y="89"/>
                    </a:lnTo>
                    <a:lnTo>
                      <a:pt x="181" y="92"/>
                    </a:lnTo>
                    <a:lnTo>
                      <a:pt x="181" y="92"/>
                    </a:lnTo>
                    <a:lnTo>
                      <a:pt x="149" y="74"/>
                    </a:lnTo>
                    <a:lnTo>
                      <a:pt x="124" y="63"/>
                    </a:lnTo>
                    <a:lnTo>
                      <a:pt x="124" y="63"/>
                    </a:lnTo>
                    <a:lnTo>
                      <a:pt x="69" y="43"/>
                    </a:lnTo>
                    <a:lnTo>
                      <a:pt x="69" y="43"/>
                    </a:lnTo>
                    <a:lnTo>
                      <a:pt x="63" y="40"/>
                    </a:lnTo>
                    <a:lnTo>
                      <a:pt x="63" y="40"/>
                    </a:lnTo>
                    <a:lnTo>
                      <a:pt x="63" y="40"/>
                    </a:lnTo>
                    <a:lnTo>
                      <a:pt x="63" y="32"/>
                    </a:lnTo>
                    <a:lnTo>
                      <a:pt x="63" y="23"/>
                    </a:lnTo>
                    <a:lnTo>
                      <a:pt x="58" y="17"/>
                    </a:lnTo>
                    <a:lnTo>
                      <a:pt x="52" y="14"/>
                    </a:lnTo>
                    <a:lnTo>
                      <a:pt x="26" y="3"/>
                    </a:lnTo>
                    <a:lnTo>
                      <a:pt x="26" y="3"/>
                    </a:lnTo>
                    <a:lnTo>
                      <a:pt x="21" y="0"/>
                    </a:lnTo>
                    <a:lnTo>
                      <a:pt x="12" y="3"/>
                    </a:lnTo>
                    <a:lnTo>
                      <a:pt x="6" y="6"/>
                    </a:lnTo>
                    <a:lnTo>
                      <a:pt x="0" y="14"/>
                    </a:lnTo>
                    <a:lnTo>
                      <a:pt x="0" y="14"/>
                    </a:lnTo>
                    <a:lnTo>
                      <a:pt x="0" y="20"/>
                    </a:lnTo>
                    <a:lnTo>
                      <a:pt x="0" y="29"/>
                    </a:lnTo>
                    <a:lnTo>
                      <a:pt x="3" y="35"/>
                    </a:lnTo>
                    <a:lnTo>
                      <a:pt x="12" y="40"/>
                    </a:lnTo>
                    <a:lnTo>
                      <a:pt x="35" y="52"/>
                    </a:lnTo>
                    <a:lnTo>
                      <a:pt x="35" y="52"/>
                    </a:lnTo>
                    <a:lnTo>
                      <a:pt x="35" y="52"/>
                    </a:lnTo>
                    <a:lnTo>
                      <a:pt x="43" y="52"/>
                    </a:lnTo>
                    <a:lnTo>
                      <a:pt x="49" y="52"/>
                    </a:lnTo>
                    <a:lnTo>
                      <a:pt x="55" y="49"/>
                    </a:lnTo>
                    <a:lnTo>
                      <a:pt x="61" y="43"/>
                    </a:lnTo>
                    <a:lnTo>
                      <a:pt x="61" y="43"/>
                    </a:lnTo>
                    <a:lnTo>
                      <a:pt x="66" y="46"/>
                    </a:lnTo>
                    <a:lnTo>
                      <a:pt x="66" y="46"/>
                    </a:lnTo>
                    <a:lnTo>
                      <a:pt x="115" y="77"/>
                    </a:lnTo>
                    <a:lnTo>
                      <a:pt x="115" y="77"/>
                    </a:lnTo>
                    <a:lnTo>
                      <a:pt x="149" y="100"/>
                    </a:lnTo>
                    <a:lnTo>
                      <a:pt x="149" y="100"/>
                    </a:lnTo>
                    <a:lnTo>
                      <a:pt x="166" y="115"/>
                    </a:lnTo>
                    <a:lnTo>
                      <a:pt x="166" y="115"/>
                    </a:lnTo>
                    <a:lnTo>
                      <a:pt x="169" y="123"/>
                    </a:lnTo>
                    <a:lnTo>
                      <a:pt x="175" y="132"/>
                    </a:lnTo>
                    <a:lnTo>
                      <a:pt x="198" y="146"/>
                    </a:lnTo>
                    <a:lnTo>
                      <a:pt x="198" y="146"/>
                    </a:lnTo>
                    <a:lnTo>
                      <a:pt x="198" y="146"/>
                    </a:lnTo>
                    <a:lnTo>
                      <a:pt x="204" y="152"/>
                    </a:lnTo>
                    <a:lnTo>
                      <a:pt x="212" y="152"/>
                    </a:lnTo>
                    <a:lnTo>
                      <a:pt x="212" y="152"/>
                    </a:lnTo>
                    <a:lnTo>
                      <a:pt x="238" y="178"/>
                    </a:lnTo>
                    <a:lnTo>
                      <a:pt x="264" y="209"/>
                    </a:lnTo>
                    <a:lnTo>
                      <a:pt x="264" y="209"/>
                    </a:lnTo>
                    <a:lnTo>
                      <a:pt x="278" y="235"/>
                    </a:lnTo>
                    <a:lnTo>
                      <a:pt x="290" y="258"/>
                    </a:lnTo>
                    <a:lnTo>
                      <a:pt x="290" y="258"/>
                    </a:lnTo>
                    <a:lnTo>
                      <a:pt x="290" y="264"/>
                    </a:lnTo>
                    <a:lnTo>
                      <a:pt x="290" y="266"/>
                    </a:lnTo>
                    <a:lnTo>
                      <a:pt x="290" y="266"/>
                    </a:lnTo>
                    <a:lnTo>
                      <a:pt x="290" y="269"/>
                    </a:lnTo>
                    <a:lnTo>
                      <a:pt x="290" y="269"/>
                    </a:lnTo>
                    <a:lnTo>
                      <a:pt x="293" y="275"/>
                    </a:lnTo>
                    <a:lnTo>
                      <a:pt x="293" y="275"/>
                    </a:lnTo>
                    <a:lnTo>
                      <a:pt x="295" y="286"/>
                    </a:lnTo>
                    <a:lnTo>
                      <a:pt x="295" y="286"/>
                    </a:lnTo>
                    <a:lnTo>
                      <a:pt x="295" y="286"/>
                    </a:lnTo>
                    <a:lnTo>
                      <a:pt x="295" y="292"/>
                    </a:lnTo>
                    <a:lnTo>
                      <a:pt x="295" y="292"/>
                    </a:lnTo>
                    <a:lnTo>
                      <a:pt x="295" y="292"/>
                    </a:lnTo>
                    <a:lnTo>
                      <a:pt x="298" y="327"/>
                    </a:lnTo>
                    <a:lnTo>
                      <a:pt x="298" y="327"/>
                    </a:lnTo>
                    <a:lnTo>
                      <a:pt x="295" y="424"/>
                    </a:lnTo>
                    <a:lnTo>
                      <a:pt x="295" y="424"/>
                    </a:lnTo>
                    <a:lnTo>
                      <a:pt x="290" y="418"/>
                    </a:lnTo>
                    <a:lnTo>
                      <a:pt x="290" y="418"/>
                    </a:lnTo>
                    <a:lnTo>
                      <a:pt x="281" y="412"/>
                    </a:lnTo>
                    <a:lnTo>
                      <a:pt x="270" y="410"/>
                    </a:lnTo>
                    <a:lnTo>
                      <a:pt x="261" y="412"/>
                    </a:lnTo>
                    <a:lnTo>
                      <a:pt x="252" y="418"/>
                    </a:lnTo>
                    <a:lnTo>
                      <a:pt x="252" y="418"/>
                    </a:lnTo>
                    <a:lnTo>
                      <a:pt x="232" y="438"/>
                    </a:lnTo>
                    <a:lnTo>
                      <a:pt x="232" y="438"/>
                    </a:lnTo>
                    <a:lnTo>
                      <a:pt x="232" y="438"/>
                    </a:lnTo>
                    <a:lnTo>
                      <a:pt x="227" y="447"/>
                    </a:lnTo>
                    <a:lnTo>
                      <a:pt x="227" y="458"/>
                    </a:lnTo>
                    <a:lnTo>
                      <a:pt x="230" y="470"/>
                    </a:lnTo>
                    <a:lnTo>
                      <a:pt x="235" y="478"/>
                    </a:lnTo>
                    <a:lnTo>
                      <a:pt x="235" y="478"/>
                    </a:lnTo>
                    <a:lnTo>
                      <a:pt x="244" y="484"/>
                    </a:lnTo>
                    <a:lnTo>
                      <a:pt x="255" y="484"/>
                    </a:lnTo>
                    <a:lnTo>
                      <a:pt x="267" y="481"/>
                    </a:lnTo>
                    <a:lnTo>
                      <a:pt x="275" y="475"/>
                    </a:lnTo>
                    <a:lnTo>
                      <a:pt x="275" y="475"/>
                    </a:lnTo>
                    <a:lnTo>
                      <a:pt x="293" y="456"/>
                    </a:lnTo>
                    <a:lnTo>
                      <a:pt x="293" y="453"/>
                    </a:lnTo>
                    <a:lnTo>
                      <a:pt x="293" y="453"/>
                    </a:lnTo>
                    <a:lnTo>
                      <a:pt x="293" y="478"/>
                    </a:lnTo>
                    <a:lnTo>
                      <a:pt x="293" y="478"/>
                    </a:lnTo>
                    <a:lnTo>
                      <a:pt x="293" y="645"/>
                    </a:lnTo>
                    <a:lnTo>
                      <a:pt x="293" y="645"/>
                    </a:lnTo>
                    <a:lnTo>
                      <a:pt x="290" y="816"/>
                    </a:lnTo>
                    <a:lnTo>
                      <a:pt x="290" y="816"/>
                    </a:lnTo>
                    <a:lnTo>
                      <a:pt x="293" y="985"/>
                    </a:lnTo>
                    <a:lnTo>
                      <a:pt x="293" y="985"/>
                    </a:lnTo>
                    <a:lnTo>
                      <a:pt x="295" y="1151"/>
                    </a:lnTo>
                    <a:lnTo>
                      <a:pt x="295" y="1151"/>
                    </a:lnTo>
                    <a:lnTo>
                      <a:pt x="298" y="1229"/>
                    </a:lnTo>
                    <a:lnTo>
                      <a:pt x="298" y="1229"/>
                    </a:lnTo>
                    <a:lnTo>
                      <a:pt x="298" y="1235"/>
                    </a:lnTo>
                    <a:lnTo>
                      <a:pt x="298" y="1235"/>
                    </a:lnTo>
                    <a:lnTo>
                      <a:pt x="293" y="1238"/>
                    </a:lnTo>
                    <a:lnTo>
                      <a:pt x="290" y="1246"/>
                    </a:lnTo>
                    <a:lnTo>
                      <a:pt x="287" y="1252"/>
                    </a:lnTo>
                    <a:lnTo>
                      <a:pt x="290" y="1260"/>
                    </a:lnTo>
                    <a:lnTo>
                      <a:pt x="290" y="1260"/>
                    </a:lnTo>
                    <a:lnTo>
                      <a:pt x="290" y="1260"/>
                    </a:lnTo>
                    <a:lnTo>
                      <a:pt x="290" y="1263"/>
                    </a:lnTo>
                    <a:lnTo>
                      <a:pt x="290" y="1263"/>
                    </a:lnTo>
                    <a:lnTo>
                      <a:pt x="293" y="1272"/>
                    </a:lnTo>
                    <a:lnTo>
                      <a:pt x="293" y="1272"/>
                    </a:lnTo>
                    <a:lnTo>
                      <a:pt x="295" y="1283"/>
                    </a:lnTo>
                    <a:lnTo>
                      <a:pt x="295" y="1283"/>
                    </a:lnTo>
                    <a:lnTo>
                      <a:pt x="295" y="1283"/>
                    </a:lnTo>
                    <a:lnTo>
                      <a:pt x="298" y="1295"/>
                    </a:lnTo>
                    <a:lnTo>
                      <a:pt x="298" y="1295"/>
                    </a:lnTo>
                    <a:lnTo>
                      <a:pt x="301" y="1306"/>
                    </a:lnTo>
                    <a:lnTo>
                      <a:pt x="301" y="1306"/>
                    </a:lnTo>
                    <a:lnTo>
                      <a:pt x="301" y="1321"/>
                    </a:lnTo>
                    <a:lnTo>
                      <a:pt x="301" y="1321"/>
                    </a:lnTo>
                    <a:lnTo>
                      <a:pt x="278" y="1298"/>
                    </a:lnTo>
                    <a:lnTo>
                      <a:pt x="255" y="1277"/>
                    </a:lnTo>
                    <a:lnTo>
                      <a:pt x="255" y="1277"/>
                    </a:lnTo>
                    <a:lnTo>
                      <a:pt x="241" y="1266"/>
                    </a:lnTo>
                    <a:lnTo>
                      <a:pt x="241" y="1266"/>
                    </a:lnTo>
                    <a:lnTo>
                      <a:pt x="238" y="1255"/>
                    </a:lnTo>
                    <a:lnTo>
                      <a:pt x="230" y="1249"/>
                    </a:lnTo>
                    <a:lnTo>
                      <a:pt x="210" y="1232"/>
                    </a:lnTo>
                    <a:lnTo>
                      <a:pt x="210" y="1232"/>
                    </a:lnTo>
                    <a:lnTo>
                      <a:pt x="198" y="1229"/>
                    </a:lnTo>
                    <a:lnTo>
                      <a:pt x="187" y="1232"/>
                    </a:lnTo>
                    <a:lnTo>
                      <a:pt x="187" y="1232"/>
                    </a:lnTo>
                    <a:lnTo>
                      <a:pt x="155" y="1214"/>
                    </a:lnTo>
                    <a:lnTo>
                      <a:pt x="129" y="1203"/>
                    </a:lnTo>
                    <a:lnTo>
                      <a:pt x="129" y="1203"/>
                    </a:lnTo>
                    <a:lnTo>
                      <a:pt x="75" y="1180"/>
                    </a:lnTo>
                    <a:lnTo>
                      <a:pt x="75" y="1180"/>
                    </a:lnTo>
                    <a:lnTo>
                      <a:pt x="69" y="1180"/>
                    </a:lnTo>
                    <a:lnTo>
                      <a:pt x="69" y="1177"/>
                    </a:lnTo>
                    <a:lnTo>
                      <a:pt x="69" y="1177"/>
                    </a:lnTo>
                    <a:lnTo>
                      <a:pt x="69" y="1172"/>
                    </a:lnTo>
                    <a:lnTo>
                      <a:pt x="69" y="1163"/>
                    </a:lnTo>
                    <a:lnTo>
                      <a:pt x="63" y="1157"/>
                    </a:lnTo>
                    <a:lnTo>
                      <a:pt x="58" y="1151"/>
                    </a:lnTo>
                    <a:lnTo>
                      <a:pt x="32" y="1143"/>
                    </a:lnTo>
                    <a:lnTo>
                      <a:pt x="32" y="1143"/>
                    </a:lnTo>
                    <a:lnTo>
                      <a:pt x="26" y="1140"/>
                    </a:lnTo>
                    <a:lnTo>
                      <a:pt x="18" y="1143"/>
                    </a:lnTo>
                    <a:lnTo>
                      <a:pt x="12" y="1146"/>
                    </a:lnTo>
                    <a:lnTo>
                      <a:pt x="6" y="1151"/>
                    </a:lnTo>
                    <a:lnTo>
                      <a:pt x="6" y="1151"/>
                    </a:lnTo>
                    <a:lnTo>
                      <a:pt x="6" y="1160"/>
                    </a:lnTo>
                    <a:lnTo>
                      <a:pt x="6" y="1169"/>
                    </a:lnTo>
                    <a:lnTo>
                      <a:pt x="12" y="1175"/>
                    </a:lnTo>
                    <a:lnTo>
                      <a:pt x="18" y="1177"/>
                    </a:lnTo>
                    <a:lnTo>
                      <a:pt x="40" y="1189"/>
                    </a:lnTo>
                    <a:lnTo>
                      <a:pt x="40" y="1189"/>
                    </a:lnTo>
                    <a:lnTo>
                      <a:pt x="40" y="1189"/>
                    </a:lnTo>
                    <a:lnTo>
                      <a:pt x="49" y="1192"/>
                    </a:lnTo>
                    <a:lnTo>
                      <a:pt x="55" y="1192"/>
                    </a:lnTo>
                    <a:lnTo>
                      <a:pt x="63" y="1186"/>
                    </a:lnTo>
                    <a:lnTo>
                      <a:pt x="66" y="1183"/>
                    </a:lnTo>
                    <a:lnTo>
                      <a:pt x="66" y="1183"/>
                    </a:lnTo>
                    <a:lnTo>
                      <a:pt x="72" y="1186"/>
                    </a:lnTo>
                    <a:lnTo>
                      <a:pt x="72" y="1186"/>
                    </a:lnTo>
                    <a:lnTo>
                      <a:pt x="121" y="1214"/>
                    </a:lnTo>
                    <a:lnTo>
                      <a:pt x="121" y="1214"/>
                    </a:lnTo>
                    <a:lnTo>
                      <a:pt x="155" y="1240"/>
                    </a:lnTo>
                    <a:lnTo>
                      <a:pt x="155" y="1240"/>
                    </a:lnTo>
                    <a:lnTo>
                      <a:pt x="172" y="1252"/>
                    </a:lnTo>
                    <a:lnTo>
                      <a:pt x="172" y="1252"/>
                    </a:lnTo>
                    <a:lnTo>
                      <a:pt x="175" y="1260"/>
                    </a:lnTo>
                    <a:lnTo>
                      <a:pt x="181" y="1269"/>
                    </a:lnTo>
                    <a:lnTo>
                      <a:pt x="204" y="1286"/>
                    </a:lnTo>
                    <a:lnTo>
                      <a:pt x="204" y="1286"/>
                    </a:lnTo>
                    <a:lnTo>
                      <a:pt x="204" y="1286"/>
                    </a:lnTo>
                    <a:lnTo>
                      <a:pt x="210" y="1289"/>
                    </a:lnTo>
                    <a:lnTo>
                      <a:pt x="218" y="1292"/>
                    </a:lnTo>
                    <a:lnTo>
                      <a:pt x="218" y="1292"/>
                    </a:lnTo>
                    <a:lnTo>
                      <a:pt x="244" y="1318"/>
                    </a:lnTo>
                    <a:lnTo>
                      <a:pt x="270" y="1349"/>
                    </a:lnTo>
                    <a:lnTo>
                      <a:pt x="270" y="1349"/>
                    </a:lnTo>
                    <a:lnTo>
                      <a:pt x="287" y="1381"/>
                    </a:lnTo>
                    <a:lnTo>
                      <a:pt x="287" y="1381"/>
                    </a:lnTo>
                    <a:lnTo>
                      <a:pt x="275" y="1406"/>
                    </a:lnTo>
                    <a:lnTo>
                      <a:pt x="275" y="1406"/>
                    </a:lnTo>
                    <a:lnTo>
                      <a:pt x="264" y="1406"/>
                    </a:lnTo>
                    <a:lnTo>
                      <a:pt x="258" y="1409"/>
                    </a:lnTo>
                    <a:lnTo>
                      <a:pt x="252" y="1415"/>
                    </a:lnTo>
                    <a:lnTo>
                      <a:pt x="252" y="1415"/>
                    </a:lnTo>
                    <a:lnTo>
                      <a:pt x="232" y="1435"/>
                    </a:lnTo>
                    <a:lnTo>
                      <a:pt x="232" y="1435"/>
                    </a:lnTo>
                    <a:lnTo>
                      <a:pt x="232" y="1435"/>
                    </a:lnTo>
                    <a:lnTo>
                      <a:pt x="230" y="1441"/>
                    </a:lnTo>
                    <a:lnTo>
                      <a:pt x="227" y="1449"/>
                    </a:lnTo>
                    <a:lnTo>
                      <a:pt x="227" y="1458"/>
                    </a:lnTo>
                    <a:lnTo>
                      <a:pt x="230" y="1466"/>
                    </a:lnTo>
                    <a:lnTo>
                      <a:pt x="230" y="1466"/>
                    </a:lnTo>
                    <a:lnTo>
                      <a:pt x="210" y="1487"/>
                    </a:lnTo>
                    <a:lnTo>
                      <a:pt x="189" y="1504"/>
                    </a:lnTo>
                    <a:lnTo>
                      <a:pt x="189" y="1504"/>
                    </a:lnTo>
                    <a:lnTo>
                      <a:pt x="144" y="1535"/>
                    </a:lnTo>
                    <a:lnTo>
                      <a:pt x="144" y="1535"/>
                    </a:lnTo>
                    <a:lnTo>
                      <a:pt x="138" y="1527"/>
                    </a:lnTo>
                    <a:lnTo>
                      <a:pt x="126" y="1521"/>
                    </a:lnTo>
                    <a:lnTo>
                      <a:pt x="118" y="1521"/>
                    </a:lnTo>
                    <a:lnTo>
                      <a:pt x="106" y="1524"/>
                    </a:lnTo>
                    <a:lnTo>
                      <a:pt x="81" y="1535"/>
                    </a:lnTo>
                    <a:lnTo>
                      <a:pt x="81" y="1535"/>
                    </a:lnTo>
                    <a:lnTo>
                      <a:pt x="81" y="1535"/>
                    </a:lnTo>
                    <a:lnTo>
                      <a:pt x="72" y="1544"/>
                    </a:lnTo>
                    <a:lnTo>
                      <a:pt x="66" y="1552"/>
                    </a:lnTo>
                    <a:lnTo>
                      <a:pt x="66" y="1564"/>
                    </a:lnTo>
                    <a:lnTo>
                      <a:pt x="69" y="1576"/>
                    </a:lnTo>
                    <a:lnTo>
                      <a:pt x="69" y="1576"/>
                    </a:lnTo>
                    <a:lnTo>
                      <a:pt x="72" y="1581"/>
                    </a:lnTo>
                    <a:lnTo>
                      <a:pt x="72" y="1581"/>
                    </a:lnTo>
                    <a:lnTo>
                      <a:pt x="66" y="1584"/>
                    </a:lnTo>
                    <a:lnTo>
                      <a:pt x="66" y="1584"/>
                    </a:lnTo>
                    <a:lnTo>
                      <a:pt x="49" y="1595"/>
                    </a:lnTo>
                    <a:lnTo>
                      <a:pt x="49" y="1595"/>
                    </a:lnTo>
                    <a:lnTo>
                      <a:pt x="69" y="1590"/>
                    </a:lnTo>
                    <a:lnTo>
                      <a:pt x="69" y="1590"/>
                    </a:lnTo>
                    <a:lnTo>
                      <a:pt x="78" y="1584"/>
                    </a:lnTo>
                    <a:lnTo>
                      <a:pt x="78" y="1584"/>
                    </a:lnTo>
                    <a:lnTo>
                      <a:pt x="84" y="1590"/>
                    </a:lnTo>
                    <a:lnTo>
                      <a:pt x="92" y="1590"/>
                    </a:lnTo>
                    <a:lnTo>
                      <a:pt x="101" y="1590"/>
                    </a:lnTo>
                    <a:lnTo>
                      <a:pt x="109" y="1587"/>
                    </a:lnTo>
                    <a:lnTo>
                      <a:pt x="132" y="1576"/>
                    </a:lnTo>
                    <a:lnTo>
                      <a:pt x="132" y="1576"/>
                    </a:lnTo>
                    <a:lnTo>
                      <a:pt x="144" y="1567"/>
                    </a:lnTo>
                    <a:lnTo>
                      <a:pt x="147" y="1555"/>
                    </a:lnTo>
                    <a:lnTo>
                      <a:pt x="147" y="1555"/>
                    </a:lnTo>
                    <a:lnTo>
                      <a:pt x="175" y="1541"/>
                    </a:lnTo>
                    <a:lnTo>
                      <a:pt x="204" y="1524"/>
                    </a:lnTo>
                    <a:lnTo>
                      <a:pt x="204" y="1524"/>
                    </a:lnTo>
                    <a:lnTo>
                      <a:pt x="227" y="1507"/>
                    </a:lnTo>
                    <a:lnTo>
                      <a:pt x="250" y="1490"/>
                    </a:lnTo>
                    <a:lnTo>
                      <a:pt x="250" y="1490"/>
                    </a:lnTo>
                    <a:lnTo>
                      <a:pt x="264" y="1478"/>
                    </a:lnTo>
                    <a:lnTo>
                      <a:pt x="264" y="1478"/>
                    </a:lnTo>
                    <a:lnTo>
                      <a:pt x="275" y="1469"/>
                    </a:lnTo>
                    <a:lnTo>
                      <a:pt x="275" y="1469"/>
                    </a:lnTo>
                    <a:lnTo>
                      <a:pt x="293" y="1449"/>
                    </a:lnTo>
                    <a:lnTo>
                      <a:pt x="293" y="1449"/>
                    </a:lnTo>
                    <a:lnTo>
                      <a:pt x="295" y="1447"/>
                    </a:lnTo>
                    <a:lnTo>
                      <a:pt x="295" y="1447"/>
                    </a:lnTo>
                    <a:lnTo>
                      <a:pt x="295" y="1447"/>
                    </a:lnTo>
                    <a:lnTo>
                      <a:pt x="304" y="1435"/>
                    </a:lnTo>
                    <a:lnTo>
                      <a:pt x="304" y="1435"/>
                    </a:lnTo>
                    <a:lnTo>
                      <a:pt x="304" y="1464"/>
                    </a:lnTo>
                    <a:lnTo>
                      <a:pt x="304" y="1464"/>
                    </a:lnTo>
                    <a:lnTo>
                      <a:pt x="301" y="1561"/>
                    </a:lnTo>
                    <a:lnTo>
                      <a:pt x="301" y="1561"/>
                    </a:lnTo>
                    <a:lnTo>
                      <a:pt x="295" y="1555"/>
                    </a:lnTo>
                    <a:lnTo>
                      <a:pt x="295" y="1555"/>
                    </a:lnTo>
                    <a:lnTo>
                      <a:pt x="287" y="1550"/>
                    </a:lnTo>
                    <a:lnTo>
                      <a:pt x="275" y="1550"/>
                    </a:lnTo>
                    <a:lnTo>
                      <a:pt x="267" y="1552"/>
                    </a:lnTo>
                    <a:lnTo>
                      <a:pt x="258" y="1558"/>
                    </a:lnTo>
                    <a:lnTo>
                      <a:pt x="258" y="1558"/>
                    </a:lnTo>
                    <a:lnTo>
                      <a:pt x="238" y="1578"/>
                    </a:lnTo>
                    <a:lnTo>
                      <a:pt x="238" y="1578"/>
                    </a:lnTo>
                    <a:lnTo>
                      <a:pt x="238" y="1578"/>
                    </a:lnTo>
                    <a:lnTo>
                      <a:pt x="232" y="1587"/>
                    </a:lnTo>
                    <a:lnTo>
                      <a:pt x="232" y="1598"/>
                    </a:lnTo>
                    <a:lnTo>
                      <a:pt x="235" y="1607"/>
                    </a:lnTo>
                    <a:lnTo>
                      <a:pt x="241" y="1615"/>
                    </a:lnTo>
                    <a:lnTo>
                      <a:pt x="241" y="1615"/>
                    </a:lnTo>
                    <a:lnTo>
                      <a:pt x="250" y="1621"/>
                    </a:lnTo>
                    <a:lnTo>
                      <a:pt x="261" y="1624"/>
                    </a:lnTo>
                    <a:lnTo>
                      <a:pt x="273" y="1621"/>
                    </a:lnTo>
                    <a:lnTo>
                      <a:pt x="281" y="1613"/>
                    </a:lnTo>
                    <a:lnTo>
                      <a:pt x="281" y="1613"/>
                    </a:lnTo>
                    <a:lnTo>
                      <a:pt x="298" y="1593"/>
                    </a:lnTo>
                    <a:lnTo>
                      <a:pt x="301" y="1590"/>
                    </a:lnTo>
                    <a:lnTo>
                      <a:pt x="301" y="1590"/>
                    </a:lnTo>
                    <a:lnTo>
                      <a:pt x="298" y="1618"/>
                    </a:lnTo>
                    <a:lnTo>
                      <a:pt x="298" y="1618"/>
                    </a:lnTo>
                    <a:lnTo>
                      <a:pt x="298" y="1785"/>
                    </a:lnTo>
                    <a:lnTo>
                      <a:pt x="298" y="1785"/>
                    </a:lnTo>
                    <a:lnTo>
                      <a:pt x="295" y="1954"/>
                    </a:lnTo>
                    <a:lnTo>
                      <a:pt x="295" y="1954"/>
                    </a:lnTo>
                    <a:lnTo>
                      <a:pt x="298" y="2125"/>
                    </a:lnTo>
                    <a:lnTo>
                      <a:pt x="298" y="2125"/>
                    </a:lnTo>
                    <a:lnTo>
                      <a:pt x="301" y="2292"/>
                    </a:lnTo>
                    <a:lnTo>
                      <a:pt x="301" y="2292"/>
                    </a:lnTo>
                    <a:lnTo>
                      <a:pt x="304" y="2369"/>
                    </a:lnTo>
                    <a:lnTo>
                      <a:pt x="304" y="2369"/>
                    </a:lnTo>
                    <a:lnTo>
                      <a:pt x="304" y="2372"/>
                    </a:lnTo>
                    <a:lnTo>
                      <a:pt x="304" y="2372"/>
                    </a:lnTo>
                    <a:lnTo>
                      <a:pt x="298" y="2377"/>
                    </a:lnTo>
                    <a:lnTo>
                      <a:pt x="295" y="2383"/>
                    </a:lnTo>
                    <a:lnTo>
                      <a:pt x="295" y="2392"/>
                    </a:lnTo>
                    <a:lnTo>
                      <a:pt x="295" y="2400"/>
                    </a:lnTo>
                    <a:lnTo>
                      <a:pt x="295" y="2400"/>
                    </a:lnTo>
                    <a:lnTo>
                      <a:pt x="295" y="2400"/>
                    </a:lnTo>
                    <a:lnTo>
                      <a:pt x="295" y="2403"/>
                    </a:lnTo>
                    <a:lnTo>
                      <a:pt x="295" y="2403"/>
                    </a:lnTo>
                    <a:lnTo>
                      <a:pt x="298" y="2412"/>
                    </a:lnTo>
                    <a:lnTo>
                      <a:pt x="298" y="2412"/>
                    </a:lnTo>
                    <a:lnTo>
                      <a:pt x="301" y="2423"/>
                    </a:lnTo>
                    <a:lnTo>
                      <a:pt x="301" y="2423"/>
                    </a:lnTo>
                    <a:lnTo>
                      <a:pt x="301" y="2423"/>
                    </a:lnTo>
                    <a:lnTo>
                      <a:pt x="304" y="2432"/>
                    </a:lnTo>
                    <a:lnTo>
                      <a:pt x="304" y="2432"/>
                    </a:lnTo>
                    <a:lnTo>
                      <a:pt x="307" y="2443"/>
                    </a:lnTo>
                    <a:lnTo>
                      <a:pt x="307" y="2443"/>
                    </a:lnTo>
                    <a:lnTo>
                      <a:pt x="307" y="2460"/>
                    </a:lnTo>
                    <a:lnTo>
                      <a:pt x="307" y="2460"/>
                    </a:lnTo>
                    <a:lnTo>
                      <a:pt x="304" y="2457"/>
                    </a:lnTo>
                    <a:lnTo>
                      <a:pt x="304" y="2457"/>
                    </a:lnTo>
                    <a:lnTo>
                      <a:pt x="281" y="2432"/>
                    </a:lnTo>
                    <a:lnTo>
                      <a:pt x="255" y="2412"/>
                    </a:lnTo>
                    <a:lnTo>
                      <a:pt x="255" y="2412"/>
                    </a:lnTo>
                    <a:lnTo>
                      <a:pt x="241" y="2400"/>
                    </a:lnTo>
                    <a:lnTo>
                      <a:pt x="241" y="2400"/>
                    </a:lnTo>
                    <a:lnTo>
                      <a:pt x="238" y="2389"/>
                    </a:lnTo>
                    <a:lnTo>
                      <a:pt x="230" y="2383"/>
                    </a:lnTo>
                    <a:lnTo>
                      <a:pt x="210" y="2366"/>
                    </a:lnTo>
                    <a:lnTo>
                      <a:pt x="210" y="2366"/>
                    </a:lnTo>
                    <a:lnTo>
                      <a:pt x="198" y="2363"/>
                    </a:lnTo>
                    <a:lnTo>
                      <a:pt x="187" y="2366"/>
                    </a:lnTo>
                    <a:lnTo>
                      <a:pt x="187" y="2366"/>
                    </a:lnTo>
                    <a:lnTo>
                      <a:pt x="155" y="2349"/>
                    </a:lnTo>
                    <a:lnTo>
                      <a:pt x="129" y="2337"/>
                    </a:lnTo>
                    <a:lnTo>
                      <a:pt x="129" y="2337"/>
                    </a:lnTo>
                    <a:lnTo>
                      <a:pt x="75" y="2314"/>
                    </a:lnTo>
                    <a:lnTo>
                      <a:pt x="75" y="2314"/>
                    </a:lnTo>
                    <a:lnTo>
                      <a:pt x="69" y="2314"/>
                    </a:lnTo>
                    <a:lnTo>
                      <a:pt x="69" y="2312"/>
                    </a:lnTo>
                    <a:lnTo>
                      <a:pt x="69" y="2312"/>
                    </a:lnTo>
                    <a:lnTo>
                      <a:pt x="69" y="2306"/>
                    </a:lnTo>
                    <a:lnTo>
                      <a:pt x="69" y="2297"/>
                    </a:lnTo>
                    <a:lnTo>
                      <a:pt x="63" y="2292"/>
                    </a:lnTo>
                    <a:lnTo>
                      <a:pt x="58" y="2286"/>
                    </a:lnTo>
                    <a:lnTo>
                      <a:pt x="32" y="2277"/>
                    </a:lnTo>
                    <a:lnTo>
                      <a:pt x="32" y="2277"/>
                    </a:lnTo>
                    <a:lnTo>
                      <a:pt x="26" y="2274"/>
                    </a:lnTo>
                    <a:lnTo>
                      <a:pt x="18" y="2277"/>
                    </a:lnTo>
                    <a:lnTo>
                      <a:pt x="12" y="2280"/>
                    </a:lnTo>
                    <a:lnTo>
                      <a:pt x="6" y="2286"/>
                    </a:lnTo>
                    <a:lnTo>
                      <a:pt x="6" y="2286"/>
                    </a:lnTo>
                    <a:lnTo>
                      <a:pt x="6" y="2294"/>
                    </a:lnTo>
                    <a:lnTo>
                      <a:pt x="6" y="2303"/>
                    </a:lnTo>
                    <a:lnTo>
                      <a:pt x="12" y="2309"/>
                    </a:lnTo>
                    <a:lnTo>
                      <a:pt x="18" y="2312"/>
                    </a:lnTo>
                    <a:lnTo>
                      <a:pt x="40" y="2323"/>
                    </a:lnTo>
                    <a:lnTo>
                      <a:pt x="40" y="2323"/>
                    </a:lnTo>
                    <a:lnTo>
                      <a:pt x="40" y="2323"/>
                    </a:lnTo>
                    <a:lnTo>
                      <a:pt x="49" y="2326"/>
                    </a:lnTo>
                    <a:lnTo>
                      <a:pt x="55" y="2323"/>
                    </a:lnTo>
                    <a:lnTo>
                      <a:pt x="63" y="2320"/>
                    </a:lnTo>
                    <a:lnTo>
                      <a:pt x="66" y="2317"/>
                    </a:lnTo>
                    <a:lnTo>
                      <a:pt x="66" y="2317"/>
                    </a:lnTo>
                    <a:lnTo>
                      <a:pt x="72" y="2320"/>
                    </a:lnTo>
                    <a:lnTo>
                      <a:pt x="72" y="2320"/>
                    </a:lnTo>
                    <a:lnTo>
                      <a:pt x="121" y="2349"/>
                    </a:lnTo>
                    <a:lnTo>
                      <a:pt x="121" y="2349"/>
                    </a:lnTo>
                    <a:lnTo>
                      <a:pt x="155" y="2372"/>
                    </a:lnTo>
                    <a:lnTo>
                      <a:pt x="155" y="2372"/>
                    </a:lnTo>
                    <a:lnTo>
                      <a:pt x="172" y="2386"/>
                    </a:lnTo>
                    <a:lnTo>
                      <a:pt x="172" y="2386"/>
                    </a:lnTo>
                    <a:lnTo>
                      <a:pt x="175" y="2394"/>
                    </a:lnTo>
                    <a:lnTo>
                      <a:pt x="181" y="2403"/>
                    </a:lnTo>
                    <a:lnTo>
                      <a:pt x="204" y="2420"/>
                    </a:lnTo>
                    <a:lnTo>
                      <a:pt x="204" y="2420"/>
                    </a:lnTo>
                    <a:lnTo>
                      <a:pt x="204" y="2420"/>
                    </a:lnTo>
                    <a:lnTo>
                      <a:pt x="210" y="2423"/>
                    </a:lnTo>
                    <a:lnTo>
                      <a:pt x="218" y="2423"/>
                    </a:lnTo>
                    <a:lnTo>
                      <a:pt x="218" y="2423"/>
                    </a:lnTo>
                    <a:lnTo>
                      <a:pt x="244" y="2452"/>
                    </a:lnTo>
                    <a:lnTo>
                      <a:pt x="270" y="2483"/>
                    </a:lnTo>
                    <a:lnTo>
                      <a:pt x="270" y="2483"/>
                    </a:lnTo>
                    <a:lnTo>
                      <a:pt x="281" y="2504"/>
                    </a:lnTo>
                    <a:lnTo>
                      <a:pt x="293" y="2526"/>
                    </a:lnTo>
                    <a:lnTo>
                      <a:pt x="293" y="2526"/>
                    </a:lnTo>
                    <a:lnTo>
                      <a:pt x="281" y="2543"/>
                    </a:lnTo>
                    <a:lnTo>
                      <a:pt x="281" y="2543"/>
                    </a:lnTo>
                    <a:lnTo>
                      <a:pt x="270" y="2546"/>
                    </a:lnTo>
                    <a:lnTo>
                      <a:pt x="264" y="2549"/>
                    </a:lnTo>
                    <a:lnTo>
                      <a:pt x="258" y="2552"/>
                    </a:lnTo>
                    <a:lnTo>
                      <a:pt x="258" y="2552"/>
                    </a:lnTo>
                    <a:lnTo>
                      <a:pt x="238" y="2572"/>
                    </a:lnTo>
                    <a:lnTo>
                      <a:pt x="238" y="2572"/>
                    </a:lnTo>
                    <a:lnTo>
                      <a:pt x="238" y="2572"/>
                    </a:lnTo>
                    <a:lnTo>
                      <a:pt x="235" y="2581"/>
                    </a:lnTo>
                    <a:lnTo>
                      <a:pt x="232" y="2589"/>
                    </a:lnTo>
                    <a:lnTo>
                      <a:pt x="232" y="2598"/>
                    </a:lnTo>
                    <a:lnTo>
                      <a:pt x="235" y="2604"/>
                    </a:lnTo>
                    <a:lnTo>
                      <a:pt x="235" y="2604"/>
                    </a:lnTo>
                    <a:lnTo>
                      <a:pt x="215" y="2624"/>
                    </a:lnTo>
                    <a:lnTo>
                      <a:pt x="195" y="2641"/>
                    </a:lnTo>
                    <a:lnTo>
                      <a:pt x="195" y="2641"/>
                    </a:lnTo>
                    <a:lnTo>
                      <a:pt x="149" y="2675"/>
                    </a:lnTo>
                    <a:lnTo>
                      <a:pt x="149" y="2675"/>
                    </a:lnTo>
                    <a:lnTo>
                      <a:pt x="144" y="2667"/>
                    </a:lnTo>
                    <a:lnTo>
                      <a:pt x="132" y="2661"/>
                    </a:lnTo>
                    <a:lnTo>
                      <a:pt x="124" y="2661"/>
                    </a:lnTo>
                    <a:lnTo>
                      <a:pt x="112" y="2664"/>
                    </a:lnTo>
                    <a:lnTo>
                      <a:pt x="89" y="2675"/>
                    </a:lnTo>
                    <a:lnTo>
                      <a:pt x="86" y="2675"/>
                    </a:lnTo>
                    <a:lnTo>
                      <a:pt x="86" y="2675"/>
                    </a:lnTo>
                    <a:lnTo>
                      <a:pt x="78" y="2684"/>
                    </a:lnTo>
                    <a:lnTo>
                      <a:pt x="72" y="2693"/>
                    </a:lnTo>
                    <a:lnTo>
                      <a:pt x="72" y="2704"/>
                    </a:lnTo>
                    <a:lnTo>
                      <a:pt x="75" y="2715"/>
                    </a:lnTo>
                    <a:lnTo>
                      <a:pt x="75" y="2715"/>
                    </a:lnTo>
                    <a:lnTo>
                      <a:pt x="81" y="2721"/>
                    </a:lnTo>
                    <a:lnTo>
                      <a:pt x="81" y="2721"/>
                    </a:lnTo>
                    <a:lnTo>
                      <a:pt x="72" y="2724"/>
                    </a:lnTo>
                    <a:lnTo>
                      <a:pt x="72" y="2724"/>
                    </a:lnTo>
                    <a:lnTo>
                      <a:pt x="55" y="2735"/>
                    </a:lnTo>
                    <a:lnTo>
                      <a:pt x="55" y="2735"/>
                    </a:lnTo>
                    <a:lnTo>
                      <a:pt x="75" y="2727"/>
                    </a:lnTo>
                    <a:lnTo>
                      <a:pt x="75" y="2727"/>
                    </a:lnTo>
                    <a:lnTo>
                      <a:pt x="84" y="2724"/>
                    </a:lnTo>
                    <a:lnTo>
                      <a:pt x="84" y="2724"/>
                    </a:lnTo>
                    <a:lnTo>
                      <a:pt x="89" y="2727"/>
                    </a:lnTo>
                    <a:lnTo>
                      <a:pt x="98" y="2730"/>
                    </a:lnTo>
                    <a:lnTo>
                      <a:pt x="106" y="2730"/>
                    </a:lnTo>
                    <a:lnTo>
                      <a:pt x="115" y="2727"/>
                    </a:lnTo>
                    <a:lnTo>
                      <a:pt x="138" y="2715"/>
                    </a:lnTo>
                    <a:lnTo>
                      <a:pt x="138" y="2715"/>
                    </a:lnTo>
                    <a:lnTo>
                      <a:pt x="149" y="2704"/>
                    </a:lnTo>
                    <a:lnTo>
                      <a:pt x="152" y="2693"/>
                    </a:lnTo>
                    <a:lnTo>
                      <a:pt x="152" y="2693"/>
                    </a:lnTo>
                    <a:lnTo>
                      <a:pt x="181" y="2678"/>
                    </a:lnTo>
                    <a:lnTo>
                      <a:pt x="210" y="2661"/>
                    </a:lnTo>
                    <a:lnTo>
                      <a:pt x="210" y="2661"/>
                    </a:lnTo>
                    <a:lnTo>
                      <a:pt x="232" y="2647"/>
                    </a:lnTo>
                    <a:lnTo>
                      <a:pt x="255" y="2630"/>
                    </a:lnTo>
                    <a:lnTo>
                      <a:pt x="255" y="2630"/>
                    </a:lnTo>
                    <a:lnTo>
                      <a:pt x="270" y="2618"/>
                    </a:lnTo>
                    <a:lnTo>
                      <a:pt x="270" y="2618"/>
                    </a:lnTo>
                    <a:lnTo>
                      <a:pt x="281" y="2609"/>
                    </a:lnTo>
                    <a:lnTo>
                      <a:pt x="281" y="2609"/>
                    </a:lnTo>
                    <a:lnTo>
                      <a:pt x="298" y="2589"/>
                    </a:lnTo>
                    <a:lnTo>
                      <a:pt x="298" y="2589"/>
                    </a:lnTo>
                    <a:lnTo>
                      <a:pt x="301" y="2584"/>
                    </a:lnTo>
                    <a:lnTo>
                      <a:pt x="301" y="2584"/>
                    </a:lnTo>
                    <a:lnTo>
                      <a:pt x="304" y="2581"/>
                    </a:lnTo>
                    <a:lnTo>
                      <a:pt x="304" y="2581"/>
                    </a:lnTo>
                    <a:lnTo>
                      <a:pt x="304" y="2598"/>
                    </a:lnTo>
                    <a:lnTo>
                      <a:pt x="304" y="2598"/>
                    </a:lnTo>
                    <a:lnTo>
                      <a:pt x="301" y="2695"/>
                    </a:lnTo>
                    <a:lnTo>
                      <a:pt x="301" y="2695"/>
                    </a:lnTo>
                    <a:lnTo>
                      <a:pt x="295" y="2690"/>
                    </a:lnTo>
                    <a:lnTo>
                      <a:pt x="295" y="2690"/>
                    </a:lnTo>
                    <a:lnTo>
                      <a:pt x="287" y="2684"/>
                    </a:lnTo>
                    <a:lnTo>
                      <a:pt x="275" y="2684"/>
                    </a:lnTo>
                    <a:lnTo>
                      <a:pt x="267" y="2684"/>
                    </a:lnTo>
                    <a:lnTo>
                      <a:pt x="258" y="2693"/>
                    </a:lnTo>
                    <a:lnTo>
                      <a:pt x="258" y="2693"/>
                    </a:lnTo>
                    <a:lnTo>
                      <a:pt x="238" y="2713"/>
                    </a:lnTo>
                    <a:lnTo>
                      <a:pt x="238" y="2713"/>
                    </a:lnTo>
                    <a:lnTo>
                      <a:pt x="238" y="2713"/>
                    </a:lnTo>
                    <a:lnTo>
                      <a:pt x="232" y="2721"/>
                    </a:lnTo>
                    <a:lnTo>
                      <a:pt x="232" y="2732"/>
                    </a:lnTo>
                    <a:lnTo>
                      <a:pt x="235" y="2741"/>
                    </a:lnTo>
                    <a:lnTo>
                      <a:pt x="241" y="2750"/>
                    </a:lnTo>
                    <a:lnTo>
                      <a:pt x="241" y="2750"/>
                    </a:lnTo>
                    <a:lnTo>
                      <a:pt x="250" y="2756"/>
                    </a:lnTo>
                    <a:lnTo>
                      <a:pt x="261" y="2758"/>
                    </a:lnTo>
                    <a:lnTo>
                      <a:pt x="273" y="2756"/>
                    </a:lnTo>
                    <a:lnTo>
                      <a:pt x="281" y="2747"/>
                    </a:lnTo>
                    <a:lnTo>
                      <a:pt x="281" y="2747"/>
                    </a:lnTo>
                    <a:lnTo>
                      <a:pt x="298" y="2727"/>
                    </a:lnTo>
                    <a:lnTo>
                      <a:pt x="301" y="2724"/>
                    </a:lnTo>
                    <a:lnTo>
                      <a:pt x="301" y="2724"/>
                    </a:lnTo>
                    <a:lnTo>
                      <a:pt x="298" y="2753"/>
                    </a:lnTo>
                    <a:lnTo>
                      <a:pt x="298" y="2753"/>
                    </a:lnTo>
                    <a:lnTo>
                      <a:pt x="298" y="2919"/>
                    </a:lnTo>
                    <a:lnTo>
                      <a:pt x="298" y="2919"/>
                    </a:lnTo>
                    <a:lnTo>
                      <a:pt x="295" y="3088"/>
                    </a:lnTo>
                    <a:lnTo>
                      <a:pt x="295" y="3088"/>
                    </a:lnTo>
                    <a:lnTo>
                      <a:pt x="298" y="3259"/>
                    </a:lnTo>
                    <a:lnTo>
                      <a:pt x="298" y="3259"/>
                    </a:lnTo>
                    <a:lnTo>
                      <a:pt x="301" y="3423"/>
                    </a:lnTo>
                    <a:lnTo>
                      <a:pt x="301" y="3423"/>
                    </a:lnTo>
                    <a:lnTo>
                      <a:pt x="304" y="3503"/>
                    </a:lnTo>
                    <a:lnTo>
                      <a:pt x="304" y="3503"/>
                    </a:lnTo>
                    <a:lnTo>
                      <a:pt x="304" y="3506"/>
                    </a:lnTo>
                    <a:lnTo>
                      <a:pt x="304" y="3506"/>
                    </a:lnTo>
                    <a:lnTo>
                      <a:pt x="298" y="3512"/>
                    </a:lnTo>
                    <a:lnTo>
                      <a:pt x="295" y="3517"/>
                    </a:lnTo>
                    <a:lnTo>
                      <a:pt x="295" y="3526"/>
                    </a:lnTo>
                    <a:lnTo>
                      <a:pt x="295" y="3534"/>
                    </a:lnTo>
                    <a:lnTo>
                      <a:pt x="295" y="3534"/>
                    </a:lnTo>
                    <a:lnTo>
                      <a:pt x="295" y="3534"/>
                    </a:lnTo>
                    <a:lnTo>
                      <a:pt x="295" y="3537"/>
                    </a:lnTo>
                    <a:lnTo>
                      <a:pt x="295" y="3537"/>
                    </a:lnTo>
                    <a:lnTo>
                      <a:pt x="298" y="3546"/>
                    </a:lnTo>
                    <a:lnTo>
                      <a:pt x="298" y="3546"/>
                    </a:lnTo>
                    <a:lnTo>
                      <a:pt x="301" y="3555"/>
                    </a:lnTo>
                    <a:lnTo>
                      <a:pt x="301" y="3558"/>
                    </a:lnTo>
                    <a:lnTo>
                      <a:pt x="301" y="3558"/>
                    </a:lnTo>
                    <a:lnTo>
                      <a:pt x="304" y="3566"/>
                    </a:lnTo>
                    <a:lnTo>
                      <a:pt x="304" y="3566"/>
                    </a:lnTo>
                    <a:lnTo>
                      <a:pt x="307" y="3578"/>
                    </a:lnTo>
                    <a:lnTo>
                      <a:pt x="307" y="3578"/>
                    </a:lnTo>
                    <a:lnTo>
                      <a:pt x="304" y="3612"/>
                    </a:lnTo>
                    <a:lnTo>
                      <a:pt x="304" y="3612"/>
                    </a:lnTo>
                    <a:lnTo>
                      <a:pt x="298" y="3641"/>
                    </a:lnTo>
                    <a:lnTo>
                      <a:pt x="298" y="3641"/>
                    </a:lnTo>
                    <a:lnTo>
                      <a:pt x="293" y="3660"/>
                    </a:lnTo>
                    <a:lnTo>
                      <a:pt x="281" y="3678"/>
                    </a:lnTo>
                    <a:lnTo>
                      <a:pt x="281" y="3678"/>
                    </a:lnTo>
                    <a:lnTo>
                      <a:pt x="270" y="3681"/>
                    </a:lnTo>
                    <a:lnTo>
                      <a:pt x="264" y="3684"/>
                    </a:lnTo>
                    <a:lnTo>
                      <a:pt x="258" y="3686"/>
                    </a:lnTo>
                    <a:lnTo>
                      <a:pt x="258" y="3686"/>
                    </a:lnTo>
                    <a:lnTo>
                      <a:pt x="238" y="3706"/>
                    </a:lnTo>
                    <a:lnTo>
                      <a:pt x="238" y="3706"/>
                    </a:lnTo>
                    <a:lnTo>
                      <a:pt x="238" y="3706"/>
                    </a:lnTo>
                    <a:lnTo>
                      <a:pt x="235" y="3715"/>
                    </a:lnTo>
                    <a:lnTo>
                      <a:pt x="232" y="3723"/>
                    </a:lnTo>
                    <a:lnTo>
                      <a:pt x="232" y="3729"/>
                    </a:lnTo>
                    <a:lnTo>
                      <a:pt x="235" y="3738"/>
                    </a:lnTo>
                    <a:lnTo>
                      <a:pt x="235" y="3738"/>
                    </a:lnTo>
                    <a:lnTo>
                      <a:pt x="215" y="3758"/>
                    </a:lnTo>
                    <a:lnTo>
                      <a:pt x="195" y="3775"/>
                    </a:lnTo>
                    <a:lnTo>
                      <a:pt x="195" y="3775"/>
                    </a:lnTo>
                    <a:lnTo>
                      <a:pt x="149" y="3809"/>
                    </a:lnTo>
                    <a:lnTo>
                      <a:pt x="149" y="3809"/>
                    </a:lnTo>
                    <a:lnTo>
                      <a:pt x="144" y="3801"/>
                    </a:lnTo>
                    <a:lnTo>
                      <a:pt x="132" y="3795"/>
                    </a:lnTo>
                    <a:lnTo>
                      <a:pt x="124" y="3792"/>
                    </a:lnTo>
                    <a:lnTo>
                      <a:pt x="112" y="3798"/>
                    </a:lnTo>
                    <a:lnTo>
                      <a:pt x="89" y="3809"/>
                    </a:lnTo>
                    <a:lnTo>
                      <a:pt x="86" y="3809"/>
                    </a:lnTo>
                    <a:lnTo>
                      <a:pt x="86" y="3809"/>
                    </a:lnTo>
                    <a:lnTo>
                      <a:pt x="78" y="3815"/>
                    </a:lnTo>
                    <a:lnTo>
                      <a:pt x="72" y="3827"/>
                    </a:lnTo>
                    <a:lnTo>
                      <a:pt x="72" y="3838"/>
                    </a:lnTo>
                    <a:lnTo>
                      <a:pt x="75" y="3850"/>
                    </a:lnTo>
                    <a:lnTo>
                      <a:pt x="75" y="3850"/>
                    </a:lnTo>
                    <a:lnTo>
                      <a:pt x="81" y="3855"/>
                    </a:lnTo>
                    <a:lnTo>
                      <a:pt x="81" y="3855"/>
                    </a:lnTo>
                    <a:lnTo>
                      <a:pt x="72" y="3858"/>
                    </a:lnTo>
                    <a:lnTo>
                      <a:pt x="72" y="3858"/>
                    </a:lnTo>
                    <a:lnTo>
                      <a:pt x="55" y="3870"/>
                    </a:lnTo>
                    <a:lnTo>
                      <a:pt x="55" y="3870"/>
                    </a:lnTo>
                    <a:lnTo>
                      <a:pt x="75" y="3861"/>
                    </a:lnTo>
                    <a:lnTo>
                      <a:pt x="75" y="3861"/>
                    </a:lnTo>
                    <a:lnTo>
                      <a:pt x="84" y="3858"/>
                    </a:lnTo>
                    <a:lnTo>
                      <a:pt x="84" y="3858"/>
                    </a:lnTo>
                    <a:lnTo>
                      <a:pt x="89" y="3861"/>
                    </a:lnTo>
                    <a:lnTo>
                      <a:pt x="98" y="3864"/>
                    </a:lnTo>
                    <a:lnTo>
                      <a:pt x="106" y="3864"/>
                    </a:lnTo>
                    <a:lnTo>
                      <a:pt x="115" y="3861"/>
                    </a:lnTo>
                    <a:lnTo>
                      <a:pt x="138" y="3847"/>
                    </a:lnTo>
                    <a:lnTo>
                      <a:pt x="138" y="3847"/>
                    </a:lnTo>
                    <a:lnTo>
                      <a:pt x="149" y="3838"/>
                    </a:lnTo>
                    <a:lnTo>
                      <a:pt x="152" y="3827"/>
                    </a:lnTo>
                    <a:lnTo>
                      <a:pt x="152" y="3827"/>
                    </a:lnTo>
                    <a:lnTo>
                      <a:pt x="181" y="3812"/>
                    </a:lnTo>
                    <a:lnTo>
                      <a:pt x="210" y="3795"/>
                    </a:lnTo>
                    <a:lnTo>
                      <a:pt x="210" y="3795"/>
                    </a:lnTo>
                    <a:lnTo>
                      <a:pt x="232" y="3781"/>
                    </a:lnTo>
                    <a:lnTo>
                      <a:pt x="255" y="3764"/>
                    </a:lnTo>
                    <a:lnTo>
                      <a:pt x="255" y="3764"/>
                    </a:lnTo>
                    <a:lnTo>
                      <a:pt x="270" y="3749"/>
                    </a:lnTo>
                    <a:lnTo>
                      <a:pt x="270" y="3749"/>
                    </a:lnTo>
                    <a:lnTo>
                      <a:pt x="281" y="3744"/>
                    </a:lnTo>
                    <a:lnTo>
                      <a:pt x="281" y="3744"/>
                    </a:lnTo>
                    <a:lnTo>
                      <a:pt x="298" y="3723"/>
                    </a:lnTo>
                    <a:lnTo>
                      <a:pt x="298" y="3723"/>
                    </a:lnTo>
                    <a:lnTo>
                      <a:pt x="301" y="3718"/>
                    </a:lnTo>
                    <a:lnTo>
                      <a:pt x="301" y="3718"/>
                    </a:lnTo>
                    <a:lnTo>
                      <a:pt x="301" y="3718"/>
                    </a:lnTo>
                    <a:lnTo>
                      <a:pt x="321" y="3689"/>
                    </a:lnTo>
                    <a:lnTo>
                      <a:pt x="341" y="3658"/>
                    </a:lnTo>
                    <a:lnTo>
                      <a:pt x="341" y="3658"/>
                    </a:lnTo>
                    <a:lnTo>
                      <a:pt x="347" y="3638"/>
                    </a:lnTo>
                    <a:lnTo>
                      <a:pt x="353" y="3618"/>
                    </a:lnTo>
                    <a:lnTo>
                      <a:pt x="353" y="3618"/>
                    </a:lnTo>
                    <a:lnTo>
                      <a:pt x="353" y="3597"/>
                    </a:lnTo>
                    <a:lnTo>
                      <a:pt x="356" y="3578"/>
                    </a:lnTo>
                    <a:lnTo>
                      <a:pt x="356" y="3578"/>
                    </a:lnTo>
                    <a:lnTo>
                      <a:pt x="358" y="3503"/>
                    </a:lnTo>
                    <a:lnTo>
                      <a:pt x="358" y="3503"/>
                    </a:lnTo>
                    <a:lnTo>
                      <a:pt x="358" y="3423"/>
                    </a:lnTo>
                    <a:lnTo>
                      <a:pt x="358" y="3423"/>
                    </a:lnTo>
                    <a:lnTo>
                      <a:pt x="361" y="3259"/>
                    </a:lnTo>
                    <a:lnTo>
                      <a:pt x="361" y="3259"/>
                    </a:lnTo>
                    <a:lnTo>
                      <a:pt x="364" y="3088"/>
                    </a:lnTo>
                    <a:lnTo>
                      <a:pt x="364" y="3088"/>
                    </a:lnTo>
                    <a:lnTo>
                      <a:pt x="364" y="2919"/>
                    </a:lnTo>
                    <a:lnTo>
                      <a:pt x="364" y="2919"/>
                    </a:lnTo>
                    <a:lnTo>
                      <a:pt x="361" y="2753"/>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70"/>
                <a:endParaRPr lang="en-US">
                  <a:solidFill>
                    <a:srgbClr val="58595D"/>
                  </a:solidFill>
                </a:endParaRPr>
              </a:p>
            </p:txBody>
          </p:sp>
          <p:sp>
            <p:nvSpPr>
              <p:cNvPr id="155" name="Freeform 247"/>
              <p:cNvSpPr>
                <a:spLocks noChangeArrowheads="1"/>
              </p:cNvSpPr>
              <p:nvPr/>
            </p:nvSpPr>
            <p:spPr bwMode="auto">
              <a:xfrm>
                <a:off x="5233988" y="1912938"/>
                <a:ext cx="4762" cy="1587"/>
              </a:xfrm>
              <a:custGeom>
                <a:avLst/>
                <a:gdLst>
                  <a:gd name="T0" fmla="*/ 14 w 15"/>
                  <a:gd name="T1" fmla="*/ 0 h 1"/>
                  <a:gd name="T2" fmla="*/ 14 w 15"/>
                  <a:gd name="T3" fmla="*/ 0 h 1"/>
                  <a:gd name="T4" fmla="*/ 14 w 15"/>
                  <a:gd name="T5" fmla="*/ 0 h 1"/>
                  <a:gd name="T6" fmla="*/ 0 w 15"/>
                  <a:gd name="T7" fmla="*/ 0 h 1"/>
                  <a:gd name="T8" fmla="*/ 14 w 15"/>
                  <a:gd name="T9" fmla="*/ 0 h 1"/>
                </a:gdLst>
                <a:ahLst/>
                <a:cxnLst>
                  <a:cxn ang="0">
                    <a:pos x="T0" y="T1"/>
                  </a:cxn>
                  <a:cxn ang="0">
                    <a:pos x="T2" y="T3"/>
                  </a:cxn>
                  <a:cxn ang="0">
                    <a:pos x="T4" y="T5"/>
                  </a:cxn>
                  <a:cxn ang="0">
                    <a:pos x="T6" y="T7"/>
                  </a:cxn>
                  <a:cxn ang="0">
                    <a:pos x="T8" y="T9"/>
                  </a:cxn>
                </a:cxnLst>
                <a:rect l="0" t="0" r="r" b="b"/>
                <a:pathLst>
                  <a:path w="15" h="1">
                    <a:moveTo>
                      <a:pt x="14" y="0"/>
                    </a:moveTo>
                    <a:lnTo>
                      <a:pt x="14" y="0"/>
                    </a:lnTo>
                    <a:lnTo>
                      <a:pt x="14" y="0"/>
                    </a:lnTo>
                    <a:lnTo>
                      <a:pt x="0" y="0"/>
                    </a:lnTo>
                    <a:lnTo>
                      <a:pt x="14" y="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70"/>
                <a:endParaRPr lang="en-US">
                  <a:solidFill>
                    <a:srgbClr val="58595D"/>
                  </a:solidFill>
                </a:endParaRPr>
              </a:p>
            </p:txBody>
          </p:sp>
          <p:sp>
            <p:nvSpPr>
              <p:cNvPr id="156" name="Freeform 248"/>
              <p:cNvSpPr>
                <a:spLocks noChangeArrowheads="1"/>
              </p:cNvSpPr>
              <p:nvPr/>
            </p:nvSpPr>
            <p:spPr bwMode="auto">
              <a:xfrm>
                <a:off x="5295900" y="1912938"/>
                <a:ext cx="14288" cy="4762"/>
              </a:xfrm>
              <a:custGeom>
                <a:avLst/>
                <a:gdLst>
                  <a:gd name="T0" fmla="*/ 6 w 39"/>
                  <a:gd name="T1" fmla="*/ 11 h 15"/>
                  <a:gd name="T2" fmla="*/ 32 w 39"/>
                  <a:gd name="T3" fmla="*/ 14 h 15"/>
                  <a:gd name="T4" fmla="*/ 32 w 39"/>
                  <a:gd name="T5" fmla="*/ 14 h 15"/>
                  <a:gd name="T6" fmla="*/ 32 w 39"/>
                  <a:gd name="T7" fmla="*/ 14 h 15"/>
                  <a:gd name="T8" fmla="*/ 38 w 39"/>
                  <a:gd name="T9" fmla="*/ 11 h 15"/>
                  <a:gd name="T10" fmla="*/ 38 w 39"/>
                  <a:gd name="T11" fmla="*/ 8 h 15"/>
                  <a:gd name="T12" fmla="*/ 38 w 39"/>
                  <a:gd name="T13" fmla="*/ 8 h 15"/>
                  <a:gd name="T14" fmla="*/ 38 w 39"/>
                  <a:gd name="T15" fmla="*/ 6 h 15"/>
                  <a:gd name="T16" fmla="*/ 32 w 39"/>
                  <a:gd name="T17" fmla="*/ 3 h 15"/>
                  <a:gd name="T18" fmla="*/ 6 w 39"/>
                  <a:gd name="T19" fmla="*/ 0 h 15"/>
                  <a:gd name="T20" fmla="*/ 6 w 39"/>
                  <a:gd name="T21" fmla="*/ 0 h 15"/>
                  <a:gd name="T22" fmla="*/ 3 w 39"/>
                  <a:gd name="T23" fmla="*/ 3 h 15"/>
                  <a:gd name="T24" fmla="*/ 0 w 39"/>
                  <a:gd name="T25" fmla="*/ 6 h 15"/>
                  <a:gd name="T26" fmla="*/ 0 w 39"/>
                  <a:gd name="T27" fmla="*/ 6 h 15"/>
                  <a:gd name="T28" fmla="*/ 3 w 39"/>
                  <a:gd name="T29" fmla="*/ 8 h 15"/>
                  <a:gd name="T30" fmla="*/ 6 w 39"/>
                  <a:gd name="T31" fmla="*/ 1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 h="15">
                    <a:moveTo>
                      <a:pt x="6" y="11"/>
                    </a:moveTo>
                    <a:lnTo>
                      <a:pt x="32" y="14"/>
                    </a:lnTo>
                    <a:lnTo>
                      <a:pt x="32" y="14"/>
                    </a:lnTo>
                    <a:lnTo>
                      <a:pt x="32" y="14"/>
                    </a:lnTo>
                    <a:lnTo>
                      <a:pt x="38" y="11"/>
                    </a:lnTo>
                    <a:lnTo>
                      <a:pt x="38" y="8"/>
                    </a:lnTo>
                    <a:lnTo>
                      <a:pt x="38" y="8"/>
                    </a:lnTo>
                    <a:lnTo>
                      <a:pt x="38" y="6"/>
                    </a:lnTo>
                    <a:lnTo>
                      <a:pt x="32" y="3"/>
                    </a:lnTo>
                    <a:lnTo>
                      <a:pt x="6" y="0"/>
                    </a:lnTo>
                    <a:lnTo>
                      <a:pt x="6" y="0"/>
                    </a:lnTo>
                    <a:lnTo>
                      <a:pt x="3" y="3"/>
                    </a:lnTo>
                    <a:lnTo>
                      <a:pt x="0" y="6"/>
                    </a:lnTo>
                    <a:lnTo>
                      <a:pt x="0" y="6"/>
                    </a:lnTo>
                    <a:lnTo>
                      <a:pt x="3" y="8"/>
                    </a:lnTo>
                    <a:lnTo>
                      <a:pt x="6" y="11"/>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70"/>
                <a:endParaRPr lang="en-US">
                  <a:solidFill>
                    <a:srgbClr val="58595D"/>
                  </a:solidFill>
                </a:endParaRPr>
              </a:p>
            </p:txBody>
          </p:sp>
          <p:sp>
            <p:nvSpPr>
              <p:cNvPr id="157" name="Freeform 249"/>
              <p:cNvSpPr>
                <a:spLocks noChangeArrowheads="1"/>
              </p:cNvSpPr>
              <p:nvPr/>
            </p:nvSpPr>
            <p:spPr bwMode="auto">
              <a:xfrm>
                <a:off x="5364163" y="1919288"/>
                <a:ext cx="17462" cy="7937"/>
              </a:xfrm>
              <a:custGeom>
                <a:avLst/>
                <a:gdLst>
                  <a:gd name="T0" fmla="*/ 8 w 47"/>
                  <a:gd name="T1" fmla="*/ 17 h 24"/>
                  <a:gd name="T2" fmla="*/ 34 w 47"/>
                  <a:gd name="T3" fmla="*/ 23 h 24"/>
                  <a:gd name="T4" fmla="*/ 34 w 47"/>
                  <a:gd name="T5" fmla="*/ 23 h 24"/>
                  <a:gd name="T6" fmla="*/ 34 w 47"/>
                  <a:gd name="T7" fmla="*/ 23 h 24"/>
                  <a:gd name="T8" fmla="*/ 43 w 47"/>
                  <a:gd name="T9" fmla="*/ 20 h 24"/>
                  <a:gd name="T10" fmla="*/ 46 w 47"/>
                  <a:gd name="T11" fmla="*/ 14 h 24"/>
                  <a:gd name="T12" fmla="*/ 46 w 47"/>
                  <a:gd name="T13" fmla="*/ 14 h 24"/>
                  <a:gd name="T14" fmla="*/ 43 w 47"/>
                  <a:gd name="T15" fmla="*/ 6 h 24"/>
                  <a:gd name="T16" fmla="*/ 37 w 47"/>
                  <a:gd name="T17" fmla="*/ 3 h 24"/>
                  <a:gd name="T18" fmla="*/ 11 w 47"/>
                  <a:gd name="T19" fmla="*/ 0 h 24"/>
                  <a:gd name="T20" fmla="*/ 11 w 47"/>
                  <a:gd name="T21" fmla="*/ 0 h 24"/>
                  <a:gd name="T22" fmla="*/ 2 w 47"/>
                  <a:gd name="T23" fmla="*/ 0 h 24"/>
                  <a:gd name="T24" fmla="*/ 0 w 47"/>
                  <a:gd name="T25" fmla="*/ 9 h 24"/>
                  <a:gd name="T26" fmla="*/ 0 w 47"/>
                  <a:gd name="T27" fmla="*/ 9 h 24"/>
                  <a:gd name="T28" fmla="*/ 2 w 47"/>
                  <a:gd name="T29" fmla="*/ 14 h 24"/>
                  <a:gd name="T30" fmla="*/ 8 w 47"/>
                  <a:gd name="T31" fmla="*/ 1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24">
                    <a:moveTo>
                      <a:pt x="8" y="17"/>
                    </a:moveTo>
                    <a:lnTo>
                      <a:pt x="34" y="23"/>
                    </a:lnTo>
                    <a:lnTo>
                      <a:pt x="34" y="23"/>
                    </a:lnTo>
                    <a:lnTo>
                      <a:pt x="34" y="23"/>
                    </a:lnTo>
                    <a:lnTo>
                      <a:pt x="43" y="20"/>
                    </a:lnTo>
                    <a:lnTo>
                      <a:pt x="46" y="14"/>
                    </a:lnTo>
                    <a:lnTo>
                      <a:pt x="46" y="14"/>
                    </a:lnTo>
                    <a:lnTo>
                      <a:pt x="43" y="6"/>
                    </a:lnTo>
                    <a:lnTo>
                      <a:pt x="37" y="3"/>
                    </a:lnTo>
                    <a:lnTo>
                      <a:pt x="11" y="0"/>
                    </a:lnTo>
                    <a:lnTo>
                      <a:pt x="11" y="0"/>
                    </a:lnTo>
                    <a:lnTo>
                      <a:pt x="2" y="0"/>
                    </a:lnTo>
                    <a:lnTo>
                      <a:pt x="0" y="9"/>
                    </a:lnTo>
                    <a:lnTo>
                      <a:pt x="0" y="9"/>
                    </a:lnTo>
                    <a:lnTo>
                      <a:pt x="2" y="14"/>
                    </a:lnTo>
                    <a:lnTo>
                      <a:pt x="8" y="17"/>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70"/>
                <a:endParaRPr lang="en-US">
                  <a:solidFill>
                    <a:srgbClr val="58595D"/>
                  </a:solidFill>
                </a:endParaRPr>
              </a:p>
            </p:txBody>
          </p:sp>
          <p:sp>
            <p:nvSpPr>
              <p:cNvPr id="158" name="Freeform 250"/>
              <p:cNvSpPr>
                <a:spLocks noChangeArrowheads="1"/>
              </p:cNvSpPr>
              <p:nvPr/>
            </p:nvSpPr>
            <p:spPr bwMode="auto">
              <a:xfrm>
                <a:off x="5432425" y="1928813"/>
                <a:ext cx="19050" cy="12700"/>
              </a:xfrm>
              <a:custGeom>
                <a:avLst/>
                <a:gdLst>
                  <a:gd name="T0" fmla="*/ 11 w 55"/>
                  <a:gd name="T1" fmla="*/ 28 h 35"/>
                  <a:gd name="T2" fmla="*/ 37 w 55"/>
                  <a:gd name="T3" fmla="*/ 34 h 35"/>
                  <a:gd name="T4" fmla="*/ 37 w 55"/>
                  <a:gd name="T5" fmla="*/ 34 h 35"/>
                  <a:gd name="T6" fmla="*/ 37 w 55"/>
                  <a:gd name="T7" fmla="*/ 34 h 35"/>
                  <a:gd name="T8" fmla="*/ 43 w 55"/>
                  <a:gd name="T9" fmla="*/ 34 h 35"/>
                  <a:gd name="T10" fmla="*/ 49 w 55"/>
                  <a:gd name="T11" fmla="*/ 31 h 35"/>
                  <a:gd name="T12" fmla="*/ 51 w 55"/>
                  <a:gd name="T13" fmla="*/ 26 h 35"/>
                  <a:gd name="T14" fmla="*/ 54 w 55"/>
                  <a:gd name="T15" fmla="*/ 23 h 35"/>
                  <a:gd name="T16" fmla="*/ 54 w 55"/>
                  <a:gd name="T17" fmla="*/ 23 h 35"/>
                  <a:gd name="T18" fmla="*/ 54 w 55"/>
                  <a:gd name="T19" fmla="*/ 17 h 35"/>
                  <a:gd name="T20" fmla="*/ 51 w 55"/>
                  <a:gd name="T21" fmla="*/ 11 h 35"/>
                  <a:gd name="T22" fmla="*/ 49 w 55"/>
                  <a:gd name="T23" fmla="*/ 9 h 35"/>
                  <a:gd name="T24" fmla="*/ 43 w 55"/>
                  <a:gd name="T25" fmla="*/ 6 h 35"/>
                  <a:gd name="T26" fmla="*/ 17 w 55"/>
                  <a:gd name="T27" fmla="*/ 0 h 35"/>
                  <a:gd name="T28" fmla="*/ 17 w 55"/>
                  <a:gd name="T29" fmla="*/ 0 h 35"/>
                  <a:gd name="T30" fmla="*/ 11 w 55"/>
                  <a:gd name="T31" fmla="*/ 0 h 35"/>
                  <a:gd name="T32" fmla="*/ 6 w 55"/>
                  <a:gd name="T33" fmla="*/ 3 h 35"/>
                  <a:gd name="T34" fmla="*/ 3 w 55"/>
                  <a:gd name="T35" fmla="*/ 6 h 35"/>
                  <a:gd name="T36" fmla="*/ 0 w 55"/>
                  <a:gd name="T37" fmla="*/ 11 h 35"/>
                  <a:gd name="T38" fmla="*/ 0 w 55"/>
                  <a:gd name="T39" fmla="*/ 11 h 35"/>
                  <a:gd name="T40" fmla="*/ 0 w 55"/>
                  <a:gd name="T41" fmla="*/ 17 h 35"/>
                  <a:gd name="T42" fmla="*/ 3 w 55"/>
                  <a:gd name="T43" fmla="*/ 20 h 35"/>
                  <a:gd name="T44" fmla="*/ 6 w 55"/>
                  <a:gd name="T45" fmla="*/ 26 h 35"/>
                  <a:gd name="T46" fmla="*/ 11 w 55"/>
                  <a:gd name="T47" fmla="*/ 2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 h="35">
                    <a:moveTo>
                      <a:pt x="11" y="28"/>
                    </a:moveTo>
                    <a:lnTo>
                      <a:pt x="37" y="34"/>
                    </a:lnTo>
                    <a:lnTo>
                      <a:pt x="37" y="34"/>
                    </a:lnTo>
                    <a:lnTo>
                      <a:pt x="37" y="34"/>
                    </a:lnTo>
                    <a:lnTo>
                      <a:pt x="43" y="34"/>
                    </a:lnTo>
                    <a:lnTo>
                      <a:pt x="49" y="31"/>
                    </a:lnTo>
                    <a:lnTo>
                      <a:pt x="51" y="26"/>
                    </a:lnTo>
                    <a:lnTo>
                      <a:pt x="54" y="23"/>
                    </a:lnTo>
                    <a:lnTo>
                      <a:pt x="54" y="23"/>
                    </a:lnTo>
                    <a:lnTo>
                      <a:pt x="54" y="17"/>
                    </a:lnTo>
                    <a:lnTo>
                      <a:pt x="51" y="11"/>
                    </a:lnTo>
                    <a:lnTo>
                      <a:pt x="49" y="9"/>
                    </a:lnTo>
                    <a:lnTo>
                      <a:pt x="43" y="6"/>
                    </a:lnTo>
                    <a:lnTo>
                      <a:pt x="17" y="0"/>
                    </a:lnTo>
                    <a:lnTo>
                      <a:pt x="17" y="0"/>
                    </a:lnTo>
                    <a:lnTo>
                      <a:pt x="11" y="0"/>
                    </a:lnTo>
                    <a:lnTo>
                      <a:pt x="6" y="3"/>
                    </a:lnTo>
                    <a:lnTo>
                      <a:pt x="3" y="6"/>
                    </a:lnTo>
                    <a:lnTo>
                      <a:pt x="0" y="11"/>
                    </a:lnTo>
                    <a:lnTo>
                      <a:pt x="0" y="11"/>
                    </a:lnTo>
                    <a:lnTo>
                      <a:pt x="0" y="17"/>
                    </a:lnTo>
                    <a:lnTo>
                      <a:pt x="3" y="20"/>
                    </a:lnTo>
                    <a:lnTo>
                      <a:pt x="6" y="26"/>
                    </a:lnTo>
                    <a:lnTo>
                      <a:pt x="11" y="28"/>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70"/>
                <a:endParaRPr lang="en-US">
                  <a:solidFill>
                    <a:srgbClr val="58595D"/>
                  </a:solidFill>
                </a:endParaRPr>
              </a:p>
            </p:txBody>
          </p:sp>
          <p:sp>
            <p:nvSpPr>
              <p:cNvPr id="159" name="Freeform 251"/>
              <p:cNvSpPr>
                <a:spLocks noChangeArrowheads="1"/>
              </p:cNvSpPr>
              <p:nvPr/>
            </p:nvSpPr>
            <p:spPr bwMode="auto">
              <a:xfrm>
                <a:off x="5499100" y="1944688"/>
                <a:ext cx="22225" cy="14287"/>
              </a:xfrm>
              <a:custGeom>
                <a:avLst/>
                <a:gdLst>
                  <a:gd name="T0" fmla="*/ 11 w 61"/>
                  <a:gd name="T1" fmla="*/ 31 h 41"/>
                  <a:gd name="T2" fmla="*/ 37 w 61"/>
                  <a:gd name="T3" fmla="*/ 40 h 41"/>
                  <a:gd name="T4" fmla="*/ 37 w 61"/>
                  <a:gd name="T5" fmla="*/ 40 h 41"/>
                  <a:gd name="T6" fmla="*/ 37 w 61"/>
                  <a:gd name="T7" fmla="*/ 40 h 41"/>
                  <a:gd name="T8" fmla="*/ 43 w 61"/>
                  <a:gd name="T9" fmla="*/ 40 h 41"/>
                  <a:gd name="T10" fmla="*/ 52 w 61"/>
                  <a:gd name="T11" fmla="*/ 37 h 41"/>
                  <a:gd name="T12" fmla="*/ 54 w 61"/>
                  <a:gd name="T13" fmla="*/ 34 h 41"/>
                  <a:gd name="T14" fmla="*/ 57 w 61"/>
                  <a:gd name="T15" fmla="*/ 29 h 41"/>
                  <a:gd name="T16" fmla="*/ 57 w 61"/>
                  <a:gd name="T17" fmla="*/ 29 h 41"/>
                  <a:gd name="T18" fmla="*/ 60 w 61"/>
                  <a:gd name="T19" fmla="*/ 20 h 41"/>
                  <a:gd name="T20" fmla="*/ 57 w 61"/>
                  <a:gd name="T21" fmla="*/ 14 h 41"/>
                  <a:gd name="T22" fmla="*/ 52 w 61"/>
                  <a:gd name="T23" fmla="*/ 8 h 41"/>
                  <a:gd name="T24" fmla="*/ 46 w 61"/>
                  <a:gd name="T25" fmla="*/ 5 h 41"/>
                  <a:gd name="T26" fmla="*/ 20 w 61"/>
                  <a:gd name="T27" fmla="*/ 0 h 41"/>
                  <a:gd name="T28" fmla="*/ 20 w 61"/>
                  <a:gd name="T29" fmla="*/ 0 h 41"/>
                  <a:gd name="T30" fmla="*/ 14 w 61"/>
                  <a:gd name="T31" fmla="*/ 0 h 41"/>
                  <a:gd name="T32" fmla="*/ 9 w 61"/>
                  <a:gd name="T33" fmla="*/ 0 h 41"/>
                  <a:gd name="T34" fmla="*/ 3 w 61"/>
                  <a:gd name="T35" fmla="*/ 5 h 41"/>
                  <a:gd name="T36" fmla="*/ 0 w 61"/>
                  <a:gd name="T37" fmla="*/ 11 h 41"/>
                  <a:gd name="T38" fmla="*/ 0 w 61"/>
                  <a:gd name="T39" fmla="*/ 11 h 41"/>
                  <a:gd name="T40" fmla="*/ 0 w 61"/>
                  <a:gd name="T41" fmla="*/ 17 h 41"/>
                  <a:gd name="T42" fmla="*/ 0 w 61"/>
                  <a:gd name="T43" fmla="*/ 23 h 41"/>
                  <a:gd name="T44" fmla="*/ 6 w 61"/>
                  <a:gd name="T45" fmla="*/ 29 h 41"/>
                  <a:gd name="T46" fmla="*/ 11 w 61"/>
                  <a:gd name="T47" fmla="*/ 3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1" h="41">
                    <a:moveTo>
                      <a:pt x="11" y="31"/>
                    </a:moveTo>
                    <a:lnTo>
                      <a:pt x="37" y="40"/>
                    </a:lnTo>
                    <a:lnTo>
                      <a:pt x="37" y="40"/>
                    </a:lnTo>
                    <a:lnTo>
                      <a:pt x="37" y="40"/>
                    </a:lnTo>
                    <a:lnTo>
                      <a:pt x="43" y="40"/>
                    </a:lnTo>
                    <a:lnTo>
                      <a:pt x="52" y="37"/>
                    </a:lnTo>
                    <a:lnTo>
                      <a:pt x="54" y="34"/>
                    </a:lnTo>
                    <a:lnTo>
                      <a:pt x="57" y="29"/>
                    </a:lnTo>
                    <a:lnTo>
                      <a:pt x="57" y="29"/>
                    </a:lnTo>
                    <a:lnTo>
                      <a:pt x="60" y="20"/>
                    </a:lnTo>
                    <a:lnTo>
                      <a:pt x="57" y="14"/>
                    </a:lnTo>
                    <a:lnTo>
                      <a:pt x="52" y="8"/>
                    </a:lnTo>
                    <a:lnTo>
                      <a:pt x="46" y="5"/>
                    </a:lnTo>
                    <a:lnTo>
                      <a:pt x="20" y="0"/>
                    </a:lnTo>
                    <a:lnTo>
                      <a:pt x="20" y="0"/>
                    </a:lnTo>
                    <a:lnTo>
                      <a:pt x="14" y="0"/>
                    </a:lnTo>
                    <a:lnTo>
                      <a:pt x="9" y="0"/>
                    </a:lnTo>
                    <a:lnTo>
                      <a:pt x="3" y="5"/>
                    </a:lnTo>
                    <a:lnTo>
                      <a:pt x="0" y="11"/>
                    </a:lnTo>
                    <a:lnTo>
                      <a:pt x="0" y="11"/>
                    </a:lnTo>
                    <a:lnTo>
                      <a:pt x="0" y="17"/>
                    </a:lnTo>
                    <a:lnTo>
                      <a:pt x="0" y="23"/>
                    </a:lnTo>
                    <a:lnTo>
                      <a:pt x="6" y="29"/>
                    </a:lnTo>
                    <a:lnTo>
                      <a:pt x="11" y="31"/>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70"/>
                <a:endParaRPr lang="en-US">
                  <a:solidFill>
                    <a:srgbClr val="58595D"/>
                  </a:solidFill>
                </a:endParaRPr>
              </a:p>
            </p:txBody>
          </p:sp>
          <p:sp>
            <p:nvSpPr>
              <p:cNvPr id="160" name="Freeform 252"/>
              <p:cNvSpPr>
                <a:spLocks noChangeArrowheads="1"/>
              </p:cNvSpPr>
              <p:nvPr/>
            </p:nvSpPr>
            <p:spPr bwMode="auto">
              <a:xfrm>
                <a:off x="5586413" y="2154238"/>
                <a:ext cx="30162" cy="26987"/>
              </a:xfrm>
              <a:custGeom>
                <a:avLst/>
                <a:gdLst>
                  <a:gd name="T0" fmla="*/ 43 w 82"/>
                  <a:gd name="T1" fmla="*/ 69 h 73"/>
                  <a:gd name="T2" fmla="*/ 66 w 82"/>
                  <a:gd name="T3" fmla="*/ 55 h 73"/>
                  <a:gd name="T4" fmla="*/ 66 w 82"/>
                  <a:gd name="T5" fmla="*/ 55 h 73"/>
                  <a:gd name="T6" fmla="*/ 75 w 82"/>
                  <a:gd name="T7" fmla="*/ 49 h 73"/>
                  <a:gd name="T8" fmla="*/ 81 w 82"/>
                  <a:gd name="T9" fmla="*/ 38 h 73"/>
                  <a:gd name="T10" fmla="*/ 81 w 82"/>
                  <a:gd name="T11" fmla="*/ 29 h 73"/>
                  <a:gd name="T12" fmla="*/ 78 w 82"/>
                  <a:gd name="T13" fmla="*/ 17 h 73"/>
                  <a:gd name="T14" fmla="*/ 78 w 82"/>
                  <a:gd name="T15" fmla="*/ 17 h 73"/>
                  <a:gd name="T16" fmla="*/ 72 w 82"/>
                  <a:gd name="T17" fmla="*/ 9 h 73"/>
                  <a:gd name="T18" fmla="*/ 60 w 82"/>
                  <a:gd name="T19" fmla="*/ 3 h 73"/>
                  <a:gd name="T20" fmla="*/ 52 w 82"/>
                  <a:gd name="T21" fmla="*/ 0 h 73"/>
                  <a:gd name="T22" fmla="*/ 40 w 82"/>
                  <a:gd name="T23" fmla="*/ 3 h 73"/>
                  <a:gd name="T24" fmla="*/ 15 w 82"/>
                  <a:gd name="T25" fmla="*/ 17 h 73"/>
                  <a:gd name="T26" fmla="*/ 15 w 82"/>
                  <a:gd name="T27" fmla="*/ 17 h 73"/>
                  <a:gd name="T28" fmla="*/ 15 w 82"/>
                  <a:gd name="T29" fmla="*/ 17 h 73"/>
                  <a:gd name="T30" fmla="*/ 6 w 82"/>
                  <a:gd name="T31" fmla="*/ 23 h 73"/>
                  <a:gd name="T32" fmla="*/ 0 w 82"/>
                  <a:gd name="T33" fmla="*/ 35 h 73"/>
                  <a:gd name="T34" fmla="*/ 0 w 82"/>
                  <a:gd name="T35" fmla="*/ 46 h 73"/>
                  <a:gd name="T36" fmla="*/ 3 w 82"/>
                  <a:gd name="T37" fmla="*/ 58 h 73"/>
                  <a:gd name="T38" fmla="*/ 3 w 82"/>
                  <a:gd name="T39" fmla="*/ 58 h 73"/>
                  <a:gd name="T40" fmla="*/ 12 w 82"/>
                  <a:gd name="T41" fmla="*/ 66 h 73"/>
                  <a:gd name="T42" fmla="*/ 20 w 82"/>
                  <a:gd name="T43" fmla="*/ 69 h 73"/>
                  <a:gd name="T44" fmla="*/ 32 w 82"/>
                  <a:gd name="T45" fmla="*/ 72 h 73"/>
                  <a:gd name="T46" fmla="*/ 43 w 82"/>
                  <a:gd name="T47" fmla="*/ 6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2" h="73">
                    <a:moveTo>
                      <a:pt x="43" y="69"/>
                    </a:moveTo>
                    <a:lnTo>
                      <a:pt x="66" y="55"/>
                    </a:lnTo>
                    <a:lnTo>
                      <a:pt x="66" y="55"/>
                    </a:lnTo>
                    <a:lnTo>
                      <a:pt x="75" y="49"/>
                    </a:lnTo>
                    <a:lnTo>
                      <a:pt x="81" y="38"/>
                    </a:lnTo>
                    <a:lnTo>
                      <a:pt x="81" y="29"/>
                    </a:lnTo>
                    <a:lnTo>
                      <a:pt x="78" y="17"/>
                    </a:lnTo>
                    <a:lnTo>
                      <a:pt x="78" y="17"/>
                    </a:lnTo>
                    <a:lnTo>
                      <a:pt x="72" y="9"/>
                    </a:lnTo>
                    <a:lnTo>
                      <a:pt x="60" y="3"/>
                    </a:lnTo>
                    <a:lnTo>
                      <a:pt x="52" y="0"/>
                    </a:lnTo>
                    <a:lnTo>
                      <a:pt x="40" y="3"/>
                    </a:lnTo>
                    <a:lnTo>
                      <a:pt x="15" y="17"/>
                    </a:lnTo>
                    <a:lnTo>
                      <a:pt x="15" y="17"/>
                    </a:lnTo>
                    <a:lnTo>
                      <a:pt x="15" y="17"/>
                    </a:lnTo>
                    <a:lnTo>
                      <a:pt x="6" y="23"/>
                    </a:lnTo>
                    <a:lnTo>
                      <a:pt x="0" y="35"/>
                    </a:lnTo>
                    <a:lnTo>
                      <a:pt x="0" y="46"/>
                    </a:lnTo>
                    <a:lnTo>
                      <a:pt x="3" y="58"/>
                    </a:lnTo>
                    <a:lnTo>
                      <a:pt x="3" y="58"/>
                    </a:lnTo>
                    <a:lnTo>
                      <a:pt x="12" y="66"/>
                    </a:lnTo>
                    <a:lnTo>
                      <a:pt x="20" y="69"/>
                    </a:lnTo>
                    <a:lnTo>
                      <a:pt x="32" y="72"/>
                    </a:lnTo>
                    <a:lnTo>
                      <a:pt x="43" y="69"/>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70"/>
                <a:endParaRPr lang="en-US">
                  <a:solidFill>
                    <a:srgbClr val="58595D"/>
                  </a:solidFill>
                </a:endParaRPr>
              </a:p>
            </p:txBody>
          </p:sp>
          <p:sp>
            <p:nvSpPr>
              <p:cNvPr id="161" name="Freeform 253"/>
              <p:cNvSpPr>
                <a:spLocks noChangeArrowheads="1"/>
              </p:cNvSpPr>
              <p:nvPr/>
            </p:nvSpPr>
            <p:spPr bwMode="auto">
              <a:xfrm>
                <a:off x="5522913" y="2181225"/>
                <a:ext cx="31750" cy="25400"/>
              </a:xfrm>
              <a:custGeom>
                <a:avLst/>
                <a:gdLst>
                  <a:gd name="T0" fmla="*/ 40 w 87"/>
                  <a:gd name="T1" fmla="*/ 66 h 70"/>
                  <a:gd name="T2" fmla="*/ 66 w 87"/>
                  <a:gd name="T3" fmla="*/ 58 h 70"/>
                  <a:gd name="T4" fmla="*/ 66 w 87"/>
                  <a:gd name="T5" fmla="*/ 58 h 70"/>
                  <a:gd name="T6" fmla="*/ 74 w 87"/>
                  <a:gd name="T7" fmla="*/ 52 h 70"/>
                  <a:gd name="T8" fmla="*/ 83 w 87"/>
                  <a:gd name="T9" fmla="*/ 44 h 70"/>
                  <a:gd name="T10" fmla="*/ 86 w 87"/>
                  <a:gd name="T11" fmla="*/ 32 h 70"/>
                  <a:gd name="T12" fmla="*/ 83 w 87"/>
                  <a:gd name="T13" fmla="*/ 21 h 70"/>
                  <a:gd name="T14" fmla="*/ 83 w 87"/>
                  <a:gd name="T15" fmla="*/ 21 h 70"/>
                  <a:gd name="T16" fmla="*/ 77 w 87"/>
                  <a:gd name="T17" fmla="*/ 9 h 70"/>
                  <a:gd name="T18" fmla="*/ 69 w 87"/>
                  <a:gd name="T19" fmla="*/ 3 h 70"/>
                  <a:gd name="T20" fmla="*/ 57 w 87"/>
                  <a:gd name="T21" fmla="*/ 0 h 70"/>
                  <a:gd name="T22" fmla="*/ 46 w 87"/>
                  <a:gd name="T23" fmla="*/ 0 h 70"/>
                  <a:gd name="T24" fmla="*/ 20 w 87"/>
                  <a:gd name="T25" fmla="*/ 9 h 70"/>
                  <a:gd name="T26" fmla="*/ 20 w 87"/>
                  <a:gd name="T27" fmla="*/ 9 h 70"/>
                  <a:gd name="T28" fmla="*/ 20 w 87"/>
                  <a:gd name="T29" fmla="*/ 9 h 70"/>
                  <a:gd name="T30" fmla="*/ 11 w 87"/>
                  <a:gd name="T31" fmla="*/ 15 h 70"/>
                  <a:gd name="T32" fmla="*/ 3 w 87"/>
                  <a:gd name="T33" fmla="*/ 26 h 70"/>
                  <a:gd name="T34" fmla="*/ 0 w 87"/>
                  <a:gd name="T35" fmla="*/ 38 h 70"/>
                  <a:gd name="T36" fmla="*/ 3 w 87"/>
                  <a:gd name="T37" fmla="*/ 49 h 70"/>
                  <a:gd name="T38" fmla="*/ 3 w 87"/>
                  <a:gd name="T39" fmla="*/ 49 h 70"/>
                  <a:gd name="T40" fmla="*/ 9 w 87"/>
                  <a:gd name="T41" fmla="*/ 58 h 70"/>
                  <a:gd name="T42" fmla="*/ 17 w 87"/>
                  <a:gd name="T43" fmla="*/ 66 h 70"/>
                  <a:gd name="T44" fmla="*/ 28 w 87"/>
                  <a:gd name="T45" fmla="*/ 69 h 70"/>
                  <a:gd name="T46" fmla="*/ 40 w 87"/>
                  <a:gd name="T47" fmla="*/ 6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7" h="70">
                    <a:moveTo>
                      <a:pt x="40" y="66"/>
                    </a:moveTo>
                    <a:lnTo>
                      <a:pt x="66" y="58"/>
                    </a:lnTo>
                    <a:lnTo>
                      <a:pt x="66" y="58"/>
                    </a:lnTo>
                    <a:lnTo>
                      <a:pt x="74" y="52"/>
                    </a:lnTo>
                    <a:lnTo>
                      <a:pt x="83" y="44"/>
                    </a:lnTo>
                    <a:lnTo>
                      <a:pt x="86" y="32"/>
                    </a:lnTo>
                    <a:lnTo>
                      <a:pt x="83" y="21"/>
                    </a:lnTo>
                    <a:lnTo>
                      <a:pt x="83" y="21"/>
                    </a:lnTo>
                    <a:lnTo>
                      <a:pt x="77" y="9"/>
                    </a:lnTo>
                    <a:lnTo>
                      <a:pt x="69" y="3"/>
                    </a:lnTo>
                    <a:lnTo>
                      <a:pt x="57" y="0"/>
                    </a:lnTo>
                    <a:lnTo>
                      <a:pt x="46" y="0"/>
                    </a:lnTo>
                    <a:lnTo>
                      <a:pt x="20" y="9"/>
                    </a:lnTo>
                    <a:lnTo>
                      <a:pt x="20" y="9"/>
                    </a:lnTo>
                    <a:lnTo>
                      <a:pt x="20" y="9"/>
                    </a:lnTo>
                    <a:lnTo>
                      <a:pt x="11" y="15"/>
                    </a:lnTo>
                    <a:lnTo>
                      <a:pt x="3" y="26"/>
                    </a:lnTo>
                    <a:lnTo>
                      <a:pt x="0" y="38"/>
                    </a:lnTo>
                    <a:lnTo>
                      <a:pt x="3" y="49"/>
                    </a:lnTo>
                    <a:lnTo>
                      <a:pt x="3" y="49"/>
                    </a:lnTo>
                    <a:lnTo>
                      <a:pt x="9" y="58"/>
                    </a:lnTo>
                    <a:lnTo>
                      <a:pt x="17" y="66"/>
                    </a:lnTo>
                    <a:lnTo>
                      <a:pt x="28" y="69"/>
                    </a:lnTo>
                    <a:lnTo>
                      <a:pt x="40" y="66"/>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70"/>
                <a:endParaRPr lang="en-US">
                  <a:solidFill>
                    <a:srgbClr val="58595D"/>
                  </a:solidFill>
                </a:endParaRPr>
              </a:p>
            </p:txBody>
          </p:sp>
          <p:sp>
            <p:nvSpPr>
              <p:cNvPr id="162" name="Freeform 254"/>
              <p:cNvSpPr>
                <a:spLocks noChangeArrowheads="1"/>
              </p:cNvSpPr>
              <p:nvPr/>
            </p:nvSpPr>
            <p:spPr bwMode="auto">
              <a:xfrm>
                <a:off x="5454650" y="2200275"/>
                <a:ext cx="31750" cy="25400"/>
              </a:xfrm>
              <a:custGeom>
                <a:avLst/>
                <a:gdLst>
                  <a:gd name="T0" fmla="*/ 37 w 86"/>
                  <a:gd name="T1" fmla="*/ 69 h 70"/>
                  <a:gd name="T2" fmla="*/ 63 w 86"/>
                  <a:gd name="T3" fmla="*/ 63 h 70"/>
                  <a:gd name="T4" fmla="*/ 63 w 86"/>
                  <a:gd name="T5" fmla="*/ 63 h 70"/>
                  <a:gd name="T6" fmla="*/ 74 w 86"/>
                  <a:gd name="T7" fmla="*/ 58 h 70"/>
                  <a:gd name="T8" fmla="*/ 83 w 86"/>
                  <a:gd name="T9" fmla="*/ 49 h 70"/>
                  <a:gd name="T10" fmla="*/ 85 w 86"/>
                  <a:gd name="T11" fmla="*/ 37 h 70"/>
                  <a:gd name="T12" fmla="*/ 85 w 86"/>
                  <a:gd name="T13" fmla="*/ 26 h 70"/>
                  <a:gd name="T14" fmla="*/ 85 w 86"/>
                  <a:gd name="T15" fmla="*/ 26 h 70"/>
                  <a:gd name="T16" fmla="*/ 83 w 86"/>
                  <a:gd name="T17" fmla="*/ 14 h 70"/>
                  <a:gd name="T18" fmla="*/ 71 w 86"/>
                  <a:gd name="T19" fmla="*/ 6 h 70"/>
                  <a:gd name="T20" fmla="*/ 63 w 86"/>
                  <a:gd name="T21" fmla="*/ 0 h 70"/>
                  <a:gd name="T22" fmla="*/ 48 w 86"/>
                  <a:gd name="T23" fmla="*/ 3 h 70"/>
                  <a:gd name="T24" fmla="*/ 22 w 86"/>
                  <a:gd name="T25" fmla="*/ 9 h 70"/>
                  <a:gd name="T26" fmla="*/ 22 w 86"/>
                  <a:gd name="T27" fmla="*/ 9 h 70"/>
                  <a:gd name="T28" fmla="*/ 22 w 86"/>
                  <a:gd name="T29" fmla="*/ 9 h 70"/>
                  <a:gd name="T30" fmla="*/ 11 w 86"/>
                  <a:gd name="T31" fmla="*/ 14 h 70"/>
                  <a:gd name="T32" fmla="*/ 3 w 86"/>
                  <a:gd name="T33" fmla="*/ 23 h 70"/>
                  <a:gd name="T34" fmla="*/ 0 w 86"/>
                  <a:gd name="T35" fmla="*/ 34 h 70"/>
                  <a:gd name="T36" fmla="*/ 0 w 86"/>
                  <a:gd name="T37" fmla="*/ 46 h 70"/>
                  <a:gd name="T38" fmla="*/ 0 w 86"/>
                  <a:gd name="T39" fmla="*/ 46 h 70"/>
                  <a:gd name="T40" fmla="*/ 5 w 86"/>
                  <a:gd name="T41" fmla="*/ 58 h 70"/>
                  <a:gd name="T42" fmla="*/ 14 w 86"/>
                  <a:gd name="T43" fmla="*/ 66 h 70"/>
                  <a:gd name="T44" fmla="*/ 25 w 86"/>
                  <a:gd name="T45" fmla="*/ 69 h 70"/>
                  <a:gd name="T46" fmla="*/ 37 w 86"/>
                  <a:gd name="T47"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6" h="70">
                    <a:moveTo>
                      <a:pt x="37" y="69"/>
                    </a:moveTo>
                    <a:lnTo>
                      <a:pt x="63" y="63"/>
                    </a:lnTo>
                    <a:lnTo>
                      <a:pt x="63" y="63"/>
                    </a:lnTo>
                    <a:lnTo>
                      <a:pt x="74" y="58"/>
                    </a:lnTo>
                    <a:lnTo>
                      <a:pt x="83" y="49"/>
                    </a:lnTo>
                    <a:lnTo>
                      <a:pt x="85" y="37"/>
                    </a:lnTo>
                    <a:lnTo>
                      <a:pt x="85" y="26"/>
                    </a:lnTo>
                    <a:lnTo>
                      <a:pt x="85" y="26"/>
                    </a:lnTo>
                    <a:lnTo>
                      <a:pt x="83" y="14"/>
                    </a:lnTo>
                    <a:lnTo>
                      <a:pt x="71" y="6"/>
                    </a:lnTo>
                    <a:lnTo>
                      <a:pt x="63" y="0"/>
                    </a:lnTo>
                    <a:lnTo>
                      <a:pt x="48" y="3"/>
                    </a:lnTo>
                    <a:lnTo>
                      <a:pt x="22" y="9"/>
                    </a:lnTo>
                    <a:lnTo>
                      <a:pt x="22" y="9"/>
                    </a:lnTo>
                    <a:lnTo>
                      <a:pt x="22" y="9"/>
                    </a:lnTo>
                    <a:lnTo>
                      <a:pt x="11" y="14"/>
                    </a:lnTo>
                    <a:lnTo>
                      <a:pt x="3" y="23"/>
                    </a:lnTo>
                    <a:lnTo>
                      <a:pt x="0" y="34"/>
                    </a:lnTo>
                    <a:lnTo>
                      <a:pt x="0" y="46"/>
                    </a:lnTo>
                    <a:lnTo>
                      <a:pt x="0" y="46"/>
                    </a:lnTo>
                    <a:lnTo>
                      <a:pt x="5" y="58"/>
                    </a:lnTo>
                    <a:lnTo>
                      <a:pt x="14" y="66"/>
                    </a:lnTo>
                    <a:lnTo>
                      <a:pt x="25" y="69"/>
                    </a:lnTo>
                    <a:lnTo>
                      <a:pt x="37" y="69"/>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70"/>
                <a:endParaRPr lang="en-US">
                  <a:solidFill>
                    <a:srgbClr val="58595D"/>
                  </a:solidFill>
                </a:endParaRPr>
              </a:p>
            </p:txBody>
          </p:sp>
          <p:sp>
            <p:nvSpPr>
              <p:cNvPr id="163" name="Freeform 255"/>
              <p:cNvSpPr>
                <a:spLocks noChangeArrowheads="1"/>
              </p:cNvSpPr>
              <p:nvPr/>
            </p:nvSpPr>
            <p:spPr bwMode="auto">
              <a:xfrm>
                <a:off x="5386388" y="2212975"/>
                <a:ext cx="33337" cy="25400"/>
              </a:xfrm>
              <a:custGeom>
                <a:avLst/>
                <a:gdLst>
                  <a:gd name="T0" fmla="*/ 37 w 92"/>
                  <a:gd name="T1" fmla="*/ 69 h 70"/>
                  <a:gd name="T2" fmla="*/ 63 w 92"/>
                  <a:gd name="T3" fmla="*/ 66 h 70"/>
                  <a:gd name="T4" fmla="*/ 63 w 92"/>
                  <a:gd name="T5" fmla="*/ 66 h 70"/>
                  <a:gd name="T6" fmla="*/ 74 w 92"/>
                  <a:gd name="T7" fmla="*/ 60 h 70"/>
                  <a:gd name="T8" fmla="*/ 86 w 92"/>
                  <a:gd name="T9" fmla="*/ 52 h 70"/>
                  <a:gd name="T10" fmla="*/ 88 w 92"/>
                  <a:gd name="T11" fmla="*/ 40 h 70"/>
                  <a:gd name="T12" fmla="*/ 91 w 92"/>
                  <a:gd name="T13" fmla="*/ 29 h 70"/>
                  <a:gd name="T14" fmla="*/ 91 w 92"/>
                  <a:gd name="T15" fmla="*/ 29 h 70"/>
                  <a:gd name="T16" fmla="*/ 86 w 92"/>
                  <a:gd name="T17" fmla="*/ 18 h 70"/>
                  <a:gd name="T18" fmla="*/ 77 w 92"/>
                  <a:gd name="T19" fmla="*/ 6 h 70"/>
                  <a:gd name="T20" fmla="*/ 66 w 92"/>
                  <a:gd name="T21" fmla="*/ 3 h 70"/>
                  <a:gd name="T22" fmla="*/ 54 w 92"/>
                  <a:gd name="T23" fmla="*/ 0 h 70"/>
                  <a:gd name="T24" fmla="*/ 26 w 92"/>
                  <a:gd name="T25" fmla="*/ 6 h 70"/>
                  <a:gd name="T26" fmla="*/ 26 w 92"/>
                  <a:gd name="T27" fmla="*/ 6 h 70"/>
                  <a:gd name="T28" fmla="*/ 26 w 92"/>
                  <a:gd name="T29" fmla="*/ 6 h 70"/>
                  <a:gd name="T30" fmla="*/ 14 w 92"/>
                  <a:gd name="T31" fmla="*/ 12 h 70"/>
                  <a:gd name="T32" fmla="*/ 5 w 92"/>
                  <a:gd name="T33" fmla="*/ 21 h 70"/>
                  <a:gd name="T34" fmla="*/ 0 w 92"/>
                  <a:gd name="T35" fmla="*/ 29 h 70"/>
                  <a:gd name="T36" fmla="*/ 0 w 92"/>
                  <a:gd name="T37" fmla="*/ 43 h 70"/>
                  <a:gd name="T38" fmla="*/ 0 w 92"/>
                  <a:gd name="T39" fmla="*/ 43 h 70"/>
                  <a:gd name="T40" fmla="*/ 5 w 92"/>
                  <a:gd name="T41" fmla="*/ 55 h 70"/>
                  <a:gd name="T42" fmla="*/ 14 w 92"/>
                  <a:gd name="T43" fmla="*/ 63 h 70"/>
                  <a:gd name="T44" fmla="*/ 26 w 92"/>
                  <a:gd name="T45" fmla="*/ 69 h 70"/>
                  <a:gd name="T46" fmla="*/ 37 w 92"/>
                  <a:gd name="T47"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2" h="70">
                    <a:moveTo>
                      <a:pt x="37" y="69"/>
                    </a:moveTo>
                    <a:lnTo>
                      <a:pt x="63" y="66"/>
                    </a:lnTo>
                    <a:lnTo>
                      <a:pt x="63" y="66"/>
                    </a:lnTo>
                    <a:lnTo>
                      <a:pt x="74" y="60"/>
                    </a:lnTo>
                    <a:lnTo>
                      <a:pt x="86" y="52"/>
                    </a:lnTo>
                    <a:lnTo>
                      <a:pt x="88" y="40"/>
                    </a:lnTo>
                    <a:lnTo>
                      <a:pt x="91" y="29"/>
                    </a:lnTo>
                    <a:lnTo>
                      <a:pt x="91" y="29"/>
                    </a:lnTo>
                    <a:lnTo>
                      <a:pt x="86" y="18"/>
                    </a:lnTo>
                    <a:lnTo>
                      <a:pt x="77" y="6"/>
                    </a:lnTo>
                    <a:lnTo>
                      <a:pt x="66" y="3"/>
                    </a:lnTo>
                    <a:lnTo>
                      <a:pt x="54" y="0"/>
                    </a:lnTo>
                    <a:lnTo>
                      <a:pt x="26" y="6"/>
                    </a:lnTo>
                    <a:lnTo>
                      <a:pt x="26" y="6"/>
                    </a:lnTo>
                    <a:lnTo>
                      <a:pt x="26" y="6"/>
                    </a:lnTo>
                    <a:lnTo>
                      <a:pt x="14" y="12"/>
                    </a:lnTo>
                    <a:lnTo>
                      <a:pt x="5" y="21"/>
                    </a:lnTo>
                    <a:lnTo>
                      <a:pt x="0" y="29"/>
                    </a:lnTo>
                    <a:lnTo>
                      <a:pt x="0" y="43"/>
                    </a:lnTo>
                    <a:lnTo>
                      <a:pt x="0" y="43"/>
                    </a:lnTo>
                    <a:lnTo>
                      <a:pt x="5" y="55"/>
                    </a:lnTo>
                    <a:lnTo>
                      <a:pt x="14" y="63"/>
                    </a:lnTo>
                    <a:lnTo>
                      <a:pt x="26" y="69"/>
                    </a:lnTo>
                    <a:lnTo>
                      <a:pt x="37" y="69"/>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70"/>
                <a:endParaRPr lang="en-US">
                  <a:solidFill>
                    <a:srgbClr val="58595D"/>
                  </a:solidFill>
                </a:endParaRPr>
              </a:p>
            </p:txBody>
          </p:sp>
          <p:sp>
            <p:nvSpPr>
              <p:cNvPr id="164" name="Freeform 256"/>
              <p:cNvSpPr>
                <a:spLocks noChangeArrowheads="1"/>
              </p:cNvSpPr>
              <p:nvPr/>
            </p:nvSpPr>
            <p:spPr bwMode="auto">
              <a:xfrm>
                <a:off x="5316538" y="2222500"/>
                <a:ext cx="33337" cy="25400"/>
              </a:xfrm>
              <a:custGeom>
                <a:avLst/>
                <a:gdLst>
                  <a:gd name="T0" fmla="*/ 34 w 93"/>
                  <a:gd name="T1" fmla="*/ 69 h 70"/>
                  <a:gd name="T2" fmla="*/ 63 w 93"/>
                  <a:gd name="T3" fmla="*/ 66 h 70"/>
                  <a:gd name="T4" fmla="*/ 63 w 93"/>
                  <a:gd name="T5" fmla="*/ 66 h 70"/>
                  <a:gd name="T6" fmla="*/ 74 w 93"/>
                  <a:gd name="T7" fmla="*/ 63 h 70"/>
                  <a:gd name="T8" fmla="*/ 83 w 93"/>
                  <a:gd name="T9" fmla="*/ 55 h 70"/>
                  <a:gd name="T10" fmla="*/ 89 w 93"/>
                  <a:gd name="T11" fmla="*/ 43 h 70"/>
                  <a:gd name="T12" fmla="*/ 92 w 93"/>
                  <a:gd name="T13" fmla="*/ 32 h 70"/>
                  <a:gd name="T14" fmla="*/ 92 w 93"/>
                  <a:gd name="T15" fmla="*/ 32 h 70"/>
                  <a:gd name="T16" fmla="*/ 89 w 93"/>
                  <a:gd name="T17" fmla="*/ 17 h 70"/>
                  <a:gd name="T18" fmla="*/ 80 w 93"/>
                  <a:gd name="T19" fmla="*/ 9 h 70"/>
                  <a:gd name="T20" fmla="*/ 69 w 93"/>
                  <a:gd name="T21" fmla="*/ 3 h 70"/>
                  <a:gd name="T22" fmla="*/ 54 w 93"/>
                  <a:gd name="T23" fmla="*/ 0 h 70"/>
                  <a:gd name="T24" fmla="*/ 29 w 93"/>
                  <a:gd name="T25" fmla="*/ 3 h 70"/>
                  <a:gd name="T26" fmla="*/ 29 w 93"/>
                  <a:gd name="T27" fmla="*/ 3 h 70"/>
                  <a:gd name="T28" fmla="*/ 29 w 93"/>
                  <a:gd name="T29" fmla="*/ 3 h 70"/>
                  <a:gd name="T30" fmla="*/ 17 w 93"/>
                  <a:gd name="T31" fmla="*/ 9 h 70"/>
                  <a:gd name="T32" fmla="*/ 5 w 93"/>
                  <a:gd name="T33" fmla="*/ 14 h 70"/>
                  <a:gd name="T34" fmla="*/ 0 w 93"/>
                  <a:gd name="T35" fmla="*/ 26 h 70"/>
                  <a:gd name="T36" fmla="*/ 0 w 93"/>
                  <a:gd name="T37" fmla="*/ 40 h 70"/>
                  <a:gd name="T38" fmla="*/ 0 w 93"/>
                  <a:gd name="T39" fmla="*/ 40 h 70"/>
                  <a:gd name="T40" fmla="*/ 3 w 93"/>
                  <a:gd name="T41" fmla="*/ 52 h 70"/>
                  <a:gd name="T42" fmla="*/ 11 w 93"/>
                  <a:gd name="T43" fmla="*/ 63 h 70"/>
                  <a:gd name="T44" fmla="*/ 23 w 93"/>
                  <a:gd name="T45" fmla="*/ 69 h 70"/>
                  <a:gd name="T46" fmla="*/ 34 w 93"/>
                  <a:gd name="T47"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3" h="70">
                    <a:moveTo>
                      <a:pt x="34" y="69"/>
                    </a:moveTo>
                    <a:lnTo>
                      <a:pt x="63" y="66"/>
                    </a:lnTo>
                    <a:lnTo>
                      <a:pt x="63" y="66"/>
                    </a:lnTo>
                    <a:lnTo>
                      <a:pt x="74" y="63"/>
                    </a:lnTo>
                    <a:lnTo>
                      <a:pt x="83" y="55"/>
                    </a:lnTo>
                    <a:lnTo>
                      <a:pt x="89" y="43"/>
                    </a:lnTo>
                    <a:lnTo>
                      <a:pt x="92" y="32"/>
                    </a:lnTo>
                    <a:lnTo>
                      <a:pt x="92" y="32"/>
                    </a:lnTo>
                    <a:lnTo>
                      <a:pt x="89" y="17"/>
                    </a:lnTo>
                    <a:lnTo>
                      <a:pt x="80" y="9"/>
                    </a:lnTo>
                    <a:lnTo>
                      <a:pt x="69" y="3"/>
                    </a:lnTo>
                    <a:lnTo>
                      <a:pt x="54" y="0"/>
                    </a:lnTo>
                    <a:lnTo>
                      <a:pt x="29" y="3"/>
                    </a:lnTo>
                    <a:lnTo>
                      <a:pt x="29" y="3"/>
                    </a:lnTo>
                    <a:lnTo>
                      <a:pt x="29" y="3"/>
                    </a:lnTo>
                    <a:lnTo>
                      <a:pt x="17" y="9"/>
                    </a:lnTo>
                    <a:lnTo>
                      <a:pt x="5" y="14"/>
                    </a:lnTo>
                    <a:lnTo>
                      <a:pt x="0" y="26"/>
                    </a:lnTo>
                    <a:lnTo>
                      <a:pt x="0" y="40"/>
                    </a:lnTo>
                    <a:lnTo>
                      <a:pt x="0" y="40"/>
                    </a:lnTo>
                    <a:lnTo>
                      <a:pt x="3" y="52"/>
                    </a:lnTo>
                    <a:lnTo>
                      <a:pt x="11" y="63"/>
                    </a:lnTo>
                    <a:lnTo>
                      <a:pt x="23" y="69"/>
                    </a:lnTo>
                    <a:lnTo>
                      <a:pt x="34" y="69"/>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70"/>
                <a:endParaRPr lang="en-US">
                  <a:solidFill>
                    <a:srgbClr val="58595D"/>
                  </a:solidFill>
                </a:endParaRPr>
              </a:p>
            </p:txBody>
          </p:sp>
          <p:sp>
            <p:nvSpPr>
              <p:cNvPr id="165" name="Freeform 257"/>
              <p:cNvSpPr>
                <a:spLocks noChangeArrowheads="1"/>
              </p:cNvSpPr>
              <p:nvPr/>
            </p:nvSpPr>
            <p:spPr bwMode="auto">
              <a:xfrm>
                <a:off x="5246688" y="2227263"/>
                <a:ext cx="34925" cy="25400"/>
              </a:xfrm>
              <a:custGeom>
                <a:avLst/>
                <a:gdLst>
                  <a:gd name="T0" fmla="*/ 35 w 96"/>
                  <a:gd name="T1" fmla="*/ 69 h 70"/>
                  <a:gd name="T2" fmla="*/ 63 w 96"/>
                  <a:gd name="T3" fmla="*/ 69 h 70"/>
                  <a:gd name="T4" fmla="*/ 63 w 96"/>
                  <a:gd name="T5" fmla="*/ 69 h 70"/>
                  <a:gd name="T6" fmla="*/ 74 w 96"/>
                  <a:gd name="T7" fmla="*/ 66 h 70"/>
                  <a:gd name="T8" fmla="*/ 86 w 96"/>
                  <a:gd name="T9" fmla="*/ 58 h 70"/>
                  <a:gd name="T10" fmla="*/ 92 w 96"/>
                  <a:gd name="T11" fmla="*/ 46 h 70"/>
                  <a:gd name="T12" fmla="*/ 95 w 96"/>
                  <a:gd name="T13" fmla="*/ 32 h 70"/>
                  <a:gd name="T14" fmla="*/ 95 w 96"/>
                  <a:gd name="T15" fmla="*/ 32 h 70"/>
                  <a:gd name="T16" fmla="*/ 92 w 96"/>
                  <a:gd name="T17" fmla="*/ 20 h 70"/>
                  <a:gd name="T18" fmla="*/ 83 w 96"/>
                  <a:gd name="T19" fmla="*/ 9 h 70"/>
                  <a:gd name="T20" fmla="*/ 72 w 96"/>
                  <a:gd name="T21" fmla="*/ 3 h 70"/>
                  <a:gd name="T22" fmla="*/ 60 w 96"/>
                  <a:gd name="T23" fmla="*/ 0 h 70"/>
                  <a:gd name="T24" fmla="*/ 32 w 96"/>
                  <a:gd name="T25" fmla="*/ 3 h 70"/>
                  <a:gd name="T26" fmla="*/ 32 w 96"/>
                  <a:gd name="T27" fmla="*/ 3 h 70"/>
                  <a:gd name="T28" fmla="*/ 32 w 96"/>
                  <a:gd name="T29" fmla="*/ 3 h 70"/>
                  <a:gd name="T30" fmla="*/ 20 w 96"/>
                  <a:gd name="T31" fmla="*/ 6 h 70"/>
                  <a:gd name="T32" fmla="*/ 9 w 96"/>
                  <a:gd name="T33" fmla="*/ 15 h 70"/>
                  <a:gd name="T34" fmla="*/ 3 w 96"/>
                  <a:gd name="T35" fmla="*/ 26 h 70"/>
                  <a:gd name="T36" fmla="*/ 0 w 96"/>
                  <a:gd name="T37" fmla="*/ 38 h 70"/>
                  <a:gd name="T38" fmla="*/ 0 w 96"/>
                  <a:gd name="T39" fmla="*/ 38 h 70"/>
                  <a:gd name="T40" fmla="*/ 3 w 96"/>
                  <a:gd name="T41" fmla="*/ 52 h 70"/>
                  <a:gd name="T42" fmla="*/ 11 w 96"/>
                  <a:gd name="T43" fmla="*/ 61 h 70"/>
                  <a:gd name="T44" fmla="*/ 23 w 96"/>
                  <a:gd name="T45" fmla="*/ 66 h 70"/>
                  <a:gd name="T46" fmla="*/ 35 w 96"/>
                  <a:gd name="T47"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6" h="70">
                    <a:moveTo>
                      <a:pt x="35" y="69"/>
                    </a:moveTo>
                    <a:lnTo>
                      <a:pt x="63" y="69"/>
                    </a:lnTo>
                    <a:lnTo>
                      <a:pt x="63" y="69"/>
                    </a:lnTo>
                    <a:lnTo>
                      <a:pt x="74" y="66"/>
                    </a:lnTo>
                    <a:lnTo>
                      <a:pt x="86" y="58"/>
                    </a:lnTo>
                    <a:lnTo>
                      <a:pt x="92" y="46"/>
                    </a:lnTo>
                    <a:lnTo>
                      <a:pt x="95" y="32"/>
                    </a:lnTo>
                    <a:lnTo>
                      <a:pt x="95" y="32"/>
                    </a:lnTo>
                    <a:lnTo>
                      <a:pt x="92" y="20"/>
                    </a:lnTo>
                    <a:lnTo>
                      <a:pt x="83" y="9"/>
                    </a:lnTo>
                    <a:lnTo>
                      <a:pt x="72" y="3"/>
                    </a:lnTo>
                    <a:lnTo>
                      <a:pt x="60" y="0"/>
                    </a:lnTo>
                    <a:lnTo>
                      <a:pt x="32" y="3"/>
                    </a:lnTo>
                    <a:lnTo>
                      <a:pt x="32" y="3"/>
                    </a:lnTo>
                    <a:lnTo>
                      <a:pt x="32" y="3"/>
                    </a:lnTo>
                    <a:lnTo>
                      <a:pt x="20" y="6"/>
                    </a:lnTo>
                    <a:lnTo>
                      <a:pt x="9" y="15"/>
                    </a:lnTo>
                    <a:lnTo>
                      <a:pt x="3" y="26"/>
                    </a:lnTo>
                    <a:lnTo>
                      <a:pt x="0" y="38"/>
                    </a:lnTo>
                    <a:lnTo>
                      <a:pt x="0" y="38"/>
                    </a:lnTo>
                    <a:lnTo>
                      <a:pt x="3" y="52"/>
                    </a:lnTo>
                    <a:lnTo>
                      <a:pt x="11" y="61"/>
                    </a:lnTo>
                    <a:lnTo>
                      <a:pt x="23" y="66"/>
                    </a:lnTo>
                    <a:lnTo>
                      <a:pt x="35" y="69"/>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70"/>
                <a:endParaRPr lang="en-US">
                  <a:solidFill>
                    <a:srgbClr val="58595D"/>
                  </a:solidFill>
                </a:endParaRPr>
              </a:p>
            </p:txBody>
          </p:sp>
          <p:sp>
            <p:nvSpPr>
              <p:cNvPr id="166" name="Freeform 258"/>
              <p:cNvSpPr>
                <a:spLocks noChangeArrowheads="1"/>
              </p:cNvSpPr>
              <p:nvPr/>
            </p:nvSpPr>
            <p:spPr bwMode="auto">
              <a:xfrm>
                <a:off x="5176838" y="2230438"/>
                <a:ext cx="34925" cy="25400"/>
              </a:xfrm>
              <a:custGeom>
                <a:avLst/>
                <a:gdLst>
                  <a:gd name="T0" fmla="*/ 35 w 96"/>
                  <a:gd name="T1" fmla="*/ 69 h 70"/>
                  <a:gd name="T2" fmla="*/ 63 w 96"/>
                  <a:gd name="T3" fmla="*/ 69 h 70"/>
                  <a:gd name="T4" fmla="*/ 63 w 96"/>
                  <a:gd name="T5" fmla="*/ 69 h 70"/>
                  <a:gd name="T6" fmla="*/ 75 w 96"/>
                  <a:gd name="T7" fmla="*/ 66 h 70"/>
                  <a:gd name="T8" fmla="*/ 86 w 96"/>
                  <a:gd name="T9" fmla="*/ 57 h 70"/>
                  <a:gd name="T10" fmla="*/ 92 w 96"/>
                  <a:gd name="T11" fmla="*/ 49 h 70"/>
                  <a:gd name="T12" fmla="*/ 95 w 96"/>
                  <a:gd name="T13" fmla="*/ 35 h 70"/>
                  <a:gd name="T14" fmla="*/ 95 w 96"/>
                  <a:gd name="T15" fmla="*/ 35 h 70"/>
                  <a:gd name="T16" fmla="*/ 92 w 96"/>
                  <a:gd name="T17" fmla="*/ 20 h 70"/>
                  <a:gd name="T18" fmla="*/ 86 w 96"/>
                  <a:gd name="T19" fmla="*/ 12 h 70"/>
                  <a:gd name="T20" fmla="*/ 75 w 96"/>
                  <a:gd name="T21" fmla="*/ 3 h 70"/>
                  <a:gd name="T22" fmla="*/ 63 w 96"/>
                  <a:gd name="T23" fmla="*/ 0 h 70"/>
                  <a:gd name="T24" fmla="*/ 63 w 96"/>
                  <a:gd name="T25" fmla="*/ 0 h 70"/>
                  <a:gd name="T26" fmla="*/ 35 w 96"/>
                  <a:gd name="T27" fmla="*/ 0 h 70"/>
                  <a:gd name="T28" fmla="*/ 35 w 96"/>
                  <a:gd name="T29" fmla="*/ 0 h 70"/>
                  <a:gd name="T30" fmla="*/ 35 w 96"/>
                  <a:gd name="T31" fmla="*/ 0 h 70"/>
                  <a:gd name="T32" fmla="*/ 35 w 96"/>
                  <a:gd name="T33" fmla="*/ 0 h 70"/>
                  <a:gd name="T34" fmla="*/ 23 w 96"/>
                  <a:gd name="T35" fmla="*/ 3 h 70"/>
                  <a:gd name="T36" fmla="*/ 12 w 96"/>
                  <a:gd name="T37" fmla="*/ 12 h 70"/>
                  <a:gd name="T38" fmla="*/ 3 w 96"/>
                  <a:gd name="T39" fmla="*/ 20 h 70"/>
                  <a:gd name="T40" fmla="*/ 0 w 96"/>
                  <a:gd name="T41" fmla="*/ 35 h 70"/>
                  <a:gd name="T42" fmla="*/ 0 w 96"/>
                  <a:gd name="T43" fmla="*/ 35 h 70"/>
                  <a:gd name="T44" fmla="*/ 3 w 96"/>
                  <a:gd name="T45" fmla="*/ 49 h 70"/>
                  <a:gd name="T46" fmla="*/ 12 w 96"/>
                  <a:gd name="T47" fmla="*/ 57 h 70"/>
                  <a:gd name="T48" fmla="*/ 23 w 96"/>
                  <a:gd name="T49" fmla="*/ 66 h 70"/>
                  <a:gd name="T50" fmla="*/ 35 w 96"/>
                  <a:gd name="T51"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6" h="70">
                    <a:moveTo>
                      <a:pt x="35" y="69"/>
                    </a:moveTo>
                    <a:lnTo>
                      <a:pt x="63" y="69"/>
                    </a:lnTo>
                    <a:lnTo>
                      <a:pt x="63" y="69"/>
                    </a:lnTo>
                    <a:lnTo>
                      <a:pt x="75" y="66"/>
                    </a:lnTo>
                    <a:lnTo>
                      <a:pt x="86" y="57"/>
                    </a:lnTo>
                    <a:lnTo>
                      <a:pt x="92" y="49"/>
                    </a:lnTo>
                    <a:lnTo>
                      <a:pt x="95" y="35"/>
                    </a:lnTo>
                    <a:lnTo>
                      <a:pt x="95" y="35"/>
                    </a:lnTo>
                    <a:lnTo>
                      <a:pt x="92" y="20"/>
                    </a:lnTo>
                    <a:lnTo>
                      <a:pt x="86" y="12"/>
                    </a:lnTo>
                    <a:lnTo>
                      <a:pt x="75" y="3"/>
                    </a:lnTo>
                    <a:lnTo>
                      <a:pt x="63" y="0"/>
                    </a:lnTo>
                    <a:lnTo>
                      <a:pt x="63" y="0"/>
                    </a:lnTo>
                    <a:lnTo>
                      <a:pt x="35" y="0"/>
                    </a:lnTo>
                    <a:lnTo>
                      <a:pt x="35" y="0"/>
                    </a:lnTo>
                    <a:lnTo>
                      <a:pt x="35" y="0"/>
                    </a:lnTo>
                    <a:lnTo>
                      <a:pt x="35" y="0"/>
                    </a:lnTo>
                    <a:lnTo>
                      <a:pt x="23" y="3"/>
                    </a:lnTo>
                    <a:lnTo>
                      <a:pt x="12" y="12"/>
                    </a:lnTo>
                    <a:lnTo>
                      <a:pt x="3" y="20"/>
                    </a:lnTo>
                    <a:lnTo>
                      <a:pt x="0" y="35"/>
                    </a:lnTo>
                    <a:lnTo>
                      <a:pt x="0" y="35"/>
                    </a:lnTo>
                    <a:lnTo>
                      <a:pt x="3" y="49"/>
                    </a:lnTo>
                    <a:lnTo>
                      <a:pt x="12" y="57"/>
                    </a:lnTo>
                    <a:lnTo>
                      <a:pt x="23" y="66"/>
                    </a:lnTo>
                    <a:lnTo>
                      <a:pt x="35" y="69"/>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70"/>
                <a:endParaRPr lang="en-US">
                  <a:solidFill>
                    <a:srgbClr val="58595D"/>
                  </a:solidFill>
                </a:endParaRPr>
              </a:p>
            </p:txBody>
          </p:sp>
          <p:sp>
            <p:nvSpPr>
              <p:cNvPr id="167" name="Freeform 259"/>
              <p:cNvSpPr>
                <a:spLocks noChangeArrowheads="1"/>
              </p:cNvSpPr>
              <p:nvPr/>
            </p:nvSpPr>
            <p:spPr bwMode="auto">
              <a:xfrm>
                <a:off x="5106988" y="2227263"/>
                <a:ext cx="34925" cy="25400"/>
              </a:xfrm>
              <a:custGeom>
                <a:avLst/>
                <a:gdLst>
                  <a:gd name="T0" fmla="*/ 32 w 96"/>
                  <a:gd name="T1" fmla="*/ 69 h 70"/>
                  <a:gd name="T2" fmla="*/ 61 w 96"/>
                  <a:gd name="T3" fmla="*/ 69 h 70"/>
                  <a:gd name="T4" fmla="*/ 61 w 96"/>
                  <a:gd name="T5" fmla="*/ 69 h 70"/>
                  <a:gd name="T6" fmla="*/ 61 w 96"/>
                  <a:gd name="T7" fmla="*/ 69 h 70"/>
                  <a:gd name="T8" fmla="*/ 72 w 96"/>
                  <a:gd name="T9" fmla="*/ 66 h 70"/>
                  <a:gd name="T10" fmla="*/ 83 w 96"/>
                  <a:gd name="T11" fmla="*/ 61 h 70"/>
                  <a:gd name="T12" fmla="*/ 92 w 96"/>
                  <a:gd name="T13" fmla="*/ 52 h 70"/>
                  <a:gd name="T14" fmla="*/ 95 w 96"/>
                  <a:gd name="T15" fmla="*/ 38 h 70"/>
                  <a:gd name="T16" fmla="*/ 95 w 96"/>
                  <a:gd name="T17" fmla="*/ 38 h 70"/>
                  <a:gd name="T18" fmla="*/ 92 w 96"/>
                  <a:gd name="T19" fmla="*/ 23 h 70"/>
                  <a:gd name="T20" fmla="*/ 86 w 96"/>
                  <a:gd name="T21" fmla="*/ 15 h 70"/>
                  <a:gd name="T22" fmla="*/ 75 w 96"/>
                  <a:gd name="T23" fmla="*/ 6 h 70"/>
                  <a:gd name="T24" fmla="*/ 63 w 96"/>
                  <a:gd name="T25" fmla="*/ 3 h 70"/>
                  <a:gd name="T26" fmla="*/ 35 w 96"/>
                  <a:gd name="T27" fmla="*/ 0 h 70"/>
                  <a:gd name="T28" fmla="*/ 35 w 96"/>
                  <a:gd name="T29" fmla="*/ 0 h 70"/>
                  <a:gd name="T30" fmla="*/ 23 w 96"/>
                  <a:gd name="T31" fmla="*/ 3 h 70"/>
                  <a:gd name="T32" fmla="*/ 12 w 96"/>
                  <a:gd name="T33" fmla="*/ 9 h 70"/>
                  <a:gd name="T34" fmla="*/ 3 w 96"/>
                  <a:gd name="T35" fmla="*/ 20 h 70"/>
                  <a:gd name="T36" fmla="*/ 0 w 96"/>
                  <a:gd name="T37" fmla="*/ 32 h 70"/>
                  <a:gd name="T38" fmla="*/ 0 w 96"/>
                  <a:gd name="T39" fmla="*/ 32 h 70"/>
                  <a:gd name="T40" fmla="*/ 3 w 96"/>
                  <a:gd name="T41" fmla="*/ 46 h 70"/>
                  <a:gd name="T42" fmla="*/ 9 w 96"/>
                  <a:gd name="T43" fmla="*/ 58 h 70"/>
                  <a:gd name="T44" fmla="*/ 20 w 96"/>
                  <a:gd name="T45" fmla="*/ 66 h 70"/>
                  <a:gd name="T46" fmla="*/ 32 w 96"/>
                  <a:gd name="T47"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6" h="70">
                    <a:moveTo>
                      <a:pt x="32" y="69"/>
                    </a:moveTo>
                    <a:lnTo>
                      <a:pt x="61" y="69"/>
                    </a:lnTo>
                    <a:lnTo>
                      <a:pt x="61" y="69"/>
                    </a:lnTo>
                    <a:lnTo>
                      <a:pt x="61" y="69"/>
                    </a:lnTo>
                    <a:lnTo>
                      <a:pt x="72" y="66"/>
                    </a:lnTo>
                    <a:lnTo>
                      <a:pt x="83" y="61"/>
                    </a:lnTo>
                    <a:lnTo>
                      <a:pt x="92" y="52"/>
                    </a:lnTo>
                    <a:lnTo>
                      <a:pt x="95" y="38"/>
                    </a:lnTo>
                    <a:lnTo>
                      <a:pt x="95" y="38"/>
                    </a:lnTo>
                    <a:lnTo>
                      <a:pt x="92" y="23"/>
                    </a:lnTo>
                    <a:lnTo>
                      <a:pt x="86" y="15"/>
                    </a:lnTo>
                    <a:lnTo>
                      <a:pt x="75" y="6"/>
                    </a:lnTo>
                    <a:lnTo>
                      <a:pt x="63" y="3"/>
                    </a:lnTo>
                    <a:lnTo>
                      <a:pt x="35" y="0"/>
                    </a:lnTo>
                    <a:lnTo>
                      <a:pt x="35" y="0"/>
                    </a:lnTo>
                    <a:lnTo>
                      <a:pt x="23" y="3"/>
                    </a:lnTo>
                    <a:lnTo>
                      <a:pt x="12" y="9"/>
                    </a:lnTo>
                    <a:lnTo>
                      <a:pt x="3" y="20"/>
                    </a:lnTo>
                    <a:lnTo>
                      <a:pt x="0" y="32"/>
                    </a:lnTo>
                    <a:lnTo>
                      <a:pt x="0" y="32"/>
                    </a:lnTo>
                    <a:lnTo>
                      <a:pt x="3" y="46"/>
                    </a:lnTo>
                    <a:lnTo>
                      <a:pt x="9" y="58"/>
                    </a:lnTo>
                    <a:lnTo>
                      <a:pt x="20" y="66"/>
                    </a:lnTo>
                    <a:lnTo>
                      <a:pt x="32" y="69"/>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70"/>
                <a:endParaRPr lang="en-US">
                  <a:solidFill>
                    <a:srgbClr val="58595D"/>
                  </a:solidFill>
                </a:endParaRPr>
              </a:p>
            </p:txBody>
          </p:sp>
          <p:sp>
            <p:nvSpPr>
              <p:cNvPr id="168" name="Freeform 260"/>
              <p:cNvSpPr>
                <a:spLocks noChangeArrowheads="1"/>
              </p:cNvSpPr>
              <p:nvPr/>
            </p:nvSpPr>
            <p:spPr bwMode="auto">
              <a:xfrm>
                <a:off x="5038725" y="2222500"/>
                <a:ext cx="33338" cy="25400"/>
              </a:xfrm>
              <a:custGeom>
                <a:avLst/>
                <a:gdLst>
                  <a:gd name="T0" fmla="*/ 29 w 93"/>
                  <a:gd name="T1" fmla="*/ 66 h 70"/>
                  <a:gd name="T2" fmla="*/ 58 w 93"/>
                  <a:gd name="T3" fmla="*/ 69 h 70"/>
                  <a:gd name="T4" fmla="*/ 58 w 93"/>
                  <a:gd name="T5" fmla="*/ 69 h 70"/>
                  <a:gd name="T6" fmla="*/ 58 w 93"/>
                  <a:gd name="T7" fmla="*/ 69 h 70"/>
                  <a:gd name="T8" fmla="*/ 69 w 93"/>
                  <a:gd name="T9" fmla="*/ 69 h 70"/>
                  <a:gd name="T10" fmla="*/ 81 w 93"/>
                  <a:gd name="T11" fmla="*/ 63 h 70"/>
                  <a:gd name="T12" fmla="*/ 89 w 93"/>
                  <a:gd name="T13" fmla="*/ 52 h 70"/>
                  <a:gd name="T14" fmla="*/ 92 w 93"/>
                  <a:gd name="T15" fmla="*/ 40 h 70"/>
                  <a:gd name="T16" fmla="*/ 92 w 93"/>
                  <a:gd name="T17" fmla="*/ 40 h 70"/>
                  <a:gd name="T18" fmla="*/ 92 w 93"/>
                  <a:gd name="T19" fmla="*/ 26 h 70"/>
                  <a:gd name="T20" fmla="*/ 87 w 93"/>
                  <a:gd name="T21" fmla="*/ 14 h 70"/>
                  <a:gd name="T22" fmla="*/ 75 w 93"/>
                  <a:gd name="T23" fmla="*/ 9 h 70"/>
                  <a:gd name="T24" fmla="*/ 63 w 93"/>
                  <a:gd name="T25" fmla="*/ 3 h 70"/>
                  <a:gd name="T26" fmla="*/ 38 w 93"/>
                  <a:gd name="T27" fmla="*/ 0 h 70"/>
                  <a:gd name="T28" fmla="*/ 38 w 93"/>
                  <a:gd name="T29" fmla="*/ 0 h 70"/>
                  <a:gd name="T30" fmla="*/ 24 w 93"/>
                  <a:gd name="T31" fmla="*/ 3 h 70"/>
                  <a:gd name="T32" fmla="*/ 12 w 93"/>
                  <a:gd name="T33" fmla="*/ 9 h 70"/>
                  <a:gd name="T34" fmla="*/ 3 w 93"/>
                  <a:gd name="T35" fmla="*/ 17 h 70"/>
                  <a:gd name="T36" fmla="*/ 0 w 93"/>
                  <a:gd name="T37" fmla="*/ 32 h 70"/>
                  <a:gd name="T38" fmla="*/ 0 w 93"/>
                  <a:gd name="T39" fmla="*/ 32 h 70"/>
                  <a:gd name="T40" fmla="*/ 0 w 93"/>
                  <a:gd name="T41" fmla="*/ 43 h 70"/>
                  <a:gd name="T42" fmla="*/ 9 w 93"/>
                  <a:gd name="T43" fmla="*/ 55 h 70"/>
                  <a:gd name="T44" fmla="*/ 18 w 93"/>
                  <a:gd name="T45" fmla="*/ 63 h 70"/>
                  <a:gd name="T46" fmla="*/ 29 w 93"/>
                  <a:gd name="T47" fmla="*/ 6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3" h="70">
                    <a:moveTo>
                      <a:pt x="29" y="66"/>
                    </a:moveTo>
                    <a:lnTo>
                      <a:pt x="58" y="69"/>
                    </a:lnTo>
                    <a:lnTo>
                      <a:pt x="58" y="69"/>
                    </a:lnTo>
                    <a:lnTo>
                      <a:pt x="58" y="69"/>
                    </a:lnTo>
                    <a:lnTo>
                      <a:pt x="69" y="69"/>
                    </a:lnTo>
                    <a:lnTo>
                      <a:pt x="81" y="63"/>
                    </a:lnTo>
                    <a:lnTo>
                      <a:pt x="89" y="52"/>
                    </a:lnTo>
                    <a:lnTo>
                      <a:pt x="92" y="40"/>
                    </a:lnTo>
                    <a:lnTo>
                      <a:pt x="92" y="40"/>
                    </a:lnTo>
                    <a:lnTo>
                      <a:pt x="92" y="26"/>
                    </a:lnTo>
                    <a:lnTo>
                      <a:pt x="87" y="14"/>
                    </a:lnTo>
                    <a:lnTo>
                      <a:pt x="75" y="9"/>
                    </a:lnTo>
                    <a:lnTo>
                      <a:pt x="63" y="3"/>
                    </a:lnTo>
                    <a:lnTo>
                      <a:pt x="38" y="0"/>
                    </a:lnTo>
                    <a:lnTo>
                      <a:pt x="38" y="0"/>
                    </a:lnTo>
                    <a:lnTo>
                      <a:pt x="24" y="3"/>
                    </a:lnTo>
                    <a:lnTo>
                      <a:pt x="12" y="9"/>
                    </a:lnTo>
                    <a:lnTo>
                      <a:pt x="3" y="17"/>
                    </a:lnTo>
                    <a:lnTo>
                      <a:pt x="0" y="32"/>
                    </a:lnTo>
                    <a:lnTo>
                      <a:pt x="0" y="32"/>
                    </a:lnTo>
                    <a:lnTo>
                      <a:pt x="0" y="43"/>
                    </a:lnTo>
                    <a:lnTo>
                      <a:pt x="9" y="55"/>
                    </a:lnTo>
                    <a:lnTo>
                      <a:pt x="18" y="63"/>
                    </a:lnTo>
                    <a:lnTo>
                      <a:pt x="29" y="66"/>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70"/>
                <a:endParaRPr lang="en-US">
                  <a:solidFill>
                    <a:srgbClr val="58595D"/>
                  </a:solidFill>
                </a:endParaRPr>
              </a:p>
            </p:txBody>
          </p:sp>
          <p:sp>
            <p:nvSpPr>
              <p:cNvPr id="169" name="Freeform 261"/>
              <p:cNvSpPr>
                <a:spLocks noChangeArrowheads="1"/>
              </p:cNvSpPr>
              <p:nvPr/>
            </p:nvSpPr>
            <p:spPr bwMode="auto">
              <a:xfrm>
                <a:off x="4970463" y="2214563"/>
                <a:ext cx="33337" cy="25400"/>
              </a:xfrm>
              <a:custGeom>
                <a:avLst/>
                <a:gdLst>
                  <a:gd name="T0" fmla="*/ 28 w 92"/>
                  <a:gd name="T1" fmla="*/ 63 h 70"/>
                  <a:gd name="T2" fmla="*/ 54 w 92"/>
                  <a:gd name="T3" fmla="*/ 69 h 70"/>
                  <a:gd name="T4" fmla="*/ 54 w 92"/>
                  <a:gd name="T5" fmla="*/ 69 h 70"/>
                  <a:gd name="T6" fmla="*/ 54 w 92"/>
                  <a:gd name="T7" fmla="*/ 69 h 70"/>
                  <a:gd name="T8" fmla="*/ 65 w 92"/>
                  <a:gd name="T9" fmla="*/ 66 h 70"/>
                  <a:gd name="T10" fmla="*/ 77 w 92"/>
                  <a:gd name="T11" fmla="*/ 63 h 70"/>
                  <a:gd name="T12" fmla="*/ 86 w 92"/>
                  <a:gd name="T13" fmla="*/ 52 h 70"/>
                  <a:gd name="T14" fmla="*/ 91 w 92"/>
                  <a:gd name="T15" fmla="*/ 40 h 70"/>
                  <a:gd name="T16" fmla="*/ 91 w 92"/>
                  <a:gd name="T17" fmla="*/ 40 h 70"/>
                  <a:gd name="T18" fmla="*/ 91 w 92"/>
                  <a:gd name="T19" fmla="*/ 29 h 70"/>
                  <a:gd name="T20" fmla="*/ 86 w 92"/>
                  <a:gd name="T21" fmla="*/ 18 h 70"/>
                  <a:gd name="T22" fmla="*/ 77 w 92"/>
                  <a:gd name="T23" fmla="*/ 9 h 70"/>
                  <a:gd name="T24" fmla="*/ 63 w 92"/>
                  <a:gd name="T25" fmla="*/ 3 h 70"/>
                  <a:gd name="T26" fmla="*/ 37 w 92"/>
                  <a:gd name="T27" fmla="*/ 0 h 70"/>
                  <a:gd name="T28" fmla="*/ 37 w 92"/>
                  <a:gd name="T29" fmla="*/ 0 h 70"/>
                  <a:gd name="T30" fmla="*/ 26 w 92"/>
                  <a:gd name="T31" fmla="*/ 0 h 70"/>
                  <a:gd name="T32" fmla="*/ 14 w 92"/>
                  <a:gd name="T33" fmla="*/ 6 h 70"/>
                  <a:gd name="T34" fmla="*/ 5 w 92"/>
                  <a:gd name="T35" fmla="*/ 15 h 70"/>
                  <a:gd name="T36" fmla="*/ 0 w 92"/>
                  <a:gd name="T37" fmla="*/ 26 h 70"/>
                  <a:gd name="T38" fmla="*/ 0 w 92"/>
                  <a:gd name="T39" fmla="*/ 26 h 70"/>
                  <a:gd name="T40" fmla="*/ 0 w 92"/>
                  <a:gd name="T41" fmla="*/ 40 h 70"/>
                  <a:gd name="T42" fmla="*/ 5 w 92"/>
                  <a:gd name="T43" fmla="*/ 49 h 70"/>
                  <a:gd name="T44" fmla="*/ 14 w 92"/>
                  <a:gd name="T45" fmla="*/ 57 h 70"/>
                  <a:gd name="T46" fmla="*/ 28 w 92"/>
                  <a:gd name="T47" fmla="*/ 6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2" h="70">
                    <a:moveTo>
                      <a:pt x="28" y="63"/>
                    </a:moveTo>
                    <a:lnTo>
                      <a:pt x="54" y="69"/>
                    </a:lnTo>
                    <a:lnTo>
                      <a:pt x="54" y="69"/>
                    </a:lnTo>
                    <a:lnTo>
                      <a:pt x="54" y="69"/>
                    </a:lnTo>
                    <a:lnTo>
                      <a:pt x="65" y="66"/>
                    </a:lnTo>
                    <a:lnTo>
                      <a:pt x="77" y="63"/>
                    </a:lnTo>
                    <a:lnTo>
                      <a:pt x="86" y="52"/>
                    </a:lnTo>
                    <a:lnTo>
                      <a:pt x="91" y="40"/>
                    </a:lnTo>
                    <a:lnTo>
                      <a:pt x="91" y="40"/>
                    </a:lnTo>
                    <a:lnTo>
                      <a:pt x="91" y="29"/>
                    </a:lnTo>
                    <a:lnTo>
                      <a:pt x="86" y="18"/>
                    </a:lnTo>
                    <a:lnTo>
                      <a:pt x="77" y="9"/>
                    </a:lnTo>
                    <a:lnTo>
                      <a:pt x="63" y="3"/>
                    </a:lnTo>
                    <a:lnTo>
                      <a:pt x="37" y="0"/>
                    </a:lnTo>
                    <a:lnTo>
                      <a:pt x="37" y="0"/>
                    </a:lnTo>
                    <a:lnTo>
                      <a:pt x="26" y="0"/>
                    </a:lnTo>
                    <a:lnTo>
                      <a:pt x="14" y="6"/>
                    </a:lnTo>
                    <a:lnTo>
                      <a:pt x="5" y="15"/>
                    </a:lnTo>
                    <a:lnTo>
                      <a:pt x="0" y="26"/>
                    </a:lnTo>
                    <a:lnTo>
                      <a:pt x="0" y="26"/>
                    </a:lnTo>
                    <a:lnTo>
                      <a:pt x="0" y="40"/>
                    </a:lnTo>
                    <a:lnTo>
                      <a:pt x="5" y="49"/>
                    </a:lnTo>
                    <a:lnTo>
                      <a:pt x="14" y="57"/>
                    </a:lnTo>
                    <a:lnTo>
                      <a:pt x="28" y="63"/>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70"/>
                <a:endParaRPr lang="en-US">
                  <a:solidFill>
                    <a:srgbClr val="58595D"/>
                  </a:solidFill>
                </a:endParaRPr>
              </a:p>
            </p:txBody>
          </p:sp>
          <p:sp>
            <p:nvSpPr>
              <p:cNvPr id="170" name="Freeform 262"/>
              <p:cNvSpPr>
                <a:spLocks noChangeArrowheads="1"/>
              </p:cNvSpPr>
              <p:nvPr/>
            </p:nvSpPr>
            <p:spPr bwMode="auto">
              <a:xfrm>
                <a:off x="4902200" y="2200275"/>
                <a:ext cx="31750" cy="25400"/>
              </a:xfrm>
              <a:custGeom>
                <a:avLst/>
                <a:gdLst>
                  <a:gd name="T0" fmla="*/ 26 w 90"/>
                  <a:gd name="T1" fmla="*/ 60 h 70"/>
                  <a:gd name="T2" fmla="*/ 51 w 90"/>
                  <a:gd name="T3" fmla="*/ 66 h 70"/>
                  <a:gd name="T4" fmla="*/ 51 w 90"/>
                  <a:gd name="T5" fmla="*/ 66 h 70"/>
                  <a:gd name="T6" fmla="*/ 51 w 90"/>
                  <a:gd name="T7" fmla="*/ 66 h 70"/>
                  <a:gd name="T8" fmla="*/ 63 w 90"/>
                  <a:gd name="T9" fmla="*/ 69 h 70"/>
                  <a:gd name="T10" fmla="*/ 74 w 90"/>
                  <a:gd name="T11" fmla="*/ 63 h 70"/>
                  <a:gd name="T12" fmla="*/ 83 w 90"/>
                  <a:gd name="T13" fmla="*/ 55 h 70"/>
                  <a:gd name="T14" fmla="*/ 89 w 90"/>
                  <a:gd name="T15" fmla="*/ 43 h 70"/>
                  <a:gd name="T16" fmla="*/ 89 w 90"/>
                  <a:gd name="T17" fmla="*/ 43 h 70"/>
                  <a:gd name="T18" fmla="*/ 89 w 90"/>
                  <a:gd name="T19" fmla="*/ 31 h 70"/>
                  <a:gd name="T20" fmla="*/ 86 w 90"/>
                  <a:gd name="T21" fmla="*/ 20 h 70"/>
                  <a:gd name="T22" fmla="*/ 77 w 90"/>
                  <a:gd name="T23" fmla="*/ 11 h 70"/>
                  <a:gd name="T24" fmla="*/ 65 w 90"/>
                  <a:gd name="T25" fmla="*/ 6 h 70"/>
                  <a:gd name="T26" fmla="*/ 40 w 90"/>
                  <a:gd name="T27" fmla="*/ 0 h 70"/>
                  <a:gd name="T28" fmla="*/ 40 w 90"/>
                  <a:gd name="T29" fmla="*/ 0 h 70"/>
                  <a:gd name="T30" fmla="*/ 26 w 90"/>
                  <a:gd name="T31" fmla="*/ 0 h 70"/>
                  <a:gd name="T32" fmla="*/ 14 w 90"/>
                  <a:gd name="T33" fmla="*/ 3 h 70"/>
                  <a:gd name="T34" fmla="*/ 5 w 90"/>
                  <a:gd name="T35" fmla="*/ 11 h 70"/>
                  <a:gd name="T36" fmla="*/ 2 w 90"/>
                  <a:gd name="T37" fmla="*/ 23 h 70"/>
                  <a:gd name="T38" fmla="*/ 2 w 90"/>
                  <a:gd name="T39" fmla="*/ 23 h 70"/>
                  <a:gd name="T40" fmla="*/ 0 w 90"/>
                  <a:gd name="T41" fmla="*/ 34 h 70"/>
                  <a:gd name="T42" fmla="*/ 5 w 90"/>
                  <a:gd name="T43" fmla="*/ 46 h 70"/>
                  <a:gd name="T44" fmla="*/ 14 w 90"/>
                  <a:gd name="T45" fmla="*/ 55 h 70"/>
                  <a:gd name="T46" fmla="*/ 26 w 90"/>
                  <a:gd name="T47" fmla="*/ 6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0" h="70">
                    <a:moveTo>
                      <a:pt x="26" y="60"/>
                    </a:moveTo>
                    <a:lnTo>
                      <a:pt x="51" y="66"/>
                    </a:lnTo>
                    <a:lnTo>
                      <a:pt x="51" y="66"/>
                    </a:lnTo>
                    <a:lnTo>
                      <a:pt x="51" y="66"/>
                    </a:lnTo>
                    <a:lnTo>
                      <a:pt x="63" y="69"/>
                    </a:lnTo>
                    <a:lnTo>
                      <a:pt x="74" y="63"/>
                    </a:lnTo>
                    <a:lnTo>
                      <a:pt x="83" y="55"/>
                    </a:lnTo>
                    <a:lnTo>
                      <a:pt x="89" y="43"/>
                    </a:lnTo>
                    <a:lnTo>
                      <a:pt x="89" y="43"/>
                    </a:lnTo>
                    <a:lnTo>
                      <a:pt x="89" y="31"/>
                    </a:lnTo>
                    <a:lnTo>
                      <a:pt x="86" y="20"/>
                    </a:lnTo>
                    <a:lnTo>
                      <a:pt x="77" y="11"/>
                    </a:lnTo>
                    <a:lnTo>
                      <a:pt x="65" y="6"/>
                    </a:lnTo>
                    <a:lnTo>
                      <a:pt x="40" y="0"/>
                    </a:lnTo>
                    <a:lnTo>
                      <a:pt x="40" y="0"/>
                    </a:lnTo>
                    <a:lnTo>
                      <a:pt x="26" y="0"/>
                    </a:lnTo>
                    <a:lnTo>
                      <a:pt x="14" y="3"/>
                    </a:lnTo>
                    <a:lnTo>
                      <a:pt x="5" y="11"/>
                    </a:lnTo>
                    <a:lnTo>
                      <a:pt x="2" y="23"/>
                    </a:lnTo>
                    <a:lnTo>
                      <a:pt x="2" y="23"/>
                    </a:lnTo>
                    <a:lnTo>
                      <a:pt x="0" y="34"/>
                    </a:lnTo>
                    <a:lnTo>
                      <a:pt x="5" y="46"/>
                    </a:lnTo>
                    <a:lnTo>
                      <a:pt x="14" y="55"/>
                    </a:lnTo>
                    <a:lnTo>
                      <a:pt x="26" y="6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70"/>
                <a:endParaRPr lang="en-US">
                  <a:solidFill>
                    <a:srgbClr val="58595D"/>
                  </a:solidFill>
                </a:endParaRPr>
              </a:p>
            </p:txBody>
          </p:sp>
          <p:sp>
            <p:nvSpPr>
              <p:cNvPr id="171" name="Freeform 263"/>
              <p:cNvSpPr>
                <a:spLocks noChangeArrowheads="1"/>
              </p:cNvSpPr>
              <p:nvPr/>
            </p:nvSpPr>
            <p:spPr bwMode="auto">
              <a:xfrm>
                <a:off x="4835525" y="2181225"/>
                <a:ext cx="31750" cy="25400"/>
              </a:xfrm>
              <a:custGeom>
                <a:avLst/>
                <a:gdLst>
                  <a:gd name="T0" fmla="*/ 20 w 87"/>
                  <a:gd name="T1" fmla="*/ 61 h 70"/>
                  <a:gd name="T2" fmla="*/ 46 w 87"/>
                  <a:gd name="T3" fmla="*/ 69 h 70"/>
                  <a:gd name="T4" fmla="*/ 46 w 87"/>
                  <a:gd name="T5" fmla="*/ 69 h 70"/>
                  <a:gd name="T6" fmla="*/ 46 w 87"/>
                  <a:gd name="T7" fmla="*/ 69 h 70"/>
                  <a:gd name="T8" fmla="*/ 58 w 87"/>
                  <a:gd name="T9" fmla="*/ 69 h 70"/>
                  <a:gd name="T10" fmla="*/ 69 w 87"/>
                  <a:gd name="T11" fmla="*/ 66 h 70"/>
                  <a:gd name="T12" fmla="*/ 78 w 87"/>
                  <a:gd name="T13" fmla="*/ 61 h 70"/>
                  <a:gd name="T14" fmla="*/ 83 w 87"/>
                  <a:gd name="T15" fmla="*/ 49 h 70"/>
                  <a:gd name="T16" fmla="*/ 83 w 87"/>
                  <a:gd name="T17" fmla="*/ 49 h 70"/>
                  <a:gd name="T18" fmla="*/ 86 w 87"/>
                  <a:gd name="T19" fmla="*/ 38 h 70"/>
                  <a:gd name="T20" fmla="*/ 83 w 87"/>
                  <a:gd name="T21" fmla="*/ 26 h 70"/>
                  <a:gd name="T22" fmla="*/ 75 w 87"/>
                  <a:gd name="T23" fmla="*/ 18 h 70"/>
                  <a:gd name="T24" fmla="*/ 66 w 87"/>
                  <a:gd name="T25" fmla="*/ 12 h 70"/>
                  <a:gd name="T26" fmla="*/ 40 w 87"/>
                  <a:gd name="T27" fmla="*/ 3 h 70"/>
                  <a:gd name="T28" fmla="*/ 40 w 87"/>
                  <a:gd name="T29" fmla="*/ 3 h 70"/>
                  <a:gd name="T30" fmla="*/ 29 w 87"/>
                  <a:gd name="T31" fmla="*/ 0 h 70"/>
                  <a:gd name="T32" fmla="*/ 18 w 87"/>
                  <a:gd name="T33" fmla="*/ 3 h 70"/>
                  <a:gd name="T34" fmla="*/ 9 w 87"/>
                  <a:gd name="T35" fmla="*/ 12 h 70"/>
                  <a:gd name="T36" fmla="*/ 0 w 87"/>
                  <a:gd name="T37" fmla="*/ 21 h 70"/>
                  <a:gd name="T38" fmla="*/ 0 w 87"/>
                  <a:gd name="T39" fmla="*/ 21 h 70"/>
                  <a:gd name="T40" fmla="*/ 0 w 87"/>
                  <a:gd name="T41" fmla="*/ 32 h 70"/>
                  <a:gd name="T42" fmla="*/ 3 w 87"/>
                  <a:gd name="T43" fmla="*/ 44 h 70"/>
                  <a:gd name="T44" fmla="*/ 9 w 87"/>
                  <a:gd name="T45" fmla="*/ 52 h 70"/>
                  <a:gd name="T46" fmla="*/ 20 w 87"/>
                  <a:gd name="T47" fmla="*/ 6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7" h="70">
                    <a:moveTo>
                      <a:pt x="20" y="61"/>
                    </a:moveTo>
                    <a:lnTo>
                      <a:pt x="46" y="69"/>
                    </a:lnTo>
                    <a:lnTo>
                      <a:pt x="46" y="69"/>
                    </a:lnTo>
                    <a:lnTo>
                      <a:pt x="46" y="69"/>
                    </a:lnTo>
                    <a:lnTo>
                      <a:pt x="58" y="69"/>
                    </a:lnTo>
                    <a:lnTo>
                      <a:pt x="69" y="66"/>
                    </a:lnTo>
                    <a:lnTo>
                      <a:pt x="78" y="61"/>
                    </a:lnTo>
                    <a:lnTo>
                      <a:pt x="83" y="49"/>
                    </a:lnTo>
                    <a:lnTo>
                      <a:pt x="83" y="49"/>
                    </a:lnTo>
                    <a:lnTo>
                      <a:pt x="86" y="38"/>
                    </a:lnTo>
                    <a:lnTo>
                      <a:pt x="83" y="26"/>
                    </a:lnTo>
                    <a:lnTo>
                      <a:pt x="75" y="18"/>
                    </a:lnTo>
                    <a:lnTo>
                      <a:pt x="66" y="12"/>
                    </a:lnTo>
                    <a:lnTo>
                      <a:pt x="40" y="3"/>
                    </a:lnTo>
                    <a:lnTo>
                      <a:pt x="40" y="3"/>
                    </a:lnTo>
                    <a:lnTo>
                      <a:pt x="29" y="0"/>
                    </a:lnTo>
                    <a:lnTo>
                      <a:pt x="18" y="3"/>
                    </a:lnTo>
                    <a:lnTo>
                      <a:pt x="9" y="12"/>
                    </a:lnTo>
                    <a:lnTo>
                      <a:pt x="0" y="21"/>
                    </a:lnTo>
                    <a:lnTo>
                      <a:pt x="0" y="21"/>
                    </a:lnTo>
                    <a:lnTo>
                      <a:pt x="0" y="32"/>
                    </a:lnTo>
                    <a:lnTo>
                      <a:pt x="3" y="44"/>
                    </a:lnTo>
                    <a:lnTo>
                      <a:pt x="9" y="52"/>
                    </a:lnTo>
                    <a:lnTo>
                      <a:pt x="20" y="61"/>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70"/>
                <a:endParaRPr lang="en-US">
                  <a:solidFill>
                    <a:srgbClr val="58595D"/>
                  </a:solidFill>
                </a:endParaRPr>
              </a:p>
            </p:txBody>
          </p:sp>
          <p:sp>
            <p:nvSpPr>
              <p:cNvPr id="172" name="Freeform 264"/>
              <p:cNvSpPr>
                <a:spLocks noChangeArrowheads="1"/>
              </p:cNvSpPr>
              <p:nvPr/>
            </p:nvSpPr>
            <p:spPr bwMode="auto">
              <a:xfrm>
                <a:off x="4772025" y="2154238"/>
                <a:ext cx="30163" cy="25400"/>
              </a:xfrm>
              <a:custGeom>
                <a:avLst/>
                <a:gdLst>
                  <a:gd name="T0" fmla="*/ 66 w 84"/>
                  <a:gd name="T1" fmla="*/ 14 h 70"/>
                  <a:gd name="T2" fmla="*/ 43 w 84"/>
                  <a:gd name="T3" fmla="*/ 3 h 70"/>
                  <a:gd name="T4" fmla="*/ 43 w 84"/>
                  <a:gd name="T5" fmla="*/ 3 h 70"/>
                  <a:gd name="T6" fmla="*/ 31 w 84"/>
                  <a:gd name="T7" fmla="*/ 0 h 70"/>
                  <a:gd name="T8" fmla="*/ 20 w 84"/>
                  <a:gd name="T9" fmla="*/ 0 h 70"/>
                  <a:gd name="T10" fmla="*/ 11 w 84"/>
                  <a:gd name="T11" fmla="*/ 6 h 70"/>
                  <a:gd name="T12" fmla="*/ 3 w 84"/>
                  <a:gd name="T13" fmla="*/ 14 h 70"/>
                  <a:gd name="T14" fmla="*/ 3 w 84"/>
                  <a:gd name="T15" fmla="*/ 14 h 70"/>
                  <a:gd name="T16" fmla="*/ 0 w 84"/>
                  <a:gd name="T17" fmla="*/ 26 h 70"/>
                  <a:gd name="T18" fmla="*/ 3 w 84"/>
                  <a:gd name="T19" fmla="*/ 37 h 70"/>
                  <a:gd name="T20" fmla="*/ 8 w 84"/>
                  <a:gd name="T21" fmla="*/ 46 h 70"/>
                  <a:gd name="T22" fmla="*/ 17 w 84"/>
                  <a:gd name="T23" fmla="*/ 55 h 70"/>
                  <a:gd name="T24" fmla="*/ 40 w 84"/>
                  <a:gd name="T25" fmla="*/ 66 h 70"/>
                  <a:gd name="T26" fmla="*/ 40 w 84"/>
                  <a:gd name="T27" fmla="*/ 66 h 70"/>
                  <a:gd name="T28" fmla="*/ 40 w 84"/>
                  <a:gd name="T29" fmla="*/ 66 h 70"/>
                  <a:gd name="T30" fmla="*/ 51 w 84"/>
                  <a:gd name="T31" fmla="*/ 69 h 70"/>
                  <a:gd name="T32" fmla="*/ 63 w 84"/>
                  <a:gd name="T33" fmla="*/ 69 h 70"/>
                  <a:gd name="T34" fmla="*/ 71 w 84"/>
                  <a:gd name="T35" fmla="*/ 63 h 70"/>
                  <a:gd name="T36" fmla="*/ 80 w 84"/>
                  <a:gd name="T37" fmla="*/ 55 h 70"/>
                  <a:gd name="T38" fmla="*/ 80 w 84"/>
                  <a:gd name="T39" fmla="*/ 55 h 70"/>
                  <a:gd name="T40" fmla="*/ 83 w 84"/>
                  <a:gd name="T41" fmla="*/ 43 h 70"/>
                  <a:gd name="T42" fmla="*/ 80 w 84"/>
                  <a:gd name="T43" fmla="*/ 32 h 70"/>
                  <a:gd name="T44" fmla="*/ 74 w 84"/>
                  <a:gd name="T45" fmla="*/ 23 h 70"/>
                  <a:gd name="T46" fmla="*/ 66 w 84"/>
                  <a:gd name="T47" fmla="*/ 1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4" h="70">
                    <a:moveTo>
                      <a:pt x="66" y="14"/>
                    </a:moveTo>
                    <a:lnTo>
                      <a:pt x="43" y="3"/>
                    </a:lnTo>
                    <a:lnTo>
                      <a:pt x="43" y="3"/>
                    </a:lnTo>
                    <a:lnTo>
                      <a:pt x="31" y="0"/>
                    </a:lnTo>
                    <a:lnTo>
                      <a:pt x="20" y="0"/>
                    </a:lnTo>
                    <a:lnTo>
                      <a:pt x="11" y="6"/>
                    </a:lnTo>
                    <a:lnTo>
                      <a:pt x="3" y="14"/>
                    </a:lnTo>
                    <a:lnTo>
                      <a:pt x="3" y="14"/>
                    </a:lnTo>
                    <a:lnTo>
                      <a:pt x="0" y="26"/>
                    </a:lnTo>
                    <a:lnTo>
                      <a:pt x="3" y="37"/>
                    </a:lnTo>
                    <a:lnTo>
                      <a:pt x="8" y="46"/>
                    </a:lnTo>
                    <a:lnTo>
                      <a:pt x="17" y="55"/>
                    </a:lnTo>
                    <a:lnTo>
                      <a:pt x="40" y="66"/>
                    </a:lnTo>
                    <a:lnTo>
                      <a:pt x="40" y="66"/>
                    </a:lnTo>
                    <a:lnTo>
                      <a:pt x="40" y="66"/>
                    </a:lnTo>
                    <a:lnTo>
                      <a:pt x="51" y="69"/>
                    </a:lnTo>
                    <a:lnTo>
                      <a:pt x="63" y="69"/>
                    </a:lnTo>
                    <a:lnTo>
                      <a:pt x="71" y="63"/>
                    </a:lnTo>
                    <a:lnTo>
                      <a:pt x="80" y="55"/>
                    </a:lnTo>
                    <a:lnTo>
                      <a:pt x="80" y="55"/>
                    </a:lnTo>
                    <a:lnTo>
                      <a:pt x="83" y="43"/>
                    </a:lnTo>
                    <a:lnTo>
                      <a:pt x="80" y="32"/>
                    </a:lnTo>
                    <a:lnTo>
                      <a:pt x="74" y="23"/>
                    </a:lnTo>
                    <a:lnTo>
                      <a:pt x="66" y="14"/>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70"/>
                <a:endParaRPr lang="en-US">
                  <a:solidFill>
                    <a:srgbClr val="58595D"/>
                  </a:solidFill>
                </a:endParaRPr>
              </a:p>
            </p:txBody>
          </p:sp>
          <p:sp>
            <p:nvSpPr>
              <p:cNvPr id="173" name="Freeform 265"/>
              <p:cNvSpPr>
                <a:spLocks noChangeArrowheads="1"/>
              </p:cNvSpPr>
              <p:nvPr/>
            </p:nvSpPr>
            <p:spPr bwMode="auto">
              <a:xfrm>
                <a:off x="4867275" y="1944688"/>
                <a:ext cx="22225" cy="15875"/>
              </a:xfrm>
              <a:custGeom>
                <a:avLst/>
                <a:gdLst>
                  <a:gd name="T0" fmla="*/ 23 w 62"/>
                  <a:gd name="T1" fmla="*/ 40 h 44"/>
                  <a:gd name="T2" fmla="*/ 49 w 62"/>
                  <a:gd name="T3" fmla="*/ 34 h 44"/>
                  <a:gd name="T4" fmla="*/ 49 w 62"/>
                  <a:gd name="T5" fmla="*/ 34 h 44"/>
                  <a:gd name="T6" fmla="*/ 55 w 62"/>
                  <a:gd name="T7" fmla="*/ 29 h 44"/>
                  <a:gd name="T8" fmla="*/ 61 w 62"/>
                  <a:gd name="T9" fmla="*/ 26 h 44"/>
                  <a:gd name="T10" fmla="*/ 61 w 62"/>
                  <a:gd name="T11" fmla="*/ 20 h 44"/>
                  <a:gd name="T12" fmla="*/ 61 w 62"/>
                  <a:gd name="T13" fmla="*/ 11 h 44"/>
                  <a:gd name="T14" fmla="*/ 61 w 62"/>
                  <a:gd name="T15" fmla="*/ 11 h 44"/>
                  <a:gd name="T16" fmla="*/ 58 w 62"/>
                  <a:gd name="T17" fmla="*/ 5 h 44"/>
                  <a:gd name="T18" fmla="*/ 52 w 62"/>
                  <a:gd name="T19" fmla="*/ 3 h 44"/>
                  <a:gd name="T20" fmla="*/ 46 w 62"/>
                  <a:gd name="T21" fmla="*/ 0 h 44"/>
                  <a:gd name="T22" fmla="*/ 40 w 62"/>
                  <a:gd name="T23" fmla="*/ 0 h 44"/>
                  <a:gd name="T24" fmla="*/ 14 w 62"/>
                  <a:gd name="T25" fmla="*/ 8 h 44"/>
                  <a:gd name="T26" fmla="*/ 14 w 62"/>
                  <a:gd name="T27" fmla="*/ 8 h 44"/>
                  <a:gd name="T28" fmla="*/ 14 w 62"/>
                  <a:gd name="T29" fmla="*/ 8 h 44"/>
                  <a:gd name="T30" fmla="*/ 6 w 62"/>
                  <a:gd name="T31" fmla="*/ 11 h 44"/>
                  <a:gd name="T32" fmla="*/ 3 w 62"/>
                  <a:gd name="T33" fmla="*/ 17 h 44"/>
                  <a:gd name="T34" fmla="*/ 0 w 62"/>
                  <a:gd name="T35" fmla="*/ 23 h 44"/>
                  <a:gd name="T36" fmla="*/ 0 w 62"/>
                  <a:gd name="T37" fmla="*/ 29 h 44"/>
                  <a:gd name="T38" fmla="*/ 0 w 62"/>
                  <a:gd name="T39" fmla="*/ 29 h 44"/>
                  <a:gd name="T40" fmla="*/ 6 w 62"/>
                  <a:gd name="T41" fmla="*/ 34 h 44"/>
                  <a:gd name="T42" fmla="*/ 9 w 62"/>
                  <a:gd name="T43" fmla="*/ 40 h 44"/>
                  <a:gd name="T44" fmla="*/ 17 w 62"/>
                  <a:gd name="T45" fmla="*/ 43 h 44"/>
                  <a:gd name="T46" fmla="*/ 23 w 62"/>
                  <a:gd name="T47" fmla="*/ 4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 h="44">
                    <a:moveTo>
                      <a:pt x="23" y="40"/>
                    </a:moveTo>
                    <a:lnTo>
                      <a:pt x="49" y="34"/>
                    </a:lnTo>
                    <a:lnTo>
                      <a:pt x="49" y="34"/>
                    </a:lnTo>
                    <a:lnTo>
                      <a:pt x="55" y="29"/>
                    </a:lnTo>
                    <a:lnTo>
                      <a:pt x="61" y="26"/>
                    </a:lnTo>
                    <a:lnTo>
                      <a:pt x="61" y="20"/>
                    </a:lnTo>
                    <a:lnTo>
                      <a:pt x="61" y="11"/>
                    </a:lnTo>
                    <a:lnTo>
                      <a:pt x="61" y="11"/>
                    </a:lnTo>
                    <a:lnTo>
                      <a:pt x="58" y="5"/>
                    </a:lnTo>
                    <a:lnTo>
                      <a:pt x="52" y="3"/>
                    </a:lnTo>
                    <a:lnTo>
                      <a:pt x="46" y="0"/>
                    </a:lnTo>
                    <a:lnTo>
                      <a:pt x="40" y="0"/>
                    </a:lnTo>
                    <a:lnTo>
                      <a:pt x="14" y="8"/>
                    </a:lnTo>
                    <a:lnTo>
                      <a:pt x="14" y="8"/>
                    </a:lnTo>
                    <a:lnTo>
                      <a:pt x="14" y="8"/>
                    </a:lnTo>
                    <a:lnTo>
                      <a:pt x="6" y="11"/>
                    </a:lnTo>
                    <a:lnTo>
                      <a:pt x="3" y="17"/>
                    </a:lnTo>
                    <a:lnTo>
                      <a:pt x="0" y="23"/>
                    </a:lnTo>
                    <a:lnTo>
                      <a:pt x="0" y="29"/>
                    </a:lnTo>
                    <a:lnTo>
                      <a:pt x="0" y="29"/>
                    </a:lnTo>
                    <a:lnTo>
                      <a:pt x="6" y="34"/>
                    </a:lnTo>
                    <a:lnTo>
                      <a:pt x="9" y="40"/>
                    </a:lnTo>
                    <a:lnTo>
                      <a:pt x="17" y="43"/>
                    </a:lnTo>
                    <a:lnTo>
                      <a:pt x="23" y="4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70"/>
                <a:endParaRPr lang="en-US">
                  <a:solidFill>
                    <a:srgbClr val="58595D"/>
                  </a:solidFill>
                </a:endParaRPr>
              </a:p>
            </p:txBody>
          </p:sp>
          <p:sp>
            <p:nvSpPr>
              <p:cNvPr id="174" name="Freeform 266"/>
              <p:cNvSpPr>
                <a:spLocks noChangeArrowheads="1"/>
              </p:cNvSpPr>
              <p:nvPr/>
            </p:nvSpPr>
            <p:spPr bwMode="auto">
              <a:xfrm>
                <a:off x="4935538" y="1928813"/>
                <a:ext cx="20637" cy="12700"/>
              </a:xfrm>
              <a:custGeom>
                <a:avLst/>
                <a:gdLst>
                  <a:gd name="T0" fmla="*/ 17 w 56"/>
                  <a:gd name="T1" fmla="*/ 34 h 35"/>
                  <a:gd name="T2" fmla="*/ 43 w 56"/>
                  <a:gd name="T3" fmla="*/ 28 h 35"/>
                  <a:gd name="T4" fmla="*/ 43 w 56"/>
                  <a:gd name="T5" fmla="*/ 28 h 35"/>
                  <a:gd name="T6" fmla="*/ 49 w 56"/>
                  <a:gd name="T7" fmla="*/ 26 h 35"/>
                  <a:gd name="T8" fmla="*/ 52 w 56"/>
                  <a:gd name="T9" fmla="*/ 23 h 35"/>
                  <a:gd name="T10" fmla="*/ 55 w 56"/>
                  <a:gd name="T11" fmla="*/ 17 h 35"/>
                  <a:gd name="T12" fmla="*/ 55 w 56"/>
                  <a:gd name="T13" fmla="*/ 11 h 35"/>
                  <a:gd name="T14" fmla="*/ 55 w 56"/>
                  <a:gd name="T15" fmla="*/ 11 h 35"/>
                  <a:gd name="T16" fmla="*/ 52 w 56"/>
                  <a:gd name="T17" fmla="*/ 9 h 35"/>
                  <a:gd name="T18" fmla="*/ 49 w 56"/>
                  <a:gd name="T19" fmla="*/ 3 h 35"/>
                  <a:gd name="T20" fmla="*/ 43 w 56"/>
                  <a:gd name="T21" fmla="*/ 3 h 35"/>
                  <a:gd name="T22" fmla="*/ 37 w 56"/>
                  <a:gd name="T23" fmla="*/ 0 h 35"/>
                  <a:gd name="T24" fmla="*/ 12 w 56"/>
                  <a:gd name="T25" fmla="*/ 6 h 35"/>
                  <a:gd name="T26" fmla="*/ 12 w 56"/>
                  <a:gd name="T27" fmla="*/ 6 h 35"/>
                  <a:gd name="T28" fmla="*/ 12 w 56"/>
                  <a:gd name="T29" fmla="*/ 6 h 35"/>
                  <a:gd name="T30" fmla="*/ 6 w 56"/>
                  <a:gd name="T31" fmla="*/ 9 h 35"/>
                  <a:gd name="T32" fmla="*/ 3 w 56"/>
                  <a:gd name="T33" fmla="*/ 11 h 35"/>
                  <a:gd name="T34" fmla="*/ 0 w 56"/>
                  <a:gd name="T35" fmla="*/ 17 h 35"/>
                  <a:gd name="T36" fmla="*/ 0 w 56"/>
                  <a:gd name="T37" fmla="*/ 23 h 35"/>
                  <a:gd name="T38" fmla="*/ 0 w 56"/>
                  <a:gd name="T39" fmla="*/ 23 h 35"/>
                  <a:gd name="T40" fmla="*/ 3 w 56"/>
                  <a:gd name="T41" fmla="*/ 28 h 35"/>
                  <a:gd name="T42" fmla="*/ 6 w 56"/>
                  <a:gd name="T43" fmla="*/ 31 h 35"/>
                  <a:gd name="T44" fmla="*/ 12 w 56"/>
                  <a:gd name="T45" fmla="*/ 34 h 35"/>
                  <a:gd name="T46" fmla="*/ 17 w 56"/>
                  <a:gd name="T47" fmla="*/ 3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6" h="35">
                    <a:moveTo>
                      <a:pt x="17" y="34"/>
                    </a:moveTo>
                    <a:lnTo>
                      <a:pt x="43" y="28"/>
                    </a:lnTo>
                    <a:lnTo>
                      <a:pt x="43" y="28"/>
                    </a:lnTo>
                    <a:lnTo>
                      <a:pt x="49" y="26"/>
                    </a:lnTo>
                    <a:lnTo>
                      <a:pt x="52" y="23"/>
                    </a:lnTo>
                    <a:lnTo>
                      <a:pt x="55" y="17"/>
                    </a:lnTo>
                    <a:lnTo>
                      <a:pt x="55" y="11"/>
                    </a:lnTo>
                    <a:lnTo>
                      <a:pt x="55" y="11"/>
                    </a:lnTo>
                    <a:lnTo>
                      <a:pt x="52" y="9"/>
                    </a:lnTo>
                    <a:lnTo>
                      <a:pt x="49" y="3"/>
                    </a:lnTo>
                    <a:lnTo>
                      <a:pt x="43" y="3"/>
                    </a:lnTo>
                    <a:lnTo>
                      <a:pt x="37" y="0"/>
                    </a:lnTo>
                    <a:lnTo>
                      <a:pt x="12" y="6"/>
                    </a:lnTo>
                    <a:lnTo>
                      <a:pt x="12" y="6"/>
                    </a:lnTo>
                    <a:lnTo>
                      <a:pt x="12" y="6"/>
                    </a:lnTo>
                    <a:lnTo>
                      <a:pt x="6" y="9"/>
                    </a:lnTo>
                    <a:lnTo>
                      <a:pt x="3" y="11"/>
                    </a:lnTo>
                    <a:lnTo>
                      <a:pt x="0" y="17"/>
                    </a:lnTo>
                    <a:lnTo>
                      <a:pt x="0" y="23"/>
                    </a:lnTo>
                    <a:lnTo>
                      <a:pt x="0" y="23"/>
                    </a:lnTo>
                    <a:lnTo>
                      <a:pt x="3" y="28"/>
                    </a:lnTo>
                    <a:lnTo>
                      <a:pt x="6" y="31"/>
                    </a:lnTo>
                    <a:lnTo>
                      <a:pt x="12" y="34"/>
                    </a:lnTo>
                    <a:lnTo>
                      <a:pt x="17" y="34"/>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70"/>
                <a:endParaRPr lang="en-US">
                  <a:solidFill>
                    <a:srgbClr val="58595D"/>
                  </a:solidFill>
                </a:endParaRPr>
              </a:p>
            </p:txBody>
          </p:sp>
          <p:sp>
            <p:nvSpPr>
              <p:cNvPr id="175" name="Freeform 267"/>
              <p:cNvSpPr>
                <a:spLocks noChangeArrowheads="1"/>
              </p:cNvSpPr>
              <p:nvPr/>
            </p:nvSpPr>
            <p:spPr bwMode="auto">
              <a:xfrm>
                <a:off x="5005388" y="1919288"/>
                <a:ext cx="17462" cy="7937"/>
              </a:xfrm>
              <a:custGeom>
                <a:avLst/>
                <a:gdLst>
                  <a:gd name="T0" fmla="*/ 11 w 47"/>
                  <a:gd name="T1" fmla="*/ 23 h 24"/>
                  <a:gd name="T2" fmla="*/ 37 w 47"/>
                  <a:gd name="T3" fmla="*/ 20 h 24"/>
                  <a:gd name="T4" fmla="*/ 37 w 47"/>
                  <a:gd name="T5" fmla="*/ 20 h 24"/>
                  <a:gd name="T6" fmla="*/ 43 w 47"/>
                  <a:gd name="T7" fmla="*/ 14 h 24"/>
                  <a:gd name="T8" fmla="*/ 46 w 47"/>
                  <a:gd name="T9" fmla="*/ 9 h 24"/>
                  <a:gd name="T10" fmla="*/ 46 w 47"/>
                  <a:gd name="T11" fmla="*/ 9 h 24"/>
                  <a:gd name="T12" fmla="*/ 43 w 47"/>
                  <a:gd name="T13" fmla="*/ 3 h 24"/>
                  <a:gd name="T14" fmla="*/ 34 w 47"/>
                  <a:gd name="T15" fmla="*/ 0 h 24"/>
                  <a:gd name="T16" fmla="*/ 9 w 47"/>
                  <a:gd name="T17" fmla="*/ 3 h 24"/>
                  <a:gd name="T18" fmla="*/ 9 w 47"/>
                  <a:gd name="T19" fmla="*/ 3 h 24"/>
                  <a:gd name="T20" fmla="*/ 9 w 47"/>
                  <a:gd name="T21" fmla="*/ 3 h 24"/>
                  <a:gd name="T22" fmla="*/ 3 w 47"/>
                  <a:gd name="T23" fmla="*/ 6 h 24"/>
                  <a:gd name="T24" fmla="*/ 0 w 47"/>
                  <a:gd name="T25" fmla="*/ 14 h 24"/>
                  <a:gd name="T26" fmla="*/ 0 w 47"/>
                  <a:gd name="T27" fmla="*/ 14 h 24"/>
                  <a:gd name="T28" fmla="*/ 3 w 47"/>
                  <a:gd name="T29" fmla="*/ 20 h 24"/>
                  <a:gd name="T30" fmla="*/ 11 w 47"/>
                  <a:gd name="T31"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24">
                    <a:moveTo>
                      <a:pt x="11" y="23"/>
                    </a:moveTo>
                    <a:lnTo>
                      <a:pt x="37" y="20"/>
                    </a:lnTo>
                    <a:lnTo>
                      <a:pt x="37" y="20"/>
                    </a:lnTo>
                    <a:lnTo>
                      <a:pt x="43" y="14"/>
                    </a:lnTo>
                    <a:lnTo>
                      <a:pt x="46" y="9"/>
                    </a:lnTo>
                    <a:lnTo>
                      <a:pt x="46" y="9"/>
                    </a:lnTo>
                    <a:lnTo>
                      <a:pt x="43" y="3"/>
                    </a:lnTo>
                    <a:lnTo>
                      <a:pt x="34" y="0"/>
                    </a:lnTo>
                    <a:lnTo>
                      <a:pt x="9" y="3"/>
                    </a:lnTo>
                    <a:lnTo>
                      <a:pt x="9" y="3"/>
                    </a:lnTo>
                    <a:lnTo>
                      <a:pt x="9" y="3"/>
                    </a:lnTo>
                    <a:lnTo>
                      <a:pt x="3" y="6"/>
                    </a:lnTo>
                    <a:lnTo>
                      <a:pt x="0" y="14"/>
                    </a:lnTo>
                    <a:lnTo>
                      <a:pt x="0" y="14"/>
                    </a:lnTo>
                    <a:lnTo>
                      <a:pt x="3" y="20"/>
                    </a:lnTo>
                    <a:lnTo>
                      <a:pt x="11" y="23"/>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70"/>
                <a:endParaRPr lang="en-US">
                  <a:solidFill>
                    <a:srgbClr val="58595D"/>
                  </a:solidFill>
                </a:endParaRPr>
              </a:p>
            </p:txBody>
          </p:sp>
          <p:sp>
            <p:nvSpPr>
              <p:cNvPr id="176" name="Freeform 268"/>
              <p:cNvSpPr>
                <a:spLocks noChangeArrowheads="1"/>
              </p:cNvSpPr>
              <p:nvPr/>
            </p:nvSpPr>
            <p:spPr bwMode="auto">
              <a:xfrm>
                <a:off x="5076825" y="1914525"/>
                <a:ext cx="14288" cy="4763"/>
              </a:xfrm>
              <a:custGeom>
                <a:avLst/>
                <a:gdLst>
                  <a:gd name="T0" fmla="*/ 5 w 38"/>
                  <a:gd name="T1" fmla="*/ 11 h 12"/>
                  <a:gd name="T2" fmla="*/ 31 w 38"/>
                  <a:gd name="T3" fmla="*/ 8 h 12"/>
                  <a:gd name="T4" fmla="*/ 31 w 38"/>
                  <a:gd name="T5" fmla="*/ 8 h 12"/>
                  <a:gd name="T6" fmla="*/ 34 w 38"/>
                  <a:gd name="T7" fmla="*/ 5 h 12"/>
                  <a:gd name="T8" fmla="*/ 37 w 38"/>
                  <a:gd name="T9" fmla="*/ 3 h 12"/>
                  <a:gd name="T10" fmla="*/ 37 w 38"/>
                  <a:gd name="T11" fmla="*/ 3 h 12"/>
                  <a:gd name="T12" fmla="*/ 34 w 38"/>
                  <a:gd name="T13" fmla="*/ 0 h 12"/>
                  <a:gd name="T14" fmla="*/ 31 w 38"/>
                  <a:gd name="T15" fmla="*/ 0 h 12"/>
                  <a:gd name="T16" fmla="*/ 2 w 38"/>
                  <a:gd name="T17" fmla="*/ 0 h 12"/>
                  <a:gd name="T18" fmla="*/ 2 w 38"/>
                  <a:gd name="T19" fmla="*/ 0 h 12"/>
                  <a:gd name="T20" fmla="*/ 2 w 38"/>
                  <a:gd name="T21" fmla="*/ 0 h 12"/>
                  <a:gd name="T22" fmla="*/ 0 w 38"/>
                  <a:gd name="T23" fmla="*/ 3 h 12"/>
                  <a:gd name="T24" fmla="*/ 0 w 38"/>
                  <a:gd name="T25" fmla="*/ 5 h 12"/>
                  <a:gd name="T26" fmla="*/ 0 w 38"/>
                  <a:gd name="T27" fmla="*/ 5 h 12"/>
                  <a:gd name="T28" fmla="*/ 0 w 38"/>
                  <a:gd name="T29" fmla="*/ 11 h 12"/>
                  <a:gd name="T30" fmla="*/ 5 w 38"/>
                  <a:gd name="T31"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 h="12">
                    <a:moveTo>
                      <a:pt x="5" y="11"/>
                    </a:moveTo>
                    <a:lnTo>
                      <a:pt x="31" y="8"/>
                    </a:lnTo>
                    <a:lnTo>
                      <a:pt x="31" y="8"/>
                    </a:lnTo>
                    <a:lnTo>
                      <a:pt x="34" y="5"/>
                    </a:lnTo>
                    <a:lnTo>
                      <a:pt x="37" y="3"/>
                    </a:lnTo>
                    <a:lnTo>
                      <a:pt x="37" y="3"/>
                    </a:lnTo>
                    <a:lnTo>
                      <a:pt x="34" y="0"/>
                    </a:lnTo>
                    <a:lnTo>
                      <a:pt x="31" y="0"/>
                    </a:lnTo>
                    <a:lnTo>
                      <a:pt x="2" y="0"/>
                    </a:lnTo>
                    <a:lnTo>
                      <a:pt x="2" y="0"/>
                    </a:lnTo>
                    <a:lnTo>
                      <a:pt x="2" y="0"/>
                    </a:lnTo>
                    <a:lnTo>
                      <a:pt x="0" y="3"/>
                    </a:lnTo>
                    <a:lnTo>
                      <a:pt x="0" y="5"/>
                    </a:lnTo>
                    <a:lnTo>
                      <a:pt x="0" y="5"/>
                    </a:lnTo>
                    <a:lnTo>
                      <a:pt x="0" y="11"/>
                    </a:lnTo>
                    <a:lnTo>
                      <a:pt x="5" y="11"/>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70"/>
                <a:endParaRPr lang="en-US">
                  <a:solidFill>
                    <a:srgbClr val="58595D"/>
                  </a:solidFill>
                </a:endParaRPr>
              </a:p>
            </p:txBody>
          </p:sp>
          <p:sp>
            <p:nvSpPr>
              <p:cNvPr id="177" name="Freeform 269"/>
              <p:cNvSpPr>
                <a:spLocks noChangeArrowheads="1"/>
              </p:cNvSpPr>
              <p:nvPr/>
            </p:nvSpPr>
            <p:spPr bwMode="auto">
              <a:xfrm>
                <a:off x="5148263" y="1912938"/>
                <a:ext cx="4762" cy="1587"/>
              </a:xfrm>
              <a:custGeom>
                <a:avLst/>
                <a:gdLst>
                  <a:gd name="T0" fmla="*/ 14 w 15"/>
                  <a:gd name="T1" fmla="*/ 0 h 1"/>
                  <a:gd name="T2" fmla="*/ 0 w 15"/>
                  <a:gd name="T3" fmla="*/ 0 h 1"/>
                  <a:gd name="T4" fmla="*/ 0 w 15"/>
                  <a:gd name="T5" fmla="*/ 0 h 1"/>
                  <a:gd name="T6" fmla="*/ 0 w 15"/>
                  <a:gd name="T7" fmla="*/ 0 h 1"/>
                  <a:gd name="T8" fmla="*/ 0 w 15"/>
                  <a:gd name="T9" fmla="*/ 0 h 1"/>
                  <a:gd name="T10" fmla="*/ 14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4" y="0"/>
                    </a:moveTo>
                    <a:lnTo>
                      <a:pt x="0" y="0"/>
                    </a:lnTo>
                    <a:lnTo>
                      <a:pt x="0" y="0"/>
                    </a:lnTo>
                    <a:lnTo>
                      <a:pt x="0" y="0"/>
                    </a:lnTo>
                    <a:lnTo>
                      <a:pt x="0" y="0"/>
                    </a:lnTo>
                    <a:lnTo>
                      <a:pt x="14" y="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70"/>
                <a:endParaRPr lang="en-US">
                  <a:solidFill>
                    <a:srgbClr val="58595D"/>
                  </a:solidFill>
                </a:endParaRPr>
              </a:p>
            </p:txBody>
          </p:sp>
          <p:sp>
            <p:nvSpPr>
              <p:cNvPr id="178" name="Freeform 270"/>
              <p:cNvSpPr>
                <a:spLocks noChangeArrowheads="1"/>
              </p:cNvSpPr>
              <p:nvPr/>
            </p:nvSpPr>
            <p:spPr bwMode="auto">
              <a:xfrm>
                <a:off x="5233988" y="2271713"/>
                <a:ext cx="4762" cy="1587"/>
              </a:xfrm>
              <a:custGeom>
                <a:avLst/>
                <a:gdLst>
                  <a:gd name="T0" fmla="*/ 14 w 15"/>
                  <a:gd name="T1" fmla="*/ 0 h 1"/>
                  <a:gd name="T2" fmla="*/ 14 w 15"/>
                  <a:gd name="T3" fmla="*/ 0 h 1"/>
                  <a:gd name="T4" fmla="*/ 14 w 15"/>
                  <a:gd name="T5" fmla="*/ 0 h 1"/>
                  <a:gd name="T6" fmla="*/ 0 w 15"/>
                  <a:gd name="T7" fmla="*/ 0 h 1"/>
                  <a:gd name="T8" fmla="*/ 14 w 15"/>
                  <a:gd name="T9" fmla="*/ 0 h 1"/>
                </a:gdLst>
                <a:ahLst/>
                <a:cxnLst>
                  <a:cxn ang="0">
                    <a:pos x="T0" y="T1"/>
                  </a:cxn>
                  <a:cxn ang="0">
                    <a:pos x="T2" y="T3"/>
                  </a:cxn>
                  <a:cxn ang="0">
                    <a:pos x="T4" y="T5"/>
                  </a:cxn>
                  <a:cxn ang="0">
                    <a:pos x="T6" y="T7"/>
                  </a:cxn>
                  <a:cxn ang="0">
                    <a:pos x="T8" y="T9"/>
                  </a:cxn>
                </a:cxnLst>
                <a:rect l="0" t="0" r="r" b="b"/>
                <a:pathLst>
                  <a:path w="15" h="1">
                    <a:moveTo>
                      <a:pt x="14" y="0"/>
                    </a:moveTo>
                    <a:lnTo>
                      <a:pt x="14" y="0"/>
                    </a:lnTo>
                    <a:lnTo>
                      <a:pt x="14" y="0"/>
                    </a:lnTo>
                    <a:lnTo>
                      <a:pt x="0" y="0"/>
                    </a:lnTo>
                    <a:lnTo>
                      <a:pt x="14" y="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70"/>
                <a:endParaRPr lang="en-US">
                  <a:solidFill>
                    <a:srgbClr val="58595D"/>
                  </a:solidFill>
                </a:endParaRPr>
              </a:p>
            </p:txBody>
          </p:sp>
          <p:sp>
            <p:nvSpPr>
              <p:cNvPr id="179" name="Freeform 271"/>
              <p:cNvSpPr>
                <a:spLocks noChangeArrowheads="1"/>
              </p:cNvSpPr>
              <p:nvPr/>
            </p:nvSpPr>
            <p:spPr bwMode="auto">
              <a:xfrm>
                <a:off x="5295900" y="2271713"/>
                <a:ext cx="14288" cy="4762"/>
              </a:xfrm>
              <a:custGeom>
                <a:avLst/>
                <a:gdLst>
                  <a:gd name="T0" fmla="*/ 32 w 39"/>
                  <a:gd name="T1" fmla="*/ 14 h 15"/>
                  <a:gd name="T2" fmla="*/ 32 w 39"/>
                  <a:gd name="T3" fmla="*/ 14 h 15"/>
                  <a:gd name="T4" fmla="*/ 38 w 39"/>
                  <a:gd name="T5" fmla="*/ 11 h 15"/>
                  <a:gd name="T6" fmla="*/ 38 w 39"/>
                  <a:gd name="T7" fmla="*/ 8 h 15"/>
                  <a:gd name="T8" fmla="*/ 38 w 39"/>
                  <a:gd name="T9" fmla="*/ 8 h 15"/>
                  <a:gd name="T10" fmla="*/ 38 w 39"/>
                  <a:gd name="T11" fmla="*/ 3 h 15"/>
                  <a:gd name="T12" fmla="*/ 32 w 39"/>
                  <a:gd name="T13" fmla="*/ 3 h 15"/>
                  <a:gd name="T14" fmla="*/ 6 w 39"/>
                  <a:gd name="T15" fmla="*/ 0 h 15"/>
                  <a:gd name="T16" fmla="*/ 6 w 39"/>
                  <a:gd name="T17" fmla="*/ 0 h 15"/>
                  <a:gd name="T18" fmla="*/ 3 w 39"/>
                  <a:gd name="T19" fmla="*/ 0 h 15"/>
                  <a:gd name="T20" fmla="*/ 0 w 39"/>
                  <a:gd name="T21" fmla="*/ 5 h 15"/>
                  <a:gd name="T22" fmla="*/ 0 w 39"/>
                  <a:gd name="T23" fmla="*/ 5 h 15"/>
                  <a:gd name="T24" fmla="*/ 3 w 39"/>
                  <a:gd name="T25" fmla="*/ 8 h 15"/>
                  <a:gd name="T26" fmla="*/ 6 w 39"/>
                  <a:gd name="T27" fmla="*/ 11 h 15"/>
                  <a:gd name="T28" fmla="*/ 32 w 39"/>
                  <a:gd name="T29"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15">
                    <a:moveTo>
                      <a:pt x="32" y="14"/>
                    </a:moveTo>
                    <a:lnTo>
                      <a:pt x="32" y="14"/>
                    </a:lnTo>
                    <a:lnTo>
                      <a:pt x="38" y="11"/>
                    </a:lnTo>
                    <a:lnTo>
                      <a:pt x="38" y="8"/>
                    </a:lnTo>
                    <a:lnTo>
                      <a:pt x="38" y="8"/>
                    </a:lnTo>
                    <a:lnTo>
                      <a:pt x="38" y="3"/>
                    </a:lnTo>
                    <a:lnTo>
                      <a:pt x="32" y="3"/>
                    </a:lnTo>
                    <a:lnTo>
                      <a:pt x="6" y="0"/>
                    </a:lnTo>
                    <a:lnTo>
                      <a:pt x="6" y="0"/>
                    </a:lnTo>
                    <a:lnTo>
                      <a:pt x="3" y="0"/>
                    </a:lnTo>
                    <a:lnTo>
                      <a:pt x="0" y="5"/>
                    </a:lnTo>
                    <a:lnTo>
                      <a:pt x="0" y="5"/>
                    </a:lnTo>
                    <a:lnTo>
                      <a:pt x="3" y="8"/>
                    </a:lnTo>
                    <a:lnTo>
                      <a:pt x="6" y="11"/>
                    </a:lnTo>
                    <a:lnTo>
                      <a:pt x="32" y="14"/>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70"/>
                <a:endParaRPr lang="en-US">
                  <a:solidFill>
                    <a:srgbClr val="58595D"/>
                  </a:solidFill>
                </a:endParaRPr>
              </a:p>
            </p:txBody>
          </p:sp>
          <p:sp>
            <p:nvSpPr>
              <p:cNvPr id="180" name="Freeform 272"/>
              <p:cNvSpPr>
                <a:spLocks noChangeArrowheads="1"/>
              </p:cNvSpPr>
              <p:nvPr/>
            </p:nvSpPr>
            <p:spPr bwMode="auto">
              <a:xfrm>
                <a:off x="5364163" y="2278063"/>
                <a:ext cx="17462" cy="7937"/>
              </a:xfrm>
              <a:custGeom>
                <a:avLst/>
                <a:gdLst>
                  <a:gd name="T0" fmla="*/ 34 w 47"/>
                  <a:gd name="T1" fmla="*/ 23 h 24"/>
                  <a:gd name="T2" fmla="*/ 34 w 47"/>
                  <a:gd name="T3" fmla="*/ 23 h 24"/>
                  <a:gd name="T4" fmla="*/ 34 w 47"/>
                  <a:gd name="T5" fmla="*/ 23 h 24"/>
                  <a:gd name="T6" fmla="*/ 43 w 47"/>
                  <a:gd name="T7" fmla="*/ 23 h 24"/>
                  <a:gd name="T8" fmla="*/ 46 w 47"/>
                  <a:gd name="T9" fmla="*/ 14 h 24"/>
                  <a:gd name="T10" fmla="*/ 46 w 47"/>
                  <a:gd name="T11" fmla="*/ 14 h 24"/>
                  <a:gd name="T12" fmla="*/ 43 w 47"/>
                  <a:gd name="T13" fmla="*/ 8 h 24"/>
                  <a:gd name="T14" fmla="*/ 37 w 47"/>
                  <a:gd name="T15" fmla="*/ 3 h 24"/>
                  <a:gd name="T16" fmla="*/ 11 w 47"/>
                  <a:gd name="T17" fmla="*/ 0 h 24"/>
                  <a:gd name="T18" fmla="*/ 11 w 47"/>
                  <a:gd name="T19" fmla="*/ 0 h 24"/>
                  <a:gd name="T20" fmla="*/ 2 w 47"/>
                  <a:gd name="T21" fmla="*/ 3 h 24"/>
                  <a:gd name="T22" fmla="*/ 0 w 47"/>
                  <a:gd name="T23" fmla="*/ 8 h 24"/>
                  <a:gd name="T24" fmla="*/ 0 w 47"/>
                  <a:gd name="T25" fmla="*/ 8 h 24"/>
                  <a:gd name="T26" fmla="*/ 2 w 47"/>
                  <a:gd name="T27" fmla="*/ 17 h 24"/>
                  <a:gd name="T28" fmla="*/ 8 w 47"/>
                  <a:gd name="T29" fmla="*/ 20 h 24"/>
                  <a:gd name="T30" fmla="*/ 34 w 47"/>
                  <a:gd name="T31"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24">
                    <a:moveTo>
                      <a:pt x="34" y="23"/>
                    </a:moveTo>
                    <a:lnTo>
                      <a:pt x="34" y="23"/>
                    </a:lnTo>
                    <a:lnTo>
                      <a:pt x="34" y="23"/>
                    </a:lnTo>
                    <a:lnTo>
                      <a:pt x="43" y="23"/>
                    </a:lnTo>
                    <a:lnTo>
                      <a:pt x="46" y="14"/>
                    </a:lnTo>
                    <a:lnTo>
                      <a:pt x="46" y="14"/>
                    </a:lnTo>
                    <a:lnTo>
                      <a:pt x="43" y="8"/>
                    </a:lnTo>
                    <a:lnTo>
                      <a:pt x="37" y="3"/>
                    </a:lnTo>
                    <a:lnTo>
                      <a:pt x="11" y="0"/>
                    </a:lnTo>
                    <a:lnTo>
                      <a:pt x="11" y="0"/>
                    </a:lnTo>
                    <a:lnTo>
                      <a:pt x="2" y="3"/>
                    </a:lnTo>
                    <a:lnTo>
                      <a:pt x="0" y="8"/>
                    </a:lnTo>
                    <a:lnTo>
                      <a:pt x="0" y="8"/>
                    </a:lnTo>
                    <a:lnTo>
                      <a:pt x="2" y="17"/>
                    </a:lnTo>
                    <a:lnTo>
                      <a:pt x="8" y="20"/>
                    </a:lnTo>
                    <a:lnTo>
                      <a:pt x="34" y="23"/>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70"/>
                <a:endParaRPr lang="en-US">
                  <a:solidFill>
                    <a:srgbClr val="58595D"/>
                  </a:solidFill>
                </a:endParaRPr>
              </a:p>
            </p:txBody>
          </p:sp>
          <p:sp>
            <p:nvSpPr>
              <p:cNvPr id="181" name="Freeform 273"/>
              <p:cNvSpPr>
                <a:spLocks noChangeArrowheads="1"/>
              </p:cNvSpPr>
              <p:nvPr/>
            </p:nvSpPr>
            <p:spPr bwMode="auto">
              <a:xfrm>
                <a:off x="5432425" y="2287588"/>
                <a:ext cx="19050" cy="11112"/>
              </a:xfrm>
              <a:custGeom>
                <a:avLst/>
                <a:gdLst>
                  <a:gd name="T0" fmla="*/ 37 w 55"/>
                  <a:gd name="T1" fmla="*/ 31 h 32"/>
                  <a:gd name="T2" fmla="*/ 37 w 55"/>
                  <a:gd name="T3" fmla="*/ 31 h 32"/>
                  <a:gd name="T4" fmla="*/ 37 w 55"/>
                  <a:gd name="T5" fmla="*/ 31 h 32"/>
                  <a:gd name="T6" fmla="*/ 43 w 55"/>
                  <a:gd name="T7" fmla="*/ 31 h 32"/>
                  <a:gd name="T8" fmla="*/ 49 w 55"/>
                  <a:gd name="T9" fmla="*/ 28 h 32"/>
                  <a:gd name="T10" fmla="*/ 51 w 55"/>
                  <a:gd name="T11" fmla="*/ 25 h 32"/>
                  <a:gd name="T12" fmla="*/ 54 w 55"/>
                  <a:gd name="T13" fmla="*/ 20 h 32"/>
                  <a:gd name="T14" fmla="*/ 54 w 55"/>
                  <a:gd name="T15" fmla="*/ 20 h 32"/>
                  <a:gd name="T16" fmla="*/ 54 w 55"/>
                  <a:gd name="T17" fmla="*/ 14 h 32"/>
                  <a:gd name="T18" fmla="*/ 51 w 55"/>
                  <a:gd name="T19" fmla="*/ 11 h 32"/>
                  <a:gd name="T20" fmla="*/ 49 w 55"/>
                  <a:gd name="T21" fmla="*/ 5 h 32"/>
                  <a:gd name="T22" fmla="*/ 43 w 55"/>
                  <a:gd name="T23" fmla="*/ 5 h 32"/>
                  <a:gd name="T24" fmla="*/ 17 w 55"/>
                  <a:gd name="T25" fmla="*/ 0 h 32"/>
                  <a:gd name="T26" fmla="*/ 17 w 55"/>
                  <a:gd name="T27" fmla="*/ 0 h 32"/>
                  <a:gd name="T28" fmla="*/ 11 w 55"/>
                  <a:gd name="T29" fmla="*/ 0 h 32"/>
                  <a:gd name="T30" fmla="*/ 6 w 55"/>
                  <a:gd name="T31" fmla="*/ 3 h 32"/>
                  <a:gd name="T32" fmla="*/ 3 w 55"/>
                  <a:gd name="T33" fmla="*/ 5 h 32"/>
                  <a:gd name="T34" fmla="*/ 0 w 55"/>
                  <a:gd name="T35" fmla="*/ 8 h 32"/>
                  <a:gd name="T36" fmla="*/ 0 w 55"/>
                  <a:gd name="T37" fmla="*/ 8 h 32"/>
                  <a:gd name="T38" fmla="*/ 0 w 55"/>
                  <a:gd name="T39" fmla="*/ 14 h 32"/>
                  <a:gd name="T40" fmla="*/ 3 w 55"/>
                  <a:gd name="T41" fmla="*/ 20 h 32"/>
                  <a:gd name="T42" fmla="*/ 6 w 55"/>
                  <a:gd name="T43" fmla="*/ 23 h 32"/>
                  <a:gd name="T44" fmla="*/ 11 w 55"/>
                  <a:gd name="T45" fmla="*/ 25 h 32"/>
                  <a:gd name="T46" fmla="*/ 37 w 55"/>
                  <a:gd name="T47" fmla="*/ 3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 h="32">
                    <a:moveTo>
                      <a:pt x="37" y="31"/>
                    </a:moveTo>
                    <a:lnTo>
                      <a:pt x="37" y="31"/>
                    </a:lnTo>
                    <a:lnTo>
                      <a:pt x="37" y="31"/>
                    </a:lnTo>
                    <a:lnTo>
                      <a:pt x="43" y="31"/>
                    </a:lnTo>
                    <a:lnTo>
                      <a:pt x="49" y="28"/>
                    </a:lnTo>
                    <a:lnTo>
                      <a:pt x="51" y="25"/>
                    </a:lnTo>
                    <a:lnTo>
                      <a:pt x="54" y="20"/>
                    </a:lnTo>
                    <a:lnTo>
                      <a:pt x="54" y="20"/>
                    </a:lnTo>
                    <a:lnTo>
                      <a:pt x="54" y="14"/>
                    </a:lnTo>
                    <a:lnTo>
                      <a:pt x="51" y="11"/>
                    </a:lnTo>
                    <a:lnTo>
                      <a:pt x="49" y="5"/>
                    </a:lnTo>
                    <a:lnTo>
                      <a:pt x="43" y="5"/>
                    </a:lnTo>
                    <a:lnTo>
                      <a:pt x="17" y="0"/>
                    </a:lnTo>
                    <a:lnTo>
                      <a:pt x="17" y="0"/>
                    </a:lnTo>
                    <a:lnTo>
                      <a:pt x="11" y="0"/>
                    </a:lnTo>
                    <a:lnTo>
                      <a:pt x="6" y="3"/>
                    </a:lnTo>
                    <a:lnTo>
                      <a:pt x="3" y="5"/>
                    </a:lnTo>
                    <a:lnTo>
                      <a:pt x="0" y="8"/>
                    </a:lnTo>
                    <a:lnTo>
                      <a:pt x="0" y="8"/>
                    </a:lnTo>
                    <a:lnTo>
                      <a:pt x="0" y="14"/>
                    </a:lnTo>
                    <a:lnTo>
                      <a:pt x="3" y="20"/>
                    </a:lnTo>
                    <a:lnTo>
                      <a:pt x="6" y="23"/>
                    </a:lnTo>
                    <a:lnTo>
                      <a:pt x="11" y="25"/>
                    </a:lnTo>
                    <a:lnTo>
                      <a:pt x="37" y="31"/>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70"/>
                <a:endParaRPr lang="en-US">
                  <a:solidFill>
                    <a:srgbClr val="58595D"/>
                  </a:solidFill>
                </a:endParaRPr>
              </a:p>
            </p:txBody>
          </p:sp>
          <p:sp>
            <p:nvSpPr>
              <p:cNvPr id="182" name="Freeform 274"/>
              <p:cNvSpPr>
                <a:spLocks noChangeArrowheads="1"/>
              </p:cNvSpPr>
              <p:nvPr/>
            </p:nvSpPr>
            <p:spPr bwMode="auto">
              <a:xfrm>
                <a:off x="5499100" y="2301875"/>
                <a:ext cx="22225" cy="15875"/>
              </a:xfrm>
              <a:custGeom>
                <a:avLst/>
                <a:gdLst>
                  <a:gd name="T0" fmla="*/ 11 w 61"/>
                  <a:gd name="T1" fmla="*/ 34 h 44"/>
                  <a:gd name="T2" fmla="*/ 37 w 61"/>
                  <a:gd name="T3" fmla="*/ 43 h 44"/>
                  <a:gd name="T4" fmla="*/ 37 w 61"/>
                  <a:gd name="T5" fmla="*/ 43 h 44"/>
                  <a:gd name="T6" fmla="*/ 37 w 61"/>
                  <a:gd name="T7" fmla="*/ 43 h 44"/>
                  <a:gd name="T8" fmla="*/ 43 w 61"/>
                  <a:gd name="T9" fmla="*/ 43 h 44"/>
                  <a:gd name="T10" fmla="*/ 52 w 61"/>
                  <a:gd name="T11" fmla="*/ 40 h 44"/>
                  <a:gd name="T12" fmla="*/ 54 w 61"/>
                  <a:gd name="T13" fmla="*/ 34 h 44"/>
                  <a:gd name="T14" fmla="*/ 57 w 61"/>
                  <a:gd name="T15" fmla="*/ 28 h 44"/>
                  <a:gd name="T16" fmla="*/ 57 w 61"/>
                  <a:gd name="T17" fmla="*/ 28 h 44"/>
                  <a:gd name="T18" fmla="*/ 60 w 61"/>
                  <a:gd name="T19" fmla="*/ 23 h 44"/>
                  <a:gd name="T20" fmla="*/ 57 w 61"/>
                  <a:gd name="T21" fmla="*/ 17 h 44"/>
                  <a:gd name="T22" fmla="*/ 52 w 61"/>
                  <a:gd name="T23" fmla="*/ 11 h 44"/>
                  <a:gd name="T24" fmla="*/ 46 w 61"/>
                  <a:gd name="T25" fmla="*/ 8 h 44"/>
                  <a:gd name="T26" fmla="*/ 20 w 61"/>
                  <a:gd name="T27" fmla="*/ 0 h 44"/>
                  <a:gd name="T28" fmla="*/ 20 w 61"/>
                  <a:gd name="T29" fmla="*/ 0 h 44"/>
                  <a:gd name="T30" fmla="*/ 14 w 61"/>
                  <a:gd name="T31" fmla="*/ 0 h 44"/>
                  <a:gd name="T32" fmla="*/ 9 w 61"/>
                  <a:gd name="T33" fmla="*/ 2 h 44"/>
                  <a:gd name="T34" fmla="*/ 3 w 61"/>
                  <a:gd name="T35" fmla="*/ 5 h 44"/>
                  <a:gd name="T36" fmla="*/ 0 w 61"/>
                  <a:gd name="T37" fmla="*/ 11 h 44"/>
                  <a:gd name="T38" fmla="*/ 0 w 61"/>
                  <a:gd name="T39" fmla="*/ 11 h 44"/>
                  <a:gd name="T40" fmla="*/ 0 w 61"/>
                  <a:gd name="T41" fmla="*/ 20 h 44"/>
                  <a:gd name="T42" fmla="*/ 0 w 61"/>
                  <a:gd name="T43" fmla="*/ 26 h 44"/>
                  <a:gd name="T44" fmla="*/ 6 w 61"/>
                  <a:gd name="T45" fmla="*/ 31 h 44"/>
                  <a:gd name="T46" fmla="*/ 11 w 61"/>
                  <a:gd name="T47" fmla="*/ 3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1" h="44">
                    <a:moveTo>
                      <a:pt x="11" y="34"/>
                    </a:moveTo>
                    <a:lnTo>
                      <a:pt x="37" y="43"/>
                    </a:lnTo>
                    <a:lnTo>
                      <a:pt x="37" y="43"/>
                    </a:lnTo>
                    <a:lnTo>
                      <a:pt x="37" y="43"/>
                    </a:lnTo>
                    <a:lnTo>
                      <a:pt x="43" y="43"/>
                    </a:lnTo>
                    <a:lnTo>
                      <a:pt x="52" y="40"/>
                    </a:lnTo>
                    <a:lnTo>
                      <a:pt x="54" y="34"/>
                    </a:lnTo>
                    <a:lnTo>
                      <a:pt x="57" y="28"/>
                    </a:lnTo>
                    <a:lnTo>
                      <a:pt x="57" y="28"/>
                    </a:lnTo>
                    <a:lnTo>
                      <a:pt x="60" y="23"/>
                    </a:lnTo>
                    <a:lnTo>
                      <a:pt x="57" y="17"/>
                    </a:lnTo>
                    <a:lnTo>
                      <a:pt x="52" y="11"/>
                    </a:lnTo>
                    <a:lnTo>
                      <a:pt x="46" y="8"/>
                    </a:lnTo>
                    <a:lnTo>
                      <a:pt x="20" y="0"/>
                    </a:lnTo>
                    <a:lnTo>
                      <a:pt x="20" y="0"/>
                    </a:lnTo>
                    <a:lnTo>
                      <a:pt x="14" y="0"/>
                    </a:lnTo>
                    <a:lnTo>
                      <a:pt x="9" y="2"/>
                    </a:lnTo>
                    <a:lnTo>
                      <a:pt x="3" y="5"/>
                    </a:lnTo>
                    <a:lnTo>
                      <a:pt x="0" y="11"/>
                    </a:lnTo>
                    <a:lnTo>
                      <a:pt x="0" y="11"/>
                    </a:lnTo>
                    <a:lnTo>
                      <a:pt x="0" y="20"/>
                    </a:lnTo>
                    <a:lnTo>
                      <a:pt x="0" y="26"/>
                    </a:lnTo>
                    <a:lnTo>
                      <a:pt x="6" y="31"/>
                    </a:lnTo>
                    <a:lnTo>
                      <a:pt x="11" y="34"/>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70"/>
                <a:endParaRPr lang="en-US">
                  <a:solidFill>
                    <a:srgbClr val="58595D"/>
                  </a:solidFill>
                </a:endParaRPr>
              </a:p>
            </p:txBody>
          </p:sp>
          <p:sp>
            <p:nvSpPr>
              <p:cNvPr id="183" name="Freeform 275"/>
              <p:cNvSpPr>
                <a:spLocks noChangeArrowheads="1"/>
              </p:cNvSpPr>
              <p:nvPr/>
            </p:nvSpPr>
            <p:spPr bwMode="auto">
              <a:xfrm>
                <a:off x="5564188" y="2324100"/>
                <a:ext cx="23812" cy="19050"/>
              </a:xfrm>
              <a:custGeom>
                <a:avLst/>
                <a:gdLst>
                  <a:gd name="T0" fmla="*/ 35 w 64"/>
                  <a:gd name="T1" fmla="*/ 49 h 53"/>
                  <a:gd name="T2" fmla="*/ 35 w 64"/>
                  <a:gd name="T3" fmla="*/ 49 h 53"/>
                  <a:gd name="T4" fmla="*/ 35 w 64"/>
                  <a:gd name="T5" fmla="*/ 49 h 53"/>
                  <a:gd name="T6" fmla="*/ 43 w 64"/>
                  <a:gd name="T7" fmla="*/ 52 h 53"/>
                  <a:gd name="T8" fmla="*/ 52 w 64"/>
                  <a:gd name="T9" fmla="*/ 49 h 53"/>
                  <a:gd name="T10" fmla="*/ 58 w 64"/>
                  <a:gd name="T11" fmla="*/ 46 h 53"/>
                  <a:gd name="T12" fmla="*/ 63 w 64"/>
                  <a:gd name="T13" fmla="*/ 37 h 53"/>
                  <a:gd name="T14" fmla="*/ 63 w 64"/>
                  <a:gd name="T15" fmla="*/ 37 h 53"/>
                  <a:gd name="T16" fmla="*/ 63 w 64"/>
                  <a:gd name="T17" fmla="*/ 31 h 53"/>
                  <a:gd name="T18" fmla="*/ 63 w 64"/>
                  <a:gd name="T19" fmla="*/ 23 h 53"/>
                  <a:gd name="T20" fmla="*/ 58 w 64"/>
                  <a:gd name="T21" fmla="*/ 17 h 53"/>
                  <a:gd name="T22" fmla="*/ 52 w 64"/>
                  <a:gd name="T23" fmla="*/ 11 h 53"/>
                  <a:gd name="T24" fmla="*/ 26 w 64"/>
                  <a:gd name="T25" fmla="*/ 3 h 53"/>
                  <a:gd name="T26" fmla="*/ 26 w 64"/>
                  <a:gd name="T27" fmla="*/ 3 h 53"/>
                  <a:gd name="T28" fmla="*/ 21 w 64"/>
                  <a:gd name="T29" fmla="*/ 0 h 53"/>
                  <a:gd name="T30" fmla="*/ 12 w 64"/>
                  <a:gd name="T31" fmla="*/ 3 h 53"/>
                  <a:gd name="T32" fmla="*/ 6 w 64"/>
                  <a:gd name="T33" fmla="*/ 5 h 53"/>
                  <a:gd name="T34" fmla="*/ 0 w 64"/>
                  <a:gd name="T35" fmla="*/ 11 h 53"/>
                  <a:gd name="T36" fmla="*/ 0 w 64"/>
                  <a:gd name="T37" fmla="*/ 11 h 53"/>
                  <a:gd name="T38" fmla="*/ 0 w 64"/>
                  <a:gd name="T39" fmla="*/ 20 h 53"/>
                  <a:gd name="T40" fmla="*/ 0 w 64"/>
                  <a:gd name="T41" fmla="*/ 29 h 53"/>
                  <a:gd name="T42" fmla="*/ 3 w 64"/>
                  <a:gd name="T43" fmla="*/ 34 h 53"/>
                  <a:gd name="T44" fmla="*/ 12 w 64"/>
                  <a:gd name="T45" fmla="*/ 37 h 53"/>
                  <a:gd name="T46" fmla="*/ 35 w 64"/>
                  <a:gd name="T47" fmla="*/ 4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53">
                    <a:moveTo>
                      <a:pt x="35" y="49"/>
                    </a:moveTo>
                    <a:lnTo>
                      <a:pt x="35" y="49"/>
                    </a:lnTo>
                    <a:lnTo>
                      <a:pt x="35" y="49"/>
                    </a:lnTo>
                    <a:lnTo>
                      <a:pt x="43" y="52"/>
                    </a:lnTo>
                    <a:lnTo>
                      <a:pt x="52" y="49"/>
                    </a:lnTo>
                    <a:lnTo>
                      <a:pt x="58" y="46"/>
                    </a:lnTo>
                    <a:lnTo>
                      <a:pt x="63" y="37"/>
                    </a:lnTo>
                    <a:lnTo>
                      <a:pt x="63" y="37"/>
                    </a:lnTo>
                    <a:lnTo>
                      <a:pt x="63" y="31"/>
                    </a:lnTo>
                    <a:lnTo>
                      <a:pt x="63" y="23"/>
                    </a:lnTo>
                    <a:lnTo>
                      <a:pt x="58" y="17"/>
                    </a:lnTo>
                    <a:lnTo>
                      <a:pt x="52" y="11"/>
                    </a:lnTo>
                    <a:lnTo>
                      <a:pt x="26" y="3"/>
                    </a:lnTo>
                    <a:lnTo>
                      <a:pt x="26" y="3"/>
                    </a:lnTo>
                    <a:lnTo>
                      <a:pt x="21" y="0"/>
                    </a:lnTo>
                    <a:lnTo>
                      <a:pt x="12" y="3"/>
                    </a:lnTo>
                    <a:lnTo>
                      <a:pt x="6" y="5"/>
                    </a:lnTo>
                    <a:lnTo>
                      <a:pt x="0" y="11"/>
                    </a:lnTo>
                    <a:lnTo>
                      <a:pt x="0" y="11"/>
                    </a:lnTo>
                    <a:lnTo>
                      <a:pt x="0" y="20"/>
                    </a:lnTo>
                    <a:lnTo>
                      <a:pt x="0" y="29"/>
                    </a:lnTo>
                    <a:lnTo>
                      <a:pt x="3" y="34"/>
                    </a:lnTo>
                    <a:lnTo>
                      <a:pt x="12" y="37"/>
                    </a:lnTo>
                    <a:lnTo>
                      <a:pt x="35" y="49"/>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70"/>
                <a:endParaRPr lang="en-US">
                  <a:solidFill>
                    <a:srgbClr val="58595D"/>
                  </a:solidFill>
                </a:endParaRPr>
              </a:p>
            </p:txBody>
          </p:sp>
          <p:sp>
            <p:nvSpPr>
              <p:cNvPr id="184" name="Freeform 276"/>
              <p:cNvSpPr>
                <a:spLocks noChangeArrowheads="1"/>
              </p:cNvSpPr>
              <p:nvPr/>
            </p:nvSpPr>
            <p:spPr bwMode="auto">
              <a:xfrm>
                <a:off x="5622925" y="2355850"/>
                <a:ext cx="25400" cy="22225"/>
              </a:xfrm>
              <a:custGeom>
                <a:avLst/>
                <a:gdLst>
                  <a:gd name="T0" fmla="*/ 32 w 70"/>
                  <a:gd name="T1" fmla="*/ 57 h 61"/>
                  <a:gd name="T2" fmla="*/ 32 w 70"/>
                  <a:gd name="T3" fmla="*/ 57 h 61"/>
                  <a:gd name="T4" fmla="*/ 32 w 70"/>
                  <a:gd name="T5" fmla="*/ 57 h 61"/>
                  <a:gd name="T6" fmla="*/ 41 w 70"/>
                  <a:gd name="T7" fmla="*/ 60 h 61"/>
                  <a:gd name="T8" fmla="*/ 49 w 70"/>
                  <a:gd name="T9" fmla="*/ 60 h 61"/>
                  <a:gd name="T10" fmla="*/ 58 w 70"/>
                  <a:gd name="T11" fmla="*/ 57 h 61"/>
                  <a:gd name="T12" fmla="*/ 64 w 70"/>
                  <a:gd name="T13" fmla="*/ 51 h 61"/>
                  <a:gd name="T14" fmla="*/ 64 w 70"/>
                  <a:gd name="T15" fmla="*/ 51 h 61"/>
                  <a:gd name="T16" fmla="*/ 66 w 70"/>
                  <a:gd name="T17" fmla="*/ 43 h 61"/>
                  <a:gd name="T18" fmla="*/ 69 w 70"/>
                  <a:gd name="T19" fmla="*/ 34 h 61"/>
                  <a:gd name="T20" fmla="*/ 64 w 70"/>
                  <a:gd name="T21" fmla="*/ 26 h 61"/>
                  <a:gd name="T22" fmla="*/ 58 w 70"/>
                  <a:gd name="T23" fmla="*/ 20 h 61"/>
                  <a:gd name="T24" fmla="*/ 38 w 70"/>
                  <a:gd name="T25" fmla="*/ 2 h 61"/>
                  <a:gd name="T26" fmla="*/ 38 w 70"/>
                  <a:gd name="T27" fmla="*/ 2 h 61"/>
                  <a:gd name="T28" fmla="*/ 29 w 70"/>
                  <a:gd name="T29" fmla="*/ 0 h 61"/>
                  <a:gd name="T30" fmla="*/ 21 w 70"/>
                  <a:gd name="T31" fmla="*/ 0 h 61"/>
                  <a:gd name="T32" fmla="*/ 12 w 70"/>
                  <a:gd name="T33" fmla="*/ 2 h 61"/>
                  <a:gd name="T34" fmla="*/ 6 w 70"/>
                  <a:gd name="T35" fmla="*/ 8 h 61"/>
                  <a:gd name="T36" fmla="*/ 6 w 70"/>
                  <a:gd name="T37" fmla="*/ 8 h 61"/>
                  <a:gd name="T38" fmla="*/ 0 w 70"/>
                  <a:gd name="T39" fmla="*/ 17 h 61"/>
                  <a:gd name="T40" fmla="*/ 0 w 70"/>
                  <a:gd name="T41" fmla="*/ 26 h 61"/>
                  <a:gd name="T42" fmla="*/ 3 w 70"/>
                  <a:gd name="T43" fmla="*/ 34 h 61"/>
                  <a:gd name="T44" fmla="*/ 9 w 70"/>
                  <a:gd name="T45" fmla="*/ 40 h 61"/>
                  <a:gd name="T46" fmla="*/ 32 w 70"/>
                  <a:gd name="T47" fmla="*/ 5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0" h="61">
                    <a:moveTo>
                      <a:pt x="32" y="57"/>
                    </a:moveTo>
                    <a:lnTo>
                      <a:pt x="32" y="57"/>
                    </a:lnTo>
                    <a:lnTo>
                      <a:pt x="32" y="57"/>
                    </a:lnTo>
                    <a:lnTo>
                      <a:pt x="41" y="60"/>
                    </a:lnTo>
                    <a:lnTo>
                      <a:pt x="49" y="60"/>
                    </a:lnTo>
                    <a:lnTo>
                      <a:pt x="58" y="57"/>
                    </a:lnTo>
                    <a:lnTo>
                      <a:pt x="64" y="51"/>
                    </a:lnTo>
                    <a:lnTo>
                      <a:pt x="64" y="51"/>
                    </a:lnTo>
                    <a:lnTo>
                      <a:pt x="66" y="43"/>
                    </a:lnTo>
                    <a:lnTo>
                      <a:pt x="69" y="34"/>
                    </a:lnTo>
                    <a:lnTo>
                      <a:pt x="64" y="26"/>
                    </a:lnTo>
                    <a:lnTo>
                      <a:pt x="58" y="20"/>
                    </a:lnTo>
                    <a:lnTo>
                      <a:pt x="38" y="2"/>
                    </a:lnTo>
                    <a:lnTo>
                      <a:pt x="38" y="2"/>
                    </a:lnTo>
                    <a:lnTo>
                      <a:pt x="29" y="0"/>
                    </a:lnTo>
                    <a:lnTo>
                      <a:pt x="21" y="0"/>
                    </a:lnTo>
                    <a:lnTo>
                      <a:pt x="12" y="2"/>
                    </a:lnTo>
                    <a:lnTo>
                      <a:pt x="6" y="8"/>
                    </a:lnTo>
                    <a:lnTo>
                      <a:pt x="6" y="8"/>
                    </a:lnTo>
                    <a:lnTo>
                      <a:pt x="0" y="17"/>
                    </a:lnTo>
                    <a:lnTo>
                      <a:pt x="0" y="26"/>
                    </a:lnTo>
                    <a:lnTo>
                      <a:pt x="3" y="34"/>
                    </a:lnTo>
                    <a:lnTo>
                      <a:pt x="9" y="40"/>
                    </a:lnTo>
                    <a:lnTo>
                      <a:pt x="32" y="57"/>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70"/>
                <a:endParaRPr lang="en-US">
                  <a:solidFill>
                    <a:srgbClr val="58595D"/>
                  </a:solidFill>
                </a:endParaRPr>
              </a:p>
            </p:txBody>
          </p:sp>
          <p:sp>
            <p:nvSpPr>
              <p:cNvPr id="185" name="Freeform 277"/>
              <p:cNvSpPr>
                <a:spLocks noChangeArrowheads="1"/>
              </p:cNvSpPr>
              <p:nvPr/>
            </p:nvSpPr>
            <p:spPr bwMode="auto">
              <a:xfrm>
                <a:off x="5522913" y="2538413"/>
                <a:ext cx="31750" cy="25400"/>
              </a:xfrm>
              <a:custGeom>
                <a:avLst/>
                <a:gdLst>
                  <a:gd name="T0" fmla="*/ 40 w 87"/>
                  <a:gd name="T1" fmla="*/ 69 h 70"/>
                  <a:gd name="T2" fmla="*/ 66 w 87"/>
                  <a:gd name="T3" fmla="*/ 61 h 70"/>
                  <a:gd name="T4" fmla="*/ 66 w 87"/>
                  <a:gd name="T5" fmla="*/ 61 h 70"/>
                  <a:gd name="T6" fmla="*/ 74 w 87"/>
                  <a:gd name="T7" fmla="*/ 55 h 70"/>
                  <a:gd name="T8" fmla="*/ 83 w 87"/>
                  <a:gd name="T9" fmla="*/ 46 h 70"/>
                  <a:gd name="T10" fmla="*/ 86 w 87"/>
                  <a:gd name="T11" fmla="*/ 35 h 70"/>
                  <a:gd name="T12" fmla="*/ 83 w 87"/>
                  <a:gd name="T13" fmla="*/ 23 h 70"/>
                  <a:gd name="T14" fmla="*/ 83 w 87"/>
                  <a:gd name="T15" fmla="*/ 23 h 70"/>
                  <a:gd name="T16" fmla="*/ 77 w 87"/>
                  <a:gd name="T17" fmla="*/ 12 h 70"/>
                  <a:gd name="T18" fmla="*/ 69 w 87"/>
                  <a:gd name="T19" fmla="*/ 3 h 70"/>
                  <a:gd name="T20" fmla="*/ 57 w 87"/>
                  <a:gd name="T21" fmla="*/ 0 h 70"/>
                  <a:gd name="T22" fmla="*/ 46 w 87"/>
                  <a:gd name="T23" fmla="*/ 3 h 70"/>
                  <a:gd name="T24" fmla="*/ 20 w 87"/>
                  <a:gd name="T25" fmla="*/ 12 h 70"/>
                  <a:gd name="T26" fmla="*/ 20 w 87"/>
                  <a:gd name="T27" fmla="*/ 12 h 70"/>
                  <a:gd name="T28" fmla="*/ 20 w 87"/>
                  <a:gd name="T29" fmla="*/ 12 h 70"/>
                  <a:gd name="T30" fmla="*/ 11 w 87"/>
                  <a:gd name="T31" fmla="*/ 18 h 70"/>
                  <a:gd name="T32" fmla="*/ 3 w 87"/>
                  <a:gd name="T33" fmla="*/ 26 h 70"/>
                  <a:gd name="T34" fmla="*/ 0 w 87"/>
                  <a:gd name="T35" fmla="*/ 38 h 70"/>
                  <a:gd name="T36" fmla="*/ 3 w 87"/>
                  <a:gd name="T37" fmla="*/ 49 h 70"/>
                  <a:gd name="T38" fmla="*/ 3 w 87"/>
                  <a:gd name="T39" fmla="*/ 49 h 70"/>
                  <a:gd name="T40" fmla="*/ 9 w 87"/>
                  <a:gd name="T41" fmla="*/ 61 h 70"/>
                  <a:gd name="T42" fmla="*/ 17 w 87"/>
                  <a:gd name="T43" fmla="*/ 66 h 70"/>
                  <a:gd name="T44" fmla="*/ 28 w 87"/>
                  <a:gd name="T45" fmla="*/ 69 h 70"/>
                  <a:gd name="T46" fmla="*/ 40 w 87"/>
                  <a:gd name="T47"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7" h="70">
                    <a:moveTo>
                      <a:pt x="40" y="69"/>
                    </a:moveTo>
                    <a:lnTo>
                      <a:pt x="66" y="61"/>
                    </a:lnTo>
                    <a:lnTo>
                      <a:pt x="66" y="61"/>
                    </a:lnTo>
                    <a:lnTo>
                      <a:pt x="74" y="55"/>
                    </a:lnTo>
                    <a:lnTo>
                      <a:pt x="83" y="46"/>
                    </a:lnTo>
                    <a:lnTo>
                      <a:pt x="86" y="35"/>
                    </a:lnTo>
                    <a:lnTo>
                      <a:pt x="83" y="23"/>
                    </a:lnTo>
                    <a:lnTo>
                      <a:pt x="83" y="23"/>
                    </a:lnTo>
                    <a:lnTo>
                      <a:pt x="77" y="12"/>
                    </a:lnTo>
                    <a:lnTo>
                      <a:pt x="69" y="3"/>
                    </a:lnTo>
                    <a:lnTo>
                      <a:pt x="57" y="0"/>
                    </a:lnTo>
                    <a:lnTo>
                      <a:pt x="46" y="3"/>
                    </a:lnTo>
                    <a:lnTo>
                      <a:pt x="20" y="12"/>
                    </a:lnTo>
                    <a:lnTo>
                      <a:pt x="20" y="12"/>
                    </a:lnTo>
                    <a:lnTo>
                      <a:pt x="20" y="12"/>
                    </a:lnTo>
                    <a:lnTo>
                      <a:pt x="11" y="18"/>
                    </a:lnTo>
                    <a:lnTo>
                      <a:pt x="3" y="26"/>
                    </a:lnTo>
                    <a:lnTo>
                      <a:pt x="0" y="38"/>
                    </a:lnTo>
                    <a:lnTo>
                      <a:pt x="3" y="49"/>
                    </a:lnTo>
                    <a:lnTo>
                      <a:pt x="3" y="49"/>
                    </a:lnTo>
                    <a:lnTo>
                      <a:pt x="9" y="61"/>
                    </a:lnTo>
                    <a:lnTo>
                      <a:pt x="17" y="66"/>
                    </a:lnTo>
                    <a:lnTo>
                      <a:pt x="28" y="69"/>
                    </a:lnTo>
                    <a:lnTo>
                      <a:pt x="40" y="69"/>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70"/>
                <a:endParaRPr lang="en-US">
                  <a:solidFill>
                    <a:srgbClr val="58595D"/>
                  </a:solidFill>
                </a:endParaRPr>
              </a:p>
            </p:txBody>
          </p:sp>
          <p:sp>
            <p:nvSpPr>
              <p:cNvPr id="186" name="Freeform 278"/>
              <p:cNvSpPr>
                <a:spLocks noChangeArrowheads="1"/>
              </p:cNvSpPr>
              <p:nvPr/>
            </p:nvSpPr>
            <p:spPr bwMode="auto">
              <a:xfrm>
                <a:off x="5454650" y="2559050"/>
                <a:ext cx="31750" cy="25400"/>
              </a:xfrm>
              <a:custGeom>
                <a:avLst/>
                <a:gdLst>
                  <a:gd name="T0" fmla="*/ 37 w 86"/>
                  <a:gd name="T1" fmla="*/ 69 h 70"/>
                  <a:gd name="T2" fmla="*/ 63 w 86"/>
                  <a:gd name="T3" fmla="*/ 60 h 70"/>
                  <a:gd name="T4" fmla="*/ 63 w 86"/>
                  <a:gd name="T5" fmla="*/ 60 h 70"/>
                  <a:gd name="T6" fmla="*/ 74 w 86"/>
                  <a:gd name="T7" fmla="*/ 57 h 70"/>
                  <a:gd name="T8" fmla="*/ 83 w 86"/>
                  <a:gd name="T9" fmla="*/ 49 h 70"/>
                  <a:gd name="T10" fmla="*/ 85 w 86"/>
                  <a:gd name="T11" fmla="*/ 37 h 70"/>
                  <a:gd name="T12" fmla="*/ 85 w 86"/>
                  <a:gd name="T13" fmla="*/ 23 h 70"/>
                  <a:gd name="T14" fmla="*/ 85 w 86"/>
                  <a:gd name="T15" fmla="*/ 23 h 70"/>
                  <a:gd name="T16" fmla="*/ 83 w 86"/>
                  <a:gd name="T17" fmla="*/ 11 h 70"/>
                  <a:gd name="T18" fmla="*/ 71 w 86"/>
                  <a:gd name="T19" fmla="*/ 6 h 70"/>
                  <a:gd name="T20" fmla="*/ 63 w 86"/>
                  <a:gd name="T21" fmla="*/ 0 h 70"/>
                  <a:gd name="T22" fmla="*/ 48 w 86"/>
                  <a:gd name="T23" fmla="*/ 0 h 70"/>
                  <a:gd name="T24" fmla="*/ 22 w 86"/>
                  <a:gd name="T25" fmla="*/ 6 h 70"/>
                  <a:gd name="T26" fmla="*/ 22 w 86"/>
                  <a:gd name="T27" fmla="*/ 6 h 70"/>
                  <a:gd name="T28" fmla="*/ 22 w 86"/>
                  <a:gd name="T29" fmla="*/ 6 h 70"/>
                  <a:gd name="T30" fmla="*/ 11 w 86"/>
                  <a:gd name="T31" fmla="*/ 11 h 70"/>
                  <a:gd name="T32" fmla="*/ 3 w 86"/>
                  <a:gd name="T33" fmla="*/ 20 h 70"/>
                  <a:gd name="T34" fmla="*/ 0 w 86"/>
                  <a:gd name="T35" fmla="*/ 31 h 70"/>
                  <a:gd name="T36" fmla="*/ 0 w 86"/>
                  <a:gd name="T37" fmla="*/ 46 h 70"/>
                  <a:gd name="T38" fmla="*/ 0 w 86"/>
                  <a:gd name="T39" fmla="*/ 46 h 70"/>
                  <a:gd name="T40" fmla="*/ 5 w 86"/>
                  <a:gd name="T41" fmla="*/ 57 h 70"/>
                  <a:gd name="T42" fmla="*/ 14 w 86"/>
                  <a:gd name="T43" fmla="*/ 63 h 70"/>
                  <a:gd name="T44" fmla="*/ 25 w 86"/>
                  <a:gd name="T45" fmla="*/ 69 h 70"/>
                  <a:gd name="T46" fmla="*/ 37 w 86"/>
                  <a:gd name="T47"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6" h="70">
                    <a:moveTo>
                      <a:pt x="37" y="69"/>
                    </a:moveTo>
                    <a:lnTo>
                      <a:pt x="63" y="60"/>
                    </a:lnTo>
                    <a:lnTo>
                      <a:pt x="63" y="60"/>
                    </a:lnTo>
                    <a:lnTo>
                      <a:pt x="74" y="57"/>
                    </a:lnTo>
                    <a:lnTo>
                      <a:pt x="83" y="49"/>
                    </a:lnTo>
                    <a:lnTo>
                      <a:pt x="85" y="37"/>
                    </a:lnTo>
                    <a:lnTo>
                      <a:pt x="85" y="23"/>
                    </a:lnTo>
                    <a:lnTo>
                      <a:pt x="85" y="23"/>
                    </a:lnTo>
                    <a:lnTo>
                      <a:pt x="83" y="11"/>
                    </a:lnTo>
                    <a:lnTo>
                      <a:pt x="71" y="6"/>
                    </a:lnTo>
                    <a:lnTo>
                      <a:pt x="63" y="0"/>
                    </a:lnTo>
                    <a:lnTo>
                      <a:pt x="48" y="0"/>
                    </a:lnTo>
                    <a:lnTo>
                      <a:pt x="22" y="6"/>
                    </a:lnTo>
                    <a:lnTo>
                      <a:pt x="22" y="6"/>
                    </a:lnTo>
                    <a:lnTo>
                      <a:pt x="22" y="6"/>
                    </a:lnTo>
                    <a:lnTo>
                      <a:pt x="11" y="11"/>
                    </a:lnTo>
                    <a:lnTo>
                      <a:pt x="3" y="20"/>
                    </a:lnTo>
                    <a:lnTo>
                      <a:pt x="0" y="31"/>
                    </a:lnTo>
                    <a:lnTo>
                      <a:pt x="0" y="46"/>
                    </a:lnTo>
                    <a:lnTo>
                      <a:pt x="0" y="46"/>
                    </a:lnTo>
                    <a:lnTo>
                      <a:pt x="5" y="57"/>
                    </a:lnTo>
                    <a:lnTo>
                      <a:pt x="14" y="63"/>
                    </a:lnTo>
                    <a:lnTo>
                      <a:pt x="25" y="69"/>
                    </a:lnTo>
                    <a:lnTo>
                      <a:pt x="37" y="69"/>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70"/>
                <a:endParaRPr lang="en-US">
                  <a:solidFill>
                    <a:srgbClr val="58595D"/>
                  </a:solidFill>
                </a:endParaRPr>
              </a:p>
            </p:txBody>
          </p:sp>
          <p:sp>
            <p:nvSpPr>
              <p:cNvPr id="187" name="Freeform 279"/>
              <p:cNvSpPr>
                <a:spLocks noChangeArrowheads="1"/>
              </p:cNvSpPr>
              <p:nvPr/>
            </p:nvSpPr>
            <p:spPr bwMode="auto">
              <a:xfrm>
                <a:off x="5386388" y="2571750"/>
                <a:ext cx="33337" cy="25400"/>
              </a:xfrm>
              <a:custGeom>
                <a:avLst/>
                <a:gdLst>
                  <a:gd name="T0" fmla="*/ 37 w 92"/>
                  <a:gd name="T1" fmla="*/ 69 h 70"/>
                  <a:gd name="T2" fmla="*/ 63 w 92"/>
                  <a:gd name="T3" fmla="*/ 63 h 70"/>
                  <a:gd name="T4" fmla="*/ 63 w 92"/>
                  <a:gd name="T5" fmla="*/ 63 h 70"/>
                  <a:gd name="T6" fmla="*/ 74 w 92"/>
                  <a:gd name="T7" fmla="*/ 60 h 70"/>
                  <a:gd name="T8" fmla="*/ 86 w 92"/>
                  <a:gd name="T9" fmla="*/ 52 h 70"/>
                  <a:gd name="T10" fmla="*/ 88 w 92"/>
                  <a:gd name="T11" fmla="*/ 40 h 70"/>
                  <a:gd name="T12" fmla="*/ 91 w 92"/>
                  <a:gd name="T13" fmla="*/ 26 h 70"/>
                  <a:gd name="T14" fmla="*/ 91 w 92"/>
                  <a:gd name="T15" fmla="*/ 26 h 70"/>
                  <a:gd name="T16" fmla="*/ 86 w 92"/>
                  <a:gd name="T17" fmla="*/ 15 h 70"/>
                  <a:gd name="T18" fmla="*/ 77 w 92"/>
                  <a:gd name="T19" fmla="*/ 6 h 70"/>
                  <a:gd name="T20" fmla="*/ 66 w 92"/>
                  <a:gd name="T21" fmla="*/ 0 h 70"/>
                  <a:gd name="T22" fmla="*/ 54 w 92"/>
                  <a:gd name="T23" fmla="*/ 0 h 70"/>
                  <a:gd name="T24" fmla="*/ 26 w 92"/>
                  <a:gd name="T25" fmla="*/ 6 h 70"/>
                  <a:gd name="T26" fmla="*/ 26 w 92"/>
                  <a:gd name="T27" fmla="*/ 6 h 70"/>
                  <a:gd name="T28" fmla="*/ 26 w 92"/>
                  <a:gd name="T29" fmla="*/ 6 h 70"/>
                  <a:gd name="T30" fmla="*/ 14 w 92"/>
                  <a:gd name="T31" fmla="*/ 9 h 70"/>
                  <a:gd name="T32" fmla="*/ 5 w 92"/>
                  <a:gd name="T33" fmla="*/ 17 h 70"/>
                  <a:gd name="T34" fmla="*/ 0 w 92"/>
                  <a:gd name="T35" fmla="*/ 29 h 70"/>
                  <a:gd name="T36" fmla="*/ 0 w 92"/>
                  <a:gd name="T37" fmla="*/ 43 h 70"/>
                  <a:gd name="T38" fmla="*/ 0 w 92"/>
                  <a:gd name="T39" fmla="*/ 43 h 70"/>
                  <a:gd name="T40" fmla="*/ 5 w 92"/>
                  <a:gd name="T41" fmla="*/ 54 h 70"/>
                  <a:gd name="T42" fmla="*/ 14 w 92"/>
                  <a:gd name="T43" fmla="*/ 63 h 70"/>
                  <a:gd name="T44" fmla="*/ 26 w 92"/>
                  <a:gd name="T45" fmla="*/ 69 h 70"/>
                  <a:gd name="T46" fmla="*/ 37 w 92"/>
                  <a:gd name="T47"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2" h="70">
                    <a:moveTo>
                      <a:pt x="37" y="69"/>
                    </a:moveTo>
                    <a:lnTo>
                      <a:pt x="63" y="63"/>
                    </a:lnTo>
                    <a:lnTo>
                      <a:pt x="63" y="63"/>
                    </a:lnTo>
                    <a:lnTo>
                      <a:pt x="74" y="60"/>
                    </a:lnTo>
                    <a:lnTo>
                      <a:pt x="86" y="52"/>
                    </a:lnTo>
                    <a:lnTo>
                      <a:pt x="88" y="40"/>
                    </a:lnTo>
                    <a:lnTo>
                      <a:pt x="91" y="26"/>
                    </a:lnTo>
                    <a:lnTo>
                      <a:pt x="91" y="26"/>
                    </a:lnTo>
                    <a:lnTo>
                      <a:pt x="86" y="15"/>
                    </a:lnTo>
                    <a:lnTo>
                      <a:pt x="77" y="6"/>
                    </a:lnTo>
                    <a:lnTo>
                      <a:pt x="66" y="0"/>
                    </a:lnTo>
                    <a:lnTo>
                      <a:pt x="54" y="0"/>
                    </a:lnTo>
                    <a:lnTo>
                      <a:pt x="26" y="6"/>
                    </a:lnTo>
                    <a:lnTo>
                      <a:pt x="26" y="6"/>
                    </a:lnTo>
                    <a:lnTo>
                      <a:pt x="26" y="6"/>
                    </a:lnTo>
                    <a:lnTo>
                      <a:pt x="14" y="9"/>
                    </a:lnTo>
                    <a:lnTo>
                      <a:pt x="5" y="17"/>
                    </a:lnTo>
                    <a:lnTo>
                      <a:pt x="0" y="29"/>
                    </a:lnTo>
                    <a:lnTo>
                      <a:pt x="0" y="43"/>
                    </a:lnTo>
                    <a:lnTo>
                      <a:pt x="0" y="43"/>
                    </a:lnTo>
                    <a:lnTo>
                      <a:pt x="5" y="54"/>
                    </a:lnTo>
                    <a:lnTo>
                      <a:pt x="14" y="63"/>
                    </a:lnTo>
                    <a:lnTo>
                      <a:pt x="26" y="69"/>
                    </a:lnTo>
                    <a:lnTo>
                      <a:pt x="37" y="69"/>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70"/>
                <a:endParaRPr lang="en-US">
                  <a:solidFill>
                    <a:srgbClr val="58595D"/>
                  </a:solidFill>
                </a:endParaRPr>
              </a:p>
            </p:txBody>
          </p:sp>
          <p:sp>
            <p:nvSpPr>
              <p:cNvPr id="188" name="Freeform 280"/>
              <p:cNvSpPr>
                <a:spLocks noChangeArrowheads="1"/>
              </p:cNvSpPr>
              <p:nvPr/>
            </p:nvSpPr>
            <p:spPr bwMode="auto">
              <a:xfrm>
                <a:off x="5316538" y="2581275"/>
                <a:ext cx="33337" cy="25400"/>
              </a:xfrm>
              <a:custGeom>
                <a:avLst/>
                <a:gdLst>
                  <a:gd name="T0" fmla="*/ 34 w 93"/>
                  <a:gd name="T1" fmla="*/ 69 h 70"/>
                  <a:gd name="T2" fmla="*/ 63 w 93"/>
                  <a:gd name="T3" fmla="*/ 66 h 70"/>
                  <a:gd name="T4" fmla="*/ 63 w 93"/>
                  <a:gd name="T5" fmla="*/ 66 h 70"/>
                  <a:gd name="T6" fmla="*/ 74 w 93"/>
                  <a:gd name="T7" fmla="*/ 60 h 70"/>
                  <a:gd name="T8" fmla="*/ 83 w 93"/>
                  <a:gd name="T9" fmla="*/ 54 h 70"/>
                  <a:gd name="T10" fmla="*/ 89 w 93"/>
                  <a:gd name="T11" fmla="*/ 43 h 70"/>
                  <a:gd name="T12" fmla="*/ 92 w 93"/>
                  <a:gd name="T13" fmla="*/ 28 h 70"/>
                  <a:gd name="T14" fmla="*/ 92 w 93"/>
                  <a:gd name="T15" fmla="*/ 28 h 70"/>
                  <a:gd name="T16" fmla="*/ 89 w 93"/>
                  <a:gd name="T17" fmla="*/ 17 h 70"/>
                  <a:gd name="T18" fmla="*/ 80 w 93"/>
                  <a:gd name="T19" fmla="*/ 6 h 70"/>
                  <a:gd name="T20" fmla="*/ 69 w 93"/>
                  <a:gd name="T21" fmla="*/ 0 h 70"/>
                  <a:gd name="T22" fmla="*/ 54 w 93"/>
                  <a:gd name="T23" fmla="*/ 0 h 70"/>
                  <a:gd name="T24" fmla="*/ 29 w 93"/>
                  <a:gd name="T25" fmla="*/ 3 h 70"/>
                  <a:gd name="T26" fmla="*/ 29 w 93"/>
                  <a:gd name="T27" fmla="*/ 3 h 70"/>
                  <a:gd name="T28" fmla="*/ 29 w 93"/>
                  <a:gd name="T29" fmla="*/ 3 h 70"/>
                  <a:gd name="T30" fmla="*/ 17 w 93"/>
                  <a:gd name="T31" fmla="*/ 6 h 70"/>
                  <a:gd name="T32" fmla="*/ 5 w 93"/>
                  <a:gd name="T33" fmla="*/ 14 h 70"/>
                  <a:gd name="T34" fmla="*/ 0 w 93"/>
                  <a:gd name="T35" fmla="*/ 26 h 70"/>
                  <a:gd name="T36" fmla="*/ 0 w 93"/>
                  <a:gd name="T37" fmla="*/ 37 h 70"/>
                  <a:gd name="T38" fmla="*/ 0 w 93"/>
                  <a:gd name="T39" fmla="*/ 37 h 70"/>
                  <a:gd name="T40" fmla="*/ 3 w 93"/>
                  <a:gd name="T41" fmla="*/ 52 h 70"/>
                  <a:gd name="T42" fmla="*/ 11 w 93"/>
                  <a:gd name="T43" fmla="*/ 60 h 70"/>
                  <a:gd name="T44" fmla="*/ 23 w 93"/>
                  <a:gd name="T45" fmla="*/ 66 h 70"/>
                  <a:gd name="T46" fmla="*/ 34 w 93"/>
                  <a:gd name="T47"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3" h="70">
                    <a:moveTo>
                      <a:pt x="34" y="69"/>
                    </a:moveTo>
                    <a:lnTo>
                      <a:pt x="63" y="66"/>
                    </a:lnTo>
                    <a:lnTo>
                      <a:pt x="63" y="66"/>
                    </a:lnTo>
                    <a:lnTo>
                      <a:pt x="74" y="60"/>
                    </a:lnTo>
                    <a:lnTo>
                      <a:pt x="83" y="54"/>
                    </a:lnTo>
                    <a:lnTo>
                      <a:pt x="89" y="43"/>
                    </a:lnTo>
                    <a:lnTo>
                      <a:pt x="92" y="28"/>
                    </a:lnTo>
                    <a:lnTo>
                      <a:pt x="92" y="28"/>
                    </a:lnTo>
                    <a:lnTo>
                      <a:pt x="89" y="17"/>
                    </a:lnTo>
                    <a:lnTo>
                      <a:pt x="80" y="6"/>
                    </a:lnTo>
                    <a:lnTo>
                      <a:pt x="69" y="0"/>
                    </a:lnTo>
                    <a:lnTo>
                      <a:pt x="54" y="0"/>
                    </a:lnTo>
                    <a:lnTo>
                      <a:pt x="29" y="3"/>
                    </a:lnTo>
                    <a:lnTo>
                      <a:pt x="29" y="3"/>
                    </a:lnTo>
                    <a:lnTo>
                      <a:pt x="29" y="3"/>
                    </a:lnTo>
                    <a:lnTo>
                      <a:pt x="17" y="6"/>
                    </a:lnTo>
                    <a:lnTo>
                      <a:pt x="5" y="14"/>
                    </a:lnTo>
                    <a:lnTo>
                      <a:pt x="0" y="26"/>
                    </a:lnTo>
                    <a:lnTo>
                      <a:pt x="0" y="37"/>
                    </a:lnTo>
                    <a:lnTo>
                      <a:pt x="0" y="37"/>
                    </a:lnTo>
                    <a:lnTo>
                      <a:pt x="3" y="52"/>
                    </a:lnTo>
                    <a:lnTo>
                      <a:pt x="11" y="60"/>
                    </a:lnTo>
                    <a:lnTo>
                      <a:pt x="23" y="66"/>
                    </a:lnTo>
                    <a:lnTo>
                      <a:pt x="34" y="69"/>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70"/>
                <a:endParaRPr lang="en-US">
                  <a:solidFill>
                    <a:srgbClr val="58595D"/>
                  </a:solidFill>
                </a:endParaRPr>
              </a:p>
            </p:txBody>
          </p:sp>
          <p:sp>
            <p:nvSpPr>
              <p:cNvPr id="189" name="Freeform 281"/>
              <p:cNvSpPr>
                <a:spLocks noChangeArrowheads="1"/>
              </p:cNvSpPr>
              <p:nvPr/>
            </p:nvSpPr>
            <p:spPr bwMode="auto">
              <a:xfrm>
                <a:off x="5246688" y="2586038"/>
                <a:ext cx="34925" cy="25400"/>
              </a:xfrm>
              <a:custGeom>
                <a:avLst/>
                <a:gdLst>
                  <a:gd name="T0" fmla="*/ 35 w 96"/>
                  <a:gd name="T1" fmla="*/ 69 h 70"/>
                  <a:gd name="T2" fmla="*/ 63 w 96"/>
                  <a:gd name="T3" fmla="*/ 66 h 70"/>
                  <a:gd name="T4" fmla="*/ 63 w 96"/>
                  <a:gd name="T5" fmla="*/ 66 h 70"/>
                  <a:gd name="T6" fmla="*/ 74 w 96"/>
                  <a:gd name="T7" fmla="*/ 63 h 70"/>
                  <a:gd name="T8" fmla="*/ 86 w 96"/>
                  <a:gd name="T9" fmla="*/ 55 h 70"/>
                  <a:gd name="T10" fmla="*/ 92 w 96"/>
                  <a:gd name="T11" fmla="*/ 46 h 70"/>
                  <a:gd name="T12" fmla="*/ 95 w 96"/>
                  <a:gd name="T13" fmla="*/ 32 h 70"/>
                  <a:gd name="T14" fmla="*/ 95 w 96"/>
                  <a:gd name="T15" fmla="*/ 32 h 70"/>
                  <a:gd name="T16" fmla="*/ 92 w 96"/>
                  <a:gd name="T17" fmla="*/ 20 h 70"/>
                  <a:gd name="T18" fmla="*/ 83 w 96"/>
                  <a:gd name="T19" fmla="*/ 9 h 70"/>
                  <a:gd name="T20" fmla="*/ 72 w 96"/>
                  <a:gd name="T21" fmla="*/ 3 h 70"/>
                  <a:gd name="T22" fmla="*/ 60 w 96"/>
                  <a:gd name="T23" fmla="*/ 0 h 70"/>
                  <a:gd name="T24" fmla="*/ 32 w 96"/>
                  <a:gd name="T25" fmla="*/ 0 h 70"/>
                  <a:gd name="T26" fmla="*/ 32 w 96"/>
                  <a:gd name="T27" fmla="*/ 0 h 70"/>
                  <a:gd name="T28" fmla="*/ 32 w 96"/>
                  <a:gd name="T29" fmla="*/ 0 h 70"/>
                  <a:gd name="T30" fmla="*/ 20 w 96"/>
                  <a:gd name="T31" fmla="*/ 6 h 70"/>
                  <a:gd name="T32" fmla="*/ 9 w 96"/>
                  <a:gd name="T33" fmla="*/ 12 h 70"/>
                  <a:gd name="T34" fmla="*/ 3 w 96"/>
                  <a:gd name="T35" fmla="*/ 23 h 70"/>
                  <a:gd name="T36" fmla="*/ 0 w 96"/>
                  <a:gd name="T37" fmla="*/ 38 h 70"/>
                  <a:gd name="T38" fmla="*/ 0 w 96"/>
                  <a:gd name="T39" fmla="*/ 38 h 70"/>
                  <a:gd name="T40" fmla="*/ 3 w 96"/>
                  <a:gd name="T41" fmla="*/ 49 h 70"/>
                  <a:gd name="T42" fmla="*/ 11 w 96"/>
                  <a:gd name="T43" fmla="*/ 60 h 70"/>
                  <a:gd name="T44" fmla="*/ 23 w 96"/>
                  <a:gd name="T45" fmla="*/ 66 h 70"/>
                  <a:gd name="T46" fmla="*/ 35 w 96"/>
                  <a:gd name="T47"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6" h="70">
                    <a:moveTo>
                      <a:pt x="35" y="69"/>
                    </a:moveTo>
                    <a:lnTo>
                      <a:pt x="63" y="66"/>
                    </a:lnTo>
                    <a:lnTo>
                      <a:pt x="63" y="66"/>
                    </a:lnTo>
                    <a:lnTo>
                      <a:pt x="74" y="63"/>
                    </a:lnTo>
                    <a:lnTo>
                      <a:pt x="86" y="55"/>
                    </a:lnTo>
                    <a:lnTo>
                      <a:pt x="92" y="46"/>
                    </a:lnTo>
                    <a:lnTo>
                      <a:pt x="95" y="32"/>
                    </a:lnTo>
                    <a:lnTo>
                      <a:pt x="95" y="32"/>
                    </a:lnTo>
                    <a:lnTo>
                      <a:pt x="92" y="20"/>
                    </a:lnTo>
                    <a:lnTo>
                      <a:pt x="83" y="9"/>
                    </a:lnTo>
                    <a:lnTo>
                      <a:pt x="72" y="3"/>
                    </a:lnTo>
                    <a:lnTo>
                      <a:pt x="60" y="0"/>
                    </a:lnTo>
                    <a:lnTo>
                      <a:pt x="32" y="0"/>
                    </a:lnTo>
                    <a:lnTo>
                      <a:pt x="32" y="0"/>
                    </a:lnTo>
                    <a:lnTo>
                      <a:pt x="32" y="0"/>
                    </a:lnTo>
                    <a:lnTo>
                      <a:pt x="20" y="6"/>
                    </a:lnTo>
                    <a:lnTo>
                      <a:pt x="9" y="12"/>
                    </a:lnTo>
                    <a:lnTo>
                      <a:pt x="3" y="23"/>
                    </a:lnTo>
                    <a:lnTo>
                      <a:pt x="0" y="38"/>
                    </a:lnTo>
                    <a:lnTo>
                      <a:pt x="0" y="38"/>
                    </a:lnTo>
                    <a:lnTo>
                      <a:pt x="3" y="49"/>
                    </a:lnTo>
                    <a:lnTo>
                      <a:pt x="11" y="60"/>
                    </a:lnTo>
                    <a:lnTo>
                      <a:pt x="23" y="66"/>
                    </a:lnTo>
                    <a:lnTo>
                      <a:pt x="35" y="69"/>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70"/>
                <a:endParaRPr lang="en-US">
                  <a:solidFill>
                    <a:srgbClr val="58595D"/>
                  </a:solidFill>
                </a:endParaRPr>
              </a:p>
            </p:txBody>
          </p:sp>
          <p:sp>
            <p:nvSpPr>
              <p:cNvPr id="190" name="Freeform 282"/>
              <p:cNvSpPr>
                <a:spLocks noChangeArrowheads="1"/>
              </p:cNvSpPr>
              <p:nvPr/>
            </p:nvSpPr>
            <p:spPr bwMode="auto">
              <a:xfrm>
                <a:off x="5176838" y="2589213"/>
                <a:ext cx="34925" cy="23812"/>
              </a:xfrm>
              <a:custGeom>
                <a:avLst/>
                <a:gdLst>
                  <a:gd name="T0" fmla="*/ 35 w 96"/>
                  <a:gd name="T1" fmla="*/ 66 h 67"/>
                  <a:gd name="T2" fmla="*/ 63 w 96"/>
                  <a:gd name="T3" fmla="*/ 66 h 67"/>
                  <a:gd name="T4" fmla="*/ 63 w 96"/>
                  <a:gd name="T5" fmla="*/ 66 h 67"/>
                  <a:gd name="T6" fmla="*/ 75 w 96"/>
                  <a:gd name="T7" fmla="*/ 63 h 67"/>
                  <a:gd name="T8" fmla="*/ 86 w 96"/>
                  <a:gd name="T9" fmla="*/ 57 h 67"/>
                  <a:gd name="T10" fmla="*/ 92 w 96"/>
                  <a:gd name="T11" fmla="*/ 46 h 67"/>
                  <a:gd name="T12" fmla="*/ 95 w 96"/>
                  <a:gd name="T13" fmla="*/ 34 h 67"/>
                  <a:gd name="T14" fmla="*/ 95 w 96"/>
                  <a:gd name="T15" fmla="*/ 34 h 67"/>
                  <a:gd name="T16" fmla="*/ 92 w 96"/>
                  <a:gd name="T17" fmla="*/ 20 h 67"/>
                  <a:gd name="T18" fmla="*/ 86 w 96"/>
                  <a:gd name="T19" fmla="*/ 8 h 67"/>
                  <a:gd name="T20" fmla="*/ 75 w 96"/>
                  <a:gd name="T21" fmla="*/ 3 h 67"/>
                  <a:gd name="T22" fmla="*/ 63 w 96"/>
                  <a:gd name="T23" fmla="*/ 0 h 67"/>
                  <a:gd name="T24" fmla="*/ 63 w 96"/>
                  <a:gd name="T25" fmla="*/ 0 h 67"/>
                  <a:gd name="T26" fmla="*/ 35 w 96"/>
                  <a:gd name="T27" fmla="*/ 0 h 67"/>
                  <a:gd name="T28" fmla="*/ 35 w 96"/>
                  <a:gd name="T29" fmla="*/ 0 h 67"/>
                  <a:gd name="T30" fmla="*/ 35 w 96"/>
                  <a:gd name="T31" fmla="*/ 0 h 67"/>
                  <a:gd name="T32" fmla="*/ 35 w 96"/>
                  <a:gd name="T33" fmla="*/ 0 h 67"/>
                  <a:gd name="T34" fmla="*/ 23 w 96"/>
                  <a:gd name="T35" fmla="*/ 3 h 67"/>
                  <a:gd name="T36" fmla="*/ 12 w 96"/>
                  <a:gd name="T37" fmla="*/ 8 h 67"/>
                  <a:gd name="T38" fmla="*/ 3 w 96"/>
                  <a:gd name="T39" fmla="*/ 20 h 67"/>
                  <a:gd name="T40" fmla="*/ 0 w 96"/>
                  <a:gd name="T41" fmla="*/ 34 h 67"/>
                  <a:gd name="T42" fmla="*/ 0 w 96"/>
                  <a:gd name="T43" fmla="*/ 34 h 67"/>
                  <a:gd name="T44" fmla="*/ 3 w 96"/>
                  <a:gd name="T45" fmla="*/ 46 h 67"/>
                  <a:gd name="T46" fmla="*/ 12 w 96"/>
                  <a:gd name="T47" fmla="*/ 57 h 67"/>
                  <a:gd name="T48" fmla="*/ 23 w 96"/>
                  <a:gd name="T49" fmla="*/ 63 h 67"/>
                  <a:gd name="T50" fmla="*/ 35 w 96"/>
                  <a:gd name="T51" fmla="*/ 66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6" h="67">
                    <a:moveTo>
                      <a:pt x="35" y="66"/>
                    </a:moveTo>
                    <a:lnTo>
                      <a:pt x="63" y="66"/>
                    </a:lnTo>
                    <a:lnTo>
                      <a:pt x="63" y="66"/>
                    </a:lnTo>
                    <a:lnTo>
                      <a:pt x="75" y="63"/>
                    </a:lnTo>
                    <a:lnTo>
                      <a:pt x="86" y="57"/>
                    </a:lnTo>
                    <a:lnTo>
                      <a:pt x="92" y="46"/>
                    </a:lnTo>
                    <a:lnTo>
                      <a:pt x="95" y="34"/>
                    </a:lnTo>
                    <a:lnTo>
                      <a:pt x="95" y="34"/>
                    </a:lnTo>
                    <a:lnTo>
                      <a:pt x="92" y="20"/>
                    </a:lnTo>
                    <a:lnTo>
                      <a:pt x="86" y="8"/>
                    </a:lnTo>
                    <a:lnTo>
                      <a:pt x="75" y="3"/>
                    </a:lnTo>
                    <a:lnTo>
                      <a:pt x="63" y="0"/>
                    </a:lnTo>
                    <a:lnTo>
                      <a:pt x="63" y="0"/>
                    </a:lnTo>
                    <a:lnTo>
                      <a:pt x="35" y="0"/>
                    </a:lnTo>
                    <a:lnTo>
                      <a:pt x="35" y="0"/>
                    </a:lnTo>
                    <a:lnTo>
                      <a:pt x="35" y="0"/>
                    </a:lnTo>
                    <a:lnTo>
                      <a:pt x="35" y="0"/>
                    </a:lnTo>
                    <a:lnTo>
                      <a:pt x="23" y="3"/>
                    </a:lnTo>
                    <a:lnTo>
                      <a:pt x="12" y="8"/>
                    </a:lnTo>
                    <a:lnTo>
                      <a:pt x="3" y="20"/>
                    </a:lnTo>
                    <a:lnTo>
                      <a:pt x="0" y="34"/>
                    </a:lnTo>
                    <a:lnTo>
                      <a:pt x="0" y="34"/>
                    </a:lnTo>
                    <a:lnTo>
                      <a:pt x="3" y="46"/>
                    </a:lnTo>
                    <a:lnTo>
                      <a:pt x="12" y="57"/>
                    </a:lnTo>
                    <a:lnTo>
                      <a:pt x="23" y="63"/>
                    </a:lnTo>
                    <a:lnTo>
                      <a:pt x="35" y="66"/>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70"/>
                <a:endParaRPr lang="en-US">
                  <a:solidFill>
                    <a:srgbClr val="58595D"/>
                  </a:solidFill>
                </a:endParaRPr>
              </a:p>
            </p:txBody>
          </p:sp>
          <p:sp>
            <p:nvSpPr>
              <p:cNvPr id="191" name="Freeform 283"/>
              <p:cNvSpPr>
                <a:spLocks noChangeArrowheads="1"/>
              </p:cNvSpPr>
              <p:nvPr/>
            </p:nvSpPr>
            <p:spPr bwMode="auto">
              <a:xfrm>
                <a:off x="5106988" y="2586038"/>
                <a:ext cx="34925" cy="25400"/>
              </a:xfrm>
              <a:custGeom>
                <a:avLst/>
                <a:gdLst>
                  <a:gd name="T0" fmla="*/ 32 w 96"/>
                  <a:gd name="T1" fmla="*/ 66 h 70"/>
                  <a:gd name="T2" fmla="*/ 61 w 96"/>
                  <a:gd name="T3" fmla="*/ 69 h 70"/>
                  <a:gd name="T4" fmla="*/ 61 w 96"/>
                  <a:gd name="T5" fmla="*/ 69 h 70"/>
                  <a:gd name="T6" fmla="*/ 61 w 96"/>
                  <a:gd name="T7" fmla="*/ 69 h 70"/>
                  <a:gd name="T8" fmla="*/ 72 w 96"/>
                  <a:gd name="T9" fmla="*/ 66 h 70"/>
                  <a:gd name="T10" fmla="*/ 83 w 96"/>
                  <a:gd name="T11" fmla="*/ 60 h 70"/>
                  <a:gd name="T12" fmla="*/ 92 w 96"/>
                  <a:gd name="T13" fmla="*/ 49 h 70"/>
                  <a:gd name="T14" fmla="*/ 95 w 96"/>
                  <a:gd name="T15" fmla="*/ 38 h 70"/>
                  <a:gd name="T16" fmla="*/ 95 w 96"/>
                  <a:gd name="T17" fmla="*/ 38 h 70"/>
                  <a:gd name="T18" fmla="*/ 92 w 96"/>
                  <a:gd name="T19" fmla="*/ 23 h 70"/>
                  <a:gd name="T20" fmla="*/ 86 w 96"/>
                  <a:gd name="T21" fmla="*/ 12 h 70"/>
                  <a:gd name="T22" fmla="*/ 75 w 96"/>
                  <a:gd name="T23" fmla="*/ 6 h 70"/>
                  <a:gd name="T24" fmla="*/ 63 w 96"/>
                  <a:gd name="T25" fmla="*/ 0 h 70"/>
                  <a:gd name="T26" fmla="*/ 35 w 96"/>
                  <a:gd name="T27" fmla="*/ 0 h 70"/>
                  <a:gd name="T28" fmla="*/ 35 w 96"/>
                  <a:gd name="T29" fmla="*/ 0 h 70"/>
                  <a:gd name="T30" fmla="*/ 23 w 96"/>
                  <a:gd name="T31" fmla="*/ 3 h 70"/>
                  <a:gd name="T32" fmla="*/ 12 w 96"/>
                  <a:gd name="T33" fmla="*/ 9 h 70"/>
                  <a:gd name="T34" fmla="*/ 3 w 96"/>
                  <a:gd name="T35" fmla="*/ 20 h 70"/>
                  <a:gd name="T36" fmla="*/ 0 w 96"/>
                  <a:gd name="T37" fmla="*/ 32 h 70"/>
                  <a:gd name="T38" fmla="*/ 0 w 96"/>
                  <a:gd name="T39" fmla="*/ 32 h 70"/>
                  <a:gd name="T40" fmla="*/ 3 w 96"/>
                  <a:gd name="T41" fmla="*/ 46 h 70"/>
                  <a:gd name="T42" fmla="*/ 9 w 96"/>
                  <a:gd name="T43" fmla="*/ 55 h 70"/>
                  <a:gd name="T44" fmla="*/ 20 w 96"/>
                  <a:gd name="T45" fmla="*/ 63 h 70"/>
                  <a:gd name="T46" fmla="*/ 32 w 96"/>
                  <a:gd name="T47" fmla="*/ 6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6" h="70">
                    <a:moveTo>
                      <a:pt x="32" y="66"/>
                    </a:moveTo>
                    <a:lnTo>
                      <a:pt x="61" y="69"/>
                    </a:lnTo>
                    <a:lnTo>
                      <a:pt x="61" y="69"/>
                    </a:lnTo>
                    <a:lnTo>
                      <a:pt x="61" y="69"/>
                    </a:lnTo>
                    <a:lnTo>
                      <a:pt x="72" y="66"/>
                    </a:lnTo>
                    <a:lnTo>
                      <a:pt x="83" y="60"/>
                    </a:lnTo>
                    <a:lnTo>
                      <a:pt x="92" y="49"/>
                    </a:lnTo>
                    <a:lnTo>
                      <a:pt x="95" y="38"/>
                    </a:lnTo>
                    <a:lnTo>
                      <a:pt x="95" y="38"/>
                    </a:lnTo>
                    <a:lnTo>
                      <a:pt x="92" y="23"/>
                    </a:lnTo>
                    <a:lnTo>
                      <a:pt x="86" y="12"/>
                    </a:lnTo>
                    <a:lnTo>
                      <a:pt x="75" y="6"/>
                    </a:lnTo>
                    <a:lnTo>
                      <a:pt x="63" y="0"/>
                    </a:lnTo>
                    <a:lnTo>
                      <a:pt x="35" y="0"/>
                    </a:lnTo>
                    <a:lnTo>
                      <a:pt x="35" y="0"/>
                    </a:lnTo>
                    <a:lnTo>
                      <a:pt x="23" y="3"/>
                    </a:lnTo>
                    <a:lnTo>
                      <a:pt x="12" y="9"/>
                    </a:lnTo>
                    <a:lnTo>
                      <a:pt x="3" y="20"/>
                    </a:lnTo>
                    <a:lnTo>
                      <a:pt x="0" y="32"/>
                    </a:lnTo>
                    <a:lnTo>
                      <a:pt x="0" y="32"/>
                    </a:lnTo>
                    <a:lnTo>
                      <a:pt x="3" y="46"/>
                    </a:lnTo>
                    <a:lnTo>
                      <a:pt x="9" y="55"/>
                    </a:lnTo>
                    <a:lnTo>
                      <a:pt x="20" y="63"/>
                    </a:lnTo>
                    <a:lnTo>
                      <a:pt x="32" y="66"/>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70"/>
                <a:endParaRPr lang="en-US">
                  <a:solidFill>
                    <a:srgbClr val="58595D"/>
                  </a:solidFill>
                </a:endParaRPr>
              </a:p>
            </p:txBody>
          </p:sp>
          <p:sp>
            <p:nvSpPr>
              <p:cNvPr id="192" name="Freeform 284"/>
              <p:cNvSpPr>
                <a:spLocks noChangeArrowheads="1"/>
              </p:cNvSpPr>
              <p:nvPr/>
            </p:nvSpPr>
            <p:spPr bwMode="auto">
              <a:xfrm>
                <a:off x="5038725" y="2581275"/>
                <a:ext cx="33338" cy="25400"/>
              </a:xfrm>
              <a:custGeom>
                <a:avLst/>
                <a:gdLst>
                  <a:gd name="T0" fmla="*/ 29 w 93"/>
                  <a:gd name="T1" fmla="*/ 66 h 70"/>
                  <a:gd name="T2" fmla="*/ 58 w 93"/>
                  <a:gd name="T3" fmla="*/ 69 h 70"/>
                  <a:gd name="T4" fmla="*/ 58 w 93"/>
                  <a:gd name="T5" fmla="*/ 69 h 70"/>
                  <a:gd name="T6" fmla="*/ 58 w 93"/>
                  <a:gd name="T7" fmla="*/ 69 h 70"/>
                  <a:gd name="T8" fmla="*/ 69 w 93"/>
                  <a:gd name="T9" fmla="*/ 66 h 70"/>
                  <a:gd name="T10" fmla="*/ 81 w 93"/>
                  <a:gd name="T11" fmla="*/ 60 h 70"/>
                  <a:gd name="T12" fmla="*/ 89 w 93"/>
                  <a:gd name="T13" fmla="*/ 52 h 70"/>
                  <a:gd name="T14" fmla="*/ 92 w 93"/>
                  <a:gd name="T15" fmla="*/ 37 h 70"/>
                  <a:gd name="T16" fmla="*/ 92 w 93"/>
                  <a:gd name="T17" fmla="*/ 37 h 70"/>
                  <a:gd name="T18" fmla="*/ 92 w 93"/>
                  <a:gd name="T19" fmla="*/ 26 h 70"/>
                  <a:gd name="T20" fmla="*/ 87 w 93"/>
                  <a:gd name="T21" fmla="*/ 14 h 70"/>
                  <a:gd name="T22" fmla="*/ 75 w 93"/>
                  <a:gd name="T23" fmla="*/ 6 h 70"/>
                  <a:gd name="T24" fmla="*/ 63 w 93"/>
                  <a:gd name="T25" fmla="*/ 3 h 70"/>
                  <a:gd name="T26" fmla="*/ 38 w 93"/>
                  <a:gd name="T27" fmla="*/ 0 h 70"/>
                  <a:gd name="T28" fmla="*/ 38 w 93"/>
                  <a:gd name="T29" fmla="*/ 0 h 70"/>
                  <a:gd name="T30" fmla="*/ 24 w 93"/>
                  <a:gd name="T31" fmla="*/ 0 h 70"/>
                  <a:gd name="T32" fmla="*/ 12 w 93"/>
                  <a:gd name="T33" fmla="*/ 6 h 70"/>
                  <a:gd name="T34" fmla="*/ 3 w 93"/>
                  <a:gd name="T35" fmla="*/ 17 h 70"/>
                  <a:gd name="T36" fmla="*/ 0 w 93"/>
                  <a:gd name="T37" fmla="*/ 28 h 70"/>
                  <a:gd name="T38" fmla="*/ 0 w 93"/>
                  <a:gd name="T39" fmla="*/ 28 h 70"/>
                  <a:gd name="T40" fmla="*/ 0 w 93"/>
                  <a:gd name="T41" fmla="*/ 43 h 70"/>
                  <a:gd name="T42" fmla="*/ 9 w 93"/>
                  <a:gd name="T43" fmla="*/ 54 h 70"/>
                  <a:gd name="T44" fmla="*/ 18 w 93"/>
                  <a:gd name="T45" fmla="*/ 60 h 70"/>
                  <a:gd name="T46" fmla="*/ 29 w 93"/>
                  <a:gd name="T47" fmla="*/ 6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3" h="70">
                    <a:moveTo>
                      <a:pt x="29" y="66"/>
                    </a:moveTo>
                    <a:lnTo>
                      <a:pt x="58" y="69"/>
                    </a:lnTo>
                    <a:lnTo>
                      <a:pt x="58" y="69"/>
                    </a:lnTo>
                    <a:lnTo>
                      <a:pt x="58" y="69"/>
                    </a:lnTo>
                    <a:lnTo>
                      <a:pt x="69" y="66"/>
                    </a:lnTo>
                    <a:lnTo>
                      <a:pt x="81" y="60"/>
                    </a:lnTo>
                    <a:lnTo>
                      <a:pt x="89" y="52"/>
                    </a:lnTo>
                    <a:lnTo>
                      <a:pt x="92" y="37"/>
                    </a:lnTo>
                    <a:lnTo>
                      <a:pt x="92" y="37"/>
                    </a:lnTo>
                    <a:lnTo>
                      <a:pt x="92" y="26"/>
                    </a:lnTo>
                    <a:lnTo>
                      <a:pt x="87" y="14"/>
                    </a:lnTo>
                    <a:lnTo>
                      <a:pt x="75" y="6"/>
                    </a:lnTo>
                    <a:lnTo>
                      <a:pt x="63" y="3"/>
                    </a:lnTo>
                    <a:lnTo>
                      <a:pt x="38" y="0"/>
                    </a:lnTo>
                    <a:lnTo>
                      <a:pt x="38" y="0"/>
                    </a:lnTo>
                    <a:lnTo>
                      <a:pt x="24" y="0"/>
                    </a:lnTo>
                    <a:lnTo>
                      <a:pt x="12" y="6"/>
                    </a:lnTo>
                    <a:lnTo>
                      <a:pt x="3" y="17"/>
                    </a:lnTo>
                    <a:lnTo>
                      <a:pt x="0" y="28"/>
                    </a:lnTo>
                    <a:lnTo>
                      <a:pt x="0" y="28"/>
                    </a:lnTo>
                    <a:lnTo>
                      <a:pt x="0" y="43"/>
                    </a:lnTo>
                    <a:lnTo>
                      <a:pt x="9" y="54"/>
                    </a:lnTo>
                    <a:lnTo>
                      <a:pt x="18" y="60"/>
                    </a:lnTo>
                    <a:lnTo>
                      <a:pt x="29" y="66"/>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70"/>
                <a:endParaRPr lang="en-US">
                  <a:solidFill>
                    <a:srgbClr val="58595D"/>
                  </a:solidFill>
                </a:endParaRPr>
              </a:p>
            </p:txBody>
          </p:sp>
          <p:sp>
            <p:nvSpPr>
              <p:cNvPr id="193" name="Freeform 285"/>
              <p:cNvSpPr>
                <a:spLocks noChangeArrowheads="1"/>
              </p:cNvSpPr>
              <p:nvPr/>
            </p:nvSpPr>
            <p:spPr bwMode="auto">
              <a:xfrm>
                <a:off x="4970463" y="2571750"/>
                <a:ext cx="33337" cy="25400"/>
              </a:xfrm>
              <a:custGeom>
                <a:avLst/>
                <a:gdLst>
                  <a:gd name="T0" fmla="*/ 28 w 92"/>
                  <a:gd name="T1" fmla="*/ 66 h 70"/>
                  <a:gd name="T2" fmla="*/ 54 w 92"/>
                  <a:gd name="T3" fmla="*/ 69 h 70"/>
                  <a:gd name="T4" fmla="*/ 54 w 92"/>
                  <a:gd name="T5" fmla="*/ 69 h 70"/>
                  <a:gd name="T6" fmla="*/ 54 w 92"/>
                  <a:gd name="T7" fmla="*/ 69 h 70"/>
                  <a:gd name="T8" fmla="*/ 65 w 92"/>
                  <a:gd name="T9" fmla="*/ 69 h 70"/>
                  <a:gd name="T10" fmla="*/ 77 w 92"/>
                  <a:gd name="T11" fmla="*/ 63 h 70"/>
                  <a:gd name="T12" fmla="*/ 86 w 92"/>
                  <a:gd name="T13" fmla="*/ 54 h 70"/>
                  <a:gd name="T14" fmla="*/ 91 w 92"/>
                  <a:gd name="T15" fmla="*/ 43 h 70"/>
                  <a:gd name="T16" fmla="*/ 91 w 92"/>
                  <a:gd name="T17" fmla="*/ 43 h 70"/>
                  <a:gd name="T18" fmla="*/ 91 w 92"/>
                  <a:gd name="T19" fmla="*/ 29 h 70"/>
                  <a:gd name="T20" fmla="*/ 86 w 92"/>
                  <a:gd name="T21" fmla="*/ 17 h 70"/>
                  <a:gd name="T22" fmla="*/ 77 w 92"/>
                  <a:gd name="T23" fmla="*/ 9 h 70"/>
                  <a:gd name="T24" fmla="*/ 63 w 92"/>
                  <a:gd name="T25" fmla="*/ 6 h 70"/>
                  <a:gd name="T26" fmla="*/ 37 w 92"/>
                  <a:gd name="T27" fmla="*/ 0 h 70"/>
                  <a:gd name="T28" fmla="*/ 37 w 92"/>
                  <a:gd name="T29" fmla="*/ 0 h 70"/>
                  <a:gd name="T30" fmla="*/ 26 w 92"/>
                  <a:gd name="T31" fmla="*/ 0 h 70"/>
                  <a:gd name="T32" fmla="*/ 14 w 92"/>
                  <a:gd name="T33" fmla="*/ 6 h 70"/>
                  <a:gd name="T34" fmla="*/ 5 w 92"/>
                  <a:gd name="T35" fmla="*/ 15 h 70"/>
                  <a:gd name="T36" fmla="*/ 0 w 92"/>
                  <a:gd name="T37" fmla="*/ 29 h 70"/>
                  <a:gd name="T38" fmla="*/ 0 w 92"/>
                  <a:gd name="T39" fmla="*/ 29 h 70"/>
                  <a:gd name="T40" fmla="*/ 0 w 92"/>
                  <a:gd name="T41" fmla="*/ 40 h 70"/>
                  <a:gd name="T42" fmla="*/ 5 w 92"/>
                  <a:gd name="T43" fmla="*/ 52 h 70"/>
                  <a:gd name="T44" fmla="*/ 14 w 92"/>
                  <a:gd name="T45" fmla="*/ 60 h 70"/>
                  <a:gd name="T46" fmla="*/ 28 w 92"/>
                  <a:gd name="T47" fmla="*/ 6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2" h="70">
                    <a:moveTo>
                      <a:pt x="28" y="66"/>
                    </a:moveTo>
                    <a:lnTo>
                      <a:pt x="54" y="69"/>
                    </a:lnTo>
                    <a:lnTo>
                      <a:pt x="54" y="69"/>
                    </a:lnTo>
                    <a:lnTo>
                      <a:pt x="54" y="69"/>
                    </a:lnTo>
                    <a:lnTo>
                      <a:pt x="65" y="69"/>
                    </a:lnTo>
                    <a:lnTo>
                      <a:pt x="77" y="63"/>
                    </a:lnTo>
                    <a:lnTo>
                      <a:pt x="86" y="54"/>
                    </a:lnTo>
                    <a:lnTo>
                      <a:pt x="91" y="43"/>
                    </a:lnTo>
                    <a:lnTo>
                      <a:pt x="91" y="43"/>
                    </a:lnTo>
                    <a:lnTo>
                      <a:pt x="91" y="29"/>
                    </a:lnTo>
                    <a:lnTo>
                      <a:pt x="86" y="17"/>
                    </a:lnTo>
                    <a:lnTo>
                      <a:pt x="77" y="9"/>
                    </a:lnTo>
                    <a:lnTo>
                      <a:pt x="63" y="6"/>
                    </a:lnTo>
                    <a:lnTo>
                      <a:pt x="37" y="0"/>
                    </a:lnTo>
                    <a:lnTo>
                      <a:pt x="37" y="0"/>
                    </a:lnTo>
                    <a:lnTo>
                      <a:pt x="26" y="0"/>
                    </a:lnTo>
                    <a:lnTo>
                      <a:pt x="14" y="6"/>
                    </a:lnTo>
                    <a:lnTo>
                      <a:pt x="5" y="15"/>
                    </a:lnTo>
                    <a:lnTo>
                      <a:pt x="0" y="29"/>
                    </a:lnTo>
                    <a:lnTo>
                      <a:pt x="0" y="29"/>
                    </a:lnTo>
                    <a:lnTo>
                      <a:pt x="0" y="40"/>
                    </a:lnTo>
                    <a:lnTo>
                      <a:pt x="5" y="52"/>
                    </a:lnTo>
                    <a:lnTo>
                      <a:pt x="14" y="60"/>
                    </a:lnTo>
                    <a:lnTo>
                      <a:pt x="28" y="66"/>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70"/>
                <a:endParaRPr lang="en-US">
                  <a:solidFill>
                    <a:srgbClr val="58595D"/>
                  </a:solidFill>
                </a:endParaRPr>
              </a:p>
            </p:txBody>
          </p:sp>
          <p:sp>
            <p:nvSpPr>
              <p:cNvPr id="194" name="Freeform 286"/>
              <p:cNvSpPr>
                <a:spLocks noChangeArrowheads="1"/>
              </p:cNvSpPr>
              <p:nvPr/>
            </p:nvSpPr>
            <p:spPr bwMode="auto">
              <a:xfrm>
                <a:off x="4902200" y="2559050"/>
                <a:ext cx="31750" cy="25400"/>
              </a:xfrm>
              <a:custGeom>
                <a:avLst/>
                <a:gdLst>
                  <a:gd name="T0" fmla="*/ 26 w 90"/>
                  <a:gd name="T1" fmla="*/ 63 h 70"/>
                  <a:gd name="T2" fmla="*/ 51 w 90"/>
                  <a:gd name="T3" fmla="*/ 69 h 70"/>
                  <a:gd name="T4" fmla="*/ 51 w 90"/>
                  <a:gd name="T5" fmla="*/ 69 h 70"/>
                  <a:gd name="T6" fmla="*/ 51 w 90"/>
                  <a:gd name="T7" fmla="*/ 69 h 70"/>
                  <a:gd name="T8" fmla="*/ 63 w 90"/>
                  <a:gd name="T9" fmla="*/ 69 h 70"/>
                  <a:gd name="T10" fmla="*/ 74 w 90"/>
                  <a:gd name="T11" fmla="*/ 66 h 70"/>
                  <a:gd name="T12" fmla="*/ 83 w 90"/>
                  <a:gd name="T13" fmla="*/ 57 h 70"/>
                  <a:gd name="T14" fmla="*/ 89 w 90"/>
                  <a:gd name="T15" fmla="*/ 46 h 70"/>
                  <a:gd name="T16" fmla="*/ 89 w 90"/>
                  <a:gd name="T17" fmla="*/ 46 h 70"/>
                  <a:gd name="T18" fmla="*/ 89 w 90"/>
                  <a:gd name="T19" fmla="*/ 31 h 70"/>
                  <a:gd name="T20" fmla="*/ 86 w 90"/>
                  <a:gd name="T21" fmla="*/ 20 h 70"/>
                  <a:gd name="T22" fmla="*/ 77 w 90"/>
                  <a:gd name="T23" fmla="*/ 11 h 70"/>
                  <a:gd name="T24" fmla="*/ 65 w 90"/>
                  <a:gd name="T25" fmla="*/ 6 h 70"/>
                  <a:gd name="T26" fmla="*/ 40 w 90"/>
                  <a:gd name="T27" fmla="*/ 0 h 70"/>
                  <a:gd name="T28" fmla="*/ 40 w 90"/>
                  <a:gd name="T29" fmla="*/ 0 h 70"/>
                  <a:gd name="T30" fmla="*/ 26 w 90"/>
                  <a:gd name="T31" fmla="*/ 0 h 70"/>
                  <a:gd name="T32" fmla="*/ 14 w 90"/>
                  <a:gd name="T33" fmla="*/ 6 h 70"/>
                  <a:gd name="T34" fmla="*/ 5 w 90"/>
                  <a:gd name="T35" fmla="*/ 14 h 70"/>
                  <a:gd name="T36" fmla="*/ 2 w 90"/>
                  <a:gd name="T37" fmla="*/ 23 h 70"/>
                  <a:gd name="T38" fmla="*/ 2 w 90"/>
                  <a:gd name="T39" fmla="*/ 23 h 70"/>
                  <a:gd name="T40" fmla="*/ 0 w 90"/>
                  <a:gd name="T41" fmla="*/ 37 h 70"/>
                  <a:gd name="T42" fmla="*/ 5 w 90"/>
                  <a:gd name="T43" fmla="*/ 49 h 70"/>
                  <a:gd name="T44" fmla="*/ 14 w 90"/>
                  <a:gd name="T45" fmla="*/ 57 h 70"/>
                  <a:gd name="T46" fmla="*/ 26 w 90"/>
                  <a:gd name="T47" fmla="*/ 6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0" h="70">
                    <a:moveTo>
                      <a:pt x="26" y="63"/>
                    </a:moveTo>
                    <a:lnTo>
                      <a:pt x="51" y="69"/>
                    </a:lnTo>
                    <a:lnTo>
                      <a:pt x="51" y="69"/>
                    </a:lnTo>
                    <a:lnTo>
                      <a:pt x="51" y="69"/>
                    </a:lnTo>
                    <a:lnTo>
                      <a:pt x="63" y="69"/>
                    </a:lnTo>
                    <a:lnTo>
                      <a:pt x="74" y="66"/>
                    </a:lnTo>
                    <a:lnTo>
                      <a:pt x="83" y="57"/>
                    </a:lnTo>
                    <a:lnTo>
                      <a:pt x="89" y="46"/>
                    </a:lnTo>
                    <a:lnTo>
                      <a:pt x="89" y="46"/>
                    </a:lnTo>
                    <a:lnTo>
                      <a:pt x="89" y="31"/>
                    </a:lnTo>
                    <a:lnTo>
                      <a:pt x="86" y="20"/>
                    </a:lnTo>
                    <a:lnTo>
                      <a:pt x="77" y="11"/>
                    </a:lnTo>
                    <a:lnTo>
                      <a:pt x="65" y="6"/>
                    </a:lnTo>
                    <a:lnTo>
                      <a:pt x="40" y="0"/>
                    </a:lnTo>
                    <a:lnTo>
                      <a:pt x="40" y="0"/>
                    </a:lnTo>
                    <a:lnTo>
                      <a:pt x="26" y="0"/>
                    </a:lnTo>
                    <a:lnTo>
                      <a:pt x="14" y="6"/>
                    </a:lnTo>
                    <a:lnTo>
                      <a:pt x="5" y="14"/>
                    </a:lnTo>
                    <a:lnTo>
                      <a:pt x="2" y="23"/>
                    </a:lnTo>
                    <a:lnTo>
                      <a:pt x="2" y="23"/>
                    </a:lnTo>
                    <a:lnTo>
                      <a:pt x="0" y="37"/>
                    </a:lnTo>
                    <a:lnTo>
                      <a:pt x="5" y="49"/>
                    </a:lnTo>
                    <a:lnTo>
                      <a:pt x="14" y="57"/>
                    </a:lnTo>
                    <a:lnTo>
                      <a:pt x="26" y="63"/>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70"/>
                <a:endParaRPr lang="en-US">
                  <a:solidFill>
                    <a:srgbClr val="58595D"/>
                  </a:solidFill>
                </a:endParaRPr>
              </a:p>
            </p:txBody>
          </p:sp>
          <p:sp>
            <p:nvSpPr>
              <p:cNvPr id="195" name="Freeform 287"/>
              <p:cNvSpPr>
                <a:spLocks noChangeArrowheads="1"/>
              </p:cNvSpPr>
              <p:nvPr/>
            </p:nvSpPr>
            <p:spPr bwMode="auto">
              <a:xfrm>
                <a:off x="4835525" y="2540000"/>
                <a:ext cx="31750" cy="25400"/>
              </a:xfrm>
              <a:custGeom>
                <a:avLst/>
                <a:gdLst>
                  <a:gd name="T0" fmla="*/ 20 w 87"/>
                  <a:gd name="T1" fmla="*/ 58 h 70"/>
                  <a:gd name="T2" fmla="*/ 46 w 87"/>
                  <a:gd name="T3" fmla="*/ 66 h 70"/>
                  <a:gd name="T4" fmla="*/ 46 w 87"/>
                  <a:gd name="T5" fmla="*/ 66 h 70"/>
                  <a:gd name="T6" fmla="*/ 46 w 87"/>
                  <a:gd name="T7" fmla="*/ 66 h 70"/>
                  <a:gd name="T8" fmla="*/ 58 w 87"/>
                  <a:gd name="T9" fmla="*/ 69 h 70"/>
                  <a:gd name="T10" fmla="*/ 69 w 87"/>
                  <a:gd name="T11" fmla="*/ 66 h 70"/>
                  <a:gd name="T12" fmla="*/ 78 w 87"/>
                  <a:gd name="T13" fmla="*/ 58 h 70"/>
                  <a:gd name="T14" fmla="*/ 83 w 87"/>
                  <a:gd name="T15" fmla="*/ 49 h 70"/>
                  <a:gd name="T16" fmla="*/ 83 w 87"/>
                  <a:gd name="T17" fmla="*/ 49 h 70"/>
                  <a:gd name="T18" fmla="*/ 86 w 87"/>
                  <a:gd name="T19" fmla="*/ 35 h 70"/>
                  <a:gd name="T20" fmla="*/ 83 w 87"/>
                  <a:gd name="T21" fmla="*/ 23 h 70"/>
                  <a:gd name="T22" fmla="*/ 75 w 87"/>
                  <a:gd name="T23" fmla="*/ 15 h 70"/>
                  <a:gd name="T24" fmla="*/ 66 w 87"/>
                  <a:gd name="T25" fmla="*/ 9 h 70"/>
                  <a:gd name="T26" fmla="*/ 40 w 87"/>
                  <a:gd name="T27" fmla="*/ 0 h 70"/>
                  <a:gd name="T28" fmla="*/ 40 w 87"/>
                  <a:gd name="T29" fmla="*/ 0 h 70"/>
                  <a:gd name="T30" fmla="*/ 29 w 87"/>
                  <a:gd name="T31" fmla="*/ 0 h 70"/>
                  <a:gd name="T32" fmla="*/ 18 w 87"/>
                  <a:gd name="T33" fmla="*/ 3 h 70"/>
                  <a:gd name="T34" fmla="*/ 9 w 87"/>
                  <a:gd name="T35" fmla="*/ 9 h 70"/>
                  <a:gd name="T36" fmla="*/ 0 w 87"/>
                  <a:gd name="T37" fmla="*/ 20 h 70"/>
                  <a:gd name="T38" fmla="*/ 0 w 87"/>
                  <a:gd name="T39" fmla="*/ 20 h 70"/>
                  <a:gd name="T40" fmla="*/ 0 w 87"/>
                  <a:gd name="T41" fmla="*/ 32 h 70"/>
                  <a:gd name="T42" fmla="*/ 3 w 87"/>
                  <a:gd name="T43" fmla="*/ 43 h 70"/>
                  <a:gd name="T44" fmla="*/ 9 w 87"/>
                  <a:gd name="T45" fmla="*/ 52 h 70"/>
                  <a:gd name="T46" fmla="*/ 20 w 87"/>
                  <a:gd name="T47" fmla="*/ 5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7" h="70">
                    <a:moveTo>
                      <a:pt x="20" y="58"/>
                    </a:moveTo>
                    <a:lnTo>
                      <a:pt x="46" y="66"/>
                    </a:lnTo>
                    <a:lnTo>
                      <a:pt x="46" y="66"/>
                    </a:lnTo>
                    <a:lnTo>
                      <a:pt x="46" y="66"/>
                    </a:lnTo>
                    <a:lnTo>
                      <a:pt x="58" y="69"/>
                    </a:lnTo>
                    <a:lnTo>
                      <a:pt x="69" y="66"/>
                    </a:lnTo>
                    <a:lnTo>
                      <a:pt x="78" y="58"/>
                    </a:lnTo>
                    <a:lnTo>
                      <a:pt x="83" y="49"/>
                    </a:lnTo>
                    <a:lnTo>
                      <a:pt x="83" y="49"/>
                    </a:lnTo>
                    <a:lnTo>
                      <a:pt x="86" y="35"/>
                    </a:lnTo>
                    <a:lnTo>
                      <a:pt x="83" y="23"/>
                    </a:lnTo>
                    <a:lnTo>
                      <a:pt x="75" y="15"/>
                    </a:lnTo>
                    <a:lnTo>
                      <a:pt x="66" y="9"/>
                    </a:lnTo>
                    <a:lnTo>
                      <a:pt x="40" y="0"/>
                    </a:lnTo>
                    <a:lnTo>
                      <a:pt x="40" y="0"/>
                    </a:lnTo>
                    <a:lnTo>
                      <a:pt x="29" y="0"/>
                    </a:lnTo>
                    <a:lnTo>
                      <a:pt x="18" y="3"/>
                    </a:lnTo>
                    <a:lnTo>
                      <a:pt x="9" y="9"/>
                    </a:lnTo>
                    <a:lnTo>
                      <a:pt x="0" y="20"/>
                    </a:lnTo>
                    <a:lnTo>
                      <a:pt x="0" y="20"/>
                    </a:lnTo>
                    <a:lnTo>
                      <a:pt x="0" y="32"/>
                    </a:lnTo>
                    <a:lnTo>
                      <a:pt x="3" y="43"/>
                    </a:lnTo>
                    <a:lnTo>
                      <a:pt x="9" y="52"/>
                    </a:lnTo>
                    <a:lnTo>
                      <a:pt x="20" y="58"/>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70"/>
                <a:endParaRPr lang="en-US">
                  <a:solidFill>
                    <a:srgbClr val="58595D"/>
                  </a:solidFill>
                </a:endParaRPr>
              </a:p>
            </p:txBody>
          </p:sp>
          <p:sp>
            <p:nvSpPr>
              <p:cNvPr id="196" name="Freeform 288"/>
              <p:cNvSpPr>
                <a:spLocks noChangeArrowheads="1"/>
              </p:cNvSpPr>
              <p:nvPr/>
            </p:nvSpPr>
            <p:spPr bwMode="auto">
              <a:xfrm>
                <a:off x="4740275" y="2355850"/>
                <a:ext cx="23813" cy="23813"/>
              </a:xfrm>
              <a:custGeom>
                <a:avLst/>
                <a:gdLst>
                  <a:gd name="T0" fmla="*/ 29 w 67"/>
                  <a:gd name="T1" fmla="*/ 5 h 64"/>
                  <a:gd name="T2" fmla="*/ 9 w 67"/>
                  <a:gd name="T3" fmla="*/ 20 h 64"/>
                  <a:gd name="T4" fmla="*/ 9 w 67"/>
                  <a:gd name="T5" fmla="*/ 23 h 64"/>
                  <a:gd name="T6" fmla="*/ 9 w 67"/>
                  <a:gd name="T7" fmla="*/ 23 h 64"/>
                  <a:gd name="T8" fmla="*/ 3 w 67"/>
                  <a:gd name="T9" fmla="*/ 28 h 64"/>
                  <a:gd name="T10" fmla="*/ 0 w 67"/>
                  <a:gd name="T11" fmla="*/ 37 h 64"/>
                  <a:gd name="T12" fmla="*/ 0 w 67"/>
                  <a:gd name="T13" fmla="*/ 45 h 64"/>
                  <a:gd name="T14" fmla="*/ 3 w 67"/>
                  <a:gd name="T15" fmla="*/ 54 h 64"/>
                  <a:gd name="T16" fmla="*/ 3 w 67"/>
                  <a:gd name="T17" fmla="*/ 54 h 64"/>
                  <a:gd name="T18" fmla="*/ 12 w 67"/>
                  <a:gd name="T19" fmla="*/ 60 h 64"/>
                  <a:gd name="T20" fmla="*/ 20 w 67"/>
                  <a:gd name="T21" fmla="*/ 63 h 64"/>
                  <a:gd name="T22" fmla="*/ 29 w 67"/>
                  <a:gd name="T23" fmla="*/ 63 h 64"/>
                  <a:gd name="T24" fmla="*/ 37 w 67"/>
                  <a:gd name="T25" fmla="*/ 57 h 64"/>
                  <a:gd name="T26" fmla="*/ 57 w 67"/>
                  <a:gd name="T27" fmla="*/ 43 h 64"/>
                  <a:gd name="T28" fmla="*/ 57 w 67"/>
                  <a:gd name="T29" fmla="*/ 43 h 64"/>
                  <a:gd name="T30" fmla="*/ 63 w 67"/>
                  <a:gd name="T31" fmla="*/ 34 h 64"/>
                  <a:gd name="T32" fmla="*/ 66 w 67"/>
                  <a:gd name="T33" fmla="*/ 28 h 64"/>
                  <a:gd name="T34" fmla="*/ 66 w 67"/>
                  <a:gd name="T35" fmla="*/ 17 h 64"/>
                  <a:gd name="T36" fmla="*/ 63 w 67"/>
                  <a:gd name="T37" fmla="*/ 11 h 64"/>
                  <a:gd name="T38" fmla="*/ 63 w 67"/>
                  <a:gd name="T39" fmla="*/ 11 h 64"/>
                  <a:gd name="T40" fmla="*/ 54 w 67"/>
                  <a:gd name="T41" fmla="*/ 2 h 64"/>
                  <a:gd name="T42" fmla="*/ 46 w 67"/>
                  <a:gd name="T43" fmla="*/ 0 h 64"/>
                  <a:gd name="T44" fmla="*/ 37 w 67"/>
                  <a:gd name="T45" fmla="*/ 2 h 64"/>
                  <a:gd name="T46" fmla="*/ 29 w 67"/>
                  <a:gd name="T47" fmla="*/ 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7" h="64">
                    <a:moveTo>
                      <a:pt x="29" y="5"/>
                    </a:moveTo>
                    <a:lnTo>
                      <a:pt x="9" y="20"/>
                    </a:lnTo>
                    <a:lnTo>
                      <a:pt x="9" y="23"/>
                    </a:lnTo>
                    <a:lnTo>
                      <a:pt x="9" y="23"/>
                    </a:lnTo>
                    <a:lnTo>
                      <a:pt x="3" y="28"/>
                    </a:lnTo>
                    <a:lnTo>
                      <a:pt x="0" y="37"/>
                    </a:lnTo>
                    <a:lnTo>
                      <a:pt x="0" y="45"/>
                    </a:lnTo>
                    <a:lnTo>
                      <a:pt x="3" y="54"/>
                    </a:lnTo>
                    <a:lnTo>
                      <a:pt x="3" y="54"/>
                    </a:lnTo>
                    <a:lnTo>
                      <a:pt x="12" y="60"/>
                    </a:lnTo>
                    <a:lnTo>
                      <a:pt x="20" y="63"/>
                    </a:lnTo>
                    <a:lnTo>
                      <a:pt x="29" y="63"/>
                    </a:lnTo>
                    <a:lnTo>
                      <a:pt x="37" y="57"/>
                    </a:lnTo>
                    <a:lnTo>
                      <a:pt x="57" y="43"/>
                    </a:lnTo>
                    <a:lnTo>
                      <a:pt x="57" y="43"/>
                    </a:lnTo>
                    <a:lnTo>
                      <a:pt x="63" y="34"/>
                    </a:lnTo>
                    <a:lnTo>
                      <a:pt x="66" y="28"/>
                    </a:lnTo>
                    <a:lnTo>
                      <a:pt x="66" y="17"/>
                    </a:lnTo>
                    <a:lnTo>
                      <a:pt x="63" y="11"/>
                    </a:lnTo>
                    <a:lnTo>
                      <a:pt x="63" y="11"/>
                    </a:lnTo>
                    <a:lnTo>
                      <a:pt x="54" y="2"/>
                    </a:lnTo>
                    <a:lnTo>
                      <a:pt x="46" y="0"/>
                    </a:lnTo>
                    <a:lnTo>
                      <a:pt x="37" y="2"/>
                    </a:lnTo>
                    <a:lnTo>
                      <a:pt x="29" y="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70"/>
                <a:endParaRPr lang="en-US">
                  <a:solidFill>
                    <a:srgbClr val="58595D"/>
                  </a:solidFill>
                </a:endParaRPr>
              </a:p>
            </p:txBody>
          </p:sp>
          <p:sp>
            <p:nvSpPr>
              <p:cNvPr id="197" name="Freeform 289"/>
              <p:cNvSpPr>
                <a:spLocks noChangeArrowheads="1"/>
              </p:cNvSpPr>
              <p:nvPr/>
            </p:nvSpPr>
            <p:spPr bwMode="auto">
              <a:xfrm>
                <a:off x="4800600" y="2324100"/>
                <a:ext cx="23813" cy="19050"/>
              </a:xfrm>
              <a:custGeom>
                <a:avLst/>
                <a:gdLst>
                  <a:gd name="T0" fmla="*/ 29 w 64"/>
                  <a:gd name="T1" fmla="*/ 52 h 53"/>
                  <a:gd name="T2" fmla="*/ 52 w 64"/>
                  <a:gd name="T3" fmla="*/ 40 h 53"/>
                  <a:gd name="T4" fmla="*/ 52 w 64"/>
                  <a:gd name="T5" fmla="*/ 40 h 53"/>
                  <a:gd name="T6" fmla="*/ 60 w 64"/>
                  <a:gd name="T7" fmla="*/ 34 h 53"/>
                  <a:gd name="T8" fmla="*/ 63 w 64"/>
                  <a:gd name="T9" fmla="*/ 29 h 53"/>
                  <a:gd name="T10" fmla="*/ 63 w 64"/>
                  <a:gd name="T11" fmla="*/ 20 h 53"/>
                  <a:gd name="T12" fmla="*/ 63 w 64"/>
                  <a:gd name="T13" fmla="*/ 14 h 53"/>
                  <a:gd name="T14" fmla="*/ 63 w 64"/>
                  <a:gd name="T15" fmla="*/ 14 h 53"/>
                  <a:gd name="T16" fmla="*/ 57 w 64"/>
                  <a:gd name="T17" fmla="*/ 5 h 53"/>
                  <a:gd name="T18" fmla="*/ 52 w 64"/>
                  <a:gd name="T19" fmla="*/ 3 h 53"/>
                  <a:gd name="T20" fmla="*/ 43 w 64"/>
                  <a:gd name="T21" fmla="*/ 0 h 53"/>
                  <a:gd name="T22" fmla="*/ 37 w 64"/>
                  <a:gd name="T23" fmla="*/ 3 h 53"/>
                  <a:gd name="T24" fmla="*/ 11 w 64"/>
                  <a:gd name="T25" fmla="*/ 14 h 53"/>
                  <a:gd name="T26" fmla="*/ 11 w 64"/>
                  <a:gd name="T27" fmla="*/ 14 h 53"/>
                  <a:gd name="T28" fmla="*/ 11 w 64"/>
                  <a:gd name="T29" fmla="*/ 14 h 53"/>
                  <a:gd name="T30" fmla="*/ 6 w 64"/>
                  <a:gd name="T31" fmla="*/ 17 h 53"/>
                  <a:gd name="T32" fmla="*/ 0 w 64"/>
                  <a:gd name="T33" fmla="*/ 26 h 53"/>
                  <a:gd name="T34" fmla="*/ 0 w 64"/>
                  <a:gd name="T35" fmla="*/ 31 h 53"/>
                  <a:gd name="T36" fmla="*/ 0 w 64"/>
                  <a:gd name="T37" fmla="*/ 40 h 53"/>
                  <a:gd name="T38" fmla="*/ 0 w 64"/>
                  <a:gd name="T39" fmla="*/ 40 h 53"/>
                  <a:gd name="T40" fmla="*/ 6 w 64"/>
                  <a:gd name="T41" fmla="*/ 46 h 53"/>
                  <a:gd name="T42" fmla="*/ 11 w 64"/>
                  <a:gd name="T43" fmla="*/ 52 h 53"/>
                  <a:gd name="T44" fmla="*/ 20 w 64"/>
                  <a:gd name="T45" fmla="*/ 52 h 53"/>
                  <a:gd name="T46" fmla="*/ 29 w 64"/>
                  <a:gd name="T47" fmla="*/ 5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53">
                    <a:moveTo>
                      <a:pt x="29" y="52"/>
                    </a:moveTo>
                    <a:lnTo>
                      <a:pt x="52" y="40"/>
                    </a:lnTo>
                    <a:lnTo>
                      <a:pt x="52" y="40"/>
                    </a:lnTo>
                    <a:lnTo>
                      <a:pt x="60" y="34"/>
                    </a:lnTo>
                    <a:lnTo>
                      <a:pt x="63" y="29"/>
                    </a:lnTo>
                    <a:lnTo>
                      <a:pt x="63" y="20"/>
                    </a:lnTo>
                    <a:lnTo>
                      <a:pt x="63" y="14"/>
                    </a:lnTo>
                    <a:lnTo>
                      <a:pt x="63" y="14"/>
                    </a:lnTo>
                    <a:lnTo>
                      <a:pt x="57" y="5"/>
                    </a:lnTo>
                    <a:lnTo>
                      <a:pt x="52" y="3"/>
                    </a:lnTo>
                    <a:lnTo>
                      <a:pt x="43" y="0"/>
                    </a:lnTo>
                    <a:lnTo>
                      <a:pt x="37" y="3"/>
                    </a:lnTo>
                    <a:lnTo>
                      <a:pt x="11" y="14"/>
                    </a:lnTo>
                    <a:lnTo>
                      <a:pt x="11" y="14"/>
                    </a:lnTo>
                    <a:lnTo>
                      <a:pt x="11" y="14"/>
                    </a:lnTo>
                    <a:lnTo>
                      <a:pt x="6" y="17"/>
                    </a:lnTo>
                    <a:lnTo>
                      <a:pt x="0" y="26"/>
                    </a:lnTo>
                    <a:lnTo>
                      <a:pt x="0" y="31"/>
                    </a:lnTo>
                    <a:lnTo>
                      <a:pt x="0" y="40"/>
                    </a:lnTo>
                    <a:lnTo>
                      <a:pt x="0" y="40"/>
                    </a:lnTo>
                    <a:lnTo>
                      <a:pt x="6" y="46"/>
                    </a:lnTo>
                    <a:lnTo>
                      <a:pt x="11" y="52"/>
                    </a:lnTo>
                    <a:lnTo>
                      <a:pt x="20" y="52"/>
                    </a:lnTo>
                    <a:lnTo>
                      <a:pt x="29" y="52"/>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70"/>
                <a:endParaRPr lang="en-US">
                  <a:solidFill>
                    <a:srgbClr val="58595D"/>
                  </a:solidFill>
                </a:endParaRPr>
              </a:p>
            </p:txBody>
          </p:sp>
          <p:sp>
            <p:nvSpPr>
              <p:cNvPr id="198" name="Freeform 290"/>
              <p:cNvSpPr>
                <a:spLocks noChangeArrowheads="1"/>
              </p:cNvSpPr>
              <p:nvPr/>
            </p:nvSpPr>
            <p:spPr bwMode="auto">
              <a:xfrm>
                <a:off x="4867275" y="2301875"/>
                <a:ext cx="22225" cy="15875"/>
              </a:xfrm>
              <a:custGeom>
                <a:avLst/>
                <a:gdLst>
                  <a:gd name="T0" fmla="*/ 23 w 62"/>
                  <a:gd name="T1" fmla="*/ 43 h 44"/>
                  <a:gd name="T2" fmla="*/ 49 w 62"/>
                  <a:gd name="T3" fmla="*/ 34 h 44"/>
                  <a:gd name="T4" fmla="*/ 49 w 62"/>
                  <a:gd name="T5" fmla="*/ 34 h 44"/>
                  <a:gd name="T6" fmla="*/ 55 w 62"/>
                  <a:gd name="T7" fmla="*/ 31 h 44"/>
                  <a:gd name="T8" fmla="*/ 61 w 62"/>
                  <a:gd name="T9" fmla="*/ 26 h 44"/>
                  <a:gd name="T10" fmla="*/ 61 w 62"/>
                  <a:gd name="T11" fmla="*/ 20 h 44"/>
                  <a:gd name="T12" fmla="*/ 61 w 62"/>
                  <a:gd name="T13" fmla="*/ 14 h 44"/>
                  <a:gd name="T14" fmla="*/ 61 w 62"/>
                  <a:gd name="T15" fmla="*/ 14 h 44"/>
                  <a:gd name="T16" fmla="*/ 58 w 62"/>
                  <a:gd name="T17" fmla="*/ 8 h 44"/>
                  <a:gd name="T18" fmla="*/ 52 w 62"/>
                  <a:gd name="T19" fmla="*/ 2 h 44"/>
                  <a:gd name="T20" fmla="*/ 46 w 62"/>
                  <a:gd name="T21" fmla="*/ 0 h 44"/>
                  <a:gd name="T22" fmla="*/ 40 w 62"/>
                  <a:gd name="T23" fmla="*/ 2 h 44"/>
                  <a:gd name="T24" fmla="*/ 14 w 62"/>
                  <a:gd name="T25" fmla="*/ 8 h 44"/>
                  <a:gd name="T26" fmla="*/ 14 w 62"/>
                  <a:gd name="T27" fmla="*/ 8 h 44"/>
                  <a:gd name="T28" fmla="*/ 14 w 62"/>
                  <a:gd name="T29" fmla="*/ 8 h 44"/>
                  <a:gd name="T30" fmla="*/ 6 w 62"/>
                  <a:gd name="T31" fmla="*/ 11 h 44"/>
                  <a:gd name="T32" fmla="*/ 3 w 62"/>
                  <a:gd name="T33" fmla="*/ 17 h 44"/>
                  <a:gd name="T34" fmla="*/ 0 w 62"/>
                  <a:gd name="T35" fmla="*/ 23 h 44"/>
                  <a:gd name="T36" fmla="*/ 0 w 62"/>
                  <a:gd name="T37" fmla="*/ 31 h 44"/>
                  <a:gd name="T38" fmla="*/ 0 w 62"/>
                  <a:gd name="T39" fmla="*/ 31 h 44"/>
                  <a:gd name="T40" fmla="*/ 6 w 62"/>
                  <a:gd name="T41" fmla="*/ 37 h 44"/>
                  <a:gd name="T42" fmla="*/ 9 w 62"/>
                  <a:gd name="T43" fmla="*/ 40 h 44"/>
                  <a:gd name="T44" fmla="*/ 17 w 62"/>
                  <a:gd name="T45" fmla="*/ 43 h 44"/>
                  <a:gd name="T46" fmla="*/ 23 w 62"/>
                  <a:gd name="T47" fmla="*/ 4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 h="44">
                    <a:moveTo>
                      <a:pt x="23" y="43"/>
                    </a:moveTo>
                    <a:lnTo>
                      <a:pt x="49" y="34"/>
                    </a:lnTo>
                    <a:lnTo>
                      <a:pt x="49" y="34"/>
                    </a:lnTo>
                    <a:lnTo>
                      <a:pt x="55" y="31"/>
                    </a:lnTo>
                    <a:lnTo>
                      <a:pt x="61" y="26"/>
                    </a:lnTo>
                    <a:lnTo>
                      <a:pt x="61" y="20"/>
                    </a:lnTo>
                    <a:lnTo>
                      <a:pt x="61" y="14"/>
                    </a:lnTo>
                    <a:lnTo>
                      <a:pt x="61" y="14"/>
                    </a:lnTo>
                    <a:lnTo>
                      <a:pt x="58" y="8"/>
                    </a:lnTo>
                    <a:lnTo>
                      <a:pt x="52" y="2"/>
                    </a:lnTo>
                    <a:lnTo>
                      <a:pt x="46" y="0"/>
                    </a:lnTo>
                    <a:lnTo>
                      <a:pt x="40" y="2"/>
                    </a:lnTo>
                    <a:lnTo>
                      <a:pt x="14" y="8"/>
                    </a:lnTo>
                    <a:lnTo>
                      <a:pt x="14" y="8"/>
                    </a:lnTo>
                    <a:lnTo>
                      <a:pt x="14" y="8"/>
                    </a:lnTo>
                    <a:lnTo>
                      <a:pt x="6" y="11"/>
                    </a:lnTo>
                    <a:lnTo>
                      <a:pt x="3" y="17"/>
                    </a:lnTo>
                    <a:lnTo>
                      <a:pt x="0" y="23"/>
                    </a:lnTo>
                    <a:lnTo>
                      <a:pt x="0" y="31"/>
                    </a:lnTo>
                    <a:lnTo>
                      <a:pt x="0" y="31"/>
                    </a:lnTo>
                    <a:lnTo>
                      <a:pt x="6" y="37"/>
                    </a:lnTo>
                    <a:lnTo>
                      <a:pt x="9" y="40"/>
                    </a:lnTo>
                    <a:lnTo>
                      <a:pt x="17" y="43"/>
                    </a:lnTo>
                    <a:lnTo>
                      <a:pt x="23" y="43"/>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70"/>
                <a:endParaRPr lang="en-US">
                  <a:solidFill>
                    <a:srgbClr val="58595D"/>
                  </a:solidFill>
                </a:endParaRPr>
              </a:p>
            </p:txBody>
          </p:sp>
          <p:sp>
            <p:nvSpPr>
              <p:cNvPr id="199" name="Freeform 291"/>
              <p:cNvSpPr>
                <a:spLocks noChangeArrowheads="1"/>
              </p:cNvSpPr>
              <p:nvPr/>
            </p:nvSpPr>
            <p:spPr bwMode="auto">
              <a:xfrm>
                <a:off x="4935538" y="2287588"/>
                <a:ext cx="20637" cy="11112"/>
              </a:xfrm>
              <a:custGeom>
                <a:avLst/>
                <a:gdLst>
                  <a:gd name="T0" fmla="*/ 17 w 56"/>
                  <a:gd name="T1" fmla="*/ 31 h 32"/>
                  <a:gd name="T2" fmla="*/ 43 w 56"/>
                  <a:gd name="T3" fmla="*/ 25 h 32"/>
                  <a:gd name="T4" fmla="*/ 43 w 56"/>
                  <a:gd name="T5" fmla="*/ 25 h 32"/>
                  <a:gd name="T6" fmla="*/ 49 w 56"/>
                  <a:gd name="T7" fmla="*/ 25 h 32"/>
                  <a:gd name="T8" fmla="*/ 52 w 56"/>
                  <a:gd name="T9" fmla="*/ 20 h 32"/>
                  <a:gd name="T10" fmla="*/ 55 w 56"/>
                  <a:gd name="T11" fmla="*/ 17 h 32"/>
                  <a:gd name="T12" fmla="*/ 55 w 56"/>
                  <a:gd name="T13" fmla="*/ 11 h 32"/>
                  <a:gd name="T14" fmla="*/ 55 w 56"/>
                  <a:gd name="T15" fmla="*/ 11 h 32"/>
                  <a:gd name="T16" fmla="*/ 52 w 56"/>
                  <a:gd name="T17" fmla="*/ 5 h 32"/>
                  <a:gd name="T18" fmla="*/ 49 w 56"/>
                  <a:gd name="T19" fmla="*/ 3 h 32"/>
                  <a:gd name="T20" fmla="*/ 43 w 56"/>
                  <a:gd name="T21" fmla="*/ 0 h 32"/>
                  <a:gd name="T22" fmla="*/ 37 w 56"/>
                  <a:gd name="T23" fmla="*/ 0 h 32"/>
                  <a:gd name="T24" fmla="*/ 12 w 56"/>
                  <a:gd name="T25" fmla="*/ 5 h 32"/>
                  <a:gd name="T26" fmla="*/ 12 w 56"/>
                  <a:gd name="T27" fmla="*/ 5 h 32"/>
                  <a:gd name="T28" fmla="*/ 12 w 56"/>
                  <a:gd name="T29" fmla="*/ 5 h 32"/>
                  <a:gd name="T30" fmla="*/ 6 w 56"/>
                  <a:gd name="T31" fmla="*/ 8 h 32"/>
                  <a:gd name="T32" fmla="*/ 3 w 56"/>
                  <a:gd name="T33" fmla="*/ 11 h 32"/>
                  <a:gd name="T34" fmla="*/ 0 w 56"/>
                  <a:gd name="T35" fmla="*/ 17 h 32"/>
                  <a:gd name="T36" fmla="*/ 0 w 56"/>
                  <a:gd name="T37" fmla="*/ 23 h 32"/>
                  <a:gd name="T38" fmla="*/ 0 w 56"/>
                  <a:gd name="T39" fmla="*/ 23 h 32"/>
                  <a:gd name="T40" fmla="*/ 3 w 56"/>
                  <a:gd name="T41" fmla="*/ 25 h 32"/>
                  <a:gd name="T42" fmla="*/ 6 w 56"/>
                  <a:gd name="T43" fmla="*/ 31 h 32"/>
                  <a:gd name="T44" fmla="*/ 12 w 56"/>
                  <a:gd name="T45" fmla="*/ 31 h 32"/>
                  <a:gd name="T46" fmla="*/ 17 w 56"/>
                  <a:gd name="T47" fmla="*/ 3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6" h="32">
                    <a:moveTo>
                      <a:pt x="17" y="31"/>
                    </a:moveTo>
                    <a:lnTo>
                      <a:pt x="43" y="25"/>
                    </a:lnTo>
                    <a:lnTo>
                      <a:pt x="43" y="25"/>
                    </a:lnTo>
                    <a:lnTo>
                      <a:pt x="49" y="25"/>
                    </a:lnTo>
                    <a:lnTo>
                      <a:pt x="52" y="20"/>
                    </a:lnTo>
                    <a:lnTo>
                      <a:pt x="55" y="17"/>
                    </a:lnTo>
                    <a:lnTo>
                      <a:pt x="55" y="11"/>
                    </a:lnTo>
                    <a:lnTo>
                      <a:pt x="55" y="11"/>
                    </a:lnTo>
                    <a:lnTo>
                      <a:pt x="52" y="5"/>
                    </a:lnTo>
                    <a:lnTo>
                      <a:pt x="49" y="3"/>
                    </a:lnTo>
                    <a:lnTo>
                      <a:pt x="43" y="0"/>
                    </a:lnTo>
                    <a:lnTo>
                      <a:pt x="37" y="0"/>
                    </a:lnTo>
                    <a:lnTo>
                      <a:pt x="12" y="5"/>
                    </a:lnTo>
                    <a:lnTo>
                      <a:pt x="12" y="5"/>
                    </a:lnTo>
                    <a:lnTo>
                      <a:pt x="12" y="5"/>
                    </a:lnTo>
                    <a:lnTo>
                      <a:pt x="6" y="8"/>
                    </a:lnTo>
                    <a:lnTo>
                      <a:pt x="3" y="11"/>
                    </a:lnTo>
                    <a:lnTo>
                      <a:pt x="0" y="17"/>
                    </a:lnTo>
                    <a:lnTo>
                      <a:pt x="0" y="23"/>
                    </a:lnTo>
                    <a:lnTo>
                      <a:pt x="0" y="23"/>
                    </a:lnTo>
                    <a:lnTo>
                      <a:pt x="3" y="25"/>
                    </a:lnTo>
                    <a:lnTo>
                      <a:pt x="6" y="31"/>
                    </a:lnTo>
                    <a:lnTo>
                      <a:pt x="12" y="31"/>
                    </a:lnTo>
                    <a:lnTo>
                      <a:pt x="17" y="31"/>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70"/>
                <a:endParaRPr lang="en-US">
                  <a:solidFill>
                    <a:srgbClr val="58595D"/>
                  </a:solidFill>
                </a:endParaRPr>
              </a:p>
            </p:txBody>
          </p:sp>
          <p:sp>
            <p:nvSpPr>
              <p:cNvPr id="200" name="Freeform 292"/>
              <p:cNvSpPr>
                <a:spLocks noChangeArrowheads="1"/>
              </p:cNvSpPr>
              <p:nvPr/>
            </p:nvSpPr>
            <p:spPr bwMode="auto">
              <a:xfrm>
                <a:off x="5005388" y="2278063"/>
                <a:ext cx="17462" cy="9525"/>
              </a:xfrm>
              <a:custGeom>
                <a:avLst/>
                <a:gdLst>
                  <a:gd name="T0" fmla="*/ 11 w 47"/>
                  <a:gd name="T1" fmla="*/ 26 h 27"/>
                  <a:gd name="T2" fmla="*/ 37 w 47"/>
                  <a:gd name="T3" fmla="*/ 20 h 27"/>
                  <a:gd name="T4" fmla="*/ 37 w 47"/>
                  <a:gd name="T5" fmla="*/ 20 h 27"/>
                  <a:gd name="T6" fmla="*/ 43 w 47"/>
                  <a:gd name="T7" fmla="*/ 17 h 27"/>
                  <a:gd name="T8" fmla="*/ 46 w 47"/>
                  <a:gd name="T9" fmla="*/ 8 h 27"/>
                  <a:gd name="T10" fmla="*/ 46 w 47"/>
                  <a:gd name="T11" fmla="*/ 8 h 27"/>
                  <a:gd name="T12" fmla="*/ 43 w 47"/>
                  <a:gd name="T13" fmla="*/ 3 h 27"/>
                  <a:gd name="T14" fmla="*/ 34 w 47"/>
                  <a:gd name="T15" fmla="*/ 0 h 27"/>
                  <a:gd name="T16" fmla="*/ 9 w 47"/>
                  <a:gd name="T17" fmla="*/ 6 h 27"/>
                  <a:gd name="T18" fmla="*/ 9 w 47"/>
                  <a:gd name="T19" fmla="*/ 6 h 27"/>
                  <a:gd name="T20" fmla="*/ 9 w 47"/>
                  <a:gd name="T21" fmla="*/ 6 h 27"/>
                  <a:gd name="T22" fmla="*/ 3 w 47"/>
                  <a:gd name="T23" fmla="*/ 8 h 27"/>
                  <a:gd name="T24" fmla="*/ 0 w 47"/>
                  <a:gd name="T25" fmla="*/ 17 h 27"/>
                  <a:gd name="T26" fmla="*/ 0 w 47"/>
                  <a:gd name="T27" fmla="*/ 17 h 27"/>
                  <a:gd name="T28" fmla="*/ 3 w 47"/>
                  <a:gd name="T29" fmla="*/ 23 h 27"/>
                  <a:gd name="T30" fmla="*/ 11 w 47"/>
                  <a:gd name="T31" fmla="*/ 2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27">
                    <a:moveTo>
                      <a:pt x="11" y="26"/>
                    </a:moveTo>
                    <a:lnTo>
                      <a:pt x="37" y="20"/>
                    </a:lnTo>
                    <a:lnTo>
                      <a:pt x="37" y="20"/>
                    </a:lnTo>
                    <a:lnTo>
                      <a:pt x="43" y="17"/>
                    </a:lnTo>
                    <a:lnTo>
                      <a:pt x="46" y="8"/>
                    </a:lnTo>
                    <a:lnTo>
                      <a:pt x="46" y="8"/>
                    </a:lnTo>
                    <a:lnTo>
                      <a:pt x="43" y="3"/>
                    </a:lnTo>
                    <a:lnTo>
                      <a:pt x="34" y="0"/>
                    </a:lnTo>
                    <a:lnTo>
                      <a:pt x="9" y="6"/>
                    </a:lnTo>
                    <a:lnTo>
                      <a:pt x="9" y="6"/>
                    </a:lnTo>
                    <a:lnTo>
                      <a:pt x="9" y="6"/>
                    </a:lnTo>
                    <a:lnTo>
                      <a:pt x="3" y="8"/>
                    </a:lnTo>
                    <a:lnTo>
                      <a:pt x="0" y="17"/>
                    </a:lnTo>
                    <a:lnTo>
                      <a:pt x="0" y="17"/>
                    </a:lnTo>
                    <a:lnTo>
                      <a:pt x="3" y="23"/>
                    </a:lnTo>
                    <a:lnTo>
                      <a:pt x="11" y="26"/>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70"/>
                <a:endParaRPr lang="en-US">
                  <a:solidFill>
                    <a:srgbClr val="58595D"/>
                  </a:solidFill>
                </a:endParaRPr>
              </a:p>
            </p:txBody>
          </p:sp>
          <p:sp>
            <p:nvSpPr>
              <p:cNvPr id="201" name="Freeform 293"/>
              <p:cNvSpPr>
                <a:spLocks noChangeArrowheads="1"/>
              </p:cNvSpPr>
              <p:nvPr/>
            </p:nvSpPr>
            <p:spPr bwMode="auto">
              <a:xfrm>
                <a:off x="5076825" y="2271713"/>
                <a:ext cx="14288" cy="4762"/>
              </a:xfrm>
              <a:custGeom>
                <a:avLst/>
                <a:gdLst>
                  <a:gd name="T0" fmla="*/ 31 w 38"/>
                  <a:gd name="T1" fmla="*/ 11 h 15"/>
                  <a:gd name="T2" fmla="*/ 31 w 38"/>
                  <a:gd name="T3" fmla="*/ 11 h 15"/>
                  <a:gd name="T4" fmla="*/ 34 w 38"/>
                  <a:gd name="T5" fmla="*/ 8 h 15"/>
                  <a:gd name="T6" fmla="*/ 37 w 38"/>
                  <a:gd name="T7" fmla="*/ 5 h 15"/>
                  <a:gd name="T8" fmla="*/ 37 w 38"/>
                  <a:gd name="T9" fmla="*/ 5 h 15"/>
                  <a:gd name="T10" fmla="*/ 34 w 38"/>
                  <a:gd name="T11" fmla="*/ 3 h 15"/>
                  <a:gd name="T12" fmla="*/ 31 w 38"/>
                  <a:gd name="T13" fmla="*/ 0 h 15"/>
                  <a:gd name="T14" fmla="*/ 2 w 38"/>
                  <a:gd name="T15" fmla="*/ 3 h 15"/>
                  <a:gd name="T16" fmla="*/ 2 w 38"/>
                  <a:gd name="T17" fmla="*/ 3 h 15"/>
                  <a:gd name="T18" fmla="*/ 2 w 38"/>
                  <a:gd name="T19" fmla="*/ 3 h 15"/>
                  <a:gd name="T20" fmla="*/ 0 w 38"/>
                  <a:gd name="T21" fmla="*/ 3 h 15"/>
                  <a:gd name="T22" fmla="*/ 0 w 38"/>
                  <a:gd name="T23" fmla="*/ 8 h 15"/>
                  <a:gd name="T24" fmla="*/ 0 w 38"/>
                  <a:gd name="T25" fmla="*/ 8 h 15"/>
                  <a:gd name="T26" fmla="*/ 0 w 38"/>
                  <a:gd name="T27" fmla="*/ 11 h 15"/>
                  <a:gd name="T28" fmla="*/ 5 w 38"/>
                  <a:gd name="T29" fmla="*/ 14 h 15"/>
                  <a:gd name="T30" fmla="*/ 31 w 38"/>
                  <a:gd name="T31" fmla="*/ 1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 h="15">
                    <a:moveTo>
                      <a:pt x="31" y="11"/>
                    </a:moveTo>
                    <a:lnTo>
                      <a:pt x="31" y="11"/>
                    </a:lnTo>
                    <a:lnTo>
                      <a:pt x="34" y="8"/>
                    </a:lnTo>
                    <a:lnTo>
                      <a:pt x="37" y="5"/>
                    </a:lnTo>
                    <a:lnTo>
                      <a:pt x="37" y="5"/>
                    </a:lnTo>
                    <a:lnTo>
                      <a:pt x="34" y="3"/>
                    </a:lnTo>
                    <a:lnTo>
                      <a:pt x="31" y="0"/>
                    </a:lnTo>
                    <a:lnTo>
                      <a:pt x="2" y="3"/>
                    </a:lnTo>
                    <a:lnTo>
                      <a:pt x="2" y="3"/>
                    </a:lnTo>
                    <a:lnTo>
                      <a:pt x="2" y="3"/>
                    </a:lnTo>
                    <a:lnTo>
                      <a:pt x="0" y="3"/>
                    </a:lnTo>
                    <a:lnTo>
                      <a:pt x="0" y="8"/>
                    </a:lnTo>
                    <a:lnTo>
                      <a:pt x="0" y="8"/>
                    </a:lnTo>
                    <a:lnTo>
                      <a:pt x="0" y="11"/>
                    </a:lnTo>
                    <a:lnTo>
                      <a:pt x="5" y="14"/>
                    </a:lnTo>
                    <a:lnTo>
                      <a:pt x="31" y="11"/>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70"/>
                <a:endParaRPr lang="en-US">
                  <a:solidFill>
                    <a:srgbClr val="58595D"/>
                  </a:solidFill>
                </a:endParaRPr>
              </a:p>
            </p:txBody>
          </p:sp>
          <p:sp>
            <p:nvSpPr>
              <p:cNvPr id="202" name="Freeform 294"/>
              <p:cNvSpPr>
                <a:spLocks noChangeArrowheads="1"/>
              </p:cNvSpPr>
              <p:nvPr/>
            </p:nvSpPr>
            <p:spPr bwMode="auto">
              <a:xfrm>
                <a:off x="5148263" y="2271713"/>
                <a:ext cx="4762" cy="1587"/>
              </a:xfrm>
              <a:custGeom>
                <a:avLst/>
                <a:gdLst>
                  <a:gd name="T0" fmla="*/ 0 w 15"/>
                  <a:gd name="T1" fmla="*/ 0 h 1"/>
                  <a:gd name="T2" fmla="*/ 0 w 15"/>
                  <a:gd name="T3" fmla="*/ 0 h 1"/>
                  <a:gd name="T4" fmla="*/ 0 w 15"/>
                  <a:gd name="T5" fmla="*/ 0 h 1"/>
                  <a:gd name="T6" fmla="*/ 0 w 15"/>
                  <a:gd name="T7" fmla="*/ 0 h 1"/>
                  <a:gd name="T8" fmla="*/ 14 w 15"/>
                  <a:gd name="T9" fmla="*/ 0 h 1"/>
                  <a:gd name="T10" fmla="*/ 0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0" y="0"/>
                    </a:moveTo>
                    <a:lnTo>
                      <a:pt x="0" y="0"/>
                    </a:lnTo>
                    <a:lnTo>
                      <a:pt x="0" y="0"/>
                    </a:lnTo>
                    <a:lnTo>
                      <a:pt x="0" y="0"/>
                    </a:lnTo>
                    <a:lnTo>
                      <a:pt x="14" y="0"/>
                    </a:lnTo>
                    <a:lnTo>
                      <a:pt x="0" y="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70"/>
                <a:endParaRPr lang="en-US">
                  <a:solidFill>
                    <a:srgbClr val="58595D"/>
                  </a:solidFill>
                </a:endParaRPr>
              </a:p>
            </p:txBody>
          </p:sp>
        </p:grpSp>
        <p:sp>
          <p:nvSpPr>
            <p:cNvPr id="40" name="TextBox 39"/>
            <p:cNvSpPr txBox="1"/>
            <p:nvPr/>
          </p:nvSpPr>
          <p:spPr>
            <a:xfrm>
              <a:off x="2694897" y="3617575"/>
              <a:ext cx="1053494" cy="230832"/>
            </a:xfrm>
            <a:prstGeom prst="rect">
              <a:avLst/>
            </a:prstGeom>
            <a:noFill/>
          </p:spPr>
          <p:txBody>
            <a:bodyPr wrap="none" rtlCol="0">
              <a:spAutoFit/>
            </a:bodyPr>
            <a:lstStyle/>
            <a:p>
              <a:pPr defTabSz="914270">
                <a:lnSpc>
                  <a:spcPct val="90000"/>
                </a:lnSpc>
                <a:spcBef>
                  <a:spcPts val="300"/>
                </a:spcBef>
              </a:pPr>
              <a:r>
                <a:rPr lang="en-US" sz="1000" dirty="0">
                  <a:solidFill>
                    <a:srgbClr val="58595D"/>
                  </a:solidFill>
                </a:rPr>
                <a:t>vCPE Platform</a:t>
              </a:r>
            </a:p>
          </p:txBody>
        </p:sp>
        <p:sp>
          <p:nvSpPr>
            <p:cNvPr id="6" name="TextBox 5"/>
            <p:cNvSpPr txBox="1"/>
            <p:nvPr/>
          </p:nvSpPr>
          <p:spPr>
            <a:xfrm>
              <a:off x="2851728" y="3071096"/>
              <a:ext cx="738908" cy="233397"/>
            </a:xfrm>
            <a:prstGeom prst="rect">
              <a:avLst/>
            </a:prstGeom>
            <a:noFill/>
          </p:spPr>
          <p:txBody>
            <a:bodyPr wrap="square" rtlCol="0">
              <a:spAutoFit/>
            </a:bodyPr>
            <a:lstStyle/>
            <a:p>
              <a:pPr algn="ctr">
                <a:lnSpc>
                  <a:spcPct val="90000"/>
                </a:lnSpc>
                <a:spcBef>
                  <a:spcPts val="300"/>
                </a:spcBef>
              </a:pPr>
              <a:r>
                <a:rPr lang="en-US" sz="1000" dirty="0"/>
                <a:t>vRouter</a:t>
              </a:r>
            </a:p>
          </p:txBody>
        </p:sp>
        <p:sp>
          <p:nvSpPr>
            <p:cNvPr id="219" name="TextBox 218"/>
            <p:cNvSpPr txBox="1"/>
            <p:nvPr/>
          </p:nvSpPr>
          <p:spPr>
            <a:xfrm>
              <a:off x="2981038" y="3258131"/>
              <a:ext cx="519546" cy="233397"/>
            </a:xfrm>
            <a:prstGeom prst="rect">
              <a:avLst/>
            </a:prstGeom>
            <a:noFill/>
          </p:spPr>
          <p:txBody>
            <a:bodyPr wrap="square" rtlCol="0">
              <a:spAutoFit/>
            </a:bodyPr>
            <a:lstStyle/>
            <a:p>
              <a:pPr>
                <a:lnSpc>
                  <a:spcPct val="90000"/>
                </a:lnSpc>
                <a:spcBef>
                  <a:spcPts val="300"/>
                </a:spcBef>
              </a:pPr>
              <a:r>
                <a:rPr lang="en-US" sz="1000" dirty="0" err="1"/>
                <a:t>vFW</a:t>
              </a:r>
              <a:endParaRPr lang="en-US" sz="1000" dirty="0"/>
            </a:p>
          </p:txBody>
        </p:sp>
        <p:sp>
          <p:nvSpPr>
            <p:cNvPr id="220" name="TextBox 219"/>
            <p:cNvSpPr txBox="1"/>
            <p:nvPr/>
          </p:nvSpPr>
          <p:spPr>
            <a:xfrm>
              <a:off x="2960263" y="3445166"/>
              <a:ext cx="519546" cy="369332"/>
            </a:xfrm>
            <a:prstGeom prst="rect">
              <a:avLst/>
            </a:prstGeom>
            <a:noFill/>
          </p:spPr>
          <p:txBody>
            <a:bodyPr wrap="square" rtlCol="0">
              <a:spAutoFit/>
            </a:bodyPr>
            <a:lstStyle/>
            <a:p>
              <a:pPr>
                <a:lnSpc>
                  <a:spcPct val="90000"/>
                </a:lnSpc>
                <a:spcBef>
                  <a:spcPts val="300"/>
                </a:spcBef>
              </a:pPr>
              <a:r>
                <a:rPr lang="en-US" sz="1000" dirty="0" err="1"/>
                <a:t>vADC</a:t>
              </a:r>
              <a:endParaRPr lang="en-US" sz="1000" dirty="0"/>
            </a:p>
          </p:txBody>
        </p:sp>
      </p:grpSp>
      <p:sp>
        <p:nvSpPr>
          <p:cNvPr id="224" name="Rounded Rectangular Callout 223"/>
          <p:cNvSpPr/>
          <p:nvPr/>
        </p:nvSpPr>
        <p:spPr>
          <a:xfrm>
            <a:off x="6216237" y="1166090"/>
            <a:ext cx="1830945" cy="856673"/>
          </a:xfrm>
          <a:prstGeom prst="wedgeRoundRectCallout">
            <a:avLst>
              <a:gd name="adj1" fmla="val -81589"/>
              <a:gd name="adj2" fmla="val 33125"/>
              <a:gd name="adj3" fmla="val 16667"/>
            </a:avLst>
          </a:prstGeom>
          <a:no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solidFill>
                  <a:srgbClr val="000000"/>
                </a:solidFill>
              </a:rPr>
              <a:t>Deploy Brocade Vyatta Controller for compliance and centralized control</a:t>
            </a:r>
          </a:p>
        </p:txBody>
      </p:sp>
      <p:sp>
        <p:nvSpPr>
          <p:cNvPr id="18" name="TextBox 17"/>
          <p:cNvSpPr txBox="1"/>
          <p:nvPr/>
        </p:nvSpPr>
        <p:spPr>
          <a:xfrm>
            <a:off x="5807364" y="1339273"/>
            <a:ext cx="184666" cy="346249"/>
          </a:xfrm>
          <a:prstGeom prst="rect">
            <a:avLst/>
          </a:prstGeom>
          <a:noFill/>
        </p:spPr>
        <p:txBody>
          <a:bodyPr wrap="none" rtlCol="0">
            <a:spAutoFit/>
          </a:bodyPr>
          <a:lstStyle/>
          <a:p>
            <a:pPr>
              <a:lnSpc>
                <a:spcPct val="90000"/>
              </a:lnSpc>
              <a:spcBef>
                <a:spcPts val="300"/>
              </a:spcBef>
            </a:pPr>
            <a:endParaRPr lang="en-US" dirty="0" err="1">
              <a:latin typeface="Dual 400" panose="02000603000000020004" pitchFamily="2" charset="0"/>
            </a:endParaRPr>
          </a:p>
        </p:txBody>
      </p:sp>
      <p:sp>
        <p:nvSpPr>
          <p:cNvPr id="204" name="Rounded Rectangle 203"/>
          <p:cNvSpPr/>
          <p:nvPr/>
        </p:nvSpPr>
        <p:spPr>
          <a:xfrm>
            <a:off x="419100" y="1222503"/>
            <a:ext cx="3564660" cy="2256608"/>
          </a:xfrm>
          <a:prstGeom prst="roundRect">
            <a:avLst>
              <a:gd name="adj" fmla="val 8038"/>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57180">
              <a:buClr>
                <a:schemeClr val="bg2"/>
              </a:buClr>
            </a:pPr>
            <a:r>
              <a:rPr lang="en-US" dirty="0">
                <a:solidFill>
                  <a:schemeClr val="bg2"/>
                </a:solidFill>
                <a:latin typeface="+mj-lt"/>
              </a:rPr>
              <a:t>Revolutionary Results</a:t>
            </a:r>
          </a:p>
          <a:p>
            <a:pPr marL="173038" lvl="0" indent="-173038" defTabSz="457180">
              <a:buFont typeface="Arial" panose="020B0604020202020204" pitchFamily="34" charset="0"/>
              <a:buChar char="•"/>
            </a:pPr>
            <a:r>
              <a:rPr lang="en-US" sz="1600" dirty="0">
                <a:solidFill>
                  <a:srgbClr val="000000"/>
                </a:solidFill>
              </a:rPr>
              <a:t>Reduce </a:t>
            </a:r>
            <a:r>
              <a:rPr lang="en-US" sz="1600" dirty="0" err="1">
                <a:solidFill>
                  <a:srgbClr val="000000"/>
                </a:solidFill>
              </a:rPr>
              <a:t>OpEx</a:t>
            </a:r>
            <a:endParaRPr lang="en-US" sz="1600" dirty="0">
              <a:solidFill>
                <a:srgbClr val="000000"/>
              </a:solidFill>
            </a:endParaRPr>
          </a:p>
          <a:p>
            <a:pPr marL="173038" lvl="0" indent="-173038" defTabSz="457180">
              <a:buFont typeface="Arial" panose="020B0604020202020204" pitchFamily="34" charset="0"/>
              <a:buChar char="•"/>
            </a:pPr>
            <a:r>
              <a:rPr lang="en-US" sz="1600" dirty="0">
                <a:solidFill>
                  <a:srgbClr val="000000"/>
                </a:solidFill>
              </a:rPr>
              <a:t>Increase lifespan of virtual devices</a:t>
            </a:r>
          </a:p>
          <a:p>
            <a:pPr marL="173038" lvl="0" indent="-173038" defTabSz="457180">
              <a:buFont typeface="Arial" panose="020B0604020202020204" pitchFamily="34" charset="0"/>
              <a:buChar char="•"/>
            </a:pPr>
            <a:r>
              <a:rPr lang="en-US" sz="1600" dirty="0">
                <a:solidFill>
                  <a:srgbClr val="000000"/>
                </a:solidFill>
              </a:rPr>
              <a:t>Simplify platform</a:t>
            </a:r>
          </a:p>
          <a:p>
            <a:pPr marL="173038" lvl="0" indent="-173038" defTabSz="457180">
              <a:buFont typeface="Arial" panose="020B0604020202020204" pitchFamily="34" charset="0"/>
              <a:buChar char="•"/>
            </a:pPr>
            <a:r>
              <a:rPr lang="en-US" sz="1600" dirty="0">
                <a:solidFill>
                  <a:srgbClr val="000000"/>
                </a:solidFill>
              </a:rPr>
              <a:t>Improve visibility and manageability Improve service agility and IT support</a:t>
            </a:r>
          </a:p>
        </p:txBody>
      </p:sp>
      <p:grpSp>
        <p:nvGrpSpPr>
          <p:cNvPr id="207" name="Group 206"/>
          <p:cNvGrpSpPr/>
          <p:nvPr/>
        </p:nvGrpSpPr>
        <p:grpSpPr>
          <a:xfrm>
            <a:off x="5094904" y="1478355"/>
            <a:ext cx="577735" cy="518127"/>
            <a:chOff x="7308850" y="3757613"/>
            <a:chExt cx="1000125" cy="896937"/>
          </a:xfrm>
          <a:solidFill>
            <a:schemeClr val="accent6"/>
          </a:solidFill>
        </p:grpSpPr>
        <p:sp>
          <p:nvSpPr>
            <p:cNvPr id="209" name="Freeform 295"/>
            <p:cNvSpPr>
              <a:spLocks noChangeArrowheads="1"/>
            </p:cNvSpPr>
            <p:nvPr/>
          </p:nvSpPr>
          <p:spPr bwMode="auto">
            <a:xfrm>
              <a:off x="7848600" y="3757613"/>
              <a:ext cx="6350" cy="1587"/>
            </a:xfrm>
            <a:custGeom>
              <a:avLst/>
              <a:gdLst>
                <a:gd name="T0" fmla="*/ 15 w 16"/>
                <a:gd name="T1" fmla="*/ 3 h 4"/>
                <a:gd name="T2" fmla="*/ 15 w 16"/>
                <a:gd name="T3" fmla="*/ 3 h 4"/>
                <a:gd name="T4" fmla="*/ 15 w 16"/>
                <a:gd name="T5" fmla="*/ 0 h 4"/>
                <a:gd name="T6" fmla="*/ 0 w 16"/>
                <a:gd name="T7" fmla="*/ 0 h 4"/>
                <a:gd name="T8" fmla="*/ 15 w 16"/>
                <a:gd name="T9" fmla="*/ 3 h 4"/>
              </a:gdLst>
              <a:ahLst/>
              <a:cxnLst>
                <a:cxn ang="0">
                  <a:pos x="T0" y="T1"/>
                </a:cxn>
                <a:cxn ang="0">
                  <a:pos x="T2" y="T3"/>
                </a:cxn>
                <a:cxn ang="0">
                  <a:pos x="T4" y="T5"/>
                </a:cxn>
                <a:cxn ang="0">
                  <a:pos x="T6" y="T7"/>
                </a:cxn>
                <a:cxn ang="0">
                  <a:pos x="T8" y="T9"/>
                </a:cxn>
              </a:cxnLst>
              <a:rect l="0" t="0" r="r" b="b"/>
              <a:pathLst>
                <a:path w="16" h="4">
                  <a:moveTo>
                    <a:pt x="15" y="3"/>
                  </a:moveTo>
                  <a:lnTo>
                    <a:pt x="15" y="3"/>
                  </a:lnTo>
                  <a:lnTo>
                    <a:pt x="15" y="0"/>
                  </a:lnTo>
                  <a:lnTo>
                    <a:pt x="0" y="0"/>
                  </a:lnTo>
                  <a:lnTo>
                    <a:pt x="15" y="3"/>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11" name="Freeform 296"/>
            <p:cNvSpPr>
              <a:spLocks noChangeArrowheads="1"/>
            </p:cNvSpPr>
            <p:nvPr/>
          </p:nvSpPr>
          <p:spPr bwMode="auto">
            <a:xfrm>
              <a:off x="7912100" y="3757613"/>
              <a:ext cx="14288" cy="6350"/>
            </a:xfrm>
            <a:custGeom>
              <a:avLst/>
              <a:gdLst>
                <a:gd name="T0" fmla="*/ 6 w 41"/>
                <a:gd name="T1" fmla="*/ 14 h 18"/>
                <a:gd name="T2" fmla="*/ 32 w 41"/>
                <a:gd name="T3" fmla="*/ 17 h 18"/>
                <a:gd name="T4" fmla="*/ 32 w 41"/>
                <a:gd name="T5" fmla="*/ 17 h 18"/>
                <a:gd name="T6" fmla="*/ 32 w 41"/>
                <a:gd name="T7" fmla="*/ 17 h 18"/>
                <a:gd name="T8" fmla="*/ 37 w 41"/>
                <a:gd name="T9" fmla="*/ 14 h 18"/>
                <a:gd name="T10" fmla="*/ 40 w 41"/>
                <a:gd name="T11" fmla="*/ 8 h 18"/>
                <a:gd name="T12" fmla="*/ 40 w 41"/>
                <a:gd name="T13" fmla="*/ 8 h 18"/>
                <a:gd name="T14" fmla="*/ 37 w 41"/>
                <a:gd name="T15" fmla="*/ 6 h 18"/>
                <a:gd name="T16" fmla="*/ 35 w 41"/>
                <a:gd name="T17" fmla="*/ 3 h 18"/>
                <a:gd name="T18" fmla="*/ 6 w 41"/>
                <a:gd name="T19" fmla="*/ 0 h 18"/>
                <a:gd name="T20" fmla="*/ 6 w 41"/>
                <a:gd name="T21" fmla="*/ 0 h 18"/>
                <a:gd name="T22" fmla="*/ 3 w 41"/>
                <a:gd name="T23" fmla="*/ 3 h 18"/>
                <a:gd name="T24" fmla="*/ 0 w 41"/>
                <a:gd name="T25" fmla="*/ 6 h 18"/>
                <a:gd name="T26" fmla="*/ 0 w 41"/>
                <a:gd name="T27" fmla="*/ 6 h 18"/>
                <a:gd name="T28" fmla="*/ 3 w 41"/>
                <a:gd name="T29" fmla="*/ 11 h 18"/>
                <a:gd name="T30" fmla="*/ 6 w 41"/>
                <a:gd name="T31"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18">
                  <a:moveTo>
                    <a:pt x="6" y="14"/>
                  </a:moveTo>
                  <a:lnTo>
                    <a:pt x="32" y="17"/>
                  </a:lnTo>
                  <a:lnTo>
                    <a:pt x="32" y="17"/>
                  </a:lnTo>
                  <a:lnTo>
                    <a:pt x="32" y="17"/>
                  </a:lnTo>
                  <a:lnTo>
                    <a:pt x="37" y="14"/>
                  </a:lnTo>
                  <a:lnTo>
                    <a:pt x="40" y="8"/>
                  </a:lnTo>
                  <a:lnTo>
                    <a:pt x="40" y="8"/>
                  </a:lnTo>
                  <a:lnTo>
                    <a:pt x="37" y="6"/>
                  </a:lnTo>
                  <a:lnTo>
                    <a:pt x="35" y="3"/>
                  </a:lnTo>
                  <a:lnTo>
                    <a:pt x="6" y="0"/>
                  </a:lnTo>
                  <a:lnTo>
                    <a:pt x="6" y="0"/>
                  </a:lnTo>
                  <a:lnTo>
                    <a:pt x="3" y="3"/>
                  </a:lnTo>
                  <a:lnTo>
                    <a:pt x="0" y="6"/>
                  </a:lnTo>
                  <a:lnTo>
                    <a:pt x="0" y="6"/>
                  </a:lnTo>
                  <a:lnTo>
                    <a:pt x="3" y="11"/>
                  </a:lnTo>
                  <a:lnTo>
                    <a:pt x="6" y="14"/>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12" name="Freeform 297"/>
            <p:cNvSpPr>
              <a:spLocks noChangeArrowheads="1"/>
            </p:cNvSpPr>
            <p:nvPr/>
          </p:nvSpPr>
          <p:spPr bwMode="auto">
            <a:xfrm>
              <a:off x="7978775" y="3762375"/>
              <a:ext cx="17463" cy="11113"/>
            </a:xfrm>
            <a:custGeom>
              <a:avLst/>
              <a:gdLst>
                <a:gd name="T0" fmla="*/ 37 w 50"/>
                <a:gd name="T1" fmla="*/ 3 h 30"/>
                <a:gd name="T2" fmla="*/ 11 w 50"/>
                <a:gd name="T3" fmla="*/ 0 h 30"/>
                <a:gd name="T4" fmla="*/ 11 w 50"/>
                <a:gd name="T5" fmla="*/ 0 h 30"/>
                <a:gd name="T6" fmla="*/ 3 w 50"/>
                <a:gd name="T7" fmla="*/ 3 h 30"/>
                <a:gd name="T8" fmla="*/ 0 w 50"/>
                <a:gd name="T9" fmla="*/ 12 h 30"/>
                <a:gd name="T10" fmla="*/ 0 w 50"/>
                <a:gd name="T11" fmla="*/ 12 h 30"/>
                <a:gd name="T12" fmla="*/ 0 w 50"/>
                <a:gd name="T13" fmla="*/ 15 h 30"/>
                <a:gd name="T14" fmla="*/ 0 w 50"/>
                <a:gd name="T15" fmla="*/ 20 h 30"/>
                <a:gd name="T16" fmla="*/ 3 w 50"/>
                <a:gd name="T17" fmla="*/ 23 h 30"/>
                <a:gd name="T18" fmla="*/ 9 w 50"/>
                <a:gd name="T19" fmla="*/ 23 h 30"/>
                <a:gd name="T20" fmla="*/ 9 w 50"/>
                <a:gd name="T21" fmla="*/ 23 h 30"/>
                <a:gd name="T22" fmla="*/ 35 w 50"/>
                <a:gd name="T23" fmla="*/ 29 h 30"/>
                <a:gd name="T24" fmla="*/ 35 w 50"/>
                <a:gd name="T25" fmla="*/ 29 h 30"/>
                <a:gd name="T26" fmla="*/ 35 w 50"/>
                <a:gd name="T27" fmla="*/ 29 h 30"/>
                <a:gd name="T28" fmla="*/ 35 w 50"/>
                <a:gd name="T29" fmla="*/ 29 h 30"/>
                <a:gd name="T30" fmla="*/ 40 w 50"/>
                <a:gd name="T31" fmla="*/ 29 h 30"/>
                <a:gd name="T32" fmla="*/ 46 w 50"/>
                <a:gd name="T33" fmla="*/ 26 h 30"/>
                <a:gd name="T34" fmla="*/ 49 w 50"/>
                <a:gd name="T35" fmla="*/ 23 h 30"/>
                <a:gd name="T36" fmla="*/ 49 w 50"/>
                <a:gd name="T37" fmla="*/ 18 h 30"/>
                <a:gd name="T38" fmla="*/ 49 w 50"/>
                <a:gd name="T39" fmla="*/ 18 h 30"/>
                <a:gd name="T40" fmla="*/ 49 w 50"/>
                <a:gd name="T41" fmla="*/ 12 h 30"/>
                <a:gd name="T42" fmla="*/ 46 w 50"/>
                <a:gd name="T43" fmla="*/ 9 h 30"/>
                <a:gd name="T44" fmla="*/ 43 w 50"/>
                <a:gd name="T45" fmla="*/ 6 h 30"/>
                <a:gd name="T46" fmla="*/ 37 w 50"/>
                <a:gd name="T47"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0" h="30">
                  <a:moveTo>
                    <a:pt x="37" y="3"/>
                  </a:moveTo>
                  <a:lnTo>
                    <a:pt x="11" y="0"/>
                  </a:lnTo>
                  <a:lnTo>
                    <a:pt x="11" y="0"/>
                  </a:lnTo>
                  <a:lnTo>
                    <a:pt x="3" y="3"/>
                  </a:lnTo>
                  <a:lnTo>
                    <a:pt x="0" y="12"/>
                  </a:lnTo>
                  <a:lnTo>
                    <a:pt x="0" y="12"/>
                  </a:lnTo>
                  <a:lnTo>
                    <a:pt x="0" y="15"/>
                  </a:lnTo>
                  <a:lnTo>
                    <a:pt x="0" y="20"/>
                  </a:lnTo>
                  <a:lnTo>
                    <a:pt x="3" y="23"/>
                  </a:lnTo>
                  <a:lnTo>
                    <a:pt x="9" y="23"/>
                  </a:lnTo>
                  <a:lnTo>
                    <a:pt x="9" y="23"/>
                  </a:lnTo>
                  <a:lnTo>
                    <a:pt x="35" y="29"/>
                  </a:lnTo>
                  <a:lnTo>
                    <a:pt x="35" y="29"/>
                  </a:lnTo>
                  <a:lnTo>
                    <a:pt x="35" y="29"/>
                  </a:lnTo>
                  <a:lnTo>
                    <a:pt x="35" y="29"/>
                  </a:lnTo>
                  <a:lnTo>
                    <a:pt x="40" y="29"/>
                  </a:lnTo>
                  <a:lnTo>
                    <a:pt x="46" y="26"/>
                  </a:lnTo>
                  <a:lnTo>
                    <a:pt x="49" y="23"/>
                  </a:lnTo>
                  <a:lnTo>
                    <a:pt x="49" y="18"/>
                  </a:lnTo>
                  <a:lnTo>
                    <a:pt x="49" y="18"/>
                  </a:lnTo>
                  <a:lnTo>
                    <a:pt x="49" y="12"/>
                  </a:lnTo>
                  <a:lnTo>
                    <a:pt x="46" y="9"/>
                  </a:lnTo>
                  <a:lnTo>
                    <a:pt x="43" y="6"/>
                  </a:lnTo>
                  <a:lnTo>
                    <a:pt x="37" y="3"/>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13" name="Freeform 298"/>
            <p:cNvSpPr>
              <a:spLocks noChangeArrowheads="1"/>
            </p:cNvSpPr>
            <p:nvPr/>
          </p:nvSpPr>
          <p:spPr bwMode="auto">
            <a:xfrm>
              <a:off x="8047038" y="3773488"/>
              <a:ext cx="20637" cy="14287"/>
            </a:xfrm>
            <a:custGeom>
              <a:avLst/>
              <a:gdLst>
                <a:gd name="T0" fmla="*/ 12 w 59"/>
                <a:gd name="T1" fmla="*/ 31 h 38"/>
                <a:gd name="T2" fmla="*/ 12 w 59"/>
                <a:gd name="T3" fmla="*/ 31 h 38"/>
                <a:gd name="T4" fmla="*/ 38 w 59"/>
                <a:gd name="T5" fmla="*/ 37 h 38"/>
                <a:gd name="T6" fmla="*/ 38 w 59"/>
                <a:gd name="T7" fmla="*/ 37 h 38"/>
                <a:gd name="T8" fmla="*/ 38 w 59"/>
                <a:gd name="T9" fmla="*/ 37 h 38"/>
                <a:gd name="T10" fmla="*/ 38 w 59"/>
                <a:gd name="T11" fmla="*/ 37 h 38"/>
                <a:gd name="T12" fmla="*/ 46 w 59"/>
                <a:gd name="T13" fmla="*/ 37 h 38"/>
                <a:gd name="T14" fmla="*/ 52 w 59"/>
                <a:gd name="T15" fmla="*/ 34 h 38"/>
                <a:gd name="T16" fmla="*/ 55 w 59"/>
                <a:gd name="T17" fmla="*/ 28 h 38"/>
                <a:gd name="T18" fmla="*/ 58 w 59"/>
                <a:gd name="T19" fmla="*/ 23 h 38"/>
                <a:gd name="T20" fmla="*/ 58 w 59"/>
                <a:gd name="T21" fmla="*/ 23 h 38"/>
                <a:gd name="T22" fmla="*/ 58 w 59"/>
                <a:gd name="T23" fmla="*/ 17 h 38"/>
                <a:gd name="T24" fmla="*/ 55 w 59"/>
                <a:gd name="T25" fmla="*/ 11 h 38"/>
                <a:gd name="T26" fmla="*/ 52 w 59"/>
                <a:gd name="T27" fmla="*/ 6 h 38"/>
                <a:gd name="T28" fmla="*/ 43 w 59"/>
                <a:gd name="T29" fmla="*/ 3 h 38"/>
                <a:gd name="T30" fmla="*/ 17 w 59"/>
                <a:gd name="T31" fmla="*/ 0 h 38"/>
                <a:gd name="T32" fmla="*/ 17 w 59"/>
                <a:gd name="T33" fmla="*/ 0 h 38"/>
                <a:gd name="T34" fmla="*/ 12 w 59"/>
                <a:gd name="T35" fmla="*/ 0 h 38"/>
                <a:gd name="T36" fmla="*/ 6 w 59"/>
                <a:gd name="T37" fmla="*/ 3 h 38"/>
                <a:gd name="T38" fmla="*/ 3 w 59"/>
                <a:gd name="T39" fmla="*/ 6 h 38"/>
                <a:gd name="T40" fmla="*/ 0 w 59"/>
                <a:gd name="T41" fmla="*/ 11 h 38"/>
                <a:gd name="T42" fmla="*/ 0 w 59"/>
                <a:gd name="T43" fmla="*/ 11 h 38"/>
                <a:gd name="T44" fmla="*/ 0 w 59"/>
                <a:gd name="T45" fmla="*/ 17 h 38"/>
                <a:gd name="T46" fmla="*/ 3 w 59"/>
                <a:gd name="T47" fmla="*/ 23 h 38"/>
                <a:gd name="T48" fmla="*/ 6 w 59"/>
                <a:gd name="T49" fmla="*/ 28 h 38"/>
                <a:gd name="T50" fmla="*/ 12 w 59"/>
                <a:gd name="T51" fmla="*/ 3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9" h="38">
                  <a:moveTo>
                    <a:pt x="12" y="31"/>
                  </a:moveTo>
                  <a:lnTo>
                    <a:pt x="12" y="31"/>
                  </a:lnTo>
                  <a:lnTo>
                    <a:pt x="38" y="37"/>
                  </a:lnTo>
                  <a:lnTo>
                    <a:pt x="38" y="37"/>
                  </a:lnTo>
                  <a:lnTo>
                    <a:pt x="38" y="37"/>
                  </a:lnTo>
                  <a:lnTo>
                    <a:pt x="38" y="37"/>
                  </a:lnTo>
                  <a:lnTo>
                    <a:pt x="46" y="37"/>
                  </a:lnTo>
                  <a:lnTo>
                    <a:pt x="52" y="34"/>
                  </a:lnTo>
                  <a:lnTo>
                    <a:pt x="55" y="28"/>
                  </a:lnTo>
                  <a:lnTo>
                    <a:pt x="58" y="23"/>
                  </a:lnTo>
                  <a:lnTo>
                    <a:pt x="58" y="23"/>
                  </a:lnTo>
                  <a:lnTo>
                    <a:pt x="58" y="17"/>
                  </a:lnTo>
                  <a:lnTo>
                    <a:pt x="55" y="11"/>
                  </a:lnTo>
                  <a:lnTo>
                    <a:pt x="52" y="6"/>
                  </a:lnTo>
                  <a:lnTo>
                    <a:pt x="43" y="3"/>
                  </a:lnTo>
                  <a:lnTo>
                    <a:pt x="17" y="0"/>
                  </a:lnTo>
                  <a:lnTo>
                    <a:pt x="17" y="0"/>
                  </a:lnTo>
                  <a:lnTo>
                    <a:pt x="12" y="0"/>
                  </a:lnTo>
                  <a:lnTo>
                    <a:pt x="6" y="3"/>
                  </a:lnTo>
                  <a:lnTo>
                    <a:pt x="3" y="6"/>
                  </a:lnTo>
                  <a:lnTo>
                    <a:pt x="0" y="11"/>
                  </a:lnTo>
                  <a:lnTo>
                    <a:pt x="0" y="11"/>
                  </a:lnTo>
                  <a:lnTo>
                    <a:pt x="0" y="17"/>
                  </a:lnTo>
                  <a:lnTo>
                    <a:pt x="3" y="23"/>
                  </a:lnTo>
                  <a:lnTo>
                    <a:pt x="6" y="28"/>
                  </a:lnTo>
                  <a:lnTo>
                    <a:pt x="12" y="31"/>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14" name="Freeform 299"/>
            <p:cNvSpPr>
              <a:spLocks noChangeArrowheads="1"/>
            </p:cNvSpPr>
            <p:nvPr/>
          </p:nvSpPr>
          <p:spPr bwMode="auto">
            <a:xfrm>
              <a:off x="8112125" y="3787775"/>
              <a:ext cx="23813" cy="17463"/>
            </a:xfrm>
            <a:custGeom>
              <a:avLst/>
              <a:gdLst>
                <a:gd name="T0" fmla="*/ 14 w 67"/>
                <a:gd name="T1" fmla="*/ 40 h 50"/>
                <a:gd name="T2" fmla="*/ 14 w 67"/>
                <a:gd name="T3" fmla="*/ 40 h 50"/>
                <a:gd name="T4" fmla="*/ 40 w 67"/>
                <a:gd name="T5" fmla="*/ 46 h 50"/>
                <a:gd name="T6" fmla="*/ 40 w 67"/>
                <a:gd name="T7" fmla="*/ 46 h 50"/>
                <a:gd name="T8" fmla="*/ 40 w 67"/>
                <a:gd name="T9" fmla="*/ 49 h 50"/>
                <a:gd name="T10" fmla="*/ 40 w 67"/>
                <a:gd name="T11" fmla="*/ 49 h 50"/>
                <a:gd name="T12" fmla="*/ 48 w 67"/>
                <a:gd name="T13" fmla="*/ 49 h 50"/>
                <a:gd name="T14" fmla="*/ 57 w 67"/>
                <a:gd name="T15" fmla="*/ 46 h 50"/>
                <a:gd name="T16" fmla="*/ 63 w 67"/>
                <a:gd name="T17" fmla="*/ 40 h 50"/>
                <a:gd name="T18" fmla="*/ 66 w 67"/>
                <a:gd name="T19" fmla="*/ 32 h 50"/>
                <a:gd name="T20" fmla="*/ 66 w 67"/>
                <a:gd name="T21" fmla="*/ 32 h 50"/>
                <a:gd name="T22" fmla="*/ 66 w 67"/>
                <a:gd name="T23" fmla="*/ 23 h 50"/>
                <a:gd name="T24" fmla="*/ 63 w 67"/>
                <a:gd name="T25" fmla="*/ 17 h 50"/>
                <a:gd name="T26" fmla="*/ 60 w 67"/>
                <a:gd name="T27" fmla="*/ 12 h 50"/>
                <a:gd name="T28" fmla="*/ 51 w 67"/>
                <a:gd name="T29" fmla="*/ 6 h 50"/>
                <a:gd name="T30" fmla="*/ 25 w 67"/>
                <a:gd name="T31" fmla="*/ 0 h 50"/>
                <a:gd name="T32" fmla="*/ 25 w 67"/>
                <a:gd name="T33" fmla="*/ 0 h 50"/>
                <a:gd name="T34" fmla="*/ 17 w 67"/>
                <a:gd name="T35" fmla="*/ 0 h 50"/>
                <a:gd name="T36" fmla="*/ 11 w 67"/>
                <a:gd name="T37" fmla="*/ 3 h 50"/>
                <a:gd name="T38" fmla="*/ 3 w 67"/>
                <a:gd name="T39" fmla="*/ 6 h 50"/>
                <a:gd name="T40" fmla="*/ 0 w 67"/>
                <a:gd name="T41" fmla="*/ 14 h 50"/>
                <a:gd name="T42" fmla="*/ 0 w 67"/>
                <a:gd name="T43" fmla="*/ 14 h 50"/>
                <a:gd name="T44" fmla="*/ 0 w 67"/>
                <a:gd name="T45" fmla="*/ 23 h 50"/>
                <a:gd name="T46" fmla="*/ 3 w 67"/>
                <a:gd name="T47" fmla="*/ 29 h 50"/>
                <a:gd name="T48" fmla="*/ 5 w 67"/>
                <a:gd name="T49" fmla="*/ 35 h 50"/>
                <a:gd name="T50" fmla="*/ 14 w 67"/>
                <a:gd name="T51" fmla="*/ 4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7" h="50">
                  <a:moveTo>
                    <a:pt x="14" y="40"/>
                  </a:moveTo>
                  <a:lnTo>
                    <a:pt x="14" y="40"/>
                  </a:lnTo>
                  <a:lnTo>
                    <a:pt x="40" y="46"/>
                  </a:lnTo>
                  <a:lnTo>
                    <a:pt x="40" y="46"/>
                  </a:lnTo>
                  <a:lnTo>
                    <a:pt x="40" y="49"/>
                  </a:lnTo>
                  <a:lnTo>
                    <a:pt x="40" y="49"/>
                  </a:lnTo>
                  <a:lnTo>
                    <a:pt x="48" y="49"/>
                  </a:lnTo>
                  <a:lnTo>
                    <a:pt x="57" y="46"/>
                  </a:lnTo>
                  <a:lnTo>
                    <a:pt x="63" y="40"/>
                  </a:lnTo>
                  <a:lnTo>
                    <a:pt x="66" y="32"/>
                  </a:lnTo>
                  <a:lnTo>
                    <a:pt x="66" y="32"/>
                  </a:lnTo>
                  <a:lnTo>
                    <a:pt x="66" y="23"/>
                  </a:lnTo>
                  <a:lnTo>
                    <a:pt x="63" y="17"/>
                  </a:lnTo>
                  <a:lnTo>
                    <a:pt x="60" y="12"/>
                  </a:lnTo>
                  <a:lnTo>
                    <a:pt x="51" y="6"/>
                  </a:lnTo>
                  <a:lnTo>
                    <a:pt x="25" y="0"/>
                  </a:lnTo>
                  <a:lnTo>
                    <a:pt x="25" y="0"/>
                  </a:lnTo>
                  <a:lnTo>
                    <a:pt x="17" y="0"/>
                  </a:lnTo>
                  <a:lnTo>
                    <a:pt x="11" y="3"/>
                  </a:lnTo>
                  <a:lnTo>
                    <a:pt x="3" y="6"/>
                  </a:lnTo>
                  <a:lnTo>
                    <a:pt x="0" y="14"/>
                  </a:lnTo>
                  <a:lnTo>
                    <a:pt x="0" y="14"/>
                  </a:lnTo>
                  <a:lnTo>
                    <a:pt x="0" y="23"/>
                  </a:lnTo>
                  <a:lnTo>
                    <a:pt x="3" y="29"/>
                  </a:lnTo>
                  <a:lnTo>
                    <a:pt x="5" y="35"/>
                  </a:lnTo>
                  <a:lnTo>
                    <a:pt x="14" y="4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15" name="Freeform 300"/>
            <p:cNvSpPr>
              <a:spLocks noChangeArrowheads="1"/>
            </p:cNvSpPr>
            <p:nvPr/>
          </p:nvSpPr>
          <p:spPr bwMode="auto">
            <a:xfrm>
              <a:off x="8199438" y="3997325"/>
              <a:ext cx="34925" cy="30163"/>
            </a:xfrm>
            <a:custGeom>
              <a:avLst/>
              <a:gdLst>
                <a:gd name="T0" fmla="*/ 52 w 96"/>
                <a:gd name="T1" fmla="*/ 78 h 82"/>
                <a:gd name="T2" fmla="*/ 63 w 96"/>
                <a:gd name="T3" fmla="*/ 72 h 82"/>
                <a:gd name="T4" fmla="*/ 77 w 96"/>
                <a:gd name="T5" fmla="*/ 63 h 82"/>
                <a:gd name="T6" fmla="*/ 77 w 96"/>
                <a:gd name="T7" fmla="*/ 63 h 82"/>
                <a:gd name="T8" fmla="*/ 86 w 96"/>
                <a:gd name="T9" fmla="*/ 55 h 82"/>
                <a:gd name="T10" fmla="*/ 92 w 96"/>
                <a:gd name="T11" fmla="*/ 44 h 82"/>
                <a:gd name="T12" fmla="*/ 95 w 96"/>
                <a:gd name="T13" fmla="*/ 32 h 82"/>
                <a:gd name="T14" fmla="*/ 89 w 96"/>
                <a:gd name="T15" fmla="*/ 18 h 82"/>
                <a:gd name="T16" fmla="*/ 89 w 96"/>
                <a:gd name="T17" fmla="*/ 18 h 82"/>
                <a:gd name="T18" fmla="*/ 80 w 96"/>
                <a:gd name="T19" fmla="*/ 6 h 82"/>
                <a:gd name="T20" fmla="*/ 69 w 96"/>
                <a:gd name="T21" fmla="*/ 0 h 82"/>
                <a:gd name="T22" fmla="*/ 57 w 96"/>
                <a:gd name="T23" fmla="*/ 0 h 82"/>
                <a:gd name="T24" fmla="*/ 43 w 96"/>
                <a:gd name="T25" fmla="*/ 3 h 82"/>
                <a:gd name="T26" fmla="*/ 43 w 96"/>
                <a:gd name="T27" fmla="*/ 3 h 82"/>
                <a:gd name="T28" fmla="*/ 32 w 96"/>
                <a:gd name="T29" fmla="*/ 9 h 82"/>
                <a:gd name="T30" fmla="*/ 20 w 96"/>
                <a:gd name="T31" fmla="*/ 15 h 82"/>
                <a:gd name="T32" fmla="*/ 20 w 96"/>
                <a:gd name="T33" fmla="*/ 15 h 82"/>
                <a:gd name="T34" fmla="*/ 20 w 96"/>
                <a:gd name="T35" fmla="*/ 15 h 82"/>
                <a:gd name="T36" fmla="*/ 20 w 96"/>
                <a:gd name="T37" fmla="*/ 15 h 82"/>
                <a:gd name="T38" fmla="*/ 9 w 96"/>
                <a:gd name="T39" fmla="*/ 23 h 82"/>
                <a:gd name="T40" fmla="*/ 3 w 96"/>
                <a:gd name="T41" fmla="*/ 38 h 82"/>
                <a:gd name="T42" fmla="*/ 0 w 96"/>
                <a:gd name="T43" fmla="*/ 49 h 82"/>
                <a:gd name="T44" fmla="*/ 6 w 96"/>
                <a:gd name="T45" fmla="*/ 63 h 82"/>
                <a:gd name="T46" fmla="*/ 6 w 96"/>
                <a:gd name="T47" fmla="*/ 63 h 82"/>
                <a:gd name="T48" fmla="*/ 14 w 96"/>
                <a:gd name="T49" fmla="*/ 75 h 82"/>
                <a:gd name="T50" fmla="*/ 26 w 96"/>
                <a:gd name="T51" fmla="*/ 81 h 82"/>
                <a:gd name="T52" fmla="*/ 37 w 96"/>
                <a:gd name="T53" fmla="*/ 81 h 82"/>
                <a:gd name="T54" fmla="*/ 52 w 96"/>
                <a:gd name="T55" fmla="*/ 7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6" h="82">
                  <a:moveTo>
                    <a:pt x="52" y="78"/>
                  </a:moveTo>
                  <a:lnTo>
                    <a:pt x="63" y="72"/>
                  </a:lnTo>
                  <a:lnTo>
                    <a:pt x="77" y="63"/>
                  </a:lnTo>
                  <a:lnTo>
                    <a:pt x="77" y="63"/>
                  </a:lnTo>
                  <a:lnTo>
                    <a:pt x="86" y="55"/>
                  </a:lnTo>
                  <a:lnTo>
                    <a:pt x="92" y="44"/>
                  </a:lnTo>
                  <a:lnTo>
                    <a:pt x="95" y="32"/>
                  </a:lnTo>
                  <a:lnTo>
                    <a:pt x="89" y="18"/>
                  </a:lnTo>
                  <a:lnTo>
                    <a:pt x="89" y="18"/>
                  </a:lnTo>
                  <a:lnTo>
                    <a:pt x="80" y="6"/>
                  </a:lnTo>
                  <a:lnTo>
                    <a:pt x="69" y="0"/>
                  </a:lnTo>
                  <a:lnTo>
                    <a:pt x="57" y="0"/>
                  </a:lnTo>
                  <a:lnTo>
                    <a:pt x="43" y="3"/>
                  </a:lnTo>
                  <a:lnTo>
                    <a:pt x="43" y="3"/>
                  </a:lnTo>
                  <a:lnTo>
                    <a:pt x="32" y="9"/>
                  </a:lnTo>
                  <a:lnTo>
                    <a:pt x="20" y="15"/>
                  </a:lnTo>
                  <a:lnTo>
                    <a:pt x="20" y="15"/>
                  </a:lnTo>
                  <a:lnTo>
                    <a:pt x="20" y="15"/>
                  </a:lnTo>
                  <a:lnTo>
                    <a:pt x="20" y="15"/>
                  </a:lnTo>
                  <a:lnTo>
                    <a:pt x="9" y="23"/>
                  </a:lnTo>
                  <a:lnTo>
                    <a:pt x="3" y="38"/>
                  </a:lnTo>
                  <a:lnTo>
                    <a:pt x="0" y="49"/>
                  </a:lnTo>
                  <a:lnTo>
                    <a:pt x="6" y="63"/>
                  </a:lnTo>
                  <a:lnTo>
                    <a:pt x="6" y="63"/>
                  </a:lnTo>
                  <a:lnTo>
                    <a:pt x="14" y="75"/>
                  </a:lnTo>
                  <a:lnTo>
                    <a:pt x="26" y="81"/>
                  </a:lnTo>
                  <a:lnTo>
                    <a:pt x="37" y="81"/>
                  </a:lnTo>
                  <a:lnTo>
                    <a:pt x="52" y="78"/>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16" name="Freeform 301"/>
            <p:cNvSpPr>
              <a:spLocks noChangeArrowheads="1"/>
            </p:cNvSpPr>
            <p:nvPr/>
          </p:nvSpPr>
          <p:spPr bwMode="auto">
            <a:xfrm>
              <a:off x="8135938" y="4024313"/>
              <a:ext cx="34925" cy="28575"/>
            </a:xfrm>
            <a:custGeom>
              <a:avLst/>
              <a:gdLst>
                <a:gd name="T0" fmla="*/ 51 w 98"/>
                <a:gd name="T1" fmla="*/ 3 h 81"/>
                <a:gd name="T2" fmla="*/ 51 w 98"/>
                <a:gd name="T3" fmla="*/ 3 h 81"/>
                <a:gd name="T4" fmla="*/ 25 w 98"/>
                <a:gd name="T5" fmla="*/ 11 h 81"/>
                <a:gd name="T6" fmla="*/ 25 w 98"/>
                <a:gd name="T7" fmla="*/ 11 h 81"/>
                <a:gd name="T8" fmla="*/ 25 w 98"/>
                <a:gd name="T9" fmla="*/ 11 h 81"/>
                <a:gd name="T10" fmla="*/ 25 w 98"/>
                <a:gd name="T11" fmla="*/ 11 h 81"/>
                <a:gd name="T12" fmla="*/ 11 w 98"/>
                <a:gd name="T13" fmla="*/ 17 h 81"/>
                <a:gd name="T14" fmla="*/ 3 w 98"/>
                <a:gd name="T15" fmla="*/ 29 h 81"/>
                <a:gd name="T16" fmla="*/ 0 w 98"/>
                <a:gd name="T17" fmla="*/ 43 h 81"/>
                <a:gd name="T18" fmla="*/ 3 w 98"/>
                <a:gd name="T19" fmla="*/ 57 h 81"/>
                <a:gd name="T20" fmla="*/ 3 w 98"/>
                <a:gd name="T21" fmla="*/ 57 h 81"/>
                <a:gd name="T22" fmla="*/ 8 w 98"/>
                <a:gd name="T23" fmla="*/ 69 h 81"/>
                <a:gd name="T24" fmla="*/ 20 w 98"/>
                <a:gd name="T25" fmla="*/ 77 h 81"/>
                <a:gd name="T26" fmla="*/ 34 w 98"/>
                <a:gd name="T27" fmla="*/ 80 h 81"/>
                <a:gd name="T28" fmla="*/ 48 w 98"/>
                <a:gd name="T29" fmla="*/ 80 h 81"/>
                <a:gd name="T30" fmla="*/ 74 w 98"/>
                <a:gd name="T31" fmla="*/ 71 h 81"/>
                <a:gd name="T32" fmla="*/ 74 w 98"/>
                <a:gd name="T33" fmla="*/ 71 h 81"/>
                <a:gd name="T34" fmla="*/ 86 w 98"/>
                <a:gd name="T35" fmla="*/ 63 h 81"/>
                <a:gd name="T36" fmla="*/ 94 w 98"/>
                <a:gd name="T37" fmla="*/ 51 h 81"/>
                <a:gd name="T38" fmla="*/ 97 w 98"/>
                <a:gd name="T39" fmla="*/ 40 h 81"/>
                <a:gd name="T40" fmla="*/ 97 w 98"/>
                <a:gd name="T41" fmla="*/ 26 h 81"/>
                <a:gd name="T42" fmla="*/ 97 w 98"/>
                <a:gd name="T43" fmla="*/ 26 h 81"/>
                <a:gd name="T44" fmla="*/ 88 w 98"/>
                <a:gd name="T45" fmla="*/ 11 h 81"/>
                <a:gd name="T46" fmla="*/ 77 w 98"/>
                <a:gd name="T47" fmla="*/ 3 h 81"/>
                <a:gd name="T48" fmla="*/ 66 w 98"/>
                <a:gd name="T49" fmla="*/ 0 h 81"/>
                <a:gd name="T50" fmla="*/ 51 w 98"/>
                <a:gd name="T51" fmla="*/ 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 h="81">
                  <a:moveTo>
                    <a:pt x="51" y="3"/>
                  </a:moveTo>
                  <a:lnTo>
                    <a:pt x="51" y="3"/>
                  </a:lnTo>
                  <a:lnTo>
                    <a:pt x="25" y="11"/>
                  </a:lnTo>
                  <a:lnTo>
                    <a:pt x="25" y="11"/>
                  </a:lnTo>
                  <a:lnTo>
                    <a:pt x="25" y="11"/>
                  </a:lnTo>
                  <a:lnTo>
                    <a:pt x="25" y="11"/>
                  </a:lnTo>
                  <a:lnTo>
                    <a:pt x="11" y="17"/>
                  </a:lnTo>
                  <a:lnTo>
                    <a:pt x="3" y="29"/>
                  </a:lnTo>
                  <a:lnTo>
                    <a:pt x="0" y="43"/>
                  </a:lnTo>
                  <a:lnTo>
                    <a:pt x="3" y="57"/>
                  </a:lnTo>
                  <a:lnTo>
                    <a:pt x="3" y="57"/>
                  </a:lnTo>
                  <a:lnTo>
                    <a:pt x="8" y="69"/>
                  </a:lnTo>
                  <a:lnTo>
                    <a:pt x="20" y="77"/>
                  </a:lnTo>
                  <a:lnTo>
                    <a:pt x="34" y="80"/>
                  </a:lnTo>
                  <a:lnTo>
                    <a:pt x="48" y="80"/>
                  </a:lnTo>
                  <a:lnTo>
                    <a:pt x="74" y="71"/>
                  </a:lnTo>
                  <a:lnTo>
                    <a:pt x="74" y="71"/>
                  </a:lnTo>
                  <a:lnTo>
                    <a:pt x="86" y="63"/>
                  </a:lnTo>
                  <a:lnTo>
                    <a:pt x="94" y="51"/>
                  </a:lnTo>
                  <a:lnTo>
                    <a:pt x="97" y="40"/>
                  </a:lnTo>
                  <a:lnTo>
                    <a:pt x="97" y="26"/>
                  </a:lnTo>
                  <a:lnTo>
                    <a:pt x="97" y="26"/>
                  </a:lnTo>
                  <a:lnTo>
                    <a:pt x="88" y="11"/>
                  </a:lnTo>
                  <a:lnTo>
                    <a:pt x="77" y="3"/>
                  </a:lnTo>
                  <a:lnTo>
                    <a:pt x="66" y="0"/>
                  </a:lnTo>
                  <a:lnTo>
                    <a:pt x="51" y="3"/>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17" name="Freeform 302"/>
            <p:cNvSpPr>
              <a:spLocks noChangeArrowheads="1"/>
            </p:cNvSpPr>
            <p:nvPr/>
          </p:nvSpPr>
          <p:spPr bwMode="auto">
            <a:xfrm>
              <a:off x="8067675" y="4043363"/>
              <a:ext cx="36513" cy="28575"/>
            </a:xfrm>
            <a:custGeom>
              <a:avLst/>
              <a:gdLst>
                <a:gd name="T0" fmla="*/ 45 w 101"/>
                <a:gd name="T1" fmla="*/ 80 h 81"/>
                <a:gd name="T2" fmla="*/ 71 w 101"/>
                <a:gd name="T3" fmla="*/ 72 h 81"/>
                <a:gd name="T4" fmla="*/ 71 w 101"/>
                <a:gd name="T5" fmla="*/ 72 h 81"/>
                <a:gd name="T6" fmla="*/ 85 w 101"/>
                <a:gd name="T7" fmla="*/ 66 h 81"/>
                <a:gd name="T8" fmla="*/ 94 w 101"/>
                <a:gd name="T9" fmla="*/ 58 h 81"/>
                <a:gd name="T10" fmla="*/ 100 w 101"/>
                <a:gd name="T11" fmla="*/ 43 h 81"/>
                <a:gd name="T12" fmla="*/ 100 w 101"/>
                <a:gd name="T13" fmla="*/ 29 h 81"/>
                <a:gd name="T14" fmla="*/ 100 w 101"/>
                <a:gd name="T15" fmla="*/ 29 h 81"/>
                <a:gd name="T16" fmla="*/ 94 w 101"/>
                <a:gd name="T17" fmla="*/ 15 h 81"/>
                <a:gd name="T18" fmla="*/ 82 w 101"/>
                <a:gd name="T19" fmla="*/ 3 h 81"/>
                <a:gd name="T20" fmla="*/ 68 w 101"/>
                <a:gd name="T21" fmla="*/ 0 h 81"/>
                <a:gd name="T22" fmla="*/ 54 w 101"/>
                <a:gd name="T23" fmla="*/ 0 h 81"/>
                <a:gd name="T24" fmla="*/ 54 w 101"/>
                <a:gd name="T25" fmla="*/ 0 h 81"/>
                <a:gd name="T26" fmla="*/ 28 w 101"/>
                <a:gd name="T27" fmla="*/ 6 h 81"/>
                <a:gd name="T28" fmla="*/ 28 w 101"/>
                <a:gd name="T29" fmla="*/ 6 h 81"/>
                <a:gd name="T30" fmla="*/ 28 w 101"/>
                <a:gd name="T31" fmla="*/ 6 h 81"/>
                <a:gd name="T32" fmla="*/ 28 w 101"/>
                <a:gd name="T33" fmla="*/ 6 h 81"/>
                <a:gd name="T34" fmla="*/ 14 w 101"/>
                <a:gd name="T35" fmla="*/ 12 h 81"/>
                <a:gd name="T36" fmla="*/ 2 w 101"/>
                <a:gd name="T37" fmla="*/ 23 h 81"/>
                <a:gd name="T38" fmla="*/ 0 w 101"/>
                <a:gd name="T39" fmla="*/ 38 h 81"/>
                <a:gd name="T40" fmla="*/ 0 w 101"/>
                <a:gd name="T41" fmla="*/ 52 h 81"/>
                <a:gd name="T42" fmla="*/ 0 w 101"/>
                <a:gd name="T43" fmla="*/ 52 h 81"/>
                <a:gd name="T44" fmla="*/ 5 w 101"/>
                <a:gd name="T45" fmla="*/ 66 h 81"/>
                <a:gd name="T46" fmla="*/ 17 w 101"/>
                <a:gd name="T47" fmla="*/ 75 h 81"/>
                <a:gd name="T48" fmla="*/ 31 w 101"/>
                <a:gd name="T49" fmla="*/ 80 h 81"/>
                <a:gd name="T50" fmla="*/ 45 w 101"/>
                <a:gd name="T51" fmla="*/ 8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1" h="81">
                  <a:moveTo>
                    <a:pt x="45" y="80"/>
                  </a:moveTo>
                  <a:lnTo>
                    <a:pt x="71" y="72"/>
                  </a:lnTo>
                  <a:lnTo>
                    <a:pt x="71" y="72"/>
                  </a:lnTo>
                  <a:lnTo>
                    <a:pt x="85" y="66"/>
                  </a:lnTo>
                  <a:lnTo>
                    <a:pt x="94" y="58"/>
                  </a:lnTo>
                  <a:lnTo>
                    <a:pt x="100" y="43"/>
                  </a:lnTo>
                  <a:lnTo>
                    <a:pt x="100" y="29"/>
                  </a:lnTo>
                  <a:lnTo>
                    <a:pt x="100" y="29"/>
                  </a:lnTo>
                  <a:lnTo>
                    <a:pt x="94" y="15"/>
                  </a:lnTo>
                  <a:lnTo>
                    <a:pt x="82" y="3"/>
                  </a:lnTo>
                  <a:lnTo>
                    <a:pt x="68" y="0"/>
                  </a:lnTo>
                  <a:lnTo>
                    <a:pt x="54" y="0"/>
                  </a:lnTo>
                  <a:lnTo>
                    <a:pt x="54" y="0"/>
                  </a:lnTo>
                  <a:lnTo>
                    <a:pt x="28" y="6"/>
                  </a:lnTo>
                  <a:lnTo>
                    <a:pt x="28" y="6"/>
                  </a:lnTo>
                  <a:lnTo>
                    <a:pt x="28" y="6"/>
                  </a:lnTo>
                  <a:lnTo>
                    <a:pt x="28" y="6"/>
                  </a:lnTo>
                  <a:lnTo>
                    <a:pt x="14" y="12"/>
                  </a:lnTo>
                  <a:lnTo>
                    <a:pt x="2" y="23"/>
                  </a:lnTo>
                  <a:lnTo>
                    <a:pt x="0" y="38"/>
                  </a:lnTo>
                  <a:lnTo>
                    <a:pt x="0" y="52"/>
                  </a:lnTo>
                  <a:lnTo>
                    <a:pt x="0" y="52"/>
                  </a:lnTo>
                  <a:lnTo>
                    <a:pt x="5" y="66"/>
                  </a:lnTo>
                  <a:lnTo>
                    <a:pt x="17" y="75"/>
                  </a:lnTo>
                  <a:lnTo>
                    <a:pt x="31" y="80"/>
                  </a:lnTo>
                  <a:lnTo>
                    <a:pt x="45" y="8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18" name="Freeform 303"/>
            <p:cNvSpPr>
              <a:spLocks noChangeArrowheads="1"/>
            </p:cNvSpPr>
            <p:nvPr/>
          </p:nvSpPr>
          <p:spPr bwMode="auto">
            <a:xfrm>
              <a:off x="7999413" y="4056063"/>
              <a:ext cx="38100" cy="28575"/>
            </a:xfrm>
            <a:custGeom>
              <a:avLst/>
              <a:gdLst>
                <a:gd name="T0" fmla="*/ 60 w 104"/>
                <a:gd name="T1" fmla="*/ 0 h 81"/>
                <a:gd name="T2" fmla="*/ 60 w 104"/>
                <a:gd name="T3" fmla="*/ 0 h 81"/>
                <a:gd name="T4" fmla="*/ 34 w 104"/>
                <a:gd name="T5" fmla="*/ 3 h 81"/>
                <a:gd name="T6" fmla="*/ 31 w 104"/>
                <a:gd name="T7" fmla="*/ 3 h 81"/>
                <a:gd name="T8" fmla="*/ 31 w 104"/>
                <a:gd name="T9" fmla="*/ 3 h 81"/>
                <a:gd name="T10" fmla="*/ 31 w 104"/>
                <a:gd name="T11" fmla="*/ 3 h 81"/>
                <a:gd name="T12" fmla="*/ 17 w 104"/>
                <a:gd name="T13" fmla="*/ 8 h 81"/>
                <a:gd name="T14" fmla="*/ 5 w 104"/>
                <a:gd name="T15" fmla="*/ 20 h 81"/>
                <a:gd name="T16" fmla="*/ 0 w 104"/>
                <a:gd name="T17" fmla="*/ 31 h 81"/>
                <a:gd name="T18" fmla="*/ 0 w 104"/>
                <a:gd name="T19" fmla="*/ 48 h 81"/>
                <a:gd name="T20" fmla="*/ 0 w 104"/>
                <a:gd name="T21" fmla="*/ 48 h 81"/>
                <a:gd name="T22" fmla="*/ 5 w 104"/>
                <a:gd name="T23" fmla="*/ 63 h 81"/>
                <a:gd name="T24" fmla="*/ 17 w 104"/>
                <a:gd name="T25" fmla="*/ 74 h 81"/>
                <a:gd name="T26" fmla="*/ 28 w 104"/>
                <a:gd name="T27" fmla="*/ 80 h 81"/>
                <a:gd name="T28" fmla="*/ 45 w 104"/>
                <a:gd name="T29" fmla="*/ 80 h 81"/>
                <a:gd name="T30" fmla="*/ 71 w 104"/>
                <a:gd name="T31" fmla="*/ 74 h 81"/>
                <a:gd name="T32" fmla="*/ 71 w 104"/>
                <a:gd name="T33" fmla="*/ 74 h 81"/>
                <a:gd name="T34" fmla="*/ 85 w 104"/>
                <a:gd name="T35" fmla="*/ 68 h 81"/>
                <a:gd name="T36" fmla="*/ 97 w 104"/>
                <a:gd name="T37" fmla="*/ 60 h 81"/>
                <a:gd name="T38" fmla="*/ 103 w 104"/>
                <a:gd name="T39" fmla="*/ 45 h 81"/>
                <a:gd name="T40" fmla="*/ 103 w 104"/>
                <a:gd name="T41" fmla="*/ 31 h 81"/>
                <a:gd name="T42" fmla="*/ 103 w 104"/>
                <a:gd name="T43" fmla="*/ 31 h 81"/>
                <a:gd name="T44" fmla="*/ 97 w 104"/>
                <a:gd name="T45" fmla="*/ 17 h 81"/>
                <a:gd name="T46" fmla="*/ 88 w 104"/>
                <a:gd name="T47" fmla="*/ 5 h 81"/>
                <a:gd name="T48" fmla="*/ 74 w 104"/>
                <a:gd name="T49" fmla="*/ 0 h 81"/>
                <a:gd name="T50" fmla="*/ 60 w 104"/>
                <a:gd name="T51"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4" h="81">
                  <a:moveTo>
                    <a:pt x="60" y="0"/>
                  </a:moveTo>
                  <a:lnTo>
                    <a:pt x="60" y="0"/>
                  </a:lnTo>
                  <a:lnTo>
                    <a:pt x="34" y="3"/>
                  </a:lnTo>
                  <a:lnTo>
                    <a:pt x="31" y="3"/>
                  </a:lnTo>
                  <a:lnTo>
                    <a:pt x="31" y="3"/>
                  </a:lnTo>
                  <a:lnTo>
                    <a:pt x="31" y="3"/>
                  </a:lnTo>
                  <a:lnTo>
                    <a:pt x="17" y="8"/>
                  </a:lnTo>
                  <a:lnTo>
                    <a:pt x="5" y="20"/>
                  </a:lnTo>
                  <a:lnTo>
                    <a:pt x="0" y="31"/>
                  </a:lnTo>
                  <a:lnTo>
                    <a:pt x="0" y="48"/>
                  </a:lnTo>
                  <a:lnTo>
                    <a:pt x="0" y="48"/>
                  </a:lnTo>
                  <a:lnTo>
                    <a:pt x="5" y="63"/>
                  </a:lnTo>
                  <a:lnTo>
                    <a:pt x="17" y="74"/>
                  </a:lnTo>
                  <a:lnTo>
                    <a:pt x="28" y="80"/>
                  </a:lnTo>
                  <a:lnTo>
                    <a:pt x="45" y="80"/>
                  </a:lnTo>
                  <a:lnTo>
                    <a:pt x="71" y="74"/>
                  </a:lnTo>
                  <a:lnTo>
                    <a:pt x="71" y="74"/>
                  </a:lnTo>
                  <a:lnTo>
                    <a:pt x="85" y="68"/>
                  </a:lnTo>
                  <a:lnTo>
                    <a:pt x="97" y="60"/>
                  </a:lnTo>
                  <a:lnTo>
                    <a:pt x="103" y="45"/>
                  </a:lnTo>
                  <a:lnTo>
                    <a:pt x="103" y="31"/>
                  </a:lnTo>
                  <a:lnTo>
                    <a:pt x="103" y="31"/>
                  </a:lnTo>
                  <a:lnTo>
                    <a:pt x="97" y="17"/>
                  </a:lnTo>
                  <a:lnTo>
                    <a:pt x="88" y="5"/>
                  </a:lnTo>
                  <a:lnTo>
                    <a:pt x="74" y="0"/>
                  </a:lnTo>
                  <a:lnTo>
                    <a:pt x="60" y="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21" name="Freeform 304"/>
            <p:cNvSpPr>
              <a:spLocks noChangeArrowheads="1"/>
            </p:cNvSpPr>
            <p:nvPr/>
          </p:nvSpPr>
          <p:spPr bwMode="auto">
            <a:xfrm>
              <a:off x="7929563" y="4065588"/>
              <a:ext cx="38100" cy="30162"/>
            </a:xfrm>
            <a:custGeom>
              <a:avLst/>
              <a:gdLst>
                <a:gd name="T0" fmla="*/ 43 w 107"/>
                <a:gd name="T1" fmla="*/ 82 h 83"/>
                <a:gd name="T2" fmla="*/ 68 w 107"/>
                <a:gd name="T3" fmla="*/ 80 h 83"/>
                <a:gd name="T4" fmla="*/ 68 w 107"/>
                <a:gd name="T5" fmla="*/ 80 h 83"/>
                <a:gd name="T6" fmla="*/ 83 w 107"/>
                <a:gd name="T7" fmla="*/ 74 h 83"/>
                <a:gd name="T8" fmla="*/ 97 w 107"/>
                <a:gd name="T9" fmla="*/ 65 h 83"/>
                <a:gd name="T10" fmla="*/ 103 w 107"/>
                <a:gd name="T11" fmla="*/ 51 h 83"/>
                <a:gd name="T12" fmla="*/ 106 w 107"/>
                <a:gd name="T13" fmla="*/ 37 h 83"/>
                <a:gd name="T14" fmla="*/ 106 w 107"/>
                <a:gd name="T15" fmla="*/ 37 h 83"/>
                <a:gd name="T16" fmla="*/ 100 w 107"/>
                <a:gd name="T17" fmla="*/ 19 h 83"/>
                <a:gd name="T18" fmla="*/ 91 w 107"/>
                <a:gd name="T19" fmla="*/ 8 h 83"/>
                <a:gd name="T20" fmla="*/ 77 w 107"/>
                <a:gd name="T21" fmla="*/ 2 h 83"/>
                <a:gd name="T22" fmla="*/ 60 w 107"/>
                <a:gd name="T23" fmla="*/ 0 h 83"/>
                <a:gd name="T24" fmla="*/ 34 w 107"/>
                <a:gd name="T25" fmla="*/ 2 h 83"/>
                <a:gd name="T26" fmla="*/ 34 w 107"/>
                <a:gd name="T27" fmla="*/ 2 h 83"/>
                <a:gd name="T28" fmla="*/ 34 w 107"/>
                <a:gd name="T29" fmla="*/ 2 h 83"/>
                <a:gd name="T30" fmla="*/ 20 w 107"/>
                <a:gd name="T31" fmla="*/ 8 h 83"/>
                <a:gd name="T32" fmla="*/ 8 w 107"/>
                <a:gd name="T33" fmla="*/ 17 h 83"/>
                <a:gd name="T34" fmla="*/ 0 w 107"/>
                <a:gd name="T35" fmla="*/ 31 h 83"/>
                <a:gd name="T36" fmla="*/ 0 w 107"/>
                <a:gd name="T37" fmla="*/ 45 h 83"/>
                <a:gd name="T38" fmla="*/ 0 w 107"/>
                <a:gd name="T39" fmla="*/ 45 h 83"/>
                <a:gd name="T40" fmla="*/ 2 w 107"/>
                <a:gd name="T41" fmla="*/ 63 h 83"/>
                <a:gd name="T42" fmla="*/ 14 w 107"/>
                <a:gd name="T43" fmla="*/ 74 h 83"/>
                <a:gd name="T44" fmla="*/ 28 w 107"/>
                <a:gd name="T45" fmla="*/ 80 h 83"/>
                <a:gd name="T46" fmla="*/ 43 w 107"/>
                <a:gd name="T47" fmla="*/ 82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7" h="83">
                  <a:moveTo>
                    <a:pt x="43" y="82"/>
                  </a:moveTo>
                  <a:lnTo>
                    <a:pt x="68" y="80"/>
                  </a:lnTo>
                  <a:lnTo>
                    <a:pt x="68" y="80"/>
                  </a:lnTo>
                  <a:lnTo>
                    <a:pt x="83" y="74"/>
                  </a:lnTo>
                  <a:lnTo>
                    <a:pt x="97" y="65"/>
                  </a:lnTo>
                  <a:lnTo>
                    <a:pt x="103" y="51"/>
                  </a:lnTo>
                  <a:lnTo>
                    <a:pt x="106" y="37"/>
                  </a:lnTo>
                  <a:lnTo>
                    <a:pt x="106" y="37"/>
                  </a:lnTo>
                  <a:lnTo>
                    <a:pt x="100" y="19"/>
                  </a:lnTo>
                  <a:lnTo>
                    <a:pt x="91" y="8"/>
                  </a:lnTo>
                  <a:lnTo>
                    <a:pt x="77" y="2"/>
                  </a:lnTo>
                  <a:lnTo>
                    <a:pt x="60" y="0"/>
                  </a:lnTo>
                  <a:lnTo>
                    <a:pt x="34" y="2"/>
                  </a:lnTo>
                  <a:lnTo>
                    <a:pt x="34" y="2"/>
                  </a:lnTo>
                  <a:lnTo>
                    <a:pt x="34" y="2"/>
                  </a:lnTo>
                  <a:lnTo>
                    <a:pt x="20" y="8"/>
                  </a:lnTo>
                  <a:lnTo>
                    <a:pt x="8" y="17"/>
                  </a:lnTo>
                  <a:lnTo>
                    <a:pt x="0" y="31"/>
                  </a:lnTo>
                  <a:lnTo>
                    <a:pt x="0" y="45"/>
                  </a:lnTo>
                  <a:lnTo>
                    <a:pt x="0" y="45"/>
                  </a:lnTo>
                  <a:lnTo>
                    <a:pt x="2" y="63"/>
                  </a:lnTo>
                  <a:lnTo>
                    <a:pt x="14" y="74"/>
                  </a:lnTo>
                  <a:lnTo>
                    <a:pt x="28" y="80"/>
                  </a:lnTo>
                  <a:lnTo>
                    <a:pt x="43" y="82"/>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22" name="Freeform 305"/>
            <p:cNvSpPr>
              <a:spLocks noChangeArrowheads="1"/>
            </p:cNvSpPr>
            <p:nvPr/>
          </p:nvSpPr>
          <p:spPr bwMode="auto">
            <a:xfrm>
              <a:off x="7859713" y="4070350"/>
              <a:ext cx="38100" cy="30163"/>
            </a:xfrm>
            <a:custGeom>
              <a:avLst/>
              <a:gdLst>
                <a:gd name="T0" fmla="*/ 37 w 107"/>
                <a:gd name="T1" fmla="*/ 3 h 84"/>
                <a:gd name="T2" fmla="*/ 37 w 107"/>
                <a:gd name="T3" fmla="*/ 3 h 84"/>
                <a:gd name="T4" fmla="*/ 23 w 107"/>
                <a:gd name="T5" fmla="*/ 5 h 84"/>
                <a:gd name="T6" fmla="*/ 11 w 107"/>
                <a:gd name="T7" fmla="*/ 14 h 84"/>
                <a:gd name="T8" fmla="*/ 3 w 107"/>
                <a:gd name="T9" fmla="*/ 29 h 84"/>
                <a:gd name="T10" fmla="*/ 0 w 107"/>
                <a:gd name="T11" fmla="*/ 46 h 84"/>
                <a:gd name="T12" fmla="*/ 0 w 107"/>
                <a:gd name="T13" fmla="*/ 46 h 84"/>
                <a:gd name="T14" fmla="*/ 6 w 107"/>
                <a:gd name="T15" fmla="*/ 60 h 84"/>
                <a:gd name="T16" fmla="*/ 14 w 107"/>
                <a:gd name="T17" fmla="*/ 71 h 84"/>
                <a:gd name="T18" fmla="*/ 26 w 107"/>
                <a:gd name="T19" fmla="*/ 80 h 84"/>
                <a:gd name="T20" fmla="*/ 43 w 107"/>
                <a:gd name="T21" fmla="*/ 83 h 84"/>
                <a:gd name="T22" fmla="*/ 69 w 107"/>
                <a:gd name="T23" fmla="*/ 80 h 84"/>
                <a:gd name="T24" fmla="*/ 69 w 107"/>
                <a:gd name="T25" fmla="*/ 80 h 84"/>
                <a:gd name="T26" fmla="*/ 86 w 107"/>
                <a:gd name="T27" fmla="*/ 77 h 84"/>
                <a:gd name="T28" fmla="*/ 97 w 107"/>
                <a:gd name="T29" fmla="*/ 68 h 84"/>
                <a:gd name="T30" fmla="*/ 106 w 107"/>
                <a:gd name="T31" fmla="*/ 54 h 84"/>
                <a:gd name="T32" fmla="*/ 106 w 107"/>
                <a:gd name="T33" fmla="*/ 40 h 84"/>
                <a:gd name="T34" fmla="*/ 106 w 107"/>
                <a:gd name="T35" fmla="*/ 40 h 84"/>
                <a:gd name="T36" fmla="*/ 103 w 107"/>
                <a:gd name="T37" fmla="*/ 23 h 84"/>
                <a:gd name="T38" fmla="*/ 94 w 107"/>
                <a:gd name="T39" fmla="*/ 11 h 84"/>
                <a:gd name="T40" fmla="*/ 80 w 107"/>
                <a:gd name="T41" fmla="*/ 3 h 84"/>
                <a:gd name="T42" fmla="*/ 66 w 107"/>
                <a:gd name="T43" fmla="*/ 0 h 84"/>
                <a:gd name="T44" fmla="*/ 40 w 107"/>
                <a:gd name="T45" fmla="*/ 3 h 84"/>
                <a:gd name="T46" fmla="*/ 37 w 107"/>
                <a:gd name="T47" fmla="*/ 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7" h="84">
                  <a:moveTo>
                    <a:pt x="37" y="3"/>
                  </a:moveTo>
                  <a:lnTo>
                    <a:pt x="37" y="3"/>
                  </a:lnTo>
                  <a:lnTo>
                    <a:pt x="23" y="5"/>
                  </a:lnTo>
                  <a:lnTo>
                    <a:pt x="11" y="14"/>
                  </a:lnTo>
                  <a:lnTo>
                    <a:pt x="3" y="29"/>
                  </a:lnTo>
                  <a:lnTo>
                    <a:pt x="0" y="46"/>
                  </a:lnTo>
                  <a:lnTo>
                    <a:pt x="0" y="46"/>
                  </a:lnTo>
                  <a:lnTo>
                    <a:pt x="6" y="60"/>
                  </a:lnTo>
                  <a:lnTo>
                    <a:pt x="14" y="71"/>
                  </a:lnTo>
                  <a:lnTo>
                    <a:pt x="26" y="80"/>
                  </a:lnTo>
                  <a:lnTo>
                    <a:pt x="43" y="83"/>
                  </a:lnTo>
                  <a:lnTo>
                    <a:pt x="69" y="80"/>
                  </a:lnTo>
                  <a:lnTo>
                    <a:pt x="69" y="80"/>
                  </a:lnTo>
                  <a:lnTo>
                    <a:pt x="86" y="77"/>
                  </a:lnTo>
                  <a:lnTo>
                    <a:pt x="97" y="68"/>
                  </a:lnTo>
                  <a:lnTo>
                    <a:pt x="106" y="54"/>
                  </a:lnTo>
                  <a:lnTo>
                    <a:pt x="106" y="40"/>
                  </a:lnTo>
                  <a:lnTo>
                    <a:pt x="106" y="40"/>
                  </a:lnTo>
                  <a:lnTo>
                    <a:pt x="103" y="23"/>
                  </a:lnTo>
                  <a:lnTo>
                    <a:pt x="94" y="11"/>
                  </a:lnTo>
                  <a:lnTo>
                    <a:pt x="80" y="3"/>
                  </a:lnTo>
                  <a:lnTo>
                    <a:pt x="66" y="0"/>
                  </a:lnTo>
                  <a:lnTo>
                    <a:pt x="40" y="3"/>
                  </a:lnTo>
                  <a:lnTo>
                    <a:pt x="37" y="3"/>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23" name="Freeform 306"/>
            <p:cNvSpPr>
              <a:spLocks noChangeArrowheads="1"/>
            </p:cNvSpPr>
            <p:nvPr/>
          </p:nvSpPr>
          <p:spPr bwMode="auto">
            <a:xfrm>
              <a:off x="7789863" y="4071938"/>
              <a:ext cx="39687" cy="30162"/>
            </a:xfrm>
            <a:custGeom>
              <a:avLst/>
              <a:gdLst>
                <a:gd name="T0" fmla="*/ 43 w 110"/>
                <a:gd name="T1" fmla="*/ 81 h 82"/>
                <a:gd name="T2" fmla="*/ 69 w 110"/>
                <a:gd name="T3" fmla="*/ 81 h 82"/>
                <a:gd name="T4" fmla="*/ 69 w 110"/>
                <a:gd name="T5" fmla="*/ 81 h 82"/>
                <a:gd name="T6" fmla="*/ 83 w 110"/>
                <a:gd name="T7" fmla="*/ 78 h 82"/>
                <a:gd name="T8" fmla="*/ 98 w 110"/>
                <a:gd name="T9" fmla="*/ 69 h 82"/>
                <a:gd name="T10" fmla="*/ 106 w 110"/>
                <a:gd name="T11" fmla="*/ 58 h 82"/>
                <a:gd name="T12" fmla="*/ 109 w 110"/>
                <a:gd name="T13" fmla="*/ 41 h 82"/>
                <a:gd name="T14" fmla="*/ 109 w 110"/>
                <a:gd name="T15" fmla="*/ 41 h 82"/>
                <a:gd name="T16" fmla="*/ 106 w 110"/>
                <a:gd name="T17" fmla="*/ 26 h 82"/>
                <a:gd name="T18" fmla="*/ 98 w 110"/>
                <a:gd name="T19" fmla="*/ 12 h 82"/>
                <a:gd name="T20" fmla="*/ 83 w 110"/>
                <a:gd name="T21" fmla="*/ 3 h 82"/>
                <a:gd name="T22" fmla="*/ 69 w 110"/>
                <a:gd name="T23" fmla="*/ 0 h 82"/>
                <a:gd name="T24" fmla="*/ 69 w 110"/>
                <a:gd name="T25" fmla="*/ 0 h 82"/>
                <a:gd name="T26" fmla="*/ 43 w 110"/>
                <a:gd name="T27" fmla="*/ 0 h 82"/>
                <a:gd name="T28" fmla="*/ 43 w 110"/>
                <a:gd name="T29" fmla="*/ 0 h 82"/>
                <a:gd name="T30" fmla="*/ 43 w 110"/>
                <a:gd name="T31" fmla="*/ 0 h 82"/>
                <a:gd name="T32" fmla="*/ 43 w 110"/>
                <a:gd name="T33" fmla="*/ 0 h 82"/>
                <a:gd name="T34" fmla="*/ 26 w 110"/>
                <a:gd name="T35" fmla="*/ 3 h 82"/>
                <a:gd name="T36" fmla="*/ 14 w 110"/>
                <a:gd name="T37" fmla="*/ 12 h 82"/>
                <a:gd name="T38" fmla="*/ 6 w 110"/>
                <a:gd name="T39" fmla="*/ 26 h 82"/>
                <a:gd name="T40" fmla="*/ 0 w 110"/>
                <a:gd name="T41" fmla="*/ 41 h 82"/>
                <a:gd name="T42" fmla="*/ 0 w 110"/>
                <a:gd name="T43" fmla="*/ 41 h 82"/>
                <a:gd name="T44" fmla="*/ 6 w 110"/>
                <a:gd name="T45" fmla="*/ 58 h 82"/>
                <a:gd name="T46" fmla="*/ 14 w 110"/>
                <a:gd name="T47" fmla="*/ 69 h 82"/>
                <a:gd name="T48" fmla="*/ 26 w 110"/>
                <a:gd name="T49" fmla="*/ 78 h 82"/>
                <a:gd name="T50" fmla="*/ 43 w 110"/>
                <a:gd name="T51" fmla="*/ 8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0" h="82">
                  <a:moveTo>
                    <a:pt x="43" y="81"/>
                  </a:moveTo>
                  <a:lnTo>
                    <a:pt x="69" y="81"/>
                  </a:lnTo>
                  <a:lnTo>
                    <a:pt x="69" y="81"/>
                  </a:lnTo>
                  <a:lnTo>
                    <a:pt x="83" y="78"/>
                  </a:lnTo>
                  <a:lnTo>
                    <a:pt x="98" y="69"/>
                  </a:lnTo>
                  <a:lnTo>
                    <a:pt x="106" y="58"/>
                  </a:lnTo>
                  <a:lnTo>
                    <a:pt x="109" y="41"/>
                  </a:lnTo>
                  <a:lnTo>
                    <a:pt x="109" y="41"/>
                  </a:lnTo>
                  <a:lnTo>
                    <a:pt x="106" y="26"/>
                  </a:lnTo>
                  <a:lnTo>
                    <a:pt x="98" y="12"/>
                  </a:lnTo>
                  <a:lnTo>
                    <a:pt x="83" y="3"/>
                  </a:lnTo>
                  <a:lnTo>
                    <a:pt x="69" y="0"/>
                  </a:lnTo>
                  <a:lnTo>
                    <a:pt x="69" y="0"/>
                  </a:lnTo>
                  <a:lnTo>
                    <a:pt x="43" y="0"/>
                  </a:lnTo>
                  <a:lnTo>
                    <a:pt x="43" y="0"/>
                  </a:lnTo>
                  <a:lnTo>
                    <a:pt x="43" y="0"/>
                  </a:lnTo>
                  <a:lnTo>
                    <a:pt x="43" y="0"/>
                  </a:lnTo>
                  <a:lnTo>
                    <a:pt x="26" y="3"/>
                  </a:lnTo>
                  <a:lnTo>
                    <a:pt x="14" y="12"/>
                  </a:lnTo>
                  <a:lnTo>
                    <a:pt x="6" y="26"/>
                  </a:lnTo>
                  <a:lnTo>
                    <a:pt x="0" y="41"/>
                  </a:lnTo>
                  <a:lnTo>
                    <a:pt x="0" y="41"/>
                  </a:lnTo>
                  <a:lnTo>
                    <a:pt x="6" y="58"/>
                  </a:lnTo>
                  <a:lnTo>
                    <a:pt x="14" y="69"/>
                  </a:lnTo>
                  <a:lnTo>
                    <a:pt x="26" y="78"/>
                  </a:lnTo>
                  <a:lnTo>
                    <a:pt x="43" y="81"/>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25" name="Freeform 307"/>
            <p:cNvSpPr>
              <a:spLocks noChangeArrowheads="1"/>
            </p:cNvSpPr>
            <p:nvPr/>
          </p:nvSpPr>
          <p:spPr bwMode="auto">
            <a:xfrm>
              <a:off x="7720013" y="4070350"/>
              <a:ext cx="38100" cy="30163"/>
            </a:xfrm>
            <a:custGeom>
              <a:avLst/>
              <a:gdLst>
                <a:gd name="T0" fmla="*/ 66 w 107"/>
                <a:gd name="T1" fmla="*/ 83 h 84"/>
                <a:gd name="T2" fmla="*/ 66 w 107"/>
                <a:gd name="T3" fmla="*/ 83 h 84"/>
                <a:gd name="T4" fmla="*/ 66 w 107"/>
                <a:gd name="T5" fmla="*/ 83 h 84"/>
                <a:gd name="T6" fmla="*/ 80 w 107"/>
                <a:gd name="T7" fmla="*/ 80 h 84"/>
                <a:gd name="T8" fmla="*/ 95 w 107"/>
                <a:gd name="T9" fmla="*/ 71 h 84"/>
                <a:gd name="T10" fmla="*/ 103 w 107"/>
                <a:gd name="T11" fmla="*/ 60 h 84"/>
                <a:gd name="T12" fmla="*/ 106 w 107"/>
                <a:gd name="T13" fmla="*/ 46 h 84"/>
                <a:gd name="T14" fmla="*/ 106 w 107"/>
                <a:gd name="T15" fmla="*/ 46 h 84"/>
                <a:gd name="T16" fmla="*/ 106 w 107"/>
                <a:gd name="T17" fmla="*/ 29 h 84"/>
                <a:gd name="T18" fmla="*/ 98 w 107"/>
                <a:gd name="T19" fmla="*/ 14 h 84"/>
                <a:gd name="T20" fmla="*/ 83 w 107"/>
                <a:gd name="T21" fmla="*/ 5 h 84"/>
                <a:gd name="T22" fmla="*/ 69 w 107"/>
                <a:gd name="T23" fmla="*/ 3 h 84"/>
                <a:gd name="T24" fmla="*/ 43 w 107"/>
                <a:gd name="T25" fmla="*/ 0 h 84"/>
                <a:gd name="T26" fmla="*/ 43 w 107"/>
                <a:gd name="T27" fmla="*/ 0 h 84"/>
                <a:gd name="T28" fmla="*/ 26 w 107"/>
                <a:gd name="T29" fmla="*/ 3 h 84"/>
                <a:gd name="T30" fmla="*/ 14 w 107"/>
                <a:gd name="T31" fmla="*/ 11 h 84"/>
                <a:gd name="T32" fmla="*/ 6 w 107"/>
                <a:gd name="T33" fmla="*/ 23 h 84"/>
                <a:gd name="T34" fmla="*/ 0 w 107"/>
                <a:gd name="T35" fmla="*/ 40 h 84"/>
                <a:gd name="T36" fmla="*/ 0 w 107"/>
                <a:gd name="T37" fmla="*/ 40 h 84"/>
                <a:gd name="T38" fmla="*/ 3 w 107"/>
                <a:gd name="T39" fmla="*/ 54 h 84"/>
                <a:gd name="T40" fmla="*/ 12 w 107"/>
                <a:gd name="T41" fmla="*/ 68 h 84"/>
                <a:gd name="T42" fmla="*/ 23 w 107"/>
                <a:gd name="T43" fmla="*/ 77 h 84"/>
                <a:gd name="T44" fmla="*/ 38 w 107"/>
                <a:gd name="T45" fmla="*/ 80 h 84"/>
                <a:gd name="T46" fmla="*/ 66 w 107"/>
                <a:gd name="T47" fmla="*/ 8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7" h="84">
                  <a:moveTo>
                    <a:pt x="66" y="83"/>
                  </a:moveTo>
                  <a:lnTo>
                    <a:pt x="66" y="83"/>
                  </a:lnTo>
                  <a:lnTo>
                    <a:pt x="66" y="83"/>
                  </a:lnTo>
                  <a:lnTo>
                    <a:pt x="80" y="80"/>
                  </a:lnTo>
                  <a:lnTo>
                    <a:pt x="95" y="71"/>
                  </a:lnTo>
                  <a:lnTo>
                    <a:pt x="103" y="60"/>
                  </a:lnTo>
                  <a:lnTo>
                    <a:pt x="106" y="46"/>
                  </a:lnTo>
                  <a:lnTo>
                    <a:pt x="106" y="46"/>
                  </a:lnTo>
                  <a:lnTo>
                    <a:pt x="106" y="29"/>
                  </a:lnTo>
                  <a:lnTo>
                    <a:pt x="98" y="14"/>
                  </a:lnTo>
                  <a:lnTo>
                    <a:pt x="83" y="5"/>
                  </a:lnTo>
                  <a:lnTo>
                    <a:pt x="69" y="3"/>
                  </a:lnTo>
                  <a:lnTo>
                    <a:pt x="43" y="0"/>
                  </a:lnTo>
                  <a:lnTo>
                    <a:pt x="43" y="0"/>
                  </a:lnTo>
                  <a:lnTo>
                    <a:pt x="26" y="3"/>
                  </a:lnTo>
                  <a:lnTo>
                    <a:pt x="14" y="11"/>
                  </a:lnTo>
                  <a:lnTo>
                    <a:pt x="6" y="23"/>
                  </a:lnTo>
                  <a:lnTo>
                    <a:pt x="0" y="40"/>
                  </a:lnTo>
                  <a:lnTo>
                    <a:pt x="0" y="40"/>
                  </a:lnTo>
                  <a:lnTo>
                    <a:pt x="3" y="54"/>
                  </a:lnTo>
                  <a:lnTo>
                    <a:pt x="12" y="68"/>
                  </a:lnTo>
                  <a:lnTo>
                    <a:pt x="23" y="77"/>
                  </a:lnTo>
                  <a:lnTo>
                    <a:pt x="38" y="80"/>
                  </a:lnTo>
                  <a:lnTo>
                    <a:pt x="66" y="83"/>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26" name="Freeform 308"/>
            <p:cNvSpPr>
              <a:spLocks noChangeArrowheads="1"/>
            </p:cNvSpPr>
            <p:nvPr/>
          </p:nvSpPr>
          <p:spPr bwMode="auto">
            <a:xfrm>
              <a:off x="7651750" y="4065588"/>
              <a:ext cx="38100" cy="30162"/>
            </a:xfrm>
            <a:custGeom>
              <a:avLst/>
              <a:gdLst>
                <a:gd name="T0" fmla="*/ 35 w 107"/>
                <a:gd name="T1" fmla="*/ 80 h 83"/>
                <a:gd name="T2" fmla="*/ 63 w 107"/>
                <a:gd name="T3" fmla="*/ 82 h 83"/>
                <a:gd name="T4" fmla="*/ 63 w 107"/>
                <a:gd name="T5" fmla="*/ 82 h 83"/>
                <a:gd name="T6" fmla="*/ 63 w 107"/>
                <a:gd name="T7" fmla="*/ 82 h 83"/>
                <a:gd name="T8" fmla="*/ 78 w 107"/>
                <a:gd name="T9" fmla="*/ 80 h 83"/>
                <a:gd name="T10" fmla="*/ 92 w 107"/>
                <a:gd name="T11" fmla="*/ 74 h 83"/>
                <a:gd name="T12" fmla="*/ 101 w 107"/>
                <a:gd name="T13" fmla="*/ 63 h 83"/>
                <a:gd name="T14" fmla="*/ 106 w 107"/>
                <a:gd name="T15" fmla="*/ 45 h 83"/>
                <a:gd name="T16" fmla="*/ 106 w 107"/>
                <a:gd name="T17" fmla="*/ 45 h 83"/>
                <a:gd name="T18" fmla="*/ 104 w 107"/>
                <a:gd name="T19" fmla="*/ 31 h 83"/>
                <a:gd name="T20" fmla="*/ 98 w 107"/>
                <a:gd name="T21" fmla="*/ 17 h 83"/>
                <a:gd name="T22" fmla="*/ 86 w 107"/>
                <a:gd name="T23" fmla="*/ 8 h 83"/>
                <a:gd name="T24" fmla="*/ 69 w 107"/>
                <a:gd name="T25" fmla="*/ 2 h 83"/>
                <a:gd name="T26" fmla="*/ 43 w 107"/>
                <a:gd name="T27" fmla="*/ 0 h 83"/>
                <a:gd name="T28" fmla="*/ 43 w 107"/>
                <a:gd name="T29" fmla="*/ 0 h 83"/>
                <a:gd name="T30" fmla="*/ 29 w 107"/>
                <a:gd name="T31" fmla="*/ 2 h 83"/>
                <a:gd name="T32" fmla="*/ 15 w 107"/>
                <a:gd name="T33" fmla="*/ 8 h 83"/>
                <a:gd name="T34" fmla="*/ 6 w 107"/>
                <a:gd name="T35" fmla="*/ 22 h 83"/>
                <a:gd name="T36" fmla="*/ 0 w 107"/>
                <a:gd name="T37" fmla="*/ 37 h 83"/>
                <a:gd name="T38" fmla="*/ 0 w 107"/>
                <a:gd name="T39" fmla="*/ 37 h 83"/>
                <a:gd name="T40" fmla="*/ 3 w 107"/>
                <a:gd name="T41" fmla="*/ 51 h 83"/>
                <a:gd name="T42" fmla="*/ 9 w 107"/>
                <a:gd name="T43" fmla="*/ 65 h 83"/>
                <a:gd name="T44" fmla="*/ 20 w 107"/>
                <a:gd name="T45" fmla="*/ 74 h 83"/>
                <a:gd name="T46" fmla="*/ 35 w 107"/>
                <a:gd name="T47" fmla="*/ 8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7" h="83">
                  <a:moveTo>
                    <a:pt x="35" y="80"/>
                  </a:moveTo>
                  <a:lnTo>
                    <a:pt x="63" y="82"/>
                  </a:lnTo>
                  <a:lnTo>
                    <a:pt x="63" y="82"/>
                  </a:lnTo>
                  <a:lnTo>
                    <a:pt x="63" y="82"/>
                  </a:lnTo>
                  <a:lnTo>
                    <a:pt x="78" y="80"/>
                  </a:lnTo>
                  <a:lnTo>
                    <a:pt x="92" y="74"/>
                  </a:lnTo>
                  <a:lnTo>
                    <a:pt x="101" y="63"/>
                  </a:lnTo>
                  <a:lnTo>
                    <a:pt x="106" y="45"/>
                  </a:lnTo>
                  <a:lnTo>
                    <a:pt x="106" y="45"/>
                  </a:lnTo>
                  <a:lnTo>
                    <a:pt x="104" y="31"/>
                  </a:lnTo>
                  <a:lnTo>
                    <a:pt x="98" y="17"/>
                  </a:lnTo>
                  <a:lnTo>
                    <a:pt x="86" y="8"/>
                  </a:lnTo>
                  <a:lnTo>
                    <a:pt x="69" y="2"/>
                  </a:lnTo>
                  <a:lnTo>
                    <a:pt x="43" y="0"/>
                  </a:lnTo>
                  <a:lnTo>
                    <a:pt x="43" y="0"/>
                  </a:lnTo>
                  <a:lnTo>
                    <a:pt x="29" y="2"/>
                  </a:lnTo>
                  <a:lnTo>
                    <a:pt x="15" y="8"/>
                  </a:lnTo>
                  <a:lnTo>
                    <a:pt x="6" y="22"/>
                  </a:lnTo>
                  <a:lnTo>
                    <a:pt x="0" y="37"/>
                  </a:lnTo>
                  <a:lnTo>
                    <a:pt x="0" y="37"/>
                  </a:lnTo>
                  <a:lnTo>
                    <a:pt x="3" y="51"/>
                  </a:lnTo>
                  <a:lnTo>
                    <a:pt x="9" y="65"/>
                  </a:lnTo>
                  <a:lnTo>
                    <a:pt x="20" y="74"/>
                  </a:lnTo>
                  <a:lnTo>
                    <a:pt x="35" y="8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27" name="Freeform 309"/>
            <p:cNvSpPr>
              <a:spLocks noChangeArrowheads="1"/>
            </p:cNvSpPr>
            <p:nvPr/>
          </p:nvSpPr>
          <p:spPr bwMode="auto">
            <a:xfrm>
              <a:off x="7581900" y="4056063"/>
              <a:ext cx="38100" cy="28575"/>
            </a:xfrm>
            <a:custGeom>
              <a:avLst/>
              <a:gdLst>
                <a:gd name="T0" fmla="*/ 35 w 108"/>
                <a:gd name="T1" fmla="*/ 77 h 81"/>
                <a:gd name="T2" fmla="*/ 60 w 108"/>
                <a:gd name="T3" fmla="*/ 80 h 81"/>
                <a:gd name="T4" fmla="*/ 60 w 108"/>
                <a:gd name="T5" fmla="*/ 80 h 81"/>
                <a:gd name="T6" fmla="*/ 60 w 108"/>
                <a:gd name="T7" fmla="*/ 80 h 81"/>
                <a:gd name="T8" fmla="*/ 75 w 108"/>
                <a:gd name="T9" fmla="*/ 80 h 81"/>
                <a:gd name="T10" fmla="*/ 89 w 108"/>
                <a:gd name="T11" fmla="*/ 74 h 81"/>
                <a:gd name="T12" fmla="*/ 101 w 108"/>
                <a:gd name="T13" fmla="*/ 63 h 81"/>
                <a:gd name="T14" fmla="*/ 107 w 108"/>
                <a:gd name="T15" fmla="*/ 48 h 81"/>
                <a:gd name="T16" fmla="*/ 107 w 108"/>
                <a:gd name="T17" fmla="*/ 48 h 81"/>
                <a:gd name="T18" fmla="*/ 104 w 108"/>
                <a:gd name="T19" fmla="*/ 31 h 81"/>
                <a:gd name="T20" fmla="*/ 98 w 108"/>
                <a:gd name="T21" fmla="*/ 20 h 81"/>
                <a:gd name="T22" fmla="*/ 86 w 108"/>
                <a:gd name="T23" fmla="*/ 8 h 81"/>
                <a:gd name="T24" fmla="*/ 72 w 108"/>
                <a:gd name="T25" fmla="*/ 3 h 81"/>
                <a:gd name="T26" fmla="*/ 72 w 108"/>
                <a:gd name="T27" fmla="*/ 3 h 81"/>
                <a:gd name="T28" fmla="*/ 46 w 108"/>
                <a:gd name="T29" fmla="*/ 0 h 81"/>
                <a:gd name="T30" fmla="*/ 46 w 108"/>
                <a:gd name="T31" fmla="*/ 0 h 81"/>
                <a:gd name="T32" fmla="*/ 46 w 108"/>
                <a:gd name="T33" fmla="*/ 0 h 81"/>
                <a:gd name="T34" fmla="*/ 32 w 108"/>
                <a:gd name="T35" fmla="*/ 0 h 81"/>
                <a:gd name="T36" fmla="*/ 18 w 108"/>
                <a:gd name="T37" fmla="*/ 5 h 81"/>
                <a:gd name="T38" fmla="*/ 6 w 108"/>
                <a:gd name="T39" fmla="*/ 17 h 81"/>
                <a:gd name="T40" fmla="*/ 0 w 108"/>
                <a:gd name="T41" fmla="*/ 31 h 81"/>
                <a:gd name="T42" fmla="*/ 0 w 108"/>
                <a:gd name="T43" fmla="*/ 31 h 81"/>
                <a:gd name="T44" fmla="*/ 3 w 108"/>
                <a:gd name="T45" fmla="*/ 45 h 81"/>
                <a:gd name="T46" fmla="*/ 9 w 108"/>
                <a:gd name="T47" fmla="*/ 60 h 81"/>
                <a:gd name="T48" fmla="*/ 18 w 108"/>
                <a:gd name="T49" fmla="*/ 71 h 81"/>
                <a:gd name="T50" fmla="*/ 35 w 108"/>
                <a:gd name="T51"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8" h="81">
                  <a:moveTo>
                    <a:pt x="35" y="77"/>
                  </a:moveTo>
                  <a:lnTo>
                    <a:pt x="60" y="80"/>
                  </a:lnTo>
                  <a:lnTo>
                    <a:pt x="60" y="80"/>
                  </a:lnTo>
                  <a:lnTo>
                    <a:pt x="60" y="80"/>
                  </a:lnTo>
                  <a:lnTo>
                    <a:pt x="75" y="80"/>
                  </a:lnTo>
                  <a:lnTo>
                    <a:pt x="89" y="74"/>
                  </a:lnTo>
                  <a:lnTo>
                    <a:pt x="101" y="63"/>
                  </a:lnTo>
                  <a:lnTo>
                    <a:pt x="107" y="48"/>
                  </a:lnTo>
                  <a:lnTo>
                    <a:pt x="107" y="48"/>
                  </a:lnTo>
                  <a:lnTo>
                    <a:pt x="104" y="31"/>
                  </a:lnTo>
                  <a:lnTo>
                    <a:pt x="98" y="20"/>
                  </a:lnTo>
                  <a:lnTo>
                    <a:pt x="86" y="8"/>
                  </a:lnTo>
                  <a:lnTo>
                    <a:pt x="72" y="3"/>
                  </a:lnTo>
                  <a:lnTo>
                    <a:pt x="72" y="3"/>
                  </a:lnTo>
                  <a:lnTo>
                    <a:pt x="46" y="0"/>
                  </a:lnTo>
                  <a:lnTo>
                    <a:pt x="46" y="0"/>
                  </a:lnTo>
                  <a:lnTo>
                    <a:pt x="46" y="0"/>
                  </a:lnTo>
                  <a:lnTo>
                    <a:pt x="32" y="0"/>
                  </a:lnTo>
                  <a:lnTo>
                    <a:pt x="18" y="5"/>
                  </a:lnTo>
                  <a:lnTo>
                    <a:pt x="6" y="17"/>
                  </a:lnTo>
                  <a:lnTo>
                    <a:pt x="0" y="31"/>
                  </a:lnTo>
                  <a:lnTo>
                    <a:pt x="0" y="31"/>
                  </a:lnTo>
                  <a:lnTo>
                    <a:pt x="3" y="45"/>
                  </a:lnTo>
                  <a:lnTo>
                    <a:pt x="9" y="60"/>
                  </a:lnTo>
                  <a:lnTo>
                    <a:pt x="18" y="71"/>
                  </a:lnTo>
                  <a:lnTo>
                    <a:pt x="35" y="77"/>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28" name="Freeform 310"/>
            <p:cNvSpPr>
              <a:spLocks noChangeArrowheads="1"/>
            </p:cNvSpPr>
            <p:nvPr/>
          </p:nvSpPr>
          <p:spPr bwMode="auto">
            <a:xfrm>
              <a:off x="7515225" y="4043363"/>
              <a:ext cx="36513" cy="28575"/>
            </a:xfrm>
            <a:custGeom>
              <a:avLst/>
              <a:gdLst>
                <a:gd name="T0" fmla="*/ 26 w 102"/>
                <a:gd name="T1" fmla="*/ 75 h 81"/>
                <a:gd name="T2" fmla="*/ 55 w 102"/>
                <a:gd name="T3" fmla="*/ 80 h 81"/>
                <a:gd name="T4" fmla="*/ 55 w 102"/>
                <a:gd name="T5" fmla="*/ 80 h 81"/>
                <a:gd name="T6" fmla="*/ 55 w 102"/>
                <a:gd name="T7" fmla="*/ 80 h 81"/>
                <a:gd name="T8" fmla="*/ 69 w 102"/>
                <a:gd name="T9" fmla="*/ 80 h 81"/>
                <a:gd name="T10" fmla="*/ 83 w 102"/>
                <a:gd name="T11" fmla="*/ 75 h 81"/>
                <a:gd name="T12" fmla="*/ 95 w 102"/>
                <a:gd name="T13" fmla="*/ 66 h 81"/>
                <a:gd name="T14" fmla="*/ 101 w 102"/>
                <a:gd name="T15" fmla="*/ 52 h 81"/>
                <a:gd name="T16" fmla="*/ 101 w 102"/>
                <a:gd name="T17" fmla="*/ 52 h 81"/>
                <a:gd name="T18" fmla="*/ 101 w 102"/>
                <a:gd name="T19" fmla="*/ 38 h 81"/>
                <a:gd name="T20" fmla="*/ 95 w 102"/>
                <a:gd name="T21" fmla="*/ 23 h 81"/>
                <a:gd name="T22" fmla="*/ 86 w 102"/>
                <a:gd name="T23" fmla="*/ 12 h 81"/>
                <a:gd name="T24" fmla="*/ 72 w 102"/>
                <a:gd name="T25" fmla="*/ 6 h 81"/>
                <a:gd name="T26" fmla="*/ 72 w 102"/>
                <a:gd name="T27" fmla="*/ 6 h 81"/>
                <a:gd name="T28" fmla="*/ 46 w 102"/>
                <a:gd name="T29" fmla="*/ 0 h 81"/>
                <a:gd name="T30" fmla="*/ 43 w 102"/>
                <a:gd name="T31" fmla="*/ 0 h 81"/>
                <a:gd name="T32" fmla="*/ 43 w 102"/>
                <a:gd name="T33" fmla="*/ 0 h 81"/>
                <a:gd name="T34" fmla="*/ 29 w 102"/>
                <a:gd name="T35" fmla="*/ 0 h 81"/>
                <a:gd name="T36" fmla="*/ 18 w 102"/>
                <a:gd name="T37" fmla="*/ 6 h 81"/>
                <a:gd name="T38" fmla="*/ 6 w 102"/>
                <a:gd name="T39" fmla="*/ 15 h 81"/>
                <a:gd name="T40" fmla="*/ 0 w 102"/>
                <a:gd name="T41" fmla="*/ 29 h 81"/>
                <a:gd name="T42" fmla="*/ 0 w 102"/>
                <a:gd name="T43" fmla="*/ 29 h 81"/>
                <a:gd name="T44" fmla="*/ 0 w 102"/>
                <a:gd name="T45" fmla="*/ 43 h 81"/>
                <a:gd name="T46" fmla="*/ 3 w 102"/>
                <a:gd name="T47" fmla="*/ 58 h 81"/>
                <a:gd name="T48" fmla="*/ 15 w 102"/>
                <a:gd name="T49" fmla="*/ 66 h 81"/>
                <a:gd name="T50" fmla="*/ 26 w 102"/>
                <a:gd name="T51" fmla="*/ 7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2" h="81">
                  <a:moveTo>
                    <a:pt x="26" y="75"/>
                  </a:moveTo>
                  <a:lnTo>
                    <a:pt x="55" y="80"/>
                  </a:lnTo>
                  <a:lnTo>
                    <a:pt x="55" y="80"/>
                  </a:lnTo>
                  <a:lnTo>
                    <a:pt x="55" y="80"/>
                  </a:lnTo>
                  <a:lnTo>
                    <a:pt x="69" y="80"/>
                  </a:lnTo>
                  <a:lnTo>
                    <a:pt x="83" y="75"/>
                  </a:lnTo>
                  <a:lnTo>
                    <a:pt x="95" y="66"/>
                  </a:lnTo>
                  <a:lnTo>
                    <a:pt x="101" y="52"/>
                  </a:lnTo>
                  <a:lnTo>
                    <a:pt x="101" y="52"/>
                  </a:lnTo>
                  <a:lnTo>
                    <a:pt x="101" y="38"/>
                  </a:lnTo>
                  <a:lnTo>
                    <a:pt x="95" y="23"/>
                  </a:lnTo>
                  <a:lnTo>
                    <a:pt x="86" y="12"/>
                  </a:lnTo>
                  <a:lnTo>
                    <a:pt x="72" y="6"/>
                  </a:lnTo>
                  <a:lnTo>
                    <a:pt x="72" y="6"/>
                  </a:lnTo>
                  <a:lnTo>
                    <a:pt x="46" y="0"/>
                  </a:lnTo>
                  <a:lnTo>
                    <a:pt x="43" y="0"/>
                  </a:lnTo>
                  <a:lnTo>
                    <a:pt x="43" y="0"/>
                  </a:lnTo>
                  <a:lnTo>
                    <a:pt x="29" y="0"/>
                  </a:lnTo>
                  <a:lnTo>
                    <a:pt x="18" y="6"/>
                  </a:lnTo>
                  <a:lnTo>
                    <a:pt x="6" y="15"/>
                  </a:lnTo>
                  <a:lnTo>
                    <a:pt x="0" y="29"/>
                  </a:lnTo>
                  <a:lnTo>
                    <a:pt x="0" y="29"/>
                  </a:lnTo>
                  <a:lnTo>
                    <a:pt x="0" y="43"/>
                  </a:lnTo>
                  <a:lnTo>
                    <a:pt x="3" y="58"/>
                  </a:lnTo>
                  <a:lnTo>
                    <a:pt x="15" y="66"/>
                  </a:lnTo>
                  <a:lnTo>
                    <a:pt x="26" y="7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29" name="Freeform 311"/>
            <p:cNvSpPr>
              <a:spLocks noChangeArrowheads="1"/>
            </p:cNvSpPr>
            <p:nvPr/>
          </p:nvSpPr>
          <p:spPr bwMode="auto">
            <a:xfrm>
              <a:off x="7448550" y="4024313"/>
              <a:ext cx="34925" cy="30162"/>
            </a:xfrm>
            <a:custGeom>
              <a:avLst/>
              <a:gdLst>
                <a:gd name="T0" fmla="*/ 26 w 98"/>
                <a:gd name="T1" fmla="*/ 71 h 84"/>
                <a:gd name="T2" fmla="*/ 49 w 98"/>
                <a:gd name="T3" fmla="*/ 80 h 84"/>
                <a:gd name="T4" fmla="*/ 52 w 98"/>
                <a:gd name="T5" fmla="*/ 80 h 84"/>
                <a:gd name="T6" fmla="*/ 52 w 98"/>
                <a:gd name="T7" fmla="*/ 80 h 84"/>
                <a:gd name="T8" fmla="*/ 66 w 98"/>
                <a:gd name="T9" fmla="*/ 83 h 84"/>
                <a:gd name="T10" fmla="*/ 78 w 98"/>
                <a:gd name="T11" fmla="*/ 77 h 84"/>
                <a:gd name="T12" fmla="*/ 89 w 98"/>
                <a:gd name="T13" fmla="*/ 69 h 84"/>
                <a:gd name="T14" fmla="*/ 97 w 98"/>
                <a:gd name="T15" fmla="*/ 57 h 84"/>
                <a:gd name="T16" fmla="*/ 97 w 98"/>
                <a:gd name="T17" fmla="*/ 57 h 84"/>
                <a:gd name="T18" fmla="*/ 97 w 98"/>
                <a:gd name="T19" fmla="*/ 43 h 84"/>
                <a:gd name="T20" fmla="*/ 95 w 98"/>
                <a:gd name="T21" fmla="*/ 29 h 84"/>
                <a:gd name="T22" fmla="*/ 86 w 98"/>
                <a:gd name="T23" fmla="*/ 17 h 84"/>
                <a:gd name="T24" fmla="*/ 75 w 98"/>
                <a:gd name="T25" fmla="*/ 11 h 84"/>
                <a:gd name="T26" fmla="*/ 75 w 98"/>
                <a:gd name="T27" fmla="*/ 11 h 84"/>
                <a:gd name="T28" fmla="*/ 49 w 98"/>
                <a:gd name="T29" fmla="*/ 3 h 84"/>
                <a:gd name="T30" fmla="*/ 49 w 98"/>
                <a:gd name="T31" fmla="*/ 3 h 84"/>
                <a:gd name="T32" fmla="*/ 49 w 98"/>
                <a:gd name="T33" fmla="*/ 3 h 84"/>
                <a:gd name="T34" fmla="*/ 34 w 98"/>
                <a:gd name="T35" fmla="*/ 0 h 84"/>
                <a:gd name="T36" fmla="*/ 20 w 98"/>
                <a:gd name="T37" fmla="*/ 6 h 84"/>
                <a:gd name="T38" fmla="*/ 9 w 98"/>
                <a:gd name="T39" fmla="*/ 11 h 84"/>
                <a:gd name="T40" fmla="*/ 3 w 98"/>
                <a:gd name="T41" fmla="*/ 26 h 84"/>
                <a:gd name="T42" fmla="*/ 3 w 98"/>
                <a:gd name="T43" fmla="*/ 26 h 84"/>
                <a:gd name="T44" fmla="*/ 0 w 98"/>
                <a:gd name="T45" fmla="*/ 40 h 84"/>
                <a:gd name="T46" fmla="*/ 3 w 98"/>
                <a:gd name="T47" fmla="*/ 51 h 84"/>
                <a:gd name="T48" fmla="*/ 12 w 98"/>
                <a:gd name="T49" fmla="*/ 63 h 84"/>
                <a:gd name="T50" fmla="*/ 26 w 98"/>
                <a:gd name="T51" fmla="*/ 7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 h="84">
                  <a:moveTo>
                    <a:pt x="26" y="71"/>
                  </a:moveTo>
                  <a:lnTo>
                    <a:pt x="49" y="80"/>
                  </a:lnTo>
                  <a:lnTo>
                    <a:pt x="52" y="80"/>
                  </a:lnTo>
                  <a:lnTo>
                    <a:pt x="52" y="80"/>
                  </a:lnTo>
                  <a:lnTo>
                    <a:pt x="66" y="83"/>
                  </a:lnTo>
                  <a:lnTo>
                    <a:pt x="78" y="77"/>
                  </a:lnTo>
                  <a:lnTo>
                    <a:pt x="89" y="69"/>
                  </a:lnTo>
                  <a:lnTo>
                    <a:pt x="97" y="57"/>
                  </a:lnTo>
                  <a:lnTo>
                    <a:pt x="97" y="57"/>
                  </a:lnTo>
                  <a:lnTo>
                    <a:pt x="97" y="43"/>
                  </a:lnTo>
                  <a:lnTo>
                    <a:pt x="95" y="29"/>
                  </a:lnTo>
                  <a:lnTo>
                    <a:pt x="86" y="17"/>
                  </a:lnTo>
                  <a:lnTo>
                    <a:pt x="75" y="11"/>
                  </a:lnTo>
                  <a:lnTo>
                    <a:pt x="75" y="11"/>
                  </a:lnTo>
                  <a:lnTo>
                    <a:pt x="49" y="3"/>
                  </a:lnTo>
                  <a:lnTo>
                    <a:pt x="49" y="3"/>
                  </a:lnTo>
                  <a:lnTo>
                    <a:pt x="49" y="3"/>
                  </a:lnTo>
                  <a:lnTo>
                    <a:pt x="34" y="0"/>
                  </a:lnTo>
                  <a:lnTo>
                    <a:pt x="20" y="6"/>
                  </a:lnTo>
                  <a:lnTo>
                    <a:pt x="9" y="11"/>
                  </a:lnTo>
                  <a:lnTo>
                    <a:pt x="3" y="26"/>
                  </a:lnTo>
                  <a:lnTo>
                    <a:pt x="3" y="26"/>
                  </a:lnTo>
                  <a:lnTo>
                    <a:pt x="0" y="40"/>
                  </a:lnTo>
                  <a:lnTo>
                    <a:pt x="3" y="51"/>
                  </a:lnTo>
                  <a:lnTo>
                    <a:pt x="12" y="63"/>
                  </a:lnTo>
                  <a:lnTo>
                    <a:pt x="26" y="71"/>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30" name="Freeform 312"/>
            <p:cNvSpPr>
              <a:spLocks noChangeArrowheads="1"/>
            </p:cNvSpPr>
            <p:nvPr/>
          </p:nvSpPr>
          <p:spPr bwMode="auto">
            <a:xfrm>
              <a:off x="7385050" y="3997325"/>
              <a:ext cx="33338" cy="30163"/>
            </a:xfrm>
            <a:custGeom>
              <a:avLst/>
              <a:gdLst>
                <a:gd name="T0" fmla="*/ 75 w 93"/>
                <a:gd name="T1" fmla="*/ 18 h 84"/>
                <a:gd name="T2" fmla="*/ 75 w 93"/>
                <a:gd name="T3" fmla="*/ 18 h 84"/>
                <a:gd name="T4" fmla="*/ 61 w 93"/>
                <a:gd name="T5" fmla="*/ 12 h 84"/>
                <a:gd name="T6" fmla="*/ 49 w 93"/>
                <a:gd name="T7" fmla="*/ 3 h 84"/>
                <a:gd name="T8" fmla="*/ 49 w 93"/>
                <a:gd name="T9" fmla="*/ 3 h 84"/>
                <a:gd name="T10" fmla="*/ 49 w 93"/>
                <a:gd name="T11" fmla="*/ 3 h 84"/>
                <a:gd name="T12" fmla="*/ 38 w 93"/>
                <a:gd name="T13" fmla="*/ 0 h 84"/>
                <a:gd name="T14" fmla="*/ 23 w 93"/>
                <a:gd name="T15" fmla="*/ 3 h 84"/>
                <a:gd name="T16" fmla="*/ 12 w 93"/>
                <a:gd name="T17" fmla="*/ 9 h 84"/>
                <a:gd name="T18" fmla="*/ 3 w 93"/>
                <a:gd name="T19" fmla="*/ 18 h 84"/>
                <a:gd name="T20" fmla="*/ 3 w 93"/>
                <a:gd name="T21" fmla="*/ 18 h 84"/>
                <a:gd name="T22" fmla="*/ 0 w 93"/>
                <a:gd name="T23" fmla="*/ 32 h 84"/>
                <a:gd name="T24" fmla="*/ 0 w 93"/>
                <a:gd name="T25" fmla="*/ 46 h 84"/>
                <a:gd name="T26" fmla="*/ 6 w 93"/>
                <a:gd name="T27" fmla="*/ 58 h 84"/>
                <a:gd name="T28" fmla="*/ 17 w 93"/>
                <a:gd name="T29" fmla="*/ 66 h 84"/>
                <a:gd name="T30" fmla="*/ 29 w 93"/>
                <a:gd name="T31" fmla="*/ 72 h 84"/>
                <a:gd name="T32" fmla="*/ 40 w 93"/>
                <a:gd name="T33" fmla="*/ 78 h 84"/>
                <a:gd name="T34" fmla="*/ 43 w 93"/>
                <a:gd name="T35" fmla="*/ 78 h 84"/>
                <a:gd name="T36" fmla="*/ 43 w 93"/>
                <a:gd name="T37" fmla="*/ 78 h 84"/>
                <a:gd name="T38" fmla="*/ 55 w 93"/>
                <a:gd name="T39" fmla="*/ 83 h 84"/>
                <a:gd name="T40" fmla="*/ 69 w 93"/>
                <a:gd name="T41" fmla="*/ 81 h 84"/>
                <a:gd name="T42" fmla="*/ 80 w 93"/>
                <a:gd name="T43" fmla="*/ 75 h 84"/>
                <a:gd name="T44" fmla="*/ 89 w 93"/>
                <a:gd name="T45" fmla="*/ 63 h 84"/>
                <a:gd name="T46" fmla="*/ 89 w 93"/>
                <a:gd name="T47" fmla="*/ 63 h 84"/>
                <a:gd name="T48" fmla="*/ 92 w 93"/>
                <a:gd name="T49" fmla="*/ 49 h 84"/>
                <a:gd name="T50" fmla="*/ 92 w 93"/>
                <a:gd name="T51" fmla="*/ 38 h 84"/>
                <a:gd name="T52" fmla="*/ 83 w 93"/>
                <a:gd name="T53" fmla="*/ 26 h 84"/>
                <a:gd name="T54" fmla="*/ 75 w 93"/>
                <a:gd name="T55" fmla="*/ 1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3" h="84">
                  <a:moveTo>
                    <a:pt x="75" y="18"/>
                  </a:moveTo>
                  <a:lnTo>
                    <a:pt x="75" y="18"/>
                  </a:lnTo>
                  <a:lnTo>
                    <a:pt x="61" y="12"/>
                  </a:lnTo>
                  <a:lnTo>
                    <a:pt x="49" y="3"/>
                  </a:lnTo>
                  <a:lnTo>
                    <a:pt x="49" y="3"/>
                  </a:lnTo>
                  <a:lnTo>
                    <a:pt x="49" y="3"/>
                  </a:lnTo>
                  <a:lnTo>
                    <a:pt x="38" y="0"/>
                  </a:lnTo>
                  <a:lnTo>
                    <a:pt x="23" y="3"/>
                  </a:lnTo>
                  <a:lnTo>
                    <a:pt x="12" y="9"/>
                  </a:lnTo>
                  <a:lnTo>
                    <a:pt x="3" y="18"/>
                  </a:lnTo>
                  <a:lnTo>
                    <a:pt x="3" y="18"/>
                  </a:lnTo>
                  <a:lnTo>
                    <a:pt x="0" y="32"/>
                  </a:lnTo>
                  <a:lnTo>
                    <a:pt x="0" y="46"/>
                  </a:lnTo>
                  <a:lnTo>
                    <a:pt x="6" y="58"/>
                  </a:lnTo>
                  <a:lnTo>
                    <a:pt x="17" y="66"/>
                  </a:lnTo>
                  <a:lnTo>
                    <a:pt x="29" y="72"/>
                  </a:lnTo>
                  <a:lnTo>
                    <a:pt x="40" y="78"/>
                  </a:lnTo>
                  <a:lnTo>
                    <a:pt x="43" y="78"/>
                  </a:lnTo>
                  <a:lnTo>
                    <a:pt x="43" y="78"/>
                  </a:lnTo>
                  <a:lnTo>
                    <a:pt x="55" y="83"/>
                  </a:lnTo>
                  <a:lnTo>
                    <a:pt x="69" y="81"/>
                  </a:lnTo>
                  <a:lnTo>
                    <a:pt x="80" y="75"/>
                  </a:lnTo>
                  <a:lnTo>
                    <a:pt x="89" y="63"/>
                  </a:lnTo>
                  <a:lnTo>
                    <a:pt x="89" y="63"/>
                  </a:lnTo>
                  <a:lnTo>
                    <a:pt x="92" y="49"/>
                  </a:lnTo>
                  <a:lnTo>
                    <a:pt x="92" y="38"/>
                  </a:lnTo>
                  <a:lnTo>
                    <a:pt x="83" y="26"/>
                  </a:lnTo>
                  <a:lnTo>
                    <a:pt x="75" y="18"/>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31" name="Freeform 313"/>
            <p:cNvSpPr>
              <a:spLocks noChangeArrowheads="1"/>
            </p:cNvSpPr>
            <p:nvPr/>
          </p:nvSpPr>
          <p:spPr bwMode="auto">
            <a:xfrm>
              <a:off x="7308850" y="3810000"/>
              <a:ext cx="131763" cy="771525"/>
            </a:xfrm>
            <a:custGeom>
              <a:avLst/>
              <a:gdLst>
                <a:gd name="T0" fmla="*/ 309 w 367"/>
                <a:gd name="T1" fmla="*/ 12 h 2143"/>
                <a:gd name="T2" fmla="*/ 294 w 367"/>
                <a:gd name="T3" fmla="*/ 34 h 2143"/>
                <a:gd name="T4" fmla="*/ 246 w 367"/>
                <a:gd name="T5" fmla="*/ 59 h 2143"/>
                <a:gd name="T6" fmla="*/ 177 w 367"/>
                <a:gd name="T7" fmla="*/ 88 h 2143"/>
                <a:gd name="T8" fmla="*/ 157 w 367"/>
                <a:gd name="T9" fmla="*/ 91 h 2143"/>
                <a:gd name="T10" fmla="*/ 134 w 367"/>
                <a:gd name="T11" fmla="*/ 108 h 2143"/>
                <a:gd name="T12" fmla="*/ 88 w 367"/>
                <a:gd name="T13" fmla="*/ 157 h 2143"/>
                <a:gd name="T14" fmla="*/ 40 w 367"/>
                <a:gd name="T15" fmla="*/ 217 h 2143"/>
                <a:gd name="T16" fmla="*/ 20 w 367"/>
                <a:gd name="T17" fmla="*/ 254 h 2143"/>
                <a:gd name="T18" fmla="*/ 11 w 367"/>
                <a:gd name="T19" fmla="*/ 286 h 2143"/>
                <a:gd name="T20" fmla="*/ 8 w 367"/>
                <a:gd name="T21" fmla="*/ 328 h 2143"/>
                <a:gd name="T22" fmla="*/ 5 w 367"/>
                <a:gd name="T23" fmla="*/ 495 h 2143"/>
                <a:gd name="T24" fmla="*/ 5 w 367"/>
                <a:gd name="T25" fmla="*/ 1382 h 2143"/>
                <a:gd name="T26" fmla="*/ 20 w 367"/>
                <a:gd name="T27" fmla="*/ 1867 h 2143"/>
                <a:gd name="T28" fmla="*/ 34 w 367"/>
                <a:gd name="T29" fmla="*/ 1927 h 2143"/>
                <a:gd name="T30" fmla="*/ 63 w 367"/>
                <a:gd name="T31" fmla="*/ 1987 h 2143"/>
                <a:gd name="T32" fmla="*/ 86 w 367"/>
                <a:gd name="T33" fmla="*/ 2016 h 2143"/>
                <a:gd name="T34" fmla="*/ 103 w 367"/>
                <a:gd name="T35" fmla="*/ 2027 h 2143"/>
                <a:gd name="T36" fmla="*/ 180 w 367"/>
                <a:gd name="T37" fmla="*/ 2076 h 2143"/>
                <a:gd name="T38" fmla="*/ 214 w 367"/>
                <a:gd name="T39" fmla="*/ 2102 h 2143"/>
                <a:gd name="T40" fmla="*/ 243 w 367"/>
                <a:gd name="T41" fmla="*/ 2130 h 2143"/>
                <a:gd name="T42" fmla="*/ 266 w 367"/>
                <a:gd name="T43" fmla="*/ 2142 h 2143"/>
                <a:gd name="T44" fmla="*/ 297 w 367"/>
                <a:gd name="T45" fmla="*/ 2130 h 2143"/>
                <a:gd name="T46" fmla="*/ 300 w 367"/>
                <a:gd name="T47" fmla="*/ 2127 h 2143"/>
                <a:gd name="T48" fmla="*/ 306 w 367"/>
                <a:gd name="T49" fmla="*/ 2096 h 2143"/>
                <a:gd name="T50" fmla="*/ 275 w 367"/>
                <a:gd name="T51" fmla="*/ 2070 h 2143"/>
                <a:gd name="T52" fmla="*/ 252 w 367"/>
                <a:gd name="T53" fmla="*/ 2058 h 2143"/>
                <a:gd name="T54" fmla="*/ 217 w 367"/>
                <a:gd name="T55" fmla="*/ 2079 h 2143"/>
                <a:gd name="T56" fmla="*/ 166 w 367"/>
                <a:gd name="T57" fmla="*/ 2038 h 2143"/>
                <a:gd name="T58" fmla="*/ 146 w 367"/>
                <a:gd name="T59" fmla="*/ 1993 h 2143"/>
                <a:gd name="T60" fmla="*/ 128 w 367"/>
                <a:gd name="T61" fmla="*/ 1964 h 2143"/>
                <a:gd name="T62" fmla="*/ 120 w 367"/>
                <a:gd name="T63" fmla="*/ 1956 h 2143"/>
                <a:gd name="T64" fmla="*/ 86 w 367"/>
                <a:gd name="T65" fmla="*/ 1947 h 2143"/>
                <a:gd name="T66" fmla="*/ 65 w 367"/>
                <a:gd name="T67" fmla="*/ 1895 h 2143"/>
                <a:gd name="T68" fmla="*/ 71 w 367"/>
                <a:gd name="T69" fmla="*/ 1681 h 2143"/>
                <a:gd name="T70" fmla="*/ 80 w 367"/>
                <a:gd name="T71" fmla="*/ 1088 h 2143"/>
                <a:gd name="T72" fmla="*/ 77 w 367"/>
                <a:gd name="T73" fmla="*/ 469 h 2143"/>
                <a:gd name="T74" fmla="*/ 88 w 367"/>
                <a:gd name="T75" fmla="*/ 483 h 2143"/>
                <a:gd name="T76" fmla="*/ 126 w 367"/>
                <a:gd name="T77" fmla="*/ 489 h 2143"/>
                <a:gd name="T78" fmla="*/ 146 w 367"/>
                <a:gd name="T79" fmla="*/ 457 h 2143"/>
                <a:gd name="T80" fmla="*/ 128 w 367"/>
                <a:gd name="T81" fmla="*/ 426 h 2143"/>
                <a:gd name="T82" fmla="*/ 120 w 367"/>
                <a:gd name="T83" fmla="*/ 417 h 2143"/>
                <a:gd name="T84" fmla="*/ 77 w 367"/>
                <a:gd name="T85" fmla="*/ 412 h 2143"/>
                <a:gd name="T86" fmla="*/ 74 w 367"/>
                <a:gd name="T87" fmla="*/ 309 h 2143"/>
                <a:gd name="T88" fmla="*/ 80 w 367"/>
                <a:gd name="T89" fmla="*/ 268 h 2143"/>
                <a:gd name="T90" fmla="*/ 80 w 367"/>
                <a:gd name="T91" fmla="*/ 263 h 2143"/>
                <a:gd name="T92" fmla="*/ 123 w 367"/>
                <a:gd name="T93" fmla="*/ 188 h 2143"/>
                <a:gd name="T94" fmla="*/ 168 w 367"/>
                <a:gd name="T95" fmla="*/ 151 h 2143"/>
                <a:gd name="T96" fmla="*/ 189 w 367"/>
                <a:gd name="T97" fmla="*/ 137 h 2143"/>
                <a:gd name="T98" fmla="*/ 200 w 367"/>
                <a:gd name="T99" fmla="*/ 117 h 2143"/>
                <a:gd name="T100" fmla="*/ 254 w 367"/>
                <a:gd name="T101" fmla="*/ 76 h 2143"/>
                <a:gd name="T102" fmla="*/ 312 w 367"/>
                <a:gd name="T103" fmla="*/ 56 h 2143"/>
                <a:gd name="T104" fmla="*/ 352 w 367"/>
                <a:gd name="T105" fmla="*/ 45 h 2143"/>
                <a:gd name="T106" fmla="*/ 366 w 367"/>
                <a:gd name="T107" fmla="*/ 31 h 2143"/>
                <a:gd name="T108" fmla="*/ 360 w 367"/>
                <a:gd name="T109" fmla="*/ 6 h 2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67" h="2143">
                  <a:moveTo>
                    <a:pt x="335" y="0"/>
                  </a:moveTo>
                  <a:lnTo>
                    <a:pt x="320" y="6"/>
                  </a:lnTo>
                  <a:lnTo>
                    <a:pt x="309" y="12"/>
                  </a:lnTo>
                  <a:lnTo>
                    <a:pt x="309" y="12"/>
                  </a:lnTo>
                  <a:lnTo>
                    <a:pt x="309" y="12"/>
                  </a:lnTo>
                  <a:lnTo>
                    <a:pt x="300" y="16"/>
                  </a:lnTo>
                  <a:lnTo>
                    <a:pt x="294" y="25"/>
                  </a:lnTo>
                  <a:lnTo>
                    <a:pt x="294" y="34"/>
                  </a:lnTo>
                  <a:lnTo>
                    <a:pt x="294" y="42"/>
                  </a:lnTo>
                  <a:lnTo>
                    <a:pt x="294" y="42"/>
                  </a:lnTo>
                  <a:lnTo>
                    <a:pt x="246" y="59"/>
                  </a:lnTo>
                  <a:lnTo>
                    <a:pt x="246" y="59"/>
                  </a:lnTo>
                  <a:lnTo>
                    <a:pt x="214" y="74"/>
                  </a:lnTo>
                  <a:lnTo>
                    <a:pt x="186" y="91"/>
                  </a:lnTo>
                  <a:lnTo>
                    <a:pt x="186" y="91"/>
                  </a:lnTo>
                  <a:lnTo>
                    <a:pt x="177" y="88"/>
                  </a:lnTo>
                  <a:lnTo>
                    <a:pt x="171" y="88"/>
                  </a:lnTo>
                  <a:lnTo>
                    <a:pt x="163" y="88"/>
                  </a:lnTo>
                  <a:lnTo>
                    <a:pt x="157" y="91"/>
                  </a:lnTo>
                  <a:lnTo>
                    <a:pt x="157" y="91"/>
                  </a:lnTo>
                  <a:lnTo>
                    <a:pt x="146" y="100"/>
                  </a:lnTo>
                  <a:lnTo>
                    <a:pt x="134" y="108"/>
                  </a:lnTo>
                  <a:lnTo>
                    <a:pt x="134" y="108"/>
                  </a:lnTo>
                  <a:lnTo>
                    <a:pt x="134" y="108"/>
                  </a:lnTo>
                  <a:lnTo>
                    <a:pt x="126" y="117"/>
                  </a:lnTo>
                  <a:lnTo>
                    <a:pt x="123" y="128"/>
                  </a:lnTo>
                  <a:lnTo>
                    <a:pt x="123" y="128"/>
                  </a:lnTo>
                  <a:lnTo>
                    <a:pt x="88" y="157"/>
                  </a:lnTo>
                  <a:lnTo>
                    <a:pt x="71" y="174"/>
                  </a:lnTo>
                  <a:lnTo>
                    <a:pt x="57" y="191"/>
                  </a:lnTo>
                  <a:lnTo>
                    <a:pt x="57" y="191"/>
                  </a:lnTo>
                  <a:lnTo>
                    <a:pt x="40" y="217"/>
                  </a:lnTo>
                  <a:lnTo>
                    <a:pt x="25" y="246"/>
                  </a:lnTo>
                  <a:lnTo>
                    <a:pt x="25" y="246"/>
                  </a:lnTo>
                  <a:lnTo>
                    <a:pt x="23" y="251"/>
                  </a:lnTo>
                  <a:lnTo>
                    <a:pt x="20" y="254"/>
                  </a:lnTo>
                  <a:lnTo>
                    <a:pt x="20" y="254"/>
                  </a:lnTo>
                  <a:lnTo>
                    <a:pt x="17" y="265"/>
                  </a:lnTo>
                  <a:lnTo>
                    <a:pt x="17" y="265"/>
                  </a:lnTo>
                  <a:lnTo>
                    <a:pt x="11" y="286"/>
                  </a:lnTo>
                  <a:lnTo>
                    <a:pt x="8" y="309"/>
                  </a:lnTo>
                  <a:lnTo>
                    <a:pt x="8" y="314"/>
                  </a:lnTo>
                  <a:lnTo>
                    <a:pt x="8" y="317"/>
                  </a:lnTo>
                  <a:lnTo>
                    <a:pt x="8" y="328"/>
                  </a:lnTo>
                  <a:lnTo>
                    <a:pt x="8" y="346"/>
                  </a:lnTo>
                  <a:lnTo>
                    <a:pt x="8" y="346"/>
                  </a:lnTo>
                  <a:lnTo>
                    <a:pt x="5" y="495"/>
                  </a:lnTo>
                  <a:lnTo>
                    <a:pt x="5" y="495"/>
                  </a:lnTo>
                  <a:lnTo>
                    <a:pt x="0" y="790"/>
                  </a:lnTo>
                  <a:lnTo>
                    <a:pt x="0" y="1088"/>
                  </a:lnTo>
                  <a:lnTo>
                    <a:pt x="0" y="1088"/>
                  </a:lnTo>
                  <a:lnTo>
                    <a:pt x="5" y="1382"/>
                  </a:lnTo>
                  <a:lnTo>
                    <a:pt x="11" y="1681"/>
                  </a:lnTo>
                  <a:lnTo>
                    <a:pt x="17" y="1827"/>
                  </a:lnTo>
                  <a:lnTo>
                    <a:pt x="20" y="1867"/>
                  </a:lnTo>
                  <a:lnTo>
                    <a:pt x="20" y="1867"/>
                  </a:lnTo>
                  <a:lnTo>
                    <a:pt x="23" y="1887"/>
                  </a:lnTo>
                  <a:lnTo>
                    <a:pt x="25" y="1907"/>
                  </a:lnTo>
                  <a:lnTo>
                    <a:pt x="25" y="1907"/>
                  </a:lnTo>
                  <a:lnTo>
                    <a:pt x="34" y="1927"/>
                  </a:lnTo>
                  <a:lnTo>
                    <a:pt x="42" y="1944"/>
                  </a:lnTo>
                  <a:lnTo>
                    <a:pt x="63" y="1975"/>
                  </a:lnTo>
                  <a:lnTo>
                    <a:pt x="63" y="1975"/>
                  </a:lnTo>
                  <a:lnTo>
                    <a:pt x="63" y="1987"/>
                  </a:lnTo>
                  <a:lnTo>
                    <a:pt x="68" y="1998"/>
                  </a:lnTo>
                  <a:lnTo>
                    <a:pt x="68" y="1998"/>
                  </a:lnTo>
                  <a:lnTo>
                    <a:pt x="80" y="2010"/>
                  </a:lnTo>
                  <a:lnTo>
                    <a:pt x="86" y="2016"/>
                  </a:lnTo>
                  <a:lnTo>
                    <a:pt x="88" y="2019"/>
                  </a:lnTo>
                  <a:lnTo>
                    <a:pt x="88" y="2021"/>
                  </a:lnTo>
                  <a:lnTo>
                    <a:pt x="88" y="2021"/>
                  </a:lnTo>
                  <a:lnTo>
                    <a:pt x="103" y="2027"/>
                  </a:lnTo>
                  <a:lnTo>
                    <a:pt x="114" y="2030"/>
                  </a:lnTo>
                  <a:lnTo>
                    <a:pt x="114" y="2030"/>
                  </a:lnTo>
                  <a:lnTo>
                    <a:pt x="149" y="2056"/>
                  </a:lnTo>
                  <a:lnTo>
                    <a:pt x="180" y="2076"/>
                  </a:lnTo>
                  <a:lnTo>
                    <a:pt x="180" y="2076"/>
                  </a:lnTo>
                  <a:lnTo>
                    <a:pt x="214" y="2093"/>
                  </a:lnTo>
                  <a:lnTo>
                    <a:pt x="214" y="2093"/>
                  </a:lnTo>
                  <a:lnTo>
                    <a:pt x="214" y="2102"/>
                  </a:lnTo>
                  <a:lnTo>
                    <a:pt x="217" y="2110"/>
                  </a:lnTo>
                  <a:lnTo>
                    <a:pt x="223" y="2119"/>
                  </a:lnTo>
                  <a:lnTo>
                    <a:pt x="231" y="2124"/>
                  </a:lnTo>
                  <a:lnTo>
                    <a:pt x="243" y="2130"/>
                  </a:lnTo>
                  <a:lnTo>
                    <a:pt x="254" y="2136"/>
                  </a:lnTo>
                  <a:lnTo>
                    <a:pt x="257" y="2139"/>
                  </a:lnTo>
                  <a:lnTo>
                    <a:pt x="257" y="2139"/>
                  </a:lnTo>
                  <a:lnTo>
                    <a:pt x="266" y="2142"/>
                  </a:lnTo>
                  <a:lnTo>
                    <a:pt x="278" y="2142"/>
                  </a:lnTo>
                  <a:lnTo>
                    <a:pt x="289" y="2136"/>
                  </a:lnTo>
                  <a:lnTo>
                    <a:pt x="297" y="2130"/>
                  </a:lnTo>
                  <a:lnTo>
                    <a:pt x="297" y="2130"/>
                  </a:lnTo>
                  <a:lnTo>
                    <a:pt x="317" y="2139"/>
                  </a:lnTo>
                  <a:lnTo>
                    <a:pt x="317" y="2139"/>
                  </a:lnTo>
                  <a:lnTo>
                    <a:pt x="300" y="2127"/>
                  </a:lnTo>
                  <a:lnTo>
                    <a:pt x="300" y="2127"/>
                  </a:lnTo>
                  <a:lnTo>
                    <a:pt x="303" y="2121"/>
                  </a:lnTo>
                  <a:lnTo>
                    <a:pt x="303" y="2121"/>
                  </a:lnTo>
                  <a:lnTo>
                    <a:pt x="306" y="2107"/>
                  </a:lnTo>
                  <a:lnTo>
                    <a:pt x="306" y="2096"/>
                  </a:lnTo>
                  <a:lnTo>
                    <a:pt x="297" y="2084"/>
                  </a:lnTo>
                  <a:lnTo>
                    <a:pt x="289" y="2076"/>
                  </a:lnTo>
                  <a:lnTo>
                    <a:pt x="289" y="2076"/>
                  </a:lnTo>
                  <a:lnTo>
                    <a:pt x="275" y="2070"/>
                  </a:lnTo>
                  <a:lnTo>
                    <a:pt x="263" y="2064"/>
                  </a:lnTo>
                  <a:lnTo>
                    <a:pt x="263" y="2061"/>
                  </a:lnTo>
                  <a:lnTo>
                    <a:pt x="263" y="2061"/>
                  </a:lnTo>
                  <a:lnTo>
                    <a:pt x="252" y="2058"/>
                  </a:lnTo>
                  <a:lnTo>
                    <a:pt x="237" y="2061"/>
                  </a:lnTo>
                  <a:lnTo>
                    <a:pt x="226" y="2067"/>
                  </a:lnTo>
                  <a:lnTo>
                    <a:pt x="217" y="2076"/>
                  </a:lnTo>
                  <a:lnTo>
                    <a:pt x="217" y="2079"/>
                  </a:lnTo>
                  <a:lnTo>
                    <a:pt x="217" y="2079"/>
                  </a:lnTo>
                  <a:lnTo>
                    <a:pt x="191" y="2058"/>
                  </a:lnTo>
                  <a:lnTo>
                    <a:pt x="191" y="2058"/>
                  </a:lnTo>
                  <a:lnTo>
                    <a:pt x="166" y="2038"/>
                  </a:lnTo>
                  <a:lnTo>
                    <a:pt x="140" y="2016"/>
                  </a:lnTo>
                  <a:lnTo>
                    <a:pt x="140" y="2016"/>
                  </a:lnTo>
                  <a:lnTo>
                    <a:pt x="146" y="2004"/>
                  </a:lnTo>
                  <a:lnTo>
                    <a:pt x="146" y="1993"/>
                  </a:lnTo>
                  <a:lnTo>
                    <a:pt x="143" y="1984"/>
                  </a:lnTo>
                  <a:lnTo>
                    <a:pt x="137" y="1973"/>
                  </a:lnTo>
                  <a:lnTo>
                    <a:pt x="131" y="1970"/>
                  </a:lnTo>
                  <a:lnTo>
                    <a:pt x="128" y="1964"/>
                  </a:lnTo>
                  <a:lnTo>
                    <a:pt x="128" y="1964"/>
                  </a:lnTo>
                  <a:lnTo>
                    <a:pt x="120" y="1956"/>
                  </a:lnTo>
                  <a:lnTo>
                    <a:pt x="120" y="1956"/>
                  </a:lnTo>
                  <a:lnTo>
                    <a:pt x="120" y="1956"/>
                  </a:lnTo>
                  <a:lnTo>
                    <a:pt x="111" y="1950"/>
                  </a:lnTo>
                  <a:lnTo>
                    <a:pt x="103" y="1947"/>
                  </a:lnTo>
                  <a:lnTo>
                    <a:pt x="94" y="1944"/>
                  </a:lnTo>
                  <a:lnTo>
                    <a:pt x="86" y="1947"/>
                  </a:lnTo>
                  <a:lnTo>
                    <a:pt x="86" y="1947"/>
                  </a:lnTo>
                  <a:lnTo>
                    <a:pt x="74" y="1921"/>
                  </a:lnTo>
                  <a:lnTo>
                    <a:pt x="65" y="1895"/>
                  </a:lnTo>
                  <a:lnTo>
                    <a:pt x="65" y="1895"/>
                  </a:lnTo>
                  <a:lnTo>
                    <a:pt x="65" y="1881"/>
                  </a:lnTo>
                  <a:lnTo>
                    <a:pt x="63" y="1864"/>
                  </a:lnTo>
                  <a:lnTo>
                    <a:pt x="65" y="1827"/>
                  </a:lnTo>
                  <a:lnTo>
                    <a:pt x="71" y="1681"/>
                  </a:lnTo>
                  <a:lnTo>
                    <a:pt x="71" y="1681"/>
                  </a:lnTo>
                  <a:lnTo>
                    <a:pt x="77" y="1382"/>
                  </a:lnTo>
                  <a:lnTo>
                    <a:pt x="80" y="1088"/>
                  </a:lnTo>
                  <a:lnTo>
                    <a:pt x="80" y="1088"/>
                  </a:lnTo>
                  <a:lnTo>
                    <a:pt x="80" y="790"/>
                  </a:lnTo>
                  <a:lnTo>
                    <a:pt x="77" y="495"/>
                  </a:lnTo>
                  <a:lnTo>
                    <a:pt x="77" y="495"/>
                  </a:lnTo>
                  <a:lnTo>
                    <a:pt x="77" y="469"/>
                  </a:lnTo>
                  <a:lnTo>
                    <a:pt x="80" y="472"/>
                  </a:lnTo>
                  <a:lnTo>
                    <a:pt x="86" y="477"/>
                  </a:lnTo>
                  <a:lnTo>
                    <a:pt x="88" y="480"/>
                  </a:lnTo>
                  <a:lnTo>
                    <a:pt x="88" y="483"/>
                  </a:lnTo>
                  <a:lnTo>
                    <a:pt x="88" y="483"/>
                  </a:lnTo>
                  <a:lnTo>
                    <a:pt x="100" y="489"/>
                  </a:lnTo>
                  <a:lnTo>
                    <a:pt x="114" y="492"/>
                  </a:lnTo>
                  <a:lnTo>
                    <a:pt x="126" y="489"/>
                  </a:lnTo>
                  <a:lnTo>
                    <a:pt x="137" y="483"/>
                  </a:lnTo>
                  <a:lnTo>
                    <a:pt x="137" y="483"/>
                  </a:lnTo>
                  <a:lnTo>
                    <a:pt x="143" y="472"/>
                  </a:lnTo>
                  <a:lnTo>
                    <a:pt x="146" y="457"/>
                  </a:lnTo>
                  <a:lnTo>
                    <a:pt x="143" y="446"/>
                  </a:lnTo>
                  <a:lnTo>
                    <a:pt x="137" y="435"/>
                  </a:lnTo>
                  <a:lnTo>
                    <a:pt x="131" y="432"/>
                  </a:lnTo>
                  <a:lnTo>
                    <a:pt x="128" y="426"/>
                  </a:lnTo>
                  <a:lnTo>
                    <a:pt x="128" y="426"/>
                  </a:lnTo>
                  <a:lnTo>
                    <a:pt x="120" y="417"/>
                  </a:lnTo>
                  <a:lnTo>
                    <a:pt x="120" y="417"/>
                  </a:lnTo>
                  <a:lnTo>
                    <a:pt x="120" y="417"/>
                  </a:lnTo>
                  <a:lnTo>
                    <a:pt x="108" y="409"/>
                  </a:lnTo>
                  <a:lnTo>
                    <a:pt x="100" y="406"/>
                  </a:lnTo>
                  <a:lnTo>
                    <a:pt x="86" y="409"/>
                  </a:lnTo>
                  <a:lnTo>
                    <a:pt x="77" y="412"/>
                  </a:lnTo>
                  <a:lnTo>
                    <a:pt x="77" y="412"/>
                  </a:lnTo>
                  <a:lnTo>
                    <a:pt x="74" y="346"/>
                  </a:lnTo>
                  <a:lnTo>
                    <a:pt x="74" y="309"/>
                  </a:lnTo>
                  <a:lnTo>
                    <a:pt x="74" y="309"/>
                  </a:lnTo>
                  <a:lnTo>
                    <a:pt x="74" y="283"/>
                  </a:lnTo>
                  <a:lnTo>
                    <a:pt x="77" y="280"/>
                  </a:lnTo>
                  <a:lnTo>
                    <a:pt x="77" y="280"/>
                  </a:lnTo>
                  <a:lnTo>
                    <a:pt x="80" y="268"/>
                  </a:lnTo>
                  <a:lnTo>
                    <a:pt x="80" y="268"/>
                  </a:lnTo>
                  <a:lnTo>
                    <a:pt x="80" y="268"/>
                  </a:lnTo>
                  <a:lnTo>
                    <a:pt x="80" y="263"/>
                  </a:lnTo>
                  <a:lnTo>
                    <a:pt x="80" y="263"/>
                  </a:lnTo>
                  <a:lnTo>
                    <a:pt x="88" y="243"/>
                  </a:lnTo>
                  <a:lnTo>
                    <a:pt x="100" y="220"/>
                  </a:lnTo>
                  <a:lnTo>
                    <a:pt x="100" y="220"/>
                  </a:lnTo>
                  <a:lnTo>
                    <a:pt x="123" y="188"/>
                  </a:lnTo>
                  <a:lnTo>
                    <a:pt x="151" y="160"/>
                  </a:lnTo>
                  <a:lnTo>
                    <a:pt x="151" y="160"/>
                  </a:lnTo>
                  <a:lnTo>
                    <a:pt x="160" y="157"/>
                  </a:lnTo>
                  <a:lnTo>
                    <a:pt x="168" y="151"/>
                  </a:lnTo>
                  <a:lnTo>
                    <a:pt x="168" y="151"/>
                  </a:lnTo>
                  <a:lnTo>
                    <a:pt x="180" y="145"/>
                  </a:lnTo>
                  <a:lnTo>
                    <a:pt x="189" y="137"/>
                  </a:lnTo>
                  <a:lnTo>
                    <a:pt x="189" y="137"/>
                  </a:lnTo>
                  <a:lnTo>
                    <a:pt x="189" y="137"/>
                  </a:lnTo>
                  <a:lnTo>
                    <a:pt x="197" y="128"/>
                  </a:lnTo>
                  <a:lnTo>
                    <a:pt x="200" y="117"/>
                  </a:lnTo>
                  <a:lnTo>
                    <a:pt x="200" y="117"/>
                  </a:lnTo>
                  <a:lnTo>
                    <a:pt x="226" y="97"/>
                  </a:lnTo>
                  <a:lnTo>
                    <a:pt x="226" y="97"/>
                  </a:lnTo>
                  <a:lnTo>
                    <a:pt x="254" y="76"/>
                  </a:lnTo>
                  <a:lnTo>
                    <a:pt x="254" y="76"/>
                  </a:lnTo>
                  <a:lnTo>
                    <a:pt x="297" y="48"/>
                  </a:lnTo>
                  <a:lnTo>
                    <a:pt x="297" y="48"/>
                  </a:lnTo>
                  <a:lnTo>
                    <a:pt x="303" y="53"/>
                  </a:lnTo>
                  <a:lnTo>
                    <a:pt x="312" y="56"/>
                  </a:lnTo>
                  <a:lnTo>
                    <a:pt x="320" y="56"/>
                  </a:lnTo>
                  <a:lnTo>
                    <a:pt x="329" y="56"/>
                  </a:lnTo>
                  <a:lnTo>
                    <a:pt x="341" y="51"/>
                  </a:lnTo>
                  <a:lnTo>
                    <a:pt x="352" y="45"/>
                  </a:lnTo>
                  <a:lnTo>
                    <a:pt x="352" y="45"/>
                  </a:lnTo>
                  <a:lnTo>
                    <a:pt x="352" y="45"/>
                  </a:lnTo>
                  <a:lnTo>
                    <a:pt x="360" y="39"/>
                  </a:lnTo>
                  <a:lnTo>
                    <a:pt x="366" y="31"/>
                  </a:lnTo>
                  <a:lnTo>
                    <a:pt x="366" y="22"/>
                  </a:lnTo>
                  <a:lnTo>
                    <a:pt x="366" y="14"/>
                  </a:lnTo>
                  <a:lnTo>
                    <a:pt x="366" y="14"/>
                  </a:lnTo>
                  <a:lnTo>
                    <a:pt x="360" y="6"/>
                  </a:lnTo>
                  <a:lnTo>
                    <a:pt x="352" y="0"/>
                  </a:lnTo>
                  <a:lnTo>
                    <a:pt x="343" y="0"/>
                  </a:lnTo>
                  <a:lnTo>
                    <a:pt x="335" y="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32" name="Freeform 314"/>
            <p:cNvSpPr>
              <a:spLocks noChangeArrowheads="1"/>
            </p:cNvSpPr>
            <p:nvPr/>
          </p:nvSpPr>
          <p:spPr bwMode="auto">
            <a:xfrm>
              <a:off x="7480300" y="3787775"/>
              <a:ext cx="25400" cy="17463"/>
            </a:xfrm>
            <a:custGeom>
              <a:avLst/>
              <a:gdLst>
                <a:gd name="T0" fmla="*/ 28 w 70"/>
                <a:gd name="T1" fmla="*/ 49 h 50"/>
                <a:gd name="T2" fmla="*/ 28 w 70"/>
                <a:gd name="T3" fmla="*/ 49 h 50"/>
                <a:gd name="T4" fmla="*/ 54 w 70"/>
                <a:gd name="T5" fmla="*/ 40 h 50"/>
                <a:gd name="T6" fmla="*/ 54 w 70"/>
                <a:gd name="T7" fmla="*/ 40 h 50"/>
                <a:gd name="T8" fmla="*/ 54 w 70"/>
                <a:gd name="T9" fmla="*/ 40 h 50"/>
                <a:gd name="T10" fmla="*/ 60 w 70"/>
                <a:gd name="T11" fmla="*/ 37 h 50"/>
                <a:gd name="T12" fmla="*/ 66 w 70"/>
                <a:gd name="T13" fmla="*/ 32 h 50"/>
                <a:gd name="T14" fmla="*/ 69 w 70"/>
                <a:gd name="T15" fmla="*/ 23 h 50"/>
                <a:gd name="T16" fmla="*/ 69 w 70"/>
                <a:gd name="T17" fmla="*/ 14 h 50"/>
                <a:gd name="T18" fmla="*/ 69 w 70"/>
                <a:gd name="T19" fmla="*/ 14 h 50"/>
                <a:gd name="T20" fmla="*/ 63 w 70"/>
                <a:gd name="T21" fmla="*/ 9 h 50"/>
                <a:gd name="T22" fmla="*/ 57 w 70"/>
                <a:gd name="T23" fmla="*/ 3 h 50"/>
                <a:gd name="T24" fmla="*/ 52 w 70"/>
                <a:gd name="T25" fmla="*/ 0 h 50"/>
                <a:gd name="T26" fmla="*/ 43 w 70"/>
                <a:gd name="T27" fmla="*/ 0 h 50"/>
                <a:gd name="T28" fmla="*/ 17 w 70"/>
                <a:gd name="T29" fmla="*/ 9 h 50"/>
                <a:gd name="T30" fmla="*/ 14 w 70"/>
                <a:gd name="T31" fmla="*/ 9 h 50"/>
                <a:gd name="T32" fmla="*/ 14 w 70"/>
                <a:gd name="T33" fmla="*/ 9 h 50"/>
                <a:gd name="T34" fmla="*/ 8 w 70"/>
                <a:gd name="T35" fmla="*/ 12 h 50"/>
                <a:gd name="T36" fmla="*/ 3 w 70"/>
                <a:gd name="T37" fmla="*/ 17 h 50"/>
                <a:gd name="T38" fmla="*/ 0 w 70"/>
                <a:gd name="T39" fmla="*/ 26 h 50"/>
                <a:gd name="T40" fmla="*/ 3 w 70"/>
                <a:gd name="T41" fmla="*/ 35 h 50"/>
                <a:gd name="T42" fmla="*/ 3 w 70"/>
                <a:gd name="T43" fmla="*/ 35 h 50"/>
                <a:gd name="T44" fmla="*/ 6 w 70"/>
                <a:gd name="T45" fmla="*/ 43 h 50"/>
                <a:gd name="T46" fmla="*/ 11 w 70"/>
                <a:gd name="T47" fmla="*/ 46 h 50"/>
                <a:gd name="T48" fmla="*/ 20 w 70"/>
                <a:gd name="T49" fmla="*/ 49 h 50"/>
                <a:gd name="T50" fmla="*/ 28 w 70"/>
                <a:gd name="T51" fmla="*/ 4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0" h="50">
                  <a:moveTo>
                    <a:pt x="28" y="49"/>
                  </a:moveTo>
                  <a:lnTo>
                    <a:pt x="28" y="49"/>
                  </a:lnTo>
                  <a:lnTo>
                    <a:pt x="54" y="40"/>
                  </a:lnTo>
                  <a:lnTo>
                    <a:pt x="54" y="40"/>
                  </a:lnTo>
                  <a:lnTo>
                    <a:pt x="54" y="40"/>
                  </a:lnTo>
                  <a:lnTo>
                    <a:pt x="60" y="37"/>
                  </a:lnTo>
                  <a:lnTo>
                    <a:pt x="66" y="32"/>
                  </a:lnTo>
                  <a:lnTo>
                    <a:pt x="69" y="23"/>
                  </a:lnTo>
                  <a:lnTo>
                    <a:pt x="69" y="14"/>
                  </a:lnTo>
                  <a:lnTo>
                    <a:pt x="69" y="14"/>
                  </a:lnTo>
                  <a:lnTo>
                    <a:pt x="63" y="9"/>
                  </a:lnTo>
                  <a:lnTo>
                    <a:pt x="57" y="3"/>
                  </a:lnTo>
                  <a:lnTo>
                    <a:pt x="52" y="0"/>
                  </a:lnTo>
                  <a:lnTo>
                    <a:pt x="43" y="0"/>
                  </a:lnTo>
                  <a:lnTo>
                    <a:pt x="17" y="9"/>
                  </a:lnTo>
                  <a:lnTo>
                    <a:pt x="14" y="9"/>
                  </a:lnTo>
                  <a:lnTo>
                    <a:pt x="14" y="9"/>
                  </a:lnTo>
                  <a:lnTo>
                    <a:pt x="8" y="12"/>
                  </a:lnTo>
                  <a:lnTo>
                    <a:pt x="3" y="17"/>
                  </a:lnTo>
                  <a:lnTo>
                    <a:pt x="0" y="26"/>
                  </a:lnTo>
                  <a:lnTo>
                    <a:pt x="3" y="35"/>
                  </a:lnTo>
                  <a:lnTo>
                    <a:pt x="3" y="35"/>
                  </a:lnTo>
                  <a:lnTo>
                    <a:pt x="6" y="43"/>
                  </a:lnTo>
                  <a:lnTo>
                    <a:pt x="11" y="46"/>
                  </a:lnTo>
                  <a:lnTo>
                    <a:pt x="20" y="49"/>
                  </a:lnTo>
                  <a:lnTo>
                    <a:pt x="28" y="49"/>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33" name="Freeform 315"/>
            <p:cNvSpPr>
              <a:spLocks noChangeArrowheads="1"/>
            </p:cNvSpPr>
            <p:nvPr/>
          </p:nvSpPr>
          <p:spPr bwMode="auto">
            <a:xfrm>
              <a:off x="7550150" y="3773488"/>
              <a:ext cx="22225" cy="14287"/>
            </a:xfrm>
            <a:custGeom>
              <a:avLst/>
              <a:gdLst>
                <a:gd name="T0" fmla="*/ 20 w 61"/>
                <a:gd name="T1" fmla="*/ 37 h 38"/>
                <a:gd name="T2" fmla="*/ 20 w 61"/>
                <a:gd name="T3" fmla="*/ 37 h 38"/>
                <a:gd name="T4" fmla="*/ 49 w 61"/>
                <a:gd name="T5" fmla="*/ 31 h 38"/>
                <a:gd name="T6" fmla="*/ 49 w 61"/>
                <a:gd name="T7" fmla="*/ 31 h 38"/>
                <a:gd name="T8" fmla="*/ 49 w 61"/>
                <a:gd name="T9" fmla="*/ 31 h 38"/>
                <a:gd name="T10" fmla="*/ 54 w 61"/>
                <a:gd name="T11" fmla="*/ 28 h 38"/>
                <a:gd name="T12" fmla="*/ 57 w 61"/>
                <a:gd name="T13" fmla="*/ 26 h 38"/>
                <a:gd name="T14" fmla="*/ 60 w 61"/>
                <a:gd name="T15" fmla="*/ 20 h 38"/>
                <a:gd name="T16" fmla="*/ 60 w 61"/>
                <a:gd name="T17" fmla="*/ 11 h 38"/>
                <a:gd name="T18" fmla="*/ 60 w 61"/>
                <a:gd name="T19" fmla="*/ 11 h 38"/>
                <a:gd name="T20" fmla="*/ 57 w 61"/>
                <a:gd name="T21" fmla="*/ 6 h 38"/>
                <a:gd name="T22" fmla="*/ 54 w 61"/>
                <a:gd name="T23" fmla="*/ 3 h 38"/>
                <a:gd name="T24" fmla="*/ 49 w 61"/>
                <a:gd name="T25" fmla="*/ 0 h 38"/>
                <a:gd name="T26" fmla="*/ 40 w 61"/>
                <a:gd name="T27" fmla="*/ 0 h 38"/>
                <a:gd name="T28" fmla="*/ 14 w 61"/>
                <a:gd name="T29" fmla="*/ 6 h 38"/>
                <a:gd name="T30" fmla="*/ 14 w 61"/>
                <a:gd name="T31" fmla="*/ 6 h 38"/>
                <a:gd name="T32" fmla="*/ 14 w 61"/>
                <a:gd name="T33" fmla="*/ 6 h 38"/>
                <a:gd name="T34" fmla="*/ 8 w 61"/>
                <a:gd name="T35" fmla="*/ 9 h 38"/>
                <a:gd name="T36" fmla="*/ 3 w 61"/>
                <a:gd name="T37" fmla="*/ 11 h 38"/>
                <a:gd name="T38" fmla="*/ 0 w 61"/>
                <a:gd name="T39" fmla="*/ 17 h 38"/>
                <a:gd name="T40" fmla="*/ 0 w 61"/>
                <a:gd name="T41" fmla="*/ 26 h 38"/>
                <a:gd name="T42" fmla="*/ 0 w 61"/>
                <a:gd name="T43" fmla="*/ 26 h 38"/>
                <a:gd name="T44" fmla="*/ 3 w 61"/>
                <a:gd name="T45" fmla="*/ 31 h 38"/>
                <a:gd name="T46" fmla="*/ 8 w 61"/>
                <a:gd name="T47" fmla="*/ 34 h 38"/>
                <a:gd name="T48" fmla="*/ 14 w 61"/>
                <a:gd name="T49" fmla="*/ 37 h 38"/>
                <a:gd name="T50" fmla="*/ 20 w 61"/>
                <a:gd name="T51" fmla="*/ 3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1" h="38">
                  <a:moveTo>
                    <a:pt x="20" y="37"/>
                  </a:moveTo>
                  <a:lnTo>
                    <a:pt x="20" y="37"/>
                  </a:lnTo>
                  <a:lnTo>
                    <a:pt x="49" y="31"/>
                  </a:lnTo>
                  <a:lnTo>
                    <a:pt x="49" y="31"/>
                  </a:lnTo>
                  <a:lnTo>
                    <a:pt x="49" y="31"/>
                  </a:lnTo>
                  <a:lnTo>
                    <a:pt x="54" y="28"/>
                  </a:lnTo>
                  <a:lnTo>
                    <a:pt x="57" y="26"/>
                  </a:lnTo>
                  <a:lnTo>
                    <a:pt x="60" y="20"/>
                  </a:lnTo>
                  <a:lnTo>
                    <a:pt x="60" y="11"/>
                  </a:lnTo>
                  <a:lnTo>
                    <a:pt x="60" y="11"/>
                  </a:lnTo>
                  <a:lnTo>
                    <a:pt x="57" y="6"/>
                  </a:lnTo>
                  <a:lnTo>
                    <a:pt x="54" y="3"/>
                  </a:lnTo>
                  <a:lnTo>
                    <a:pt x="49" y="0"/>
                  </a:lnTo>
                  <a:lnTo>
                    <a:pt x="40" y="0"/>
                  </a:lnTo>
                  <a:lnTo>
                    <a:pt x="14" y="6"/>
                  </a:lnTo>
                  <a:lnTo>
                    <a:pt x="14" y="6"/>
                  </a:lnTo>
                  <a:lnTo>
                    <a:pt x="14" y="6"/>
                  </a:lnTo>
                  <a:lnTo>
                    <a:pt x="8" y="9"/>
                  </a:lnTo>
                  <a:lnTo>
                    <a:pt x="3" y="11"/>
                  </a:lnTo>
                  <a:lnTo>
                    <a:pt x="0" y="17"/>
                  </a:lnTo>
                  <a:lnTo>
                    <a:pt x="0" y="26"/>
                  </a:lnTo>
                  <a:lnTo>
                    <a:pt x="0" y="26"/>
                  </a:lnTo>
                  <a:lnTo>
                    <a:pt x="3" y="31"/>
                  </a:lnTo>
                  <a:lnTo>
                    <a:pt x="8" y="34"/>
                  </a:lnTo>
                  <a:lnTo>
                    <a:pt x="14" y="37"/>
                  </a:lnTo>
                  <a:lnTo>
                    <a:pt x="20" y="37"/>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34" name="Freeform 316"/>
            <p:cNvSpPr>
              <a:spLocks noChangeArrowheads="1"/>
            </p:cNvSpPr>
            <p:nvPr/>
          </p:nvSpPr>
          <p:spPr bwMode="auto">
            <a:xfrm>
              <a:off x="7620000" y="3763963"/>
              <a:ext cx="19050" cy="9525"/>
            </a:xfrm>
            <a:custGeom>
              <a:avLst/>
              <a:gdLst>
                <a:gd name="T0" fmla="*/ 40 w 52"/>
                <a:gd name="T1" fmla="*/ 0 h 27"/>
                <a:gd name="T2" fmla="*/ 11 w 52"/>
                <a:gd name="T3" fmla="*/ 3 h 27"/>
                <a:gd name="T4" fmla="*/ 11 w 52"/>
                <a:gd name="T5" fmla="*/ 3 h 27"/>
                <a:gd name="T6" fmla="*/ 11 w 52"/>
                <a:gd name="T7" fmla="*/ 3 h 27"/>
                <a:gd name="T8" fmla="*/ 5 w 52"/>
                <a:gd name="T9" fmla="*/ 3 h 27"/>
                <a:gd name="T10" fmla="*/ 3 w 52"/>
                <a:gd name="T11" fmla="*/ 6 h 27"/>
                <a:gd name="T12" fmla="*/ 3 w 52"/>
                <a:gd name="T13" fmla="*/ 12 h 27"/>
                <a:gd name="T14" fmla="*/ 0 w 52"/>
                <a:gd name="T15" fmla="*/ 17 h 27"/>
                <a:gd name="T16" fmla="*/ 0 w 52"/>
                <a:gd name="T17" fmla="*/ 17 h 27"/>
                <a:gd name="T18" fmla="*/ 3 w 52"/>
                <a:gd name="T19" fmla="*/ 20 h 27"/>
                <a:gd name="T20" fmla="*/ 5 w 52"/>
                <a:gd name="T21" fmla="*/ 23 h 27"/>
                <a:gd name="T22" fmla="*/ 11 w 52"/>
                <a:gd name="T23" fmla="*/ 26 h 27"/>
                <a:gd name="T24" fmla="*/ 14 w 52"/>
                <a:gd name="T25" fmla="*/ 26 h 27"/>
                <a:gd name="T26" fmla="*/ 14 w 52"/>
                <a:gd name="T27" fmla="*/ 26 h 27"/>
                <a:gd name="T28" fmla="*/ 42 w 52"/>
                <a:gd name="T29" fmla="*/ 23 h 27"/>
                <a:gd name="T30" fmla="*/ 42 w 52"/>
                <a:gd name="T31" fmla="*/ 23 h 27"/>
                <a:gd name="T32" fmla="*/ 42 w 52"/>
                <a:gd name="T33" fmla="*/ 23 h 27"/>
                <a:gd name="T34" fmla="*/ 48 w 52"/>
                <a:gd name="T35" fmla="*/ 17 h 27"/>
                <a:gd name="T36" fmla="*/ 51 w 52"/>
                <a:gd name="T37" fmla="*/ 9 h 27"/>
                <a:gd name="T38" fmla="*/ 51 w 52"/>
                <a:gd name="T39" fmla="*/ 9 h 27"/>
                <a:gd name="T40" fmla="*/ 51 w 52"/>
                <a:gd name="T41" fmla="*/ 6 h 27"/>
                <a:gd name="T42" fmla="*/ 48 w 52"/>
                <a:gd name="T43" fmla="*/ 0 h 27"/>
                <a:gd name="T44" fmla="*/ 42 w 52"/>
                <a:gd name="T45" fmla="*/ 0 h 27"/>
                <a:gd name="T46" fmla="*/ 40 w 52"/>
                <a:gd name="T4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2" h="27">
                  <a:moveTo>
                    <a:pt x="40" y="0"/>
                  </a:moveTo>
                  <a:lnTo>
                    <a:pt x="11" y="3"/>
                  </a:lnTo>
                  <a:lnTo>
                    <a:pt x="11" y="3"/>
                  </a:lnTo>
                  <a:lnTo>
                    <a:pt x="11" y="3"/>
                  </a:lnTo>
                  <a:lnTo>
                    <a:pt x="5" y="3"/>
                  </a:lnTo>
                  <a:lnTo>
                    <a:pt x="3" y="6"/>
                  </a:lnTo>
                  <a:lnTo>
                    <a:pt x="3" y="12"/>
                  </a:lnTo>
                  <a:lnTo>
                    <a:pt x="0" y="17"/>
                  </a:lnTo>
                  <a:lnTo>
                    <a:pt x="0" y="17"/>
                  </a:lnTo>
                  <a:lnTo>
                    <a:pt x="3" y="20"/>
                  </a:lnTo>
                  <a:lnTo>
                    <a:pt x="5" y="23"/>
                  </a:lnTo>
                  <a:lnTo>
                    <a:pt x="11" y="26"/>
                  </a:lnTo>
                  <a:lnTo>
                    <a:pt x="14" y="26"/>
                  </a:lnTo>
                  <a:lnTo>
                    <a:pt x="14" y="26"/>
                  </a:lnTo>
                  <a:lnTo>
                    <a:pt x="42" y="23"/>
                  </a:lnTo>
                  <a:lnTo>
                    <a:pt x="42" y="23"/>
                  </a:lnTo>
                  <a:lnTo>
                    <a:pt x="42" y="23"/>
                  </a:lnTo>
                  <a:lnTo>
                    <a:pt x="48" y="17"/>
                  </a:lnTo>
                  <a:lnTo>
                    <a:pt x="51" y="9"/>
                  </a:lnTo>
                  <a:lnTo>
                    <a:pt x="51" y="9"/>
                  </a:lnTo>
                  <a:lnTo>
                    <a:pt x="51" y="6"/>
                  </a:lnTo>
                  <a:lnTo>
                    <a:pt x="48" y="0"/>
                  </a:lnTo>
                  <a:lnTo>
                    <a:pt x="42" y="0"/>
                  </a:lnTo>
                  <a:lnTo>
                    <a:pt x="40" y="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35" name="Freeform 317"/>
            <p:cNvSpPr>
              <a:spLocks noChangeArrowheads="1"/>
            </p:cNvSpPr>
            <p:nvPr/>
          </p:nvSpPr>
          <p:spPr bwMode="auto">
            <a:xfrm>
              <a:off x="7691438" y="3759200"/>
              <a:ext cx="14287" cy="4763"/>
            </a:xfrm>
            <a:custGeom>
              <a:avLst/>
              <a:gdLst>
                <a:gd name="T0" fmla="*/ 6 w 38"/>
                <a:gd name="T1" fmla="*/ 14 h 15"/>
                <a:gd name="T2" fmla="*/ 31 w 38"/>
                <a:gd name="T3" fmla="*/ 11 h 15"/>
                <a:gd name="T4" fmla="*/ 31 w 38"/>
                <a:gd name="T5" fmla="*/ 11 h 15"/>
                <a:gd name="T6" fmla="*/ 37 w 38"/>
                <a:gd name="T7" fmla="*/ 8 h 15"/>
                <a:gd name="T8" fmla="*/ 37 w 38"/>
                <a:gd name="T9" fmla="*/ 5 h 15"/>
                <a:gd name="T10" fmla="*/ 37 w 38"/>
                <a:gd name="T11" fmla="*/ 5 h 15"/>
                <a:gd name="T12" fmla="*/ 37 w 38"/>
                <a:gd name="T13" fmla="*/ 0 h 15"/>
                <a:gd name="T14" fmla="*/ 31 w 38"/>
                <a:gd name="T15" fmla="*/ 0 h 15"/>
                <a:gd name="T16" fmla="*/ 6 w 38"/>
                <a:gd name="T17" fmla="*/ 0 h 15"/>
                <a:gd name="T18" fmla="*/ 6 w 38"/>
                <a:gd name="T19" fmla="*/ 0 h 15"/>
                <a:gd name="T20" fmla="*/ 6 w 38"/>
                <a:gd name="T21" fmla="*/ 0 h 15"/>
                <a:gd name="T22" fmla="*/ 0 w 38"/>
                <a:gd name="T23" fmla="*/ 3 h 15"/>
                <a:gd name="T24" fmla="*/ 0 w 38"/>
                <a:gd name="T25" fmla="*/ 8 h 15"/>
                <a:gd name="T26" fmla="*/ 0 w 38"/>
                <a:gd name="T27" fmla="*/ 8 h 15"/>
                <a:gd name="T28" fmla="*/ 0 w 38"/>
                <a:gd name="T29" fmla="*/ 11 h 15"/>
                <a:gd name="T30" fmla="*/ 6 w 38"/>
                <a:gd name="T31"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 h="15">
                  <a:moveTo>
                    <a:pt x="6" y="14"/>
                  </a:moveTo>
                  <a:lnTo>
                    <a:pt x="31" y="11"/>
                  </a:lnTo>
                  <a:lnTo>
                    <a:pt x="31" y="11"/>
                  </a:lnTo>
                  <a:lnTo>
                    <a:pt x="37" y="8"/>
                  </a:lnTo>
                  <a:lnTo>
                    <a:pt x="37" y="5"/>
                  </a:lnTo>
                  <a:lnTo>
                    <a:pt x="37" y="5"/>
                  </a:lnTo>
                  <a:lnTo>
                    <a:pt x="37" y="0"/>
                  </a:lnTo>
                  <a:lnTo>
                    <a:pt x="31" y="0"/>
                  </a:lnTo>
                  <a:lnTo>
                    <a:pt x="6" y="0"/>
                  </a:lnTo>
                  <a:lnTo>
                    <a:pt x="6" y="0"/>
                  </a:lnTo>
                  <a:lnTo>
                    <a:pt x="6" y="0"/>
                  </a:lnTo>
                  <a:lnTo>
                    <a:pt x="0" y="3"/>
                  </a:lnTo>
                  <a:lnTo>
                    <a:pt x="0" y="8"/>
                  </a:lnTo>
                  <a:lnTo>
                    <a:pt x="0" y="8"/>
                  </a:lnTo>
                  <a:lnTo>
                    <a:pt x="0" y="11"/>
                  </a:lnTo>
                  <a:lnTo>
                    <a:pt x="6" y="14"/>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36" name="Freeform 318"/>
            <p:cNvSpPr>
              <a:spLocks noChangeArrowheads="1"/>
            </p:cNvSpPr>
            <p:nvPr/>
          </p:nvSpPr>
          <p:spPr bwMode="auto">
            <a:xfrm>
              <a:off x="7762875" y="3757613"/>
              <a:ext cx="4763" cy="1587"/>
            </a:xfrm>
            <a:custGeom>
              <a:avLst/>
              <a:gdLst>
                <a:gd name="T0" fmla="*/ 14 w 15"/>
                <a:gd name="T1" fmla="*/ 0 h 4"/>
                <a:gd name="T2" fmla="*/ 3 w 15"/>
                <a:gd name="T3" fmla="*/ 0 h 4"/>
                <a:gd name="T4" fmla="*/ 3 w 15"/>
                <a:gd name="T5" fmla="*/ 0 h 4"/>
                <a:gd name="T6" fmla="*/ 0 w 15"/>
                <a:gd name="T7" fmla="*/ 3 h 4"/>
                <a:gd name="T8" fmla="*/ 3 w 15"/>
                <a:gd name="T9" fmla="*/ 3 h 4"/>
                <a:gd name="T10" fmla="*/ 14 w 15"/>
                <a:gd name="T11" fmla="*/ 0 h 4"/>
              </a:gdLst>
              <a:ahLst/>
              <a:cxnLst>
                <a:cxn ang="0">
                  <a:pos x="T0" y="T1"/>
                </a:cxn>
                <a:cxn ang="0">
                  <a:pos x="T2" y="T3"/>
                </a:cxn>
                <a:cxn ang="0">
                  <a:pos x="T4" y="T5"/>
                </a:cxn>
                <a:cxn ang="0">
                  <a:pos x="T6" y="T7"/>
                </a:cxn>
                <a:cxn ang="0">
                  <a:pos x="T8" y="T9"/>
                </a:cxn>
                <a:cxn ang="0">
                  <a:pos x="T10" y="T11"/>
                </a:cxn>
              </a:cxnLst>
              <a:rect l="0" t="0" r="r" b="b"/>
              <a:pathLst>
                <a:path w="15" h="4">
                  <a:moveTo>
                    <a:pt x="14" y="0"/>
                  </a:moveTo>
                  <a:lnTo>
                    <a:pt x="3" y="0"/>
                  </a:lnTo>
                  <a:lnTo>
                    <a:pt x="3" y="0"/>
                  </a:lnTo>
                  <a:lnTo>
                    <a:pt x="0" y="3"/>
                  </a:lnTo>
                  <a:lnTo>
                    <a:pt x="3" y="3"/>
                  </a:lnTo>
                  <a:lnTo>
                    <a:pt x="14" y="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37" name="Freeform 319"/>
            <p:cNvSpPr>
              <a:spLocks noChangeArrowheads="1"/>
            </p:cNvSpPr>
            <p:nvPr/>
          </p:nvSpPr>
          <p:spPr bwMode="auto">
            <a:xfrm>
              <a:off x="8135938" y="4576763"/>
              <a:ext cx="34925" cy="28575"/>
            </a:xfrm>
            <a:custGeom>
              <a:avLst/>
              <a:gdLst>
                <a:gd name="T0" fmla="*/ 51 w 98"/>
                <a:gd name="T1" fmla="*/ 3 h 81"/>
                <a:gd name="T2" fmla="*/ 51 w 98"/>
                <a:gd name="T3" fmla="*/ 3 h 81"/>
                <a:gd name="T4" fmla="*/ 25 w 98"/>
                <a:gd name="T5" fmla="*/ 12 h 81"/>
                <a:gd name="T6" fmla="*/ 25 w 98"/>
                <a:gd name="T7" fmla="*/ 12 h 81"/>
                <a:gd name="T8" fmla="*/ 25 w 98"/>
                <a:gd name="T9" fmla="*/ 12 h 81"/>
                <a:gd name="T10" fmla="*/ 25 w 98"/>
                <a:gd name="T11" fmla="*/ 12 h 81"/>
                <a:gd name="T12" fmla="*/ 11 w 98"/>
                <a:gd name="T13" fmla="*/ 17 h 81"/>
                <a:gd name="T14" fmla="*/ 3 w 98"/>
                <a:gd name="T15" fmla="*/ 29 h 81"/>
                <a:gd name="T16" fmla="*/ 0 w 98"/>
                <a:gd name="T17" fmla="*/ 43 h 81"/>
                <a:gd name="T18" fmla="*/ 3 w 98"/>
                <a:gd name="T19" fmla="*/ 57 h 81"/>
                <a:gd name="T20" fmla="*/ 3 w 98"/>
                <a:gd name="T21" fmla="*/ 57 h 81"/>
                <a:gd name="T22" fmla="*/ 8 w 98"/>
                <a:gd name="T23" fmla="*/ 69 h 81"/>
                <a:gd name="T24" fmla="*/ 20 w 98"/>
                <a:gd name="T25" fmla="*/ 77 h 81"/>
                <a:gd name="T26" fmla="*/ 34 w 98"/>
                <a:gd name="T27" fmla="*/ 80 h 81"/>
                <a:gd name="T28" fmla="*/ 48 w 98"/>
                <a:gd name="T29" fmla="*/ 80 h 81"/>
                <a:gd name="T30" fmla="*/ 74 w 98"/>
                <a:gd name="T31" fmla="*/ 72 h 81"/>
                <a:gd name="T32" fmla="*/ 74 w 98"/>
                <a:gd name="T33" fmla="*/ 72 h 81"/>
                <a:gd name="T34" fmla="*/ 86 w 98"/>
                <a:gd name="T35" fmla="*/ 63 h 81"/>
                <a:gd name="T36" fmla="*/ 94 w 98"/>
                <a:gd name="T37" fmla="*/ 51 h 81"/>
                <a:gd name="T38" fmla="*/ 97 w 98"/>
                <a:gd name="T39" fmla="*/ 40 h 81"/>
                <a:gd name="T40" fmla="*/ 97 w 98"/>
                <a:gd name="T41" fmla="*/ 26 h 81"/>
                <a:gd name="T42" fmla="*/ 97 w 98"/>
                <a:gd name="T43" fmla="*/ 26 h 81"/>
                <a:gd name="T44" fmla="*/ 88 w 98"/>
                <a:gd name="T45" fmla="*/ 12 h 81"/>
                <a:gd name="T46" fmla="*/ 77 w 98"/>
                <a:gd name="T47" fmla="*/ 3 h 81"/>
                <a:gd name="T48" fmla="*/ 66 w 98"/>
                <a:gd name="T49" fmla="*/ 0 h 81"/>
                <a:gd name="T50" fmla="*/ 51 w 98"/>
                <a:gd name="T51" fmla="*/ 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 h="81">
                  <a:moveTo>
                    <a:pt x="51" y="3"/>
                  </a:moveTo>
                  <a:lnTo>
                    <a:pt x="51" y="3"/>
                  </a:lnTo>
                  <a:lnTo>
                    <a:pt x="25" y="12"/>
                  </a:lnTo>
                  <a:lnTo>
                    <a:pt x="25" y="12"/>
                  </a:lnTo>
                  <a:lnTo>
                    <a:pt x="25" y="12"/>
                  </a:lnTo>
                  <a:lnTo>
                    <a:pt x="25" y="12"/>
                  </a:lnTo>
                  <a:lnTo>
                    <a:pt x="11" y="17"/>
                  </a:lnTo>
                  <a:lnTo>
                    <a:pt x="3" y="29"/>
                  </a:lnTo>
                  <a:lnTo>
                    <a:pt x="0" y="43"/>
                  </a:lnTo>
                  <a:lnTo>
                    <a:pt x="3" y="57"/>
                  </a:lnTo>
                  <a:lnTo>
                    <a:pt x="3" y="57"/>
                  </a:lnTo>
                  <a:lnTo>
                    <a:pt x="8" y="69"/>
                  </a:lnTo>
                  <a:lnTo>
                    <a:pt x="20" y="77"/>
                  </a:lnTo>
                  <a:lnTo>
                    <a:pt x="34" y="80"/>
                  </a:lnTo>
                  <a:lnTo>
                    <a:pt x="48" y="80"/>
                  </a:lnTo>
                  <a:lnTo>
                    <a:pt x="74" y="72"/>
                  </a:lnTo>
                  <a:lnTo>
                    <a:pt x="74" y="72"/>
                  </a:lnTo>
                  <a:lnTo>
                    <a:pt x="86" y="63"/>
                  </a:lnTo>
                  <a:lnTo>
                    <a:pt x="94" y="51"/>
                  </a:lnTo>
                  <a:lnTo>
                    <a:pt x="97" y="40"/>
                  </a:lnTo>
                  <a:lnTo>
                    <a:pt x="97" y="26"/>
                  </a:lnTo>
                  <a:lnTo>
                    <a:pt x="97" y="26"/>
                  </a:lnTo>
                  <a:lnTo>
                    <a:pt x="88" y="12"/>
                  </a:lnTo>
                  <a:lnTo>
                    <a:pt x="77" y="3"/>
                  </a:lnTo>
                  <a:lnTo>
                    <a:pt x="66" y="0"/>
                  </a:lnTo>
                  <a:lnTo>
                    <a:pt x="51" y="3"/>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38" name="Freeform 320"/>
            <p:cNvSpPr>
              <a:spLocks noChangeArrowheads="1"/>
            </p:cNvSpPr>
            <p:nvPr/>
          </p:nvSpPr>
          <p:spPr bwMode="auto">
            <a:xfrm>
              <a:off x="8067675" y="4597400"/>
              <a:ext cx="36513" cy="30163"/>
            </a:xfrm>
            <a:custGeom>
              <a:avLst/>
              <a:gdLst>
                <a:gd name="T0" fmla="*/ 54 w 101"/>
                <a:gd name="T1" fmla="*/ 0 h 82"/>
                <a:gd name="T2" fmla="*/ 54 w 101"/>
                <a:gd name="T3" fmla="*/ 0 h 82"/>
                <a:gd name="T4" fmla="*/ 28 w 101"/>
                <a:gd name="T5" fmla="*/ 6 h 82"/>
                <a:gd name="T6" fmla="*/ 28 w 101"/>
                <a:gd name="T7" fmla="*/ 6 h 82"/>
                <a:gd name="T8" fmla="*/ 28 w 101"/>
                <a:gd name="T9" fmla="*/ 6 h 82"/>
                <a:gd name="T10" fmla="*/ 28 w 101"/>
                <a:gd name="T11" fmla="*/ 6 h 82"/>
                <a:gd name="T12" fmla="*/ 14 w 101"/>
                <a:gd name="T13" fmla="*/ 12 h 82"/>
                <a:gd name="T14" fmla="*/ 2 w 101"/>
                <a:gd name="T15" fmla="*/ 23 h 82"/>
                <a:gd name="T16" fmla="*/ 0 w 101"/>
                <a:gd name="T17" fmla="*/ 38 h 82"/>
                <a:gd name="T18" fmla="*/ 0 w 101"/>
                <a:gd name="T19" fmla="*/ 52 h 82"/>
                <a:gd name="T20" fmla="*/ 0 w 101"/>
                <a:gd name="T21" fmla="*/ 52 h 82"/>
                <a:gd name="T22" fmla="*/ 5 w 101"/>
                <a:gd name="T23" fmla="*/ 66 h 82"/>
                <a:gd name="T24" fmla="*/ 17 w 101"/>
                <a:gd name="T25" fmla="*/ 75 h 82"/>
                <a:gd name="T26" fmla="*/ 31 w 101"/>
                <a:gd name="T27" fmla="*/ 81 h 82"/>
                <a:gd name="T28" fmla="*/ 45 w 101"/>
                <a:gd name="T29" fmla="*/ 81 h 82"/>
                <a:gd name="T30" fmla="*/ 71 w 101"/>
                <a:gd name="T31" fmla="*/ 72 h 82"/>
                <a:gd name="T32" fmla="*/ 71 w 101"/>
                <a:gd name="T33" fmla="*/ 72 h 82"/>
                <a:gd name="T34" fmla="*/ 85 w 101"/>
                <a:gd name="T35" fmla="*/ 66 h 82"/>
                <a:gd name="T36" fmla="*/ 94 w 101"/>
                <a:gd name="T37" fmla="*/ 58 h 82"/>
                <a:gd name="T38" fmla="*/ 100 w 101"/>
                <a:gd name="T39" fmla="*/ 44 h 82"/>
                <a:gd name="T40" fmla="*/ 100 w 101"/>
                <a:gd name="T41" fmla="*/ 29 h 82"/>
                <a:gd name="T42" fmla="*/ 100 w 101"/>
                <a:gd name="T43" fmla="*/ 29 h 82"/>
                <a:gd name="T44" fmla="*/ 94 w 101"/>
                <a:gd name="T45" fmla="*/ 15 h 82"/>
                <a:gd name="T46" fmla="*/ 82 w 101"/>
                <a:gd name="T47" fmla="*/ 3 h 82"/>
                <a:gd name="T48" fmla="*/ 68 w 101"/>
                <a:gd name="T49" fmla="*/ 0 h 82"/>
                <a:gd name="T50" fmla="*/ 54 w 101"/>
                <a:gd name="T51"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1" h="82">
                  <a:moveTo>
                    <a:pt x="54" y="0"/>
                  </a:moveTo>
                  <a:lnTo>
                    <a:pt x="54" y="0"/>
                  </a:lnTo>
                  <a:lnTo>
                    <a:pt x="28" y="6"/>
                  </a:lnTo>
                  <a:lnTo>
                    <a:pt x="28" y="6"/>
                  </a:lnTo>
                  <a:lnTo>
                    <a:pt x="28" y="6"/>
                  </a:lnTo>
                  <a:lnTo>
                    <a:pt x="28" y="6"/>
                  </a:lnTo>
                  <a:lnTo>
                    <a:pt x="14" y="12"/>
                  </a:lnTo>
                  <a:lnTo>
                    <a:pt x="2" y="23"/>
                  </a:lnTo>
                  <a:lnTo>
                    <a:pt x="0" y="38"/>
                  </a:lnTo>
                  <a:lnTo>
                    <a:pt x="0" y="52"/>
                  </a:lnTo>
                  <a:lnTo>
                    <a:pt x="0" y="52"/>
                  </a:lnTo>
                  <a:lnTo>
                    <a:pt x="5" y="66"/>
                  </a:lnTo>
                  <a:lnTo>
                    <a:pt x="17" y="75"/>
                  </a:lnTo>
                  <a:lnTo>
                    <a:pt x="31" y="81"/>
                  </a:lnTo>
                  <a:lnTo>
                    <a:pt x="45" y="81"/>
                  </a:lnTo>
                  <a:lnTo>
                    <a:pt x="71" y="72"/>
                  </a:lnTo>
                  <a:lnTo>
                    <a:pt x="71" y="72"/>
                  </a:lnTo>
                  <a:lnTo>
                    <a:pt x="85" y="66"/>
                  </a:lnTo>
                  <a:lnTo>
                    <a:pt x="94" y="58"/>
                  </a:lnTo>
                  <a:lnTo>
                    <a:pt x="100" y="44"/>
                  </a:lnTo>
                  <a:lnTo>
                    <a:pt x="100" y="29"/>
                  </a:lnTo>
                  <a:lnTo>
                    <a:pt x="100" y="29"/>
                  </a:lnTo>
                  <a:lnTo>
                    <a:pt x="94" y="15"/>
                  </a:lnTo>
                  <a:lnTo>
                    <a:pt x="82" y="3"/>
                  </a:lnTo>
                  <a:lnTo>
                    <a:pt x="68" y="0"/>
                  </a:lnTo>
                  <a:lnTo>
                    <a:pt x="54" y="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39" name="Freeform 321"/>
            <p:cNvSpPr>
              <a:spLocks noChangeArrowheads="1"/>
            </p:cNvSpPr>
            <p:nvPr/>
          </p:nvSpPr>
          <p:spPr bwMode="auto">
            <a:xfrm>
              <a:off x="7999413" y="4610100"/>
              <a:ext cx="38100" cy="28575"/>
            </a:xfrm>
            <a:custGeom>
              <a:avLst/>
              <a:gdLst>
                <a:gd name="T0" fmla="*/ 60 w 104"/>
                <a:gd name="T1" fmla="*/ 0 h 81"/>
                <a:gd name="T2" fmla="*/ 60 w 104"/>
                <a:gd name="T3" fmla="*/ 0 h 81"/>
                <a:gd name="T4" fmla="*/ 34 w 104"/>
                <a:gd name="T5" fmla="*/ 3 h 81"/>
                <a:gd name="T6" fmla="*/ 31 w 104"/>
                <a:gd name="T7" fmla="*/ 3 h 81"/>
                <a:gd name="T8" fmla="*/ 31 w 104"/>
                <a:gd name="T9" fmla="*/ 3 h 81"/>
                <a:gd name="T10" fmla="*/ 31 w 104"/>
                <a:gd name="T11" fmla="*/ 3 h 81"/>
                <a:gd name="T12" fmla="*/ 17 w 104"/>
                <a:gd name="T13" fmla="*/ 8 h 81"/>
                <a:gd name="T14" fmla="*/ 5 w 104"/>
                <a:gd name="T15" fmla="*/ 20 h 81"/>
                <a:gd name="T16" fmla="*/ 0 w 104"/>
                <a:gd name="T17" fmla="*/ 31 h 81"/>
                <a:gd name="T18" fmla="*/ 0 w 104"/>
                <a:gd name="T19" fmla="*/ 48 h 81"/>
                <a:gd name="T20" fmla="*/ 0 w 104"/>
                <a:gd name="T21" fmla="*/ 48 h 81"/>
                <a:gd name="T22" fmla="*/ 5 w 104"/>
                <a:gd name="T23" fmla="*/ 63 h 81"/>
                <a:gd name="T24" fmla="*/ 17 w 104"/>
                <a:gd name="T25" fmla="*/ 74 h 81"/>
                <a:gd name="T26" fmla="*/ 28 w 104"/>
                <a:gd name="T27" fmla="*/ 80 h 81"/>
                <a:gd name="T28" fmla="*/ 45 w 104"/>
                <a:gd name="T29" fmla="*/ 80 h 81"/>
                <a:gd name="T30" fmla="*/ 71 w 104"/>
                <a:gd name="T31" fmla="*/ 74 h 81"/>
                <a:gd name="T32" fmla="*/ 71 w 104"/>
                <a:gd name="T33" fmla="*/ 74 h 81"/>
                <a:gd name="T34" fmla="*/ 85 w 104"/>
                <a:gd name="T35" fmla="*/ 71 h 81"/>
                <a:gd name="T36" fmla="*/ 97 w 104"/>
                <a:gd name="T37" fmla="*/ 60 h 81"/>
                <a:gd name="T38" fmla="*/ 103 w 104"/>
                <a:gd name="T39" fmla="*/ 45 h 81"/>
                <a:gd name="T40" fmla="*/ 103 w 104"/>
                <a:gd name="T41" fmla="*/ 31 h 81"/>
                <a:gd name="T42" fmla="*/ 103 w 104"/>
                <a:gd name="T43" fmla="*/ 31 h 81"/>
                <a:gd name="T44" fmla="*/ 97 w 104"/>
                <a:gd name="T45" fmla="*/ 17 h 81"/>
                <a:gd name="T46" fmla="*/ 88 w 104"/>
                <a:gd name="T47" fmla="*/ 6 h 81"/>
                <a:gd name="T48" fmla="*/ 74 w 104"/>
                <a:gd name="T49" fmla="*/ 0 h 81"/>
                <a:gd name="T50" fmla="*/ 60 w 104"/>
                <a:gd name="T51"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4" h="81">
                  <a:moveTo>
                    <a:pt x="60" y="0"/>
                  </a:moveTo>
                  <a:lnTo>
                    <a:pt x="60" y="0"/>
                  </a:lnTo>
                  <a:lnTo>
                    <a:pt x="34" y="3"/>
                  </a:lnTo>
                  <a:lnTo>
                    <a:pt x="31" y="3"/>
                  </a:lnTo>
                  <a:lnTo>
                    <a:pt x="31" y="3"/>
                  </a:lnTo>
                  <a:lnTo>
                    <a:pt x="31" y="3"/>
                  </a:lnTo>
                  <a:lnTo>
                    <a:pt x="17" y="8"/>
                  </a:lnTo>
                  <a:lnTo>
                    <a:pt x="5" y="20"/>
                  </a:lnTo>
                  <a:lnTo>
                    <a:pt x="0" y="31"/>
                  </a:lnTo>
                  <a:lnTo>
                    <a:pt x="0" y="48"/>
                  </a:lnTo>
                  <a:lnTo>
                    <a:pt x="0" y="48"/>
                  </a:lnTo>
                  <a:lnTo>
                    <a:pt x="5" y="63"/>
                  </a:lnTo>
                  <a:lnTo>
                    <a:pt x="17" y="74"/>
                  </a:lnTo>
                  <a:lnTo>
                    <a:pt x="28" y="80"/>
                  </a:lnTo>
                  <a:lnTo>
                    <a:pt x="45" y="80"/>
                  </a:lnTo>
                  <a:lnTo>
                    <a:pt x="71" y="74"/>
                  </a:lnTo>
                  <a:lnTo>
                    <a:pt x="71" y="74"/>
                  </a:lnTo>
                  <a:lnTo>
                    <a:pt x="85" y="71"/>
                  </a:lnTo>
                  <a:lnTo>
                    <a:pt x="97" y="60"/>
                  </a:lnTo>
                  <a:lnTo>
                    <a:pt x="103" y="45"/>
                  </a:lnTo>
                  <a:lnTo>
                    <a:pt x="103" y="31"/>
                  </a:lnTo>
                  <a:lnTo>
                    <a:pt x="103" y="31"/>
                  </a:lnTo>
                  <a:lnTo>
                    <a:pt x="97" y="17"/>
                  </a:lnTo>
                  <a:lnTo>
                    <a:pt x="88" y="6"/>
                  </a:lnTo>
                  <a:lnTo>
                    <a:pt x="74" y="0"/>
                  </a:lnTo>
                  <a:lnTo>
                    <a:pt x="60" y="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40" name="Freeform 322"/>
            <p:cNvSpPr>
              <a:spLocks noChangeArrowheads="1"/>
            </p:cNvSpPr>
            <p:nvPr/>
          </p:nvSpPr>
          <p:spPr bwMode="auto">
            <a:xfrm>
              <a:off x="7929563" y="4618038"/>
              <a:ext cx="38100" cy="30162"/>
            </a:xfrm>
            <a:custGeom>
              <a:avLst/>
              <a:gdLst>
                <a:gd name="T0" fmla="*/ 60 w 107"/>
                <a:gd name="T1" fmla="*/ 0 h 85"/>
                <a:gd name="T2" fmla="*/ 34 w 107"/>
                <a:gd name="T3" fmla="*/ 3 h 85"/>
                <a:gd name="T4" fmla="*/ 34 w 107"/>
                <a:gd name="T5" fmla="*/ 3 h 85"/>
                <a:gd name="T6" fmla="*/ 34 w 107"/>
                <a:gd name="T7" fmla="*/ 3 h 85"/>
                <a:gd name="T8" fmla="*/ 20 w 107"/>
                <a:gd name="T9" fmla="*/ 9 h 85"/>
                <a:gd name="T10" fmla="*/ 8 w 107"/>
                <a:gd name="T11" fmla="*/ 18 h 85"/>
                <a:gd name="T12" fmla="*/ 0 w 107"/>
                <a:gd name="T13" fmla="*/ 32 h 85"/>
                <a:gd name="T14" fmla="*/ 0 w 107"/>
                <a:gd name="T15" fmla="*/ 47 h 85"/>
                <a:gd name="T16" fmla="*/ 0 w 107"/>
                <a:gd name="T17" fmla="*/ 47 h 85"/>
                <a:gd name="T18" fmla="*/ 2 w 107"/>
                <a:gd name="T19" fmla="*/ 63 h 85"/>
                <a:gd name="T20" fmla="*/ 14 w 107"/>
                <a:gd name="T21" fmla="*/ 75 h 85"/>
                <a:gd name="T22" fmla="*/ 28 w 107"/>
                <a:gd name="T23" fmla="*/ 81 h 85"/>
                <a:gd name="T24" fmla="*/ 43 w 107"/>
                <a:gd name="T25" fmla="*/ 84 h 85"/>
                <a:gd name="T26" fmla="*/ 68 w 107"/>
                <a:gd name="T27" fmla="*/ 81 h 85"/>
                <a:gd name="T28" fmla="*/ 68 w 107"/>
                <a:gd name="T29" fmla="*/ 81 h 85"/>
                <a:gd name="T30" fmla="*/ 83 w 107"/>
                <a:gd name="T31" fmla="*/ 75 h 85"/>
                <a:gd name="T32" fmla="*/ 97 w 107"/>
                <a:gd name="T33" fmla="*/ 66 h 85"/>
                <a:gd name="T34" fmla="*/ 103 w 107"/>
                <a:gd name="T35" fmla="*/ 52 h 85"/>
                <a:gd name="T36" fmla="*/ 106 w 107"/>
                <a:gd name="T37" fmla="*/ 38 h 85"/>
                <a:gd name="T38" fmla="*/ 106 w 107"/>
                <a:gd name="T39" fmla="*/ 38 h 85"/>
                <a:gd name="T40" fmla="*/ 100 w 107"/>
                <a:gd name="T41" fmla="*/ 23 h 85"/>
                <a:gd name="T42" fmla="*/ 91 w 107"/>
                <a:gd name="T43" fmla="*/ 9 h 85"/>
                <a:gd name="T44" fmla="*/ 77 w 107"/>
                <a:gd name="T45" fmla="*/ 3 h 85"/>
                <a:gd name="T46" fmla="*/ 60 w 107"/>
                <a:gd name="T47"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7" h="85">
                  <a:moveTo>
                    <a:pt x="60" y="0"/>
                  </a:moveTo>
                  <a:lnTo>
                    <a:pt x="34" y="3"/>
                  </a:lnTo>
                  <a:lnTo>
                    <a:pt x="34" y="3"/>
                  </a:lnTo>
                  <a:lnTo>
                    <a:pt x="34" y="3"/>
                  </a:lnTo>
                  <a:lnTo>
                    <a:pt x="20" y="9"/>
                  </a:lnTo>
                  <a:lnTo>
                    <a:pt x="8" y="18"/>
                  </a:lnTo>
                  <a:lnTo>
                    <a:pt x="0" y="32"/>
                  </a:lnTo>
                  <a:lnTo>
                    <a:pt x="0" y="47"/>
                  </a:lnTo>
                  <a:lnTo>
                    <a:pt x="0" y="47"/>
                  </a:lnTo>
                  <a:lnTo>
                    <a:pt x="2" y="63"/>
                  </a:lnTo>
                  <a:lnTo>
                    <a:pt x="14" y="75"/>
                  </a:lnTo>
                  <a:lnTo>
                    <a:pt x="28" y="81"/>
                  </a:lnTo>
                  <a:lnTo>
                    <a:pt x="43" y="84"/>
                  </a:lnTo>
                  <a:lnTo>
                    <a:pt x="68" y="81"/>
                  </a:lnTo>
                  <a:lnTo>
                    <a:pt x="68" y="81"/>
                  </a:lnTo>
                  <a:lnTo>
                    <a:pt x="83" y="75"/>
                  </a:lnTo>
                  <a:lnTo>
                    <a:pt x="97" y="66"/>
                  </a:lnTo>
                  <a:lnTo>
                    <a:pt x="103" y="52"/>
                  </a:lnTo>
                  <a:lnTo>
                    <a:pt x="106" y="38"/>
                  </a:lnTo>
                  <a:lnTo>
                    <a:pt x="106" y="38"/>
                  </a:lnTo>
                  <a:lnTo>
                    <a:pt x="100" y="23"/>
                  </a:lnTo>
                  <a:lnTo>
                    <a:pt x="91" y="9"/>
                  </a:lnTo>
                  <a:lnTo>
                    <a:pt x="77" y="3"/>
                  </a:lnTo>
                  <a:lnTo>
                    <a:pt x="60" y="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41" name="Freeform 323"/>
            <p:cNvSpPr>
              <a:spLocks noChangeArrowheads="1"/>
            </p:cNvSpPr>
            <p:nvPr/>
          </p:nvSpPr>
          <p:spPr bwMode="auto">
            <a:xfrm>
              <a:off x="7859713" y="4624388"/>
              <a:ext cx="38100" cy="30162"/>
            </a:xfrm>
            <a:custGeom>
              <a:avLst/>
              <a:gdLst>
                <a:gd name="T0" fmla="*/ 66 w 107"/>
                <a:gd name="T1" fmla="*/ 0 h 84"/>
                <a:gd name="T2" fmla="*/ 40 w 107"/>
                <a:gd name="T3" fmla="*/ 3 h 84"/>
                <a:gd name="T4" fmla="*/ 37 w 107"/>
                <a:gd name="T5" fmla="*/ 3 h 84"/>
                <a:gd name="T6" fmla="*/ 37 w 107"/>
                <a:gd name="T7" fmla="*/ 3 h 84"/>
                <a:gd name="T8" fmla="*/ 23 w 107"/>
                <a:gd name="T9" fmla="*/ 6 h 84"/>
                <a:gd name="T10" fmla="*/ 11 w 107"/>
                <a:gd name="T11" fmla="*/ 17 h 84"/>
                <a:gd name="T12" fmla="*/ 3 w 107"/>
                <a:gd name="T13" fmla="*/ 29 h 84"/>
                <a:gd name="T14" fmla="*/ 0 w 107"/>
                <a:gd name="T15" fmla="*/ 46 h 84"/>
                <a:gd name="T16" fmla="*/ 0 w 107"/>
                <a:gd name="T17" fmla="*/ 46 h 84"/>
                <a:gd name="T18" fmla="*/ 6 w 107"/>
                <a:gd name="T19" fmla="*/ 60 h 84"/>
                <a:gd name="T20" fmla="*/ 14 w 107"/>
                <a:gd name="T21" fmla="*/ 71 h 84"/>
                <a:gd name="T22" fmla="*/ 26 w 107"/>
                <a:gd name="T23" fmla="*/ 80 h 84"/>
                <a:gd name="T24" fmla="*/ 43 w 107"/>
                <a:gd name="T25" fmla="*/ 83 h 84"/>
                <a:gd name="T26" fmla="*/ 69 w 107"/>
                <a:gd name="T27" fmla="*/ 80 h 84"/>
                <a:gd name="T28" fmla="*/ 69 w 107"/>
                <a:gd name="T29" fmla="*/ 80 h 84"/>
                <a:gd name="T30" fmla="*/ 86 w 107"/>
                <a:gd name="T31" fmla="*/ 77 h 84"/>
                <a:gd name="T32" fmla="*/ 97 w 107"/>
                <a:gd name="T33" fmla="*/ 69 h 84"/>
                <a:gd name="T34" fmla="*/ 106 w 107"/>
                <a:gd name="T35" fmla="*/ 54 h 84"/>
                <a:gd name="T36" fmla="*/ 106 w 107"/>
                <a:gd name="T37" fmla="*/ 40 h 84"/>
                <a:gd name="T38" fmla="*/ 106 w 107"/>
                <a:gd name="T39" fmla="*/ 40 h 84"/>
                <a:gd name="T40" fmla="*/ 103 w 107"/>
                <a:gd name="T41" fmla="*/ 23 h 84"/>
                <a:gd name="T42" fmla="*/ 94 w 107"/>
                <a:gd name="T43" fmla="*/ 11 h 84"/>
                <a:gd name="T44" fmla="*/ 80 w 107"/>
                <a:gd name="T45" fmla="*/ 3 h 84"/>
                <a:gd name="T46" fmla="*/ 66 w 107"/>
                <a:gd name="T47"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7" h="84">
                  <a:moveTo>
                    <a:pt x="66" y="0"/>
                  </a:moveTo>
                  <a:lnTo>
                    <a:pt x="40" y="3"/>
                  </a:lnTo>
                  <a:lnTo>
                    <a:pt x="37" y="3"/>
                  </a:lnTo>
                  <a:lnTo>
                    <a:pt x="37" y="3"/>
                  </a:lnTo>
                  <a:lnTo>
                    <a:pt x="23" y="6"/>
                  </a:lnTo>
                  <a:lnTo>
                    <a:pt x="11" y="17"/>
                  </a:lnTo>
                  <a:lnTo>
                    <a:pt x="3" y="29"/>
                  </a:lnTo>
                  <a:lnTo>
                    <a:pt x="0" y="46"/>
                  </a:lnTo>
                  <a:lnTo>
                    <a:pt x="0" y="46"/>
                  </a:lnTo>
                  <a:lnTo>
                    <a:pt x="6" y="60"/>
                  </a:lnTo>
                  <a:lnTo>
                    <a:pt x="14" y="71"/>
                  </a:lnTo>
                  <a:lnTo>
                    <a:pt x="26" y="80"/>
                  </a:lnTo>
                  <a:lnTo>
                    <a:pt x="43" y="83"/>
                  </a:lnTo>
                  <a:lnTo>
                    <a:pt x="69" y="80"/>
                  </a:lnTo>
                  <a:lnTo>
                    <a:pt x="69" y="80"/>
                  </a:lnTo>
                  <a:lnTo>
                    <a:pt x="86" y="77"/>
                  </a:lnTo>
                  <a:lnTo>
                    <a:pt x="97" y="69"/>
                  </a:lnTo>
                  <a:lnTo>
                    <a:pt x="106" y="54"/>
                  </a:lnTo>
                  <a:lnTo>
                    <a:pt x="106" y="40"/>
                  </a:lnTo>
                  <a:lnTo>
                    <a:pt x="106" y="40"/>
                  </a:lnTo>
                  <a:lnTo>
                    <a:pt x="103" y="23"/>
                  </a:lnTo>
                  <a:lnTo>
                    <a:pt x="94" y="11"/>
                  </a:lnTo>
                  <a:lnTo>
                    <a:pt x="80" y="3"/>
                  </a:lnTo>
                  <a:lnTo>
                    <a:pt x="66" y="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42" name="Freeform 324"/>
            <p:cNvSpPr>
              <a:spLocks noChangeArrowheads="1"/>
            </p:cNvSpPr>
            <p:nvPr/>
          </p:nvSpPr>
          <p:spPr bwMode="auto">
            <a:xfrm>
              <a:off x="7789863" y="4625975"/>
              <a:ext cx="39687" cy="28575"/>
            </a:xfrm>
            <a:custGeom>
              <a:avLst/>
              <a:gdLst>
                <a:gd name="T0" fmla="*/ 69 w 110"/>
                <a:gd name="T1" fmla="*/ 0 h 81"/>
                <a:gd name="T2" fmla="*/ 69 w 110"/>
                <a:gd name="T3" fmla="*/ 0 h 81"/>
                <a:gd name="T4" fmla="*/ 43 w 110"/>
                <a:gd name="T5" fmla="*/ 0 h 81"/>
                <a:gd name="T6" fmla="*/ 43 w 110"/>
                <a:gd name="T7" fmla="*/ 0 h 81"/>
                <a:gd name="T8" fmla="*/ 43 w 110"/>
                <a:gd name="T9" fmla="*/ 0 h 81"/>
                <a:gd name="T10" fmla="*/ 43 w 110"/>
                <a:gd name="T11" fmla="*/ 0 h 81"/>
                <a:gd name="T12" fmla="*/ 26 w 110"/>
                <a:gd name="T13" fmla="*/ 2 h 81"/>
                <a:gd name="T14" fmla="*/ 14 w 110"/>
                <a:gd name="T15" fmla="*/ 11 h 81"/>
                <a:gd name="T16" fmla="*/ 6 w 110"/>
                <a:gd name="T17" fmla="*/ 26 h 81"/>
                <a:gd name="T18" fmla="*/ 0 w 110"/>
                <a:gd name="T19" fmla="*/ 40 h 81"/>
                <a:gd name="T20" fmla="*/ 0 w 110"/>
                <a:gd name="T21" fmla="*/ 40 h 81"/>
                <a:gd name="T22" fmla="*/ 6 w 110"/>
                <a:gd name="T23" fmla="*/ 57 h 81"/>
                <a:gd name="T24" fmla="*/ 14 w 110"/>
                <a:gd name="T25" fmla="*/ 68 h 81"/>
                <a:gd name="T26" fmla="*/ 26 w 110"/>
                <a:gd name="T27" fmla="*/ 77 h 81"/>
                <a:gd name="T28" fmla="*/ 43 w 110"/>
                <a:gd name="T29" fmla="*/ 80 h 81"/>
                <a:gd name="T30" fmla="*/ 69 w 110"/>
                <a:gd name="T31" fmla="*/ 80 h 81"/>
                <a:gd name="T32" fmla="*/ 69 w 110"/>
                <a:gd name="T33" fmla="*/ 80 h 81"/>
                <a:gd name="T34" fmla="*/ 83 w 110"/>
                <a:gd name="T35" fmla="*/ 77 h 81"/>
                <a:gd name="T36" fmla="*/ 98 w 110"/>
                <a:gd name="T37" fmla="*/ 68 h 81"/>
                <a:gd name="T38" fmla="*/ 106 w 110"/>
                <a:gd name="T39" fmla="*/ 57 h 81"/>
                <a:gd name="T40" fmla="*/ 109 w 110"/>
                <a:gd name="T41" fmla="*/ 40 h 81"/>
                <a:gd name="T42" fmla="*/ 109 w 110"/>
                <a:gd name="T43" fmla="*/ 40 h 81"/>
                <a:gd name="T44" fmla="*/ 106 w 110"/>
                <a:gd name="T45" fmla="*/ 26 h 81"/>
                <a:gd name="T46" fmla="*/ 98 w 110"/>
                <a:gd name="T47" fmla="*/ 11 h 81"/>
                <a:gd name="T48" fmla="*/ 83 w 110"/>
                <a:gd name="T49" fmla="*/ 2 h 81"/>
                <a:gd name="T50" fmla="*/ 69 w 110"/>
                <a:gd name="T51"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0" h="81">
                  <a:moveTo>
                    <a:pt x="69" y="0"/>
                  </a:moveTo>
                  <a:lnTo>
                    <a:pt x="69" y="0"/>
                  </a:lnTo>
                  <a:lnTo>
                    <a:pt x="43" y="0"/>
                  </a:lnTo>
                  <a:lnTo>
                    <a:pt x="43" y="0"/>
                  </a:lnTo>
                  <a:lnTo>
                    <a:pt x="43" y="0"/>
                  </a:lnTo>
                  <a:lnTo>
                    <a:pt x="43" y="0"/>
                  </a:lnTo>
                  <a:lnTo>
                    <a:pt x="26" y="2"/>
                  </a:lnTo>
                  <a:lnTo>
                    <a:pt x="14" y="11"/>
                  </a:lnTo>
                  <a:lnTo>
                    <a:pt x="6" y="26"/>
                  </a:lnTo>
                  <a:lnTo>
                    <a:pt x="0" y="40"/>
                  </a:lnTo>
                  <a:lnTo>
                    <a:pt x="0" y="40"/>
                  </a:lnTo>
                  <a:lnTo>
                    <a:pt x="6" y="57"/>
                  </a:lnTo>
                  <a:lnTo>
                    <a:pt x="14" y="68"/>
                  </a:lnTo>
                  <a:lnTo>
                    <a:pt x="26" y="77"/>
                  </a:lnTo>
                  <a:lnTo>
                    <a:pt x="43" y="80"/>
                  </a:lnTo>
                  <a:lnTo>
                    <a:pt x="69" y="80"/>
                  </a:lnTo>
                  <a:lnTo>
                    <a:pt x="69" y="80"/>
                  </a:lnTo>
                  <a:lnTo>
                    <a:pt x="83" y="77"/>
                  </a:lnTo>
                  <a:lnTo>
                    <a:pt x="98" y="68"/>
                  </a:lnTo>
                  <a:lnTo>
                    <a:pt x="106" y="57"/>
                  </a:lnTo>
                  <a:lnTo>
                    <a:pt x="109" y="40"/>
                  </a:lnTo>
                  <a:lnTo>
                    <a:pt x="109" y="40"/>
                  </a:lnTo>
                  <a:lnTo>
                    <a:pt x="106" y="26"/>
                  </a:lnTo>
                  <a:lnTo>
                    <a:pt x="98" y="11"/>
                  </a:lnTo>
                  <a:lnTo>
                    <a:pt x="83" y="2"/>
                  </a:lnTo>
                  <a:lnTo>
                    <a:pt x="69" y="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43" name="Freeform 325"/>
            <p:cNvSpPr>
              <a:spLocks noChangeArrowheads="1"/>
            </p:cNvSpPr>
            <p:nvPr/>
          </p:nvSpPr>
          <p:spPr bwMode="auto">
            <a:xfrm>
              <a:off x="7720013" y="4624388"/>
              <a:ext cx="38100" cy="28575"/>
            </a:xfrm>
            <a:custGeom>
              <a:avLst/>
              <a:gdLst>
                <a:gd name="T0" fmla="*/ 69 w 107"/>
                <a:gd name="T1" fmla="*/ 0 h 81"/>
                <a:gd name="T2" fmla="*/ 43 w 107"/>
                <a:gd name="T3" fmla="*/ 0 h 81"/>
                <a:gd name="T4" fmla="*/ 43 w 107"/>
                <a:gd name="T5" fmla="*/ 0 h 81"/>
                <a:gd name="T6" fmla="*/ 26 w 107"/>
                <a:gd name="T7" fmla="*/ 0 h 81"/>
                <a:gd name="T8" fmla="*/ 14 w 107"/>
                <a:gd name="T9" fmla="*/ 8 h 81"/>
                <a:gd name="T10" fmla="*/ 6 w 107"/>
                <a:gd name="T11" fmla="*/ 20 h 81"/>
                <a:gd name="T12" fmla="*/ 0 w 107"/>
                <a:gd name="T13" fmla="*/ 37 h 81"/>
                <a:gd name="T14" fmla="*/ 0 w 107"/>
                <a:gd name="T15" fmla="*/ 37 h 81"/>
                <a:gd name="T16" fmla="*/ 3 w 107"/>
                <a:gd name="T17" fmla="*/ 51 h 81"/>
                <a:gd name="T18" fmla="*/ 12 w 107"/>
                <a:gd name="T19" fmla="*/ 66 h 81"/>
                <a:gd name="T20" fmla="*/ 23 w 107"/>
                <a:gd name="T21" fmla="*/ 74 h 81"/>
                <a:gd name="T22" fmla="*/ 38 w 107"/>
                <a:gd name="T23" fmla="*/ 77 h 81"/>
                <a:gd name="T24" fmla="*/ 66 w 107"/>
                <a:gd name="T25" fmla="*/ 80 h 81"/>
                <a:gd name="T26" fmla="*/ 66 w 107"/>
                <a:gd name="T27" fmla="*/ 80 h 81"/>
                <a:gd name="T28" fmla="*/ 66 w 107"/>
                <a:gd name="T29" fmla="*/ 80 h 81"/>
                <a:gd name="T30" fmla="*/ 80 w 107"/>
                <a:gd name="T31" fmla="*/ 77 h 81"/>
                <a:gd name="T32" fmla="*/ 95 w 107"/>
                <a:gd name="T33" fmla="*/ 68 h 81"/>
                <a:gd name="T34" fmla="*/ 103 w 107"/>
                <a:gd name="T35" fmla="*/ 57 h 81"/>
                <a:gd name="T36" fmla="*/ 106 w 107"/>
                <a:gd name="T37" fmla="*/ 43 h 81"/>
                <a:gd name="T38" fmla="*/ 106 w 107"/>
                <a:gd name="T39" fmla="*/ 43 h 81"/>
                <a:gd name="T40" fmla="*/ 106 w 107"/>
                <a:gd name="T41" fmla="*/ 26 h 81"/>
                <a:gd name="T42" fmla="*/ 98 w 107"/>
                <a:gd name="T43" fmla="*/ 11 h 81"/>
                <a:gd name="T44" fmla="*/ 83 w 107"/>
                <a:gd name="T45" fmla="*/ 3 h 81"/>
                <a:gd name="T46" fmla="*/ 69 w 107"/>
                <a:gd name="T47"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7" h="81">
                  <a:moveTo>
                    <a:pt x="69" y="0"/>
                  </a:moveTo>
                  <a:lnTo>
                    <a:pt x="43" y="0"/>
                  </a:lnTo>
                  <a:lnTo>
                    <a:pt x="43" y="0"/>
                  </a:lnTo>
                  <a:lnTo>
                    <a:pt x="26" y="0"/>
                  </a:lnTo>
                  <a:lnTo>
                    <a:pt x="14" y="8"/>
                  </a:lnTo>
                  <a:lnTo>
                    <a:pt x="6" y="20"/>
                  </a:lnTo>
                  <a:lnTo>
                    <a:pt x="0" y="37"/>
                  </a:lnTo>
                  <a:lnTo>
                    <a:pt x="0" y="37"/>
                  </a:lnTo>
                  <a:lnTo>
                    <a:pt x="3" y="51"/>
                  </a:lnTo>
                  <a:lnTo>
                    <a:pt x="12" y="66"/>
                  </a:lnTo>
                  <a:lnTo>
                    <a:pt x="23" y="74"/>
                  </a:lnTo>
                  <a:lnTo>
                    <a:pt x="38" y="77"/>
                  </a:lnTo>
                  <a:lnTo>
                    <a:pt x="66" y="80"/>
                  </a:lnTo>
                  <a:lnTo>
                    <a:pt x="66" y="80"/>
                  </a:lnTo>
                  <a:lnTo>
                    <a:pt x="66" y="80"/>
                  </a:lnTo>
                  <a:lnTo>
                    <a:pt x="80" y="77"/>
                  </a:lnTo>
                  <a:lnTo>
                    <a:pt x="95" y="68"/>
                  </a:lnTo>
                  <a:lnTo>
                    <a:pt x="103" y="57"/>
                  </a:lnTo>
                  <a:lnTo>
                    <a:pt x="106" y="43"/>
                  </a:lnTo>
                  <a:lnTo>
                    <a:pt x="106" y="43"/>
                  </a:lnTo>
                  <a:lnTo>
                    <a:pt x="106" y="26"/>
                  </a:lnTo>
                  <a:lnTo>
                    <a:pt x="98" y="11"/>
                  </a:lnTo>
                  <a:lnTo>
                    <a:pt x="83" y="3"/>
                  </a:lnTo>
                  <a:lnTo>
                    <a:pt x="69" y="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44" name="Freeform 326"/>
            <p:cNvSpPr>
              <a:spLocks noChangeArrowheads="1"/>
            </p:cNvSpPr>
            <p:nvPr/>
          </p:nvSpPr>
          <p:spPr bwMode="auto">
            <a:xfrm>
              <a:off x="7651750" y="4618038"/>
              <a:ext cx="38100" cy="30162"/>
            </a:xfrm>
            <a:custGeom>
              <a:avLst/>
              <a:gdLst>
                <a:gd name="T0" fmla="*/ 69 w 107"/>
                <a:gd name="T1" fmla="*/ 3 h 85"/>
                <a:gd name="T2" fmla="*/ 43 w 107"/>
                <a:gd name="T3" fmla="*/ 0 h 85"/>
                <a:gd name="T4" fmla="*/ 43 w 107"/>
                <a:gd name="T5" fmla="*/ 0 h 85"/>
                <a:gd name="T6" fmla="*/ 29 w 107"/>
                <a:gd name="T7" fmla="*/ 3 h 85"/>
                <a:gd name="T8" fmla="*/ 15 w 107"/>
                <a:gd name="T9" fmla="*/ 12 h 85"/>
                <a:gd name="T10" fmla="*/ 6 w 107"/>
                <a:gd name="T11" fmla="*/ 23 h 85"/>
                <a:gd name="T12" fmla="*/ 0 w 107"/>
                <a:gd name="T13" fmla="*/ 38 h 85"/>
                <a:gd name="T14" fmla="*/ 0 w 107"/>
                <a:gd name="T15" fmla="*/ 38 h 85"/>
                <a:gd name="T16" fmla="*/ 3 w 107"/>
                <a:gd name="T17" fmla="*/ 52 h 85"/>
                <a:gd name="T18" fmla="*/ 9 w 107"/>
                <a:gd name="T19" fmla="*/ 66 h 85"/>
                <a:gd name="T20" fmla="*/ 20 w 107"/>
                <a:gd name="T21" fmla="*/ 75 h 85"/>
                <a:gd name="T22" fmla="*/ 35 w 107"/>
                <a:gd name="T23" fmla="*/ 81 h 85"/>
                <a:gd name="T24" fmla="*/ 63 w 107"/>
                <a:gd name="T25" fmla="*/ 84 h 85"/>
                <a:gd name="T26" fmla="*/ 63 w 107"/>
                <a:gd name="T27" fmla="*/ 84 h 85"/>
                <a:gd name="T28" fmla="*/ 63 w 107"/>
                <a:gd name="T29" fmla="*/ 84 h 85"/>
                <a:gd name="T30" fmla="*/ 78 w 107"/>
                <a:gd name="T31" fmla="*/ 81 h 85"/>
                <a:gd name="T32" fmla="*/ 92 w 107"/>
                <a:gd name="T33" fmla="*/ 75 h 85"/>
                <a:gd name="T34" fmla="*/ 101 w 107"/>
                <a:gd name="T35" fmla="*/ 63 h 85"/>
                <a:gd name="T36" fmla="*/ 106 w 107"/>
                <a:gd name="T37" fmla="*/ 47 h 85"/>
                <a:gd name="T38" fmla="*/ 106 w 107"/>
                <a:gd name="T39" fmla="*/ 47 h 85"/>
                <a:gd name="T40" fmla="*/ 104 w 107"/>
                <a:gd name="T41" fmla="*/ 32 h 85"/>
                <a:gd name="T42" fmla="*/ 98 w 107"/>
                <a:gd name="T43" fmla="*/ 18 h 85"/>
                <a:gd name="T44" fmla="*/ 86 w 107"/>
                <a:gd name="T45" fmla="*/ 9 h 85"/>
                <a:gd name="T46" fmla="*/ 69 w 107"/>
                <a:gd name="T47" fmla="*/ 3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7" h="85">
                  <a:moveTo>
                    <a:pt x="69" y="3"/>
                  </a:moveTo>
                  <a:lnTo>
                    <a:pt x="43" y="0"/>
                  </a:lnTo>
                  <a:lnTo>
                    <a:pt x="43" y="0"/>
                  </a:lnTo>
                  <a:lnTo>
                    <a:pt x="29" y="3"/>
                  </a:lnTo>
                  <a:lnTo>
                    <a:pt x="15" y="12"/>
                  </a:lnTo>
                  <a:lnTo>
                    <a:pt x="6" y="23"/>
                  </a:lnTo>
                  <a:lnTo>
                    <a:pt x="0" y="38"/>
                  </a:lnTo>
                  <a:lnTo>
                    <a:pt x="0" y="38"/>
                  </a:lnTo>
                  <a:lnTo>
                    <a:pt x="3" y="52"/>
                  </a:lnTo>
                  <a:lnTo>
                    <a:pt x="9" y="66"/>
                  </a:lnTo>
                  <a:lnTo>
                    <a:pt x="20" y="75"/>
                  </a:lnTo>
                  <a:lnTo>
                    <a:pt x="35" y="81"/>
                  </a:lnTo>
                  <a:lnTo>
                    <a:pt x="63" y="84"/>
                  </a:lnTo>
                  <a:lnTo>
                    <a:pt x="63" y="84"/>
                  </a:lnTo>
                  <a:lnTo>
                    <a:pt x="63" y="84"/>
                  </a:lnTo>
                  <a:lnTo>
                    <a:pt x="78" y="81"/>
                  </a:lnTo>
                  <a:lnTo>
                    <a:pt x="92" y="75"/>
                  </a:lnTo>
                  <a:lnTo>
                    <a:pt x="101" y="63"/>
                  </a:lnTo>
                  <a:lnTo>
                    <a:pt x="106" y="47"/>
                  </a:lnTo>
                  <a:lnTo>
                    <a:pt x="106" y="47"/>
                  </a:lnTo>
                  <a:lnTo>
                    <a:pt x="104" y="32"/>
                  </a:lnTo>
                  <a:lnTo>
                    <a:pt x="98" y="18"/>
                  </a:lnTo>
                  <a:lnTo>
                    <a:pt x="86" y="9"/>
                  </a:lnTo>
                  <a:lnTo>
                    <a:pt x="69" y="3"/>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45" name="Freeform 327"/>
            <p:cNvSpPr>
              <a:spLocks noChangeArrowheads="1"/>
            </p:cNvSpPr>
            <p:nvPr/>
          </p:nvSpPr>
          <p:spPr bwMode="auto">
            <a:xfrm>
              <a:off x="7581900" y="4610100"/>
              <a:ext cx="38100" cy="28575"/>
            </a:xfrm>
            <a:custGeom>
              <a:avLst/>
              <a:gdLst>
                <a:gd name="T0" fmla="*/ 72 w 108"/>
                <a:gd name="T1" fmla="*/ 3 h 81"/>
                <a:gd name="T2" fmla="*/ 72 w 108"/>
                <a:gd name="T3" fmla="*/ 3 h 81"/>
                <a:gd name="T4" fmla="*/ 46 w 108"/>
                <a:gd name="T5" fmla="*/ 0 h 81"/>
                <a:gd name="T6" fmla="*/ 46 w 108"/>
                <a:gd name="T7" fmla="*/ 0 h 81"/>
                <a:gd name="T8" fmla="*/ 46 w 108"/>
                <a:gd name="T9" fmla="*/ 0 h 81"/>
                <a:gd name="T10" fmla="*/ 32 w 108"/>
                <a:gd name="T11" fmla="*/ 0 h 81"/>
                <a:gd name="T12" fmla="*/ 18 w 108"/>
                <a:gd name="T13" fmla="*/ 6 h 81"/>
                <a:gd name="T14" fmla="*/ 6 w 108"/>
                <a:gd name="T15" fmla="*/ 17 h 81"/>
                <a:gd name="T16" fmla="*/ 0 w 108"/>
                <a:gd name="T17" fmla="*/ 31 h 81"/>
                <a:gd name="T18" fmla="*/ 0 w 108"/>
                <a:gd name="T19" fmla="*/ 31 h 81"/>
                <a:gd name="T20" fmla="*/ 3 w 108"/>
                <a:gd name="T21" fmla="*/ 45 h 81"/>
                <a:gd name="T22" fmla="*/ 9 w 108"/>
                <a:gd name="T23" fmla="*/ 60 h 81"/>
                <a:gd name="T24" fmla="*/ 18 w 108"/>
                <a:gd name="T25" fmla="*/ 71 h 81"/>
                <a:gd name="T26" fmla="*/ 35 w 108"/>
                <a:gd name="T27" fmla="*/ 77 h 81"/>
                <a:gd name="T28" fmla="*/ 60 w 108"/>
                <a:gd name="T29" fmla="*/ 80 h 81"/>
                <a:gd name="T30" fmla="*/ 60 w 108"/>
                <a:gd name="T31" fmla="*/ 80 h 81"/>
                <a:gd name="T32" fmla="*/ 60 w 108"/>
                <a:gd name="T33" fmla="*/ 80 h 81"/>
                <a:gd name="T34" fmla="*/ 75 w 108"/>
                <a:gd name="T35" fmla="*/ 80 h 81"/>
                <a:gd name="T36" fmla="*/ 89 w 108"/>
                <a:gd name="T37" fmla="*/ 74 h 81"/>
                <a:gd name="T38" fmla="*/ 101 w 108"/>
                <a:gd name="T39" fmla="*/ 63 h 81"/>
                <a:gd name="T40" fmla="*/ 107 w 108"/>
                <a:gd name="T41" fmla="*/ 48 h 81"/>
                <a:gd name="T42" fmla="*/ 107 w 108"/>
                <a:gd name="T43" fmla="*/ 48 h 81"/>
                <a:gd name="T44" fmla="*/ 104 w 108"/>
                <a:gd name="T45" fmla="*/ 31 h 81"/>
                <a:gd name="T46" fmla="*/ 98 w 108"/>
                <a:gd name="T47" fmla="*/ 20 h 81"/>
                <a:gd name="T48" fmla="*/ 86 w 108"/>
                <a:gd name="T49" fmla="*/ 8 h 81"/>
                <a:gd name="T50" fmla="*/ 72 w 108"/>
                <a:gd name="T51" fmla="*/ 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8" h="81">
                  <a:moveTo>
                    <a:pt x="72" y="3"/>
                  </a:moveTo>
                  <a:lnTo>
                    <a:pt x="72" y="3"/>
                  </a:lnTo>
                  <a:lnTo>
                    <a:pt x="46" y="0"/>
                  </a:lnTo>
                  <a:lnTo>
                    <a:pt x="46" y="0"/>
                  </a:lnTo>
                  <a:lnTo>
                    <a:pt x="46" y="0"/>
                  </a:lnTo>
                  <a:lnTo>
                    <a:pt x="32" y="0"/>
                  </a:lnTo>
                  <a:lnTo>
                    <a:pt x="18" y="6"/>
                  </a:lnTo>
                  <a:lnTo>
                    <a:pt x="6" y="17"/>
                  </a:lnTo>
                  <a:lnTo>
                    <a:pt x="0" y="31"/>
                  </a:lnTo>
                  <a:lnTo>
                    <a:pt x="0" y="31"/>
                  </a:lnTo>
                  <a:lnTo>
                    <a:pt x="3" y="45"/>
                  </a:lnTo>
                  <a:lnTo>
                    <a:pt x="9" y="60"/>
                  </a:lnTo>
                  <a:lnTo>
                    <a:pt x="18" y="71"/>
                  </a:lnTo>
                  <a:lnTo>
                    <a:pt x="35" y="77"/>
                  </a:lnTo>
                  <a:lnTo>
                    <a:pt x="60" y="80"/>
                  </a:lnTo>
                  <a:lnTo>
                    <a:pt x="60" y="80"/>
                  </a:lnTo>
                  <a:lnTo>
                    <a:pt x="60" y="80"/>
                  </a:lnTo>
                  <a:lnTo>
                    <a:pt x="75" y="80"/>
                  </a:lnTo>
                  <a:lnTo>
                    <a:pt x="89" y="74"/>
                  </a:lnTo>
                  <a:lnTo>
                    <a:pt x="101" y="63"/>
                  </a:lnTo>
                  <a:lnTo>
                    <a:pt x="107" y="48"/>
                  </a:lnTo>
                  <a:lnTo>
                    <a:pt x="107" y="48"/>
                  </a:lnTo>
                  <a:lnTo>
                    <a:pt x="104" y="31"/>
                  </a:lnTo>
                  <a:lnTo>
                    <a:pt x="98" y="20"/>
                  </a:lnTo>
                  <a:lnTo>
                    <a:pt x="86" y="8"/>
                  </a:lnTo>
                  <a:lnTo>
                    <a:pt x="72" y="3"/>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46" name="Freeform 328"/>
            <p:cNvSpPr>
              <a:spLocks noChangeArrowheads="1"/>
            </p:cNvSpPr>
            <p:nvPr/>
          </p:nvSpPr>
          <p:spPr bwMode="auto">
            <a:xfrm>
              <a:off x="7515225" y="4597400"/>
              <a:ext cx="36513" cy="30163"/>
            </a:xfrm>
            <a:custGeom>
              <a:avLst/>
              <a:gdLst>
                <a:gd name="T0" fmla="*/ 72 w 102"/>
                <a:gd name="T1" fmla="*/ 6 h 82"/>
                <a:gd name="T2" fmla="*/ 72 w 102"/>
                <a:gd name="T3" fmla="*/ 6 h 82"/>
                <a:gd name="T4" fmla="*/ 46 w 102"/>
                <a:gd name="T5" fmla="*/ 0 h 82"/>
                <a:gd name="T6" fmla="*/ 43 w 102"/>
                <a:gd name="T7" fmla="*/ 0 h 82"/>
                <a:gd name="T8" fmla="*/ 43 w 102"/>
                <a:gd name="T9" fmla="*/ 0 h 82"/>
                <a:gd name="T10" fmla="*/ 29 w 102"/>
                <a:gd name="T11" fmla="*/ 0 h 82"/>
                <a:gd name="T12" fmla="*/ 18 w 102"/>
                <a:gd name="T13" fmla="*/ 6 h 82"/>
                <a:gd name="T14" fmla="*/ 6 w 102"/>
                <a:gd name="T15" fmla="*/ 15 h 82"/>
                <a:gd name="T16" fmla="*/ 0 w 102"/>
                <a:gd name="T17" fmla="*/ 29 h 82"/>
                <a:gd name="T18" fmla="*/ 0 w 102"/>
                <a:gd name="T19" fmla="*/ 29 h 82"/>
                <a:gd name="T20" fmla="*/ 0 w 102"/>
                <a:gd name="T21" fmla="*/ 44 h 82"/>
                <a:gd name="T22" fmla="*/ 3 w 102"/>
                <a:gd name="T23" fmla="*/ 58 h 82"/>
                <a:gd name="T24" fmla="*/ 15 w 102"/>
                <a:gd name="T25" fmla="*/ 66 h 82"/>
                <a:gd name="T26" fmla="*/ 26 w 102"/>
                <a:gd name="T27" fmla="*/ 75 h 82"/>
                <a:gd name="T28" fmla="*/ 55 w 102"/>
                <a:gd name="T29" fmla="*/ 81 h 82"/>
                <a:gd name="T30" fmla="*/ 55 w 102"/>
                <a:gd name="T31" fmla="*/ 81 h 82"/>
                <a:gd name="T32" fmla="*/ 55 w 102"/>
                <a:gd name="T33" fmla="*/ 81 h 82"/>
                <a:gd name="T34" fmla="*/ 69 w 102"/>
                <a:gd name="T35" fmla="*/ 81 h 82"/>
                <a:gd name="T36" fmla="*/ 83 w 102"/>
                <a:gd name="T37" fmla="*/ 75 h 82"/>
                <a:gd name="T38" fmla="*/ 95 w 102"/>
                <a:gd name="T39" fmla="*/ 66 h 82"/>
                <a:gd name="T40" fmla="*/ 101 w 102"/>
                <a:gd name="T41" fmla="*/ 52 h 82"/>
                <a:gd name="T42" fmla="*/ 101 w 102"/>
                <a:gd name="T43" fmla="*/ 52 h 82"/>
                <a:gd name="T44" fmla="*/ 101 w 102"/>
                <a:gd name="T45" fmla="*/ 38 h 82"/>
                <a:gd name="T46" fmla="*/ 95 w 102"/>
                <a:gd name="T47" fmla="*/ 23 h 82"/>
                <a:gd name="T48" fmla="*/ 86 w 102"/>
                <a:gd name="T49" fmla="*/ 12 h 82"/>
                <a:gd name="T50" fmla="*/ 72 w 102"/>
                <a:gd name="T51" fmla="*/ 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2" h="82">
                  <a:moveTo>
                    <a:pt x="72" y="6"/>
                  </a:moveTo>
                  <a:lnTo>
                    <a:pt x="72" y="6"/>
                  </a:lnTo>
                  <a:lnTo>
                    <a:pt x="46" y="0"/>
                  </a:lnTo>
                  <a:lnTo>
                    <a:pt x="43" y="0"/>
                  </a:lnTo>
                  <a:lnTo>
                    <a:pt x="43" y="0"/>
                  </a:lnTo>
                  <a:lnTo>
                    <a:pt x="29" y="0"/>
                  </a:lnTo>
                  <a:lnTo>
                    <a:pt x="18" y="6"/>
                  </a:lnTo>
                  <a:lnTo>
                    <a:pt x="6" y="15"/>
                  </a:lnTo>
                  <a:lnTo>
                    <a:pt x="0" y="29"/>
                  </a:lnTo>
                  <a:lnTo>
                    <a:pt x="0" y="29"/>
                  </a:lnTo>
                  <a:lnTo>
                    <a:pt x="0" y="44"/>
                  </a:lnTo>
                  <a:lnTo>
                    <a:pt x="3" y="58"/>
                  </a:lnTo>
                  <a:lnTo>
                    <a:pt x="15" y="66"/>
                  </a:lnTo>
                  <a:lnTo>
                    <a:pt x="26" y="75"/>
                  </a:lnTo>
                  <a:lnTo>
                    <a:pt x="55" y="81"/>
                  </a:lnTo>
                  <a:lnTo>
                    <a:pt x="55" y="81"/>
                  </a:lnTo>
                  <a:lnTo>
                    <a:pt x="55" y="81"/>
                  </a:lnTo>
                  <a:lnTo>
                    <a:pt x="69" y="81"/>
                  </a:lnTo>
                  <a:lnTo>
                    <a:pt x="83" y="75"/>
                  </a:lnTo>
                  <a:lnTo>
                    <a:pt x="95" y="66"/>
                  </a:lnTo>
                  <a:lnTo>
                    <a:pt x="101" y="52"/>
                  </a:lnTo>
                  <a:lnTo>
                    <a:pt x="101" y="52"/>
                  </a:lnTo>
                  <a:lnTo>
                    <a:pt x="101" y="38"/>
                  </a:lnTo>
                  <a:lnTo>
                    <a:pt x="95" y="23"/>
                  </a:lnTo>
                  <a:lnTo>
                    <a:pt x="86" y="12"/>
                  </a:lnTo>
                  <a:lnTo>
                    <a:pt x="72" y="6"/>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47" name="Freeform 329"/>
            <p:cNvSpPr>
              <a:spLocks noChangeArrowheads="1"/>
            </p:cNvSpPr>
            <p:nvPr/>
          </p:nvSpPr>
          <p:spPr bwMode="auto">
            <a:xfrm>
              <a:off x="7448550" y="4576763"/>
              <a:ext cx="34925" cy="30162"/>
            </a:xfrm>
            <a:custGeom>
              <a:avLst/>
              <a:gdLst>
                <a:gd name="T0" fmla="*/ 75 w 98"/>
                <a:gd name="T1" fmla="*/ 12 h 84"/>
                <a:gd name="T2" fmla="*/ 75 w 98"/>
                <a:gd name="T3" fmla="*/ 12 h 84"/>
                <a:gd name="T4" fmla="*/ 49 w 98"/>
                <a:gd name="T5" fmla="*/ 3 h 84"/>
                <a:gd name="T6" fmla="*/ 49 w 98"/>
                <a:gd name="T7" fmla="*/ 3 h 84"/>
                <a:gd name="T8" fmla="*/ 49 w 98"/>
                <a:gd name="T9" fmla="*/ 3 h 84"/>
                <a:gd name="T10" fmla="*/ 34 w 98"/>
                <a:gd name="T11" fmla="*/ 0 h 84"/>
                <a:gd name="T12" fmla="*/ 20 w 98"/>
                <a:gd name="T13" fmla="*/ 6 h 84"/>
                <a:gd name="T14" fmla="*/ 9 w 98"/>
                <a:gd name="T15" fmla="*/ 14 h 84"/>
                <a:gd name="T16" fmla="*/ 3 w 98"/>
                <a:gd name="T17" fmla="*/ 26 h 84"/>
                <a:gd name="T18" fmla="*/ 3 w 98"/>
                <a:gd name="T19" fmla="*/ 26 h 84"/>
                <a:gd name="T20" fmla="*/ 0 w 98"/>
                <a:gd name="T21" fmla="*/ 40 h 84"/>
                <a:gd name="T22" fmla="*/ 3 w 98"/>
                <a:gd name="T23" fmla="*/ 54 h 84"/>
                <a:gd name="T24" fmla="*/ 12 w 98"/>
                <a:gd name="T25" fmla="*/ 63 h 84"/>
                <a:gd name="T26" fmla="*/ 26 w 98"/>
                <a:gd name="T27" fmla="*/ 72 h 84"/>
                <a:gd name="T28" fmla="*/ 49 w 98"/>
                <a:gd name="T29" fmla="*/ 80 h 84"/>
                <a:gd name="T30" fmla="*/ 52 w 98"/>
                <a:gd name="T31" fmla="*/ 80 h 84"/>
                <a:gd name="T32" fmla="*/ 52 w 98"/>
                <a:gd name="T33" fmla="*/ 80 h 84"/>
                <a:gd name="T34" fmla="*/ 66 w 98"/>
                <a:gd name="T35" fmla="*/ 83 h 84"/>
                <a:gd name="T36" fmla="*/ 78 w 98"/>
                <a:gd name="T37" fmla="*/ 77 h 84"/>
                <a:gd name="T38" fmla="*/ 89 w 98"/>
                <a:gd name="T39" fmla="*/ 69 h 84"/>
                <a:gd name="T40" fmla="*/ 97 w 98"/>
                <a:gd name="T41" fmla="*/ 57 h 84"/>
                <a:gd name="T42" fmla="*/ 97 w 98"/>
                <a:gd name="T43" fmla="*/ 57 h 84"/>
                <a:gd name="T44" fmla="*/ 97 w 98"/>
                <a:gd name="T45" fmla="*/ 43 h 84"/>
                <a:gd name="T46" fmla="*/ 95 w 98"/>
                <a:gd name="T47" fmla="*/ 29 h 84"/>
                <a:gd name="T48" fmla="*/ 86 w 98"/>
                <a:gd name="T49" fmla="*/ 17 h 84"/>
                <a:gd name="T50" fmla="*/ 75 w 98"/>
                <a:gd name="T51" fmla="*/ 1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 h="84">
                  <a:moveTo>
                    <a:pt x="75" y="12"/>
                  </a:moveTo>
                  <a:lnTo>
                    <a:pt x="75" y="12"/>
                  </a:lnTo>
                  <a:lnTo>
                    <a:pt x="49" y="3"/>
                  </a:lnTo>
                  <a:lnTo>
                    <a:pt x="49" y="3"/>
                  </a:lnTo>
                  <a:lnTo>
                    <a:pt x="49" y="3"/>
                  </a:lnTo>
                  <a:lnTo>
                    <a:pt x="34" y="0"/>
                  </a:lnTo>
                  <a:lnTo>
                    <a:pt x="20" y="6"/>
                  </a:lnTo>
                  <a:lnTo>
                    <a:pt x="9" y="14"/>
                  </a:lnTo>
                  <a:lnTo>
                    <a:pt x="3" y="26"/>
                  </a:lnTo>
                  <a:lnTo>
                    <a:pt x="3" y="26"/>
                  </a:lnTo>
                  <a:lnTo>
                    <a:pt x="0" y="40"/>
                  </a:lnTo>
                  <a:lnTo>
                    <a:pt x="3" y="54"/>
                  </a:lnTo>
                  <a:lnTo>
                    <a:pt x="12" y="63"/>
                  </a:lnTo>
                  <a:lnTo>
                    <a:pt x="26" y="72"/>
                  </a:lnTo>
                  <a:lnTo>
                    <a:pt x="49" y="80"/>
                  </a:lnTo>
                  <a:lnTo>
                    <a:pt x="52" y="80"/>
                  </a:lnTo>
                  <a:lnTo>
                    <a:pt x="52" y="80"/>
                  </a:lnTo>
                  <a:lnTo>
                    <a:pt x="66" y="83"/>
                  </a:lnTo>
                  <a:lnTo>
                    <a:pt x="78" y="77"/>
                  </a:lnTo>
                  <a:lnTo>
                    <a:pt x="89" y="69"/>
                  </a:lnTo>
                  <a:lnTo>
                    <a:pt x="97" y="57"/>
                  </a:lnTo>
                  <a:lnTo>
                    <a:pt x="97" y="57"/>
                  </a:lnTo>
                  <a:lnTo>
                    <a:pt x="97" y="43"/>
                  </a:lnTo>
                  <a:lnTo>
                    <a:pt x="95" y="29"/>
                  </a:lnTo>
                  <a:lnTo>
                    <a:pt x="86" y="17"/>
                  </a:lnTo>
                  <a:lnTo>
                    <a:pt x="75" y="12"/>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48" name="Freeform 330"/>
            <p:cNvSpPr>
              <a:spLocks noChangeArrowheads="1"/>
            </p:cNvSpPr>
            <p:nvPr/>
          </p:nvSpPr>
          <p:spPr bwMode="auto">
            <a:xfrm>
              <a:off x="8177213" y="3808413"/>
              <a:ext cx="131762" cy="771525"/>
            </a:xfrm>
            <a:custGeom>
              <a:avLst/>
              <a:gdLst>
                <a:gd name="T0" fmla="*/ 361 w 368"/>
                <a:gd name="T1" fmla="*/ 320 h 2143"/>
                <a:gd name="T2" fmla="*/ 355 w 368"/>
                <a:gd name="T3" fmla="*/ 289 h 2143"/>
                <a:gd name="T4" fmla="*/ 347 w 368"/>
                <a:gd name="T5" fmla="*/ 254 h 2143"/>
                <a:gd name="T6" fmla="*/ 344 w 368"/>
                <a:gd name="T7" fmla="*/ 249 h 2143"/>
                <a:gd name="T8" fmla="*/ 295 w 368"/>
                <a:gd name="T9" fmla="*/ 174 h 2143"/>
                <a:gd name="T10" fmla="*/ 238 w 368"/>
                <a:gd name="T11" fmla="*/ 120 h 2143"/>
                <a:gd name="T12" fmla="*/ 209 w 368"/>
                <a:gd name="T13" fmla="*/ 94 h 2143"/>
                <a:gd name="T14" fmla="*/ 189 w 368"/>
                <a:gd name="T15" fmla="*/ 88 h 2143"/>
                <a:gd name="T16" fmla="*/ 155 w 368"/>
                <a:gd name="T17" fmla="*/ 79 h 2143"/>
                <a:gd name="T18" fmla="*/ 69 w 368"/>
                <a:gd name="T19" fmla="*/ 45 h 2143"/>
                <a:gd name="T20" fmla="*/ 57 w 368"/>
                <a:gd name="T21" fmla="*/ 15 h 2143"/>
                <a:gd name="T22" fmla="*/ 23 w 368"/>
                <a:gd name="T23" fmla="*/ 0 h 2143"/>
                <a:gd name="T24" fmla="*/ 0 w 368"/>
                <a:gd name="T25" fmla="*/ 15 h 2143"/>
                <a:gd name="T26" fmla="*/ 14 w 368"/>
                <a:gd name="T27" fmla="*/ 45 h 2143"/>
                <a:gd name="T28" fmla="*/ 37 w 368"/>
                <a:gd name="T29" fmla="*/ 56 h 2143"/>
                <a:gd name="T30" fmla="*/ 63 w 368"/>
                <a:gd name="T31" fmla="*/ 54 h 2143"/>
                <a:gd name="T32" fmla="*/ 115 w 368"/>
                <a:gd name="T33" fmla="*/ 79 h 2143"/>
                <a:gd name="T34" fmla="*/ 166 w 368"/>
                <a:gd name="T35" fmla="*/ 117 h 2143"/>
                <a:gd name="T36" fmla="*/ 186 w 368"/>
                <a:gd name="T37" fmla="*/ 145 h 2143"/>
                <a:gd name="T38" fmla="*/ 198 w 368"/>
                <a:gd name="T39" fmla="*/ 154 h 2143"/>
                <a:gd name="T40" fmla="*/ 243 w 368"/>
                <a:gd name="T41" fmla="*/ 191 h 2143"/>
                <a:gd name="T42" fmla="*/ 287 w 368"/>
                <a:gd name="T43" fmla="*/ 266 h 2143"/>
                <a:gd name="T44" fmla="*/ 292 w 368"/>
                <a:gd name="T45" fmla="*/ 280 h 2143"/>
                <a:gd name="T46" fmla="*/ 295 w 368"/>
                <a:gd name="T47" fmla="*/ 297 h 2143"/>
                <a:gd name="T48" fmla="*/ 292 w 368"/>
                <a:gd name="T49" fmla="*/ 412 h 2143"/>
                <a:gd name="T50" fmla="*/ 261 w 368"/>
                <a:gd name="T51" fmla="*/ 412 h 2143"/>
                <a:gd name="T52" fmla="*/ 243 w 368"/>
                <a:gd name="T53" fmla="*/ 429 h 2143"/>
                <a:gd name="T54" fmla="*/ 232 w 368"/>
                <a:gd name="T55" fmla="*/ 438 h 2143"/>
                <a:gd name="T56" fmla="*/ 226 w 368"/>
                <a:gd name="T57" fmla="*/ 472 h 2143"/>
                <a:gd name="T58" fmla="*/ 258 w 368"/>
                <a:gd name="T59" fmla="*/ 492 h 2143"/>
                <a:gd name="T60" fmla="*/ 289 w 368"/>
                <a:gd name="T61" fmla="*/ 472 h 2143"/>
                <a:gd name="T62" fmla="*/ 287 w 368"/>
                <a:gd name="T63" fmla="*/ 793 h 2143"/>
                <a:gd name="T64" fmla="*/ 298 w 368"/>
                <a:gd name="T65" fmla="*/ 1684 h 2143"/>
                <a:gd name="T66" fmla="*/ 304 w 368"/>
                <a:gd name="T67" fmla="*/ 1884 h 2143"/>
                <a:gd name="T68" fmla="*/ 284 w 368"/>
                <a:gd name="T69" fmla="*/ 1947 h 2143"/>
                <a:gd name="T70" fmla="*/ 258 w 368"/>
                <a:gd name="T71" fmla="*/ 1950 h 2143"/>
                <a:gd name="T72" fmla="*/ 243 w 368"/>
                <a:gd name="T73" fmla="*/ 1967 h 2143"/>
                <a:gd name="T74" fmla="*/ 232 w 368"/>
                <a:gd name="T75" fmla="*/ 1976 h 2143"/>
                <a:gd name="T76" fmla="*/ 226 w 368"/>
                <a:gd name="T77" fmla="*/ 2007 h 2143"/>
                <a:gd name="T78" fmla="*/ 175 w 368"/>
                <a:gd name="T79" fmla="*/ 2061 h 2143"/>
                <a:gd name="T80" fmla="*/ 143 w 368"/>
                <a:gd name="T81" fmla="*/ 2067 h 2143"/>
                <a:gd name="T82" fmla="*/ 106 w 368"/>
                <a:gd name="T83" fmla="*/ 2064 h 2143"/>
                <a:gd name="T84" fmla="*/ 83 w 368"/>
                <a:gd name="T85" fmla="*/ 2076 h 2143"/>
                <a:gd name="T86" fmla="*/ 63 w 368"/>
                <a:gd name="T87" fmla="*/ 2110 h 2143"/>
                <a:gd name="T88" fmla="*/ 72 w 368"/>
                <a:gd name="T89" fmla="*/ 2130 h 2143"/>
                <a:gd name="T90" fmla="*/ 75 w 368"/>
                <a:gd name="T91" fmla="*/ 2133 h 2143"/>
                <a:gd name="T92" fmla="*/ 115 w 368"/>
                <a:gd name="T93" fmla="*/ 2139 h 2143"/>
                <a:gd name="T94" fmla="*/ 146 w 368"/>
                <a:gd name="T95" fmla="*/ 2119 h 2143"/>
                <a:gd name="T96" fmla="*/ 158 w 368"/>
                <a:gd name="T97" fmla="*/ 2096 h 2143"/>
                <a:gd name="T98" fmla="*/ 255 w 368"/>
                <a:gd name="T99" fmla="*/ 2030 h 2143"/>
                <a:gd name="T100" fmla="*/ 281 w 368"/>
                <a:gd name="T101" fmla="*/ 2022 h 2143"/>
                <a:gd name="T102" fmla="*/ 301 w 368"/>
                <a:gd name="T103" fmla="*/ 1998 h 2143"/>
                <a:gd name="T104" fmla="*/ 327 w 368"/>
                <a:gd name="T105" fmla="*/ 1944 h 2143"/>
                <a:gd name="T106" fmla="*/ 347 w 368"/>
                <a:gd name="T107" fmla="*/ 1890 h 2143"/>
                <a:gd name="T108" fmla="*/ 355 w 368"/>
                <a:gd name="T109" fmla="*/ 1684 h 2143"/>
                <a:gd name="T110" fmla="*/ 367 w 368"/>
                <a:gd name="T111" fmla="*/ 793 h 2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8" h="2143">
                  <a:moveTo>
                    <a:pt x="364" y="498"/>
                  </a:moveTo>
                  <a:lnTo>
                    <a:pt x="361" y="349"/>
                  </a:lnTo>
                  <a:lnTo>
                    <a:pt x="361" y="331"/>
                  </a:lnTo>
                  <a:lnTo>
                    <a:pt x="361" y="320"/>
                  </a:lnTo>
                  <a:lnTo>
                    <a:pt x="361" y="317"/>
                  </a:lnTo>
                  <a:lnTo>
                    <a:pt x="358" y="312"/>
                  </a:lnTo>
                  <a:lnTo>
                    <a:pt x="358" y="312"/>
                  </a:lnTo>
                  <a:lnTo>
                    <a:pt x="355" y="289"/>
                  </a:lnTo>
                  <a:lnTo>
                    <a:pt x="355" y="289"/>
                  </a:lnTo>
                  <a:lnTo>
                    <a:pt x="352" y="268"/>
                  </a:lnTo>
                  <a:lnTo>
                    <a:pt x="352" y="268"/>
                  </a:lnTo>
                  <a:lnTo>
                    <a:pt x="347" y="254"/>
                  </a:lnTo>
                  <a:lnTo>
                    <a:pt x="347" y="251"/>
                  </a:lnTo>
                  <a:lnTo>
                    <a:pt x="347" y="251"/>
                  </a:lnTo>
                  <a:lnTo>
                    <a:pt x="344" y="249"/>
                  </a:lnTo>
                  <a:lnTo>
                    <a:pt x="344" y="249"/>
                  </a:lnTo>
                  <a:lnTo>
                    <a:pt x="329" y="220"/>
                  </a:lnTo>
                  <a:lnTo>
                    <a:pt x="312" y="194"/>
                  </a:lnTo>
                  <a:lnTo>
                    <a:pt x="312" y="194"/>
                  </a:lnTo>
                  <a:lnTo>
                    <a:pt x="295" y="174"/>
                  </a:lnTo>
                  <a:lnTo>
                    <a:pt x="278" y="160"/>
                  </a:lnTo>
                  <a:lnTo>
                    <a:pt x="243" y="128"/>
                  </a:lnTo>
                  <a:lnTo>
                    <a:pt x="243" y="128"/>
                  </a:lnTo>
                  <a:lnTo>
                    <a:pt x="238" y="120"/>
                  </a:lnTo>
                  <a:lnTo>
                    <a:pt x="232" y="108"/>
                  </a:lnTo>
                  <a:lnTo>
                    <a:pt x="221" y="100"/>
                  </a:lnTo>
                  <a:lnTo>
                    <a:pt x="215" y="97"/>
                  </a:lnTo>
                  <a:lnTo>
                    <a:pt x="209" y="94"/>
                  </a:lnTo>
                  <a:lnTo>
                    <a:pt x="209" y="94"/>
                  </a:lnTo>
                  <a:lnTo>
                    <a:pt x="203" y="91"/>
                  </a:lnTo>
                  <a:lnTo>
                    <a:pt x="195" y="88"/>
                  </a:lnTo>
                  <a:lnTo>
                    <a:pt x="189" y="88"/>
                  </a:lnTo>
                  <a:lnTo>
                    <a:pt x="180" y="91"/>
                  </a:lnTo>
                  <a:lnTo>
                    <a:pt x="180" y="91"/>
                  </a:lnTo>
                  <a:lnTo>
                    <a:pt x="155" y="79"/>
                  </a:lnTo>
                  <a:lnTo>
                    <a:pt x="155" y="79"/>
                  </a:lnTo>
                  <a:lnTo>
                    <a:pt x="120" y="62"/>
                  </a:lnTo>
                  <a:lnTo>
                    <a:pt x="120" y="62"/>
                  </a:lnTo>
                  <a:lnTo>
                    <a:pt x="69" y="45"/>
                  </a:lnTo>
                  <a:lnTo>
                    <a:pt x="69" y="45"/>
                  </a:lnTo>
                  <a:lnTo>
                    <a:pt x="72" y="34"/>
                  </a:lnTo>
                  <a:lnTo>
                    <a:pt x="69" y="25"/>
                  </a:lnTo>
                  <a:lnTo>
                    <a:pt x="66" y="19"/>
                  </a:lnTo>
                  <a:lnTo>
                    <a:pt x="57" y="15"/>
                  </a:lnTo>
                  <a:lnTo>
                    <a:pt x="43" y="9"/>
                  </a:lnTo>
                  <a:lnTo>
                    <a:pt x="32" y="3"/>
                  </a:lnTo>
                  <a:lnTo>
                    <a:pt x="32" y="3"/>
                  </a:lnTo>
                  <a:lnTo>
                    <a:pt x="23" y="0"/>
                  </a:lnTo>
                  <a:lnTo>
                    <a:pt x="14" y="3"/>
                  </a:lnTo>
                  <a:lnTo>
                    <a:pt x="6" y="9"/>
                  </a:lnTo>
                  <a:lnTo>
                    <a:pt x="0" y="15"/>
                  </a:lnTo>
                  <a:lnTo>
                    <a:pt x="0" y="15"/>
                  </a:lnTo>
                  <a:lnTo>
                    <a:pt x="0" y="25"/>
                  </a:lnTo>
                  <a:lnTo>
                    <a:pt x="0" y="34"/>
                  </a:lnTo>
                  <a:lnTo>
                    <a:pt x="6" y="42"/>
                  </a:lnTo>
                  <a:lnTo>
                    <a:pt x="14" y="45"/>
                  </a:lnTo>
                  <a:lnTo>
                    <a:pt x="26" y="51"/>
                  </a:lnTo>
                  <a:lnTo>
                    <a:pt x="37" y="56"/>
                  </a:lnTo>
                  <a:lnTo>
                    <a:pt x="37" y="56"/>
                  </a:lnTo>
                  <a:lnTo>
                    <a:pt x="37" y="56"/>
                  </a:lnTo>
                  <a:lnTo>
                    <a:pt x="37" y="56"/>
                  </a:lnTo>
                  <a:lnTo>
                    <a:pt x="46" y="59"/>
                  </a:lnTo>
                  <a:lnTo>
                    <a:pt x="54" y="59"/>
                  </a:lnTo>
                  <a:lnTo>
                    <a:pt x="63" y="54"/>
                  </a:lnTo>
                  <a:lnTo>
                    <a:pt x="69" y="48"/>
                  </a:lnTo>
                  <a:lnTo>
                    <a:pt x="69" y="48"/>
                  </a:lnTo>
                  <a:lnTo>
                    <a:pt x="115" y="79"/>
                  </a:lnTo>
                  <a:lnTo>
                    <a:pt x="115" y="79"/>
                  </a:lnTo>
                  <a:lnTo>
                    <a:pt x="143" y="100"/>
                  </a:lnTo>
                  <a:lnTo>
                    <a:pt x="143" y="100"/>
                  </a:lnTo>
                  <a:lnTo>
                    <a:pt x="166" y="117"/>
                  </a:lnTo>
                  <a:lnTo>
                    <a:pt x="166" y="117"/>
                  </a:lnTo>
                  <a:lnTo>
                    <a:pt x="169" y="128"/>
                  </a:lnTo>
                  <a:lnTo>
                    <a:pt x="177" y="137"/>
                  </a:lnTo>
                  <a:lnTo>
                    <a:pt x="177" y="137"/>
                  </a:lnTo>
                  <a:lnTo>
                    <a:pt x="186" y="145"/>
                  </a:lnTo>
                  <a:lnTo>
                    <a:pt x="198" y="154"/>
                  </a:lnTo>
                  <a:lnTo>
                    <a:pt x="198" y="154"/>
                  </a:lnTo>
                  <a:lnTo>
                    <a:pt x="198" y="154"/>
                  </a:lnTo>
                  <a:lnTo>
                    <a:pt x="198" y="154"/>
                  </a:lnTo>
                  <a:lnTo>
                    <a:pt x="206" y="157"/>
                  </a:lnTo>
                  <a:lnTo>
                    <a:pt x="215" y="160"/>
                  </a:lnTo>
                  <a:lnTo>
                    <a:pt x="215" y="160"/>
                  </a:lnTo>
                  <a:lnTo>
                    <a:pt x="243" y="191"/>
                  </a:lnTo>
                  <a:lnTo>
                    <a:pt x="266" y="226"/>
                  </a:lnTo>
                  <a:lnTo>
                    <a:pt x="266" y="226"/>
                  </a:lnTo>
                  <a:lnTo>
                    <a:pt x="278" y="246"/>
                  </a:lnTo>
                  <a:lnTo>
                    <a:pt x="287" y="266"/>
                  </a:lnTo>
                  <a:lnTo>
                    <a:pt x="287" y="266"/>
                  </a:lnTo>
                  <a:lnTo>
                    <a:pt x="289" y="268"/>
                  </a:lnTo>
                  <a:lnTo>
                    <a:pt x="289" y="277"/>
                  </a:lnTo>
                  <a:lnTo>
                    <a:pt x="292" y="280"/>
                  </a:lnTo>
                  <a:lnTo>
                    <a:pt x="292" y="280"/>
                  </a:lnTo>
                  <a:lnTo>
                    <a:pt x="292" y="283"/>
                  </a:lnTo>
                  <a:lnTo>
                    <a:pt x="292" y="283"/>
                  </a:lnTo>
                  <a:lnTo>
                    <a:pt x="295" y="297"/>
                  </a:lnTo>
                  <a:lnTo>
                    <a:pt x="295" y="297"/>
                  </a:lnTo>
                  <a:lnTo>
                    <a:pt x="295" y="312"/>
                  </a:lnTo>
                  <a:lnTo>
                    <a:pt x="292" y="349"/>
                  </a:lnTo>
                  <a:lnTo>
                    <a:pt x="292" y="412"/>
                  </a:lnTo>
                  <a:lnTo>
                    <a:pt x="292" y="412"/>
                  </a:lnTo>
                  <a:lnTo>
                    <a:pt x="281" y="409"/>
                  </a:lnTo>
                  <a:lnTo>
                    <a:pt x="269" y="409"/>
                  </a:lnTo>
                  <a:lnTo>
                    <a:pt x="261" y="412"/>
                  </a:lnTo>
                  <a:lnTo>
                    <a:pt x="249" y="418"/>
                  </a:lnTo>
                  <a:lnTo>
                    <a:pt x="249" y="418"/>
                  </a:lnTo>
                  <a:lnTo>
                    <a:pt x="246" y="423"/>
                  </a:lnTo>
                  <a:lnTo>
                    <a:pt x="243" y="429"/>
                  </a:lnTo>
                  <a:lnTo>
                    <a:pt x="243" y="429"/>
                  </a:lnTo>
                  <a:lnTo>
                    <a:pt x="235" y="438"/>
                  </a:lnTo>
                  <a:lnTo>
                    <a:pt x="235" y="438"/>
                  </a:lnTo>
                  <a:lnTo>
                    <a:pt x="232" y="438"/>
                  </a:lnTo>
                  <a:lnTo>
                    <a:pt x="232" y="438"/>
                  </a:lnTo>
                  <a:lnTo>
                    <a:pt x="226" y="449"/>
                  </a:lnTo>
                  <a:lnTo>
                    <a:pt x="224" y="460"/>
                  </a:lnTo>
                  <a:lnTo>
                    <a:pt x="226" y="472"/>
                  </a:lnTo>
                  <a:lnTo>
                    <a:pt x="235" y="483"/>
                  </a:lnTo>
                  <a:lnTo>
                    <a:pt x="235" y="483"/>
                  </a:lnTo>
                  <a:lnTo>
                    <a:pt x="246" y="492"/>
                  </a:lnTo>
                  <a:lnTo>
                    <a:pt x="258" y="492"/>
                  </a:lnTo>
                  <a:lnTo>
                    <a:pt x="269" y="489"/>
                  </a:lnTo>
                  <a:lnTo>
                    <a:pt x="281" y="483"/>
                  </a:lnTo>
                  <a:lnTo>
                    <a:pt x="281" y="483"/>
                  </a:lnTo>
                  <a:lnTo>
                    <a:pt x="289" y="472"/>
                  </a:lnTo>
                  <a:lnTo>
                    <a:pt x="292" y="472"/>
                  </a:lnTo>
                  <a:lnTo>
                    <a:pt x="289" y="498"/>
                  </a:lnTo>
                  <a:lnTo>
                    <a:pt x="289" y="498"/>
                  </a:lnTo>
                  <a:lnTo>
                    <a:pt x="287" y="793"/>
                  </a:lnTo>
                  <a:lnTo>
                    <a:pt x="287" y="1091"/>
                  </a:lnTo>
                  <a:lnTo>
                    <a:pt x="287" y="1091"/>
                  </a:lnTo>
                  <a:lnTo>
                    <a:pt x="289" y="1385"/>
                  </a:lnTo>
                  <a:lnTo>
                    <a:pt x="298" y="1684"/>
                  </a:lnTo>
                  <a:lnTo>
                    <a:pt x="304" y="1830"/>
                  </a:lnTo>
                  <a:lnTo>
                    <a:pt x="304" y="1867"/>
                  </a:lnTo>
                  <a:lnTo>
                    <a:pt x="304" y="1867"/>
                  </a:lnTo>
                  <a:lnTo>
                    <a:pt x="304" y="1884"/>
                  </a:lnTo>
                  <a:lnTo>
                    <a:pt x="301" y="1898"/>
                  </a:lnTo>
                  <a:lnTo>
                    <a:pt x="301" y="1898"/>
                  </a:lnTo>
                  <a:lnTo>
                    <a:pt x="295" y="1924"/>
                  </a:lnTo>
                  <a:lnTo>
                    <a:pt x="284" y="1947"/>
                  </a:lnTo>
                  <a:lnTo>
                    <a:pt x="284" y="1947"/>
                  </a:lnTo>
                  <a:lnTo>
                    <a:pt x="275" y="1947"/>
                  </a:lnTo>
                  <a:lnTo>
                    <a:pt x="266" y="1947"/>
                  </a:lnTo>
                  <a:lnTo>
                    <a:pt x="258" y="1950"/>
                  </a:lnTo>
                  <a:lnTo>
                    <a:pt x="249" y="1956"/>
                  </a:lnTo>
                  <a:lnTo>
                    <a:pt x="249" y="1956"/>
                  </a:lnTo>
                  <a:lnTo>
                    <a:pt x="246" y="1961"/>
                  </a:lnTo>
                  <a:lnTo>
                    <a:pt x="243" y="1967"/>
                  </a:lnTo>
                  <a:lnTo>
                    <a:pt x="243" y="1967"/>
                  </a:lnTo>
                  <a:lnTo>
                    <a:pt x="235" y="1976"/>
                  </a:lnTo>
                  <a:lnTo>
                    <a:pt x="235" y="1976"/>
                  </a:lnTo>
                  <a:lnTo>
                    <a:pt x="232" y="1976"/>
                  </a:lnTo>
                  <a:lnTo>
                    <a:pt x="232" y="1976"/>
                  </a:lnTo>
                  <a:lnTo>
                    <a:pt x="226" y="1984"/>
                  </a:lnTo>
                  <a:lnTo>
                    <a:pt x="224" y="1996"/>
                  </a:lnTo>
                  <a:lnTo>
                    <a:pt x="226" y="2007"/>
                  </a:lnTo>
                  <a:lnTo>
                    <a:pt x="229" y="2016"/>
                  </a:lnTo>
                  <a:lnTo>
                    <a:pt x="229" y="2016"/>
                  </a:lnTo>
                  <a:lnTo>
                    <a:pt x="203" y="2041"/>
                  </a:lnTo>
                  <a:lnTo>
                    <a:pt x="175" y="2061"/>
                  </a:lnTo>
                  <a:lnTo>
                    <a:pt x="175" y="2061"/>
                  </a:lnTo>
                  <a:lnTo>
                    <a:pt x="152" y="2079"/>
                  </a:lnTo>
                  <a:lnTo>
                    <a:pt x="152" y="2079"/>
                  </a:lnTo>
                  <a:lnTo>
                    <a:pt x="143" y="2067"/>
                  </a:lnTo>
                  <a:lnTo>
                    <a:pt x="132" y="2061"/>
                  </a:lnTo>
                  <a:lnTo>
                    <a:pt x="120" y="2061"/>
                  </a:lnTo>
                  <a:lnTo>
                    <a:pt x="106" y="2064"/>
                  </a:lnTo>
                  <a:lnTo>
                    <a:pt x="106" y="2064"/>
                  </a:lnTo>
                  <a:lnTo>
                    <a:pt x="95" y="2070"/>
                  </a:lnTo>
                  <a:lnTo>
                    <a:pt x="83" y="2076"/>
                  </a:lnTo>
                  <a:lnTo>
                    <a:pt x="83" y="2076"/>
                  </a:lnTo>
                  <a:lnTo>
                    <a:pt x="83" y="2076"/>
                  </a:lnTo>
                  <a:lnTo>
                    <a:pt x="83" y="2076"/>
                  </a:lnTo>
                  <a:lnTo>
                    <a:pt x="72" y="2085"/>
                  </a:lnTo>
                  <a:lnTo>
                    <a:pt x="66" y="2099"/>
                  </a:lnTo>
                  <a:lnTo>
                    <a:pt x="63" y="2110"/>
                  </a:lnTo>
                  <a:lnTo>
                    <a:pt x="69" y="2124"/>
                  </a:lnTo>
                  <a:lnTo>
                    <a:pt x="69" y="2124"/>
                  </a:lnTo>
                  <a:lnTo>
                    <a:pt x="72" y="2130"/>
                  </a:lnTo>
                  <a:lnTo>
                    <a:pt x="72" y="2130"/>
                  </a:lnTo>
                  <a:lnTo>
                    <a:pt x="52" y="2142"/>
                  </a:lnTo>
                  <a:lnTo>
                    <a:pt x="52" y="2142"/>
                  </a:lnTo>
                  <a:lnTo>
                    <a:pt x="75" y="2133"/>
                  </a:lnTo>
                  <a:lnTo>
                    <a:pt x="75" y="2133"/>
                  </a:lnTo>
                  <a:lnTo>
                    <a:pt x="83" y="2139"/>
                  </a:lnTo>
                  <a:lnTo>
                    <a:pt x="95" y="2142"/>
                  </a:lnTo>
                  <a:lnTo>
                    <a:pt x="103" y="2142"/>
                  </a:lnTo>
                  <a:lnTo>
                    <a:pt x="115" y="2139"/>
                  </a:lnTo>
                  <a:lnTo>
                    <a:pt x="126" y="2133"/>
                  </a:lnTo>
                  <a:lnTo>
                    <a:pt x="140" y="2124"/>
                  </a:lnTo>
                  <a:lnTo>
                    <a:pt x="140" y="2124"/>
                  </a:lnTo>
                  <a:lnTo>
                    <a:pt x="146" y="2119"/>
                  </a:lnTo>
                  <a:lnTo>
                    <a:pt x="152" y="2113"/>
                  </a:lnTo>
                  <a:lnTo>
                    <a:pt x="155" y="2105"/>
                  </a:lnTo>
                  <a:lnTo>
                    <a:pt x="158" y="2096"/>
                  </a:lnTo>
                  <a:lnTo>
                    <a:pt x="158" y="2096"/>
                  </a:lnTo>
                  <a:lnTo>
                    <a:pt x="186" y="2079"/>
                  </a:lnTo>
                  <a:lnTo>
                    <a:pt x="186" y="2079"/>
                  </a:lnTo>
                  <a:lnTo>
                    <a:pt x="221" y="2056"/>
                  </a:lnTo>
                  <a:lnTo>
                    <a:pt x="255" y="2030"/>
                  </a:lnTo>
                  <a:lnTo>
                    <a:pt x="255" y="2030"/>
                  </a:lnTo>
                  <a:lnTo>
                    <a:pt x="269" y="2030"/>
                  </a:lnTo>
                  <a:lnTo>
                    <a:pt x="281" y="2022"/>
                  </a:lnTo>
                  <a:lnTo>
                    <a:pt x="281" y="2022"/>
                  </a:lnTo>
                  <a:lnTo>
                    <a:pt x="289" y="2010"/>
                  </a:lnTo>
                  <a:lnTo>
                    <a:pt x="295" y="2004"/>
                  </a:lnTo>
                  <a:lnTo>
                    <a:pt x="301" y="1998"/>
                  </a:lnTo>
                  <a:lnTo>
                    <a:pt x="301" y="1998"/>
                  </a:lnTo>
                  <a:lnTo>
                    <a:pt x="306" y="1987"/>
                  </a:lnTo>
                  <a:lnTo>
                    <a:pt x="306" y="1976"/>
                  </a:lnTo>
                  <a:lnTo>
                    <a:pt x="306" y="1976"/>
                  </a:lnTo>
                  <a:lnTo>
                    <a:pt x="327" y="1944"/>
                  </a:lnTo>
                  <a:lnTo>
                    <a:pt x="335" y="1927"/>
                  </a:lnTo>
                  <a:lnTo>
                    <a:pt x="341" y="1910"/>
                  </a:lnTo>
                  <a:lnTo>
                    <a:pt x="341" y="1910"/>
                  </a:lnTo>
                  <a:lnTo>
                    <a:pt x="347" y="1890"/>
                  </a:lnTo>
                  <a:lnTo>
                    <a:pt x="350" y="1870"/>
                  </a:lnTo>
                  <a:lnTo>
                    <a:pt x="352" y="1830"/>
                  </a:lnTo>
                  <a:lnTo>
                    <a:pt x="355" y="1684"/>
                  </a:lnTo>
                  <a:lnTo>
                    <a:pt x="355" y="1684"/>
                  </a:lnTo>
                  <a:lnTo>
                    <a:pt x="364" y="1385"/>
                  </a:lnTo>
                  <a:lnTo>
                    <a:pt x="367" y="1091"/>
                  </a:lnTo>
                  <a:lnTo>
                    <a:pt x="367" y="1091"/>
                  </a:lnTo>
                  <a:lnTo>
                    <a:pt x="367" y="793"/>
                  </a:lnTo>
                  <a:lnTo>
                    <a:pt x="364" y="498"/>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49" name="Freeform 331"/>
            <p:cNvSpPr>
              <a:spLocks noChangeArrowheads="1"/>
            </p:cNvSpPr>
            <p:nvPr/>
          </p:nvSpPr>
          <p:spPr bwMode="auto">
            <a:xfrm>
              <a:off x="8039100" y="4159250"/>
              <a:ext cx="104775" cy="344488"/>
            </a:xfrm>
            <a:custGeom>
              <a:avLst/>
              <a:gdLst>
                <a:gd name="T0" fmla="*/ 287 w 293"/>
                <a:gd name="T1" fmla="*/ 722 h 958"/>
                <a:gd name="T2" fmla="*/ 292 w 293"/>
                <a:gd name="T3" fmla="*/ 467 h 958"/>
                <a:gd name="T4" fmla="*/ 289 w 293"/>
                <a:gd name="T5" fmla="*/ 447 h 958"/>
                <a:gd name="T6" fmla="*/ 272 w 293"/>
                <a:gd name="T7" fmla="*/ 415 h 958"/>
                <a:gd name="T8" fmla="*/ 244 w 293"/>
                <a:gd name="T9" fmla="*/ 404 h 958"/>
                <a:gd name="T10" fmla="*/ 232 w 293"/>
                <a:gd name="T11" fmla="*/ 407 h 958"/>
                <a:gd name="T12" fmla="*/ 184 w 293"/>
                <a:gd name="T13" fmla="*/ 418 h 958"/>
                <a:gd name="T14" fmla="*/ 175 w 293"/>
                <a:gd name="T15" fmla="*/ 189 h 958"/>
                <a:gd name="T16" fmla="*/ 155 w 293"/>
                <a:gd name="T17" fmla="*/ 0 h 958"/>
                <a:gd name="T18" fmla="*/ 129 w 293"/>
                <a:gd name="T19" fmla="*/ 258 h 958"/>
                <a:gd name="T20" fmla="*/ 121 w 293"/>
                <a:gd name="T21" fmla="*/ 435 h 958"/>
                <a:gd name="T22" fmla="*/ 72 w 293"/>
                <a:gd name="T23" fmla="*/ 447 h 958"/>
                <a:gd name="T24" fmla="*/ 58 w 293"/>
                <a:gd name="T25" fmla="*/ 450 h 958"/>
                <a:gd name="T26" fmla="*/ 23 w 293"/>
                <a:gd name="T27" fmla="*/ 475 h 958"/>
                <a:gd name="T28" fmla="*/ 3 w 293"/>
                <a:gd name="T29" fmla="*/ 513 h 958"/>
                <a:gd name="T30" fmla="*/ 0 w 293"/>
                <a:gd name="T31" fmla="*/ 533 h 958"/>
                <a:gd name="T32" fmla="*/ 12 w 293"/>
                <a:gd name="T33" fmla="*/ 799 h 958"/>
                <a:gd name="T34" fmla="*/ 29 w 293"/>
                <a:gd name="T35" fmla="*/ 825 h 958"/>
                <a:gd name="T36" fmla="*/ 58 w 293"/>
                <a:gd name="T37" fmla="*/ 836 h 958"/>
                <a:gd name="T38" fmla="*/ 58 w 293"/>
                <a:gd name="T39" fmla="*/ 834 h 958"/>
                <a:gd name="T40" fmla="*/ 32 w 293"/>
                <a:gd name="T41" fmla="*/ 816 h 958"/>
                <a:gd name="T42" fmla="*/ 23 w 293"/>
                <a:gd name="T43" fmla="*/ 799 h 958"/>
                <a:gd name="T44" fmla="*/ 29 w 293"/>
                <a:gd name="T45" fmla="*/ 653 h 958"/>
                <a:gd name="T46" fmla="*/ 34 w 293"/>
                <a:gd name="T47" fmla="*/ 527 h 958"/>
                <a:gd name="T48" fmla="*/ 46 w 293"/>
                <a:gd name="T49" fmla="*/ 498 h 958"/>
                <a:gd name="T50" fmla="*/ 63 w 293"/>
                <a:gd name="T51" fmla="*/ 487 h 958"/>
                <a:gd name="T52" fmla="*/ 158 w 293"/>
                <a:gd name="T53" fmla="*/ 464 h 958"/>
                <a:gd name="T54" fmla="*/ 229 w 293"/>
                <a:gd name="T55" fmla="*/ 447 h 958"/>
                <a:gd name="T56" fmla="*/ 252 w 293"/>
                <a:gd name="T57" fmla="*/ 453 h 958"/>
                <a:gd name="T58" fmla="*/ 261 w 293"/>
                <a:gd name="T59" fmla="*/ 473 h 958"/>
                <a:gd name="T60" fmla="*/ 264 w 293"/>
                <a:gd name="T61" fmla="*/ 725 h 958"/>
                <a:gd name="T62" fmla="*/ 258 w 293"/>
                <a:gd name="T63" fmla="*/ 756 h 958"/>
                <a:gd name="T64" fmla="*/ 238 w 293"/>
                <a:gd name="T65" fmla="*/ 782 h 958"/>
                <a:gd name="T66" fmla="*/ 98 w 293"/>
                <a:gd name="T67" fmla="*/ 828 h 958"/>
                <a:gd name="T68" fmla="*/ 135 w 293"/>
                <a:gd name="T69" fmla="*/ 822 h 958"/>
                <a:gd name="T70" fmla="*/ 152 w 293"/>
                <a:gd name="T71" fmla="*/ 957 h 958"/>
                <a:gd name="T72" fmla="*/ 169 w 293"/>
                <a:gd name="T73" fmla="*/ 816 h 958"/>
                <a:gd name="T74" fmla="*/ 232 w 293"/>
                <a:gd name="T75" fmla="*/ 805 h 958"/>
                <a:gd name="T76" fmla="*/ 261 w 293"/>
                <a:gd name="T77" fmla="*/ 785 h 958"/>
                <a:gd name="T78" fmla="*/ 281 w 293"/>
                <a:gd name="T79" fmla="*/ 750 h 958"/>
                <a:gd name="T80" fmla="*/ 161 w 293"/>
                <a:gd name="T81" fmla="*/ 424 h 958"/>
                <a:gd name="T82" fmla="*/ 155 w 293"/>
                <a:gd name="T83" fmla="*/ 427 h 958"/>
                <a:gd name="T84" fmla="*/ 149 w 293"/>
                <a:gd name="T85" fmla="*/ 427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3" h="958">
                  <a:moveTo>
                    <a:pt x="287" y="725"/>
                  </a:moveTo>
                  <a:lnTo>
                    <a:pt x="287" y="722"/>
                  </a:lnTo>
                  <a:lnTo>
                    <a:pt x="287" y="722"/>
                  </a:lnTo>
                  <a:lnTo>
                    <a:pt x="287" y="722"/>
                  </a:lnTo>
                  <a:lnTo>
                    <a:pt x="292" y="473"/>
                  </a:lnTo>
                  <a:lnTo>
                    <a:pt x="292" y="467"/>
                  </a:lnTo>
                  <a:lnTo>
                    <a:pt x="292" y="464"/>
                  </a:lnTo>
                  <a:lnTo>
                    <a:pt x="292" y="464"/>
                  </a:lnTo>
                  <a:lnTo>
                    <a:pt x="289" y="447"/>
                  </a:lnTo>
                  <a:lnTo>
                    <a:pt x="287" y="432"/>
                  </a:lnTo>
                  <a:lnTo>
                    <a:pt x="281" y="424"/>
                  </a:lnTo>
                  <a:lnTo>
                    <a:pt x="272" y="415"/>
                  </a:lnTo>
                  <a:lnTo>
                    <a:pt x="264" y="409"/>
                  </a:lnTo>
                  <a:lnTo>
                    <a:pt x="255" y="407"/>
                  </a:lnTo>
                  <a:lnTo>
                    <a:pt x="244" y="404"/>
                  </a:lnTo>
                  <a:lnTo>
                    <a:pt x="232" y="407"/>
                  </a:lnTo>
                  <a:lnTo>
                    <a:pt x="232" y="407"/>
                  </a:lnTo>
                  <a:lnTo>
                    <a:pt x="232" y="407"/>
                  </a:lnTo>
                  <a:lnTo>
                    <a:pt x="229" y="407"/>
                  </a:lnTo>
                  <a:lnTo>
                    <a:pt x="229" y="407"/>
                  </a:lnTo>
                  <a:lnTo>
                    <a:pt x="184" y="418"/>
                  </a:lnTo>
                  <a:lnTo>
                    <a:pt x="184" y="418"/>
                  </a:lnTo>
                  <a:lnTo>
                    <a:pt x="181" y="301"/>
                  </a:lnTo>
                  <a:lnTo>
                    <a:pt x="175" y="189"/>
                  </a:lnTo>
                  <a:lnTo>
                    <a:pt x="166" y="86"/>
                  </a:lnTo>
                  <a:lnTo>
                    <a:pt x="155" y="0"/>
                  </a:lnTo>
                  <a:lnTo>
                    <a:pt x="155" y="0"/>
                  </a:lnTo>
                  <a:lnTo>
                    <a:pt x="149" y="34"/>
                  </a:lnTo>
                  <a:lnTo>
                    <a:pt x="138" y="120"/>
                  </a:lnTo>
                  <a:lnTo>
                    <a:pt x="129" y="258"/>
                  </a:lnTo>
                  <a:lnTo>
                    <a:pt x="123" y="341"/>
                  </a:lnTo>
                  <a:lnTo>
                    <a:pt x="121" y="435"/>
                  </a:lnTo>
                  <a:lnTo>
                    <a:pt x="121" y="435"/>
                  </a:lnTo>
                  <a:lnTo>
                    <a:pt x="81" y="444"/>
                  </a:lnTo>
                  <a:lnTo>
                    <a:pt x="75" y="444"/>
                  </a:lnTo>
                  <a:lnTo>
                    <a:pt x="72" y="447"/>
                  </a:lnTo>
                  <a:lnTo>
                    <a:pt x="69" y="447"/>
                  </a:lnTo>
                  <a:lnTo>
                    <a:pt x="69" y="447"/>
                  </a:lnTo>
                  <a:lnTo>
                    <a:pt x="58" y="450"/>
                  </a:lnTo>
                  <a:lnTo>
                    <a:pt x="43" y="458"/>
                  </a:lnTo>
                  <a:lnTo>
                    <a:pt x="32" y="467"/>
                  </a:lnTo>
                  <a:lnTo>
                    <a:pt x="23" y="475"/>
                  </a:lnTo>
                  <a:lnTo>
                    <a:pt x="15" y="487"/>
                  </a:lnTo>
                  <a:lnTo>
                    <a:pt x="9" y="498"/>
                  </a:lnTo>
                  <a:lnTo>
                    <a:pt x="3" y="513"/>
                  </a:lnTo>
                  <a:lnTo>
                    <a:pt x="0" y="527"/>
                  </a:lnTo>
                  <a:lnTo>
                    <a:pt x="0" y="533"/>
                  </a:lnTo>
                  <a:lnTo>
                    <a:pt x="0" y="533"/>
                  </a:lnTo>
                  <a:lnTo>
                    <a:pt x="6" y="679"/>
                  </a:lnTo>
                  <a:lnTo>
                    <a:pt x="9" y="756"/>
                  </a:lnTo>
                  <a:lnTo>
                    <a:pt x="12" y="799"/>
                  </a:lnTo>
                  <a:lnTo>
                    <a:pt x="12" y="799"/>
                  </a:lnTo>
                  <a:lnTo>
                    <a:pt x="18" y="813"/>
                  </a:lnTo>
                  <a:lnTo>
                    <a:pt x="29" y="825"/>
                  </a:lnTo>
                  <a:lnTo>
                    <a:pt x="37" y="831"/>
                  </a:lnTo>
                  <a:lnTo>
                    <a:pt x="46" y="834"/>
                  </a:lnTo>
                  <a:lnTo>
                    <a:pt x="58" y="836"/>
                  </a:lnTo>
                  <a:lnTo>
                    <a:pt x="69" y="834"/>
                  </a:lnTo>
                  <a:lnTo>
                    <a:pt x="69" y="834"/>
                  </a:lnTo>
                  <a:lnTo>
                    <a:pt x="58" y="834"/>
                  </a:lnTo>
                  <a:lnTo>
                    <a:pt x="46" y="828"/>
                  </a:lnTo>
                  <a:lnTo>
                    <a:pt x="37" y="822"/>
                  </a:lnTo>
                  <a:lnTo>
                    <a:pt x="32" y="816"/>
                  </a:lnTo>
                  <a:lnTo>
                    <a:pt x="26" y="805"/>
                  </a:lnTo>
                  <a:lnTo>
                    <a:pt x="23" y="799"/>
                  </a:lnTo>
                  <a:lnTo>
                    <a:pt x="23" y="799"/>
                  </a:lnTo>
                  <a:lnTo>
                    <a:pt x="23" y="768"/>
                  </a:lnTo>
                  <a:lnTo>
                    <a:pt x="23" y="768"/>
                  </a:lnTo>
                  <a:lnTo>
                    <a:pt x="29" y="653"/>
                  </a:lnTo>
                  <a:lnTo>
                    <a:pt x="34" y="536"/>
                  </a:lnTo>
                  <a:lnTo>
                    <a:pt x="34" y="527"/>
                  </a:lnTo>
                  <a:lnTo>
                    <a:pt x="34" y="527"/>
                  </a:lnTo>
                  <a:lnTo>
                    <a:pt x="34" y="519"/>
                  </a:lnTo>
                  <a:lnTo>
                    <a:pt x="37" y="510"/>
                  </a:lnTo>
                  <a:lnTo>
                    <a:pt x="46" y="498"/>
                  </a:lnTo>
                  <a:lnTo>
                    <a:pt x="55" y="490"/>
                  </a:lnTo>
                  <a:lnTo>
                    <a:pt x="63" y="487"/>
                  </a:lnTo>
                  <a:lnTo>
                    <a:pt x="63" y="487"/>
                  </a:lnTo>
                  <a:lnTo>
                    <a:pt x="72" y="484"/>
                  </a:lnTo>
                  <a:lnTo>
                    <a:pt x="72" y="484"/>
                  </a:lnTo>
                  <a:lnTo>
                    <a:pt x="158" y="464"/>
                  </a:lnTo>
                  <a:lnTo>
                    <a:pt x="218" y="450"/>
                  </a:lnTo>
                  <a:lnTo>
                    <a:pt x="229" y="447"/>
                  </a:lnTo>
                  <a:lnTo>
                    <a:pt x="229" y="447"/>
                  </a:lnTo>
                  <a:lnTo>
                    <a:pt x="229" y="447"/>
                  </a:lnTo>
                  <a:lnTo>
                    <a:pt x="244" y="447"/>
                  </a:lnTo>
                  <a:lnTo>
                    <a:pt x="252" y="453"/>
                  </a:lnTo>
                  <a:lnTo>
                    <a:pt x="258" y="461"/>
                  </a:lnTo>
                  <a:lnTo>
                    <a:pt x="261" y="470"/>
                  </a:lnTo>
                  <a:lnTo>
                    <a:pt x="261" y="473"/>
                  </a:lnTo>
                  <a:lnTo>
                    <a:pt x="261" y="475"/>
                  </a:lnTo>
                  <a:lnTo>
                    <a:pt x="261" y="475"/>
                  </a:lnTo>
                  <a:lnTo>
                    <a:pt x="264" y="725"/>
                  </a:lnTo>
                  <a:lnTo>
                    <a:pt x="264" y="725"/>
                  </a:lnTo>
                  <a:lnTo>
                    <a:pt x="264" y="742"/>
                  </a:lnTo>
                  <a:lnTo>
                    <a:pt x="258" y="756"/>
                  </a:lnTo>
                  <a:lnTo>
                    <a:pt x="252" y="768"/>
                  </a:lnTo>
                  <a:lnTo>
                    <a:pt x="241" y="779"/>
                  </a:lnTo>
                  <a:lnTo>
                    <a:pt x="238" y="782"/>
                  </a:lnTo>
                  <a:lnTo>
                    <a:pt x="238" y="782"/>
                  </a:lnTo>
                  <a:lnTo>
                    <a:pt x="215" y="791"/>
                  </a:lnTo>
                  <a:lnTo>
                    <a:pt x="98" y="828"/>
                  </a:lnTo>
                  <a:lnTo>
                    <a:pt x="98" y="828"/>
                  </a:lnTo>
                  <a:lnTo>
                    <a:pt x="135" y="822"/>
                  </a:lnTo>
                  <a:lnTo>
                    <a:pt x="135" y="822"/>
                  </a:lnTo>
                  <a:lnTo>
                    <a:pt x="146" y="914"/>
                  </a:lnTo>
                  <a:lnTo>
                    <a:pt x="152" y="957"/>
                  </a:lnTo>
                  <a:lnTo>
                    <a:pt x="152" y="957"/>
                  </a:lnTo>
                  <a:lnTo>
                    <a:pt x="163" y="879"/>
                  </a:lnTo>
                  <a:lnTo>
                    <a:pt x="169" y="816"/>
                  </a:lnTo>
                  <a:lnTo>
                    <a:pt x="169" y="816"/>
                  </a:lnTo>
                  <a:lnTo>
                    <a:pt x="169" y="816"/>
                  </a:lnTo>
                  <a:lnTo>
                    <a:pt x="232" y="805"/>
                  </a:lnTo>
                  <a:lnTo>
                    <a:pt x="232" y="805"/>
                  </a:lnTo>
                  <a:lnTo>
                    <a:pt x="244" y="799"/>
                  </a:lnTo>
                  <a:lnTo>
                    <a:pt x="252" y="793"/>
                  </a:lnTo>
                  <a:lnTo>
                    <a:pt x="261" y="785"/>
                  </a:lnTo>
                  <a:lnTo>
                    <a:pt x="270" y="776"/>
                  </a:lnTo>
                  <a:lnTo>
                    <a:pt x="275" y="765"/>
                  </a:lnTo>
                  <a:lnTo>
                    <a:pt x="281" y="750"/>
                  </a:lnTo>
                  <a:lnTo>
                    <a:pt x="284" y="739"/>
                  </a:lnTo>
                  <a:lnTo>
                    <a:pt x="287" y="725"/>
                  </a:lnTo>
                  <a:close/>
                  <a:moveTo>
                    <a:pt x="161" y="424"/>
                  </a:moveTo>
                  <a:lnTo>
                    <a:pt x="161" y="424"/>
                  </a:lnTo>
                  <a:lnTo>
                    <a:pt x="155" y="427"/>
                  </a:lnTo>
                  <a:lnTo>
                    <a:pt x="155" y="427"/>
                  </a:lnTo>
                  <a:lnTo>
                    <a:pt x="161" y="424"/>
                  </a:lnTo>
                  <a:close/>
                  <a:moveTo>
                    <a:pt x="152" y="427"/>
                  </a:moveTo>
                  <a:lnTo>
                    <a:pt x="149" y="427"/>
                  </a:lnTo>
                  <a:lnTo>
                    <a:pt x="152" y="427"/>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50" name="Freeform 332"/>
            <p:cNvSpPr>
              <a:spLocks noChangeArrowheads="1"/>
            </p:cNvSpPr>
            <p:nvPr/>
          </p:nvSpPr>
          <p:spPr bwMode="auto">
            <a:xfrm>
              <a:off x="7645400" y="4186238"/>
              <a:ext cx="128588" cy="346075"/>
            </a:xfrm>
            <a:custGeom>
              <a:avLst/>
              <a:gdLst>
                <a:gd name="T0" fmla="*/ 272 w 359"/>
                <a:gd name="T1" fmla="*/ 435 h 960"/>
                <a:gd name="T2" fmla="*/ 267 w 359"/>
                <a:gd name="T3" fmla="*/ 435 h 960"/>
                <a:gd name="T4" fmla="*/ 212 w 359"/>
                <a:gd name="T5" fmla="*/ 432 h 960"/>
                <a:gd name="T6" fmla="*/ 209 w 359"/>
                <a:gd name="T7" fmla="*/ 312 h 960"/>
                <a:gd name="T8" fmla="*/ 189 w 359"/>
                <a:gd name="T9" fmla="*/ 91 h 960"/>
                <a:gd name="T10" fmla="*/ 175 w 359"/>
                <a:gd name="T11" fmla="*/ 0 h 960"/>
                <a:gd name="T12" fmla="*/ 152 w 359"/>
                <a:gd name="T13" fmla="*/ 172 h 960"/>
                <a:gd name="T14" fmla="*/ 138 w 359"/>
                <a:gd name="T15" fmla="*/ 426 h 960"/>
                <a:gd name="T16" fmla="*/ 175 w 359"/>
                <a:gd name="T17" fmla="*/ 429 h 960"/>
                <a:gd name="T18" fmla="*/ 92 w 359"/>
                <a:gd name="T19" fmla="*/ 423 h 960"/>
                <a:gd name="T20" fmla="*/ 83 w 359"/>
                <a:gd name="T21" fmla="*/ 421 h 960"/>
                <a:gd name="T22" fmla="*/ 34 w 359"/>
                <a:gd name="T23" fmla="*/ 426 h 960"/>
                <a:gd name="T24" fmla="*/ 12 w 359"/>
                <a:gd name="T25" fmla="*/ 449 h 960"/>
                <a:gd name="T26" fmla="*/ 0 w 359"/>
                <a:gd name="T27" fmla="*/ 472 h 960"/>
                <a:gd name="T28" fmla="*/ 0 w 359"/>
                <a:gd name="T29" fmla="*/ 495 h 960"/>
                <a:gd name="T30" fmla="*/ 6 w 359"/>
                <a:gd name="T31" fmla="*/ 681 h 960"/>
                <a:gd name="T32" fmla="*/ 9 w 359"/>
                <a:gd name="T33" fmla="*/ 721 h 960"/>
                <a:gd name="T34" fmla="*/ 14 w 359"/>
                <a:gd name="T35" fmla="*/ 759 h 960"/>
                <a:gd name="T36" fmla="*/ 29 w 359"/>
                <a:gd name="T37" fmla="*/ 785 h 960"/>
                <a:gd name="T38" fmla="*/ 55 w 359"/>
                <a:gd name="T39" fmla="*/ 804 h 960"/>
                <a:gd name="T40" fmla="*/ 75 w 359"/>
                <a:gd name="T41" fmla="*/ 807 h 960"/>
                <a:gd name="T42" fmla="*/ 49 w 359"/>
                <a:gd name="T43" fmla="*/ 796 h 960"/>
                <a:gd name="T44" fmla="*/ 34 w 359"/>
                <a:gd name="T45" fmla="*/ 782 h 960"/>
                <a:gd name="T46" fmla="*/ 26 w 359"/>
                <a:gd name="T47" fmla="*/ 756 h 960"/>
                <a:gd name="T48" fmla="*/ 26 w 359"/>
                <a:gd name="T49" fmla="*/ 721 h 960"/>
                <a:gd name="T50" fmla="*/ 34 w 359"/>
                <a:gd name="T51" fmla="*/ 538 h 960"/>
                <a:gd name="T52" fmla="*/ 34 w 359"/>
                <a:gd name="T53" fmla="*/ 501 h 960"/>
                <a:gd name="T54" fmla="*/ 43 w 359"/>
                <a:gd name="T55" fmla="*/ 472 h 960"/>
                <a:gd name="T56" fmla="*/ 52 w 359"/>
                <a:gd name="T57" fmla="*/ 461 h 960"/>
                <a:gd name="T58" fmla="*/ 77 w 359"/>
                <a:gd name="T59" fmla="*/ 458 h 960"/>
                <a:gd name="T60" fmla="*/ 83 w 359"/>
                <a:gd name="T61" fmla="*/ 458 h 960"/>
                <a:gd name="T62" fmla="*/ 258 w 359"/>
                <a:gd name="T63" fmla="*/ 472 h 960"/>
                <a:gd name="T64" fmla="*/ 267 w 359"/>
                <a:gd name="T65" fmla="*/ 475 h 960"/>
                <a:gd name="T66" fmla="*/ 272 w 359"/>
                <a:gd name="T67" fmla="*/ 475 h 960"/>
                <a:gd name="T68" fmla="*/ 304 w 359"/>
                <a:gd name="T69" fmla="*/ 486 h 960"/>
                <a:gd name="T70" fmla="*/ 315 w 359"/>
                <a:gd name="T71" fmla="*/ 512 h 960"/>
                <a:gd name="T72" fmla="*/ 315 w 359"/>
                <a:gd name="T73" fmla="*/ 521 h 960"/>
                <a:gd name="T74" fmla="*/ 321 w 359"/>
                <a:gd name="T75" fmla="*/ 744 h 960"/>
                <a:gd name="T76" fmla="*/ 321 w 359"/>
                <a:gd name="T77" fmla="*/ 767 h 960"/>
                <a:gd name="T78" fmla="*/ 321 w 359"/>
                <a:gd name="T79" fmla="*/ 779 h 960"/>
                <a:gd name="T80" fmla="*/ 312 w 359"/>
                <a:gd name="T81" fmla="*/ 796 h 960"/>
                <a:gd name="T82" fmla="*/ 292 w 359"/>
                <a:gd name="T83" fmla="*/ 810 h 960"/>
                <a:gd name="T84" fmla="*/ 284 w 359"/>
                <a:gd name="T85" fmla="*/ 813 h 960"/>
                <a:gd name="T86" fmla="*/ 106 w 359"/>
                <a:gd name="T87" fmla="*/ 810 h 960"/>
                <a:gd name="T88" fmla="*/ 175 w 359"/>
                <a:gd name="T89" fmla="*/ 822 h 960"/>
                <a:gd name="T90" fmla="*/ 152 w 359"/>
                <a:gd name="T91" fmla="*/ 819 h 960"/>
                <a:gd name="T92" fmla="*/ 175 w 359"/>
                <a:gd name="T93" fmla="*/ 959 h 960"/>
                <a:gd name="T94" fmla="*/ 184 w 359"/>
                <a:gd name="T95" fmla="*/ 899 h 960"/>
                <a:gd name="T96" fmla="*/ 195 w 359"/>
                <a:gd name="T97" fmla="*/ 824 h 960"/>
                <a:gd name="T98" fmla="*/ 278 w 359"/>
                <a:gd name="T99" fmla="*/ 833 h 960"/>
                <a:gd name="T100" fmla="*/ 304 w 359"/>
                <a:gd name="T101" fmla="*/ 830 h 960"/>
                <a:gd name="T102" fmla="*/ 327 w 359"/>
                <a:gd name="T103" fmla="*/ 816 h 960"/>
                <a:gd name="T104" fmla="*/ 344 w 359"/>
                <a:gd name="T105" fmla="*/ 799 h 960"/>
                <a:gd name="T106" fmla="*/ 352 w 359"/>
                <a:gd name="T107" fmla="*/ 776 h 960"/>
                <a:gd name="T108" fmla="*/ 352 w 359"/>
                <a:gd name="T109" fmla="*/ 770 h 960"/>
                <a:gd name="T110" fmla="*/ 352 w 359"/>
                <a:gd name="T111" fmla="*/ 747 h 960"/>
                <a:gd name="T112" fmla="*/ 358 w 359"/>
                <a:gd name="T113" fmla="*/ 561 h 960"/>
                <a:gd name="T114" fmla="*/ 358 w 359"/>
                <a:gd name="T115" fmla="*/ 524 h 960"/>
                <a:gd name="T116" fmla="*/ 349 w 359"/>
                <a:gd name="T117" fmla="*/ 478 h 960"/>
                <a:gd name="T118" fmla="*/ 324 w 359"/>
                <a:gd name="T119" fmla="*/ 449 h 960"/>
                <a:gd name="T120" fmla="*/ 295 w 359"/>
                <a:gd name="T121" fmla="*/ 438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9" h="960">
                  <a:moveTo>
                    <a:pt x="275" y="435"/>
                  </a:moveTo>
                  <a:lnTo>
                    <a:pt x="272" y="435"/>
                  </a:lnTo>
                  <a:lnTo>
                    <a:pt x="272" y="435"/>
                  </a:lnTo>
                  <a:lnTo>
                    <a:pt x="267" y="435"/>
                  </a:lnTo>
                  <a:lnTo>
                    <a:pt x="267" y="435"/>
                  </a:lnTo>
                  <a:lnTo>
                    <a:pt x="212" y="432"/>
                  </a:lnTo>
                  <a:lnTo>
                    <a:pt x="212" y="432"/>
                  </a:lnTo>
                  <a:lnTo>
                    <a:pt x="209" y="312"/>
                  </a:lnTo>
                  <a:lnTo>
                    <a:pt x="201" y="197"/>
                  </a:lnTo>
                  <a:lnTo>
                    <a:pt x="189" y="91"/>
                  </a:lnTo>
                  <a:lnTo>
                    <a:pt x="175" y="0"/>
                  </a:lnTo>
                  <a:lnTo>
                    <a:pt x="175" y="0"/>
                  </a:lnTo>
                  <a:lnTo>
                    <a:pt x="163" y="74"/>
                  </a:lnTo>
                  <a:lnTo>
                    <a:pt x="152" y="172"/>
                  </a:lnTo>
                  <a:lnTo>
                    <a:pt x="140" y="289"/>
                  </a:lnTo>
                  <a:lnTo>
                    <a:pt x="138" y="426"/>
                  </a:lnTo>
                  <a:lnTo>
                    <a:pt x="138" y="426"/>
                  </a:lnTo>
                  <a:lnTo>
                    <a:pt x="175" y="429"/>
                  </a:lnTo>
                  <a:lnTo>
                    <a:pt x="175" y="429"/>
                  </a:lnTo>
                  <a:lnTo>
                    <a:pt x="92" y="423"/>
                  </a:lnTo>
                  <a:lnTo>
                    <a:pt x="83" y="421"/>
                  </a:lnTo>
                  <a:lnTo>
                    <a:pt x="83" y="421"/>
                  </a:lnTo>
                  <a:lnTo>
                    <a:pt x="55" y="421"/>
                  </a:lnTo>
                  <a:lnTo>
                    <a:pt x="34" y="426"/>
                  </a:lnTo>
                  <a:lnTo>
                    <a:pt x="20" y="438"/>
                  </a:lnTo>
                  <a:lnTo>
                    <a:pt x="12" y="449"/>
                  </a:lnTo>
                  <a:lnTo>
                    <a:pt x="6" y="461"/>
                  </a:lnTo>
                  <a:lnTo>
                    <a:pt x="0" y="472"/>
                  </a:lnTo>
                  <a:lnTo>
                    <a:pt x="0" y="486"/>
                  </a:lnTo>
                  <a:lnTo>
                    <a:pt x="0" y="495"/>
                  </a:lnTo>
                  <a:lnTo>
                    <a:pt x="0" y="495"/>
                  </a:lnTo>
                  <a:lnTo>
                    <a:pt x="6" y="681"/>
                  </a:lnTo>
                  <a:lnTo>
                    <a:pt x="9" y="721"/>
                  </a:lnTo>
                  <a:lnTo>
                    <a:pt x="9" y="721"/>
                  </a:lnTo>
                  <a:lnTo>
                    <a:pt x="12" y="744"/>
                  </a:lnTo>
                  <a:lnTo>
                    <a:pt x="14" y="759"/>
                  </a:lnTo>
                  <a:lnTo>
                    <a:pt x="20" y="773"/>
                  </a:lnTo>
                  <a:lnTo>
                    <a:pt x="29" y="785"/>
                  </a:lnTo>
                  <a:lnTo>
                    <a:pt x="40" y="796"/>
                  </a:lnTo>
                  <a:lnTo>
                    <a:pt x="55" y="804"/>
                  </a:lnTo>
                  <a:lnTo>
                    <a:pt x="75" y="807"/>
                  </a:lnTo>
                  <a:lnTo>
                    <a:pt x="75" y="807"/>
                  </a:lnTo>
                  <a:lnTo>
                    <a:pt x="58" y="801"/>
                  </a:lnTo>
                  <a:lnTo>
                    <a:pt x="49" y="796"/>
                  </a:lnTo>
                  <a:lnTo>
                    <a:pt x="40" y="790"/>
                  </a:lnTo>
                  <a:lnTo>
                    <a:pt x="34" y="782"/>
                  </a:lnTo>
                  <a:lnTo>
                    <a:pt x="29" y="770"/>
                  </a:lnTo>
                  <a:lnTo>
                    <a:pt x="26" y="756"/>
                  </a:lnTo>
                  <a:lnTo>
                    <a:pt x="26" y="741"/>
                  </a:lnTo>
                  <a:lnTo>
                    <a:pt x="26" y="721"/>
                  </a:lnTo>
                  <a:lnTo>
                    <a:pt x="26" y="721"/>
                  </a:lnTo>
                  <a:lnTo>
                    <a:pt x="34" y="538"/>
                  </a:lnTo>
                  <a:lnTo>
                    <a:pt x="34" y="501"/>
                  </a:lnTo>
                  <a:lnTo>
                    <a:pt x="34" y="501"/>
                  </a:lnTo>
                  <a:lnTo>
                    <a:pt x="37" y="481"/>
                  </a:lnTo>
                  <a:lnTo>
                    <a:pt x="43" y="472"/>
                  </a:lnTo>
                  <a:lnTo>
                    <a:pt x="46" y="466"/>
                  </a:lnTo>
                  <a:lnTo>
                    <a:pt x="52" y="461"/>
                  </a:lnTo>
                  <a:lnTo>
                    <a:pt x="60" y="458"/>
                  </a:lnTo>
                  <a:lnTo>
                    <a:pt x="77" y="458"/>
                  </a:lnTo>
                  <a:lnTo>
                    <a:pt x="83" y="458"/>
                  </a:lnTo>
                  <a:lnTo>
                    <a:pt x="83" y="458"/>
                  </a:lnTo>
                  <a:lnTo>
                    <a:pt x="169" y="466"/>
                  </a:lnTo>
                  <a:lnTo>
                    <a:pt x="258" y="472"/>
                  </a:lnTo>
                  <a:lnTo>
                    <a:pt x="267" y="475"/>
                  </a:lnTo>
                  <a:lnTo>
                    <a:pt x="267" y="475"/>
                  </a:lnTo>
                  <a:lnTo>
                    <a:pt x="272" y="475"/>
                  </a:lnTo>
                  <a:lnTo>
                    <a:pt x="272" y="475"/>
                  </a:lnTo>
                  <a:lnTo>
                    <a:pt x="292" y="478"/>
                  </a:lnTo>
                  <a:lnTo>
                    <a:pt x="304" y="486"/>
                  </a:lnTo>
                  <a:lnTo>
                    <a:pt x="312" y="501"/>
                  </a:lnTo>
                  <a:lnTo>
                    <a:pt x="315" y="512"/>
                  </a:lnTo>
                  <a:lnTo>
                    <a:pt x="315" y="521"/>
                  </a:lnTo>
                  <a:lnTo>
                    <a:pt x="315" y="521"/>
                  </a:lnTo>
                  <a:lnTo>
                    <a:pt x="318" y="707"/>
                  </a:lnTo>
                  <a:lnTo>
                    <a:pt x="321" y="744"/>
                  </a:lnTo>
                  <a:lnTo>
                    <a:pt x="321" y="764"/>
                  </a:lnTo>
                  <a:lnTo>
                    <a:pt x="321" y="767"/>
                  </a:lnTo>
                  <a:lnTo>
                    <a:pt x="321" y="767"/>
                  </a:lnTo>
                  <a:lnTo>
                    <a:pt x="321" y="779"/>
                  </a:lnTo>
                  <a:lnTo>
                    <a:pt x="318" y="790"/>
                  </a:lnTo>
                  <a:lnTo>
                    <a:pt x="312" y="796"/>
                  </a:lnTo>
                  <a:lnTo>
                    <a:pt x="307" y="801"/>
                  </a:lnTo>
                  <a:lnTo>
                    <a:pt x="292" y="810"/>
                  </a:lnTo>
                  <a:lnTo>
                    <a:pt x="284" y="813"/>
                  </a:lnTo>
                  <a:lnTo>
                    <a:pt x="284" y="813"/>
                  </a:lnTo>
                  <a:lnTo>
                    <a:pt x="106" y="810"/>
                  </a:lnTo>
                  <a:lnTo>
                    <a:pt x="106" y="810"/>
                  </a:lnTo>
                  <a:lnTo>
                    <a:pt x="175" y="822"/>
                  </a:lnTo>
                  <a:lnTo>
                    <a:pt x="175" y="822"/>
                  </a:lnTo>
                  <a:lnTo>
                    <a:pt x="152" y="819"/>
                  </a:lnTo>
                  <a:lnTo>
                    <a:pt x="152" y="819"/>
                  </a:lnTo>
                  <a:lnTo>
                    <a:pt x="166" y="913"/>
                  </a:lnTo>
                  <a:lnTo>
                    <a:pt x="175" y="959"/>
                  </a:lnTo>
                  <a:lnTo>
                    <a:pt x="175" y="959"/>
                  </a:lnTo>
                  <a:lnTo>
                    <a:pt x="184" y="899"/>
                  </a:lnTo>
                  <a:lnTo>
                    <a:pt x="195" y="824"/>
                  </a:lnTo>
                  <a:lnTo>
                    <a:pt x="195" y="824"/>
                  </a:lnTo>
                  <a:lnTo>
                    <a:pt x="278" y="833"/>
                  </a:lnTo>
                  <a:lnTo>
                    <a:pt x="278" y="833"/>
                  </a:lnTo>
                  <a:lnTo>
                    <a:pt x="292" y="833"/>
                  </a:lnTo>
                  <a:lnTo>
                    <a:pt x="304" y="830"/>
                  </a:lnTo>
                  <a:lnTo>
                    <a:pt x="318" y="824"/>
                  </a:lnTo>
                  <a:lnTo>
                    <a:pt x="327" y="816"/>
                  </a:lnTo>
                  <a:lnTo>
                    <a:pt x="338" y="807"/>
                  </a:lnTo>
                  <a:lnTo>
                    <a:pt x="344" y="799"/>
                  </a:lnTo>
                  <a:lnTo>
                    <a:pt x="349" y="787"/>
                  </a:lnTo>
                  <a:lnTo>
                    <a:pt x="352" y="776"/>
                  </a:lnTo>
                  <a:lnTo>
                    <a:pt x="352" y="773"/>
                  </a:lnTo>
                  <a:lnTo>
                    <a:pt x="352" y="770"/>
                  </a:lnTo>
                  <a:lnTo>
                    <a:pt x="352" y="764"/>
                  </a:lnTo>
                  <a:lnTo>
                    <a:pt x="352" y="747"/>
                  </a:lnTo>
                  <a:lnTo>
                    <a:pt x="352" y="747"/>
                  </a:lnTo>
                  <a:lnTo>
                    <a:pt x="358" y="561"/>
                  </a:lnTo>
                  <a:lnTo>
                    <a:pt x="358" y="524"/>
                  </a:lnTo>
                  <a:lnTo>
                    <a:pt x="358" y="524"/>
                  </a:lnTo>
                  <a:lnTo>
                    <a:pt x="355" y="498"/>
                  </a:lnTo>
                  <a:lnTo>
                    <a:pt x="349" y="478"/>
                  </a:lnTo>
                  <a:lnTo>
                    <a:pt x="338" y="461"/>
                  </a:lnTo>
                  <a:lnTo>
                    <a:pt x="324" y="449"/>
                  </a:lnTo>
                  <a:lnTo>
                    <a:pt x="310" y="444"/>
                  </a:lnTo>
                  <a:lnTo>
                    <a:pt x="295" y="438"/>
                  </a:lnTo>
                  <a:lnTo>
                    <a:pt x="275" y="43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51" name="Freeform 333"/>
            <p:cNvSpPr>
              <a:spLocks noChangeArrowheads="1"/>
            </p:cNvSpPr>
            <p:nvPr/>
          </p:nvSpPr>
          <p:spPr bwMode="auto">
            <a:xfrm>
              <a:off x="7847013" y="4186238"/>
              <a:ext cx="130175" cy="344487"/>
            </a:xfrm>
            <a:custGeom>
              <a:avLst/>
              <a:gdLst>
                <a:gd name="T0" fmla="*/ 283 w 362"/>
                <a:gd name="T1" fmla="*/ 155 h 958"/>
                <a:gd name="T2" fmla="*/ 209 w 362"/>
                <a:gd name="T3" fmla="*/ 161 h 958"/>
                <a:gd name="T4" fmla="*/ 194 w 362"/>
                <a:gd name="T5" fmla="*/ 46 h 958"/>
                <a:gd name="T6" fmla="*/ 177 w 362"/>
                <a:gd name="T7" fmla="*/ 49 h 958"/>
                <a:gd name="T8" fmla="*/ 163 w 362"/>
                <a:gd name="T9" fmla="*/ 164 h 958"/>
                <a:gd name="T10" fmla="*/ 86 w 362"/>
                <a:gd name="T11" fmla="*/ 170 h 958"/>
                <a:gd name="T12" fmla="*/ 66 w 362"/>
                <a:gd name="T13" fmla="*/ 172 h 958"/>
                <a:gd name="T14" fmla="*/ 23 w 362"/>
                <a:gd name="T15" fmla="*/ 195 h 958"/>
                <a:gd name="T16" fmla="*/ 3 w 362"/>
                <a:gd name="T17" fmla="*/ 227 h 958"/>
                <a:gd name="T18" fmla="*/ 0 w 362"/>
                <a:gd name="T19" fmla="*/ 247 h 958"/>
                <a:gd name="T20" fmla="*/ 14 w 362"/>
                <a:gd name="T21" fmla="*/ 510 h 958"/>
                <a:gd name="T22" fmla="*/ 31 w 362"/>
                <a:gd name="T23" fmla="*/ 539 h 958"/>
                <a:gd name="T24" fmla="*/ 60 w 362"/>
                <a:gd name="T25" fmla="*/ 553 h 958"/>
                <a:gd name="T26" fmla="*/ 83 w 362"/>
                <a:gd name="T27" fmla="*/ 556 h 958"/>
                <a:gd name="T28" fmla="*/ 34 w 362"/>
                <a:gd name="T29" fmla="*/ 530 h 958"/>
                <a:gd name="T30" fmla="*/ 26 w 362"/>
                <a:gd name="T31" fmla="*/ 482 h 958"/>
                <a:gd name="T32" fmla="*/ 34 w 362"/>
                <a:gd name="T33" fmla="*/ 382 h 958"/>
                <a:gd name="T34" fmla="*/ 40 w 362"/>
                <a:gd name="T35" fmla="*/ 247 h 958"/>
                <a:gd name="T36" fmla="*/ 57 w 362"/>
                <a:gd name="T37" fmla="*/ 215 h 958"/>
                <a:gd name="T38" fmla="*/ 74 w 362"/>
                <a:gd name="T39" fmla="*/ 207 h 958"/>
                <a:gd name="T40" fmla="*/ 171 w 362"/>
                <a:gd name="T41" fmla="*/ 204 h 958"/>
                <a:gd name="T42" fmla="*/ 283 w 362"/>
                <a:gd name="T43" fmla="*/ 192 h 958"/>
                <a:gd name="T44" fmla="*/ 309 w 362"/>
                <a:gd name="T45" fmla="*/ 204 h 958"/>
                <a:gd name="T46" fmla="*/ 320 w 362"/>
                <a:gd name="T47" fmla="*/ 224 h 958"/>
                <a:gd name="T48" fmla="*/ 323 w 362"/>
                <a:gd name="T49" fmla="*/ 344 h 958"/>
                <a:gd name="T50" fmla="*/ 326 w 362"/>
                <a:gd name="T51" fmla="*/ 487 h 958"/>
                <a:gd name="T52" fmla="*/ 315 w 362"/>
                <a:gd name="T53" fmla="*/ 516 h 958"/>
                <a:gd name="T54" fmla="*/ 292 w 362"/>
                <a:gd name="T55" fmla="*/ 530 h 958"/>
                <a:gd name="T56" fmla="*/ 117 w 362"/>
                <a:gd name="T57" fmla="*/ 553 h 958"/>
                <a:gd name="T58" fmla="*/ 149 w 362"/>
                <a:gd name="T59" fmla="*/ 556 h 958"/>
                <a:gd name="T60" fmla="*/ 169 w 362"/>
                <a:gd name="T61" fmla="*/ 874 h 958"/>
                <a:gd name="T62" fmla="*/ 194 w 362"/>
                <a:gd name="T63" fmla="*/ 897 h 958"/>
                <a:gd name="T64" fmla="*/ 220 w 362"/>
                <a:gd name="T65" fmla="*/ 619 h 958"/>
                <a:gd name="T66" fmla="*/ 217 w 362"/>
                <a:gd name="T67" fmla="*/ 553 h 958"/>
                <a:gd name="T68" fmla="*/ 283 w 362"/>
                <a:gd name="T69" fmla="*/ 550 h 958"/>
                <a:gd name="T70" fmla="*/ 320 w 362"/>
                <a:gd name="T71" fmla="*/ 539 h 958"/>
                <a:gd name="T72" fmla="*/ 346 w 362"/>
                <a:gd name="T73" fmla="*/ 510 h 958"/>
                <a:gd name="T74" fmla="*/ 355 w 362"/>
                <a:gd name="T75" fmla="*/ 479 h 958"/>
                <a:gd name="T76" fmla="*/ 355 w 362"/>
                <a:gd name="T77" fmla="*/ 476 h 958"/>
                <a:gd name="T78" fmla="*/ 361 w 362"/>
                <a:gd name="T79" fmla="*/ 224 h 958"/>
                <a:gd name="T80" fmla="*/ 358 w 362"/>
                <a:gd name="T81" fmla="*/ 201 h 958"/>
                <a:gd name="T82" fmla="*/ 332 w 362"/>
                <a:gd name="T83" fmla="*/ 167 h 958"/>
                <a:gd name="T84" fmla="*/ 286 w 362"/>
                <a:gd name="T85" fmla="*/ 155 h 958"/>
                <a:gd name="T86" fmla="*/ 177 w 362"/>
                <a:gd name="T87" fmla="*/ 164 h 958"/>
                <a:gd name="T88" fmla="*/ 203 w 362"/>
                <a:gd name="T89" fmla="*/ 161 h 958"/>
                <a:gd name="T90" fmla="*/ 197 w 362"/>
                <a:gd name="T91" fmla="*/ 161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2" h="958">
                  <a:moveTo>
                    <a:pt x="286" y="155"/>
                  </a:moveTo>
                  <a:lnTo>
                    <a:pt x="283" y="155"/>
                  </a:lnTo>
                  <a:lnTo>
                    <a:pt x="283" y="155"/>
                  </a:lnTo>
                  <a:lnTo>
                    <a:pt x="280" y="155"/>
                  </a:lnTo>
                  <a:lnTo>
                    <a:pt x="280" y="155"/>
                  </a:lnTo>
                  <a:lnTo>
                    <a:pt x="209" y="161"/>
                  </a:lnTo>
                  <a:lnTo>
                    <a:pt x="209" y="161"/>
                  </a:lnTo>
                  <a:lnTo>
                    <a:pt x="200" y="92"/>
                  </a:lnTo>
                  <a:lnTo>
                    <a:pt x="194" y="46"/>
                  </a:lnTo>
                  <a:lnTo>
                    <a:pt x="186" y="0"/>
                  </a:lnTo>
                  <a:lnTo>
                    <a:pt x="186" y="0"/>
                  </a:lnTo>
                  <a:lnTo>
                    <a:pt x="177" y="49"/>
                  </a:lnTo>
                  <a:lnTo>
                    <a:pt x="169" y="101"/>
                  </a:lnTo>
                  <a:lnTo>
                    <a:pt x="163" y="164"/>
                  </a:lnTo>
                  <a:lnTo>
                    <a:pt x="163" y="164"/>
                  </a:lnTo>
                  <a:lnTo>
                    <a:pt x="97" y="170"/>
                  </a:lnTo>
                  <a:lnTo>
                    <a:pt x="89" y="170"/>
                  </a:lnTo>
                  <a:lnTo>
                    <a:pt x="86" y="170"/>
                  </a:lnTo>
                  <a:lnTo>
                    <a:pt x="83" y="170"/>
                  </a:lnTo>
                  <a:lnTo>
                    <a:pt x="83" y="170"/>
                  </a:lnTo>
                  <a:lnTo>
                    <a:pt x="66" y="172"/>
                  </a:lnTo>
                  <a:lnTo>
                    <a:pt x="48" y="178"/>
                  </a:lnTo>
                  <a:lnTo>
                    <a:pt x="34" y="187"/>
                  </a:lnTo>
                  <a:lnTo>
                    <a:pt x="23" y="195"/>
                  </a:lnTo>
                  <a:lnTo>
                    <a:pt x="14" y="204"/>
                  </a:lnTo>
                  <a:lnTo>
                    <a:pt x="8" y="215"/>
                  </a:lnTo>
                  <a:lnTo>
                    <a:pt x="3" y="227"/>
                  </a:lnTo>
                  <a:lnTo>
                    <a:pt x="0" y="238"/>
                  </a:lnTo>
                  <a:lnTo>
                    <a:pt x="0" y="247"/>
                  </a:lnTo>
                  <a:lnTo>
                    <a:pt x="0" y="247"/>
                  </a:lnTo>
                  <a:lnTo>
                    <a:pt x="8" y="407"/>
                  </a:lnTo>
                  <a:lnTo>
                    <a:pt x="14" y="510"/>
                  </a:lnTo>
                  <a:lnTo>
                    <a:pt x="14" y="510"/>
                  </a:lnTo>
                  <a:lnTo>
                    <a:pt x="17" y="522"/>
                  </a:lnTo>
                  <a:lnTo>
                    <a:pt x="23" y="530"/>
                  </a:lnTo>
                  <a:lnTo>
                    <a:pt x="31" y="539"/>
                  </a:lnTo>
                  <a:lnTo>
                    <a:pt x="40" y="545"/>
                  </a:lnTo>
                  <a:lnTo>
                    <a:pt x="48" y="550"/>
                  </a:lnTo>
                  <a:lnTo>
                    <a:pt x="60" y="553"/>
                  </a:lnTo>
                  <a:lnTo>
                    <a:pt x="71" y="556"/>
                  </a:lnTo>
                  <a:lnTo>
                    <a:pt x="83" y="556"/>
                  </a:lnTo>
                  <a:lnTo>
                    <a:pt x="83" y="556"/>
                  </a:lnTo>
                  <a:lnTo>
                    <a:pt x="60" y="550"/>
                  </a:lnTo>
                  <a:lnTo>
                    <a:pt x="45" y="542"/>
                  </a:lnTo>
                  <a:lnTo>
                    <a:pt x="34" y="530"/>
                  </a:lnTo>
                  <a:lnTo>
                    <a:pt x="28" y="513"/>
                  </a:lnTo>
                  <a:lnTo>
                    <a:pt x="28" y="513"/>
                  </a:lnTo>
                  <a:lnTo>
                    <a:pt x="26" y="482"/>
                  </a:lnTo>
                  <a:lnTo>
                    <a:pt x="28" y="447"/>
                  </a:lnTo>
                  <a:lnTo>
                    <a:pt x="34" y="382"/>
                  </a:lnTo>
                  <a:lnTo>
                    <a:pt x="34" y="382"/>
                  </a:lnTo>
                  <a:lnTo>
                    <a:pt x="40" y="253"/>
                  </a:lnTo>
                  <a:lnTo>
                    <a:pt x="40" y="247"/>
                  </a:lnTo>
                  <a:lnTo>
                    <a:pt x="40" y="247"/>
                  </a:lnTo>
                  <a:lnTo>
                    <a:pt x="43" y="235"/>
                  </a:lnTo>
                  <a:lnTo>
                    <a:pt x="45" y="227"/>
                  </a:lnTo>
                  <a:lnTo>
                    <a:pt x="57" y="215"/>
                  </a:lnTo>
                  <a:lnTo>
                    <a:pt x="66" y="209"/>
                  </a:lnTo>
                  <a:lnTo>
                    <a:pt x="74" y="207"/>
                  </a:lnTo>
                  <a:lnTo>
                    <a:pt x="74" y="207"/>
                  </a:lnTo>
                  <a:lnTo>
                    <a:pt x="86" y="207"/>
                  </a:lnTo>
                  <a:lnTo>
                    <a:pt x="86" y="207"/>
                  </a:lnTo>
                  <a:lnTo>
                    <a:pt x="171" y="204"/>
                  </a:lnTo>
                  <a:lnTo>
                    <a:pt x="266" y="195"/>
                  </a:lnTo>
                  <a:lnTo>
                    <a:pt x="280" y="195"/>
                  </a:lnTo>
                  <a:lnTo>
                    <a:pt x="283" y="192"/>
                  </a:lnTo>
                  <a:lnTo>
                    <a:pt x="283" y="192"/>
                  </a:lnTo>
                  <a:lnTo>
                    <a:pt x="298" y="195"/>
                  </a:lnTo>
                  <a:lnTo>
                    <a:pt x="309" y="204"/>
                  </a:lnTo>
                  <a:lnTo>
                    <a:pt x="317" y="212"/>
                  </a:lnTo>
                  <a:lnTo>
                    <a:pt x="320" y="224"/>
                  </a:lnTo>
                  <a:lnTo>
                    <a:pt x="320" y="224"/>
                  </a:lnTo>
                  <a:lnTo>
                    <a:pt x="320" y="230"/>
                  </a:lnTo>
                  <a:lnTo>
                    <a:pt x="320" y="230"/>
                  </a:lnTo>
                  <a:lnTo>
                    <a:pt x="323" y="344"/>
                  </a:lnTo>
                  <a:lnTo>
                    <a:pt x="326" y="479"/>
                  </a:lnTo>
                  <a:lnTo>
                    <a:pt x="326" y="479"/>
                  </a:lnTo>
                  <a:lnTo>
                    <a:pt x="326" y="487"/>
                  </a:lnTo>
                  <a:lnTo>
                    <a:pt x="323" y="502"/>
                  </a:lnTo>
                  <a:lnTo>
                    <a:pt x="320" y="508"/>
                  </a:lnTo>
                  <a:lnTo>
                    <a:pt x="315" y="516"/>
                  </a:lnTo>
                  <a:lnTo>
                    <a:pt x="306" y="522"/>
                  </a:lnTo>
                  <a:lnTo>
                    <a:pt x="295" y="527"/>
                  </a:lnTo>
                  <a:lnTo>
                    <a:pt x="292" y="530"/>
                  </a:lnTo>
                  <a:lnTo>
                    <a:pt x="292" y="530"/>
                  </a:lnTo>
                  <a:lnTo>
                    <a:pt x="263" y="536"/>
                  </a:lnTo>
                  <a:lnTo>
                    <a:pt x="117" y="553"/>
                  </a:lnTo>
                  <a:lnTo>
                    <a:pt x="117" y="553"/>
                  </a:lnTo>
                  <a:lnTo>
                    <a:pt x="149" y="556"/>
                  </a:lnTo>
                  <a:lnTo>
                    <a:pt x="149" y="556"/>
                  </a:lnTo>
                  <a:lnTo>
                    <a:pt x="152" y="668"/>
                  </a:lnTo>
                  <a:lnTo>
                    <a:pt x="160" y="774"/>
                  </a:lnTo>
                  <a:lnTo>
                    <a:pt x="169" y="874"/>
                  </a:lnTo>
                  <a:lnTo>
                    <a:pt x="183" y="957"/>
                  </a:lnTo>
                  <a:lnTo>
                    <a:pt x="183" y="957"/>
                  </a:lnTo>
                  <a:lnTo>
                    <a:pt x="194" y="897"/>
                  </a:lnTo>
                  <a:lnTo>
                    <a:pt x="203" y="837"/>
                  </a:lnTo>
                  <a:lnTo>
                    <a:pt x="215" y="719"/>
                  </a:lnTo>
                  <a:lnTo>
                    <a:pt x="220" y="619"/>
                  </a:lnTo>
                  <a:lnTo>
                    <a:pt x="223" y="556"/>
                  </a:lnTo>
                  <a:lnTo>
                    <a:pt x="223" y="556"/>
                  </a:lnTo>
                  <a:lnTo>
                    <a:pt x="217" y="553"/>
                  </a:lnTo>
                  <a:lnTo>
                    <a:pt x="217" y="553"/>
                  </a:lnTo>
                  <a:lnTo>
                    <a:pt x="283" y="550"/>
                  </a:lnTo>
                  <a:lnTo>
                    <a:pt x="283" y="550"/>
                  </a:lnTo>
                  <a:lnTo>
                    <a:pt x="298" y="550"/>
                  </a:lnTo>
                  <a:lnTo>
                    <a:pt x="309" y="545"/>
                  </a:lnTo>
                  <a:lnTo>
                    <a:pt x="320" y="539"/>
                  </a:lnTo>
                  <a:lnTo>
                    <a:pt x="329" y="530"/>
                  </a:lnTo>
                  <a:lnTo>
                    <a:pt x="341" y="522"/>
                  </a:lnTo>
                  <a:lnTo>
                    <a:pt x="346" y="510"/>
                  </a:lnTo>
                  <a:lnTo>
                    <a:pt x="352" y="496"/>
                  </a:lnTo>
                  <a:lnTo>
                    <a:pt x="355" y="482"/>
                  </a:lnTo>
                  <a:lnTo>
                    <a:pt x="355" y="479"/>
                  </a:lnTo>
                  <a:lnTo>
                    <a:pt x="355" y="479"/>
                  </a:lnTo>
                  <a:lnTo>
                    <a:pt x="355" y="476"/>
                  </a:lnTo>
                  <a:lnTo>
                    <a:pt x="355" y="476"/>
                  </a:lnTo>
                  <a:lnTo>
                    <a:pt x="361" y="347"/>
                  </a:lnTo>
                  <a:lnTo>
                    <a:pt x="361" y="230"/>
                  </a:lnTo>
                  <a:lnTo>
                    <a:pt x="361" y="224"/>
                  </a:lnTo>
                  <a:lnTo>
                    <a:pt x="361" y="221"/>
                  </a:lnTo>
                  <a:lnTo>
                    <a:pt x="361" y="221"/>
                  </a:lnTo>
                  <a:lnTo>
                    <a:pt x="358" y="201"/>
                  </a:lnTo>
                  <a:lnTo>
                    <a:pt x="352" y="187"/>
                  </a:lnTo>
                  <a:lnTo>
                    <a:pt x="343" y="175"/>
                  </a:lnTo>
                  <a:lnTo>
                    <a:pt x="332" y="167"/>
                  </a:lnTo>
                  <a:lnTo>
                    <a:pt x="320" y="161"/>
                  </a:lnTo>
                  <a:lnTo>
                    <a:pt x="309" y="155"/>
                  </a:lnTo>
                  <a:lnTo>
                    <a:pt x="286" y="155"/>
                  </a:lnTo>
                  <a:close/>
                  <a:moveTo>
                    <a:pt x="197" y="161"/>
                  </a:moveTo>
                  <a:lnTo>
                    <a:pt x="197" y="161"/>
                  </a:lnTo>
                  <a:lnTo>
                    <a:pt x="177" y="164"/>
                  </a:lnTo>
                  <a:lnTo>
                    <a:pt x="177" y="164"/>
                  </a:lnTo>
                  <a:lnTo>
                    <a:pt x="197" y="161"/>
                  </a:lnTo>
                  <a:close/>
                  <a:moveTo>
                    <a:pt x="203" y="161"/>
                  </a:moveTo>
                  <a:lnTo>
                    <a:pt x="203" y="161"/>
                  </a:lnTo>
                  <a:lnTo>
                    <a:pt x="197" y="161"/>
                  </a:lnTo>
                  <a:lnTo>
                    <a:pt x="197" y="161"/>
                  </a:lnTo>
                  <a:lnTo>
                    <a:pt x="203" y="161"/>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52" name="Freeform 334"/>
            <p:cNvSpPr>
              <a:spLocks noChangeArrowheads="1"/>
            </p:cNvSpPr>
            <p:nvPr/>
          </p:nvSpPr>
          <p:spPr bwMode="auto">
            <a:xfrm>
              <a:off x="7478713" y="4159250"/>
              <a:ext cx="103187" cy="344488"/>
            </a:xfrm>
            <a:custGeom>
              <a:avLst/>
              <a:gdLst>
                <a:gd name="T0" fmla="*/ 286 w 287"/>
                <a:gd name="T1" fmla="*/ 269 h 958"/>
                <a:gd name="T2" fmla="*/ 283 w 287"/>
                <a:gd name="T3" fmla="*/ 249 h 958"/>
                <a:gd name="T4" fmla="*/ 272 w 287"/>
                <a:gd name="T5" fmla="*/ 218 h 958"/>
                <a:gd name="T6" fmla="*/ 249 w 287"/>
                <a:gd name="T7" fmla="*/ 198 h 958"/>
                <a:gd name="T8" fmla="*/ 220 w 287"/>
                <a:gd name="T9" fmla="*/ 181 h 958"/>
                <a:gd name="T10" fmla="*/ 218 w 287"/>
                <a:gd name="T11" fmla="*/ 181 h 958"/>
                <a:gd name="T12" fmla="*/ 215 w 287"/>
                <a:gd name="T13" fmla="*/ 181 h 958"/>
                <a:gd name="T14" fmla="*/ 155 w 287"/>
                <a:gd name="T15" fmla="*/ 166 h 958"/>
                <a:gd name="T16" fmla="*/ 138 w 287"/>
                <a:gd name="T17" fmla="*/ 0 h 958"/>
                <a:gd name="T18" fmla="*/ 129 w 287"/>
                <a:gd name="T19" fmla="*/ 52 h 958"/>
                <a:gd name="T20" fmla="*/ 118 w 287"/>
                <a:gd name="T21" fmla="*/ 158 h 958"/>
                <a:gd name="T22" fmla="*/ 63 w 287"/>
                <a:gd name="T23" fmla="*/ 143 h 958"/>
                <a:gd name="T24" fmla="*/ 57 w 287"/>
                <a:gd name="T25" fmla="*/ 140 h 958"/>
                <a:gd name="T26" fmla="*/ 46 w 287"/>
                <a:gd name="T27" fmla="*/ 140 h 958"/>
                <a:gd name="T28" fmla="*/ 26 w 287"/>
                <a:gd name="T29" fmla="*/ 143 h 958"/>
                <a:gd name="T30" fmla="*/ 11 w 287"/>
                <a:gd name="T31" fmla="*/ 158 h 958"/>
                <a:gd name="T32" fmla="*/ 3 w 287"/>
                <a:gd name="T33" fmla="*/ 178 h 958"/>
                <a:gd name="T34" fmla="*/ 0 w 287"/>
                <a:gd name="T35" fmla="*/ 198 h 958"/>
                <a:gd name="T36" fmla="*/ 6 w 287"/>
                <a:gd name="T37" fmla="*/ 393 h 958"/>
                <a:gd name="T38" fmla="*/ 9 w 287"/>
                <a:gd name="T39" fmla="*/ 470 h 958"/>
                <a:gd name="T40" fmla="*/ 26 w 287"/>
                <a:gd name="T41" fmla="*/ 507 h 958"/>
                <a:gd name="T42" fmla="*/ 46 w 287"/>
                <a:gd name="T43" fmla="*/ 524 h 958"/>
                <a:gd name="T44" fmla="*/ 57 w 287"/>
                <a:gd name="T45" fmla="*/ 527 h 958"/>
                <a:gd name="T46" fmla="*/ 34 w 287"/>
                <a:gd name="T47" fmla="*/ 510 h 958"/>
                <a:gd name="T48" fmla="*/ 20 w 287"/>
                <a:gd name="T49" fmla="*/ 484 h 958"/>
                <a:gd name="T50" fmla="*/ 17 w 287"/>
                <a:gd name="T51" fmla="*/ 473 h 958"/>
                <a:gd name="T52" fmla="*/ 23 w 287"/>
                <a:gd name="T53" fmla="*/ 338 h 958"/>
                <a:gd name="T54" fmla="*/ 26 w 287"/>
                <a:gd name="T55" fmla="*/ 206 h 958"/>
                <a:gd name="T56" fmla="*/ 29 w 287"/>
                <a:gd name="T57" fmla="*/ 198 h 958"/>
                <a:gd name="T58" fmla="*/ 37 w 287"/>
                <a:gd name="T59" fmla="*/ 181 h 958"/>
                <a:gd name="T60" fmla="*/ 52 w 287"/>
                <a:gd name="T61" fmla="*/ 178 h 958"/>
                <a:gd name="T62" fmla="*/ 63 w 287"/>
                <a:gd name="T63" fmla="*/ 181 h 958"/>
                <a:gd name="T64" fmla="*/ 132 w 287"/>
                <a:gd name="T65" fmla="*/ 201 h 958"/>
                <a:gd name="T66" fmla="*/ 215 w 287"/>
                <a:gd name="T67" fmla="*/ 221 h 958"/>
                <a:gd name="T68" fmla="*/ 218 w 287"/>
                <a:gd name="T69" fmla="*/ 221 h 958"/>
                <a:gd name="T70" fmla="*/ 232 w 287"/>
                <a:gd name="T71" fmla="*/ 226 h 958"/>
                <a:gd name="T72" fmla="*/ 246 w 287"/>
                <a:gd name="T73" fmla="*/ 249 h 958"/>
                <a:gd name="T74" fmla="*/ 249 w 287"/>
                <a:gd name="T75" fmla="*/ 261 h 958"/>
                <a:gd name="T76" fmla="*/ 249 w 287"/>
                <a:gd name="T77" fmla="*/ 264 h 958"/>
                <a:gd name="T78" fmla="*/ 255 w 287"/>
                <a:gd name="T79" fmla="*/ 516 h 958"/>
                <a:gd name="T80" fmla="*/ 255 w 287"/>
                <a:gd name="T81" fmla="*/ 533 h 958"/>
                <a:gd name="T82" fmla="*/ 241 w 287"/>
                <a:gd name="T83" fmla="*/ 553 h 958"/>
                <a:gd name="T84" fmla="*/ 223 w 287"/>
                <a:gd name="T85" fmla="*/ 559 h 958"/>
                <a:gd name="T86" fmla="*/ 201 w 287"/>
                <a:gd name="T87" fmla="*/ 556 h 958"/>
                <a:gd name="T88" fmla="*/ 83 w 287"/>
                <a:gd name="T89" fmla="*/ 536 h 958"/>
                <a:gd name="T90" fmla="*/ 106 w 287"/>
                <a:gd name="T91" fmla="*/ 544 h 958"/>
                <a:gd name="T92" fmla="*/ 106 w 287"/>
                <a:gd name="T93" fmla="*/ 610 h 958"/>
                <a:gd name="T94" fmla="*/ 120 w 287"/>
                <a:gd name="T95" fmla="*/ 834 h 958"/>
                <a:gd name="T96" fmla="*/ 135 w 287"/>
                <a:gd name="T97" fmla="*/ 957 h 958"/>
                <a:gd name="T98" fmla="*/ 146 w 287"/>
                <a:gd name="T99" fmla="*/ 876 h 958"/>
                <a:gd name="T100" fmla="*/ 163 w 287"/>
                <a:gd name="T101" fmla="*/ 673 h 958"/>
                <a:gd name="T102" fmla="*/ 166 w 287"/>
                <a:gd name="T103" fmla="*/ 564 h 958"/>
                <a:gd name="T104" fmla="*/ 163 w 287"/>
                <a:gd name="T105" fmla="*/ 561 h 958"/>
                <a:gd name="T106" fmla="*/ 218 w 287"/>
                <a:gd name="T107" fmla="*/ 579 h 958"/>
                <a:gd name="T108" fmla="*/ 241 w 287"/>
                <a:gd name="T109" fmla="*/ 579 h 958"/>
                <a:gd name="T110" fmla="*/ 258 w 287"/>
                <a:gd name="T111" fmla="*/ 570 h 958"/>
                <a:gd name="T112" fmla="*/ 275 w 287"/>
                <a:gd name="T113" fmla="*/ 553 h 958"/>
                <a:gd name="T114" fmla="*/ 281 w 287"/>
                <a:gd name="T115" fmla="*/ 527 h 958"/>
                <a:gd name="T116" fmla="*/ 281 w 287"/>
                <a:gd name="T117" fmla="*/ 524 h 958"/>
                <a:gd name="T118" fmla="*/ 281 w 287"/>
                <a:gd name="T119" fmla="*/ 524 h 958"/>
                <a:gd name="T120" fmla="*/ 286 w 287"/>
                <a:gd name="T121" fmla="*/ 278 h 958"/>
                <a:gd name="T122" fmla="*/ 215 w 287"/>
                <a:gd name="T123" fmla="*/ 221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7" h="958">
                  <a:moveTo>
                    <a:pt x="286" y="272"/>
                  </a:moveTo>
                  <a:lnTo>
                    <a:pt x="286" y="269"/>
                  </a:lnTo>
                  <a:lnTo>
                    <a:pt x="286" y="269"/>
                  </a:lnTo>
                  <a:lnTo>
                    <a:pt x="283" y="249"/>
                  </a:lnTo>
                  <a:lnTo>
                    <a:pt x="278" y="232"/>
                  </a:lnTo>
                  <a:lnTo>
                    <a:pt x="272" y="218"/>
                  </a:lnTo>
                  <a:lnTo>
                    <a:pt x="261" y="206"/>
                  </a:lnTo>
                  <a:lnTo>
                    <a:pt x="249" y="198"/>
                  </a:lnTo>
                  <a:lnTo>
                    <a:pt x="241" y="189"/>
                  </a:lnTo>
                  <a:lnTo>
                    <a:pt x="220" y="181"/>
                  </a:lnTo>
                  <a:lnTo>
                    <a:pt x="218" y="181"/>
                  </a:lnTo>
                  <a:lnTo>
                    <a:pt x="218" y="181"/>
                  </a:lnTo>
                  <a:lnTo>
                    <a:pt x="215" y="181"/>
                  </a:lnTo>
                  <a:lnTo>
                    <a:pt x="215" y="181"/>
                  </a:lnTo>
                  <a:lnTo>
                    <a:pt x="155" y="166"/>
                  </a:lnTo>
                  <a:lnTo>
                    <a:pt x="155" y="166"/>
                  </a:lnTo>
                  <a:lnTo>
                    <a:pt x="149" y="89"/>
                  </a:lnTo>
                  <a:lnTo>
                    <a:pt x="138" y="0"/>
                  </a:lnTo>
                  <a:lnTo>
                    <a:pt x="138" y="0"/>
                  </a:lnTo>
                  <a:lnTo>
                    <a:pt x="129" y="52"/>
                  </a:lnTo>
                  <a:lnTo>
                    <a:pt x="118" y="158"/>
                  </a:lnTo>
                  <a:lnTo>
                    <a:pt x="118" y="158"/>
                  </a:lnTo>
                  <a:lnTo>
                    <a:pt x="69" y="143"/>
                  </a:lnTo>
                  <a:lnTo>
                    <a:pt x="63" y="143"/>
                  </a:lnTo>
                  <a:lnTo>
                    <a:pt x="60" y="143"/>
                  </a:lnTo>
                  <a:lnTo>
                    <a:pt x="57" y="140"/>
                  </a:lnTo>
                  <a:lnTo>
                    <a:pt x="57" y="140"/>
                  </a:lnTo>
                  <a:lnTo>
                    <a:pt x="46" y="140"/>
                  </a:lnTo>
                  <a:lnTo>
                    <a:pt x="34" y="140"/>
                  </a:lnTo>
                  <a:lnTo>
                    <a:pt x="26" y="143"/>
                  </a:lnTo>
                  <a:lnTo>
                    <a:pt x="17" y="149"/>
                  </a:lnTo>
                  <a:lnTo>
                    <a:pt x="11" y="158"/>
                  </a:lnTo>
                  <a:lnTo>
                    <a:pt x="6" y="166"/>
                  </a:lnTo>
                  <a:lnTo>
                    <a:pt x="3" y="178"/>
                  </a:lnTo>
                  <a:lnTo>
                    <a:pt x="0" y="192"/>
                  </a:lnTo>
                  <a:lnTo>
                    <a:pt x="0" y="198"/>
                  </a:lnTo>
                  <a:lnTo>
                    <a:pt x="0" y="198"/>
                  </a:lnTo>
                  <a:lnTo>
                    <a:pt x="6" y="393"/>
                  </a:lnTo>
                  <a:lnTo>
                    <a:pt x="9" y="470"/>
                  </a:lnTo>
                  <a:lnTo>
                    <a:pt x="9" y="470"/>
                  </a:lnTo>
                  <a:lnTo>
                    <a:pt x="14" y="490"/>
                  </a:lnTo>
                  <a:lnTo>
                    <a:pt x="26" y="507"/>
                  </a:lnTo>
                  <a:lnTo>
                    <a:pt x="40" y="519"/>
                  </a:lnTo>
                  <a:lnTo>
                    <a:pt x="46" y="524"/>
                  </a:lnTo>
                  <a:lnTo>
                    <a:pt x="57" y="527"/>
                  </a:lnTo>
                  <a:lnTo>
                    <a:pt x="57" y="527"/>
                  </a:lnTo>
                  <a:lnTo>
                    <a:pt x="46" y="522"/>
                  </a:lnTo>
                  <a:lnTo>
                    <a:pt x="34" y="510"/>
                  </a:lnTo>
                  <a:lnTo>
                    <a:pt x="23" y="496"/>
                  </a:lnTo>
                  <a:lnTo>
                    <a:pt x="20" y="484"/>
                  </a:lnTo>
                  <a:lnTo>
                    <a:pt x="17" y="473"/>
                  </a:lnTo>
                  <a:lnTo>
                    <a:pt x="17" y="473"/>
                  </a:lnTo>
                  <a:lnTo>
                    <a:pt x="23" y="338"/>
                  </a:lnTo>
                  <a:lnTo>
                    <a:pt x="23" y="338"/>
                  </a:lnTo>
                  <a:lnTo>
                    <a:pt x="26" y="212"/>
                  </a:lnTo>
                  <a:lnTo>
                    <a:pt x="26" y="206"/>
                  </a:lnTo>
                  <a:lnTo>
                    <a:pt x="26" y="206"/>
                  </a:lnTo>
                  <a:lnTo>
                    <a:pt x="29" y="198"/>
                  </a:lnTo>
                  <a:lnTo>
                    <a:pt x="31" y="189"/>
                  </a:lnTo>
                  <a:lnTo>
                    <a:pt x="37" y="181"/>
                  </a:lnTo>
                  <a:lnTo>
                    <a:pt x="46" y="178"/>
                  </a:lnTo>
                  <a:lnTo>
                    <a:pt x="52" y="178"/>
                  </a:lnTo>
                  <a:lnTo>
                    <a:pt x="52" y="178"/>
                  </a:lnTo>
                  <a:lnTo>
                    <a:pt x="63" y="181"/>
                  </a:lnTo>
                  <a:lnTo>
                    <a:pt x="63" y="181"/>
                  </a:lnTo>
                  <a:lnTo>
                    <a:pt x="132" y="201"/>
                  </a:lnTo>
                  <a:lnTo>
                    <a:pt x="203" y="218"/>
                  </a:lnTo>
                  <a:lnTo>
                    <a:pt x="215" y="221"/>
                  </a:lnTo>
                  <a:lnTo>
                    <a:pt x="218" y="221"/>
                  </a:lnTo>
                  <a:lnTo>
                    <a:pt x="218" y="221"/>
                  </a:lnTo>
                  <a:lnTo>
                    <a:pt x="226" y="223"/>
                  </a:lnTo>
                  <a:lnTo>
                    <a:pt x="232" y="226"/>
                  </a:lnTo>
                  <a:lnTo>
                    <a:pt x="244" y="238"/>
                  </a:lnTo>
                  <a:lnTo>
                    <a:pt x="246" y="249"/>
                  </a:lnTo>
                  <a:lnTo>
                    <a:pt x="249" y="258"/>
                  </a:lnTo>
                  <a:lnTo>
                    <a:pt x="249" y="261"/>
                  </a:lnTo>
                  <a:lnTo>
                    <a:pt x="249" y="264"/>
                  </a:lnTo>
                  <a:lnTo>
                    <a:pt x="249" y="264"/>
                  </a:lnTo>
                  <a:lnTo>
                    <a:pt x="252" y="361"/>
                  </a:lnTo>
                  <a:lnTo>
                    <a:pt x="255" y="516"/>
                  </a:lnTo>
                  <a:lnTo>
                    <a:pt x="255" y="516"/>
                  </a:lnTo>
                  <a:lnTo>
                    <a:pt x="255" y="533"/>
                  </a:lnTo>
                  <a:lnTo>
                    <a:pt x="249" y="544"/>
                  </a:lnTo>
                  <a:lnTo>
                    <a:pt x="241" y="553"/>
                  </a:lnTo>
                  <a:lnTo>
                    <a:pt x="229" y="559"/>
                  </a:lnTo>
                  <a:lnTo>
                    <a:pt x="223" y="559"/>
                  </a:lnTo>
                  <a:lnTo>
                    <a:pt x="223" y="559"/>
                  </a:lnTo>
                  <a:lnTo>
                    <a:pt x="201" y="556"/>
                  </a:lnTo>
                  <a:lnTo>
                    <a:pt x="83" y="536"/>
                  </a:lnTo>
                  <a:lnTo>
                    <a:pt x="83" y="536"/>
                  </a:lnTo>
                  <a:lnTo>
                    <a:pt x="106" y="544"/>
                  </a:lnTo>
                  <a:lnTo>
                    <a:pt x="106" y="544"/>
                  </a:lnTo>
                  <a:lnTo>
                    <a:pt x="106" y="544"/>
                  </a:lnTo>
                  <a:lnTo>
                    <a:pt x="106" y="610"/>
                  </a:lnTo>
                  <a:lnTo>
                    <a:pt x="112" y="713"/>
                  </a:lnTo>
                  <a:lnTo>
                    <a:pt x="120" y="834"/>
                  </a:lnTo>
                  <a:lnTo>
                    <a:pt x="126" y="897"/>
                  </a:lnTo>
                  <a:lnTo>
                    <a:pt x="135" y="957"/>
                  </a:lnTo>
                  <a:lnTo>
                    <a:pt x="135" y="957"/>
                  </a:lnTo>
                  <a:lnTo>
                    <a:pt x="146" y="876"/>
                  </a:lnTo>
                  <a:lnTo>
                    <a:pt x="155" y="779"/>
                  </a:lnTo>
                  <a:lnTo>
                    <a:pt x="163" y="673"/>
                  </a:lnTo>
                  <a:lnTo>
                    <a:pt x="166" y="564"/>
                  </a:lnTo>
                  <a:lnTo>
                    <a:pt x="166" y="564"/>
                  </a:lnTo>
                  <a:lnTo>
                    <a:pt x="163" y="561"/>
                  </a:lnTo>
                  <a:lnTo>
                    <a:pt x="163" y="561"/>
                  </a:lnTo>
                  <a:lnTo>
                    <a:pt x="218" y="579"/>
                  </a:lnTo>
                  <a:lnTo>
                    <a:pt x="218" y="579"/>
                  </a:lnTo>
                  <a:lnTo>
                    <a:pt x="229" y="579"/>
                  </a:lnTo>
                  <a:lnTo>
                    <a:pt x="241" y="579"/>
                  </a:lnTo>
                  <a:lnTo>
                    <a:pt x="249" y="576"/>
                  </a:lnTo>
                  <a:lnTo>
                    <a:pt x="258" y="570"/>
                  </a:lnTo>
                  <a:lnTo>
                    <a:pt x="266" y="564"/>
                  </a:lnTo>
                  <a:lnTo>
                    <a:pt x="275" y="553"/>
                  </a:lnTo>
                  <a:lnTo>
                    <a:pt x="278" y="541"/>
                  </a:lnTo>
                  <a:lnTo>
                    <a:pt x="281" y="527"/>
                  </a:lnTo>
                  <a:lnTo>
                    <a:pt x="281" y="527"/>
                  </a:lnTo>
                  <a:lnTo>
                    <a:pt x="281" y="524"/>
                  </a:lnTo>
                  <a:lnTo>
                    <a:pt x="281" y="524"/>
                  </a:lnTo>
                  <a:lnTo>
                    <a:pt x="281" y="524"/>
                  </a:lnTo>
                  <a:lnTo>
                    <a:pt x="286" y="398"/>
                  </a:lnTo>
                  <a:lnTo>
                    <a:pt x="286" y="278"/>
                  </a:lnTo>
                  <a:lnTo>
                    <a:pt x="286" y="272"/>
                  </a:lnTo>
                  <a:close/>
                  <a:moveTo>
                    <a:pt x="215" y="221"/>
                  </a:moveTo>
                  <a:lnTo>
                    <a:pt x="215" y="221"/>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53" name="Freeform 335"/>
            <p:cNvSpPr>
              <a:spLocks noChangeArrowheads="1"/>
            </p:cNvSpPr>
            <p:nvPr/>
          </p:nvSpPr>
          <p:spPr bwMode="auto">
            <a:xfrm>
              <a:off x="7689850" y="3817938"/>
              <a:ext cx="238125" cy="179387"/>
            </a:xfrm>
            <a:custGeom>
              <a:avLst/>
              <a:gdLst>
                <a:gd name="T0" fmla="*/ 264 w 663"/>
                <a:gd name="T1" fmla="*/ 479 h 497"/>
                <a:gd name="T2" fmla="*/ 35 w 663"/>
                <a:gd name="T3" fmla="*/ 476 h 497"/>
                <a:gd name="T4" fmla="*/ 78 w 663"/>
                <a:gd name="T5" fmla="*/ 435 h 497"/>
                <a:gd name="T6" fmla="*/ 141 w 663"/>
                <a:gd name="T7" fmla="*/ 387 h 497"/>
                <a:gd name="T8" fmla="*/ 226 w 663"/>
                <a:gd name="T9" fmla="*/ 330 h 497"/>
                <a:gd name="T10" fmla="*/ 295 w 663"/>
                <a:gd name="T11" fmla="*/ 295 h 497"/>
                <a:gd name="T12" fmla="*/ 367 w 663"/>
                <a:gd name="T13" fmla="*/ 267 h 497"/>
                <a:gd name="T14" fmla="*/ 341 w 663"/>
                <a:gd name="T15" fmla="*/ 229 h 497"/>
                <a:gd name="T16" fmla="*/ 272 w 663"/>
                <a:gd name="T17" fmla="*/ 195 h 497"/>
                <a:gd name="T18" fmla="*/ 184 w 663"/>
                <a:gd name="T19" fmla="*/ 143 h 497"/>
                <a:gd name="T20" fmla="*/ 141 w 663"/>
                <a:gd name="T21" fmla="*/ 112 h 497"/>
                <a:gd name="T22" fmla="*/ 61 w 663"/>
                <a:gd name="T23" fmla="*/ 46 h 497"/>
                <a:gd name="T24" fmla="*/ 430 w 663"/>
                <a:gd name="T25" fmla="*/ 29 h 497"/>
                <a:gd name="T26" fmla="*/ 533 w 663"/>
                <a:gd name="T27" fmla="*/ 29 h 497"/>
                <a:gd name="T28" fmla="*/ 613 w 663"/>
                <a:gd name="T29" fmla="*/ 72 h 497"/>
                <a:gd name="T30" fmla="*/ 642 w 663"/>
                <a:gd name="T31" fmla="*/ 160 h 497"/>
                <a:gd name="T32" fmla="*/ 616 w 663"/>
                <a:gd name="T33" fmla="*/ 229 h 497"/>
                <a:gd name="T34" fmla="*/ 613 w 663"/>
                <a:gd name="T35" fmla="*/ 267 h 497"/>
                <a:gd name="T36" fmla="*/ 645 w 663"/>
                <a:gd name="T37" fmla="*/ 327 h 497"/>
                <a:gd name="T38" fmla="*/ 648 w 663"/>
                <a:gd name="T39" fmla="*/ 352 h 497"/>
                <a:gd name="T40" fmla="*/ 648 w 663"/>
                <a:gd name="T41" fmla="*/ 378 h 497"/>
                <a:gd name="T42" fmla="*/ 636 w 663"/>
                <a:gd name="T43" fmla="*/ 410 h 497"/>
                <a:gd name="T44" fmla="*/ 619 w 663"/>
                <a:gd name="T45" fmla="*/ 438 h 497"/>
                <a:gd name="T46" fmla="*/ 593 w 663"/>
                <a:gd name="T47" fmla="*/ 464 h 497"/>
                <a:gd name="T48" fmla="*/ 562 w 663"/>
                <a:gd name="T49" fmla="*/ 479 h 497"/>
                <a:gd name="T50" fmla="*/ 585 w 663"/>
                <a:gd name="T51" fmla="*/ 470 h 497"/>
                <a:gd name="T52" fmla="*/ 622 w 663"/>
                <a:gd name="T53" fmla="*/ 441 h 497"/>
                <a:gd name="T54" fmla="*/ 636 w 663"/>
                <a:gd name="T55" fmla="*/ 421 h 497"/>
                <a:gd name="T56" fmla="*/ 653 w 663"/>
                <a:gd name="T57" fmla="*/ 378 h 497"/>
                <a:gd name="T58" fmla="*/ 656 w 663"/>
                <a:gd name="T59" fmla="*/ 361 h 497"/>
                <a:gd name="T60" fmla="*/ 653 w 663"/>
                <a:gd name="T61" fmla="*/ 324 h 497"/>
                <a:gd name="T62" fmla="*/ 636 w 663"/>
                <a:gd name="T63" fmla="*/ 278 h 497"/>
                <a:gd name="T64" fmla="*/ 645 w 663"/>
                <a:gd name="T65" fmla="*/ 215 h 497"/>
                <a:gd name="T66" fmla="*/ 662 w 663"/>
                <a:gd name="T67" fmla="*/ 135 h 497"/>
                <a:gd name="T68" fmla="*/ 630 w 663"/>
                <a:gd name="T69" fmla="*/ 57 h 497"/>
                <a:gd name="T70" fmla="*/ 536 w 663"/>
                <a:gd name="T71" fmla="*/ 6 h 497"/>
                <a:gd name="T72" fmla="*/ 224 w 663"/>
                <a:gd name="T73" fmla="*/ 3 h 497"/>
                <a:gd name="T74" fmla="*/ 29 w 663"/>
                <a:gd name="T75" fmla="*/ 0 h 497"/>
                <a:gd name="T76" fmla="*/ 12 w 663"/>
                <a:gd name="T77" fmla="*/ 3 h 497"/>
                <a:gd name="T78" fmla="*/ 6 w 663"/>
                <a:gd name="T79" fmla="*/ 9 h 497"/>
                <a:gd name="T80" fmla="*/ 0 w 663"/>
                <a:gd name="T81" fmla="*/ 23 h 497"/>
                <a:gd name="T82" fmla="*/ 20 w 663"/>
                <a:gd name="T83" fmla="*/ 52 h 497"/>
                <a:gd name="T84" fmla="*/ 100 w 663"/>
                <a:gd name="T85" fmla="*/ 120 h 497"/>
                <a:gd name="T86" fmla="*/ 144 w 663"/>
                <a:gd name="T87" fmla="*/ 152 h 497"/>
                <a:gd name="T88" fmla="*/ 235 w 663"/>
                <a:gd name="T89" fmla="*/ 209 h 497"/>
                <a:gd name="T90" fmla="*/ 281 w 663"/>
                <a:gd name="T91" fmla="*/ 235 h 497"/>
                <a:gd name="T92" fmla="*/ 307 w 663"/>
                <a:gd name="T93" fmla="*/ 258 h 497"/>
                <a:gd name="T94" fmla="*/ 235 w 663"/>
                <a:gd name="T95" fmla="*/ 292 h 497"/>
                <a:gd name="T96" fmla="*/ 166 w 663"/>
                <a:gd name="T97" fmla="*/ 335 h 497"/>
                <a:gd name="T98" fmla="*/ 83 w 663"/>
                <a:gd name="T99" fmla="*/ 398 h 497"/>
                <a:gd name="T100" fmla="*/ 43 w 663"/>
                <a:gd name="T101" fmla="*/ 435 h 497"/>
                <a:gd name="T102" fmla="*/ 0 w 663"/>
                <a:gd name="T103" fmla="*/ 481 h 497"/>
                <a:gd name="T104" fmla="*/ 3 w 663"/>
                <a:gd name="T105" fmla="*/ 490 h 497"/>
                <a:gd name="T106" fmla="*/ 15 w 663"/>
                <a:gd name="T107" fmla="*/ 496 h 497"/>
                <a:gd name="T108" fmla="*/ 37 w 663"/>
                <a:gd name="T109" fmla="*/ 496 h 497"/>
                <a:gd name="T110" fmla="*/ 393 w 663"/>
                <a:gd name="T111" fmla="*/ 490 h 497"/>
                <a:gd name="T112" fmla="*/ 20 w 663"/>
                <a:gd name="T113" fmla="*/ 487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3" h="497">
                  <a:moveTo>
                    <a:pt x="522" y="487"/>
                  </a:moveTo>
                  <a:lnTo>
                    <a:pt x="456" y="484"/>
                  </a:lnTo>
                  <a:lnTo>
                    <a:pt x="456" y="484"/>
                  </a:lnTo>
                  <a:lnTo>
                    <a:pt x="393" y="481"/>
                  </a:lnTo>
                  <a:lnTo>
                    <a:pt x="264" y="479"/>
                  </a:lnTo>
                  <a:lnTo>
                    <a:pt x="264" y="479"/>
                  </a:lnTo>
                  <a:lnTo>
                    <a:pt x="135" y="476"/>
                  </a:lnTo>
                  <a:lnTo>
                    <a:pt x="69" y="476"/>
                  </a:lnTo>
                  <a:lnTo>
                    <a:pt x="37" y="476"/>
                  </a:lnTo>
                  <a:lnTo>
                    <a:pt x="35" y="476"/>
                  </a:lnTo>
                  <a:lnTo>
                    <a:pt x="40" y="470"/>
                  </a:lnTo>
                  <a:lnTo>
                    <a:pt x="40" y="470"/>
                  </a:lnTo>
                  <a:lnTo>
                    <a:pt x="61" y="453"/>
                  </a:lnTo>
                  <a:lnTo>
                    <a:pt x="61" y="453"/>
                  </a:lnTo>
                  <a:lnTo>
                    <a:pt x="78" y="435"/>
                  </a:lnTo>
                  <a:lnTo>
                    <a:pt x="78" y="435"/>
                  </a:lnTo>
                  <a:lnTo>
                    <a:pt x="98" y="418"/>
                  </a:lnTo>
                  <a:lnTo>
                    <a:pt x="98" y="418"/>
                  </a:lnTo>
                  <a:lnTo>
                    <a:pt x="121" y="401"/>
                  </a:lnTo>
                  <a:lnTo>
                    <a:pt x="141" y="387"/>
                  </a:lnTo>
                  <a:lnTo>
                    <a:pt x="161" y="372"/>
                  </a:lnTo>
                  <a:lnTo>
                    <a:pt x="184" y="358"/>
                  </a:lnTo>
                  <a:lnTo>
                    <a:pt x="184" y="358"/>
                  </a:lnTo>
                  <a:lnTo>
                    <a:pt x="226" y="330"/>
                  </a:lnTo>
                  <a:lnTo>
                    <a:pt x="226" y="330"/>
                  </a:lnTo>
                  <a:lnTo>
                    <a:pt x="250" y="318"/>
                  </a:lnTo>
                  <a:lnTo>
                    <a:pt x="272" y="304"/>
                  </a:lnTo>
                  <a:lnTo>
                    <a:pt x="272" y="304"/>
                  </a:lnTo>
                  <a:lnTo>
                    <a:pt x="295" y="295"/>
                  </a:lnTo>
                  <a:lnTo>
                    <a:pt x="295" y="295"/>
                  </a:lnTo>
                  <a:lnTo>
                    <a:pt x="318" y="284"/>
                  </a:lnTo>
                  <a:lnTo>
                    <a:pt x="318" y="284"/>
                  </a:lnTo>
                  <a:lnTo>
                    <a:pt x="341" y="275"/>
                  </a:lnTo>
                  <a:lnTo>
                    <a:pt x="341" y="275"/>
                  </a:lnTo>
                  <a:lnTo>
                    <a:pt x="367" y="267"/>
                  </a:lnTo>
                  <a:lnTo>
                    <a:pt x="404" y="252"/>
                  </a:lnTo>
                  <a:lnTo>
                    <a:pt x="367" y="238"/>
                  </a:lnTo>
                  <a:lnTo>
                    <a:pt x="367" y="238"/>
                  </a:lnTo>
                  <a:lnTo>
                    <a:pt x="341" y="229"/>
                  </a:lnTo>
                  <a:lnTo>
                    <a:pt x="341" y="229"/>
                  </a:lnTo>
                  <a:lnTo>
                    <a:pt x="318" y="218"/>
                  </a:lnTo>
                  <a:lnTo>
                    <a:pt x="318" y="218"/>
                  </a:lnTo>
                  <a:lnTo>
                    <a:pt x="295" y="206"/>
                  </a:lnTo>
                  <a:lnTo>
                    <a:pt x="272" y="195"/>
                  </a:lnTo>
                  <a:lnTo>
                    <a:pt x="272" y="195"/>
                  </a:lnTo>
                  <a:lnTo>
                    <a:pt x="250" y="183"/>
                  </a:lnTo>
                  <a:lnTo>
                    <a:pt x="250" y="183"/>
                  </a:lnTo>
                  <a:lnTo>
                    <a:pt x="226" y="172"/>
                  </a:lnTo>
                  <a:lnTo>
                    <a:pt x="226" y="172"/>
                  </a:lnTo>
                  <a:lnTo>
                    <a:pt x="184" y="143"/>
                  </a:lnTo>
                  <a:lnTo>
                    <a:pt x="184" y="143"/>
                  </a:lnTo>
                  <a:lnTo>
                    <a:pt x="161" y="129"/>
                  </a:lnTo>
                  <a:lnTo>
                    <a:pt x="161" y="129"/>
                  </a:lnTo>
                  <a:lnTo>
                    <a:pt x="141" y="112"/>
                  </a:lnTo>
                  <a:lnTo>
                    <a:pt x="141" y="112"/>
                  </a:lnTo>
                  <a:lnTo>
                    <a:pt x="121" y="97"/>
                  </a:lnTo>
                  <a:lnTo>
                    <a:pt x="100" y="80"/>
                  </a:lnTo>
                  <a:lnTo>
                    <a:pt x="80" y="63"/>
                  </a:lnTo>
                  <a:lnTo>
                    <a:pt x="61" y="46"/>
                  </a:lnTo>
                  <a:lnTo>
                    <a:pt x="61" y="46"/>
                  </a:lnTo>
                  <a:lnTo>
                    <a:pt x="46" y="31"/>
                  </a:lnTo>
                  <a:lnTo>
                    <a:pt x="69" y="31"/>
                  </a:lnTo>
                  <a:lnTo>
                    <a:pt x="121" y="31"/>
                  </a:lnTo>
                  <a:lnTo>
                    <a:pt x="224" y="31"/>
                  </a:lnTo>
                  <a:lnTo>
                    <a:pt x="430" y="29"/>
                  </a:lnTo>
                  <a:lnTo>
                    <a:pt x="481" y="29"/>
                  </a:lnTo>
                  <a:lnTo>
                    <a:pt x="507" y="29"/>
                  </a:lnTo>
                  <a:lnTo>
                    <a:pt x="522" y="29"/>
                  </a:lnTo>
                  <a:lnTo>
                    <a:pt x="522" y="29"/>
                  </a:lnTo>
                  <a:lnTo>
                    <a:pt x="533" y="29"/>
                  </a:lnTo>
                  <a:lnTo>
                    <a:pt x="533" y="29"/>
                  </a:lnTo>
                  <a:lnTo>
                    <a:pt x="556" y="34"/>
                  </a:lnTo>
                  <a:lnTo>
                    <a:pt x="579" y="43"/>
                  </a:lnTo>
                  <a:lnTo>
                    <a:pt x="599" y="54"/>
                  </a:lnTo>
                  <a:lnTo>
                    <a:pt x="613" y="72"/>
                  </a:lnTo>
                  <a:lnTo>
                    <a:pt x="613" y="72"/>
                  </a:lnTo>
                  <a:lnTo>
                    <a:pt x="628" y="92"/>
                  </a:lnTo>
                  <a:lnTo>
                    <a:pt x="639" y="115"/>
                  </a:lnTo>
                  <a:lnTo>
                    <a:pt x="642" y="138"/>
                  </a:lnTo>
                  <a:lnTo>
                    <a:pt x="642" y="160"/>
                  </a:lnTo>
                  <a:lnTo>
                    <a:pt x="642" y="160"/>
                  </a:lnTo>
                  <a:lnTo>
                    <a:pt x="639" y="186"/>
                  </a:lnTo>
                  <a:lnTo>
                    <a:pt x="630" y="206"/>
                  </a:lnTo>
                  <a:lnTo>
                    <a:pt x="630" y="206"/>
                  </a:lnTo>
                  <a:lnTo>
                    <a:pt x="616" y="229"/>
                  </a:lnTo>
                  <a:lnTo>
                    <a:pt x="599" y="246"/>
                  </a:lnTo>
                  <a:lnTo>
                    <a:pt x="593" y="252"/>
                  </a:lnTo>
                  <a:lnTo>
                    <a:pt x="599" y="258"/>
                  </a:lnTo>
                  <a:lnTo>
                    <a:pt x="599" y="258"/>
                  </a:lnTo>
                  <a:lnTo>
                    <a:pt x="613" y="267"/>
                  </a:lnTo>
                  <a:lnTo>
                    <a:pt x="625" y="281"/>
                  </a:lnTo>
                  <a:lnTo>
                    <a:pt x="633" y="295"/>
                  </a:lnTo>
                  <a:lnTo>
                    <a:pt x="639" y="309"/>
                  </a:lnTo>
                  <a:lnTo>
                    <a:pt x="639" y="309"/>
                  </a:lnTo>
                  <a:lnTo>
                    <a:pt x="645" y="327"/>
                  </a:lnTo>
                  <a:lnTo>
                    <a:pt x="645" y="327"/>
                  </a:lnTo>
                  <a:lnTo>
                    <a:pt x="648" y="344"/>
                  </a:lnTo>
                  <a:lnTo>
                    <a:pt x="648" y="344"/>
                  </a:lnTo>
                  <a:lnTo>
                    <a:pt x="648" y="352"/>
                  </a:lnTo>
                  <a:lnTo>
                    <a:pt x="648" y="352"/>
                  </a:lnTo>
                  <a:lnTo>
                    <a:pt x="648" y="361"/>
                  </a:lnTo>
                  <a:lnTo>
                    <a:pt x="648" y="361"/>
                  </a:lnTo>
                  <a:lnTo>
                    <a:pt x="648" y="369"/>
                  </a:lnTo>
                  <a:lnTo>
                    <a:pt x="648" y="369"/>
                  </a:lnTo>
                  <a:lnTo>
                    <a:pt x="648" y="378"/>
                  </a:lnTo>
                  <a:lnTo>
                    <a:pt x="648" y="378"/>
                  </a:lnTo>
                  <a:lnTo>
                    <a:pt x="642" y="395"/>
                  </a:lnTo>
                  <a:lnTo>
                    <a:pt x="642" y="395"/>
                  </a:lnTo>
                  <a:lnTo>
                    <a:pt x="636" y="410"/>
                  </a:lnTo>
                  <a:lnTo>
                    <a:pt x="636" y="410"/>
                  </a:lnTo>
                  <a:lnTo>
                    <a:pt x="633" y="418"/>
                  </a:lnTo>
                  <a:lnTo>
                    <a:pt x="633" y="418"/>
                  </a:lnTo>
                  <a:lnTo>
                    <a:pt x="628" y="427"/>
                  </a:lnTo>
                  <a:lnTo>
                    <a:pt x="628" y="427"/>
                  </a:lnTo>
                  <a:lnTo>
                    <a:pt x="619" y="438"/>
                  </a:lnTo>
                  <a:lnTo>
                    <a:pt x="613" y="447"/>
                  </a:lnTo>
                  <a:lnTo>
                    <a:pt x="605" y="453"/>
                  </a:lnTo>
                  <a:lnTo>
                    <a:pt x="605" y="453"/>
                  </a:lnTo>
                  <a:lnTo>
                    <a:pt x="593" y="464"/>
                  </a:lnTo>
                  <a:lnTo>
                    <a:pt x="593" y="464"/>
                  </a:lnTo>
                  <a:lnTo>
                    <a:pt x="585" y="467"/>
                  </a:lnTo>
                  <a:lnTo>
                    <a:pt x="585" y="467"/>
                  </a:lnTo>
                  <a:lnTo>
                    <a:pt x="576" y="473"/>
                  </a:lnTo>
                  <a:lnTo>
                    <a:pt x="576" y="473"/>
                  </a:lnTo>
                  <a:lnTo>
                    <a:pt x="562" y="479"/>
                  </a:lnTo>
                  <a:lnTo>
                    <a:pt x="562" y="479"/>
                  </a:lnTo>
                  <a:lnTo>
                    <a:pt x="576" y="473"/>
                  </a:lnTo>
                  <a:lnTo>
                    <a:pt x="576" y="473"/>
                  </a:lnTo>
                  <a:lnTo>
                    <a:pt x="585" y="470"/>
                  </a:lnTo>
                  <a:lnTo>
                    <a:pt x="585" y="470"/>
                  </a:lnTo>
                  <a:lnTo>
                    <a:pt x="593" y="464"/>
                  </a:lnTo>
                  <a:lnTo>
                    <a:pt x="593" y="464"/>
                  </a:lnTo>
                  <a:lnTo>
                    <a:pt x="607" y="455"/>
                  </a:lnTo>
                  <a:lnTo>
                    <a:pt x="613" y="450"/>
                  </a:lnTo>
                  <a:lnTo>
                    <a:pt x="622" y="441"/>
                  </a:lnTo>
                  <a:lnTo>
                    <a:pt x="622" y="441"/>
                  </a:lnTo>
                  <a:lnTo>
                    <a:pt x="633" y="430"/>
                  </a:lnTo>
                  <a:lnTo>
                    <a:pt x="633" y="430"/>
                  </a:lnTo>
                  <a:lnTo>
                    <a:pt x="636" y="421"/>
                  </a:lnTo>
                  <a:lnTo>
                    <a:pt x="636" y="421"/>
                  </a:lnTo>
                  <a:lnTo>
                    <a:pt x="642" y="413"/>
                  </a:lnTo>
                  <a:lnTo>
                    <a:pt x="642" y="413"/>
                  </a:lnTo>
                  <a:lnTo>
                    <a:pt x="651" y="395"/>
                  </a:lnTo>
                  <a:lnTo>
                    <a:pt x="651" y="395"/>
                  </a:lnTo>
                  <a:lnTo>
                    <a:pt x="653" y="378"/>
                  </a:lnTo>
                  <a:lnTo>
                    <a:pt x="653" y="378"/>
                  </a:lnTo>
                  <a:lnTo>
                    <a:pt x="656" y="369"/>
                  </a:lnTo>
                  <a:lnTo>
                    <a:pt x="656" y="369"/>
                  </a:lnTo>
                  <a:lnTo>
                    <a:pt x="656" y="361"/>
                  </a:lnTo>
                  <a:lnTo>
                    <a:pt x="656" y="361"/>
                  </a:lnTo>
                  <a:lnTo>
                    <a:pt x="656" y="352"/>
                  </a:lnTo>
                  <a:lnTo>
                    <a:pt x="656" y="352"/>
                  </a:lnTo>
                  <a:lnTo>
                    <a:pt x="656" y="344"/>
                  </a:lnTo>
                  <a:lnTo>
                    <a:pt x="656" y="344"/>
                  </a:lnTo>
                  <a:lnTo>
                    <a:pt x="653" y="324"/>
                  </a:lnTo>
                  <a:lnTo>
                    <a:pt x="653" y="324"/>
                  </a:lnTo>
                  <a:lnTo>
                    <a:pt x="651" y="306"/>
                  </a:lnTo>
                  <a:lnTo>
                    <a:pt x="651" y="306"/>
                  </a:lnTo>
                  <a:lnTo>
                    <a:pt x="645" y="292"/>
                  </a:lnTo>
                  <a:lnTo>
                    <a:pt x="636" y="278"/>
                  </a:lnTo>
                  <a:lnTo>
                    <a:pt x="628" y="264"/>
                  </a:lnTo>
                  <a:lnTo>
                    <a:pt x="616" y="252"/>
                  </a:lnTo>
                  <a:lnTo>
                    <a:pt x="616" y="252"/>
                  </a:lnTo>
                  <a:lnTo>
                    <a:pt x="630" y="235"/>
                  </a:lnTo>
                  <a:lnTo>
                    <a:pt x="645" y="215"/>
                  </a:lnTo>
                  <a:lnTo>
                    <a:pt x="645" y="215"/>
                  </a:lnTo>
                  <a:lnTo>
                    <a:pt x="656" y="189"/>
                  </a:lnTo>
                  <a:lnTo>
                    <a:pt x="662" y="163"/>
                  </a:lnTo>
                  <a:lnTo>
                    <a:pt x="662" y="163"/>
                  </a:lnTo>
                  <a:lnTo>
                    <a:pt x="662" y="135"/>
                  </a:lnTo>
                  <a:lnTo>
                    <a:pt x="656" y="109"/>
                  </a:lnTo>
                  <a:lnTo>
                    <a:pt x="656" y="109"/>
                  </a:lnTo>
                  <a:lnTo>
                    <a:pt x="648" y="83"/>
                  </a:lnTo>
                  <a:lnTo>
                    <a:pt x="630" y="57"/>
                  </a:lnTo>
                  <a:lnTo>
                    <a:pt x="630" y="57"/>
                  </a:lnTo>
                  <a:lnTo>
                    <a:pt x="610" y="37"/>
                  </a:lnTo>
                  <a:lnTo>
                    <a:pt x="588" y="23"/>
                  </a:lnTo>
                  <a:lnTo>
                    <a:pt x="562" y="12"/>
                  </a:lnTo>
                  <a:lnTo>
                    <a:pt x="536" y="6"/>
                  </a:lnTo>
                  <a:lnTo>
                    <a:pt x="536" y="6"/>
                  </a:lnTo>
                  <a:lnTo>
                    <a:pt x="522" y="6"/>
                  </a:lnTo>
                  <a:lnTo>
                    <a:pt x="507" y="6"/>
                  </a:lnTo>
                  <a:lnTo>
                    <a:pt x="481" y="3"/>
                  </a:lnTo>
                  <a:lnTo>
                    <a:pt x="430" y="3"/>
                  </a:lnTo>
                  <a:lnTo>
                    <a:pt x="224" y="3"/>
                  </a:lnTo>
                  <a:lnTo>
                    <a:pt x="121" y="3"/>
                  </a:lnTo>
                  <a:lnTo>
                    <a:pt x="69" y="0"/>
                  </a:lnTo>
                  <a:lnTo>
                    <a:pt x="43" y="0"/>
                  </a:lnTo>
                  <a:lnTo>
                    <a:pt x="29" y="0"/>
                  </a:lnTo>
                  <a:lnTo>
                    <a:pt x="29" y="0"/>
                  </a:lnTo>
                  <a:lnTo>
                    <a:pt x="20" y="3"/>
                  </a:lnTo>
                  <a:lnTo>
                    <a:pt x="20" y="3"/>
                  </a:lnTo>
                  <a:lnTo>
                    <a:pt x="17" y="3"/>
                  </a:lnTo>
                  <a:lnTo>
                    <a:pt x="17" y="3"/>
                  </a:lnTo>
                  <a:lnTo>
                    <a:pt x="12" y="3"/>
                  </a:lnTo>
                  <a:lnTo>
                    <a:pt x="9" y="3"/>
                  </a:lnTo>
                  <a:lnTo>
                    <a:pt x="9" y="6"/>
                  </a:lnTo>
                  <a:lnTo>
                    <a:pt x="9" y="6"/>
                  </a:lnTo>
                  <a:lnTo>
                    <a:pt x="6" y="9"/>
                  </a:lnTo>
                  <a:lnTo>
                    <a:pt x="6" y="9"/>
                  </a:lnTo>
                  <a:lnTo>
                    <a:pt x="3" y="9"/>
                  </a:lnTo>
                  <a:lnTo>
                    <a:pt x="3" y="9"/>
                  </a:lnTo>
                  <a:lnTo>
                    <a:pt x="0" y="17"/>
                  </a:lnTo>
                  <a:lnTo>
                    <a:pt x="0" y="23"/>
                  </a:lnTo>
                  <a:lnTo>
                    <a:pt x="0" y="23"/>
                  </a:lnTo>
                  <a:lnTo>
                    <a:pt x="3" y="31"/>
                  </a:lnTo>
                  <a:lnTo>
                    <a:pt x="3" y="31"/>
                  </a:lnTo>
                  <a:lnTo>
                    <a:pt x="9" y="40"/>
                  </a:lnTo>
                  <a:lnTo>
                    <a:pt x="20" y="52"/>
                  </a:lnTo>
                  <a:lnTo>
                    <a:pt x="20" y="52"/>
                  </a:lnTo>
                  <a:lnTo>
                    <a:pt x="40" y="69"/>
                  </a:lnTo>
                  <a:lnTo>
                    <a:pt x="58" y="86"/>
                  </a:lnTo>
                  <a:lnTo>
                    <a:pt x="80" y="103"/>
                  </a:lnTo>
                  <a:lnTo>
                    <a:pt x="80" y="103"/>
                  </a:lnTo>
                  <a:lnTo>
                    <a:pt x="100" y="120"/>
                  </a:lnTo>
                  <a:lnTo>
                    <a:pt x="100" y="120"/>
                  </a:lnTo>
                  <a:lnTo>
                    <a:pt x="121" y="138"/>
                  </a:lnTo>
                  <a:lnTo>
                    <a:pt x="121" y="138"/>
                  </a:lnTo>
                  <a:lnTo>
                    <a:pt x="144" y="152"/>
                  </a:lnTo>
                  <a:lnTo>
                    <a:pt x="144" y="152"/>
                  </a:lnTo>
                  <a:lnTo>
                    <a:pt x="163" y="169"/>
                  </a:lnTo>
                  <a:lnTo>
                    <a:pt x="163" y="169"/>
                  </a:lnTo>
                  <a:lnTo>
                    <a:pt x="209" y="198"/>
                  </a:lnTo>
                  <a:lnTo>
                    <a:pt x="209" y="198"/>
                  </a:lnTo>
                  <a:lnTo>
                    <a:pt x="235" y="209"/>
                  </a:lnTo>
                  <a:lnTo>
                    <a:pt x="235" y="209"/>
                  </a:lnTo>
                  <a:lnTo>
                    <a:pt x="258" y="224"/>
                  </a:lnTo>
                  <a:lnTo>
                    <a:pt x="258" y="224"/>
                  </a:lnTo>
                  <a:lnTo>
                    <a:pt x="281" y="235"/>
                  </a:lnTo>
                  <a:lnTo>
                    <a:pt x="281" y="235"/>
                  </a:lnTo>
                  <a:lnTo>
                    <a:pt x="307" y="246"/>
                  </a:lnTo>
                  <a:lnTo>
                    <a:pt x="307" y="246"/>
                  </a:lnTo>
                  <a:lnTo>
                    <a:pt x="321" y="252"/>
                  </a:lnTo>
                  <a:lnTo>
                    <a:pt x="321" y="252"/>
                  </a:lnTo>
                  <a:lnTo>
                    <a:pt x="307" y="258"/>
                  </a:lnTo>
                  <a:lnTo>
                    <a:pt x="307" y="258"/>
                  </a:lnTo>
                  <a:lnTo>
                    <a:pt x="284" y="267"/>
                  </a:lnTo>
                  <a:lnTo>
                    <a:pt x="284" y="267"/>
                  </a:lnTo>
                  <a:lnTo>
                    <a:pt x="258" y="281"/>
                  </a:lnTo>
                  <a:lnTo>
                    <a:pt x="235" y="292"/>
                  </a:lnTo>
                  <a:lnTo>
                    <a:pt x="235" y="292"/>
                  </a:lnTo>
                  <a:lnTo>
                    <a:pt x="212" y="306"/>
                  </a:lnTo>
                  <a:lnTo>
                    <a:pt x="212" y="306"/>
                  </a:lnTo>
                  <a:lnTo>
                    <a:pt x="166" y="335"/>
                  </a:lnTo>
                  <a:lnTo>
                    <a:pt x="166" y="335"/>
                  </a:lnTo>
                  <a:lnTo>
                    <a:pt x="146" y="350"/>
                  </a:lnTo>
                  <a:lnTo>
                    <a:pt x="124" y="367"/>
                  </a:lnTo>
                  <a:lnTo>
                    <a:pt x="103" y="381"/>
                  </a:lnTo>
                  <a:lnTo>
                    <a:pt x="103" y="381"/>
                  </a:lnTo>
                  <a:lnTo>
                    <a:pt x="83" y="398"/>
                  </a:lnTo>
                  <a:lnTo>
                    <a:pt x="83" y="398"/>
                  </a:lnTo>
                  <a:lnTo>
                    <a:pt x="63" y="416"/>
                  </a:lnTo>
                  <a:lnTo>
                    <a:pt x="63" y="416"/>
                  </a:lnTo>
                  <a:lnTo>
                    <a:pt x="43" y="435"/>
                  </a:lnTo>
                  <a:lnTo>
                    <a:pt x="43" y="435"/>
                  </a:lnTo>
                  <a:lnTo>
                    <a:pt x="26" y="453"/>
                  </a:lnTo>
                  <a:lnTo>
                    <a:pt x="6" y="473"/>
                  </a:lnTo>
                  <a:lnTo>
                    <a:pt x="3" y="473"/>
                  </a:lnTo>
                  <a:lnTo>
                    <a:pt x="3" y="473"/>
                  </a:lnTo>
                  <a:lnTo>
                    <a:pt x="0" y="481"/>
                  </a:lnTo>
                  <a:lnTo>
                    <a:pt x="0" y="481"/>
                  </a:lnTo>
                  <a:lnTo>
                    <a:pt x="0" y="487"/>
                  </a:lnTo>
                  <a:lnTo>
                    <a:pt x="0" y="490"/>
                  </a:lnTo>
                  <a:lnTo>
                    <a:pt x="3" y="490"/>
                  </a:lnTo>
                  <a:lnTo>
                    <a:pt x="3" y="490"/>
                  </a:lnTo>
                  <a:lnTo>
                    <a:pt x="3" y="493"/>
                  </a:lnTo>
                  <a:lnTo>
                    <a:pt x="3" y="493"/>
                  </a:lnTo>
                  <a:lnTo>
                    <a:pt x="12" y="496"/>
                  </a:lnTo>
                  <a:lnTo>
                    <a:pt x="12" y="496"/>
                  </a:lnTo>
                  <a:lnTo>
                    <a:pt x="15" y="496"/>
                  </a:lnTo>
                  <a:lnTo>
                    <a:pt x="17" y="496"/>
                  </a:lnTo>
                  <a:lnTo>
                    <a:pt x="17" y="496"/>
                  </a:lnTo>
                  <a:lnTo>
                    <a:pt x="17" y="496"/>
                  </a:lnTo>
                  <a:lnTo>
                    <a:pt x="20" y="496"/>
                  </a:lnTo>
                  <a:lnTo>
                    <a:pt x="37" y="496"/>
                  </a:lnTo>
                  <a:lnTo>
                    <a:pt x="69" y="496"/>
                  </a:lnTo>
                  <a:lnTo>
                    <a:pt x="135" y="496"/>
                  </a:lnTo>
                  <a:lnTo>
                    <a:pt x="135" y="496"/>
                  </a:lnTo>
                  <a:lnTo>
                    <a:pt x="264" y="493"/>
                  </a:lnTo>
                  <a:lnTo>
                    <a:pt x="393" y="490"/>
                  </a:lnTo>
                  <a:lnTo>
                    <a:pt x="393" y="490"/>
                  </a:lnTo>
                  <a:lnTo>
                    <a:pt x="456" y="487"/>
                  </a:lnTo>
                  <a:lnTo>
                    <a:pt x="522" y="487"/>
                  </a:lnTo>
                  <a:close/>
                  <a:moveTo>
                    <a:pt x="20" y="487"/>
                  </a:moveTo>
                  <a:lnTo>
                    <a:pt x="20" y="487"/>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54" name="Freeform 336"/>
            <p:cNvSpPr>
              <a:spLocks noChangeArrowheads="1"/>
            </p:cNvSpPr>
            <p:nvPr/>
          </p:nvSpPr>
          <p:spPr bwMode="auto">
            <a:xfrm>
              <a:off x="7747000" y="3917950"/>
              <a:ext cx="152400" cy="53975"/>
            </a:xfrm>
            <a:custGeom>
              <a:avLst/>
              <a:gdLst>
                <a:gd name="T0" fmla="*/ 404 w 425"/>
                <a:gd name="T1" fmla="*/ 97 h 150"/>
                <a:gd name="T2" fmla="*/ 386 w 425"/>
                <a:gd name="T3" fmla="*/ 123 h 150"/>
                <a:gd name="T4" fmla="*/ 372 w 425"/>
                <a:gd name="T5" fmla="*/ 129 h 150"/>
                <a:gd name="T6" fmla="*/ 355 w 425"/>
                <a:gd name="T7" fmla="*/ 135 h 150"/>
                <a:gd name="T8" fmla="*/ 389 w 425"/>
                <a:gd name="T9" fmla="*/ 126 h 150"/>
                <a:gd name="T10" fmla="*/ 404 w 425"/>
                <a:gd name="T11" fmla="*/ 117 h 150"/>
                <a:gd name="T12" fmla="*/ 415 w 425"/>
                <a:gd name="T13" fmla="*/ 103 h 150"/>
                <a:gd name="T14" fmla="*/ 421 w 425"/>
                <a:gd name="T15" fmla="*/ 86 h 150"/>
                <a:gd name="T16" fmla="*/ 424 w 425"/>
                <a:gd name="T17" fmla="*/ 74 h 150"/>
                <a:gd name="T18" fmla="*/ 424 w 425"/>
                <a:gd name="T19" fmla="*/ 69 h 150"/>
                <a:gd name="T20" fmla="*/ 421 w 425"/>
                <a:gd name="T21" fmla="*/ 51 h 150"/>
                <a:gd name="T22" fmla="*/ 412 w 425"/>
                <a:gd name="T23" fmla="*/ 34 h 150"/>
                <a:gd name="T24" fmla="*/ 386 w 425"/>
                <a:gd name="T25" fmla="*/ 8 h 150"/>
                <a:gd name="T26" fmla="*/ 367 w 425"/>
                <a:gd name="T27" fmla="*/ 0 h 150"/>
                <a:gd name="T28" fmla="*/ 361 w 425"/>
                <a:gd name="T29" fmla="*/ 0 h 150"/>
                <a:gd name="T30" fmla="*/ 358 w 425"/>
                <a:gd name="T31" fmla="*/ 0 h 150"/>
                <a:gd name="T32" fmla="*/ 355 w 425"/>
                <a:gd name="T33" fmla="*/ 0 h 150"/>
                <a:gd name="T34" fmla="*/ 349 w 425"/>
                <a:gd name="T35" fmla="*/ 0 h 150"/>
                <a:gd name="T36" fmla="*/ 315 w 425"/>
                <a:gd name="T37" fmla="*/ 0 h 150"/>
                <a:gd name="T38" fmla="*/ 281 w 425"/>
                <a:gd name="T39" fmla="*/ 6 h 150"/>
                <a:gd name="T40" fmla="*/ 249 w 425"/>
                <a:gd name="T41" fmla="*/ 14 h 150"/>
                <a:gd name="T42" fmla="*/ 215 w 425"/>
                <a:gd name="T43" fmla="*/ 25 h 150"/>
                <a:gd name="T44" fmla="*/ 183 w 425"/>
                <a:gd name="T45" fmla="*/ 37 h 150"/>
                <a:gd name="T46" fmla="*/ 155 w 425"/>
                <a:gd name="T47" fmla="*/ 51 h 150"/>
                <a:gd name="T48" fmla="*/ 123 w 425"/>
                <a:gd name="T49" fmla="*/ 66 h 150"/>
                <a:gd name="T50" fmla="*/ 94 w 425"/>
                <a:gd name="T51" fmla="*/ 83 h 150"/>
                <a:gd name="T52" fmla="*/ 68 w 425"/>
                <a:gd name="T53" fmla="*/ 103 h 150"/>
                <a:gd name="T54" fmla="*/ 40 w 425"/>
                <a:gd name="T55" fmla="*/ 120 h 150"/>
                <a:gd name="T56" fmla="*/ 49 w 425"/>
                <a:gd name="T57" fmla="*/ 149 h 150"/>
                <a:gd name="T58" fmla="*/ 120 w 425"/>
                <a:gd name="T59" fmla="*/ 146 h 150"/>
                <a:gd name="T60" fmla="*/ 192 w 425"/>
                <a:gd name="T61" fmla="*/ 143 h 150"/>
                <a:gd name="T62" fmla="*/ 260 w 425"/>
                <a:gd name="T63" fmla="*/ 140 h 150"/>
                <a:gd name="T64" fmla="*/ 298 w 425"/>
                <a:gd name="T65" fmla="*/ 137 h 150"/>
                <a:gd name="T66" fmla="*/ 332 w 425"/>
                <a:gd name="T67" fmla="*/ 135 h 150"/>
                <a:gd name="T68" fmla="*/ 298 w 425"/>
                <a:gd name="T69" fmla="*/ 129 h 150"/>
                <a:gd name="T70" fmla="*/ 260 w 425"/>
                <a:gd name="T71" fmla="*/ 129 h 150"/>
                <a:gd name="T72" fmla="*/ 192 w 425"/>
                <a:gd name="T73" fmla="*/ 123 h 150"/>
                <a:gd name="T74" fmla="*/ 120 w 425"/>
                <a:gd name="T75" fmla="*/ 120 h 150"/>
                <a:gd name="T76" fmla="*/ 97 w 425"/>
                <a:gd name="T77" fmla="*/ 120 h 150"/>
                <a:gd name="T78" fmla="*/ 112 w 425"/>
                <a:gd name="T79" fmla="*/ 112 h 150"/>
                <a:gd name="T80" fmla="*/ 140 w 425"/>
                <a:gd name="T81" fmla="*/ 94 h 150"/>
                <a:gd name="T82" fmla="*/ 169 w 425"/>
                <a:gd name="T83" fmla="*/ 80 h 150"/>
                <a:gd name="T84" fmla="*/ 197 w 425"/>
                <a:gd name="T85" fmla="*/ 66 h 150"/>
                <a:gd name="T86" fmla="*/ 226 w 425"/>
                <a:gd name="T87" fmla="*/ 51 h 150"/>
                <a:gd name="T88" fmla="*/ 257 w 425"/>
                <a:gd name="T89" fmla="*/ 43 h 150"/>
                <a:gd name="T90" fmla="*/ 286 w 425"/>
                <a:gd name="T91" fmla="*/ 34 h 150"/>
                <a:gd name="T92" fmla="*/ 318 w 425"/>
                <a:gd name="T93" fmla="*/ 28 h 150"/>
                <a:gd name="T94" fmla="*/ 349 w 425"/>
                <a:gd name="T95" fmla="*/ 23 h 150"/>
                <a:gd name="T96" fmla="*/ 355 w 425"/>
                <a:gd name="T97" fmla="*/ 23 h 150"/>
                <a:gd name="T98" fmla="*/ 355 w 425"/>
                <a:gd name="T99" fmla="*/ 23 h 150"/>
                <a:gd name="T100" fmla="*/ 355 w 425"/>
                <a:gd name="T101" fmla="*/ 23 h 150"/>
                <a:gd name="T102" fmla="*/ 361 w 425"/>
                <a:gd name="T103" fmla="*/ 23 h 150"/>
                <a:gd name="T104" fmla="*/ 364 w 425"/>
                <a:gd name="T105" fmla="*/ 23 h 150"/>
                <a:gd name="T106" fmla="*/ 378 w 425"/>
                <a:gd name="T107" fmla="*/ 28 h 150"/>
                <a:gd name="T108" fmla="*/ 389 w 425"/>
                <a:gd name="T109" fmla="*/ 34 h 150"/>
                <a:gd name="T110" fmla="*/ 398 w 425"/>
                <a:gd name="T111" fmla="*/ 43 h 150"/>
                <a:gd name="T112" fmla="*/ 409 w 425"/>
                <a:gd name="T113" fmla="*/ 69 h 150"/>
                <a:gd name="T114" fmla="*/ 409 w 425"/>
                <a:gd name="T115" fmla="*/ 71 h 150"/>
                <a:gd name="T116" fmla="*/ 409 w 425"/>
                <a:gd name="T117" fmla="*/ 77 h 150"/>
                <a:gd name="T118" fmla="*/ 409 w 425"/>
                <a:gd name="T119" fmla="*/ 83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25" h="150">
                  <a:moveTo>
                    <a:pt x="404" y="97"/>
                  </a:moveTo>
                  <a:lnTo>
                    <a:pt x="404" y="97"/>
                  </a:lnTo>
                  <a:lnTo>
                    <a:pt x="398" y="112"/>
                  </a:lnTo>
                  <a:lnTo>
                    <a:pt x="386" y="123"/>
                  </a:lnTo>
                  <a:lnTo>
                    <a:pt x="386" y="123"/>
                  </a:lnTo>
                  <a:lnTo>
                    <a:pt x="372" y="129"/>
                  </a:lnTo>
                  <a:lnTo>
                    <a:pt x="355" y="135"/>
                  </a:lnTo>
                  <a:lnTo>
                    <a:pt x="355" y="135"/>
                  </a:lnTo>
                  <a:lnTo>
                    <a:pt x="372" y="132"/>
                  </a:lnTo>
                  <a:lnTo>
                    <a:pt x="389" y="126"/>
                  </a:lnTo>
                  <a:lnTo>
                    <a:pt x="389" y="126"/>
                  </a:lnTo>
                  <a:lnTo>
                    <a:pt x="404" y="117"/>
                  </a:lnTo>
                  <a:lnTo>
                    <a:pt x="415" y="103"/>
                  </a:lnTo>
                  <a:lnTo>
                    <a:pt x="415" y="103"/>
                  </a:lnTo>
                  <a:lnTo>
                    <a:pt x="421" y="86"/>
                  </a:lnTo>
                  <a:lnTo>
                    <a:pt x="421" y="86"/>
                  </a:lnTo>
                  <a:lnTo>
                    <a:pt x="424" y="77"/>
                  </a:lnTo>
                  <a:lnTo>
                    <a:pt x="424" y="74"/>
                  </a:lnTo>
                  <a:lnTo>
                    <a:pt x="424" y="74"/>
                  </a:lnTo>
                  <a:lnTo>
                    <a:pt x="424" y="69"/>
                  </a:lnTo>
                  <a:lnTo>
                    <a:pt x="424" y="69"/>
                  </a:lnTo>
                  <a:lnTo>
                    <a:pt x="421" y="51"/>
                  </a:lnTo>
                  <a:lnTo>
                    <a:pt x="412" y="34"/>
                  </a:lnTo>
                  <a:lnTo>
                    <a:pt x="412" y="34"/>
                  </a:lnTo>
                  <a:lnTo>
                    <a:pt x="401" y="17"/>
                  </a:lnTo>
                  <a:lnTo>
                    <a:pt x="386" y="8"/>
                  </a:lnTo>
                  <a:lnTo>
                    <a:pt x="386" y="8"/>
                  </a:lnTo>
                  <a:lnTo>
                    <a:pt x="367" y="0"/>
                  </a:lnTo>
                  <a:lnTo>
                    <a:pt x="367" y="0"/>
                  </a:lnTo>
                  <a:lnTo>
                    <a:pt x="361" y="0"/>
                  </a:lnTo>
                  <a:lnTo>
                    <a:pt x="358" y="0"/>
                  </a:lnTo>
                  <a:lnTo>
                    <a:pt x="358" y="0"/>
                  </a:lnTo>
                  <a:lnTo>
                    <a:pt x="355" y="0"/>
                  </a:lnTo>
                  <a:lnTo>
                    <a:pt x="355" y="0"/>
                  </a:lnTo>
                  <a:lnTo>
                    <a:pt x="352" y="0"/>
                  </a:lnTo>
                  <a:lnTo>
                    <a:pt x="349" y="0"/>
                  </a:lnTo>
                  <a:lnTo>
                    <a:pt x="349" y="0"/>
                  </a:lnTo>
                  <a:lnTo>
                    <a:pt x="315" y="0"/>
                  </a:lnTo>
                  <a:lnTo>
                    <a:pt x="315" y="0"/>
                  </a:lnTo>
                  <a:lnTo>
                    <a:pt x="281" y="6"/>
                  </a:lnTo>
                  <a:lnTo>
                    <a:pt x="263" y="8"/>
                  </a:lnTo>
                  <a:lnTo>
                    <a:pt x="249" y="14"/>
                  </a:lnTo>
                  <a:lnTo>
                    <a:pt x="249" y="14"/>
                  </a:lnTo>
                  <a:lnTo>
                    <a:pt x="215" y="25"/>
                  </a:lnTo>
                  <a:lnTo>
                    <a:pt x="215" y="25"/>
                  </a:lnTo>
                  <a:lnTo>
                    <a:pt x="183" y="37"/>
                  </a:lnTo>
                  <a:lnTo>
                    <a:pt x="183" y="37"/>
                  </a:lnTo>
                  <a:lnTo>
                    <a:pt x="155" y="51"/>
                  </a:lnTo>
                  <a:lnTo>
                    <a:pt x="155" y="51"/>
                  </a:lnTo>
                  <a:lnTo>
                    <a:pt x="123" y="66"/>
                  </a:lnTo>
                  <a:lnTo>
                    <a:pt x="123" y="66"/>
                  </a:lnTo>
                  <a:lnTo>
                    <a:pt x="94" y="83"/>
                  </a:lnTo>
                  <a:lnTo>
                    <a:pt x="94" y="83"/>
                  </a:lnTo>
                  <a:lnTo>
                    <a:pt x="68" y="103"/>
                  </a:lnTo>
                  <a:lnTo>
                    <a:pt x="68" y="103"/>
                  </a:lnTo>
                  <a:lnTo>
                    <a:pt x="40" y="120"/>
                  </a:lnTo>
                  <a:lnTo>
                    <a:pt x="0" y="149"/>
                  </a:lnTo>
                  <a:lnTo>
                    <a:pt x="49" y="149"/>
                  </a:lnTo>
                  <a:lnTo>
                    <a:pt x="49" y="149"/>
                  </a:lnTo>
                  <a:lnTo>
                    <a:pt x="120" y="146"/>
                  </a:lnTo>
                  <a:lnTo>
                    <a:pt x="120" y="146"/>
                  </a:lnTo>
                  <a:lnTo>
                    <a:pt x="192" y="143"/>
                  </a:lnTo>
                  <a:lnTo>
                    <a:pt x="192" y="143"/>
                  </a:lnTo>
                  <a:lnTo>
                    <a:pt x="260" y="140"/>
                  </a:lnTo>
                  <a:lnTo>
                    <a:pt x="260" y="140"/>
                  </a:lnTo>
                  <a:lnTo>
                    <a:pt x="298" y="137"/>
                  </a:lnTo>
                  <a:lnTo>
                    <a:pt x="298" y="137"/>
                  </a:lnTo>
                  <a:lnTo>
                    <a:pt x="332" y="135"/>
                  </a:lnTo>
                  <a:lnTo>
                    <a:pt x="332" y="135"/>
                  </a:lnTo>
                  <a:lnTo>
                    <a:pt x="298" y="129"/>
                  </a:lnTo>
                  <a:lnTo>
                    <a:pt x="298" y="129"/>
                  </a:lnTo>
                  <a:lnTo>
                    <a:pt x="260" y="129"/>
                  </a:lnTo>
                  <a:lnTo>
                    <a:pt x="260" y="129"/>
                  </a:lnTo>
                  <a:lnTo>
                    <a:pt x="192" y="123"/>
                  </a:lnTo>
                  <a:lnTo>
                    <a:pt x="192" y="123"/>
                  </a:lnTo>
                  <a:lnTo>
                    <a:pt x="120" y="120"/>
                  </a:lnTo>
                  <a:lnTo>
                    <a:pt x="120" y="120"/>
                  </a:lnTo>
                  <a:lnTo>
                    <a:pt x="97" y="120"/>
                  </a:lnTo>
                  <a:lnTo>
                    <a:pt x="97" y="120"/>
                  </a:lnTo>
                  <a:lnTo>
                    <a:pt x="112" y="112"/>
                  </a:lnTo>
                  <a:lnTo>
                    <a:pt x="112" y="112"/>
                  </a:lnTo>
                  <a:lnTo>
                    <a:pt x="140" y="94"/>
                  </a:lnTo>
                  <a:lnTo>
                    <a:pt x="140" y="94"/>
                  </a:lnTo>
                  <a:lnTo>
                    <a:pt x="169" y="80"/>
                  </a:lnTo>
                  <a:lnTo>
                    <a:pt x="169" y="80"/>
                  </a:lnTo>
                  <a:lnTo>
                    <a:pt x="197" y="66"/>
                  </a:lnTo>
                  <a:lnTo>
                    <a:pt x="197" y="66"/>
                  </a:lnTo>
                  <a:lnTo>
                    <a:pt x="226" y="51"/>
                  </a:lnTo>
                  <a:lnTo>
                    <a:pt x="226" y="51"/>
                  </a:lnTo>
                  <a:lnTo>
                    <a:pt x="257" y="43"/>
                  </a:lnTo>
                  <a:lnTo>
                    <a:pt x="272" y="37"/>
                  </a:lnTo>
                  <a:lnTo>
                    <a:pt x="286" y="34"/>
                  </a:lnTo>
                  <a:lnTo>
                    <a:pt x="286" y="34"/>
                  </a:lnTo>
                  <a:lnTo>
                    <a:pt x="318" y="28"/>
                  </a:lnTo>
                  <a:lnTo>
                    <a:pt x="318" y="28"/>
                  </a:lnTo>
                  <a:lnTo>
                    <a:pt x="349" y="23"/>
                  </a:lnTo>
                  <a:lnTo>
                    <a:pt x="352" y="23"/>
                  </a:lnTo>
                  <a:lnTo>
                    <a:pt x="355" y="23"/>
                  </a:lnTo>
                  <a:lnTo>
                    <a:pt x="355" y="23"/>
                  </a:lnTo>
                  <a:lnTo>
                    <a:pt x="355" y="23"/>
                  </a:lnTo>
                  <a:lnTo>
                    <a:pt x="355" y="23"/>
                  </a:lnTo>
                  <a:lnTo>
                    <a:pt x="355" y="23"/>
                  </a:lnTo>
                  <a:lnTo>
                    <a:pt x="358" y="23"/>
                  </a:lnTo>
                  <a:lnTo>
                    <a:pt x="361" y="23"/>
                  </a:lnTo>
                  <a:lnTo>
                    <a:pt x="361" y="23"/>
                  </a:lnTo>
                  <a:lnTo>
                    <a:pt x="364" y="23"/>
                  </a:lnTo>
                  <a:lnTo>
                    <a:pt x="364" y="23"/>
                  </a:lnTo>
                  <a:lnTo>
                    <a:pt x="378" y="28"/>
                  </a:lnTo>
                  <a:lnTo>
                    <a:pt x="378" y="28"/>
                  </a:lnTo>
                  <a:lnTo>
                    <a:pt x="389" y="34"/>
                  </a:lnTo>
                  <a:lnTo>
                    <a:pt x="398" y="43"/>
                  </a:lnTo>
                  <a:lnTo>
                    <a:pt x="398" y="43"/>
                  </a:lnTo>
                  <a:lnTo>
                    <a:pt x="404" y="54"/>
                  </a:lnTo>
                  <a:lnTo>
                    <a:pt x="409" y="69"/>
                  </a:lnTo>
                  <a:lnTo>
                    <a:pt x="409" y="69"/>
                  </a:lnTo>
                  <a:lnTo>
                    <a:pt x="409" y="71"/>
                  </a:lnTo>
                  <a:lnTo>
                    <a:pt x="409" y="77"/>
                  </a:lnTo>
                  <a:lnTo>
                    <a:pt x="409" y="77"/>
                  </a:lnTo>
                  <a:lnTo>
                    <a:pt x="409" y="83"/>
                  </a:lnTo>
                  <a:lnTo>
                    <a:pt x="409" y="83"/>
                  </a:lnTo>
                  <a:lnTo>
                    <a:pt x="404" y="97"/>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55" name="Freeform 337"/>
            <p:cNvSpPr>
              <a:spLocks noChangeArrowheads="1"/>
            </p:cNvSpPr>
            <p:nvPr/>
          </p:nvSpPr>
          <p:spPr bwMode="auto">
            <a:xfrm>
              <a:off x="7747000" y="3843338"/>
              <a:ext cx="152400" cy="49212"/>
            </a:xfrm>
            <a:custGeom>
              <a:avLst/>
              <a:gdLst>
                <a:gd name="T0" fmla="*/ 407 w 425"/>
                <a:gd name="T1" fmla="*/ 100 h 138"/>
                <a:gd name="T2" fmla="*/ 389 w 425"/>
                <a:gd name="T3" fmla="*/ 126 h 138"/>
                <a:gd name="T4" fmla="*/ 375 w 425"/>
                <a:gd name="T5" fmla="*/ 132 h 138"/>
                <a:gd name="T6" fmla="*/ 361 w 425"/>
                <a:gd name="T7" fmla="*/ 137 h 138"/>
                <a:gd name="T8" fmla="*/ 392 w 425"/>
                <a:gd name="T9" fmla="*/ 129 h 138"/>
                <a:gd name="T10" fmla="*/ 404 w 425"/>
                <a:gd name="T11" fmla="*/ 120 h 138"/>
                <a:gd name="T12" fmla="*/ 415 w 425"/>
                <a:gd name="T13" fmla="*/ 106 h 138"/>
                <a:gd name="T14" fmla="*/ 421 w 425"/>
                <a:gd name="T15" fmla="*/ 91 h 138"/>
                <a:gd name="T16" fmla="*/ 424 w 425"/>
                <a:gd name="T17" fmla="*/ 77 h 138"/>
                <a:gd name="T18" fmla="*/ 424 w 425"/>
                <a:gd name="T19" fmla="*/ 74 h 138"/>
                <a:gd name="T20" fmla="*/ 421 w 425"/>
                <a:gd name="T21" fmla="*/ 57 h 138"/>
                <a:gd name="T22" fmla="*/ 415 w 425"/>
                <a:gd name="T23" fmla="*/ 40 h 138"/>
                <a:gd name="T24" fmla="*/ 389 w 425"/>
                <a:gd name="T25" fmla="*/ 14 h 138"/>
                <a:gd name="T26" fmla="*/ 372 w 425"/>
                <a:gd name="T27" fmla="*/ 8 h 138"/>
                <a:gd name="T28" fmla="*/ 364 w 425"/>
                <a:gd name="T29" fmla="*/ 6 h 138"/>
                <a:gd name="T30" fmla="*/ 355 w 425"/>
                <a:gd name="T31" fmla="*/ 6 h 138"/>
                <a:gd name="T32" fmla="*/ 295 w 425"/>
                <a:gd name="T33" fmla="*/ 3 h 138"/>
                <a:gd name="T34" fmla="*/ 172 w 425"/>
                <a:gd name="T35" fmla="*/ 0 h 138"/>
                <a:gd name="T36" fmla="*/ 0 w 425"/>
                <a:gd name="T37" fmla="*/ 3 h 138"/>
                <a:gd name="T38" fmla="*/ 57 w 425"/>
                <a:gd name="T39" fmla="*/ 40 h 138"/>
                <a:gd name="T40" fmla="*/ 74 w 425"/>
                <a:gd name="T41" fmla="*/ 51 h 138"/>
                <a:gd name="T42" fmla="*/ 92 w 425"/>
                <a:gd name="T43" fmla="*/ 63 h 138"/>
                <a:gd name="T44" fmla="*/ 112 w 425"/>
                <a:gd name="T45" fmla="*/ 71 h 138"/>
                <a:gd name="T46" fmla="*/ 129 w 425"/>
                <a:gd name="T47" fmla="*/ 83 h 138"/>
                <a:gd name="T48" fmla="*/ 146 w 425"/>
                <a:gd name="T49" fmla="*/ 91 h 138"/>
                <a:gd name="T50" fmla="*/ 166 w 425"/>
                <a:gd name="T51" fmla="*/ 100 h 138"/>
                <a:gd name="T52" fmla="*/ 186 w 425"/>
                <a:gd name="T53" fmla="*/ 108 h 138"/>
                <a:gd name="T54" fmla="*/ 223 w 425"/>
                <a:gd name="T55" fmla="*/ 120 h 138"/>
                <a:gd name="T56" fmla="*/ 243 w 425"/>
                <a:gd name="T57" fmla="*/ 126 h 138"/>
                <a:gd name="T58" fmla="*/ 263 w 425"/>
                <a:gd name="T59" fmla="*/ 132 h 138"/>
                <a:gd name="T60" fmla="*/ 283 w 425"/>
                <a:gd name="T61" fmla="*/ 134 h 138"/>
                <a:gd name="T62" fmla="*/ 306 w 425"/>
                <a:gd name="T63" fmla="*/ 137 h 138"/>
                <a:gd name="T64" fmla="*/ 326 w 425"/>
                <a:gd name="T65" fmla="*/ 137 h 138"/>
                <a:gd name="T66" fmla="*/ 346 w 425"/>
                <a:gd name="T67" fmla="*/ 137 h 138"/>
                <a:gd name="T68" fmla="*/ 326 w 425"/>
                <a:gd name="T69" fmla="*/ 134 h 138"/>
                <a:gd name="T70" fmla="*/ 306 w 425"/>
                <a:gd name="T71" fmla="*/ 132 h 138"/>
                <a:gd name="T72" fmla="*/ 286 w 425"/>
                <a:gd name="T73" fmla="*/ 126 h 138"/>
                <a:gd name="T74" fmla="*/ 266 w 425"/>
                <a:gd name="T75" fmla="*/ 120 h 138"/>
                <a:gd name="T76" fmla="*/ 249 w 425"/>
                <a:gd name="T77" fmla="*/ 111 h 138"/>
                <a:gd name="T78" fmla="*/ 229 w 425"/>
                <a:gd name="T79" fmla="*/ 106 h 138"/>
                <a:gd name="T80" fmla="*/ 194 w 425"/>
                <a:gd name="T81" fmla="*/ 88 h 138"/>
                <a:gd name="T82" fmla="*/ 175 w 425"/>
                <a:gd name="T83" fmla="*/ 80 h 138"/>
                <a:gd name="T84" fmla="*/ 157 w 425"/>
                <a:gd name="T85" fmla="*/ 69 h 138"/>
                <a:gd name="T86" fmla="*/ 123 w 425"/>
                <a:gd name="T87" fmla="*/ 48 h 138"/>
                <a:gd name="T88" fmla="*/ 106 w 425"/>
                <a:gd name="T89" fmla="*/ 37 h 138"/>
                <a:gd name="T90" fmla="*/ 97 w 425"/>
                <a:gd name="T91" fmla="*/ 31 h 138"/>
                <a:gd name="T92" fmla="*/ 295 w 425"/>
                <a:gd name="T93" fmla="*/ 31 h 138"/>
                <a:gd name="T94" fmla="*/ 355 w 425"/>
                <a:gd name="T95" fmla="*/ 28 h 138"/>
                <a:gd name="T96" fmla="*/ 364 w 425"/>
                <a:gd name="T97" fmla="*/ 28 h 138"/>
                <a:gd name="T98" fmla="*/ 369 w 425"/>
                <a:gd name="T99" fmla="*/ 28 h 138"/>
                <a:gd name="T100" fmla="*/ 381 w 425"/>
                <a:gd name="T101" fmla="*/ 34 h 138"/>
                <a:gd name="T102" fmla="*/ 401 w 425"/>
                <a:gd name="T103" fmla="*/ 48 h 138"/>
                <a:gd name="T104" fmla="*/ 407 w 425"/>
                <a:gd name="T105" fmla="*/ 60 h 138"/>
                <a:gd name="T106" fmla="*/ 409 w 425"/>
                <a:gd name="T107" fmla="*/ 77 h 138"/>
                <a:gd name="T108" fmla="*/ 409 w 425"/>
                <a:gd name="T109" fmla="*/ 80 h 138"/>
                <a:gd name="T110" fmla="*/ 409 w 425"/>
                <a:gd name="T111" fmla="*/ 8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25" h="138">
                  <a:moveTo>
                    <a:pt x="407" y="100"/>
                  </a:moveTo>
                  <a:lnTo>
                    <a:pt x="407" y="100"/>
                  </a:lnTo>
                  <a:lnTo>
                    <a:pt x="398" y="114"/>
                  </a:lnTo>
                  <a:lnTo>
                    <a:pt x="389" y="126"/>
                  </a:lnTo>
                  <a:lnTo>
                    <a:pt x="389" y="126"/>
                  </a:lnTo>
                  <a:lnTo>
                    <a:pt x="375" y="132"/>
                  </a:lnTo>
                  <a:lnTo>
                    <a:pt x="361" y="137"/>
                  </a:lnTo>
                  <a:lnTo>
                    <a:pt x="361" y="137"/>
                  </a:lnTo>
                  <a:lnTo>
                    <a:pt x="378" y="134"/>
                  </a:lnTo>
                  <a:lnTo>
                    <a:pt x="392" y="129"/>
                  </a:lnTo>
                  <a:lnTo>
                    <a:pt x="392" y="129"/>
                  </a:lnTo>
                  <a:lnTo>
                    <a:pt x="404" y="120"/>
                  </a:lnTo>
                  <a:lnTo>
                    <a:pt x="415" y="106"/>
                  </a:lnTo>
                  <a:lnTo>
                    <a:pt x="415" y="106"/>
                  </a:lnTo>
                  <a:lnTo>
                    <a:pt x="421" y="91"/>
                  </a:lnTo>
                  <a:lnTo>
                    <a:pt x="421" y="91"/>
                  </a:lnTo>
                  <a:lnTo>
                    <a:pt x="424" y="83"/>
                  </a:lnTo>
                  <a:lnTo>
                    <a:pt x="424" y="77"/>
                  </a:lnTo>
                  <a:lnTo>
                    <a:pt x="424" y="77"/>
                  </a:lnTo>
                  <a:lnTo>
                    <a:pt x="424" y="74"/>
                  </a:lnTo>
                  <a:lnTo>
                    <a:pt x="424" y="74"/>
                  </a:lnTo>
                  <a:lnTo>
                    <a:pt x="421" y="57"/>
                  </a:lnTo>
                  <a:lnTo>
                    <a:pt x="415" y="40"/>
                  </a:lnTo>
                  <a:lnTo>
                    <a:pt x="415" y="40"/>
                  </a:lnTo>
                  <a:lnTo>
                    <a:pt x="404" y="25"/>
                  </a:lnTo>
                  <a:lnTo>
                    <a:pt x="389" y="14"/>
                  </a:lnTo>
                  <a:lnTo>
                    <a:pt x="389" y="14"/>
                  </a:lnTo>
                  <a:lnTo>
                    <a:pt x="372" y="8"/>
                  </a:lnTo>
                  <a:lnTo>
                    <a:pt x="372" y="8"/>
                  </a:lnTo>
                  <a:lnTo>
                    <a:pt x="364" y="6"/>
                  </a:lnTo>
                  <a:lnTo>
                    <a:pt x="364" y="6"/>
                  </a:lnTo>
                  <a:lnTo>
                    <a:pt x="355" y="6"/>
                  </a:lnTo>
                  <a:lnTo>
                    <a:pt x="355" y="6"/>
                  </a:lnTo>
                  <a:lnTo>
                    <a:pt x="295" y="3"/>
                  </a:lnTo>
                  <a:lnTo>
                    <a:pt x="295" y="3"/>
                  </a:lnTo>
                  <a:lnTo>
                    <a:pt x="172" y="0"/>
                  </a:lnTo>
                  <a:lnTo>
                    <a:pt x="49" y="3"/>
                  </a:lnTo>
                  <a:lnTo>
                    <a:pt x="0" y="3"/>
                  </a:lnTo>
                  <a:lnTo>
                    <a:pt x="40" y="28"/>
                  </a:lnTo>
                  <a:lnTo>
                    <a:pt x="57" y="40"/>
                  </a:lnTo>
                  <a:lnTo>
                    <a:pt x="74" y="51"/>
                  </a:lnTo>
                  <a:lnTo>
                    <a:pt x="74" y="51"/>
                  </a:lnTo>
                  <a:lnTo>
                    <a:pt x="92" y="63"/>
                  </a:lnTo>
                  <a:lnTo>
                    <a:pt x="92" y="63"/>
                  </a:lnTo>
                  <a:lnTo>
                    <a:pt x="112" y="71"/>
                  </a:lnTo>
                  <a:lnTo>
                    <a:pt x="112" y="71"/>
                  </a:lnTo>
                  <a:lnTo>
                    <a:pt x="129" y="83"/>
                  </a:lnTo>
                  <a:lnTo>
                    <a:pt x="129" y="83"/>
                  </a:lnTo>
                  <a:lnTo>
                    <a:pt x="146" y="91"/>
                  </a:lnTo>
                  <a:lnTo>
                    <a:pt x="146" y="91"/>
                  </a:lnTo>
                  <a:lnTo>
                    <a:pt x="166" y="100"/>
                  </a:lnTo>
                  <a:lnTo>
                    <a:pt x="166" y="100"/>
                  </a:lnTo>
                  <a:lnTo>
                    <a:pt x="186" y="108"/>
                  </a:lnTo>
                  <a:lnTo>
                    <a:pt x="186" y="108"/>
                  </a:lnTo>
                  <a:lnTo>
                    <a:pt x="223" y="120"/>
                  </a:lnTo>
                  <a:lnTo>
                    <a:pt x="223" y="120"/>
                  </a:lnTo>
                  <a:lnTo>
                    <a:pt x="243" y="126"/>
                  </a:lnTo>
                  <a:lnTo>
                    <a:pt x="243" y="126"/>
                  </a:lnTo>
                  <a:lnTo>
                    <a:pt x="263" y="132"/>
                  </a:lnTo>
                  <a:lnTo>
                    <a:pt x="263" y="132"/>
                  </a:lnTo>
                  <a:lnTo>
                    <a:pt x="283" y="134"/>
                  </a:lnTo>
                  <a:lnTo>
                    <a:pt x="283" y="134"/>
                  </a:lnTo>
                  <a:lnTo>
                    <a:pt x="306" y="137"/>
                  </a:lnTo>
                  <a:lnTo>
                    <a:pt x="306" y="137"/>
                  </a:lnTo>
                  <a:lnTo>
                    <a:pt x="326" y="137"/>
                  </a:lnTo>
                  <a:lnTo>
                    <a:pt x="326" y="137"/>
                  </a:lnTo>
                  <a:lnTo>
                    <a:pt x="346" y="137"/>
                  </a:lnTo>
                  <a:lnTo>
                    <a:pt x="346" y="137"/>
                  </a:lnTo>
                  <a:lnTo>
                    <a:pt x="326" y="134"/>
                  </a:lnTo>
                  <a:lnTo>
                    <a:pt x="326" y="134"/>
                  </a:lnTo>
                  <a:lnTo>
                    <a:pt x="306" y="132"/>
                  </a:lnTo>
                  <a:lnTo>
                    <a:pt x="306" y="132"/>
                  </a:lnTo>
                  <a:lnTo>
                    <a:pt x="286" y="126"/>
                  </a:lnTo>
                  <a:lnTo>
                    <a:pt x="286" y="126"/>
                  </a:lnTo>
                  <a:lnTo>
                    <a:pt x="266" y="120"/>
                  </a:lnTo>
                  <a:lnTo>
                    <a:pt x="266" y="120"/>
                  </a:lnTo>
                  <a:lnTo>
                    <a:pt x="249" y="111"/>
                  </a:lnTo>
                  <a:lnTo>
                    <a:pt x="249" y="111"/>
                  </a:lnTo>
                  <a:lnTo>
                    <a:pt x="229" y="106"/>
                  </a:lnTo>
                  <a:lnTo>
                    <a:pt x="229" y="106"/>
                  </a:lnTo>
                  <a:lnTo>
                    <a:pt x="194" y="88"/>
                  </a:lnTo>
                  <a:lnTo>
                    <a:pt x="194" y="88"/>
                  </a:lnTo>
                  <a:lnTo>
                    <a:pt x="175" y="80"/>
                  </a:lnTo>
                  <a:lnTo>
                    <a:pt x="175" y="80"/>
                  </a:lnTo>
                  <a:lnTo>
                    <a:pt x="157" y="69"/>
                  </a:lnTo>
                  <a:lnTo>
                    <a:pt x="157" y="69"/>
                  </a:lnTo>
                  <a:lnTo>
                    <a:pt x="123" y="48"/>
                  </a:lnTo>
                  <a:lnTo>
                    <a:pt x="123" y="48"/>
                  </a:lnTo>
                  <a:lnTo>
                    <a:pt x="106" y="37"/>
                  </a:lnTo>
                  <a:lnTo>
                    <a:pt x="106" y="37"/>
                  </a:lnTo>
                  <a:lnTo>
                    <a:pt x="97" y="31"/>
                  </a:lnTo>
                  <a:lnTo>
                    <a:pt x="97" y="31"/>
                  </a:lnTo>
                  <a:lnTo>
                    <a:pt x="295" y="31"/>
                  </a:lnTo>
                  <a:lnTo>
                    <a:pt x="295" y="31"/>
                  </a:lnTo>
                  <a:lnTo>
                    <a:pt x="355" y="28"/>
                  </a:lnTo>
                  <a:lnTo>
                    <a:pt x="355" y="28"/>
                  </a:lnTo>
                  <a:lnTo>
                    <a:pt x="364" y="28"/>
                  </a:lnTo>
                  <a:lnTo>
                    <a:pt x="364" y="28"/>
                  </a:lnTo>
                  <a:lnTo>
                    <a:pt x="369" y="28"/>
                  </a:lnTo>
                  <a:lnTo>
                    <a:pt x="369" y="28"/>
                  </a:lnTo>
                  <a:lnTo>
                    <a:pt x="381" y="34"/>
                  </a:lnTo>
                  <a:lnTo>
                    <a:pt x="381" y="34"/>
                  </a:lnTo>
                  <a:lnTo>
                    <a:pt x="389" y="40"/>
                  </a:lnTo>
                  <a:lnTo>
                    <a:pt x="401" y="48"/>
                  </a:lnTo>
                  <a:lnTo>
                    <a:pt x="401" y="48"/>
                  </a:lnTo>
                  <a:lnTo>
                    <a:pt x="407" y="60"/>
                  </a:lnTo>
                  <a:lnTo>
                    <a:pt x="409" y="74"/>
                  </a:lnTo>
                  <a:lnTo>
                    <a:pt x="409" y="77"/>
                  </a:lnTo>
                  <a:lnTo>
                    <a:pt x="409" y="80"/>
                  </a:lnTo>
                  <a:lnTo>
                    <a:pt x="409" y="80"/>
                  </a:lnTo>
                  <a:lnTo>
                    <a:pt x="409" y="88"/>
                  </a:lnTo>
                  <a:lnTo>
                    <a:pt x="409" y="88"/>
                  </a:lnTo>
                  <a:lnTo>
                    <a:pt x="407" y="10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grpSp>
    </p:spTree>
    <p:extLst>
      <p:ext uri="{BB962C8B-B14F-4D97-AF65-F5344CB8AC3E}">
        <p14:creationId xmlns:p14="http://schemas.microsoft.com/office/powerpoint/2010/main" val="2285004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blinds(horizontal)">
                                      <p:cBhvr>
                                        <p:cTn id="10" dur="500"/>
                                        <p:tgtEl>
                                          <p:spTgt spid="41"/>
                                        </p:tgtEl>
                                      </p:cBhvr>
                                    </p:animEffect>
                                  </p:childTnLst>
                                </p:cTn>
                              </p:par>
                              <p:par>
                                <p:cTn id="11" presetID="3" presetClass="exit" presetSubtype="10" fill="hold" nodeType="withEffect">
                                  <p:stCondLst>
                                    <p:cond delay="0"/>
                                  </p:stCondLst>
                                  <p:childTnLst>
                                    <p:animEffect transition="out" filter="blinds(horizontal)">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blinds(horizontal)">
                                      <p:cBhvr>
                                        <p:cTn id="18" dur="500"/>
                                        <p:tgtEl>
                                          <p:spTgt spid="39"/>
                                        </p:tgtEl>
                                      </p:cBhvr>
                                    </p:animEffect>
                                  </p:childTnLst>
                                </p:cTn>
                              </p:par>
                              <p:par>
                                <p:cTn id="19" presetID="3" presetClass="entr" presetSubtype="10" fill="hold" nodeType="withEffect">
                                  <p:stCondLst>
                                    <p:cond delay="0"/>
                                  </p:stCondLst>
                                  <p:childTnLst>
                                    <p:set>
                                      <p:cBhvr>
                                        <p:cTn id="20" dur="1" fill="hold">
                                          <p:stCondLst>
                                            <p:cond delay="0"/>
                                          </p:stCondLst>
                                        </p:cTn>
                                        <p:tgtEl>
                                          <p:spTgt spid="207"/>
                                        </p:tgtEl>
                                        <p:attrNameLst>
                                          <p:attrName>style.visibility</p:attrName>
                                        </p:attrNameLst>
                                      </p:cBhvr>
                                      <p:to>
                                        <p:strVal val="visible"/>
                                      </p:to>
                                    </p:set>
                                    <p:animEffect transition="in" filter="blinds(horizontal)">
                                      <p:cBhvr>
                                        <p:cTn id="21" dur="500"/>
                                        <p:tgtEl>
                                          <p:spTgt spid="207"/>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224"/>
                                        </p:tgtEl>
                                        <p:attrNameLst>
                                          <p:attrName>style.visibility</p:attrName>
                                        </p:attrNameLst>
                                      </p:cBhvr>
                                      <p:to>
                                        <p:strVal val="visible"/>
                                      </p:to>
                                    </p:set>
                                    <p:animEffect transition="in" filter="blinds(horizontal)">
                                      <p:cBhvr>
                                        <p:cTn id="24" dur="500"/>
                                        <p:tgtEl>
                                          <p:spTgt spid="224"/>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204"/>
                                        </p:tgtEl>
                                        <p:attrNameLst>
                                          <p:attrName>style.visibility</p:attrName>
                                        </p:attrNameLst>
                                      </p:cBhvr>
                                      <p:to>
                                        <p:strVal val="visible"/>
                                      </p:to>
                                    </p:set>
                                    <p:animEffect transition="in" filter="blinds(horizontal)">
                                      <p:cBhvr>
                                        <p:cTn id="29" dur="5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224" grpId="0" animBg="1"/>
      <p:bldP spid="20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Rise of the </a:t>
            </a:r>
            <a:r>
              <a:rPr lang="en-US" dirty="0" err="1"/>
              <a:t>Consumerization</a:t>
            </a:r>
            <a:r>
              <a:rPr lang="en-US" dirty="0"/>
              <a:t> of IT</a:t>
            </a:r>
          </a:p>
        </p:txBody>
      </p:sp>
      <p:sp>
        <p:nvSpPr>
          <p:cNvPr id="3" name="Text Placeholder 2"/>
          <p:cNvSpPr>
            <a:spLocks noGrp="1"/>
          </p:cNvSpPr>
          <p:nvPr>
            <p:ph type="body" sz="quarter" idx="13"/>
          </p:nvPr>
        </p:nvSpPr>
        <p:spPr/>
        <p:txBody>
          <a:bodyPr/>
          <a:lstStyle/>
          <a:p>
            <a:r>
              <a:rPr lang="en-US" dirty="0"/>
              <a:t>Creating an IT Relevance Gap</a:t>
            </a:r>
          </a:p>
        </p:txBody>
      </p:sp>
      <p:sp>
        <p:nvSpPr>
          <p:cNvPr id="10" name="Text Placeholder 9"/>
          <p:cNvSpPr>
            <a:spLocks noGrp="1"/>
          </p:cNvSpPr>
          <p:nvPr>
            <p:ph type="body" sz="quarter" idx="14"/>
          </p:nvPr>
        </p:nvSpPr>
        <p:spPr>
          <a:xfrm>
            <a:off x="5486399" y="1371600"/>
            <a:ext cx="3486151" cy="2794000"/>
          </a:xfrm>
        </p:spPr>
        <p:txBody>
          <a:bodyPr/>
          <a:lstStyle/>
          <a:p>
            <a:pPr lvl="0" defTabSz="457180">
              <a:spcBef>
                <a:spcPts val="1100"/>
              </a:spcBef>
              <a:buClr>
                <a:srgbClr val="AF0007"/>
              </a:buClr>
              <a:buFont typeface="Arial" panose="020B0604020202020204" pitchFamily="34" charset="0"/>
              <a:buChar char="•"/>
            </a:pPr>
            <a:r>
              <a:rPr lang="en-US" sz="1600" dirty="0">
                <a:solidFill>
                  <a:srgbClr val="58595D"/>
                </a:solidFill>
                <a:latin typeface="Dual 400"/>
                <a:cs typeface="+mn-cs"/>
              </a:rPr>
              <a:t>The growth of cloud computing and the rise of a mobile workforce are profoundly affecting data centers and IT organizations </a:t>
            </a:r>
          </a:p>
          <a:p>
            <a:pPr lvl="0" defTabSz="457180">
              <a:spcBef>
                <a:spcPts val="1100"/>
              </a:spcBef>
              <a:buClr>
                <a:srgbClr val="AF0007"/>
              </a:buClr>
              <a:buFont typeface="Arial" panose="020B0604020202020204" pitchFamily="34" charset="0"/>
              <a:buChar char="•"/>
            </a:pPr>
            <a:r>
              <a:rPr lang="en-US" sz="1600" dirty="0">
                <a:solidFill>
                  <a:srgbClr val="58595D"/>
                </a:solidFill>
                <a:latin typeface="Dual 400"/>
                <a:cs typeface="+mn-cs"/>
              </a:rPr>
              <a:t>The use of public cloud providers has conditioned business units to expect resources to be available in an on-demand, always-on, self-service manner, regardless of location</a:t>
            </a:r>
          </a:p>
          <a:p>
            <a:pPr lvl="0" defTabSz="457180">
              <a:spcBef>
                <a:spcPts val="1100"/>
              </a:spcBef>
              <a:buClr>
                <a:srgbClr val="AF0007"/>
              </a:buClr>
              <a:buFont typeface="Arial" panose="020B0604020202020204" pitchFamily="34" charset="0"/>
              <a:buChar char="•"/>
            </a:pPr>
            <a:r>
              <a:rPr lang="en-US" sz="1600" dirty="0">
                <a:solidFill>
                  <a:srgbClr val="58595D"/>
                </a:solidFill>
                <a:latin typeface="Dual 400"/>
                <a:cs typeface="Calibri" pitchFamily="34" charset="0"/>
              </a:rPr>
              <a:t>These expectations and have lead to the rise of an IT relevance gap</a:t>
            </a:r>
          </a:p>
          <a:p>
            <a:endParaRPr lang="en-US" sz="2400" dirty="0"/>
          </a:p>
        </p:txBody>
      </p:sp>
      <p:sp>
        <p:nvSpPr>
          <p:cNvPr id="133" name="TextBox 132"/>
          <p:cNvSpPr txBox="1"/>
          <p:nvPr/>
        </p:nvSpPr>
        <p:spPr>
          <a:xfrm>
            <a:off x="3738855" y="2143392"/>
            <a:ext cx="1422184" cy="258532"/>
          </a:xfrm>
          <a:prstGeom prst="rect">
            <a:avLst/>
          </a:prstGeom>
          <a:noFill/>
        </p:spPr>
        <p:txBody>
          <a:bodyPr wrap="none" rtlCol="0">
            <a:spAutoFit/>
          </a:bodyPr>
          <a:lstStyle/>
          <a:p>
            <a:pPr>
              <a:lnSpc>
                <a:spcPct val="90000"/>
              </a:lnSpc>
              <a:spcBef>
                <a:spcPts val="300"/>
              </a:spcBef>
            </a:pPr>
            <a:r>
              <a:rPr lang="en-US" sz="1200" dirty="0">
                <a:solidFill>
                  <a:schemeClr val="accent3"/>
                </a:solidFill>
                <a:latin typeface="+mj-lt"/>
              </a:rPr>
              <a:t>IT Relevance Gap</a:t>
            </a:r>
          </a:p>
        </p:txBody>
      </p:sp>
      <p:sp>
        <p:nvSpPr>
          <p:cNvPr id="134" name="TextBox 133"/>
          <p:cNvSpPr txBox="1"/>
          <p:nvPr/>
        </p:nvSpPr>
        <p:spPr>
          <a:xfrm>
            <a:off x="3564106" y="4012450"/>
            <a:ext cx="1568058" cy="258532"/>
          </a:xfrm>
          <a:prstGeom prst="rect">
            <a:avLst/>
          </a:prstGeom>
          <a:noFill/>
        </p:spPr>
        <p:txBody>
          <a:bodyPr wrap="none" rtlCol="0">
            <a:spAutoFit/>
          </a:bodyPr>
          <a:lstStyle/>
          <a:p>
            <a:pPr>
              <a:lnSpc>
                <a:spcPct val="90000"/>
              </a:lnSpc>
              <a:spcBef>
                <a:spcPts val="300"/>
              </a:spcBef>
            </a:pPr>
            <a:r>
              <a:rPr lang="en-US" sz="1200" dirty="0">
                <a:solidFill>
                  <a:schemeClr val="bg2"/>
                </a:solidFill>
                <a:latin typeface="+mj-lt"/>
              </a:rPr>
              <a:t>IT Ability To Deliver</a:t>
            </a:r>
          </a:p>
        </p:txBody>
      </p:sp>
      <p:sp>
        <p:nvSpPr>
          <p:cNvPr id="135" name="TextBox 134"/>
          <p:cNvSpPr txBox="1"/>
          <p:nvPr/>
        </p:nvSpPr>
        <p:spPr>
          <a:xfrm>
            <a:off x="2293403" y="4012450"/>
            <a:ext cx="543739" cy="258532"/>
          </a:xfrm>
          <a:prstGeom prst="rect">
            <a:avLst/>
          </a:prstGeom>
          <a:noFill/>
        </p:spPr>
        <p:txBody>
          <a:bodyPr wrap="none" rtlCol="0">
            <a:spAutoFit/>
          </a:bodyPr>
          <a:lstStyle/>
          <a:p>
            <a:pPr>
              <a:lnSpc>
                <a:spcPct val="90000"/>
              </a:lnSpc>
              <a:spcBef>
                <a:spcPts val="300"/>
              </a:spcBef>
            </a:pPr>
            <a:r>
              <a:rPr lang="en-US" sz="1200" dirty="0">
                <a:latin typeface="+mj-lt"/>
              </a:rPr>
              <a:t>Time</a:t>
            </a:r>
          </a:p>
        </p:txBody>
      </p:sp>
      <p:sp>
        <p:nvSpPr>
          <p:cNvPr id="136" name="TextBox 135"/>
          <p:cNvSpPr txBox="1"/>
          <p:nvPr/>
        </p:nvSpPr>
        <p:spPr>
          <a:xfrm>
            <a:off x="948252" y="2672986"/>
            <a:ext cx="1401346" cy="230832"/>
          </a:xfrm>
          <a:prstGeom prst="rect">
            <a:avLst/>
          </a:prstGeom>
          <a:noFill/>
        </p:spPr>
        <p:txBody>
          <a:bodyPr wrap="none" rtlCol="0">
            <a:spAutoFit/>
          </a:bodyPr>
          <a:lstStyle/>
          <a:p>
            <a:pPr>
              <a:lnSpc>
                <a:spcPct val="90000"/>
              </a:lnSpc>
              <a:spcBef>
                <a:spcPts val="300"/>
              </a:spcBef>
            </a:pPr>
            <a:r>
              <a:rPr lang="en-US" sz="1000" dirty="0">
                <a:solidFill>
                  <a:schemeClr val="accent2"/>
                </a:solidFill>
                <a:latin typeface="+mj-lt"/>
              </a:rPr>
              <a:t>Cloud, Social, Mobile</a:t>
            </a:r>
          </a:p>
        </p:txBody>
      </p:sp>
      <p:sp>
        <p:nvSpPr>
          <p:cNvPr id="137" name="TextBox 136"/>
          <p:cNvSpPr txBox="1"/>
          <p:nvPr/>
        </p:nvSpPr>
        <p:spPr>
          <a:xfrm rot="16200000">
            <a:off x="303944" y="2483729"/>
            <a:ext cx="513282" cy="230832"/>
          </a:xfrm>
          <a:prstGeom prst="rect">
            <a:avLst/>
          </a:prstGeom>
          <a:noFill/>
        </p:spPr>
        <p:txBody>
          <a:bodyPr wrap="none" rtlCol="0">
            <a:spAutoFit/>
          </a:bodyPr>
          <a:lstStyle/>
          <a:p>
            <a:pPr>
              <a:lnSpc>
                <a:spcPct val="90000"/>
              </a:lnSpc>
              <a:spcBef>
                <a:spcPts val="300"/>
              </a:spcBef>
            </a:pPr>
            <a:r>
              <a:rPr lang="en-US" sz="1000" dirty="0">
                <a:latin typeface="+mj-lt"/>
              </a:rPr>
              <a:t>Value</a:t>
            </a:r>
          </a:p>
        </p:txBody>
      </p:sp>
      <p:sp>
        <p:nvSpPr>
          <p:cNvPr id="138" name="TextBox 137"/>
          <p:cNvSpPr txBox="1"/>
          <p:nvPr/>
        </p:nvSpPr>
        <p:spPr>
          <a:xfrm>
            <a:off x="660574" y="1378243"/>
            <a:ext cx="2667718" cy="258532"/>
          </a:xfrm>
          <a:prstGeom prst="rect">
            <a:avLst/>
          </a:prstGeom>
          <a:noFill/>
        </p:spPr>
        <p:txBody>
          <a:bodyPr wrap="none" rtlCol="0">
            <a:spAutoFit/>
          </a:bodyPr>
          <a:lstStyle/>
          <a:p>
            <a:pPr>
              <a:lnSpc>
                <a:spcPct val="90000"/>
              </a:lnSpc>
              <a:spcBef>
                <a:spcPts val="300"/>
              </a:spcBef>
            </a:pPr>
            <a:r>
              <a:rPr lang="en-US" sz="1200" dirty="0">
                <a:solidFill>
                  <a:schemeClr val="accent2"/>
                </a:solidFill>
                <a:latin typeface="+mj-lt"/>
              </a:rPr>
              <a:t>User Expectations, Business Needs</a:t>
            </a:r>
          </a:p>
        </p:txBody>
      </p:sp>
      <p:grpSp>
        <p:nvGrpSpPr>
          <p:cNvPr id="11" name="Group 10"/>
          <p:cNvGrpSpPr/>
          <p:nvPr/>
        </p:nvGrpSpPr>
        <p:grpSpPr>
          <a:xfrm>
            <a:off x="540968" y="1918918"/>
            <a:ext cx="403330" cy="1426945"/>
            <a:chOff x="540968" y="1918918"/>
            <a:chExt cx="403330" cy="1426945"/>
          </a:xfrm>
          <a:solidFill>
            <a:schemeClr val="accent2"/>
          </a:solidFill>
        </p:grpSpPr>
        <p:sp>
          <p:nvSpPr>
            <p:cNvPr id="2151" name="Freeform 131"/>
            <p:cNvSpPr>
              <a:spLocks/>
            </p:cNvSpPr>
            <p:nvPr/>
          </p:nvSpPr>
          <p:spPr bwMode="auto">
            <a:xfrm>
              <a:off x="662550" y="2241436"/>
              <a:ext cx="75715" cy="1104426"/>
            </a:xfrm>
            <a:custGeom>
              <a:avLst/>
              <a:gdLst>
                <a:gd name="T0" fmla="*/ 176 w 176"/>
                <a:gd name="T1" fmla="*/ 2575 h 2575"/>
                <a:gd name="T2" fmla="*/ 173 w 176"/>
                <a:gd name="T3" fmla="*/ 2546 h 2575"/>
                <a:gd name="T4" fmla="*/ 165 w 176"/>
                <a:gd name="T5" fmla="*/ 2465 h 2575"/>
                <a:gd name="T6" fmla="*/ 137 w 176"/>
                <a:gd name="T7" fmla="*/ 2173 h 2575"/>
                <a:gd name="T8" fmla="*/ 121 w 176"/>
                <a:gd name="T9" fmla="*/ 1979 h 2575"/>
                <a:gd name="T10" fmla="*/ 103 w 176"/>
                <a:gd name="T11" fmla="*/ 1762 h 2575"/>
                <a:gd name="T12" fmla="*/ 86 w 176"/>
                <a:gd name="T13" fmla="*/ 1529 h 2575"/>
                <a:gd name="T14" fmla="*/ 69 w 176"/>
                <a:gd name="T15" fmla="*/ 1289 h 2575"/>
                <a:gd name="T16" fmla="*/ 53 w 176"/>
                <a:gd name="T17" fmla="*/ 1049 h 2575"/>
                <a:gd name="T18" fmla="*/ 39 w 176"/>
                <a:gd name="T19" fmla="*/ 816 h 2575"/>
                <a:gd name="T20" fmla="*/ 16 w 176"/>
                <a:gd name="T21" fmla="*/ 403 h 2575"/>
                <a:gd name="T22" fmla="*/ 4 w 176"/>
                <a:gd name="T23" fmla="*/ 111 h 2575"/>
                <a:gd name="T24" fmla="*/ 1 w 176"/>
                <a:gd name="T25" fmla="*/ 29 h 2575"/>
                <a:gd name="T26" fmla="*/ 0 w 176"/>
                <a:gd name="T27" fmla="*/ 0 h 2575"/>
                <a:gd name="T28" fmla="*/ 3 w 176"/>
                <a:gd name="T29" fmla="*/ 29 h 2575"/>
                <a:gd name="T30" fmla="*/ 11 w 176"/>
                <a:gd name="T31" fmla="*/ 111 h 2575"/>
                <a:gd name="T32" fmla="*/ 39 w 176"/>
                <a:gd name="T33" fmla="*/ 402 h 2575"/>
                <a:gd name="T34" fmla="*/ 73 w 176"/>
                <a:gd name="T35" fmla="*/ 814 h 2575"/>
                <a:gd name="T36" fmla="*/ 90 w 176"/>
                <a:gd name="T37" fmla="*/ 1046 h 2575"/>
                <a:gd name="T38" fmla="*/ 107 w 176"/>
                <a:gd name="T39" fmla="*/ 1286 h 2575"/>
                <a:gd name="T40" fmla="*/ 123 w 176"/>
                <a:gd name="T41" fmla="*/ 1527 h 2575"/>
                <a:gd name="T42" fmla="*/ 137 w 176"/>
                <a:gd name="T43" fmla="*/ 1759 h 2575"/>
                <a:gd name="T44" fmla="*/ 150 w 176"/>
                <a:gd name="T45" fmla="*/ 1977 h 2575"/>
                <a:gd name="T46" fmla="*/ 160 w 176"/>
                <a:gd name="T47" fmla="*/ 2172 h 2575"/>
                <a:gd name="T48" fmla="*/ 172 w 176"/>
                <a:gd name="T49" fmla="*/ 2464 h 2575"/>
                <a:gd name="T50" fmla="*/ 175 w 176"/>
                <a:gd name="T51" fmla="*/ 2546 h 2575"/>
                <a:gd name="T52" fmla="*/ 176 w 176"/>
                <a:gd name="T53" fmla="*/ 2575 h 2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6" h="2575">
                  <a:moveTo>
                    <a:pt x="176" y="2575"/>
                  </a:moveTo>
                  <a:cubicBezTo>
                    <a:pt x="176" y="2575"/>
                    <a:pt x="175" y="2565"/>
                    <a:pt x="173" y="2546"/>
                  </a:cubicBezTo>
                  <a:cubicBezTo>
                    <a:pt x="171" y="2527"/>
                    <a:pt x="168" y="2500"/>
                    <a:pt x="165" y="2465"/>
                  </a:cubicBezTo>
                  <a:cubicBezTo>
                    <a:pt x="158" y="2394"/>
                    <a:pt x="148" y="2294"/>
                    <a:pt x="137" y="2173"/>
                  </a:cubicBezTo>
                  <a:cubicBezTo>
                    <a:pt x="132" y="2113"/>
                    <a:pt x="127" y="2048"/>
                    <a:pt x="121" y="1979"/>
                  </a:cubicBezTo>
                  <a:cubicBezTo>
                    <a:pt x="115" y="1910"/>
                    <a:pt x="109" y="1837"/>
                    <a:pt x="103" y="1762"/>
                  </a:cubicBezTo>
                  <a:cubicBezTo>
                    <a:pt x="98" y="1686"/>
                    <a:pt x="92" y="1608"/>
                    <a:pt x="86" y="1529"/>
                  </a:cubicBezTo>
                  <a:cubicBezTo>
                    <a:pt x="80" y="1450"/>
                    <a:pt x="74" y="1369"/>
                    <a:pt x="69" y="1289"/>
                  </a:cubicBezTo>
                  <a:cubicBezTo>
                    <a:pt x="63" y="1209"/>
                    <a:pt x="58" y="1128"/>
                    <a:pt x="53" y="1049"/>
                  </a:cubicBezTo>
                  <a:cubicBezTo>
                    <a:pt x="47" y="970"/>
                    <a:pt x="43" y="892"/>
                    <a:pt x="39" y="816"/>
                  </a:cubicBezTo>
                  <a:cubicBezTo>
                    <a:pt x="30" y="665"/>
                    <a:pt x="22" y="524"/>
                    <a:pt x="16" y="403"/>
                  </a:cubicBezTo>
                  <a:cubicBezTo>
                    <a:pt x="10" y="283"/>
                    <a:pt x="7" y="182"/>
                    <a:pt x="4" y="111"/>
                  </a:cubicBezTo>
                  <a:cubicBezTo>
                    <a:pt x="2" y="76"/>
                    <a:pt x="2" y="48"/>
                    <a:pt x="1" y="29"/>
                  </a:cubicBezTo>
                  <a:cubicBezTo>
                    <a:pt x="0" y="10"/>
                    <a:pt x="0" y="0"/>
                    <a:pt x="0" y="0"/>
                  </a:cubicBezTo>
                  <a:cubicBezTo>
                    <a:pt x="0" y="0"/>
                    <a:pt x="1" y="10"/>
                    <a:pt x="3" y="29"/>
                  </a:cubicBezTo>
                  <a:cubicBezTo>
                    <a:pt x="5" y="48"/>
                    <a:pt x="8" y="76"/>
                    <a:pt x="11" y="111"/>
                  </a:cubicBezTo>
                  <a:cubicBezTo>
                    <a:pt x="18" y="181"/>
                    <a:pt x="28" y="281"/>
                    <a:pt x="39" y="402"/>
                  </a:cubicBezTo>
                  <a:cubicBezTo>
                    <a:pt x="50" y="522"/>
                    <a:pt x="61" y="663"/>
                    <a:pt x="73" y="814"/>
                  </a:cubicBezTo>
                  <a:cubicBezTo>
                    <a:pt x="79" y="889"/>
                    <a:pt x="85" y="967"/>
                    <a:pt x="90" y="1046"/>
                  </a:cubicBezTo>
                  <a:cubicBezTo>
                    <a:pt x="96" y="1125"/>
                    <a:pt x="102" y="1206"/>
                    <a:pt x="107" y="1286"/>
                  </a:cubicBezTo>
                  <a:cubicBezTo>
                    <a:pt x="113" y="1367"/>
                    <a:pt x="118" y="1447"/>
                    <a:pt x="123" y="1527"/>
                  </a:cubicBezTo>
                  <a:cubicBezTo>
                    <a:pt x="128" y="1606"/>
                    <a:pt x="133" y="1684"/>
                    <a:pt x="137" y="1759"/>
                  </a:cubicBezTo>
                  <a:cubicBezTo>
                    <a:pt x="142" y="1835"/>
                    <a:pt x="146" y="1908"/>
                    <a:pt x="150" y="1977"/>
                  </a:cubicBezTo>
                  <a:cubicBezTo>
                    <a:pt x="153" y="2046"/>
                    <a:pt x="157" y="2112"/>
                    <a:pt x="160" y="2172"/>
                  </a:cubicBezTo>
                  <a:cubicBezTo>
                    <a:pt x="166" y="2293"/>
                    <a:pt x="169" y="2394"/>
                    <a:pt x="172" y="2464"/>
                  </a:cubicBezTo>
                  <a:cubicBezTo>
                    <a:pt x="174" y="2499"/>
                    <a:pt x="174" y="2527"/>
                    <a:pt x="175" y="2546"/>
                  </a:cubicBezTo>
                  <a:cubicBezTo>
                    <a:pt x="176" y="2565"/>
                    <a:pt x="176" y="2575"/>
                    <a:pt x="176" y="257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2" name="Freeform 132"/>
            <p:cNvSpPr>
              <a:spLocks noEditPoints="1"/>
            </p:cNvSpPr>
            <p:nvPr/>
          </p:nvSpPr>
          <p:spPr bwMode="auto">
            <a:xfrm>
              <a:off x="540968" y="1918918"/>
              <a:ext cx="403330" cy="1426945"/>
            </a:xfrm>
            <a:custGeom>
              <a:avLst/>
              <a:gdLst>
                <a:gd name="T0" fmla="*/ 474 w 941"/>
                <a:gd name="T1" fmla="*/ 5 h 3328"/>
                <a:gd name="T2" fmla="*/ 473 w 941"/>
                <a:gd name="T3" fmla="*/ 4 h 3328"/>
                <a:gd name="T4" fmla="*/ 464 w 941"/>
                <a:gd name="T5" fmla="*/ 0 h 3328"/>
                <a:gd name="T6" fmla="*/ 455 w 941"/>
                <a:gd name="T7" fmla="*/ 4 h 3328"/>
                <a:gd name="T8" fmla="*/ 453 w 941"/>
                <a:gd name="T9" fmla="*/ 5 h 3328"/>
                <a:gd name="T10" fmla="*/ 1 w 941"/>
                <a:gd name="T11" fmla="*/ 747 h 3328"/>
                <a:gd name="T12" fmla="*/ 0 w 941"/>
                <a:gd name="T13" fmla="*/ 749 h 3328"/>
                <a:gd name="T14" fmla="*/ 4 w 941"/>
                <a:gd name="T15" fmla="*/ 753 h 3328"/>
                <a:gd name="T16" fmla="*/ 11 w 941"/>
                <a:gd name="T17" fmla="*/ 753 h 3328"/>
                <a:gd name="T18" fmla="*/ 36 w 941"/>
                <a:gd name="T19" fmla="*/ 753 h 3328"/>
                <a:gd name="T20" fmla="*/ 136 w 941"/>
                <a:gd name="T21" fmla="*/ 751 h 3328"/>
                <a:gd name="T22" fmla="*/ 136 w 941"/>
                <a:gd name="T23" fmla="*/ 748 h 3328"/>
                <a:gd name="T24" fmla="*/ 36 w 941"/>
                <a:gd name="T25" fmla="*/ 747 h 3328"/>
                <a:gd name="T26" fmla="*/ 11 w 941"/>
                <a:gd name="T27" fmla="*/ 746 h 3328"/>
                <a:gd name="T28" fmla="*/ 239 w 941"/>
                <a:gd name="T29" fmla="*/ 384 h 3328"/>
                <a:gd name="T30" fmla="*/ 896 w 941"/>
                <a:gd name="T31" fmla="*/ 734 h 3328"/>
                <a:gd name="T32" fmla="*/ 835 w 941"/>
                <a:gd name="T33" fmla="*/ 733 h 3328"/>
                <a:gd name="T34" fmla="*/ 657 w 941"/>
                <a:gd name="T35" fmla="*/ 733 h 3328"/>
                <a:gd name="T36" fmla="*/ 639 w 941"/>
                <a:gd name="T37" fmla="*/ 737 h 3328"/>
                <a:gd name="T38" fmla="*/ 631 w 941"/>
                <a:gd name="T39" fmla="*/ 750 h 3328"/>
                <a:gd name="T40" fmla="*/ 630 w 941"/>
                <a:gd name="T41" fmla="*/ 763 h 3328"/>
                <a:gd name="T42" fmla="*/ 625 w 941"/>
                <a:gd name="T43" fmla="*/ 830 h 3328"/>
                <a:gd name="T44" fmla="*/ 573 w 941"/>
                <a:gd name="T45" fmla="*/ 1543 h 3328"/>
                <a:gd name="T46" fmla="*/ 526 w 941"/>
                <a:gd name="T47" fmla="*/ 2257 h 3328"/>
                <a:gd name="T48" fmla="*/ 494 w 941"/>
                <a:gd name="T49" fmla="*/ 2792 h 3328"/>
                <a:gd name="T50" fmla="*/ 467 w 941"/>
                <a:gd name="T51" fmla="*/ 3328 h 3328"/>
                <a:gd name="T52" fmla="*/ 515 w 941"/>
                <a:gd name="T53" fmla="*/ 2793 h 3328"/>
                <a:gd name="T54" fmla="*/ 559 w 941"/>
                <a:gd name="T55" fmla="*/ 2259 h 3328"/>
                <a:gd name="T56" fmla="*/ 611 w 941"/>
                <a:gd name="T57" fmla="*/ 1546 h 3328"/>
                <a:gd name="T58" fmla="*/ 659 w 941"/>
                <a:gd name="T59" fmla="*/ 832 h 3328"/>
                <a:gd name="T60" fmla="*/ 663 w 941"/>
                <a:gd name="T61" fmla="*/ 766 h 3328"/>
                <a:gd name="T62" fmla="*/ 835 w 941"/>
                <a:gd name="T63" fmla="*/ 766 h 3328"/>
                <a:gd name="T64" fmla="*/ 902 w 941"/>
                <a:gd name="T65" fmla="*/ 765 h 3328"/>
                <a:gd name="T66" fmla="*/ 919 w 941"/>
                <a:gd name="T67" fmla="*/ 765 h 3328"/>
                <a:gd name="T68" fmla="*/ 929 w 941"/>
                <a:gd name="T69" fmla="*/ 764 h 3328"/>
                <a:gd name="T70" fmla="*/ 936 w 941"/>
                <a:gd name="T71" fmla="*/ 739 h 3328"/>
                <a:gd name="T72" fmla="*/ 664 w 941"/>
                <a:gd name="T73" fmla="*/ 753 h 3328"/>
                <a:gd name="T74" fmla="*/ 910 w 941"/>
                <a:gd name="T75" fmla="*/ 756 h 3328"/>
                <a:gd name="T76" fmla="*/ 912 w 941"/>
                <a:gd name="T77" fmla="*/ 759 h 3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41" h="3328">
                  <a:moveTo>
                    <a:pt x="936" y="739"/>
                  </a:moveTo>
                  <a:cubicBezTo>
                    <a:pt x="474" y="5"/>
                    <a:pt x="474" y="5"/>
                    <a:pt x="474" y="5"/>
                  </a:cubicBezTo>
                  <a:cubicBezTo>
                    <a:pt x="474" y="5"/>
                    <a:pt x="474" y="5"/>
                    <a:pt x="474" y="5"/>
                  </a:cubicBezTo>
                  <a:cubicBezTo>
                    <a:pt x="474" y="5"/>
                    <a:pt x="473" y="4"/>
                    <a:pt x="473" y="4"/>
                  </a:cubicBezTo>
                  <a:cubicBezTo>
                    <a:pt x="470" y="1"/>
                    <a:pt x="468" y="1"/>
                    <a:pt x="467" y="0"/>
                  </a:cubicBezTo>
                  <a:cubicBezTo>
                    <a:pt x="466" y="0"/>
                    <a:pt x="465" y="0"/>
                    <a:pt x="464" y="0"/>
                  </a:cubicBezTo>
                  <a:cubicBezTo>
                    <a:pt x="463" y="0"/>
                    <a:pt x="462" y="0"/>
                    <a:pt x="460" y="0"/>
                  </a:cubicBezTo>
                  <a:cubicBezTo>
                    <a:pt x="459" y="1"/>
                    <a:pt x="457" y="1"/>
                    <a:pt x="455" y="4"/>
                  </a:cubicBezTo>
                  <a:cubicBezTo>
                    <a:pt x="454" y="4"/>
                    <a:pt x="454" y="5"/>
                    <a:pt x="454" y="5"/>
                  </a:cubicBezTo>
                  <a:cubicBezTo>
                    <a:pt x="453" y="5"/>
                    <a:pt x="453" y="5"/>
                    <a:pt x="453" y="5"/>
                  </a:cubicBezTo>
                  <a:cubicBezTo>
                    <a:pt x="227" y="376"/>
                    <a:pt x="227" y="376"/>
                    <a:pt x="227" y="376"/>
                  </a:cubicBezTo>
                  <a:cubicBezTo>
                    <a:pt x="1" y="747"/>
                    <a:pt x="1" y="747"/>
                    <a:pt x="1" y="747"/>
                  </a:cubicBezTo>
                  <a:cubicBezTo>
                    <a:pt x="1" y="746"/>
                    <a:pt x="1" y="746"/>
                    <a:pt x="1" y="746"/>
                  </a:cubicBezTo>
                  <a:cubicBezTo>
                    <a:pt x="1" y="747"/>
                    <a:pt x="0" y="748"/>
                    <a:pt x="0" y="749"/>
                  </a:cubicBezTo>
                  <a:cubicBezTo>
                    <a:pt x="1" y="751"/>
                    <a:pt x="1" y="751"/>
                    <a:pt x="2" y="752"/>
                  </a:cubicBezTo>
                  <a:cubicBezTo>
                    <a:pt x="3" y="752"/>
                    <a:pt x="4" y="753"/>
                    <a:pt x="4" y="753"/>
                  </a:cubicBezTo>
                  <a:cubicBezTo>
                    <a:pt x="6" y="753"/>
                    <a:pt x="6" y="753"/>
                    <a:pt x="7" y="753"/>
                  </a:cubicBezTo>
                  <a:cubicBezTo>
                    <a:pt x="11" y="753"/>
                    <a:pt x="11" y="753"/>
                    <a:pt x="11" y="753"/>
                  </a:cubicBezTo>
                  <a:cubicBezTo>
                    <a:pt x="19" y="753"/>
                    <a:pt x="19" y="753"/>
                    <a:pt x="19" y="753"/>
                  </a:cubicBezTo>
                  <a:cubicBezTo>
                    <a:pt x="36" y="753"/>
                    <a:pt x="36" y="753"/>
                    <a:pt x="36" y="753"/>
                  </a:cubicBezTo>
                  <a:cubicBezTo>
                    <a:pt x="69" y="752"/>
                    <a:pt x="69" y="752"/>
                    <a:pt x="69" y="752"/>
                  </a:cubicBezTo>
                  <a:cubicBezTo>
                    <a:pt x="136" y="751"/>
                    <a:pt x="136" y="751"/>
                    <a:pt x="136" y="751"/>
                  </a:cubicBezTo>
                  <a:cubicBezTo>
                    <a:pt x="268" y="750"/>
                    <a:pt x="268" y="750"/>
                    <a:pt x="268" y="750"/>
                  </a:cubicBezTo>
                  <a:cubicBezTo>
                    <a:pt x="136" y="748"/>
                    <a:pt x="136" y="748"/>
                    <a:pt x="136" y="748"/>
                  </a:cubicBezTo>
                  <a:cubicBezTo>
                    <a:pt x="69" y="747"/>
                    <a:pt x="69" y="747"/>
                    <a:pt x="69" y="747"/>
                  </a:cubicBezTo>
                  <a:cubicBezTo>
                    <a:pt x="36" y="747"/>
                    <a:pt x="36" y="747"/>
                    <a:pt x="36" y="747"/>
                  </a:cubicBezTo>
                  <a:cubicBezTo>
                    <a:pt x="19" y="747"/>
                    <a:pt x="19" y="747"/>
                    <a:pt x="19" y="747"/>
                  </a:cubicBezTo>
                  <a:cubicBezTo>
                    <a:pt x="11" y="746"/>
                    <a:pt x="11" y="746"/>
                    <a:pt x="11" y="746"/>
                  </a:cubicBezTo>
                  <a:cubicBezTo>
                    <a:pt x="9" y="746"/>
                    <a:pt x="9" y="746"/>
                    <a:pt x="9" y="746"/>
                  </a:cubicBezTo>
                  <a:cubicBezTo>
                    <a:pt x="239" y="384"/>
                    <a:pt x="239" y="384"/>
                    <a:pt x="239" y="384"/>
                  </a:cubicBezTo>
                  <a:cubicBezTo>
                    <a:pt x="464" y="29"/>
                    <a:pt x="464" y="29"/>
                    <a:pt x="464" y="29"/>
                  </a:cubicBezTo>
                  <a:cubicBezTo>
                    <a:pt x="896" y="734"/>
                    <a:pt x="896" y="734"/>
                    <a:pt x="896" y="734"/>
                  </a:cubicBezTo>
                  <a:cubicBezTo>
                    <a:pt x="880" y="734"/>
                    <a:pt x="880" y="734"/>
                    <a:pt x="880" y="734"/>
                  </a:cubicBezTo>
                  <a:cubicBezTo>
                    <a:pt x="835" y="733"/>
                    <a:pt x="835" y="733"/>
                    <a:pt x="835" y="733"/>
                  </a:cubicBezTo>
                  <a:cubicBezTo>
                    <a:pt x="746" y="733"/>
                    <a:pt x="746" y="733"/>
                    <a:pt x="746" y="733"/>
                  </a:cubicBezTo>
                  <a:cubicBezTo>
                    <a:pt x="657" y="733"/>
                    <a:pt x="657" y="733"/>
                    <a:pt x="657" y="733"/>
                  </a:cubicBezTo>
                  <a:cubicBezTo>
                    <a:pt x="650" y="733"/>
                    <a:pt x="650" y="733"/>
                    <a:pt x="650" y="733"/>
                  </a:cubicBezTo>
                  <a:cubicBezTo>
                    <a:pt x="647" y="733"/>
                    <a:pt x="644" y="733"/>
                    <a:pt x="639" y="737"/>
                  </a:cubicBezTo>
                  <a:cubicBezTo>
                    <a:pt x="637" y="738"/>
                    <a:pt x="635" y="739"/>
                    <a:pt x="634" y="742"/>
                  </a:cubicBezTo>
                  <a:cubicBezTo>
                    <a:pt x="632" y="744"/>
                    <a:pt x="631" y="752"/>
                    <a:pt x="631" y="750"/>
                  </a:cubicBezTo>
                  <a:cubicBezTo>
                    <a:pt x="631" y="752"/>
                    <a:pt x="631" y="752"/>
                    <a:pt x="631" y="752"/>
                  </a:cubicBezTo>
                  <a:cubicBezTo>
                    <a:pt x="630" y="763"/>
                    <a:pt x="630" y="763"/>
                    <a:pt x="630" y="763"/>
                  </a:cubicBezTo>
                  <a:cubicBezTo>
                    <a:pt x="628" y="785"/>
                    <a:pt x="628" y="785"/>
                    <a:pt x="628" y="785"/>
                  </a:cubicBezTo>
                  <a:cubicBezTo>
                    <a:pt x="625" y="830"/>
                    <a:pt x="625" y="830"/>
                    <a:pt x="625" y="830"/>
                  </a:cubicBezTo>
                  <a:cubicBezTo>
                    <a:pt x="599" y="1186"/>
                    <a:pt x="599" y="1186"/>
                    <a:pt x="599" y="1186"/>
                  </a:cubicBezTo>
                  <a:cubicBezTo>
                    <a:pt x="590" y="1305"/>
                    <a:pt x="581" y="1424"/>
                    <a:pt x="573" y="1543"/>
                  </a:cubicBezTo>
                  <a:cubicBezTo>
                    <a:pt x="549" y="1900"/>
                    <a:pt x="549" y="1900"/>
                    <a:pt x="549" y="1900"/>
                  </a:cubicBezTo>
                  <a:cubicBezTo>
                    <a:pt x="526" y="2257"/>
                    <a:pt x="526" y="2257"/>
                    <a:pt x="526" y="2257"/>
                  </a:cubicBezTo>
                  <a:cubicBezTo>
                    <a:pt x="505" y="2614"/>
                    <a:pt x="505" y="2614"/>
                    <a:pt x="505" y="2614"/>
                  </a:cubicBezTo>
                  <a:cubicBezTo>
                    <a:pt x="494" y="2792"/>
                    <a:pt x="494" y="2792"/>
                    <a:pt x="494" y="2792"/>
                  </a:cubicBezTo>
                  <a:cubicBezTo>
                    <a:pt x="491" y="2851"/>
                    <a:pt x="488" y="2911"/>
                    <a:pt x="485" y="2971"/>
                  </a:cubicBezTo>
                  <a:cubicBezTo>
                    <a:pt x="479" y="3090"/>
                    <a:pt x="472" y="3209"/>
                    <a:pt x="467" y="3328"/>
                  </a:cubicBezTo>
                  <a:cubicBezTo>
                    <a:pt x="479" y="3209"/>
                    <a:pt x="489" y="3090"/>
                    <a:pt x="500" y="2972"/>
                  </a:cubicBezTo>
                  <a:cubicBezTo>
                    <a:pt x="505" y="2912"/>
                    <a:pt x="511" y="2853"/>
                    <a:pt x="515" y="2793"/>
                  </a:cubicBezTo>
                  <a:cubicBezTo>
                    <a:pt x="530" y="2615"/>
                    <a:pt x="530" y="2615"/>
                    <a:pt x="530" y="2615"/>
                  </a:cubicBezTo>
                  <a:cubicBezTo>
                    <a:pt x="559" y="2259"/>
                    <a:pt x="559" y="2259"/>
                    <a:pt x="559" y="2259"/>
                  </a:cubicBezTo>
                  <a:cubicBezTo>
                    <a:pt x="585" y="1902"/>
                    <a:pt x="585" y="1902"/>
                    <a:pt x="585" y="1902"/>
                  </a:cubicBezTo>
                  <a:cubicBezTo>
                    <a:pt x="611" y="1546"/>
                    <a:pt x="611" y="1546"/>
                    <a:pt x="611" y="1546"/>
                  </a:cubicBezTo>
                  <a:cubicBezTo>
                    <a:pt x="620" y="1427"/>
                    <a:pt x="627" y="1308"/>
                    <a:pt x="636" y="1189"/>
                  </a:cubicBezTo>
                  <a:cubicBezTo>
                    <a:pt x="659" y="832"/>
                    <a:pt x="659" y="832"/>
                    <a:pt x="659" y="832"/>
                  </a:cubicBezTo>
                  <a:cubicBezTo>
                    <a:pt x="662" y="788"/>
                    <a:pt x="662" y="788"/>
                    <a:pt x="662" y="788"/>
                  </a:cubicBezTo>
                  <a:cubicBezTo>
                    <a:pt x="663" y="766"/>
                    <a:pt x="663" y="766"/>
                    <a:pt x="663" y="766"/>
                  </a:cubicBezTo>
                  <a:cubicBezTo>
                    <a:pt x="746" y="766"/>
                    <a:pt x="746" y="766"/>
                    <a:pt x="746" y="766"/>
                  </a:cubicBezTo>
                  <a:cubicBezTo>
                    <a:pt x="835" y="766"/>
                    <a:pt x="835" y="766"/>
                    <a:pt x="835" y="766"/>
                  </a:cubicBezTo>
                  <a:cubicBezTo>
                    <a:pt x="880" y="766"/>
                    <a:pt x="880" y="766"/>
                    <a:pt x="880" y="766"/>
                  </a:cubicBezTo>
                  <a:cubicBezTo>
                    <a:pt x="902" y="765"/>
                    <a:pt x="902" y="765"/>
                    <a:pt x="902" y="765"/>
                  </a:cubicBezTo>
                  <a:cubicBezTo>
                    <a:pt x="914" y="765"/>
                    <a:pt x="914" y="765"/>
                    <a:pt x="914" y="765"/>
                  </a:cubicBezTo>
                  <a:cubicBezTo>
                    <a:pt x="919" y="765"/>
                    <a:pt x="919" y="765"/>
                    <a:pt x="919" y="765"/>
                  </a:cubicBezTo>
                  <a:cubicBezTo>
                    <a:pt x="922" y="765"/>
                    <a:pt x="922" y="765"/>
                    <a:pt x="922" y="765"/>
                  </a:cubicBezTo>
                  <a:cubicBezTo>
                    <a:pt x="923" y="765"/>
                    <a:pt x="926" y="765"/>
                    <a:pt x="929" y="764"/>
                  </a:cubicBezTo>
                  <a:cubicBezTo>
                    <a:pt x="931" y="763"/>
                    <a:pt x="934" y="762"/>
                    <a:pt x="937" y="758"/>
                  </a:cubicBezTo>
                  <a:cubicBezTo>
                    <a:pt x="941" y="753"/>
                    <a:pt x="939" y="742"/>
                    <a:pt x="936" y="739"/>
                  </a:cubicBezTo>
                  <a:close/>
                  <a:moveTo>
                    <a:pt x="664" y="753"/>
                  </a:moveTo>
                  <a:cubicBezTo>
                    <a:pt x="664" y="753"/>
                    <a:pt x="664" y="753"/>
                    <a:pt x="664" y="753"/>
                  </a:cubicBezTo>
                  <a:cubicBezTo>
                    <a:pt x="664" y="752"/>
                    <a:pt x="664" y="752"/>
                    <a:pt x="664" y="753"/>
                  </a:cubicBezTo>
                  <a:close/>
                  <a:moveTo>
                    <a:pt x="910" y="756"/>
                  </a:moveTo>
                  <a:cubicBezTo>
                    <a:pt x="910" y="757"/>
                    <a:pt x="910" y="757"/>
                    <a:pt x="910" y="757"/>
                  </a:cubicBezTo>
                  <a:cubicBezTo>
                    <a:pt x="912" y="759"/>
                    <a:pt x="912" y="759"/>
                    <a:pt x="912" y="759"/>
                  </a:cubicBezTo>
                  <a:cubicBezTo>
                    <a:pt x="911" y="758"/>
                    <a:pt x="910" y="757"/>
                    <a:pt x="910" y="75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153" name="Freeform 133"/>
          <p:cNvSpPr>
            <a:spLocks/>
          </p:cNvSpPr>
          <p:nvPr/>
        </p:nvSpPr>
        <p:spPr bwMode="auto">
          <a:xfrm>
            <a:off x="645077" y="1695411"/>
            <a:ext cx="2336258" cy="2312233"/>
          </a:xfrm>
          <a:custGeom>
            <a:avLst/>
            <a:gdLst>
              <a:gd name="T0" fmla="*/ 0 w 5449"/>
              <a:gd name="T1" fmla="*/ 5391 h 5391"/>
              <a:gd name="T2" fmla="*/ 81 w 5449"/>
              <a:gd name="T3" fmla="*/ 5356 h 5391"/>
              <a:gd name="T4" fmla="*/ 309 w 5449"/>
              <a:gd name="T5" fmla="*/ 5252 h 5391"/>
              <a:gd name="T6" fmla="*/ 658 w 5449"/>
              <a:gd name="T7" fmla="*/ 5080 h 5391"/>
              <a:gd name="T8" fmla="*/ 1102 w 5449"/>
              <a:gd name="T9" fmla="*/ 4839 h 5391"/>
              <a:gd name="T10" fmla="*/ 1613 w 5449"/>
              <a:gd name="T11" fmla="*/ 4531 h 5391"/>
              <a:gd name="T12" fmla="*/ 2165 w 5449"/>
              <a:gd name="T13" fmla="*/ 4158 h 5391"/>
              <a:gd name="T14" fmla="*/ 2732 w 5449"/>
              <a:gd name="T15" fmla="*/ 3727 h 5391"/>
              <a:gd name="T16" fmla="*/ 3286 w 5449"/>
              <a:gd name="T17" fmla="*/ 3245 h 5391"/>
              <a:gd name="T18" fmla="*/ 3803 w 5449"/>
              <a:gd name="T19" fmla="*/ 2723 h 5391"/>
              <a:gd name="T20" fmla="*/ 4262 w 5449"/>
              <a:gd name="T21" fmla="*/ 2181 h 5391"/>
              <a:gd name="T22" fmla="*/ 4649 w 5449"/>
              <a:gd name="T23" fmla="*/ 1640 h 5391"/>
              <a:gd name="T24" fmla="*/ 4955 w 5449"/>
              <a:gd name="T25" fmla="*/ 1128 h 5391"/>
              <a:gd name="T26" fmla="*/ 5019 w 5449"/>
              <a:gd name="T27" fmla="*/ 1008 h 5391"/>
              <a:gd name="T28" fmla="*/ 5077 w 5449"/>
              <a:gd name="T29" fmla="*/ 892 h 5391"/>
              <a:gd name="T30" fmla="*/ 5105 w 5449"/>
              <a:gd name="T31" fmla="*/ 837 h 5391"/>
              <a:gd name="T32" fmla="*/ 5131 w 5449"/>
              <a:gd name="T33" fmla="*/ 782 h 5391"/>
              <a:gd name="T34" fmla="*/ 5181 w 5449"/>
              <a:gd name="T35" fmla="*/ 677 h 5391"/>
              <a:gd name="T36" fmla="*/ 5225 w 5449"/>
              <a:gd name="T37" fmla="*/ 577 h 5391"/>
              <a:gd name="T38" fmla="*/ 5265 w 5449"/>
              <a:gd name="T39" fmla="*/ 484 h 5391"/>
              <a:gd name="T40" fmla="*/ 5301 w 5449"/>
              <a:gd name="T41" fmla="*/ 398 h 5391"/>
              <a:gd name="T42" fmla="*/ 5332 w 5449"/>
              <a:gd name="T43" fmla="*/ 318 h 5391"/>
              <a:gd name="T44" fmla="*/ 5384 w 5449"/>
              <a:gd name="T45" fmla="*/ 184 h 5391"/>
              <a:gd name="T46" fmla="*/ 5420 w 5449"/>
              <a:gd name="T47" fmla="*/ 83 h 5391"/>
              <a:gd name="T48" fmla="*/ 5449 w 5449"/>
              <a:gd name="T49" fmla="*/ 0 h 5391"/>
              <a:gd name="T50" fmla="*/ 5423 w 5449"/>
              <a:gd name="T51" fmla="*/ 84 h 5391"/>
              <a:gd name="T52" fmla="*/ 5390 w 5449"/>
              <a:gd name="T53" fmla="*/ 186 h 5391"/>
              <a:gd name="T54" fmla="*/ 5343 w 5449"/>
              <a:gd name="T55" fmla="*/ 322 h 5391"/>
              <a:gd name="T56" fmla="*/ 5314 w 5449"/>
              <a:gd name="T57" fmla="*/ 403 h 5391"/>
              <a:gd name="T58" fmla="*/ 5280 w 5449"/>
              <a:gd name="T59" fmla="*/ 490 h 5391"/>
              <a:gd name="T60" fmla="*/ 5242 w 5449"/>
              <a:gd name="T61" fmla="*/ 585 h 5391"/>
              <a:gd name="T62" fmla="*/ 5201 w 5449"/>
              <a:gd name="T63" fmla="*/ 686 h 5391"/>
              <a:gd name="T64" fmla="*/ 4984 w 5449"/>
              <a:gd name="T65" fmla="*/ 1143 h 5391"/>
              <a:gd name="T66" fmla="*/ 4303 w 5449"/>
              <a:gd name="T67" fmla="*/ 2212 h 5391"/>
              <a:gd name="T68" fmla="*/ 3845 w 5449"/>
              <a:gd name="T69" fmla="*/ 2762 h 5391"/>
              <a:gd name="T70" fmla="*/ 3326 w 5449"/>
              <a:gd name="T71" fmla="*/ 3288 h 5391"/>
              <a:gd name="T72" fmla="*/ 2767 w 5449"/>
              <a:gd name="T73" fmla="*/ 3771 h 5391"/>
              <a:gd name="T74" fmla="*/ 2195 w 5449"/>
              <a:gd name="T75" fmla="*/ 4200 h 5391"/>
              <a:gd name="T76" fmla="*/ 1636 w 5449"/>
              <a:gd name="T77" fmla="*/ 4567 h 5391"/>
              <a:gd name="T78" fmla="*/ 1118 w 5449"/>
              <a:gd name="T79" fmla="*/ 4867 h 5391"/>
              <a:gd name="T80" fmla="*/ 668 w 5449"/>
              <a:gd name="T81" fmla="*/ 5099 h 5391"/>
              <a:gd name="T82" fmla="*/ 314 w 5449"/>
              <a:gd name="T83" fmla="*/ 5263 h 5391"/>
              <a:gd name="T84" fmla="*/ 83 w 5449"/>
              <a:gd name="T85" fmla="*/ 5359 h 5391"/>
              <a:gd name="T86" fmla="*/ 0 w 5449"/>
              <a:gd name="T87" fmla="*/ 5391 h 5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49" h="5391">
                <a:moveTo>
                  <a:pt x="0" y="5391"/>
                </a:moveTo>
                <a:cubicBezTo>
                  <a:pt x="0" y="5391"/>
                  <a:pt x="28" y="5379"/>
                  <a:pt x="81" y="5356"/>
                </a:cubicBezTo>
                <a:cubicBezTo>
                  <a:pt x="134" y="5333"/>
                  <a:pt x="212" y="5298"/>
                  <a:pt x="309" y="5252"/>
                </a:cubicBezTo>
                <a:cubicBezTo>
                  <a:pt x="407" y="5206"/>
                  <a:pt x="525" y="5149"/>
                  <a:pt x="658" y="5080"/>
                </a:cubicBezTo>
                <a:cubicBezTo>
                  <a:pt x="792" y="5011"/>
                  <a:pt x="941" y="4929"/>
                  <a:pt x="1102" y="4839"/>
                </a:cubicBezTo>
                <a:cubicBezTo>
                  <a:pt x="1262" y="4747"/>
                  <a:pt x="1435" y="4644"/>
                  <a:pt x="1613" y="4531"/>
                </a:cubicBezTo>
                <a:cubicBezTo>
                  <a:pt x="1792" y="4417"/>
                  <a:pt x="1977" y="4292"/>
                  <a:pt x="2165" y="4158"/>
                </a:cubicBezTo>
                <a:cubicBezTo>
                  <a:pt x="2353" y="4024"/>
                  <a:pt x="2543" y="3880"/>
                  <a:pt x="2732" y="3727"/>
                </a:cubicBezTo>
                <a:cubicBezTo>
                  <a:pt x="2920" y="3574"/>
                  <a:pt x="3106" y="3413"/>
                  <a:pt x="3286" y="3245"/>
                </a:cubicBezTo>
                <a:cubicBezTo>
                  <a:pt x="3466" y="3077"/>
                  <a:pt x="3639" y="2902"/>
                  <a:pt x="3803" y="2723"/>
                </a:cubicBezTo>
                <a:cubicBezTo>
                  <a:pt x="3966" y="2545"/>
                  <a:pt x="4121" y="2363"/>
                  <a:pt x="4262" y="2181"/>
                </a:cubicBezTo>
                <a:cubicBezTo>
                  <a:pt x="4404" y="1998"/>
                  <a:pt x="4533" y="1817"/>
                  <a:pt x="4649" y="1640"/>
                </a:cubicBezTo>
                <a:cubicBezTo>
                  <a:pt x="4765" y="1462"/>
                  <a:pt x="4867" y="1290"/>
                  <a:pt x="4955" y="1128"/>
                </a:cubicBezTo>
                <a:cubicBezTo>
                  <a:pt x="4977" y="1087"/>
                  <a:pt x="4998" y="1047"/>
                  <a:pt x="5019" y="1008"/>
                </a:cubicBezTo>
                <a:cubicBezTo>
                  <a:pt x="5039" y="968"/>
                  <a:pt x="5058" y="930"/>
                  <a:pt x="5077" y="892"/>
                </a:cubicBezTo>
                <a:cubicBezTo>
                  <a:pt x="5086" y="874"/>
                  <a:pt x="5096" y="855"/>
                  <a:pt x="5105" y="837"/>
                </a:cubicBezTo>
                <a:cubicBezTo>
                  <a:pt x="5114" y="818"/>
                  <a:pt x="5122" y="800"/>
                  <a:pt x="5131" y="782"/>
                </a:cubicBezTo>
                <a:cubicBezTo>
                  <a:pt x="5148" y="746"/>
                  <a:pt x="5165" y="711"/>
                  <a:pt x="5181" y="677"/>
                </a:cubicBezTo>
                <a:cubicBezTo>
                  <a:pt x="5196" y="643"/>
                  <a:pt x="5211" y="609"/>
                  <a:pt x="5225" y="577"/>
                </a:cubicBezTo>
                <a:cubicBezTo>
                  <a:pt x="5239" y="545"/>
                  <a:pt x="5253" y="514"/>
                  <a:pt x="5265" y="484"/>
                </a:cubicBezTo>
                <a:cubicBezTo>
                  <a:pt x="5278" y="454"/>
                  <a:pt x="5289" y="425"/>
                  <a:pt x="5301" y="398"/>
                </a:cubicBezTo>
                <a:cubicBezTo>
                  <a:pt x="5312" y="370"/>
                  <a:pt x="5323" y="344"/>
                  <a:pt x="5332" y="318"/>
                </a:cubicBezTo>
                <a:cubicBezTo>
                  <a:pt x="5352" y="268"/>
                  <a:pt x="5369" y="223"/>
                  <a:pt x="5384" y="184"/>
                </a:cubicBezTo>
                <a:cubicBezTo>
                  <a:pt x="5398" y="145"/>
                  <a:pt x="5410" y="111"/>
                  <a:pt x="5420" y="83"/>
                </a:cubicBezTo>
                <a:cubicBezTo>
                  <a:pt x="5439" y="29"/>
                  <a:pt x="5449" y="0"/>
                  <a:pt x="5449" y="0"/>
                </a:cubicBezTo>
                <a:cubicBezTo>
                  <a:pt x="5449" y="0"/>
                  <a:pt x="5440" y="29"/>
                  <a:pt x="5423" y="84"/>
                </a:cubicBezTo>
                <a:cubicBezTo>
                  <a:pt x="5414" y="112"/>
                  <a:pt x="5404" y="146"/>
                  <a:pt x="5390" y="186"/>
                </a:cubicBezTo>
                <a:cubicBezTo>
                  <a:pt x="5377" y="226"/>
                  <a:pt x="5361" y="271"/>
                  <a:pt x="5343" y="322"/>
                </a:cubicBezTo>
                <a:cubicBezTo>
                  <a:pt x="5334" y="348"/>
                  <a:pt x="5324" y="375"/>
                  <a:pt x="5314" y="403"/>
                </a:cubicBezTo>
                <a:cubicBezTo>
                  <a:pt x="5303" y="430"/>
                  <a:pt x="5292" y="460"/>
                  <a:pt x="5280" y="490"/>
                </a:cubicBezTo>
                <a:cubicBezTo>
                  <a:pt x="5269" y="521"/>
                  <a:pt x="5256" y="552"/>
                  <a:pt x="5242" y="585"/>
                </a:cubicBezTo>
                <a:cubicBezTo>
                  <a:pt x="5229" y="617"/>
                  <a:pt x="5215" y="651"/>
                  <a:pt x="5201" y="686"/>
                </a:cubicBezTo>
                <a:cubicBezTo>
                  <a:pt x="5140" y="824"/>
                  <a:pt x="5071" y="979"/>
                  <a:pt x="4984" y="1143"/>
                </a:cubicBezTo>
                <a:cubicBezTo>
                  <a:pt x="4812" y="1472"/>
                  <a:pt x="4586" y="1843"/>
                  <a:pt x="4303" y="2212"/>
                </a:cubicBezTo>
                <a:cubicBezTo>
                  <a:pt x="4162" y="2397"/>
                  <a:pt x="4009" y="2582"/>
                  <a:pt x="3845" y="2762"/>
                </a:cubicBezTo>
                <a:cubicBezTo>
                  <a:pt x="3680" y="2942"/>
                  <a:pt x="3506" y="3118"/>
                  <a:pt x="3326" y="3288"/>
                </a:cubicBezTo>
                <a:cubicBezTo>
                  <a:pt x="3144" y="3456"/>
                  <a:pt x="2957" y="3618"/>
                  <a:pt x="2767" y="3771"/>
                </a:cubicBezTo>
                <a:cubicBezTo>
                  <a:pt x="2578" y="3924"/>
                  <a:pt x="2385" y="4067"/>
                  <a:pt x="2195" y="4200"/>
                </a:cubicBezTo>
                <a:cubicBezTo>
                  <a:pt x="2005" y="4334"/>
                  <a:pt x="1817" y="4455"/>
                  <a:pt x="1636" y="4567"/>
                </a:cubicBezTo>
                <a:cubicBezTo>
                  <a:pt x="1455" y="4678"/>
                  <a:pt x="1280" y="4778"/>
                  <a:pt x="1118" y="4867"/>
                </a:cubicBezTo>
                <a:cubicBezTo>
                  <a:pt x="955" y="4956"/>
                  <a:pt x="804" y="5034"/>
                  <a:pt x="668" y="5099"/>
                </a:cubicBezTo>
                <a:cubicBezTo>
                  <a:pt x="533" y="5165"/>
                  <a:pt x="413" y="5219"/>
                  <a:pt x="314" y="5263"/>
                </a:cubicBezTo>
                <a:cubicBezTo>
                  <a:pt x="215" y="5306"/>
                  <a:pt x="136" y="5338"/>
                  <a:pt x="83" y="5359"/>
                </a:cubicBezTo>
                <a:cubicBezTo>
                  <a:pt x="29" y="5380"/>
                  <a:pt x="0" y="5391"/>
                  <a:pt x="0" y="5391"/>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154" name="Freeform 134"/>
          <p:cNvSpPr>
            <a:spLocks/>
          </p:cNvSpPr>
          <p:nvPr/>
        </p:nvSpPr>
        <p:spPr bwMode="auto">
          <a:xfrm>
            <a:off x="645077" y="3329117"/>
            <a:ext cx="3969236" cy="678527"/>
          </a:xfrm>
          <a:custGeom>
            <a:avLst/>
            <a:gdLst>
              <a:gd name="T0" fmla="*/ 0 w 9258"/>
              <a:gd name="T1" fmla="*/ 1582 h 1582"/>
              <a:gd name="T2" fmla="*/ 400 w 9258"/>
              <a:gd name="T3" fmla="*/ 1528 h 1582"/>
              <a:gd name="T4" fmla="*/ 1456 w 9258"/>
              <a:gd name="T5" fmla="*/ 1383 h 1582"/>
              <a:gd name="T6" fmla="*/ 2160 w 9258"/>
              <a:gd name="T7" fmla="*/ 1285 h 1582"/>
              <a:gd name="T8" fmla="*/ 2947 w 9258"/>
              <a:gd name="T9" fmla="*/ 1173 h 1582"/>
              <a:gd name="T10" fmla="*/ 3787 w 9258"/>
              <a:gd name="T11" fmla="*/ 1051 h 1582"/>
              <a:gd name="T12" fmla="*/ 4654 w 9258"/>
              <a:gd name="T13" fmla="*/ 920 h 1582"/>
              <a:gd name="T14" fmla="*/ 5089 w 9258"/>
              <a:gd name="T15" fmla="*/ 853 h 1582"/>
              <a:gd name="T16" fmla="*/ 5520 w 9258"/>
              <a:gd name="T17" fmla="*/ 784 h 1582"/>
              <a:gd name="T18" fmla="*/ 5945 w 9258"/>
              <a:gd name="T19" fmla="*/ 715 h 1582"/>
              <a:gd name="T20" fmla="*/ 6358 w 9258"/>
              <a:gd name="T21" fmla="*/ 645 h 1582"/>
              <a:gd name="T22" fmla="*/ 7140 w 9258"/>
              <a:gd name="T23" fmla="*/ 506 h 1582"/>
              <a:gd name="T24" fmla="*/ 7838 w 9258"/>
              <a:gd name="T25" fmla="*/ 368 h 1582"/>
              <a:gd name="T26" fmla="*/ 8147 w 9258"/>
              <a:gd name="T27" fmla="*/ 302 h 1582"/>
              <a:gd name="T28" fmla="*/ 8425 w 9258"/>
              <a:gd name="T29" fmla="*/ 239 h 1582"/>
              <a:gd name="T30" fmla="*/ 8551 w 9258"/>
              <a:gd name="T31" fmla="*/ 208 h 1582"/>
              <a:gd name="T32" fmla="*/ 8611 w 9258"/>
              <a:gd name="T33" fmla="*/ 194 h 1582"/>
              <a:gd name="T34" fmla="*/ 8668 w 9258"/>
              <a:gd name="T35" fmla="*/ 178 h 1582"/>
              <a:gd name="T36" fmla="*/ 8873 w 9258"/>
              <a:gd name="T37" fmla="*/ 123 h 1582"/>
              <a:gd name="T38" fmla="*/ 9038 w 9258"/>
              <a:gd name="T39" fmla="*/ 74 h 1582"/>
              <a:gd name="T40" fmla="*/ 9072 w 9258"/>
              <a:gd name="T41" fmla="*/ 64 h 1582"/>
              <a:gd name="T42" fmla="*/ 9104 w 9258"/>
              <a:gd name="T43" fmla="*/ 53 h 1582"/>
              <a:gd name="T44" fmla="*/ 9158 w 9258"/>
              <a:gd name="T45" fmla="*/ 34 h 1582"/>
              <a:gd name="T46" fmla="*/ 9258 w 9258"/>
              <a:gd name="T47" fmla="*/ 0 h 1582"/>
              <a:gd name="T48" fmla="*/ 9159 w 9258"/>
              <a:gd name="T49" fmla="*/ 37 h 1582"/>
              <a:gd name="T50" fmla="*/ 9105 w 9258"/>
              <a:gd name="T51" fmla="*/ 57 h 1582"/>
              <a:gd name="T52" fmla="*/ 9074 w 9258"/>
              <a:gd name="T53" fmla="*/ 69 h 1582"/>
              <a:gd name="T54" fmla="*/ 9040 w 9258"/>
              <a:gd name="T55" fmla="*/ 80 h 1582"/>
              <a:gd name="T56" fmla="*/ 8877 w 9258"/>
              <a:gd name="T57" fmla="*/ 134 h 1582"/>
              <a:gd name="T58" fmla="*/ 8672 w 9258"/>
              <a:gd name="T59" fmla="*/ 194 h 1582"/>
              <a:gd name="T60" fmla="*/ 8615 w 9258"/>
              <a:gd name="T61" fmla="*/ 210 h 1582"/>
              <a:gd name="T62" fmla="*/ 8556 w 9258"/>
              <a:gd name="T63" fmla="*/ 226 h 1582"/>
              <a:gd name="T64" fmla="*/ 8430 w 9258"/>
              <a:gd name="T65" fmla="*/ 260 h 1582"/>
              <a:gd name="T66" fmla="*/ 7845 w 9258"/>
              <a:gd name="T67" fmla="*/ 401 h 1582"/>
              <a:gd name="T68" fmla="*/ 7148 w 9258"/>
              <a:gd name="T69" fmla="*/ 548 h 1582"/>
              <a:gd name="T70" fmla="*/ 6766 w 9258"/>
              <a:gd name="T71" fmla="*/ 622 h 1582"/>
              <a:gd name="T72" fmla="*/ 6569 w 9258"/>
              <a:gd name="T73" fmla="*/ 659 h 1582"/>
              <a:gd name="T74" fmla="*/ 6367 w 9258"/>
              <a:gd name="T75" fmla="*/ 696 h 1582"/>
              <a:gd name="T76" fmla="*/ 5954 w 9258"/>
              <a:gd name="T77" fmla="*/ 769 h 1582"/>
              <a:gd name="T78" fmla="*/ 5530 w 9258"/>
              <a:gd name="T79" fmla="*/ 840 h 1582"/>
              <a:gd name="T80" fmla="*/ 5098 w 9258"/>
              <a:gd name="T81" fmla="*/ 910 h 1582"/>
              <a:gd name="T82" fmla="*/ 4663 w 9258"/>
              <a:gd name="T83" fmla="*/ 978 h 1582"/>
              <a:gd name="T84" fmla="*/ 3795 w 9258"/>
              <a:gd name="T85" fmla="*/ 1107 h 1582"/>
              <a:gd name="T86" fmla="*/ 3581 w 9258"/>
              <a:gd name="T87" fmla="*/ 1137 h 1582"/>
              <a:gd name="T88" fmla="*/ 3370 w 9258"/>
              <a:gd name="T89" fmla="*/ 1167 h 1582"/>
              <a:gd name="T90" fmla="*/ 2954 w 9258"/>
              <a:gd name="T91" fmla="*/ 1224 h 1582"/>
              <a:gd name="T92" fmla="*/ 2166 w 9258"/>
              <a:gd name="T93" fmla="*/ 1327 h 1582"/>
              <a:gd name="T94" fmla="*/ 1460 w 9258"/>
              <a:gd name="T95" fmla="*/ 1416 h 1582"/>
              <a:gd name="T96" fmla="*/ 862 w 9258"/>
              <a:gd name="T97" fmla="*/ 1487 h 1582"/>
              <a:gd name="T98" fmla="*/ 401 w 9258"/>
              <a:gd name="T99" fmla="*/ 1539 h 1582"/>
              <a:gd name="T100" fmla="*/ 105 w 9258"/>
              <a:gd name="T101" fmla="*/ 1571 h 1582"/>
              <a:gd name="T102" fmla="*/ 0 w 9258"/>
              <a:gd name="T103" fmla="*/ 1582 h 1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258" h="1582">
                <a:moveTo>
                  <a:pt x="0" y="1582"/>
                </a:moveTo>
                <a:cubicBezTo>
                  <a:pt x="0" y="1582"/>
                  <a:pt x="145" y="1562"/>
                  <a:pt x="400" y="1528"/>
                </a:cubicBezTo>
                <a:cubicBezTo>
                  <a:pt x="655" y="1493"/>
                  <a:pt x="1019" y="1443"/>
                  <a:pt x="1456" y="1383"/>
                </a:cubicBezTo>
                <a:cubicBezTo>
                  <a:pt x="1674" y="1353"/>
                  <a:pt x="1910" y="1320"/>
                  <a:pt x="2160" y="1285"/>
                </a:cubicBezTo>
                <a:cubicBezTo>
                  <a:pt x="2410" y="1250"/>
                  <a:pt x="2674" y="1212"/>
                  <a:pt x="2947" y="1173"/>
                </a:cubicBezTo>
                <a:cubicBezTo>
                  <a:pt x="3219" y="1133"/>
                  <a:pt x="3501" y="1092"/>
                  <a:pt x="3787" y="1051"/>
                </a:cubicBezTo>
                <a:cubicBezTo>
                  <a:pt x="4073" y="1009"/>
                  <a:pt x="4364" y="965"/>
                  <a:pt x="4654" y="920"/>
                </a:cubicBezTo>
                <a:cubicBezTo>
                  <a:pt x="4799" y="898"/>
                  <a:pt x="4945" y="875"/>
                  <a:pt x="5089" y="853"/>
                </a:cubicBezTo>
                <a:cubicBezTo>
                  <a:pt x="5234" y="830"/>
                  <a:pt x="5378" y="807"/>
                  <a:pt x="5520" y="784"/>
                </a:cubicBezTo>
                <a:cubicBezTo>
                  <a:pt x="5663" y="761"/>
                  <a:pt x="5805" y="738"/>
                  <a:pt x="5945" y="715"/>
                </a:cubicBezTo>
                <a:cubicBezTo>
                  <a:pt x="6084" y="691"/>
                  <a:pt x="6222" y="668"/>
                  <a:pt x="6358" y="645"/>
                </a:cubicBezTo>
                <a:cubicBezTo>
                  <a:pt x="6629" y="598"/>
                  <a:pt x="6892" y="552"/>
                  <a:pt x="7140" y="506"/>
                </a:cubicBezTo>
                <a:cubicBezTo>
                  <a:pt x="7388" y="459"/>
                  <a:pt x="7622" y="414"/>
                  <a:pt x="7838" y="368"/>
                </a:cubicBezTo>
                <a:cubicBezTo>
                  <a:pt x="7945" y="346"/>
                  <a:pt x="8049" y="324"/>
                  <a:pt x="8147" y="302"/>
                </a:cubicBezTo>
                <a:cubicBezTo>
                  <a:pt x="8245" y="280"/>
                  <a:pt x="8338" y="260"/>
                  <a:pt x="8425" y="239"/>
                </a:cubicBezTo>
                <a:cubicBezTo>
                  <a:pt x="8468" y="228"/>
                  <a:pt x="8510" y="218"/>
                  <a:pt x="8551" y="208"/>
                </a:cubicBezTo>
                <a:cubicBezTo>
                  <a:pt x="8571" y="203"/>
                  <a:pt x="8591" y="198"/>
                  <a:pt x="8611" y="194"/>
                </a:cubicBezTo>
                <a:cubicBezTo>
                  <a:pt x="8630" y="188"/>
                  <a:pt x="8649" y="183"/>
                  <a:pt x="8668" y="178"/>
                </a:cubicBezTo>
                <a:cubicBezTo>
                  <a:pt x="8743" y="158"/>
                  <a:pt x="8812" y="140"/>
                  <a:pt x="8873" y="123"/>
                </a:cubicBezTo>
                <a:cubicBezTo>
                  <a:pt x="8935" y="105"/>
                  <a:pt x="8990" y="88"/>
                  <a:pt x="9038" y="74"/>
                </a:cubicBezTo>
                <a:cubicBezTo>
                  <a:pt x="9050" y="70"/>
                  <a:pt x="9061" y="67"/>
                  <a:pt x="9072" y="64"/>
                </a:cubicBezTo>
                <a:cubicBezTo>
                  <a:pt x="9083" y="60"/>
                  <a:pt x="9094" y="56"/>
                  <a:pt x="9104" y="53"/>
                </a:cubicBezTo>
                <a:cubicBezTo>
                  <a:pt x="9124" y="46"/>
                  <a:pt x="9142" y="40"/>
                  <a:pt x="9158" y="34"/>
                </a:cubicBezTo>
                <a:cubicBezTo>
                  <a:pt x="9223" y="12"/>
                  <a:pt x="9258" y="0"/>
                  <a:pt x="9258" y="0"/>
                </a:cubicBezTo>
                <a:cubicBezTo>
                  <a:pt x="9258" y="0"/>
                  <a:pt x="9224" y="13"/>
                  <a:pt x="9159" y="37"/>
                </a:cubicBezTo>
                <a:cubicBezTo>
                  <a:pt x="9143" y="43"/>
                  <a:pt x="9125" y="50"/>
                  <a:pt x="9105" y="57"/>
                </a:cubicBezTo>
                <a:cubicBezTo>
                  <a:pt x="9095" y="61"/>
                  <a:pt x="9085" y="65"/>
                  <a:pt x="9074" y="69"/>
                </a:cubicBezTo>
                <a:cubicBezTo>
                  <a:pt x="9063" y="73"/>
                  <a:pt x="9052" y="77"/>
                  <a:pt x="9040" y="80"/>
                </a:cubicBezTo>
                <a:cubicBezTo>
                  <a:pt x="8992" y="96"/>
                  <a:pt x="8938" y="114"/>
                  <a:pt x="8877" y="134"/>
                </a:cubicBezTo>
                <a:cubicBezTo>
                  <a:pt x="8815" y="153"/>
                  <a:pt x="8747" y="172"/>
                  <a:pt x="8672" y="194"/>
                </a:cubicBezTo>
                <a:cubicBezTo>
                  <a:pt x="8654" y="199"/>
                  <a:pt x="8635" y="205"/>
                  <a:pt x="8615" y="210"/>
                </a:cubicBezTo>
                <a:cubicBezTo>
                  <a:pt x="8596" y="216"/>
                  <a:pt x="8576" y="221"/>
                  <a:pt x="8556" y="226"/>
                </a:cubicBezTo>
                <a:cubicBezTo>
                  <a:pt x="8515" y="237"/>
                  <a:pt x="8473" y="248"/>
                  <a:pt x="8430" y="260"/>
                </a:cubicBezTo>
                <a:cubicBezTo>
                  <a:pt x="8257" y="305"/>
                  <a:pt x="8060" y="353"/>
                  <a:pt x="7845" y="401"/>
                </a:cubicBezTo>
                <a:cubicBezTo>
                  <a:pt x="7629" y="449"/>
                  <a:pt x="7396" y="498"/>
                  <a:pt x="7148" y="548"/>
                </a:cubicBezTo>
                <a:cubicBezTo>
                  <a:pt x="7024" y="573"/>
                  <a:pt x="6896" y="597"/>
                  <a:pt x="6766" y="622"/>
                </a:cubicBezTo>
                <a:cubicBezTo>
                  <a:pt x="6701" y="635"/>
                  <a:pt x="6635" y="647"/>
                  <a:pt x="6569" y="659"/>
                </a:cubicBezTo>
                <a:cubicBezTo>
                  <a:pt x="6502" y="671"/>
                  <a:pt x="6435" y="683"/>
                  <a:pt x="6367" y="696"/>
                </a:cubicBezTo>
                <a:cubicBezTo>
                  <a:pt x="6231" y="720"/>
                  <a:pt x="6093" y="744"/>
                  <a:pt x="5954" y="769"/>
                </a:cubicBezTo>
                <a:cubicBezTo>
                  <a:pt x="5814" y="792"/>
                  <a:pt x="5672" y="816"/>
                  <a:pt x="5530" y="840"/>
                </a:cubicBezTo>
                <a:cubicBezTo>
                  <a:pt x="5387" y="863"/>
                  <a:pt x="5243" y="886"/>
                  <a:pt x="5098" y="910"/>
                </a:cubicBezTo>
                <a:cubicBezTo>
                  <a:pt x="4954" y="932"/>
                  <a:pt x="4808" y="955"/>
                  <a:pt x="4663" y="978"/>
                </a:cubicBezTo>
                <a:cubicBezTo>
                  <a:pt x="4373" y="1022"/>
                  <a:pt x="4082" y="1065"/>
                  <a:pt x="3795" y="1107"/>
                </a:cubicBezTo>
                <a:cubicBezTo>
                  <a:pt x="3724" y="1117"/>
                  <a:pt x="3652" y="1127"/>
                  <a:pt x="3581" y="1137"/>
                </a:cubicBezTo>
                <a:cubicBezTo>
                  <a:pt x="3510" y="1147"/>
                  <a:pt x="3440" y="1157"/>
                  <a:pt x="3370" y="1167"/>
                </a:cubicBezTo>
                <a:cubicBezTo>
                  <a:pt x="3229" y="1186"/>
                  <a:pt x="3090" y="1205"/>
                  <a:pt x="2954" y="1224"/>
                </a:cubicBezTo>
                <a:cubicBezTo>
                  <a:pt x="2681" y="1262"/>
                  <a:pt x="2417" y="1295"/>
                  <a:pt x="2166" y="1327"/>
                </a:cubicBezTo>
                <a:cubicBezTo>
                  <a:pt x="1915" y="1359"/>
                  <a:pt x="1678" y="1388"/>
                  <a:pt x="1460" y="1416"/>
                </a:cubicBezTo>
                <a:cubicBezTo>
                  <a:pt x="1241" y="1443"/>
                  <a:pt x="1040" y="1466"/>
                  <a:pt x="862" y="1487"/>
                </a:cubicBezTo>
                <a:cubicBezTo>
                  <a:pt x="684" y="1507"/>
                  <a:pt x="529" y="1524"/>
                  <a:pt x="401" y="1539"/>
                </a:cubicBezTo>
                <a:cubicBezTo>
                  <a:pt x="274" y="1553"/>
                  <a:pt x="173" y="1563"/>
                  <a:pt x="105" y="1571"/>
                </a:cubicBezTo>
                <a:cubicBezTo>
                  <a:pt x="36" y="1578"/>
                  <a:pt x="0" y="1582"/>
                  <a:pt x="0" y="1582"/>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155" name="Freeform 135"/>
          <p:cNvSpPr>
            <a:spLocks/>
          </p:cNvSpPr>
          <p:nvPr/>
        </p:nvSpPr>
        <p:spPr bwMode="auto">
          <a:xfrm>
            <a:off x="1133587" y="1663378"/>
            <a:ext cx="1315556" cy="631933"/>
          </a:xfrm>
          <a:custGeom>
            <a:avLst/>
            <a:gdLst>
              <a:gd name="T0" fmla="*/ 3045 w 3068"/>
              <a:gd name="T1" fmla="*/ 1332 h 1474"/>
              <a:gd name="T2" fmla="*/ 2900 w 3068"/>
              <a:gd name="T3" fmla="*/ 1082 h 1474"/>
              <a:gd name="T4" fmla="*/ 2804 w 3068"/>
              <a:gd name="T5" fmla="*/ 1001 h 1474"/>
              <a:gd name="T6" fmla="*/ 2702 w 3068"/>
              <a:gd name="T7" fmla="*/ 944 h 1474"/>
              <a:gd name="T8" fmla="*/ 2676 w 3068"/>
              <a:gd name="T9" fmla="*/ 807 h 1474"/>
              <a:gd name="T10" fmla="*/ 2550 w 3068"/>
              <a:gd name="T11" fmla="*/ 623 h 1474"/>
              <a:gd name="T12" fmla="*/ 2457 w 3068"/>
              <a:gd name="T13" fmla="*/ 560 h 1474"/>
              <a:gd name="T14" fmla="*/ 2366 w 3068"/>
              <a:gd name="T15" fmla="*/ 526 h 1474"/>
              <a:gd name="T16" fmla="*/ 2203 w 3068"/>
              <a:gd name="T17" fmla="*/ 202 h 1474"/>
              <a:gd name="T18" fmla="*/ 2082 w 3068"/>
              <a:gd name="T19" fmla="*/ 101 h 1474"/>
              <a:gd name="T20" fmla="*/ 1829 w 3068"/>
              <a:gd name="T21" fmla="*/ 7 h 1474"/>
              <a:gd name="T22" fmla="*/ 1739 w 3068"/>
              <a:gd name="T23" fmla="*/ 0 h 1474"/>
              <a:gd name="T24" fmla="*/ 1559 w 3068"/>
              <a:gd name="T25" fmla="*/ 26 h 1474"/>
              <a:gd name="T26" fmla="*/ 1356 w 3068"/>
              <a:gd name="T27" fmla="*/ 126 h 1474"/>
              <a:gd name="T28" fmla="*/ 1203 w 3068"/>
              <a:gd name="T29" fmla="*/ 196 h 1474"/>
              <a:gd name="T30" fmla="*/ 957 w 3068"/>
              <a:gd name="T31" fmla="*/ 259 h 1474"/>
              <a:gd name="T32" fmla="*/ 857 w 3068"/>
              <a:gd name="T33" fmla="*/ 340 h 1474"/>
              <a:gd name="T34" fmla="*/ 748 w 3068"/>
              <a:gd name="T35" fmla="*/ 500 h 1474"/>
              <a:gd name="T36" fmla="*/ 626 w 3068"/>
              <a:gd name="T37" fmla="*/ 522 h 1474"/>
              <a:gd name="T38" fmla="*/ 480 w 3068"/>
              <a:gd name="T39" fmla="*/ 600 h 1474"/>
              <a:gd name="T40" fmla="*/ 394 w 3068"/>
              <a:gd name="T41" fmla="*/ 690 h 1474"/>
              <a:gd name="T42" fmla="*/ 322 w 3068"/>
              <a:gd name="T43" fmla="*/ 839 h 1474"/>
              <a:gd name="T44" fmla="*/ 14 w 3068"/>
              <a:gd name="T45" fmla="*/ 1068 h 1474"/>
              <a:gd name="T46" fmla="*/ 0 w 3068"/>
              <a:gd name="T47" fmla="*/ 1161 h 1474"/>
              <a:gd name="T48" fmla="*/ 167 w 3068"/>
              <a:gd name="T49" fmla="*/ 1438 h 1474"/>
              <a:gd name="T50" fmla="*/ 310 w 3068"/>
              <a:gd name="T51" fmla="*/ 1474 h 1474"/>
              <a:gd name="T52" fmla="*/ 317 w 3068"/>
              <a:gd name="T53" fmla="*/ 1474 h 1474"/>
              <a:gd name="T54" fmla="*/ 468 w 3068"/>
              <a:gd name="T55" fmla="*/ 1466 h 1474"/>
              <a:gd name="T56" fmla="*/ 854 w 3068"/>
              <a:gd name="T57" fmla="*/ 1436 h 1474"/>
              <a:gd name="T58" fmla="*/ 757 w 3068"/>
              <a:gd name="T59" fmla="*/ 1416 h 1474"/>
              <a:gd name="T60" fmla="*/ 370 w 3068"/>
              <a:gd name="T61" fmla="*/ 1409 h 1474"/>
              <a:gd name="T62" fmla="*/ 311 w 3068"/>
              <a:gd name="T63" fmla="*/ 1409 h 1474"/>
              <a:gd name="T64" fmla="*/ 198 w 3068"/>
              <a:gd name="T65" fmla="*/ 1380 h 1474"/>
              <a:gd name="T66" fmla="*/ 70 w 3068"/>
              <a:gd name="T67" fmla="*/ 1163 h 1474"/>
              <a:gd name="T68" fmla="*/ 81 w 3068"/>
              <a:gd name="T69" fmla="*/ 1090 h 1474"/>
              <a:gd name="T70" fmla="*/ 376 w 3068"/>
              <a:gd name="T71" fmla="*/ 926 h 1474"/>
              <a:gd name="T72" fmla="*/ 402 w 3068"/>
              <a:gd name="T73" fmla="*/ 825 h 1474"/>
              <a:gd name="T74" fmla="*/ 474 w 3068"/>
              <a:gd name="T75" fmla="*/ 706 h 1474"/>
              <a:gd name="T76" fmla="*/ 584 w 3068"/>
              <a:gd name="T77" fmla="*/ 619 h 1474"/>
              <a:gd name="T78" fmla="*/ 682 w 3068"/>
              <a:gd name="T79" fmla="*/ 582 h 1474"/>
              <a:gd name="T80" fmla="*/ 768 w 3068"/>
              <a:gd name="T81" fmla="*/ 572 h 1474"/>
              <a:gd name="T82" fmla="*/ 823 w 3068"/>
              <a:gd name="T83" fmla="*/ 546 h 1474"/>
              <a:gd name="T84" fmla="*/ 935 w 3068"/>
              <a:gd name="T85" fmla="*/ 363 h 1474"/>
              <a:gd name="T86" fmla="*/ 1128 w 3068"/>
              <a:gd name="T87" fmla="*/ 270 h 1474"/>
              <a:gd name="T88" fmla="*/ 1273 w 3068"/>
              <a:gd name="T89" fmla="*/ 275 h 1474"/>
              <a:gd name="T90" fmla="*/ 1364 w 3068"/>
              <a:gd name="T91" fmla="*/ 206 h 1474"/>
              <a:gd name="T92" fmla="*/ 1501 w 3068"/>
              <a:gd name="T93" fmla="*/ 117 h 1474"/>
              <a:gd name="T94" fmla="*/ 1657 w 3068"/>
              <a:gd name="T95" fmla="*/ 70 h 1474"/>
              <a:gd name="T96" fmla="*/ 1800 w 3068"/>
              <a:gd name="T97" fmla="*/ 66 h 1474"/>
              <a:gd name="T98" fmla="*/ 2179 w 3068"/>
              <a:gd name="T99" fmla="*/ 255 h 1474"/>
              <a:gd name="T100" fmla="*/ 2326 w 3068"/>
              <a:gd name="T101" fmla="*/ 564 h 1474"/>
              <a:gd name="T102" fmla="*/ 2407 w 3068"/>
              <a:gd name="T103" fmla="*/ 585 h 1474"/>
              <a:gd name="T104" fmla="*/ 2497 w 3068"/>
              <a:gd name="T105" fmla="*/ 633 h 1474"/>
              <a:gd name="T106" fmla="*/ 2574 w 3068"/>
              <a:gd name="T107" fmla="*/ 701 h 1474"/>
              <a:gd name="T108" fmla="*/ 2671 w 3068"/>
              <a:gd name="T109" fmla="*/ 918 h 1474"/>
              <a:gd name="T110" fmla="*/ 2683 w 3068"/>
              <a:gd name="T111" fmla="*/ 966 h 1474"/>
              <a:gd name="T112" fmla="*/ 2791 w 3068"/>
              <a:gd name="T113" fmla="*/ 1021 h 1474"/>
              <a:gd name="T114" fmla="*/ 2887 w 3068"/>
              <a:gd name="T115" fmla="*/ 1095 h 1474"/>
              <a:gd name="T116" fmla="*/ 3040 w 3068"/>
              <a:gd name="T117" fmla="*/ 1333 h 1474"/>
              <a:gd name="T118" fmla="*/ 3065 w 3068"/>
              <a:gd name="T119" fmla="*/ 1433 h 1474"/>
              <a:gd name="T120" fmla="*/ 3063 w 3068"/>
              <a:gd name="T121" fmla="*/ 1412 h 1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068" h="1474">
                <a:moveTo>
                  <a:pt x="3063" y="1412"/>
                </a:moveTo>
                <a:cubicBezTo>
                  <a:pt x="3054" y="1372"/>
                  <a:pt x="3054" y="1372"/>
                  <a:pt x="3054" y="1372"/>
                </a:cubicBezTo>
                <a:cubicBezTo>
                  <a:pt x="3045" y="1332"/>
                  <a:pt x="3045" y="1332"/>
                  <a:pt x="3045" y="1332"/>
                </a:cubicBezTo>
                <a:cubicBezTo>
                  <a:pt x="3043" y="1318"/>
                  <a:pt x="3038" y="1305"/>
                  <a:pt x="3034" y="1292"/>
                </a:cubicBezTo>
                <a:cubicBezTo>
                  <a:pt x="3015" y="1239"/>
                  <a:pt x="2988" y="1190"/>
                  <a:pt x="2955" y="1145"/>
                </a:cubicBezTo>
                <a:cubicBezTo>
                  <a:pt x="2938" y="1123"/>
                  <a:pt x="2920" y="1102"/>
                  <a:pt x="2900" y="1082"/>
                </a:cubicBezTo>
                <a:cubicBezTo>
                  <a:pt x="2891" y="1072"/>
                  <a:pt x="2880" y="1062"/>
                  <a:pt x="2870" y="1053"/>
                </a:cubicBezTo>
                <a:cubicBezTo>
                  <a:pt x="2860" y="1043"/>
                  <a:pt x="2849" y="1034"/>
                  <a:pt x="2838" y="1026"/>
                </a:cubicBezTo>
                <a:cubicBezTo>
                  <a:pt x="2827" y="1017"/>
                  <a:pt x="2816" y="1009"/>
                  <a:pt x="2804" y="1001"/>
                </a:cubicBezTo>
                <a:cubicBezTo>
                  <a:pt x="2792" y="993"/>
                  <a:pt x="2780" y="986"/>
                  <a:pt x="2768" y="978"/>
                </a:cubicBezTo>
                <a:cubicBezTo>
                  <a:pt x="2756" y="971"/>
                  <a:pt x="2744" y="964"/>
                  <a:pt x="2731" y="958"/>
                </a:cubicBezTo>
                <a:cubicBezTo>
                  <a:pt x="2722" y="953"/>
                  <a:pt x="2712" y="948"/>
                  <a:pt x="2702" y="944"/>
                </a:cubicBezTo>
                <a:cubicBezTo>
                  <a:pt x="2702" y="934"/>
                  <a:pt x="2701" y="925"/>
                  <a:pt x="2700" y="915"/>
                </a:cubicBezTo>
                <a:cubicBezTo>
                  <a:pt x="2699" y="903"/>
                  <a:pt x="2697" y="891"/>
                  <a:pt x="2695" y="878"/>
                </a:cubicBezTo>
                <a:cubicBezTo>
                  <a:pt x="2691" y="854"/>
                  <a:pt x="2684" y="830"/>
                  <a:pt x="2676" y="807"/>
                </a:cubicBezTo>
                <a:cubicBezTo>
                  <a:pt x="2659" y="760"/>
                  <a:pt x="2634" y="716"/>
                  <a:pt x="2603" y="677"/>
                </a:cubicBezTo>
                <a:cubicBezTo>
                  <a:pt x="2595" y="667"/>
                  <a:pt x="2586" y="658"/>
                  <a:pt x="2578" y="649"/>
                </a:cubicBezTo>
                <a:cubicBezTo>
                  <a:pt x="2569" y="640"/>
                  <a:pt x="2560" y="631"/>
                  <a:pt x="2550" y="623"/>
                </a:cubicBezTo>
                <a:cubicBezTo>
                  <a:pt x="2541" y="615"/>
                  <a:pt x="2531" y="607"/>
                  <a:pt x="2521" y="600"/>
                </a:cubicBezTo>
                <a:cubicBezTo>
                  <a:pt x="2511" y="592"/>
                  <a:pt x="2501" y="585"/>
                  <a:pt x="2490" y="579"/>
                </a:cubicBezTo>
                <a:cubicBezTo>
                  <a:pt x="2479" y="572"/>
                  <a:pt x="2468" y="566"/>
                  <a:pt x="2457" y="560"/>
                </a:cubicBezTo>
                <a:cubicBezTo>
                  <a:pt x="2446" y="555"/>
                  <a:pt x="2434" y="549"/>
                  <a:pt x="2423" y="545"/>
                </a:cubicBezTo>
                <a:cubicBezTo>
                  <a:pt x="2411" y="540"/>
                  <a:pt x="2399" y="536"/>
                  <a:pt x="2387" y="532"/>
                </a:cubicBezTo>
                <a:cubicBezTo>
                  <a:pt x="2380" y="530"/>
                  <a:pt x="2373" y="528"/>
                  <a:pt x="2366" y="526"/>
                </a:cubicBezTo>
                <a:cubicBezTo>
                  <a:pt x="2357" y="472"/>
                  <a:pt x="2340" y="419"/>
                  <a:pt x="2317" y="369"/>
                </a:cubicBezTo>
                <a:cubicBezTo>
                  <a:pt x="2292" y="315"/>
                  <a:pt x="2258" y="264"/>
                  <a:pt x="2219" y="219"/>
                </a:cubicBezTo>
                <a:cubicBezTo>
                  <a:pt x="2214" y="213"/>
                  <a:pt x="2208" y="207"/>
                  <a:pt x="2203" y="202"/>
                </a:cubicBezTo>
                <a:cubicBezTo>
                  <a:pt x="2188" y="186"/>
                  <a:pt x="2188" y="186"/>
                  <a:pt x="2188" y="186"/>
                </a:cubicBezTo>
                <a:cubicBezTo>
                  <a:pt x="2177" y="175"/>
                  <a:pt x="2166" y="165"/>
                  <a:pt x="2155" y="155"/>
                </a:cubicBezTo>
                <a:cubicBezTo>
                  <a:pt x="2132" y="135"/>
                  <a:pt x="2108" y="117"/>
                  <a:pt x="2082" y="101"/>
                </a:cubicBezTo>
                <a:cubicBezTo>
                  <a:pt x="2057" y="84"/>
                  <a:pt x="2030" y="70"/>
                  <a:pt x="2003" y="58"/>
                </a:cubicBezTo>
                <a:cubicBezTo>
                  <a:pt x="1975" y="45"/>
                  <a:pt x="1947" y="35"/>
                  <a:pt x="1918" y="26"/>
                </a:cubicBezTo>
                <a:cubicBezTo>
                  <a:pt x="1889" y="17"/>
                  <a:pt x="1859" y="11"/>
                  <a:pt x="1829" y="7"/>
                </a:cubicBezTo>
                <a:cubicBezTo>
                  <a:pt x="1807" y="4"/>
                  <a:pt x="1807" y="4"/>
                  <a:pt x="1807" y="4"/>
                </a:cubicBezTo>
                <a:cubicBezTo>
                  <a:pt x="1799" y="3"/>
                  <a:pt x="1791" y="2"/>
                  <a:pt x="1784" y="2"/>
                </a:cubicBezTo>
                <a:cubicBezTo>
                  <a:pt x="1767" y="0"/>
                  <a:pt x="1755" y="1"/>
                  <a:pt x="1739" y="0"/>
                </a:cubicBezTo>
                <a:cubicBezTo>
                  <a:pt x="1708" y="0"/>
                  <a:pt x="1678" y="2"/>
                  <a:pt x="1648" y="7"/>
                </a:cubicBezTo>
                <a:cubicBezTo>
                  <a:pt x="1633" y="8"/>
                  <a:pt x="1618" y="12"/>
                  <a:pt x="1603" y="14"/>
                </a:cubicBezTo>
                <a:cubicBezTo>
                  <a:pt x="1588" y="18"/>
                  <a:pt x="1573" y="21"/>
                  <a:pt x="1559" y="26"/>
                </a:cubicBezTo>
                <a:cubicBezTo>
                  <a:pt x="1530" y="34"/>
                  <a:pt x="1501" y="45"/>
                  <a:pt x="1473" y="57"/>
                </a:cubicBezTo>
                <a:cubicBezTo>
                  <a:pt x="1446" y="70"/>
                  <a:pt x="1419" y="84"/>
                  <a:pt x="1393" y="100"/>
                </a:cubicBezTo>
                <a:cubicBezTo>
                  <a:pt x="1380" y="108"/>
                  <a:pt x="1368" y="117"/>
                  <a:pt x="1356" y="126"/>
                </a:cubicBezTo>
                <a:cubicBezTo>
                  <a:pt x="1344" y="135"/>
                  <a:pt x="1331" y="144"/>
                  <a:pt x="1320" y="154"/>
                </a:cubicBezTo>
                <a:cubicBezTo>
                  <a:pt x="1302" y="169"/>
                  <a:pt x="1285" y="186"/>
                  <a:pt x="1269" y="203"/>
                </a:cubicBezTo>
                <a:cubicBezTo>
                  <a:pt x="1247" y="199"/>
                  <a:pt x="1225" y="197"/>
                  <a:pt x="1203" y="196"/>
                </a:cubicBezTo>
                <a:cubicBezTo>
                  <a:pt x="1189" y="195"/>
                  <a:pt x="1175" y="195"/>
                  <a:pt x="1160" y="196"/>
                </a:cubicBezTo>
                <a:cubicBezTo>
                  <a:pt x="1146" y="197"/>
                  <a:pt x="1132" y="199"/>
                  <a:pt x="1118" y="201"/>
                </a:cubicBezTo>
                <a:cubicBezTo>
                  <a:pt x="1061" y="209"/>
                  <a:pt x="1006" y="230"/>
                  <a:pt x="957" y="259"/>
                </a:cubicBezTo>
                <a:cubicBezTo>
                  <a:pt x="944" y="267"/>
                  <a:pt x="932" y="274"/>
                  <a:pt x="921" y="283"/>
                </a:cubicBezTo>
                <a:cubicBezTo>
                  <a:pt x="909" y="291"/>
                  <a:pt x="898" y="301"/>
                  <a:pt x="887" y="310"/>
                </a:cubicBezTo>
                <a:cubicBezTo>
                  <a:pt x="877" y="320"/>
                  <a:pt x="866" y="330"/>
                  <a:pt x="857" y="340"/>
                </a:cubicBezTo>
                <a:cubicBezTo>
                  <a:pt x="847" y="351"/>
                  <a:pt x="838" y="362"/>
                  <a:pt x="829" y="373"/>
                </a:cubicBezTo>
                <a:cubicBezTo>
                  <a:pt x="800" y="411"/>
                  <a:pt x="777" y="454"/>
                  <a:pt x="762" y="500"/>
                </a:cubicBezTo>
                <a:cubicBezTo>
                  <a:pt x="748" y="500"/>
                  <a:pt x="748" y="500"/>
                  <a:pt x="748" y="500"/>
                </a:cubicBezTo>
                <a:cubicBezTo>
                  <a:pt x="734" y="501"/>
                  <a:pt x="721" y="502"/>
                  <a:pt x="707" y="504"/>
                </a:cubicBezTo>
                <a:cubicBezTo>
                  <a:pt x="693" y="506"/>
                  <a:pt x="679" y="508"/>
                  <a:pt x="666" y="511"/>
                </a:cubicBezTo>
                <a:cubicBezTo>
                  <a:pt x="652" y="514"/>
                  <a:pt x="639" y="518"/>
                  <a:pt x="626" y="522"/>
                </a:cubicBezTo>
                <a:cubicBezTo>
                  <a:pt x="612" y="526"/>
                  <a:pt x="599" y="531"/>
                  <a:pt x="587" y="536"/>
                </a:cubicBezTo>
                <a:cubicBezTo>
                  <a:pt x="574" y="542"/>
                  <a:pt x="561" y="548"/>
                  <a:pt x="549" y="554"/>
                </a:cubicBezTo>
                <a:cubicBezTo>
                  <a:pt x="525" y="568"/>
                  <a:pt x="502" y="583"/>
                  <a:pt x="480" y="600"/>
                </a:cubicBezTo>
                <a:cubicBezTo>
                  <a:pt x="469" y="609"/>
                  <a:pt x="458" y="618"/>
                  <a:pt x="449" y="628"/>
                </a:cubicBezTo>
                <a:cubicBezTo>
                  <a:pt x="438" y="637"/>
                  <a:pt x="429" y="647"/>
                  <a:pt x="420" y="658"/>
                </a:cubicBezTo>
                <a:cubicBezTo>
                  <a:pt x="411" y="668"/>
                  <a:pt x="402" y="679"/>
                  <a:pt x="394" y="690"/>
                </a:cubicBezTo>
                <a:cubicBezTo>
                  <a:pt x="386" y="701"/>
                  <a:pt x="378" y="713"/>
                  <a:pt x="371" y="725"/>
                </a:cubicBezTo>
                <a:cubicBezTo>
                  <a:pt x="357" y="748"/>
                  <a:pt x="344" y="774"/>
                  <a:pt x="335" y="799"/>
                </a:cubicBezTo>
                <a:cubicBezTo>
                  <a:pt x="330" y="812"/>
                  <a:pt x="325" y="826"/>
                  <a:pt x="322" y="839"/>
                </a:cubicBezTo>
                <a:cubicBezTo>
                  <a:pt x="321" y="842"/>
                  <a:pt x="320" y="845"/>
                  <a:pt x="319" y="848"/>
                </a:cubicBezTo>
                <a:cubicBezTo>
                  <a:pt x="258" y="847"/>
                  <a:pt x="195" y="865"/>
                  <a:pt x="144" y="899"/>
                </a:cubicBezTo>
                <a:cubicBezTo>
                  <a:pt x="83" y="938"/>
                  <a:pt x="36" y="999"/>
                  <a:pt x="14" y="1068"/>
                </a:cubicBezTo>
                <a:cubicBezTo>
                  <a:pt x="9" y="1086"/>
                  <a:pt x="5" y="1103"/>
                  <a:pt x="3" y="1121"/>
                </a:cubicBezTo>
                <a:cubicBezTo>
                  <a:pt x="2" y="1130"/>
                  <a:pt x="1" y="1140"/>
                  <a:pt x="0" y="1149"/>
                </a:cubicBezTo>
                <a:cubicBezTo>
                  <a:pt x="0" y="1161"/>
                  <a:pt x="0" y="1161"/>
                  <a:pt x="0" y="1161"/>
                </a:cubicBezTo>
                <a:cubicBezTo>
                  <a:pt x="1" y="1176"/>
                  <a:pt x="1" y="1176"/>
                  <a:pt x="1" y="1176"/>
                </a:cubicBezTo>
                <a:cubicBezTo>
                  <a:pt x="2" y="1212"/>
                  <a:pt x="10" y="1248"/>
                  <a:pt x="24" y="1281"/>
                </a:cubicBezTo>
                <a:cubicBezTo>
                  <a:pt x="52" y="1348"/>
                  <a:pt x="103" y="1404"/>
                  <a:pt x="167" y="1438"/>
                </a:cubicBezTo>
                <a:cubicBezTo>
                  <a:pt x="199" y="1455"/>
                  <a:pt x="234" y="1466"/>
                  <a:pt x="270" y="1471"/>
                </a:cubicBezTo>
                <a:cubicBezTo>
                  <a:pt x="278" y="1472"/>
                  <a:pt x="288" y="1473"/>
                  <a:pt x="297" y="1473"/>
                </a:cubicBezTo>
                <a:cubicBezTo>
                  <a:pt x="310" y="1474"/>
                  <a:pt x="310" y="1474"/>
                  <a:pt x="310" y="1474"/>
                </a:cubicBezTo>
                <a:cubicBezTo>
                  <a:pt x="313" y="1474"/>
                  <a:pt x="313" y="1474"/>
                  <a:pt x="313" y="1474"/>
                </a:cubicBezTo>
                <a:cubicBezTo>
                  <a:pt x="316" y="1474"/>
                  <a:pt x="316" y="1474"/>
                  <a:pt x="316" y="1474"/>
                </a:cubicBezTo>
                <a:cubicBezTo>
                  <a:pt x="317" y="1474"/>
                  <a:pt x="317" y="1474"/>
                  <a:pt x="317" y="1474"/>
                </a:cubicBezTo>
                <a:cubicBezTo>
                  <a:pt x="323" y="1473"/>
                  <a:pt x="323" y="1473"/>
                  <a:pt x="323" y="1473"/>
                </a:cubicBezTo>
                <a:cubicBezTo>
                  <a:pt x="371" y="1471"/>
                  <a:pt x="371" y="1471"/>
                  <a:pt x="371" y="1471"/>
                </a:cubicBezTo>
                <a:cubicBezTo>
                  <a:pt x="468" y="1466"/>
                  <a:pt x="468" y="1466"/>
                  <a:pt x="468" y="1466"/>
                </a:cubicBezTo>
                <a:cubicBezTo>
                  <a:pt x="565" y="1460"/>
                  <a:pt x="565" y="1460"/>
                  <a:pt x="565" y="1460"/>
                </a:cubicBezTo>
                <a:cubicBezTo>
                  <a:pt x="629" y="1455"/>
                  <a:pt x="693" y="1451"/>
                  <a:pt x="758" y="1445"/>
                </a:cubicBezTo>
                <a:cubicBezTo>
                  <a:pt x="790" y="1442"/>
                  <a:pt x="822" y="1439"/>
                  <a:pt x="854" y="1436"/>
                </a:cubicBezTo>
                <a:cubicBezTo>
                  <a:pt x="886" y="1432"/>
                  <a:pt x="918" y="1428"/>
                  <a:pt x="950" y="1424"/>
                </a:cubicBezTo>
                <a:cubicBezTo>
                  <a:pt x="918" y="1423"/>
                  <a:pt x="886" y="1421"/>
                  <a:pt x="853" y="1420"/>
                </a:cubicBezTo>
                <a:cubicBezTo>
                  <a:pt x="821" y="1418"/>
                  <a:pt x="789" y="1417"/>
                  <a:pt x="757" y="1416"/>
                </a:cubicBezTo>
                <a:cubicBezTo>
                  <a:pt x="724" y="1415"/>
                  <a:pt x="692" y="1414"/>
                  <a:pt x="660" y="1413"/>
                </a:cubicBezTo>
                <a:cubicBezTo>
                  <a:pt x="563" y="1411"/>
                  <a:pt x="563" y="1411"/>
                  <a:pt x="563" y="1411"/>
                </a:cubicBezTo>
                <a:cubicBezTo>
                  <a:pt x="370" y="1409"/>
                  <a:pt x="370" y="1409"/>
                  <a:pt x="370" y="1409"/>
                </a:cubicBezTo>
                <a:cubicBezTo>
                  <a:pt x="322" y="1409"/>
                  <a:pt x="322" y="1409"/>
                  <a:pt x="322" y="1409"/>
                </a:cubicBezTo>
                <a:cubicBezTo>
                  <a:pt x="316" y="1409"/>
                  <a:pt x="316" y="1409"/>
                  <a:pt x="316" y="1409"/>
                </a:cubicBezTo>
                <a:cubicBezTo>
                  <a:pt x="311" y="1409"/>
                  <a:pt x="311" y="1409"/>
                  <a:pt x="311" y="1409"/>
                </a:cubicBezTo>
                <a:cubicBezTo>
                  <a:pt x="299" y="1409"/>
                  <a:pt x="299" y="1409"/>
                  <a:pt x="299" y="1409"/>
                </a:cubicBezTo>
                <a:cubicBezTo>
                  <a:pt x="293" y="1408"/>
                  <a:pt x="286" y="1408"/>
                  <a:pt x="279" y="1406"/>
                </a:cubicBezTo>
                <a:cubicBezTo>
                  <a:pt x="251" y="1402"/>
                  <a:pt x="223" y="1393"/>
                  <a:pt x="198" y="1380"/>
                </a:cubicBezTo>
                <a:cubicBezTo>
                  <a:pt x="149" y="1352"/>
                  <a:pt x="108" y="1308"/>
                  <a:pt x="88" y="1255"/>
                </a:cubicBezTo>
                <a:cubicBezTo>
                  <a:pt x="77" y="1229"/>
                  <a:pt x="71" y="1201"/>
                  <a:pt x="70" y="1173"/>
                </a:cubicBezTo>
                <a:cubicBezTo>
                  <a:pt x="70" y="1163"/>
                  <a:pt x="70" y="1163"/>
                  <a:pt x="70" y="1163"/>
                </a:cubicBezTo>
                <a:cubicBezTo>
                  <a:pt x="70" y="1151"/>
                  <a:pt x="70" y="1151"/>
                  <a:pt x="70" y="1151"/>
                </a:cubicBezTo>
                <a:cubicBezTo>
                  <a:pt x="71" y="1144"/>
                  <a:pt x="71" y="1138"/>
                  <a:pt x="72" y="1131"/>
                </a:cubicBezTo>
                <a:cubicBezTo>
                  <a:pt x="74" y="1117"/>
                  <a:pt x="77" y="1103"/>
                  <a:pt x="81" y="1090"/>
                </a:cubicBezTo>
                <a:cubicBezTo>
                  <a:pt x="99" y="1036"/>
                  <a:pt x="135" y="989"/>
                  <a:pt x="182" y="958"/>
                </a:cubicBezTo>
                <a:cubicBezTo>
                  <a:pt x="230" y="928"/>
                  <a:pt x="287" y="915"/>
                  <a:pt x="343" y="922"/>
                </a:cubicBezTo>
                <a:cubicBezTo>
                  <a:pt x="376" y="926"/>
                  <a:pt x="376" y="926"/>
                  <a:pt x="376" y="926"/>
                </a:cubicBezTo>
                <a:cubicBezTo>
                  <a:pt x="383" y="893"/>
                  <a:pt x="383" y="893"/>
                  <a:pt x="383" y="893"/>
                </a:cubicBezTo>
                <a:cubicBezTo>
                  <a:pt x="385" y="881"/>
                  <a:pt x="388" y="870"/>
                  <a:pt x="391" y="858"/>
                </a:cubicBezTo>
                <a:cubicBezTo>
                  <a:pt x="394" y="847"/>
                  <a:pt x="398" y="836"/>
                  <a:pt x="402" y="825"/>
                </a:cubicBezTo>
                <a:cubicBezTo>
                  <a:pt x="410" y="803"/>
                  <a:pt x="421" y="782"/>
                  <a:pt x="433" y="762"/>
                </a:cubicBezTo>
                <a:cubicBezTo>
                  <a:pt x="439" y="752"/>
                  <a:pt x="445" y="742"/>
                  <a:pt x="452" y="733"/>
                </a:cubicBezTo>
                <a:cubicBezTo>
                  <a:pt x="459" y="724"/>
                  <a:pt x="467" y="714"/>
                  <a:pt x="474" y="706"/>
                </a:cubicBezTo>
                <a:cubicBezTo>
                  <a:pt x="482" y="697"/>
                  <a:pt x="490" y="688"/>
                  <a:pt x="499" y="680"/>
                </a:cubicBezTo>
                <a:cubicBezTo>
                  <a:pt x="507" y="672"/>
                  <a:pt x="516" y="665"/>
                  <a:pt x="525" y="657"/>
                </a:cubicBezTo>
                <a:cubicBezTo>
                  <a:pt x="544" y="643"/>
                  <a:pt x="563" y="630"/>
                  <a:pt x="584" y="619"/>
                </a:cubicBezTo>
                <a:cubicBezTo>
                  <a:pt x="594" y="613"/>
                  <a:pt x="605" y="608"/>
                  <a:pt x="615" y="604"/>
                </a:cubicBezTo>
                <a:cubicBezTo>
                  <a:pt x="626" y="599"/>
                  <a:pt x="637" y="595"/>
                  <a:pt x="648" y="591"/>
                </a:cubicBezTo>
                <a:cubicBezTo>
                  <a:pt x="659" y="588"/>
                  <a:pt x="671" y="585"/>
                  <a:pt x="682" y="582"/>
                </a:cubicBezTo>
                <a:cubicBezTo>
                  <a:pt x="693" y="579"/>
                  <a:pt x="705" y="577"/>
                  <a:pt x="716" y="576"/>
                </a:cubicBezTo>
                <a:cubicBezTo>
                  <a:pt x="728" y="574"/>
                  <a:pt x="740" y="573"/>
                  <a:pt x="751" y="572"/>
                </a:cubicBezTo>
                <a:cubicBezTo>
                  <a:pt x="768" y="572"/>
                  <a:pt x="768" y="572"/>
                  <a:pt x="768" y="572"/>
                </a:cubicBezTo>
                <a:cubicBezTo>
                  <a:pt x="787" y="572"/>
                  <a:pt x="787" y="572"/>
                  <a:pt x="787" y="572"/>
                </a:cubicBezTo>
                <a:cubicBezTo>
                  <a:pt x="816" y="573"/>
                  <a:pt x="816" y="573"/>
                  <a:pt x="816" y="573"/>
                </a:cubicBezTo>
                <a:cubicBezTo>
                  <a:pt x="823" y="546"/>
                  <a:pt x="823" y="546"/>
                  <a:pt x="823" y="546"/>
                </a:cubicBezTo>
                <a:cubicBezTo>
                  <a:pt x="836" y="499"/>
                  <a:pt x="857" y="455"/>
                  <a:pt x="886" y="417"/>
                </a:cubicBezTo>
                <a:cubicBezTo>
                  <a:pt x="893" y="407"/>
                  <a:pt x="901" y="398"/>
                  <a:pt x="909" y="389"/>
                </a:cubicBezTo>
                <a:cubicBezTo>
                  <a:pt x="918" y="380"/>
                  <a:pt x="926" y="371"/>
                  <a:pt x="935" y="363"/>
                </a:cubicBezTo>
                <a:cubicBezTo>
                  <a:pt x="944" y="355"/>
                  <a:pt x="953" y="347"/>
                  <a:pt x="963" y="340"/>
                </a:cubicBezTo>
                <a:cubicBezTo>
                  <a:pt x="973" y="333"/>
                  <a:pt x="983" y="326"/>
                  <a:pt x="993" y="320"/>
                </a:cubicBezTo>
                <a:cubicBezTo>
                  <a:pt x="1035" y="295"/>
                  <a:pt x="1081" y="278"/>
                  <a:pt x="1128" y="270"/>
                </a:cubicBezTo>
                <a:cubicBezTo>
                  <a:pt x="1140" y="268"/>
                  <a:pt x="1152" y="267"/>
                  <a:pt x="1165" y="266"/>
                </a:cubicBezTo>
                <a:cubicBezTo>
                  <a:pt x="1176" y="266"/>
                  <a:pt x="1189" y="265"/>
                  <a:pt x="1201" y="266"/>
                </a:cubicBezTo>
                <a:cubicBezTo>
                  <a:pt x="1225" y="266"/>
                  <a:pt x="1249" y="269"/>
                  <a:pt x="1273" y="275"/>
                </a:cubicBezTo>
                <a:cubicBezTo>
                  <a:pt x="1293" y="279"/>
                  <a:pt x="1293" y="279"/>
                  <a:pt x="1293" y="279"/>
                </a:cubicBezTo>
                <a:cubicBezTo>
                  <a:pt x="1307" y="264"/>
                  <a:pt x="1307" y="264"/>
                  <a:pt x="1307" y="264"/>
                </a:cubicBezTo>
                <a:cubicBezTo>
                  <a:pt x="1325" y="244"/>
                  <a:pt x="1343" y="224"/>
                  <a:pt x="1364" y="206"/>
                </a:cubicBezTo>
                <a:cubicBezTo>
                  <a:pt x="1374" y="197"/>
                  <a:pt x="1385" y="189"/>
                  <a:pt x="1396" y="180"/>
                </a:cubicBezTo>
                <a:cubicBezTo>
                  <a:pt x="1407" y="172"/>
                  <a:pt x="1418" y="164"/>
                  <a:pt x="1429" y="157"/>
                </a:cubicBezTo>
                <a:cubicBezTo>
                  <a:pt x="1452" y="142"/>
                  <a:pt x="1476" y="129"/>
                  <a:pt x="1501" y="117"/>
                </a:cubicBezTo>
                <a:cubicBezTo>
                  <a:pt x="1526" y="106"/>
                  <a:pt x="1551" y="95"/>
                  <a:pt x="1577" y="88"/>
                </a:cubicBezTo>
                <a:cubicBezTo>
                  <a:pt x="1590" y="84"/>
                  <a:pt x="1604" y="81"/>
                  <a:pt x="1617" y="77"/>
                </a:cubicBezTo>
                <a:cubicBezTo>
                  <a:pt x="1630" y="75"/>
                  <a:pt x="1644" y="72"/>
                  <a:pt x="1657" y="70"/>
                </a:cubicBezTo>
                <a:cubicBezTo>
                  <a:pt x="1684" y="65"/>
                  <a:pt x="1712" y="64"/>
                  <a:pt x="1739" y="63"/>
                </a:cubicBezTo>
                <a:cubicBezTo>
                  <a:pt x="1751" y="63"/>
                  <a:pt x="1768" y="63"/>
                  <a:pt x="1780" y="64"/>
                </a:cubicBezTo>
                <a:cubicBezTo>
                  <a:pt x="1800" y="66"/>
                  <a:pt x="1800" y="66"/>
                  <a:pt x="1800" y="66"/>
                </a:cubicBezTo>
                <a:cubicBezTo>
                  <a:pt x="1821" y="68"/>
                  <a:pt x="1821" y="68"/>
                  <a:pt x="1821" y="68"/>
                </a:cubicBezTo>
                <a:cubicBezTo>
                  <a:pt x="1848" y="72"/>
                  <a:pt x="1875" y="76"/>
                  <a:pt x="1901" y="84"/>
                </a:cubicBezTo>
                <a:cubicBezTo>
                  <a:pt x="2007" y="113"/>
                  <a:pt x="2104" y="173"/>
                  <a:pt x="2179" y="255"/>
                </a:cubicBezTo>
                <a:cubicBezTo>
                  <a:pt x="2216" y="295"/>
                  <a:pt x="2248" y="341"/>
                  <a:pt x="2272" y="391"/>
                </a:cubicBezTo>
                <a:cubicBezTo>
                  <a:pt x="2296" y="440"/>
                  <a:pt x="2314" y="494"/>
                  <a:pt x="2324" y="548"/>
                </a:cubicBezTo>
                <a:cubicBezTo>
                  <a:pt x="2326" y="564"/>
                  <a:pt x="2326" y="564"/>
                  <a:pt x="2326" y="564"/>
                </a:cubicBezTo>
                <a:cubicBezTo>
                  <a:pt x="2342" y="567"/>
                  <a:pt x="2342" y="567"/>
                  <a:pt x="2342" y="567"/>
                </a:cubicBezTo>
                <a:cubicBezTo>
                  <a:pt x="2353" y="569"/>
                  <a:pt x="2364" y="572"/>
                  <a:pt x="2375" y="575"/>
                </a:cubicBezTo>
                <a:cubicBezTo>
                  <a:pt x="2386" y="578"/>
                  <a:pt x="2396" y="581"/>
                  <a:pt x="2407" y="585"/>
                </a:cubicBezTo>
                <a:cubicBezTo>
                  <a:pt x="2418" y="589"/>
                  <a:pt x="2428" y="594"/>
                  <a:pt x="2438" y="598"/>
                </a:cubicBezTo>
                <a:cubicBezTo>
                  <a:pt x="2449" y="603"/>
                  <a:pt x="2459" y="609"/>
                  <a:pt x="2469" y="614"/>
                </a:cubicBezTo>
                <a:cubicBezTo>
                  <a:pt x="2478" y="620"/>
                  <a:pt x="2488" y="626"/>
                  <a:pt x="2497" y="633"/>
                </a:cubicBezTo>
                <a:cubicBezTo>
                  <a:pt x="2507" y="639"/>
                  <a:pt x="2516" y="646"/>
                  <a:pt x="2525" y="653"/>
                </a:cubicBezTo>
                <a:cubicBezTo>
                  <a:pt x="2533" y="661"/>
                  <a:pt x="2542" y="668"/>
                  <a:pt x="2550" y="676"/>
                </a:cubicBezTo>
                <a:cubicBezTo>
                  <a:pt x="2558" y="684"/>
                  <a:pt x="2566" y="693"/>
                  <a:pt x="2574" y="701"/>
                </a:cubicBezTo>
                <a:cubicBezTo>
                  <a:pt x="2603" y="736"/>
                  <a:pt x="2628" y="776"/>
                  <a:pt x="2645" y="818"/>
                </a:cubicBezTo>
                <a:cubicBezTo>
                  <a:pt x="2654" y="840"/>
                  <a:pt x="2660" y="862"/>
                  <a:pt x="2665" y="884"/>
                </a:cubicBezTo>
                <a:cubicBezTo>
                  <a:pt x="2668" y="896"/>
                  <a:pt x="2669" y="907"/>
                  <a:pt x="2671" y="918"/>
                </a:cubicBezTo>
                <a:cubicBezTo>
                  <a:pt x="2672" y="930"/>
                  <a:pt x="2673" y="941"/>
                  <a:pt x="2674" y="953"/>
                </a:cubicBezTo>
                <a:cubicBezTo>
                  <a:pt x="2674" y="962"/>
                  <a:pt x="2674" y="962"/>
                  <a:pt x="2674" y="962"/>
                </a:cubicBezTo>
                <a:cubicBezTo>
                  <a:pt x="2683" y="966"/>
                  <a:pt x="2683" y="966"/>
                  <a:pt x="2683" y="966"/>
                </a:cubicBezTo>
                <a:cubicBezTo>
                  <a:pt x="2695" y="971"/>
                  <a:pt x="2708" y="976"/>
                  <a:pt x="2720" y="982"/>
                </a:cubicBezTo>
                <a:cubicBezTo>
                  <a:pt x="2732" y="987"/>
                  <a:pt x="2744" y="994"/>
                  <a:pt x="2756" y="1000"/>
                </a:cubicBezTo>
                <a:cubicBezTo>
                  <a:pt x="2768" y="1007"/>
                  <a:pt x="2779" y="1013"/>
                  <a:pt x="2791" y="1021"/>
                </a:cubicBezTo>
                <a:cubicBezTo>
                  <a:pt x="2802" y="1028"/>
                  <a:pt x="2813" y="1036"/>
                  <a:pt x="2824" y="1043"/>
                </a:cubicBezTo>
                <a:cubicBezTo>
                  <a:pt x="2836" y="1051"/>
                  <a:pt x="2846" y="1060"/>
                  <a:pt x="2857" y="1068"/>
                </a:cubicBezTo>
                <a:cubicBezTo>
                  <a:pt x="2867" y="1077"/>
                  <a:pt x="2877" y="1086"/>
                  <a:pt x="2887" y="1095"/>
                </a:cubicBezTo>
                <a:cubicBezTo>
                  <a:pt x="2907" y="1114"/>
                  <a:pt x="2926" y="1133"/>
                  <a:pt x="2943" y="1155"/>
                </a:cubicBezTo>
                <a:cubicBezTo>
                  <a:pt x="2977" y="1197"/>
                  <a:pt x="3006" y="1244"/>
                  <a:pt x="3027" y="1294"/>
                </a:cubicBezTo>
                <a:cubicBezTo>
                  <a:pt x="3032" y="1307"/>
                  <a:pt x="3036" y="1320"/>
                  <a:pt x="3040" y="1333"/>
                </a:cubicBezTo>
                <a:cubicBezTo>
                  <a:pt x="3051" y="1373"/>
                  <a:pt x="3051" y="1373"/>
                  <a:pt x="3051" y="1373"/>
                </a:cubicBezTo>
                <a:cubicBezTo>
                  <a:pt x="3062" y="1413"/>
                  <a:pt x="3062" y="1413"/>
                  <a:pt x="3062" y="1413"/>
                </a:cubicBezTo>
                <a:cubicBezTo>
                  <a:pt x="3063" y="1419"/>
                  <a:pt x="3067" y="1426"/>
                  <a:pt x="3065" y="1433"/>
                </a:cubicBezTo>
                <a:cubicBezTo>
                  <a:pt x="3063" y="1440"/>
                  <a:pt x="3055" y="1441"/>
                  <a:pt x="3048" y="1442"/>
                </a:cubicBezTo>
                <a:cubicBezTo>
                  <a:pt x="3054" y="1442"/>
                  <a:pt x="3063" y="1440"/>
                  <a:pt x="3065" y="1433"/>
                </a:cubicBezTo>
                <a:cubicBezTo>
                  <a:pt x="3068" y="1426"/>
                  <a:pt x="3064" y="1419"/>
                  <a:pt x="3063" y="1412"/>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en-US"/>
          </a:p>
        </p:txBody>
      </p:sp>
      <p:grpSp>
        <p:nvGrpSpPr>
          <p:cNvPr id="8" name="Group 7"/>
          <p:cNvGrpSpPr/>
          <p:nvPr/>
        </p:nvGrpSpPr>
        <p:grpSpPr>
          <a:xfrm>
            <a:off x="2972598" y="3716431"/>
            <a:ext cx="585339" cy="861263"/>
            <a:chOff x="2972598" y="3716431"/>
            <a:chExt cx="585339" cy="861263"/>
          </a:xfrm>
          <a:solidFill>
            <a:schemeClr val="bg2"/>
          </a:solidFill>
        </p:grpSpPr>
        <p:sp>
          <p:nvSpPr>
            <p:cNvPr id="2156" name="Freeform 136"/>
            <p:cNvSpPr>
              <a:spLocks/>
            </p:cNvSpPr>
            <p:nvPr/>
          </p:nvSpPr>
          <p:spPr bwMode="auto">
            <a:xfrm>
              <a:off x="2972598" y="3859125"/>
              <a:ext cx="498703" cy="718569"/>
            </a:xfrm>
            <a:custGeom>
              <a:avLst/>
              <a:gdLst>
                <a:gd name="T0" fmla="*/ 1134 w 1163"/>
                <a:gd name="T1" fmla="*/ 746 h 1676"/>
                <a:gd name="T2" fmla="*/ 1125 w 1163"/>
                <a:gd name="T3" fmla="*/ 715 h 1676"/>
                <a:gd name="T4" fmla="*/ 1006 w 1163"/>
                <a:gd name="T5" fmla="*/ 600 h 1676"/>
                <a:gd name="T6" fmla="*/ 995 w 1163"/>
                <a:gd name="T7" fmla="*/ 584 h 1676"/>
                <a:gd name="T8" fmla="*/ 992 w 1163"/>
                <a:gd name="T9" fmla="*/ 571 h 1676"/>
                <a:gd name="T10" fmla="*/ 947 w 1163"/>
                <a:gd name="T11" fmla="*/ 514 h 1676"/>
                <a:gd name="T12" fmla="*/ 933 w 1163"/>
                <a:gd name="T13" fmla="*/ 509 h 1676"/>
                <a:gd name="T14" fmla="*/ 876 w 1163"/>
                <a:gd name="T15" fmla="*/ 497 h 1676"/>
                <a:gd name="T16" fmla="*/ 832 w 1163"/>
                <a:gd name="T17" fmla="*/ 499 h 1676"/>
                <a:gd name="T18" fmla="*/ 1020 w 1163"/>
                <a:gd name="T19" fmla="*/ 150 h 1676"/>
                <a:gd name="T20" fmla="*/ 1043 w 1163"/>
                <a:gd name="T21" fmla="*/ 118 h 1676"/>
                <a:gd name="T22" fmla="*/ 1041 w 1163"/>
                <a:gd name="T23" fmla="*/ 33 h 1676"/>
                <a:gd name="T24" fmla="*/ 937 w 1163"/>
                <a:gd name="T25" fmla="*/ 13 h 1676"/>
                <a:gd name="T26" fmla="*/ 906 w 1163"/>
                <a:gd name="T27" fmla="*/ 41 h 1676"/>
                <a:gd name="T28" fmla="*/ 444 w 1163"/>
                <a:gd name="T29" fmla="*/ 481 h 1676"/>
                <a:gd name="T30" fmla="*/ 392 w 1163"/>
                <a:gd name="T31" fmla="*/ 539 h 1676"/>
                <a:gd name="T32" fmla="*/ 236 w 1163"/>
                <a:gd name="T33" fmla="*/ 884 h 1676"/>
                <a:gd name="T34" fmla="*/ 0 w 1163"/>
                <a:gd name="T35" fmla="*/ 1436 h 1676"/>
                <a:gd name="T36" fmla="*/ 258 w 1163"/>
                <a:gd name="T37" fmla="*/ 894 h 1676"/>
                <a:gd name="T38" fmla="*/ 418 w 1163"/>
                <a:gd name="T39" fmla="*/ 558 h 1676"/>
                <a:gd name="T40" fmla="*/ 467 w 1163"/>
                <a:gd name="T41" fmla="*/ 506 h 1676"/>
                <a:gd name="T42" fmla="*/ 935 w 1163"/>
                <a:gd name="T43" fmla="*/ 71 h 1676"/>
                <a:gd name="T44" fmla="*/ 960 w 1163"/>
                <a:gd name="T45" fmla="*/ 48 h 1676"/>
                <a:gd name="T46" fmla="*/ 1007 w 1163"/>
                <a:gd name="T47" fmla="*/ 57 h 1676"/>
                <a:gd name="T48" fmla="*/ 1008 w 1163"/>
                <a:gd name="T49" fmla="*/ 96 h 1676"/>
                <a:gd name="T50" fmla="*/ 986 w 1163"/>
                <a:gd name="T51" fmla="*/ 124 h 1676"/>
                <a:gd name="T52" fmla="*/ 694 w 1163"/>
                <a:gd name="T53" fmla="*/ 515 h 1676"/>
                <a:gd name="T54" fmla="*/ 865 w 1163"/>
                <a:gd name="T55" fmla="*/ 538 h 1676"/>
                <a:gd name="T56" fmla="*/ 879 w 1163"/>
                <a:gd name="T57" fmla="*/ 537 h 1676"/>
                <a:gd name="T58" fmla="*/ 923 w 1163"/>
                <a:gd name="T59" fmla="*/ 548 h 1676"/>
                <a:gd name="T60" fmla="*/ 925 w 1163"/>
                <a:gd name="T61" fmla="*/ 549 h 1676"/>
                <a:gd name="T62" fmla="*/ 951 w 1163"/>
                <a:gd name="T63" fmla="*/ 573 h 1676"/>
                <a:gd name="T64" fmla="*/ 955 w 1163"/>
                <a:gd name="T65" fmla="*/ 588 h 1676"/>
                <a:gd name="T66" fmla="*/ 971 w 1163"/>
                <a:gd name="T67" fmla="*/ 620 h 1676"/>
                <a:gd name="T68" fmla="*/ 1011 w 1163"/>
                <a:gd name="T69" fmla="*/ 651 h 1676"/>
                <a:gd name="T70" fmla="*/ 1092 w 1163"/>
                <a:gd name="T71" fmla="*/ 733 h 1676"/>
                <a:gd name="T72" fmla="*/ 1122 w 1163"/>
                <a:gd name="T73" fmla="*/ 844 h 1676"/>
                <a:gd name="T74" fmla="*/ 1119 w 1163"/>
                <a:gd name="T75" fmla="*/ 940 h 1676"/>
                <a:gd name="T76" fmla="*/ 1089 w 1163"/>
                <a:gd name="T77" fmla="*/ 1009 h 1676"/>
                <a:gd name="T78" fmla="*/ 1063 w 1163"/>
                <a:gd name="T79" fmla="*/ 1058 h 1676"/>
                <a:gd name="T80" fmla="*/ 988 w 1163"/>
                <a:gd name="T81" fmla="*/ 1081 h 1676"/>
                <a:gd name="T82" fmla="*/ 885 w 1163"/>
                <a:gd name="T83" fmla="*/ 1182 h 1676"/>
                <a:gd name="T84" fmla="*/ 823 w 1163"/>
                <a:gd name="T85" fmla="*/ 1273 h 1676"/>
                <a:gd name="T86" fmla="*/ 774 w 1163"/>
                <a:gd name="T87" fmla="*/ 1319 h 1676"/>
                <a:gd name="T88" fmla="*/ 704 w 1163"/>
                <a:gd name="T89" fmla="*/ 1359 h 1676"/>
                <a:gd name="T90" fmla="*/ 637 w 1163"/>
                <a:gd name="T91" fmla="*/ 1378 h 1676"/>
                <a:gd name="T92" fmla="*/ 512 w 1163"/>
                <a:gd name="T93" fmla="*/ 1676 h 1676"/>
                <a:gd name="T94" fmla="*/ 682 w 1163"/>
                <a:gd name="T95" fmla="*/ 1383 h 1676"/>
                <a:gd name="T96" fmla="*/ 749 w 1163"/>
                <a:gd name="T97" fmla="*/ 1357 h 1676"/>
                <a:gd name="T98" fmla="*/ 809 w 1163"/>
                <a:gd name="T99" fmla="*/ 1317 h 1676"/>
                <a:gd name="T100" fmla="*/ 867 w 1163"/>
                <a:gd name="T101" fmla="*/ 1253 h 1676"/>
                <a:gd name="T102" fmla="*/ 988 w 1163"/>
                <a:gd name="T103" fmla="*/ 1109 h 1676"/>
                <a:gd name="T104" fmla="*/ 1085 w 1163"/>
                <a:gd name="T105" fmla="*/ 1080 h 1676"/>
                <a:gd name="T106" fmla="*/ 1105 w 1163"/>
                <a:gd name="T107" fmla="*/ 1050 h 1676"/>
                <a:gd name="T108" fmla="*/ 1147 w 1163"/>
                <a:gd name="T109" fmla="*/ 959 h 1676"/>
                <a:gd name="T110" fmla="*/ 1162 w 1163"/>
                <a:gd name="T111" fmla="*/ 868 h 1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63" h="1676">
                  <a:moveTo>
                    <a:pt x="1162" y="868"/>
                  </a:moveTo>
                  <a:cubicBezTo>
                    <a:pt x="1161" y="857"/>
                    <a:pt x="1159" y="845"/>
                    <a:pt x="1156" y="835"/>
                  </a:cubicBezTo>
                  <a:cubicBezTo>
                    <a:pt x="1141" y="776"/>
                    <a:pt x="1141" y="776"/>
                    <a:pt x="1141" y="776"/>
                  </a:cubicBezTo>
                  <a:cubicBezTo>
                    <a:pt x="1134" y="746"/>
                    <a:pt x="1134" y="746"/>
                    <a:pt x="1134" y="746"/>
                  </a:cubicBezTo>
                  <a:cubicBezTo>
                    <a:pt x="1130" y="731"/>
                    <a:pt x="1130" y="731"/>
                    <a:pt x="1130" y="731"/>
                  </a:cubicBezTo>
                  <a:cubicBezTo>
                    <a:pt x="1128" y="724"/>
                    <a:pt x="1128" y="724"/>
                    <a:pt x="1128" y="724"/>
                  </a:cubicBezTo>
                  <a:cubicBezTo>
                    <a:pt x="1127" y="720"/>
                    <a:pt x="1127" y="720"/>
                    <a:pt x="1127" y="720"/>
                  </a:cubicBezTo>
                  <a:cubicBezTo>
                    <a:pt x="1126" y="718"/>
                    <a:pt x="1126" y="717"/>
                    <a:pt x="1125" y="715"/>
                  </a:cubicBezTo>
                  <a:cubicBezTo>
                    <a:pt x="1118" y="692"/>
                    <a:pt x="1103" y="671"/>
                    <a:pt x="1083" y="657"/>
                  </a:cubicBezTo>
                  <a:cubicBezTo>
                    <a:pt x="1034" y="620"/>
                    <a:pt x="1034" y="620"/>
                    <a:pt x="1034" y="620"/>
                  </a:cubicBezTo>
                  <a:cubicBezTo>
                    <a:pt x="1009" y="602"/>
                    <a:pt x="1009" y="602"/>
                    <a:pt x="1009" y="602"/>
                  </a:cubicBezTo>
                  <a:cubicBezTo>
                    <a:pt x="1006" y="600"/>
                    <a:pt x="1006" y="600"/>
                    <a:pt x="1006" y="600"/>
                  </a:cubicBezTo>
                  <a:cubicBezTo>
                    <a:pt x="1006" y="599"/>
                    <a:pt x="1005" y="599"/>
                    <a:pt x="1005" y="598"/>
                  </a:cubicBezTo>
                  <a:cubicBezTo>
                    <a:pt x="1003" y="597"/>
                    <a:pt x="1002" y="596"/>
                    <a:pt x="1001" y="595"/>
                  </a:cubicBezTo>
                  <a:cubicBezTo>
                    <a:pt x="999" y="592"/>
                    <a:pt x="997" y="589"/>
                    <a:pt x="996" y="586"/>
                  </a:cubicBezTo>
                  <a:cubicBezTo>
                    <a:pt x="996" y="586"/>
                    <a:pt x="995" y="585"/>
                    <a:pt x="995" y="584"/>
                  </a:cubicBezTo>
                  <a:cubicBezTo>
                    <a:pt x="995" y="583"/>
                    <a:pt x="995" y="583"/>
                    <a:pt x="994" y="582"/>
                  </a:cubicBezTo>
                  <a:cubicBezTo>
                    <a:pt x="994" y="579"/>
                    <a:pt x="994" y="579"/>
                    <a:pt x="994" y="579"/>
                  </a:cubicBezTo>
                  <a:cubicBezTo>
                    <a:pt x="993" y="575"/>
                    <a:pt x="993" y="575"/>
                    <a:pt x="993" y="575"/>
                  </a:cubicBezTo>
                  <a:cubicBezTo>
                    <a:pt x="992" y="571"/>
                    <a:pt x="992" y="571"/>
                    <a:pt x="992" y="571"/>
                  </a:cubicBezTo>
                  <a:cubicBezTo>
                    <a:pt x="991" y="570"/>
                    <a:pt x="991" y="569"/>
                    <a:pt x="991" y="567"/>
                  </a:cubicBezTo>
                  <a:cubicBezTo>
                    <a:pt x="990" y="564"/>
                    <a:pt x="989" y="561"/>
                    <a:pt x="988" y="558"/>
                  </a:cubicBezTo>
                  <a:cubicBezTo>
                    <a:pt x="983" y="545"/>
                    <a:pt x="974" y="534"/>
                    <a:pt x="964" y="525"/>
                  </a:cubicBezTo>
                  <a:cubicBezTo>
                    <a:pt x="959" y="521"/>
                    <a:pt x="953" y="517"/>
                    <a:pt x="947" y="514"/>
                  </a:cubicBezTo>
                  <a:cubicBezTo>
                    <a:pt x="946" y="513"/>
                    <a:pt x="944" y="513"/>
                    <a:pt x="942" y="512"/>
                  </a:cubicBezTo>
                  <a:cubicBezTo>
                    <a:pt x="941" y="511"/>
                    <a:pt x="938" y="511"/>
                    <a:pt x="937" y="510"/>
                  </a:cubicBezTo>
                  <a:cubicBezTo>
                    <a:pt x="936" y="510"/>
                    <a:pt x="936" y="510"/>
                    <a:pt x="936" y="510"/>
                  </a:cubicBezTo>
                  <a:cubicBezTo>
                    <a:pt x="933" y="509"/>
                    <a:pt x="933" y="509"/>
                    <a:pt x="933" y="509"/>
                  </a:cubicBezTo>
                  <a:cubicBezTo>
                    <a:pt x="929" y="508"/>
                    <a:pt x="929" y="508"/>
                    <a:pt x="929" y="508"/>
                  </a:cubicBezTo>
                  <a:cubicBezTo>
                    <a:pt x="899" y="499"/>
                    <a:pt x="899" y="499"/>
                    <a:pt x="899" y="499"/>
                  </a:cubicBezTo>
                  <a:cubicBezTo>
                    <a:pt x="893" y="497"/>
                    <a:pt x="886" y="497"/>
                    <a:pt x="879" y="497"/>
                  </a:cubicBezTo>
                  <a:cubicBezTo>
                    <a:pt x="876" y="497"/>
                    <a:pt x="876" y="497"/>
                    <a:pt x="876" y="497"/>
                  </a:cubicBezTo>
                  <a:cubicBezTo>
                    <a:pt x="874" y="497"/>
                    <a:pt x="874" y="497"/>
                    <a:pt x="874" y="497"/>
                  </a:cubicBezTo>
                  <a:cubicBezTo>
                    <a:pt x="870" y="497"/>
                    <a:pt x="870" y="497"/>
                    <a:pt x="870" y="497"/>
                  </a:cubicBezTo>
                  <a:cubicBezTo>
                    <a:pt x="862" y="497"/>
                    <a:pt x="862" y="497"/>
                    <a:pt x="862" y="497"/>
                  </a:cubicBezTo>
                  <a:cubicBezTo>
                    <a:pt x="832" y="499"/>
                    <a:pt x="832" y="499"/>
                    <a:pt x="832" y="499"/>
                  </a:cubicBezTo>
                  <a:cubicBezTo>
                    <a:pt x="754" y="504"/>
                    <a:pt x="754" y="504"/>
                    <a:pt x="754" y="504"/>
                  </a:cubicBezTo>
                  <a:cubicBezTo>
                    <a:pt x="908" y="300"/>
                    <a:pt x="908" y="300"/>
                    <a:pt x="908" y="300"/>
                  </a:cubicBezTo>
                  <a:cubicBezTo>
                    <a:pt x="998" y="180"/>
                    <a:pt x="998" y="180"/>
                    <a:pt x="998" y="180"/>
                  </a:cubicBezTo>
                  <a:cubicBezTo>
                    <a:pt x="1020" y="150"/>
                    <a:pt x="1020" y="150"/>
                    <a:pt x="1020" y="150"/>
                  </a:cubicBezTo>
                  <a:cubicBezTo>
                    <a:pt x="1031" y="135"/>
                    <a:pt x="1031" y="135"/>
                    <a:pt x="1031" y="135"/>
                  </a:cubicBezTo>
                  <a:cubicBezTo>
                    <a:pt x="1037" y="127"/>
                    <a:pt x="1037" y="127"/>
                    <a:pt x="1037" y="127"/>
                  </a:cubicBezTo>
                  <a:cubicBezTo>
                    <a:pt x="1040" y="123"/>
                    <a:pt x="1040" y="123"/>
                    <a:pt x="1040" y="123"/>
                  </a:cubicBezTo>
                  <a:cubicBezTo>
                    <a:pt x="1043" y="118"/>
                    <a:pt x="1043" y="118"/>
                    <a:pt x="1043" y="118"/>
                  </a:cubicBezTo>
                  <a:cubicBezTo>
                    <a:pt x="1053" y="103"/>
                    <a:pt x="1057" y="85"/>
                    <a:pt x="1054" y="68"/>
                  </a:cubicBezTo>
                  <a:cubicBezTo>
                    <a:pt x="1053" y="60"/>
                    <a:pt x="1051" y="51"/>
                    <a:pt x="1047" y="44"/>
                  </a:cubicBezTo>
                  <a:cubicBezTo>
                    <a:pt x="1046" y="42"/>
                    <a:pt x="1045" y="40"/>
                    <a:pt x="1044" y="38"/>
                  </a:cubicBezTo>
                  <a:cubicBezTo>
                    <a:pt x="1041" y="33"/>
                    <a:pt x="1041" y="33"/>
                    <a:pt x="1041" y="33"/>
                  </a:cubicBezTo>
                  <a:cubicBezTo>
                    <a:pt x="1038" y="29"/>
                    <a:pt x="1035" y="26"/>
                    <a:pt x="1032" y="22"/>
                  </a:cubicBezTo>
                  <a:cubicBezTo>
                    <a:pt x="1026" y="17"/>
                    <a:pt x="1019" y="12"/>
                    <a:pt x="1011" y="8"/>
                  </a:cubicBezTo>
                  <a:cubicBezTo>
                    <a:pt x="1003" y="5"/>
                    <a:pt x="995" y="2"/>
                    <a:pt x="986" y="1"/>
                  </a:cubicBezTo>
                  <a:cubicBezTo>
                    <a:pt x="969" y="0"/>
                    <a:pt x="951" y="4"/>
                    <a:pt x="937" y="13"/>
                  </a:cubicBezTo>
                  <a:cubicBezTo>
                    <a:pt x="935" y="15"/>
                    <a:pt x="933" y="16"/>
                    <a:pt x="931" y="18"/>
                  </a:cubicBezTo>
                  <a:cubicBezTo>
                    <a:pt x="927" y="21"/>
                    <a:pt x="927" y="21"/>
                    <a:pt x="927" y="21"/>
                  </a:cubicBezTo>
                  <a:cubicBezTo>
                    <a:pt x="920" y="28"/>
                    <a:pt x="920" y="28"/>
                    <a:pt x="920" y="28"/>
                  </a:cubicBezTo>
                  <a:cubicBezTo>
                    <a:pt x="906" y="41"/>
                    <a:pt x="906" y="41"/>
                    <a:pt x="906" y="41"/>
                  </a:cubicBezTo>
                  <a:cubicBezTo>
                    <a:pt x="879" y="67"/>
                    <a:pt x="879" y="67"/>
                    <a:pt x="879" y="67"/>
                  </a:cubicBezTo>
                  <a:cubicBezTo>
                    <a:pt x="770" y="170"/>
                    <a:pt x="770" y="170"/>
                    <a:pt x="770" y="170"/>
                  </a:cubicBezTo>
                  <a:cubicBezTo>
                    <a:pt x="553" y="377"/>
                    <a:pt x="553" y="377"/>
                    <a:pt x="553" y="377"/>
                  </a:cubicBezTo>
                  <a:cubicBezTo>
                    <a:pt x="444" y="481"/>
                    <a:pt x="444" y="481"/>
                    <a:pt x="444" y="481"/>
                  </a:cubicBezTo>
                  <a:cubicBezTo>
                    <a:pt x="431" y="494"/>
                    <a:pt x="431" y="494"/>
                    <a:pt x="431" y="494"/>
                  </a:cubicBezTo>
                  <a:cubicBezTo>
                    <a:pt x="424" y="501"/>
                    <a:pt x="424" y="501"/>
                    <a:pt x="424" y="501"/>
                  </a:cubicBezTo>
                  <a:cubicBezTo>
                    <a:pt x="422" y="503"/>
                    <a:pt x="419" y="506"/>
                    <a:pt x="417" y="508"/>
                  </a:cubicBezTo>
                  <a:cubicBezTo>
                    <a:pt x="408" y="518"/>
                    <a:pt x="399" y="528"/>
                    <a:pt x="392" y="539"/>
                  </a:cubicBezTo>
                  <a:cubicBezTo>
                    <a:pt x="384" y="550"/>
                    <a:pt x="377" y="562"/>
                    <a:pt x="372" y="574"/>
                  </a:cubicBezTo>
                  <a:cubicBezTo>
                    <a:pt x="356" y="609"/>
                    <a:pt x="356" y="609"/>
                    <a:pt x="356" y="609"/>
                  </a:cubicBezTo>
                  <a:cubicBezTo>
                    <a:pt x="336" y="655"/>
                    <a:pt x="316" y="700"/>
                    <a:pt x="296" y="746"/>
                  </a:cubicBezTo>
                  <a:cubicBezTo>
                    <a:pt x="236" y="884"/>
                    <a:pt x="236" y="884"/>
                    <a:pt x="236" y="884"/>
                  </a:cubicBezTo>
                  <a:cubicBezTo>
                    <a:pt x="177" y="1022"/>
                    <a:pt x="177" y="1022"/>
                    <a:pt x="177" y="1022"/>
                  </a:cubicBezTo>
                  <a:cubicBezTo>
                    <a:pt x="117" y="1160"/>
                    <a:pt x="117" y="1160"/>
                    <a:pt x="117" y="1160"/>
                  </a:cubicBezTo>
                  <a:cubicBezTo>
                    <a:pt x="58" y="1298"/>
                    <a:pt x="58" y="1298"/>
                    <a:pt x="58" y="1298"/>
                  </a:cubicBezTo>
                  <a:cubicBezTo>
                    <a:pt x="0" y="1436"/>
                    <a:pt x="0" y="1436"/>
                    <a:pt x="0" y="1436"/>
                  </a:cubicBezTo>
                  <a:cubicBezTo>
                    <a:pt x="65" y="1301"/>
                    <a:pt x="65" y="1301"/>
                    <a:pt x="65" y="1301"/>
                  </a:cubicBezTo>
                  <a:cubicBezTo>
                    <a:pt x="130" y="1165"/>
                    <a:pt x="130" y="1165"/>
                    <a:pt x="130" y="1165"/>
                  </a:cubicBezTo>
                  <a:cubicBezTo>
                    <a:pt x="194" y="1030"/>
                    <a:pt x="194" y="1030"/>
                    <a:pt x="194" y="1030"/>
                  </a:cubicBezTo>
                  <a:cubicBezTo>
                    <a:pt x="258" y="894"/>
                    <a:pt x="258" y="894"/>
                    <a:pt x="258" y="894"/>
                  </a:cubicBezTo>
                  <a:cubicBezTo>
                    <a:pt x="321" y="758"/>
                    <a:pt x="321" y="758"/>
                    <a:pt x="321" y="758"/>
                  </a:cubicBezTo>
                  <a:cubicBezTo>
                    <a:pt x="342" y="712"/>
                    <a:pt x="364" y="667"/>
                    <a:pt x="384" y="621"/>
                  </a:cubicBezTo>
                  <a:cubicBezTo>
                    <a:pt x="400" y="587"/>
                    <a:pt x="400" y="587"/>
                    <a:pt x="400" y="587"/>
                  </a:cubicBezTo>
                  <a:cubicBezTo>
                    <a:pt x="405" y="577"/>
                    <a:pt x="411" y="567"/>
                    <a:pt x="418" y="558"/>
                  </a:cubicBezTo>
                  <a:cubicBezTo>
                    <a:pt x="425" y="548"/>
                    <a:pt x="432" y="539"/>
                    <a:pt x="440" y="531"/>
                  </a:cubicBezTo>
                  <a:cubicBezTo>
                    <a:pt x="442" y="529"/>
                    <a:pt x="445" y="527"/>
                    <a:pt x="447" y="525"/>
                  </a:cubicBezTo>
                  <a:cubicBezTo>
                    <a:pt x="454" y="519"/>
                    <a:pt x="454" y="519"/>
                    <a:pt x="454" y="519"/>
                  </a:cubicBezTo>
                  <a:cubicBezTo>
                    <a:pt x="467" y="506"/>
                    <a:pt x="467" y="506"/>
                    <a:pt x="467" y="506"/>
                  </a:cubicBezTo>
                  <a:cubicBezTo>
                    <a:pt x="578" y="404"/>
                    <a:pt x="578" y="404"/>
                    <a:pt x="578" y="404"/>
                  </a:cubicBezTo>
                  <a:cubicBezTo>
                    <a:pt x="797" y="199"/>
                    <a:pt x="797" y="199"/>
                    <a:pt x="797" y="199"/>
                  </a:cubicBezTo>
                  <a:cubicBezTo>
                    <a:pt x="907" y="97"/>
                    <a:pt x="907" y="97"/>
                    <a:pt x="907" y="97"/>
                  </a:cubicBezTo>
                  <a:cubicBezTo>
                    <a:pt x="935" y="71"/>
                    <a:pt x="935" y="71"/>
                    <a:pt x="935" y="71"/>
                  </a:cubicBezTo>
                  <a:cubicBezTo>
                    <a:pt x="948" y="58"/>
                    <a:pt x="948" y="58"/>
                    <a:pt x="948" y="58"/>
                  </a:cubicBezTo>
                  <a:cubicBezTo>
                    <a:pt x="955" y="52"/>
                    <a:pt x="955" y="52"/>
                    <a:pt x="955" y="52"/>
                  </a:cubicBezTo>
                  <a:cubicBezTo>
                    <a:pt x="958" y="49"/>
                    <a:pt x="958" y="49"/>
                    <a:pt x="958" y="49"/>
                  </a:cubicBezTo>
                  <a:cubicBezTo>
                    <a:pt x="959" y="49"/>
                    <a:pt x="959" y="49"/>
                    <a:pt x="960" y="48"/>
                  </a:cubicBezTo>
                  <a:cubicBezTo>
                    <a:pt x="966" y="44"/>
                    <a:pt x="974" y="42"/>
                    <a:pt x="982" y="43"/>
                  </a:cubicBezTo>
                  <a:cubicBezTo>
                    <a:pt x="986" y="43"/>
                    <a:pt x="990" y="44"/>
                    <a:pt x="993" y="46"/>
                  </a:cubicBezTo>
                  <a:cubicBezTo>
                    <a:pt x="997" y="48"/>
                    <a:pt x="1000" y="50"/>
                    <a:pt x="1003" y="53"/>
                  </a:cubicBezTo>
                  <a:cubicBezTo>
                    <a:pt x="1004" y="54"/>
                    <a:pt x="1005" y="56"/>
                    <a:pt x="1007" y="57"/>
                  </a:cubicBezTo>
                  <a:cubicBezTo>
                    <a:pt x="1007" y="58"/>
                    <a:pt x="1008" y="59"/>
                    <a:pt x="1008" y="60"/>
                  </a:cubicBezTo>
                  <a:cubicBezTo>
                    <a:pt x="1010" y="62"/>
                    <a:pt x="1010" y="62"/>
                    <a:pt x="1010" y="62"/>
                  </a:cubicBezTo>
                  <a:cubicBezTo>
                    <a:pt x="1011" y="66"/>
                    <a:pt x="1012" y="69"/>
                    <a:pt x="1013" y="73"/>
                  </a:cubicBezTo>
                  <a:cubicBezTo>
                    <a:pt x="1014" y="81"/>
                    <a:pt x="1012" y="89"/>
                    <a:pt x="1008" y="96"/>
                  </a:cubicBezTo>
                  <a:cubicBezTo>
                    <a:pt x="1006" y="98"/>
                    <a:pt x="1006" y="98"/>
                    <a:pt x="1006" y="98"/>
                  </a:cubicBezTo>
                  <a:cubicBezTo>
                    <a:pt x="1003" y="102"/>
                    <a:pt x="1003" y="102"/>
                    <a:pt x="1003" y="102"/>
                  </a:cubicBezTo>
                  <a:cubicBezTo>
                    <a:pt x="998" y="109"/>
                    <a:pt x="998" y="109"/>
                    <a:pt x="998" y="109"/>
                  </a:cubicBezTo>
                  <a:cubicBezTo>
                    <a:pt x="986" y="124"/>
                    <a:pt x="986" y="124"/>
                    <a:pt x="986" y="124"/>
                  </a:cubicBezTo>
                  <a:cubicBezTo>
                    <a:pt x="964" y="154"/>
                    <a:pt x="964" y="154"/>
                    <a:pt x="964" y="154"/>
                  </a:cubicBezTo>
                  <a:cubicBezTo>
                    <a:pt x="873" y="274"/>
                    <a:pt x="873" y="274"/>
                    <a:pt x="873" y="274"/>
                  </a:cubicBezTo>
                  <a:cubicBezTo>
                    <a:pt x="694" y="515"/>
                    <a:pt x="694" y="515"/>
                    <a:pt x="694" y="515"/>
                  </a:cubicBezTo>
                  <a:cubicBezTo>
                    <a:pt x="694" y="515"/>
                    <a:pt x="694" y="515"/>
                    <a:pt x="694" y="515"/>
                  </a:cubicBezTo>
                  <a:cubicBezTo>
                    <a:pt x="691" y="519"/>
                    <a:pt x="689" y="524"/>
                    <a:pt x="690" y="529"/>
                  </a:cubicBezTo>
                  <a:cubicBezTo>
                    <a:pt x="690" y="540"/>
                    <a:pt x="700" y="549"/>
                    <a:pt x="712" y="548"/>
                  </a:cubicBezTo>
                  <a:cubicBezTo>
                    <a:pt x="834" y="540"/>
                    <a:pt x="834" y="540"/>
                    <a:pt x="834" y="540"/>
                  </a:cubicBezTo>
                  <a:cubicBezTo>
                    <a:pt x="865" y="538"/>
                    <a:pt x="865" y="538"/>
                    <a:pt x="865" y="538"/>
                  </a:cubicBezTo>
                  <a:cubicBezTo>
                    <a:pt x="873" y="538"/>
                    <a:pt x="873" y="538"/>
                    <a:pt x="873" y="538"/>
                  </a:cubicBezTo>
                  <a:cubicBezTo>
                    <a:pt x="877" y="538"/>
                    <a:pt x="877" y="538"/>
                    <a:pt x="877" y="538"/>
                  </a:cubicBezTo>
                  <a:cubicBezTo>
                    <a:pt x="878" y="537"/>
                    <a:pt x="878" y="537"/>
                    <a:pt x="878" y="537"/>
                  </a:cubicBezTo>
                  <a:cubicBezTo>
                    <a:pt x="879" y="537"/>
                    <a:pt x="879" y="537"/>
                    <a:pt x="879" y="537"/>
                  </a:cubicBezTo>
                  <a:cubicBezTo>
                    <a:pt x="883" y="537"/>
                    <a:pt x="886" y="538"/>
                    <a:pt x="889" y="539"/>
                  </a:cubicBezTo>
                  <a:cubicBezTo>
                    <a:pt x="918" y="547"/>
                    <a:pt x="918" y="547"/>
                    <a:pt x="918" y="547"/>
                  </a:cubicBezTo>
                  <a:cubicBezTo>
                    <a:pt x="922" y="548"/>
                    <a:pt x="922" y="548"/>
                    <a:pt x="922" y="548"/>
                  </a:cubicBezTo>
                  <a:cubicBezTo>
                    <a:pt x="923" y="548"/>
                    <a:pt x="923" y="548"/>
                    <a:pt x="923" y="548"/>
                  </a:cubicBezTo>
                  <a:cubicBezTo>
                    <a:pt x="923" y="548"/>
                    <a:pt x="923" y="548"/>
                    <a:pt x="923" y="548"/>
                  </a:cubicBezTo>
                  <a:cubicBezTo>
                    <a:pt x="923" y="548"/>
                    <a:pt x="923" y="548"/>
                    <a:pt x="923" y="548"/>
                  </a:cubicBezTo>
                  <a:cubicBezTo>
                    <a:pt x="923" y="548"/>
                    <a:pt x="923" y="548"/>
                    <a:pt x="923" y="548"/>
                  </a:cubicBezTo>
                  <a:cubicBezTo>
                    <a:pt x="925" y="549"/>
                    <a:pt x="925" y="549"/>
                    <a:pt x="925" y="549"/>
                  </a:cubicBezTo>
                  <a:cubicBezTo>
                    <a:pt x="927" y="549"/>
                    <a:pt x="927" y="549"/>
                    <a:pt x="927" y="549"/>
                  </a:cubicBezTo>
                  <a:cubicBezTo>
                    <a:pt x="928" y="550"/>
                    <a:pt x="929" y="550"/>
                    <a:pt x="930" y="550"/>
                  </a:cubicBezTo>
                  <a:cubicBezTo>
                    <a:pt x="933" y="552"/>
                    <a:pt x="936" y="554"/>
                    <a:pt x="938" y="556"/>
                  </a:cubicBezTo>
                  <a:cubicBezTo>
                    <a:pt x="944" y="560"/>
                    <a:pt x="948" y="566"/>
                    <a:pt x="951" y="573"/>
                  </a:cubicBezTo>
                  <a:cubicBezTo>
                    <a:pt x="951" y="574"/>
                    <a:pt x="952" y="576"/>
                    <a:pt x="953" y="578"/>
                  </a:cubicBezTo>
                  <a:cubicBezTo>
                    <a:pt x="953" y="578"/>
                    <a:pt x="953" y="580"/>
                    <a:pt x="953" y="581"/>
                  </a:cubicBezTo>
                  <a:cubicBezTo>
                    <a:pt x="954" y="585"/>
                    <a:pt x="954" y="585"/>
                    <a:pt x="954" y="585"/>
                  </a:cubicBezTo>
                  <a:cubicBezTo>
                    <a:pt x="955" y="588"/>
                    <a:pt x="955" y="588"/>
                    <a:pt x="955" y="588"/>
                  </a:cubicBezTo>
                  <a:cubicBezTo>
                    <a:pt x="956" y="593"/>
                    <a:pt x="956" y="593"/>
                    <a:pt x="956" y="593"/>
                  </a:cubicBezTo>
                  <a:cubicBezTo>
                    <a:pt x="957" y="594"/>
                    <a:pt x="958" y="596"/>
                    <a:pt x="958" y="598"/>
                  </a:cubicBezTo>
                  <a:cubicBezTo>
                    <a:pt x="959" y="599"/>
                    <a:pt x="959" y="601"/>
                    <a:pt x="960" y="603"/>
                  </a:cubicBezTo>
                  <a:cubicBezTo>
                    <a:pt x="963" y="609"/>
                    <a:pt x="967" y="615"/>
                    <a:pt x="971" y="620"/>
                  </a:cubicBezTo>
                  <a:cubicBezTo>
                    <a:pt x="974" y="623"/>
                    <a:pt x="976" y="625"/>
                    <a:pt x="979" y="628"/>
                  </a:cubicBezTo>
                  <a:cubicBezTo>
                    <a:pt x="980" y="629"/>
                    <a:pt x="981" y="630"/>
                    <a:pt x="983" y="631"/>
                  </a:cubicBezTo>
                  <a:cubicBezTo>
                    <a:pt x="986" y="633"/>
                    <a:pt x="986" y="633"/>
                    <a:pt x="986" y="633"/>
                  </a:cubicBezTo>
                  <a:cubicBezTo>
                    <a:pt x="1011" y="651"/>
                    <a:pt x="1011" y="651"/>
                    <a:pt x="1011" y="651"/>
                  </a:cubicBezTo>
                  <a:cubicBezTo>
                    <a:pt x="1061" y="688"/>
                    <a:pt x="1061" y="688"/>
                    <a:pt x="1061" y="688"/>
                  </a:cubicBezTo>
                  <a:cubicBezTo>
                    <a:pt x="1075" y="697"/>
                    <a:pt x="1085" y="711"/>
                    <a:pt x="1090" y="727"/>
                  </a:cubicBezTo>
                  <a:cubicBezTo>
                    <a:pt x="1090" y="728"/>
                    <a:pt x="1091" y="729"/>
                    <a:pt x="1091" y="730"/>
                  </a:cubicBezTo>
                  <a:cubicBezTo>
                    <a:pt x="1092" y="733"/>
                    <a:pt x="1092" y="733"/>
                    <a:pt x="1092" y="733"/>
                  </a:cubicBezTo>
                  <a:cubicBezTo>
                    <a:pt x="1094" y="741"/>
                    <a:pt x="1094" y="741"/>
                    <a:pt x="1094" y="741"/>
                  </a:cubicBezTo>
                  <a:cubicBezTo>
                    <a:pt x="1098" y="755"/>
                    <a:pt x="1098" y="755"/>
                    <a:pt x="1098" y="755"/>
                  </a:cubicBezTo>
                  <a:cubicBezTo>
                    <a:pt x="1106" y="785"/>
                    <a:pt x="1106" y="785"/>
                    <a:pt x="1106" y="785"/>
                  </a:cubicBezTo>
                  <a:cubicBezTo>
                    <a:pt x="1122" y="844"/>
                    <a:pt x="1122" y="844"/>
                    <a:pt x="1122" y="844"/>
                  </a:cubicBezTo>
                  <a:cubicBezTo>
                    <a:pt x="1125" y="854"/>
                    <a:pt x="1127" y="862"/>
                    <a:pt x="1128" y="872"/>
                  </a:cubicBezTo>
                  <a:cubicBezTo>
                    <a:pt x="1129" y="881"/>
                    <a:pt x="1129" y="890"/>
                    <a:pt x="1128" y="899"/>
                  </a:cubicBezTo>
                  <a:cubicBezTo>
                    <a:pt x="1127" y="909"/>
                    <a:pt x="1126" y="918"/>
                    <a:pt x="1123" y="927"/>
                  </a:cubicBezTo>
                  <a:cubicBezTo>
                    <a:pt x="1122" y="931"/>
                    <a:pt x="1121" y="935"/>
                    <a:pt x="1119" y="940"/>
                  </a:cubicBezTo>
                  <a:cubicBezTo>
                    <a:pt x="1119" y="942"/>
                    <a:pt x="1118" y="944"/>
                    <a:pt x="1117" y="946"/>
                  </a:cubicBezTo>
                  <a:cubicBezTo>
                    <a:pt x="1116" y="949"/>
                    <a:pt x="1116" y="949"/>
                    <a:pt x="1116" y="949"/>
                  </a:cubicBezTo>
                  <a:cubicBezTo>
                    <a:pt x="1114" y="953"/>
                    <a:pt x="1114" y="953"/>
                    <a:pt x="1114" y="953"/>
                  </a:cubicBezTo>
                  <a:cubicBezTo>
                    <a:pt x="1089" y="1009"/>
                    <a:pt x="1089" y="1009"/>
                    <a:pt x="1089" y="1009"/>
                  </a:cubicBezTo>
                  <a:cubicBezTo>
                    <a:pt x="1077" y="1037"/>
                    <a:pt x="1077" y="1037"/>
                    <a:pt x="1077" y="1037"/>
                  </a:cubicBezTo>
                  <a:cubicBezTo>
                    <a:pt x="1076" y="1038"/>
                    <a:pt x="1075" y="1042"/>
                    <a:pt x="1074" y="1043"/>
                  </a:cubicBezTo>
                  <a:cubicBezTo>
                    <a:pt x="1073" y="1045"/>
                    <a:pt x="1072" y="1047"/>
                    <a:pt x="1071" y="1048"/>
                  </a:cubicBezTo>
                  <a:cubicBezTo>
                    <a:pt x="1068" y="1052"/>
                    <a:pt x="1066" y="1055"/>
                    <a:pt x="1063" y="1058"/>
                  </a:cubicBezTo>
                  <a:cubicBezTo>
                    <a:pt x="1051" y="1071"/>
                    <a:pt x="1035" y="1078"/>
                    <a:pt x="1018" y="1080"/>
                  </a:cubicBezTo>
                  <a:cubicBezTo>
                    <a:pt x="1016" y="1080"/>
                    <a:pt x="1014" y="1080"/>
                    <a:pt x="1011" y="1080"/>
                  </a:cubicBezTo>
                  <a:cubicBezTo>
                    <a:pt x="1004" y="1081"/>
                    <a:pt x="1004" y="1081"/>
                    <a:pt x="1004" y="1081"/>
                  </a:cubicBezTo>
                  <a:cubicBezTo>
                    <a:pt x="988" y="1081"/>
                    <a:pt x="988" y="1081"/>
                    <a:pt x="988" y="1081"/>
                  </a:cubicBezTo>
                  <a:cubicBezTo>
                    <a:pt x="958" y="1081"/>
                    <a:pt x="958" y="1081"/>
                    <a:pt x="958" y="1081"/>
                  </a:cubicBezTo>
                  <a:cubicBezTo>
                    <a:pt x="957" y="1081"/>
                    <a:pt x="957" y="1081"/>
                    <a:pt x="957" y="1081"/>
                  </a:cubicBezTo>
                  <a:cubicBezTo>
                    <a:pt x="953" y="1081"/>
                    <a:pt x="949" y="1083"/>
                    <a:pt x="946" y="1087"/>
                  </a:cubicBezTo>
                  <a:cubicBezTo>
                    <a:pt x="885" y="1182"/>
                    <a:pt x="885" y="1182"/>
                    <a:pt x="885" y="1182"/>
                  </a:cubicBezTo>
                  <a:cubicBezTo>
                    <a:pt x="855" y="1229"/>
                    <a:pt x="855" y="1229"/>
                    <a:pt x="855" y="1229"/>
                  </a:cubicBezTo>
                  <a:cubicBezTo>
                    <a:pt x="848" y="1240"/>
                    <a:pt x="848" y="1240"/>
                    <a:pt x="848" y="1240"/>
                  </a:cubicBezTo>
                  <a:cubicBezTo>
                    <a:pt x="840" y="1252"/>
                    <a:pt x="840" y="1252"/>
                    <a:pt x="840" y="1252"/>
                  </a:cubicBezTo>
                  <a:cubicBezTo>
                    <a:pt x="835" y="1259"/>
                    <a:pt x="829" y="1266"/>
                    <a:pt x="823" y="1273"/>
                  </a:cubicBezTo>
                  <a:cubicBezTo>
                    <a:pt x="818" y="1280"/>
                    <a:pt x="812" y="1286"/>
                    <a:pt x="805" y="1293"/>
                  </a:cubicBezTo>
                  <a:cubicBezTo>
                    <a:pt x="802" y="1296"/>
                    <a:pt x="799" y="1299"/>
                    <a:pt x="795" y="1302"/>
                  </a:cubicBezTo>
                  <a:cubicBezTo>
                    <a:pt x="792" y="1305"/>
                    <a:pt x="789" y="1308"/>
                    <a:pt x="785" y="1311"/>
                  </a:cubicBezTo>
                  <a:cubicBezTo>
                    <a:pt x="782" y="1314"/>
                    <a:pt x="778" y="1317"/>
                    <a:pt x="774" y="1319"/>
                  </a:cubicBezTo>
                  <a:cubicBezTo>
                    <a:pt x="771" y="1322"/>
                    <a:pt x="767" y="1325"/>
                    <a:pt x="763" y="1327"/>
                  </a:cubicBezTo>
                  <a:cubicBezTo>
                    <a:pt x="756" y="1332"/>
                    <a:pt x="748" y="1337"/>
                    <a:pt x="740" y="1342"/>
                  </a:cubicBezTo>
                  <a:cubicBezTo>
                    <a:pt x="732" y="1346"/>
                    <a:pt x="724" y="1350"/>
                    <a:pt x="716" y="1354"/>
                  </a:cubicBezTo>
                  <a:cubicBezTo>
                    <a:pt x="712" y="1356"/>
                    <a:pt x="708" y="1357"/>
                    <a:pt x="704" y="1359"/>
                  </a:cubicBezTo>
                  <a:cubicBezTo>
                    <a:pt x="699" y="1361"/>
                    <a:pt x="695" y="1362"/>
                    <a:pt x="691" y="1364"/>
                  </a:cubicBezTo>
                  <a:cubicBezTo>
                    <a:pt x="678" y="1368"/>
                    <a:pt x="678" y="1368"/>
                    <a:pt x="678" y="1368"/>
                  </a:cubicBezTo>
                  <a:cubicBezTo>
                    <a:pt x="665" y="1371"/>
                    <a:pt x="665" y="1371"/>
                    <a:pt x="665" y="1371"/>
                  </a:cubicBezTo>
                  <a:cubicBezTo>
                    <a:pt x="637" y="1378"/>
                    <a:pt x="637" y="1378"/>
                    <a:pt x="637" y="1378"/>
                  </a:cubicBezTo>
                  <a:cubicBezTo>
                    <a:pt x="637" y="1378"/>
                    <a:pt x="637" y="1378"/>
                    <a:pt x="637" y="1378"/>
                  </a:cubicBezTo>
                  <a:cubicBezTo>
                    <a:pt x="635" y="1379"/>
                    <a:pt x="633" y="1380"/>
                    <a:pt x="632" y="1382"/>
                  </a:cubicBezTo>
                  <a:cubicBezTo>
                    <a:pt x="572" y="1529"/>
                    <a:pt x="572" y="1529"/>
                    <a:pt x="572" y="1529"/>
                  </a:cubicBezTo>
                  <a:cubicBezTo>
                    <a:pt x="512" y="1676"/>
                    <a:pt x="512" y="1676"/>
                    <a:pt x="512" y="1676"/>
                  </a:cubicBezTo>
                  <a:cubicBezTo>
                    <a:pt x="579" y="1532"/>
                    <a:pt x="579" y="1532"/>
                    <a:pt x="579" y="1532"/>
                  </a:cubicBezTo>
                  <a:cubicBezTo>
                    <a:pt x="644" y="1391"/>
                    <a:pt x="644" y="1391"/>
                    <a:pt x="644" y="1391"/>
                  </a:cubicBezTo>
                  <a:cubicBezTo>
                    <a:pt x="668" y="1386"/>
                    <a:pt x="668" y="1386"/>
                    <a:pt x="668" y="1386"/>
                  </a:cubicBezTo>
                  <a:cubicBezTo>
                    <a:pt x="682" y="1383"/>
                    <a:pt x="682" y="1383"/>
                    <a:pt x="682" y="1383"/>
                  </a:cubicBezTo>
                  <a:cubicBezTo>
                    <a:pt x="696" y="1379"/>
                    <a:pt x="696" y="1379"/>
                    <a:pt x="696" y="1379"/>
                  </a:cubicBezTo>
                  <a:cubicBezTo>
                    <a:pt x="700" y="1378"/>
                    <a:pt x="705" y="1376"/>
                    <a:pt x="709" y="1375"/>
                  </a:cubicBezTo>
                  <a:cubicBezTo>
                    <a:pt x="714" y="1373"/>
                    <a:pt x="718" y="1371"/>
                    <a:pt x="723" y="1369"/>
                  </a:cubicBezTo>
                  <a:cubicBezTo>
                    <a:pt x="732" y="1366"/>
                    <a:pt x="740" y="1362"/>
                    <a:pt x="749" y="1357"/>
                  </a:cubicBezTo>
                  <a:cubicBezTo>
                    <a:pt x="757" y="1353"/>
                    <a:pt x="766" y="1348"/>
                    <a:pt x="774" y="1343"/>
                  </a:cubicBezTo>
                  <a:cubicBezTo>
                    <a:pt x="778" y="1341"/>
                    <a:pt x="782" y="1338"/>
                    <a:pt x="786" y="1335"/>
                  </a:cubicBezTo>
                  <a:cubicBezTo>
                    <a:pt x="790" y="1332"/>
                    <a:pt x="794" y="1330"/>
                    <a:pt x="798" y="1327"/>
                  </a:cubicBezTo>
                  <a:cubicBezTo>
                    <a:pt x="801" y="1324"/>
                    <a:pt x="805" y="1321"/>
                    <a:pt x="809" y="1317"/>
                  </a:cubicBezTo>
                  <a:cubicBezTo>
                    <a:pt x="812" y="1314"/>
                    <a:pt x="816" y="1311"/>
                    <a:pt x="820" y="1308"/>
                  </a:cubicBezTo>
                  <a:cubicBezTo>
                    <a:pt x="827" y="1301"/>
                    <a:pt x="833" y="1294"/>
                    <a:pt x="840" y="1287"/>
                  </a:cubicBezTo>
                  <a:cubicBezTo>
                    <a:pt x="846" y="1280"/>
                    <a:pt x="853" y="1272"/>
                    <a:pt x="858" y="1265"/>
                  </a:cubicBezTo>
                  <a:cubicBezTo>
                    <a:pt x="867" y="1253"/>
                    <a:pt x="867" y="1253"/>
                    <a:pt x="867" y="1253"/>
                  </a:cubicBezTo>
                  <a:cubicBezTo>
                    <a:pt x="875" y="1241"/>
                    <a:pt x="875" y="1241"/>
                    <a:pt x="875" y="1241"/>
                  </a:cubicBezTo>
                  <a:cubicBezTo>
                    <a:pt x="906" y="1195"/>
                    <a:pt x="906" y="1195"/>
                    <a:pt x="906" y="1195"/>
                  </a:cubicBezTo>
                  <a:cubicBezTo>
                    <a:pt x="965" y="1109"/>
                    <a:pt x="965" y="1109"/>
                    <a:pt x="965" y="1109"/>
                  </a:cubicBezTo>
                  <a:cubicBezTo>
                    <a:pt x="988" y="1109"/>
                    <a:pt x="988" y="1109"/>
                    <a:pt x="988" y="1109"/>
                  </a:cubicBezTo>
                  <a:cubicBezTo>
                    <a:pt x="1004" y="1110"/>
                    <a:pt x="1004" y="1110"/>
                    <a:pt x="1004" y="1110"/>
                  </a:cubicBezTo>
                  <a:cubicBezTo>
                    <a:pt x="1011" y="1110"/>
                    <a:pt x="1011" y="1110"/>
                    <a:pt x="1011" y="1110"/>
                  </a:cubicBezTo>
                  <a:cubicBezTo>
                    <a:pt x="1014" y="1110"/>
                    <a:pt x="1017" y="1110"/>
                    <a:pt x="1020" y="1109"/>
                  </a:cubicBezTo>
                  <a:cubicBezTo>
                    <a:pt x="1044" y="1108"/>
                    <a:pt x="1067" y="1097"/>
                    <a:pt x="1085" y="1080"/>
                  </a:cubicBezTo>
                  <a:cubicBezTo>
                    <a:pt x="1089" y="1075"/>
                    <a:pt x="1093" y="1071"/>
                    <a:pt x="1096" y="1066"/>
                  </a:cubicBezTo>
                  <a:cubicBezTo>
                    <a:pt x="1098" y="1064"/>
                    <a:pt x="1099" y="1061"/>
                    <a:pt x="1101" y="1058"/>
                  </a:cubicBezTo>
                  <a:cubicBezTo>
                    <a:pt x="1102" y="1056"/>
                    <a:pt x="1102" y="1055"/>
                    <a:pt x="1103" y="1054"/>
                  </a:cubicBezTo>
                  <a:cubicBezTo>
                    <a:pt x="1105" y="1050"/>
                    <a:pt x="1105" y="1050"/>
                    <a:pt x="1105" y="1050"/>
                  </a:cubicBezTo>
                  <a:cubicBezTo>
                    <a:pt x="1118" y="1022"/>
                    <a:pt x="1118" y="1022"/>
                    <a:pt x="1118" y="1022"/>
                  </a:cubicBezTo>
                  <a:cubicBezTo>
                    <a:pt x="1144" y="967"/>
                    <a:pt x="1144" y="967"/>
                    <a:pt x="1144" y="967"/>
                  </a:cubicBezTo>
                  <a:cubicBezTo>
                    <a:pt x="1146" y="963"/>
                    <a:pt x="1146" y="963"/>
                    <a:pt x="1146" y="963"/>
                  </a:cubicBezTo>
                  <a:cubicBezTo>
                    <a:pt x="1147" y="959"/>
                    <a:pt x="1147" y="959"/>
                    <a:pt x="1147" y="959"/>
                  </a:cubicBezTo>
                  <a:cubicBezTo>
                    <a:pt x="1148" y="957"/>
                    <a:pt x="1150" y="954"/>
                    <a:pt x="1151" y="951"/>
                  </a:cubicBezTo>
                  <a:cubicBezTo>
                    <a:pt x="1153" y="946"/>
                    <a:pt x="1154" y="941"/>
                    <a:pt x="1156" y="935"/>
                  </a:cubicBezTo>
                  <a:cubicBezTo>
                    <a:pt x="1159" y="925"/>
                    <a:pt x="1161" y="913"/>
                    <a:pt x="1162" y="902"/>
                  </a:cubicBezTo>
                  <a:cubicBezTo>
                    <a:pt x="1163" y="891"/>
                    <a:pt x="1163" y="880"/>
                    <a:pt x="1162" y="86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7" name="Freeform 137"/>
            <p:cNvSpPr>
              <a:spLocks/>
            </p:cNvSpPr>
            <p:nvPr/>
          </p:nvSpPr>
          <p:spPr bwMode="auto">
            <a:xfrm>
              <a:off x="3289293" y="3776130"/>
              <a:ext cx="208945" cy="187833"/>
            </a:xfrm>
            <a:custGeom>
              <a:avLst/>
              <a:gdLst>
                <a:gd name="T0" fmla="*/ 416 w 488"/>
                <a:gd name="T1" fmla="*/ 394 h 438"/>
                <a:gd name="T2" fmla="*/ 458 w 488"/>
                <a:gd name="T3" fmla="*/ 273 h 438"/>
                <a:gd name="T4" fmla="*/ 458 w 488"/>
                <a:gd name="T5" fmla="*/ 248 h 438"/>
                <a:gd name="T6" fmla="*/ 456 w 488"/>
                <a:gd name="T7" fmla="*/ 236 h 438"/>
                <a:gd name="T8" fmla="*/ 412 w 488"/>
                <a:gd name="T9" fmla="*/ 128 h 438"/>
                <a:gd name="T10" fmla="*/ 362 w 488"/>
                <a:gd name="T11" fmla="*/ 82 h 438"/>
                <a:gd name="T12" fmla="*/ 350 w 488"/>
                <a:gd name="T13" fmla="*/ 75 h 438"/>
                <a:gd name="T14" fmla="*/ 325 w 488"/>
                <a:gd name="T15" fmla="*/ 63 h 438"/>
                <a:gd name="T16" fmla="*/ 325 w 488"/>
                <a:gd name="T17" fmla="*/ 63 h 438"/>
                <a:gd name="T18" fmla="*/ 268 w 488"/>
                <a:gd name="T19" fmla="*/ 49 h 438"/>
                <a:gd name="T20" fmla="*/ 228 w 488"/>
                <a:gd name="T21" fmla="*/ 49 h 438"/>
                <a:gd name="T22" fmla="*/ 214 w 488"/>
                <a:gd name="T23" fmla="*/ 51 h 438"/>
                <a:gd name="T24" fmla="*/ 186 w 488"/>
                <a:gd name="T25" fmla="*/ 57 h 438"/>
                <a:gd name="T26" fmla="*/ 185 w 488"/>
                <a:gd name="T27" fmla="*/ 57 h 438"/>
                <a:gd name="T28" fmla="*/ 159 w 488"/>
                <a:gd name="T29" fmla="*/ 67 h 438"/>
                <a:gd name="T30" fmla="*/ 101 w 488"/>
                <a:gd name="T31" fmla="*/ 106 h 438"/>
                <a:gd name="T32" fmla="*/ 83 w 488"/>
                <a:gd name="T33" fmla="*/ 127 h 438"/>
                <a:gd name="T34" fmla="*/ 74 w 488"/>
                <a:gd name="T35" fmla="*/ 138 h 438"/>
                <a:gd name="T36" fmla="*/ 60 w 488"/>
                <a:gd name="T37" fmla="*/ 162 h 438"/>
                <a:gd name="T38" fmla="*/ 49 w 488"/>
                <a:gd name="T39" fmla="*/ 186 h 438"/>
                <a:gd name="T40" fmla="*/ 42 w 488"/>
                <a:gd name="T41" fmla="*/ 311 h 438"/>
                <a:gd name="T42" fmla="*/ 6 w 488"/>
                <a:gd name="T43" fmla="*/ 296 h 438"/>
                <a:gd name="T44" fmla="*/ 1 w 488"/>
                <a:gd name="T45" fmla="*/ 267 h 438"/>
                <a:gd name="T46" fmla="*/ 0 w 488"/>
                <a:gd name="T47" fmla="*/ 236 h 438"/>
                <a:gd name="T48" fmla="*/ 3 w 488"/>
                <a:gd name="T49" fmla="*/ 205 h 438"/>
                <a:gd name="T50" fmla="*/ 6 w 488"/>
                <a:gd name="T51" fmla="*/ 189 h 438"/>
                <a:gd name="T52" fmla="*/ 10 w 488"/>
                <a:gd name="T53" fmla="*/ 174 h 438"/>
                <a:gd name="T54" fmla="*/ 81 w 488"/>
                <a:gd name="T55" fmla="*/ 62 h 438"/>
                <a:gd name="T56" fmla="*/ 163 w 488"/>
                <a:gd name="T57" fmla="*/ 14 h 438"/>
                <a:gd name="T58" fmla="*/ 180 w 488"/>
                <a:gd name="T59" fmla="*/ 9 h 438"/>
                <a:gd name="T60" fmla="*/ 212 w 488"/>
                <a:gd name="T61" fmla="*/ 2 h 438"/>
                <a:gd name="T62" fmla="*/ 241 w 488"/>
                <a:gd name="T63" fmla="*/ 0 h 438"/>
                <a:gd name="T64" fmla="*/ 247 w 488"/>
                <a:gd name="T65" fmla="*/ 0 h 438"/>
                <a:gd name="T66" fmla="*/ 274 w 488"/>
                <a:gd name="T67" fmla="*/ 2 h 438"/>
                <a:gd name="T68" fmla="*/ 304 w 488"/>
                <a:gd name="T69" fmla="*/ 7 h 438"/>
                <a:gd name="T70" fmla="*/ 334 w 488"/>
                <a:gd name="T71" fmla="*/ 17 h 438"/>
                <a:gd name="T72" fmla="*/ 445 w 488"/>
                <a:gd name="T73" fmla="*/ 104 h 438"/>
                <a:gd name="T74" fmla="*/ 488 w 488"/>
                <a:gd name="T75" fmla="*/ 233 h 438"/>
                <a:gd name="T76" fmla="*/ 488 w 488"/>
                <a:gd name="T77" fmla="*/ 252 h 438"/>
                <a:gd name="T78" fmla="*/ 486 w 488"/>
                <a:gd name="T79" fmla="*/ 275 h 438"/>
                <a:gd name="T80" fmla="*/ 481 w 488"/>
                <a:gd name="T81" fmla="*/ 297 h 438"/>
                <a:gd name="T82" fmla="*/ 475 w 488"/>
                <a:gd name="T83" fmla="*/ 319 h 438"/>
                <a:gd name="T84" fmla="*/ 423 w 488"/>
                <a:gd name="T85" fmla="*/ 401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88" h="438">
                  <a:moveTo>
                    <a:pt x="376" y="438"/>
                  </a:moveTo>
                  <a:cubicBezTo>
                    <a:pt x="390" y="426"/>
                    <a:pt x="404" y="411"/>
                    <a:pt x="416" y="394"/>
                  </a:cubicBezTo>
                  <a:cubicBezTo>
                    <a:pt x="432" y="372"/>
                    <a:pt x="444" y="346"/>
                    <a:pt x="451" y="319"/>
                  </a:cubicBezTo>
                  <a:cubicBezTo>
                    <a:pt x="454" y="305"/>
                    <a:pt x="458" y="289"/>
                    <a:pt x="458" y="273"/>
                  </a:cubicBezTo>
                  <a:cubicBezTo>
                    <a:pt x="458" y="270"/>
                    <a:pt x="458" y="267"/>
                    <a:pt x="458" y="264"/>
                  </a:cubicBezTo>
                  <a:cubicBezTo>
                    <a:pt x="458" y="248"/>
                    <a:pt x="458" y="248"/>
                    <a:pt x="458" y="248"/>
                  </a:cubicBezTo>
                  <a:cubicBezTo>
                    <a:pt x="458" y="248"/>
                    <a:pt x="458" y="248"/>
                    <a:pt x="458" y="248"/>
                  </a:cubicBezTo>
                  <a:cubicBezTo>
                    <a:pt x="456" y="236"/>
                    <a:pt x="456" y="236"/>
                    <a:pt x="456" y="236"/>
                  </a:cubicBezTo>
                  <a:cubicBezTo>
                    <a:pt x="456" y="231"/>
                    <a:pt x="455" y="227"/>
                    <a:pt x="454" y="223"/>
                  </a:cubicBezTo>
                  <a:cubicBezTo>
                    <a:pt x="448" y="187"/>
                    <a:pt x="433" y="155"/>
                    <a:pt x="412" y="128"/>
                  </a:cubicBezTo>
                  <a:cubicBezTo>
                    <a:pt x="402" y="116"/>
                    <a:pt x="389" y="103"/>
                    <a:pt x="373" y="90"/>
                  </a:cubicBezTo>
                  <a:cubicBezTo>
                    <a:pt x="362" y="82"/>
                    <a:pt x="362" y="82"/>
                    <a:pt x="362" y="82"/>
                  </a:cubicBezTo>
                  <a:cubicBezTo>
                    <a:pt x="359" y="81"/>
                    <a:pt x="357" y="79"/>
                    <a:pt x="354" y="78"/>
                  </a:cubicBezTo>
                  <a:cubicBezTo>
                    <a:pt x="353" y="77"/>
                    <a:pt x="351" y="76"/>
                    <a:pt x="350" y="75"/>
                  </a:cubicBezTo>
                  <a:cubicBezTo>
                    <a:pt x="345" y="72"/>
                    <a:pt x="339" y="69"/>
                    <a:pt x="333" y="67"/>
                  </a:cubicBezTo>
                  <a:cubicBezTo>
                    <a:pt x="330" y="65"/>
                    <a:pt x="328" y="64"/>
                    <a:pt x="325" y="63"/>
                  </a:cubicBezTo>
                  <a:cubicBezTo>
                    <a:pt x="325" y="63"/>
                    <a:pt x="325" y="63"/>
                    <a:pt x="325" y="63"/>
                  </a:cubicBezTo>
                  <a:cubicBezTo>
                    <a:pt x="325" y="63"/>
                    <a:pt x="325" y="63"/>
                    <a:pt x="325" y="63"/>
                  </a:cubicBezTo>
                  <a:cubicBezTo>
                    <a:pt x="307" y="56"/>
                    <a:pt x="288" y="51"/>
                    <a:pt x="271" y="49"/>
                  </a:cubicBezTo>
                  <a:cubicBezTo>
                    <a:pt x="268" y="49"/>
                    <a:pt x="268" y="49"/>
                    <a:pt x="268" y="49"/>
                  </a:cubicBezTo>
                  <a:cubicBezTo>
                    <a:pt x="245" y="48"/>
                    <a:pt x="245" y="48"/>
                    <a:pt x="245" y="48"/>
                  </a:cubicBezTo>
                  <a:cubicBezTo>
                    <a:pt x="228" y="49"/>
                    <a:pt x="228" y="49"/>
                    <a:pt x="228" y="49"/>
                  </a:cubicBezTo>
                  <a:cubicBezTo>
                    <a:pt x="225" y="49"/>
                    <a:pt x="222" y="49"/>
                    <a:pt x="219" y="50"/>
                  </a:cubicBezTo>
                  <a:cubicBezTo>
                    <a:pt x="217" y="50"/>
                    <a:pt x="215" y="50"/>
                    <a:pt x="214" y="51"/>
                  </a:cubicBezTo>
                  <a:cubicBezTo>
                    <a:pt x="207" y="51"/>
                    <a:pt x="201" y="53"/>
                    <a:pt x="194" y="55"/>
                  </a:cubicBezTo>
                  <a:cubicBezTo>
                    <a:pt x="192" y="55"/>
                    <a:pt x="189" y="56"/>
                    <a:pt x="186" y="57"/>
                  </a:cubicBezTo>
                  <a:cubicBezTo>
                    <a:pt x="186" y="57"/>
                    <a:pt x="186" y="57"/>
                    <a:pt x="186" y="57"/>
                  </a:cubicBezTo>
                  <a:cubicBezTo>
                    <a:pt x="185" y="57"/>
                    <a:pt x="185" y="57"/>
                    <a:pt x="185" y="57"/>
                  </a:cubicBezTo>
                  <a:cubicBezTo>
                    <a:pt x="183" y="58"/>
                    <a:pt x="180" y="59"/>
                    <a:pt x="177" y="60"/>
                  </a:cubicBezTo>
                  <a:cubicBezTo>
                    <a:pt x="171" y="62"/>
                    <a:pt x="165" y="64"/>
                    <a:pt x="159" y="67"/>
                  </a:cubicBezTo>
                  <a:cubicBezTo>
                    <a:pt x="143" y="74"/>
                    <a:pt x="128" y="84"/>
                    <a:pt x="112" y="97"/>
                  </a:cubicBezTo>
                  <a:cubicBezTo>
                    <a:pt x="101" y="106"/>
                    <a:pt x="101" y="106"/>
                    <a:pt x="101" y="106"/>
                  </a:cubicBezTo>
                  <a:cubicBezTo>
                    <a:pt x="92" y="116"/>
                    <a:pt x="92" y="116"/>
                    <a:pt x="92" y="116"/>
                  </a:cubicBezTo>
                  <a:cubicBezTo>
                    <a:pt x="88" y="120"/>
                    <a:pt x="85" y="123"/>
                    <a:pt x="83" y="127"/>
                  </a:cubicBezTo>
                  <a:cubicBezTo>
                    <a:pt x="82" y="128"/>
                    <a:pt x="81" y="130"/>
                    <a:pt x="80" y="131"/>
                  </a:cubicBezTo>
                  <a:cubicBezTo>
                    <a:pt x="78" y="133"/>
                    <a:pt x="76" y="136"/>
                    <a:pt x="74" y="138"/>
                  </a:cubicBezTo>
                  <a:cubicBezTo>
                    <a:pt x="73" y="140"/>
                    <a:pt x="72" y="142"/>
                    <a:pt x="71" y="143"/>
                  </a:cubicBezTo>
                  <a:cubicBezTo>
                    <a:pt x="67" y="149"/>
                    <a:pt x="63" y="155"/>
                    <a:pt x="60" y="162"/>
                  </a:cubicBezTo>
                  <a:cubicBezTo>
                    <a:pt x="57" y="168"/>
                    <a:pt x="54" y="175"/>
                    <a:pt x="51" y="182"/>
                  </a:cubicBezTo>
                  <a:cubicBezTo>
                    <a:pt x="49" y="186"/>
                    <a:pt x="49" y="186"/>
                    <a:pt x="49" y="186"/>
                  </a:cubicBezTo>
                  <a:cubicBezTo>
                    <a:pt x="38" y="218"/>
                    <a:pt x="34" y="255"/>
                    <a:pt x="38" y="290"/>
                  </a:cubicBezTo>
                  <a:cubicBezTo>
                    <a:pt x="39" y="297"/>
                    <a:pt x="41" y="304"/>
                    <a:pt x="42" y="311"/>
                  </a:cubicBezTo>
                  <a:cubicBezTo>
                    <a:pt x="20" y="337"/>
                    <a:pt x="20" y="337"/>
                    <a:pt x="20" y="337"/>
                  </a:cubicBezTo>
                  <a:cubicBezTo>
                    <a:pt x="14" y="324"/>
                    <a:pt x="9" y="310"/>
                    <a:pt x="6" y="296"/>
                  </a:cubicBezTo>
                  <a:cubicBezTo>
                    <a:pt x="6" y="294"/>
                    <a:pt x="5" y="291"/>
                    <a:pt x="5" y="289"/>
                  </a:cubicBezTo>
                  <a:cubicBezTo>
                    <a:pt x="3" y="282"/>
                    <a:pt x="2" y="274"/>
                    <a:pt x="1" y="267"/>
                  </a:cubicBezTo>
                  <a:cubicBezTo>
                    <a:pt x="0" y="252"/>
                    <a:pt x="0" y="252"/>
                    <a:pt x="0" y="252"/>
                  </a:cubicBezTo>
                  <a:cubicBezTo>
                    <a:pt x="0" y="236"/>
                    <a:pt x="0" y="236"/>
                    <a:pt x="0" y="236"/>
                  </a:cubicBezTo>
                  <a:cubicBezTo>
                    <a:pt x="0" y="229"/>
                    <a:pt x="1" y="218"/>
                    <a:pt x="3" y="208"/>
                  </a:cubicBezTo>
                  <a:cubicBezTo>
                    <a:pt x="3" y="205"/>
                    <a:pt x="3" y="205"/>
                    <a:pt x="3" y="205"/>
                  </a:cubicBezTo>
                  <a:cubicBezTo>
                    <a:pt x="3" y="202"/>
                    <a:pt x="4" y="198"/>
                    <a:pt x="5" y="195"/>
                  </a:cubicBezTo>
                  <a:cubicBezTo>
                    <a:pt x="5" y="193"/>
                    <a:pt x="6" y="191"/>
                    <a:pt x="6" y="189"/>
                  </a:cubicBezTo>
                  <a:cubicBezTo>
                    <a:pt x="7" y="188"/>
                    <a:pt x="7" y="186"/>
                    <a:pt x="7" y="184"/>
                  </a:cubicBezTo>
                  <a:cubicBezTo>
                    <a:pt x="8" y="180"/>
                    <a:pt x="9" y="177"/>
                    <a:pt x="10" y="174"/>
                  </a:cubicBezTo>
                  <a:cubicBezTo>
                    <a:pt x="16" y="153"/>
                    <a:pt x="25" y="133"/>
                    <a:pt x="38" y="114"/>
                  </a:cubicBezTo>
                  <a:cubicBezTo>
                    <a:pt x="47" y="100"/>
                    <a:pt x="62" y="79"/>
                    <a:pt x="81" y="62"/>
                  </a:cubicBezTo>
                  <a:cubicBezTo>
                    <a:pt x="101" y="45"/>
                    <a:pt x="120" y="32"/>
                    <a:pt x="139" y="24"/>
                  </a:cubicBezTo>
                  <a:cubicBezTo>
                    <a:pt x="147" y="20"/>
                    <a:pt x="155" y="17"/>
                    <a:pt x="163" y="14"/>
                  </a:cubicBezTo>
                  <a:cubicBezTo>
                    <a:pt x="166" y="13"/>
                    <a:pt x="169" y="12"/>
                    <a:pt x="172" y="11"/>
                  </a:cubicBezTo>
                  <a:cubicBezTo>
                    <a:pt x="175" y="10"/>
                    <a:pt x="177" y="9"/>
                    <a:pt x="180" y="9"/>
                  </a:cubicBezTo>
                  <a:cubicBezTo>
                    <a:pt x="189" y="6"/>
                    <a:pt x="197" y="4"/>
                    <a:pt x="206" y="3"/>
                  </a:cubicBezTo>
                  <a:cubicBezTo>
                    <a:pt x="208" y="3"/>
                    <a:pt x="210" y="2"/>
                    <a:pt x="212" y="2"/>
                  </a:cubicBezTo>
                  <a:cubicBezTo>
                    <a:pt x="216" y="2"/>
                    <a:pt x="219" y="1"/>
                    <a:pt x="223" y="1"/>
                  </a:cubicBezTo>
                  <a:cubicBezTo>
                    <a:pt x="241" y="0"/>
                    <a:pt x="241" y="0"/>
                    <a:pt x="241" y="0"/>
                  </a:cubicBezTo>
                  <a:cubicBezTo>
                    <a:pt x="246" y="0"/>
                    <a:pt x="246" y="0"/>
                    <a:pt x="246" y="0"/>
                  </a:cubicBezTo>
                  <a:cubicBezTo>
                    <a:pt x="247" y="0"/>
                    <a:pt x="247" y="0"/>
                    <a:pt x="247" y="0"/>
                  </a:cubicBezTo>
                  <a:cubicBezTo>
                    <a:pt x="270" y="1"/>
                    <a:pt x="270" y="1"/>
                    <a:pt x="270" y="1"/>
                  </a:cubicBezTo>
                  <a:cubicBezTo>
                    <a:pt x="274" y="2"/>
                    <a:pt x="274" y="2"/>
                    <a:pt x="274" y="2"/>
                  </a:cubicBezTo>
                  <a:cubicBezTo>
                    <a:pt x="293" y="5"/>
                    <a:pt x="293" y="5"/>
                    <a:pt x="293" y="5"/>
                  </a:cubicBezTo>
                  <a:cubicBezTo>
                    <a:pt x="297" y="5"/>
                    <a:pt x="300" y="6"/>
                    <a:pt x="304" y="7"/>
                  </a:cubicBezTo>
                  <a:cubicBezTo>
                    <a:pt x="306" y="8"/>
                    <a:pt x="308" y="8"/>
                    <a:pt x="310" y="9"/>
                  </a:cubicBezTo>
                  <a:cubicBezTo>
                    <a:pt x="318" y="11"/>
                    <a:pt x="326" y="14"/>
                    <a:pt x="334" y="17"/>
                  </a:cubicBezTo>
                  <a:cubicBezTo>
                    <a:pt x="337" y="18"/>
                    <a:pt x="340" y="19"/>
                    <a:pt x="343" y="20"/>
                  </a:cubicBezTo>
                  <a:cubicBezTo>
                    <a:pt x="384" y="38"/>
                    <a:pt x="421" y="68"/>
                    <a:pt x="445" y="104"/>
                  </a:cubicBezTo>
                  <a:cubicBezTo>
                    <a:pt x="475" y="146"/>
                    <a:pt x="484" y="190"/>
                    <a:pt x="487" y="219"/>
                  </a:cubicBezTo>
                  <a:cubicBezTo>
                    <a:pt x="488" y="224"/>
                    <a:pt x="488" y="228"/>
                    <a:pt x="488" y="233"/>
                  </a:cubicBezTo>
                  <a:cubicBezTo>
                    <a:pt x="488" y="251"/>
                    <a:pt x="488" y="251"/>
                    <a:pt x="488" y="251"/>
                  </a:cubicBezTo>
                  <a:cubicBezTo>
                    <a:pt x="488" y="252"/>
                    <a:pt x="488" y="252"/>
                    <a:pt x="488" y="252"/>
                  </a:cubicBezTo>
                  <a:cubicBezTo>
                    <a:pt x="487" y="264"/>
                    <a:pt x="487" y="264"/>
                    <a:pt x="487" y="264"/>
                  </a:cubicBezTo>
                  <a:cubicBezTo>
                    <a:pt x="487" y="267"/>
                    <a:pt x="487" y="271"/>
                    <a:pt x="486" y="275"/>
                  </a:cubicBezTo>
                  <a:cubicBezTo>
                    <a:pt x="483" y="289"/>
                    <a:pt x="483" y="289"/>
                    <a:pt x="483" y="289"/>
                  </a:cubicBezTo>
                  <a:cubicBezTo>
                    <a:pt x="483" y="292"/>
                    <a:pt x="482" y="295"/>
                    <a:pt x="481" y="297"/>
                  </a:cubicBezTo>
                  <a:cubicBezTo>
                    <a:pt x="481" y="299"/>
                    <a:pt x="480" y="300"/>
                    <a:pt x="480" y="302"/>
                  </a:cubicBezTo>
                  <a:cubicBezTo>
                    <a:pt x="479" y="308"/>
                    <a:pt x="477" y="314"/>
                    <a:pt x="475" y="319"/>
                  </a:cubicBezTo>
                  <a:cubicBezTo>
                    <a:pt x="474" y="322"/>
                    <a:pt x="473" y="324"/>
                    <a:pt x="472" y="326"/>
                  </a:cubicBezTo>
                  <a:cubicBezTo>
                    <a:pt x="461" y="354"/>
                    <a:pt x="444" y="380"/>
                    <a:pt x="423" y="401"/>
                  </a:cubicBezTo>
                  <a:cubicBezTo>
                    <a:pt x="410" y="415"/>
                    <a:pt x="394" y="427"/>
                    <a:pt x="376" y="43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8" name="Freeform 138"/>
            <p:cNvSpPr>
              <a:spLocks/>
            </p:cNvSpPr>
            <p:nvPr/>
          </p:nvSpPr>
          <p:spPr bwMode="auto">
            <a:xfrm>
              <a:off x="3230322" y="3716431"/>
              <a:ext cx="327615" cy="295581"/>
            </a:xfrm>
            <a:custGeom>
              <a:avLst/>
              <a:gdLst>
                <a:gd name="T0" fmla="*/ 659 w 764"/>
                <a:gd name="T1" fmla="*/ 622 h 689"/>
                <a:gd name="T2" fmla="*/ 721 w 764"/>
                <a:gd name="T3" fmla="*/ 500 h 689"/>
                <a:gd name="T4" fmla="*/ 729 w 764"/>
                <a:gd name="T5" fmla="*/ 464 h 689"/>
                <a:gd name="T6" fmla="*/ 732 w 764"/>
                <a:gd name="T7" fmla="*/ 445 h 689"/>
                <a:gd name="T8" fmla="*/ 734 w 764"/>
                <a:gd name="T9" fmla="*/ 410 h 689"/>
                <a:gd name="T10" fmla="*/ 732 w 764"/>
                <a:gd name="T11" fmla="*/ 364 h 689"/>
                <a:gd name="T12" fmla="*/ 730 w 764"/>
                <a:gd name="T13" fmla="*/ 347 h 689"/>
                <a:gd name="T14" fmla="*/ 661 w 764"/>
                <a:gd name="T15" fmla="*/ 185 h 689"/>
                <a:gd name="T16" fmla="*/ 578 w 764"/>
                <a:gd name="T17" fmla="*/ 107 h 689"/>
                <a:gd name="T18" fmla="*/ 558 w 764"/>
                <a:gd name="T19" fmla="*/ 94 h 689"/>
                <a:gd name="T20" fmla="*/ 541 w 764"/>
                <a:gd name="T21" fmla="*/ 85 h 689"/>
                <a:gd name="T22" fmla="*/ 516 w 764"/>
                <a:gd name="T23" fmla="*/ 73 h 689"/>
                <a:gd name="T24" fmla="*/ 502 w 764"/>
                <a:gd name="T25" fmla="*/ 68 h 689"/>
                <a:gd name="T26" fmla="*/ 463 w 764"/>
                <a:gd name="T27" fmla="*/ 57 h 689"/>
                <a:gd name="T28" fmla="*/ 426 w 764"/>
                <a:gd name="T29" fmla="*/ 50 h 689"/>
                <a:gd name="T30" fmla="*/ 384 w 764"/>
                <a:gd name="T31" fmla="*/ 48 h 689"/>
                <a:gd name="T32" fmla="*/ 378 w 764"/>
                <a:gd name="T33" fmla="*/ 48 h 689"/>
                <a:gd name="T34" fmla="*/ 338 w 764"/>
                <a:gd name="T35" fmla="*/ 51 h 689"/>
                <a:gd name="T36" fmla="*/ 297 w 764"/>
                <a:gd name="T37" fmla="*/ 59 h 689"/>
                <a:gd name="T38" fmla="*/ 283 w 764"/>
                <a:gd name="T39" fmla="*/ 62 h 689"/>
                <a:gd name="T40" fmla="*/ 269 w 764"/>
                <a:gd name="T41" fmla="*/ 67 h 689"/>
                <a:gd name="T42" fmla="*/ 257 w 764"/>
                <a:gd name="T43" fmla="*/ 72 h 689"/>
                <a:gd name="T44" fmla="*/ 239 w 764"/>
                <a:gd name="T45" fmla="*/ 80 h 689"/>
                <a:gd name="T46" fmla="*/ 142 w 764"/>
                <a:gd name="T47" fmla="*/ 146 h 689"/>
                <a:gd name="T48" fmla="*/ 123 w 764"/>
                <a:gd name="T49" fmla="*/ 166 h 689"/>
                <a:gd name="T50" fmla="*/ 111 w 764"/>
                <a:gd name="T51" fmla="*/ 181 h 689"/>
                <a:gd name="T52" fmla="*/ 97 w 764"/>
                <a:gd name="T53" fmla="*/ 200 h 689"/>
                <a:gd name="T54" fmla="*/ 74 w 764"/>
                <a:gd name="T55" fmla="*/ 240 h 689"/>
                <a:gd name="T56" fmla="*/ 56 w 764"/>
                <a:gd name="T57" fmla="*/ 281 h 689"/>
                <a:gd name="T58" fmla="*/ 43 w 764"/>
                <a:gd name="T59" fmla="*/ 468 h 689"/>
                <a:gd name="T60" fmla="*/ 46 w 764"/>
                <a:gd name="T61" fmla="*/ 482 h 689"/>
                <a:gd name="T62" fmla="*/ 56 w 764"/>
                <a:gd name="T63" fmla="*/ 514 h 689"/>
                <a:gd name="T64" fmla="*/ 63 w 764"/>
                <a:gd name="T65" fmla="*/ 533 h 689"/>
                <a:gd name="T66" fmla="*/ 76 w 764"/>
                <a:gd name="T67" fmla="*/ 563 h 689"/>
                <a:gd name="T68" fmla="*/ 9 w 764"/>
                <a:gd name="T69" fmla="*/ 460 h 689"/>
                <a:gd name="T70" fmla="*/ 2 w 764"/>
                <a:gd name="T71" fmla="*/ 414 h 689"/>
                <a:gd name="T72" fmla="*/ 0 w 764"/>
                <a:gd name="T73" fmla="*/ 386 h 689"/>
                <a:gd name="T74" fmla="*/ 4 w 764"/>
                <a:gd name="T75" fmla="*/ 324 h 689"/>
                <a:gd name="T76" fmla="*/ 8 w 764"/>
                <a:gd name="T77" fmla="*/ 306 h 689"/>
                <a:gd name="T78" fmla="*/ 13 w 764"/>
                <a:gd name="T79" fmla="*/ 284 h 689"/>
                <a:gd name="T80" fmla="*/ 19 w 764"/>
                <a:gd name="T81" fmla="*/ 262 h 689"/>
                <a:gd name="T82" fmla="*/ 36 w 764"/>
                <a:gd name="T83" fmla="*/ 221 h 689"/>
                <a:gd name="T84" fmla="*/ 60 w 764"/>
                <a:gd name="T85" fmla="*/ 176 h 689"/>
                <a:gd name="T86" fmla="*/ 219 w 764"/>
                <a:gd name="T87" fmla="*/ 37 h 689"/>
                <a:gd name="T88" fmla="*/ 239 w 764"/>
                <a:gd name="T89" fmla="*/ 28 h 689"/>
                <a:gd name="T90" fmla="*/ 252 w 764"/>
                <a:gd name="T91" fmla="*/ 23 h 689"/>
                <a:gd name="T92" fmla="*/ 283 w 764"/>
                <a:gd name="T93" fmla="*/ 13 h 689"/>
                <a:gd name="T94" fmla="*/ 331 w 764"/>
                <a:gd name="T95" fmla="*/ 3 h 689"/>
                <a:gd name="T96" fmla="*/ 376 w 764"/>
                <a:gd name="T97" fmla="*/ 0 h 689"/>
                <a:gd name="T98" fmla="*/ 385 w 764"/>
                <a:gd name="T99" fmla="*/ 0 h 689"/>
                <a:gd name="T100" fmla="*/ 429 w 764"/>
                <a:gd name="T101" fmla="*/ 3 h 689"/>
                <a:gd name="T102" fmla="*/ 474 w 764"/>
                <a:gd name="T103" fmla="*/ 11 h 689"/>
                <a:gd name="T104" fmla="*/ 520 w 764"/>
                <a:gd name="T105" fmla="*/ 25 h 689"/>
                <a:gd name="T106" fmla="*/ 694 w 764"/>
                <a:gd name="T107" fmla="*/ 160 h 689"/>
                <a:gd name="T108" fmla="*/ 762 w 764"/>
                <a:gd name="T109" fmla="*/ 343 h 689"/>
                <a:gd name="T110" fmla="*/ 764 w 764"/>
                <a:gd name="T111" fmla="*/ 389 h 689"/>
                <a:gd name="T112" fmla="*/ 763 w 764"/>
                <a:gd name="T113" fmla="*/ 409 h 689"/>
                <a:gd name="T114" fmla="*/ 758 w 764"/>
                <a:gd name="T115" fmla="*/ 449 h 689"/>
                <a:gd name="T116" fmla="*/ 753 w 764"/>
                <a:gd name="T117" fmla="*/ 469 h 689"/>
                <a:gd name="T118" fmla="*/ 741 w 764"/>
                <a:gd name="T119" fmla="*/ 508 h 689"/>
                <a:gd name="T120" fmla="*/ 593 w 764"/>
                <a:gd name="T121" fmla="*/ 689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64" h="689">
                  <a:moveTo>
                    <a:pt x="593" y="689"/>
                  </a:moveTo>
                  <a:cubicBezTo>
                    <a:pt x="617" y="670"/>
                    <a:pt x="639" y="647"/>
                    <a:pt x="659" y="622"/>
                  </a:cubicBezTo>
                  <a:cubicBezTo>
                    <a:pt x="686" y="587"/>
                    <a:pt x="707" y="545"/>
                    <a:pt x="720" y="501"/>
                  </a:cubicBezTo>
                  <a:cubicBezTo>
                    <a:pt x="721" y="500"/>
                    <a:pt x="721" y="500"/>
                    <a:pt x="721" y="500"/>
                  </a:cubicBezTo>
                  <a:cubicBezTo>
                    <a:pt x="721" y="496"/>
                    <a:pt x="722" y="492"/>
                    <a:pt x="723" y="488"/>
                  </a:cubicBezTo>
                  <a:cubicBezTo>
                    <a:pt x="726" y="480"/>
                    <a:pt x="728" y="472"/>
                    <a:pt x="729" y="464"/>
                  </a:cubicBezTo>
                  <a:cubicBezTo>
                    <a:pt x="729" y="462"/>
                    <a:pt x="729" y="459"/>
                    <a:pt x="730" y="457"/>
                  </a:cubicBezTo>
                  <a:cubicBezTo>
                    <a:pt x="731" y="453"/>
                    <a:pt x="731" y="449"/>
                    <a:pt x="732" y="445"/>
                  </a:cubicBezTo>
                  <a:cubicBezTo>
                    <a:pt x="733" y="426"/>
                    <a:pt x="733" y="426"/>
                    <a:pt x="733" y="426"/>
                  </a:cubicBezTo>
                  <a:cubicBezTo>
                    <a:pt x="734" y="421"/>
                    <a:pt x="734" y="416"/>
                    <a:pt x="734" y="410"/>
                  </a:cubicBezTo>
                  <a:cubicBezTo>
                    <a:pt x="734" y="409"/>
                    <a:pt x="734" y="389"/>
                    <a:pt x="734" y="389"/>
                  </a:cubicBezTo>
                  <a:cubicBezTo>
                    <a:pt x="732" y="364"/>
                    <a:pt x="732" y="364"/>
                    <a:pt x="732" y="364"/>
                  </a:cubicBezTo>
                  <a:cubicBezTo>
                    <a:pt x="732" y="354"/>
                    <a:pt x="732" y="354"/>
                    <a:pt x="732" y="354"/>
                  </a:cubicBezTo>
                  <a:cubicBezTo>
                    <a:pt x="731" y="351"/>
                    <a:pt x="731" y="349"/>
                    <a:pt x="730" y="347"/>
                  </a:cubicBezTo>
                  <a:cubicBezTo>
                    <a:pt x="730" y="343"/>
                    <a:pt x="730" y="343"/>
                    <a:pt x="730" y="343"/>
                  </a:cubicBezTo>
                  <a:cubicBezTo>
                    <a:pt x="720" y="284"/>
                    <a:pt x="696" y="229"/>
                    <a:pt x="661" y="185"/>
                  </a:cubicBezTo>
                  <a:cubicBezTo>
                    <a:pt x="646" y="163"/>
                    <a:pt x="625" y="142"/>
                    <a:pt x="597" y="120"/>
                  </a:cubicBezTo>
                  <a:cubicBezTo>
                    <a:pt x="578" y="107"/>
                    <a:pt x="578" y="107"/>
                    <a:pt x="578" y="107"/>
                  </a:cubicBezTo>
                  <a:cubicBezTo>
                    <a:pt x="574" y="104"/>
                    <a:pt x="570" y="101"/>
                    <a:pt x="565" y="99"/>
                  </a:cubicBezTo>
                  <a:cubicBezTo>
                    <a:pt x="563" y="97"/>
                    <a:pt x="561" y="96"/>
                    <a:pt x="558" y="94"/>
                  </a:cubicBezTo>
                  <a:cubicBezTo>
                    <a:pt x="548" y="89"/>
                    <a:pt x="548" y="89"/>
                    <a:pt x="548" y="89"/>
                  </a:cubicBezTo>
                  <a:cubicBezTo>
                    <a:pt x="546" y="87"/>
                    <a:pt x="543" y="86"/>
                    <a:pt x="541" y="85"/>
                  </a:cubicBezTo>
                  <a:cubicBezTo>
                    <a:pt x="540" y="84"/>
                    <a:pt x="539" y="84"/>
                    <a:pt x="537" y="83"/>
                  </a:cubicBezTo>
                  <a:cubicBezTo>
                    <a:pt x="516" y="73"/>
                    <a:pt x="516" y="73"/>
                    <a:pt x="516" y="73"/>
                  </a:cubicBezTo>
                  <a:cubicBezTo>
                    <a:pt x="516" y="73"/>
                    <a:pt x="516" y="73"/>
                    <a:pt x="516" y="73"/>
                  </a:cubicBezTo>
                  <a:cubicBezTo>
                    <a:pt x="511" y="72"/>
                    <a:pt x="507" y="70"/>
                    <a:pt x="502" y="68"/>
                  </a:cubicBezTo>
                  <a:cubicBezTo>
                    <a:pt x="492" y="65"/>
                    <a:pt x="482" y="61"/>
                    <a:pt x="471" y="59"/>
                  </a:cubicBezTo>
                  <a:cubicBezTo>
                    <a:pt x="468" y="58"/>
                    <a:pt x="466" y="58"/>
                    <a:pt x="463" y="57"/>
                  </a:cubicBezTo>
                  <a:cubicBezTo>
                    <a:pt x="458" y="56"/>
                    <a:pt x="453" y="54"/>
                    <a:pt x="448" y="54"/>
                  </a:cubicBezTo>
                  <a:cubicBezTo>
                    <a:pt x="426" y="50"/>
                    <a:pt x="426" y="50"/>
                    <a:pt x="426" y="50"/>
                  </a:cubicBezTo>
                  <a:cubicBezTo>
                    <a:pt x="420" y="49"/>
                    <a:pt x="420" y="49"/>
                    <a:pt x="420" y="49"/>
                  </a:cubicBezTo>
                  <a:cubicBezTo>
                    <a:pt x="384" y="48"/>
                    <a:pt x="384" y="48"/>
                    <a:pt x="384" y="48"/>
                  </a:cubicBezTo>
                  <a:cubicBezTo>
                    <a:pt x="379" y="47"/>
                    <a:pt x="379" y="47"/>
                    <a:pt x="379" y="47"/>
                  </a:cubicBezTo>
                  <a:cubicBezTo>
                    <a:pt x="378" y="48"/>
                    <a:pt x="378" y="48"/>
                    <a:pt x="378" y="48"/>
                  </a:cubicBezTo>
                  <a:cubicBezTo>
                    <a:pt x="354" y="49"/>
                    <a:pt x="354" y="49"/>
                    <a:pt x="354" y="49"/>
                  </a:cubicBezTo>
                  <a:cubicBezTo>
                    <a:pt x="348" y="49"/>
                    <a:pt x="343" y="50"/>
                    <a:pt x="338" y="51"/>
                  </a:cubicBezTo>
                  <a:cubicBezTo>
                    <a:pt x="336" y="51"/>
                    <a:pt x="333" y="52"/>
                    <a:pt x="330" y="52"/>
                  </a:cubicBezTo>
                  <a:cubicBezTo>
                    <a:pt x="319" y="53"/>
                    <a:pt x="308" y="56"/>
                    <a:pt x="297" y="59"/>
                  </a:cubicBezTo>
                  <a:cubicBezTo>
                    <a:pt x="293" y="60"/>
                    <a:pt x="288" y="61"/>
                    <a:pt x="284" y="62"/>
                  </a:cubicBezTo>
                  <a:cubicBezTo>
                    <a:pt x="283" y="62"/>
                    <a:pt x="283" y="62"/>
                    <a:pt x="283" y="62"/>
                  </a:cubicBezTo>
                  <a:cubicBezTo>
                    <a:pt x="283" y="63"/>
                    <a:pt x="283" y="63"/>
                    <a:pt x="283" y="63"/>
                  </a:cubicBezTo>
                  <a:cubicBezTo>
                    <a:pt x="278" y="64"/>
                    <a:pt x="274" y="66"/>
                    <a:pt x="269" y="67"/>
                  </a:cubicBezTo>
                  <a:cubicBezTo>
                    <a:pt x="267" y="68"/>
                    <a:pt x="264" y="69"/>
                    <a:pt x="261" y="70"/>
                  </a:cubicBezTo>
                  <a:cubicBezTo>
                    <a:pt x="259" y="71"/>
                    <a:pt x="258" y="71"/>
                    <a:pt x="257" y="72"/>
                  </a:cubicBezTo>
                  <a:cubicBezTo>
                    <a:pt x="254" y="73"/>
                    <a:pt x="252" y="74"/>
                    <a:pt x="249" y="75"/>
                  </a:cubicBezTo>
                  <a:cubicBezTo>
                    <a:pt x="239" y="80"/>
                    <a:pt x="239" y="80"/>
                    <a:pt x="239" y="80"/>
                  </a:cubicBezTo>
                  <a:cubicBezTo>
                    <a:pt x="213" y="91"/>
                    <a:pt x="187" y="108"/>
                    <a:pt x="159" y="131"/>
                  </a:cubicBezTo>
                  <a:cubicBezTo>
                    <a:pt x="142" y="146"/>
                    <a:pt x="142" y="146"/>
                    <a:pt x="142" y="146"/>
                  </a:cubicBezTo>
                  <a:cubicBezTo>
                    <a:pt x="126" y="164"/>
                    <a:pt x="126" y="164"/>
                    <a:pt x="126" y="164"/>
                  </a:cubicBezTo>
                  <a:cubicBezTo>
                    <a:pt x="125" y="165"/>
                    <a:pt x="124" y="166"/>
                    <a:pt x="123" y="166"/>
                  </a:cubicBezTo>
                  <a:cubicBezTo>
                    <a:pt x="121" y="168"/>
                    <a:pt x="120" y="170"/>
                    <a:pt x="118" y="172"/>
                  </a:cubicBezTo>
                  <a:cubicBezTo>
                    <a:pt x="111" y="181"/>
                    <a:pt x="111" y="181"/>
                    <a:pt x="111" y="181"/>
                  </a:cubicBezTo>
                  <a:cubicBezTo>
                    <a:pt x="109" y="184"/>
                    <a:pt x="107" y="186"/>
                    <a:pt x="106" y="188"/>
                  </a:cubicBezTo>
                  <a:cubicBezTo>
                    <a:pt x="103" y="192"/>
                    <a:pt x="100" y="196"/>
                    <a:pt x="97" y="200"/>
                  </a:cubicBezTo>
                  <a:cubicBezTo>
                    <a:pt x="95" y="203"/>
                    <a:pt x="93" y="206"/>
                    <a:pt x="92" y="208"/>
                  </a:cubicBezTo>
                  <a:cubicBezTo>
                    <a:pt x="85" y="218"/>
                    <a:pt x="79" y="229"/>
                    <a:pt x="74" y="240"/>
                  </a:cubicBezTo>
                  <a:cubicBezTo>
                    <a:pt x="68" y="251"/>
                    <a:pt x="63" y="262"/>
                    <a:pt x="59" y="274"/>
                  </a:cubicBezTo>
                  <a:cubicBezTo>
                    <a:pt x="58" y="276"/>
                    <a:pt x="57" y="279"/>
                    <a:pt x="56" y="281"/>
                  </a:cubicBezTo>
                  <a:cubicBezTo>
                    <a:pt x="37" y="335"/>
                    <a:pt x="32" y="396"/>
                    <a:pt x="40" y="454"/>
                  </a:cubicBezTo>
                  <a:cubicBezTo>
                    <a:pt x="41" y="459"/>
                    <a:pt x="42" y="463"/>
                    <a:pt x="43" y="468"/>
                  </a:cubicBezTo>
                  <a:cubicBezTo>
                    <a:pt x="44" y="470"/>
                    <a:pt x="44" y="472"/>
                    <a:pt x="45" y="474"/>
                  </a:cubicBezTo>
                  <a:cubicBezTo>
                    <a:pt x="45" y="477"/>
                    <a:pt x="46" y="479"/>
                    <a:pt x="46" y="482"/>
                  </a:cubicBezTo>
                  <a:cubicBezTo>
                    <a:pt x="47" y="486"/>
                    <a:pt x="48" y="490"/>
                    <a:pt x="49" y="494"/>
                  </a:cubicBezTo>
                  <a:cubicBezTo>
                    <a:pt x="56" y="514"/>
                    <a:pt x="56" y="514"/>
                    <a:pt x="56" y="514"/>
                  </a:cubicBezTo>
                  <a:cubicBezTo>
                    <a:pt x="56" y="515"/>
                    <a:pt x="57" y="517"/>
                    <a:pt x="57" y="518"/>
                  </a:cubicBezTo>
                  <a:cubicBezTo>
                    <a:pt x="59" y="523"/>
                    <a:pt x="60" y="528"/>
                    <a:pt x="63" y="533"/>
                  </a:cubicBezTo>
                  <a:cubicBezTo>
                    <a:pt x="64" y="536"/>
                    <a:pt x="66" y="539"/>
                    <a:pt x="67" y="543"/>
                  </a:cubicBezTo>
                  <a:cubicBezTo>
                    <a:pt x="70" y="549"/>
                    <a:pt x="73" y="556"/>
                    <a:pt x="76" y="563"/>
                  </a:cubicBezTo>
                  <a:cubicBezTo>
                    <a:pt x="57" y="578"/>
                    <a:pt x="57" y="578"/>
                    <a:pt x="57" y="578"/>
                  </a:cubicBezTo>
                  <a:cubicBezTo>
                    <a:pt x="33" y="541"/>
                    <a:pt x="17" y="501"/>
                    <a:pt x="9" y="460"/>
                  </a:cubicBezTo>
                  <a:cubicBezTo>
                    <a:pt x="8" y="456"/>
                    <a:pt x="7" y="451"/>
                    <a:pt x="6" y="447"/>
                  </a:cubicBezTo>
                  <a:cubicBezTo>
                    <a:pt x="4" y="436"/>
                    <a:pt x="2" y="425"/>
                    <a:pt x="2" y="414"/>
                  </a:cubicBezTo>
                  <a:cubicBezTo>
                    <a:pt x="0" y="389"/>
                    <a:pt x="0" y="389"/>
                    <a:pt x="0" y="389"/>
                  </a:cubicBezTo>
                  <a:cubicBezTo>
                    <a:pt x="0" y="386"/>
                    <a:pt x="0" y="386"/>
                    <a:pt x="0" y="386"/>
                  </a:cubicBezTo>
                  <a:cubicBezTo>
                    <a:pt x="1" y="366"/>
                    <a:pt x="1" y="366"/>
                    <a:pt x="1" y="366"/>
                  </a:cubicBezTo>
                  <a:cubicBezTo>
                    <a:pt x="0" y="354"/>
                    <a:pt x="2" y="338"/>
                    <a:pt x="4" y="324"/>
                  </a:cubicBezTo>
                  <a:cubicBezTo>
                    <a:pt x="5" y="318"/>
                    <a:pt x="5" y="318"/>
                    <a:pt x="5" y="318"/>
                  </a:cubicBezTo>
                  <a:cubicBezTo>
                    <a:pt x="6" y="313"/>
                    <a:pt x="7" y="309"/>
                    <a:pt x="8" y="306"/>
                  </a:cubicBezTo>
                  <a:cubicBezTo>
                    <a:pt x="11" y="293"/>
                    <a:pt x="11" y="293"/>
                    <a:pt x="11" y="293"/>
                  </a:cubicBezTo>
                  <a:cubicBezTo>
                    <a:pt x="11" y="290"/>
                    <a:pt x="12" y="287"/>
                    <a:pt x="13" y="284"/>
                  </a:cubicBezTo>
                  <a:cubicBezTo>
                    <a:pt x="14" y="279"/>
                    <a:pt x="15" y="274"/>
                    <a:pt x="17" y="269"/>
                  </a:cubicBezTo>
                  <a:cubicBezTo>
                    <a:pt x="19" y="262"/>
                    <a:pt x="19" y="262"/>
                    <a:pt x="19" y="262"/>
                  </a:cubicBezTo>
                  <a:cubicBezTo>
                    <a:pt x="24" y="249"/>
                    <a:pt x="29" y="235"/>
                    <a:pt x="35" y="222"/>
                  </a:cubicBezTo>
                  <a:cubicBezTo>
                    <a:pt x="36" y="221"/>
                    <a:pt x="36" y="221"/>
                    <a:pt x="36" y="221"/>
                  </a:cubicBezTo>
                  <a:cubicBezTo>
                    <a:pt x="41" y="208"/>
                    <a:pt x="48" y="196"/>
                    <a:pt x="56" y="183"/>
                  </a:cubicBezTo>
                  <a:cubicBezTo>
                    <a:pt x="57" y="181"/>
                    <a:pt x="59" y="178"/>
                    <a:pt x="60" y="176"/>
                  </a:cubicBezTo>
                  <a:cubicBezTo>
                    <a:pt x="84" y="140"/>
                    <a:pt x="105" y="116"/>
                    <a:pt x="129" y="96"/>
                  </a:cubicBezTo>
                  <a:cubicBezTo>
                    <a:pt x="159" y="70"/>
                    <a:pt x="189" y="51"/>
                    <a:pt x="219" y="37"/>
                  </a:cubicBezTo>
                  <a:cubicBezTo>
                    <a:pt x="231" y="31"/>
                    <a:pt x="231" y="31"/>
                    <a:pt x="231" y="31"/>
                  </a:cubicBezTo>
                  <a:cubicBezTo>
                    <a:pt x="234" y="30"/>
                    <a:pt x="236" y="29"/>
                    <a:pt x="239" y="28"/>
                  </a:cubicBezTo>
                  <a:cubicBezTo>
                    <a:pt x="241" y="27"/>
                    <a:pt x="242" y="27"/>
                    <a:pt x="244" y="26"/>
                  </a:cubicBezTo>
                  <a:cubicBezTo>
                    <a:pt x="246" y="25"/>
                    <a:pt x="249" y="24"/>
                    <a:pt x="252" y="23"/>
                  </a:cubicBezTo>
                  <a:cubicBezTo>
                    <a:pt x="257" y="21"/>
                    <a:pt x="263" y="19"/>
                    <a:pt x="269" y="17"/>
                  </a:cubicBezTo>
                  <a:cubicBezTo>
                    <a:pt x="274" y="16"/>
                    <a:pt x="278" y="15"/>
                    <a:pt x="283" y="13"/>
                  </a:cubicBezTo>
                  <a:cubicBezTo>
                    <a:pt x="296" y="10"/>
                    <a:pt x="309" y="6"/>
                    <a:pt x="322" y="5"/>
                  </a:cubicBezTo>
                  <a:cubicBezTo>
                    <a:pt x="325" y="4"/>
                    <a:pt x="328" y="4"/>
                    <a:pt x="331" y="3"/>
                  </a:cubicBezTo>
                  <a:cubicBezTo>
                    <a:pt x="337" y="2"/>
                    <a:pt x="343" y="1"/>
                    <a:pt x="349" y="1"/>
                  </a:cubicBezTo>
                  <a:cubicBezTo>
                    <a:pt x="376" y="0"/>
                    <a:pt x="376" y="0"/>
                    <a:pt x="376" y="0"/>
                  </a:cubicBezTo>
                  <a:cubicBezTo>
                    <a:pt x="383" y="0"/>
                    <a:pt x="383" y="0"/>
                    <a:pt x="383" y="0"/>
                  </a:cubicBezTo>
                  <a:cubicBezTo>
                    <a:pt x="384" y="0"/>
                    <a:pt x="385" y="0"/>
                    <a:pt x="385" y="0"/>
                  </a:cubicBezTo>
                  <a:cubicBezTo>
                    <a:pt x="422" y="2"/>
                    <a:pt x="422" y="2"/>
                    <a:pt x="422" y="2"/>
                  </a:cubicBezTo>
                  <a:cubicBezTo>
                    <a:pt x="429" y="3"/>
                    <a:pt x="429" y="3"/>
                    <a:pt x="429" y="3"/>
                  </a:cubicBezTo>
                  <a:cubicBezTo>
                    <a:pt x="457" y="7"/>
                    <a:pt x="457" y="7"/>
                    <a:pt x="457" y="7"/>
                  </a:cubicBezTo>
                  <a:cubicBezTo>
                    <a:pt x="463" y="8"/>
                    <a:pt x="468" y="9"/>
                    <a:pt x="474" y="11"/>
                  </a:cubicBezTo>
                  <a:cubicBezTo>
                    <a:pt x="477" y="12"/>
                    <a:pt x="480" y="13"/>
                    <a:pt x="484" y="13"/>
                  </a:cubicBezTo>
                  <a:cubicBezTo>
                    <a:pt x="496" y="16"/>
                    <a:pt x="508" y="21"/>
                    <a:pt x="520" y="25"/>
                  </a:cubicBezTo>
                  <a:cubicBezTo>
                    <a:pt x="525" y="27"/>
                    <a:pt x="530" y="29"/>
                    <a:pt x="535" y="31"/>
                  </a:cubicBezTo>
                  <a:cubicBezTo>
                    <a:pt x="598" y="59"/>
                    <a:pt x="655" y="105"/>
                    <a:pt x="694" y="160"/>
                  </a:cubicBezTo>
                  <a:cubicBezTo>
                    <a:pt x="741" y="224"/>
                    <a:pt x="757" y="293"/>
                    <a:pt x="762" y="339"/>
                  </a:cubicBezTo>
                  <a:cubicBezTo>
                    <a:pt x="762" y="343"/>
                    <a:pt x="762" y="343"/>
                    <a:pt x="762" y="343"/>
                  </a:cubicBezTo>
                  <a:cubicBezTo>
                    <a:pt x="763" y="346"/>
                    <a:pt x="763" y="348"/>
                    <a:pt x="763" y="351"/>
                  </a:cubicBezTo>
                  <a:cubicBezTo>
                    <a:pt x="764" y="389"/>
                    <a:pt x="764" y="389"/>
                    <a:pt x="764" y="389"/>
                  </a:cubicBezTo>
                  <a:cubicBezTo>
                    <a:pt x="764" y="391"/>
                    <a:pt x="764" y="391"/>
                    <a:pt x="764" y="391"/>
                  </a:cubicBezTo>
                  <a:cubicBezTo>
                    <a:pt x="763" y="409"/>
                    <a:pt x="763" y="409"/>
                    <a:pt x="763" y="409"/>
                  </a:cubicBezTo>
                  <a:cubicBezTo>
                    <a:pt x="763" y="415"/>
                    <a:pt x="762" y="421"/>
                    <a:pt x="761" y="427"/>
                  </a:cubicBezTo>
                  <a:cubicBezTo>
                    <a:pt x="758" y="449"/>
                    <a:pt x="758" y="449"/>
                    <a:pt x="758" y="449"/>
                  </a:cubicBezTo>
                  <a:cubicBezTo>
                    <a:pt x="757" y="453"/>
                    <a:pt x="756" y="458"/>
                    <a:pt x="755" y="462"/>
                  </a:cubicBezTo>
                  <a:cubicBezTo>
                    <a:pt x="754" y="465"/>
                    <a:pt x="753" y="467"/>
                    <a:pt x="753" y="469"/>
                  </a:cubicBezTo>
                  <a:cubicBezTo>
                    <a:pt x="751" y="478"/>
                    <a:pt x="748" y="487"/>
                    <a:pt x="745" y="495"/>
                  </a:cubicBezTo>
                  <a:cubicBezTo>
                    <a:pt x="744" y="500"/>
                    <a:pt x="742" y="504"/>
                    <a:pt x="741" y="508"/>
                  </a:cubicBezTo>
                  <a:cubicBezTo>
                    <a:pt x="724" y="552"/>
                    <a:pt x="699" y="594"/>
                    <a:pt x="667" y="628"/>
                  </a:cubicBezTo>
                  <a:cubicBezTo>
                    <a:pt x="645" y="652"/>
                    <a:pt x="620" y="672"/>
                    <a:pt x="593" y="68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1144507" y="2314239"/>
            <a:ext cx="542385" cy="339263"/>
            <a:chOff x="1144507" y="2314239"/>
            <a:chExt cx="542385" cy="339263"/>
          </a:xfrm>
        </p:grpSpPr>
        <p:sp>
          <p:nvSpPr>
            <p:cNvPr id="2159" name="Freeform 139"/>
            <p:cNvSpPr>
              <a:spLocks/>
            </p:cNvSpPr>
            <p:nvPr/>
          </p:nvSpPr>
          <p:spPr bwMode="auto">
            <a:xfrm>
              <a:off x="1144507" y="2314239"/>
              <a:ext cx="542385" cy="339263"/>
            </a:xfrm>
            <a:custGeom>
              <a:avLst/>
              <a:gdLst>
                <a:gd name="T0" fmla="*/ 837 w 1265"/>
                <a:gd name="T1" fmla="*/ 781 h 791"/>
                <a:gd name="T2" fmla="*/ 576 w 1265"/>
                <a:gd name="T3" fmla="*/ 791 h 791"/>
                <a:gd name="T4" fmla="*/ 412 w 1265"/>
                <a:gd name="T5" fmla="*/ 787 h 791"/>
                <a:gd name="T6" fmla="*/ 249 w 1265"/>
                <a:gd name="T7" fmla="*/ 776 h 791"/>
                <a:gd name="T8" fmla="*/ 133 w 1265"/>
                <a:gd name="T9" fmla="*/ 760 h 791"/>
                <a:gd name="T10" fmla="*/ 128 w 1265"/>
                <a:gd name="T11" fmla="*/ 758 h 791"/>
                <a:gd name="T12" fmla="*/ 114 w 1265"/>
                <a:gd name="T13" fmla="*/ 752 h 791"/>
                <a:gd name="T14" fmla="*/ 34 w 1265"/>
                <a:gd name="T15" fmla="*/ 637 h 791"/>
                <a:gd name="T16" fmla="*/ 26 w 1265"/>
                <a:gd name="T17" fmla="*/ 608 h 791"/>
                <a:gd name="T18" fmla="*/ 8 w 1265"/>
                <a:gd name="T19" fmla="*/ 519 h 791"/>
                <a:gd name="T20" fmla="*/ 1 w 1265"/>
                <a:gd name="T21" fmla="*/ 414 h 791"/>
                <a:gd name="T22" fmla="*/ 0 w 1265"/>
                <a:gd name="T23" fmla="*/ 399 h 791"/>
                <a:gd name="T24" fmla="*/ 4 w 1265"/>
                <a:gd name="T25" fmla="*/ 309 h 791"/>
                <a:gd name="T26" fmla="*/ 17 w 1265"/>
                <a:gd name="T27" fmla="*/ 220 h 791"/>
                <a:gd name="T28" fmla="*/ 32 w 1265"/>
                <a:gd name="T29" fmla="*/ 160 h 791"/>
                <a:gd name="T30" fmla="*/ 74 w 1265"/>
                <a:gd name="T31" fmla="*/ 68 h 791"/>
                <a:gd name="T32" fmla="*/ 130 w 1265"/>
                <a:gd name="T33" fmla="*/ 35 h 791"/>
                <a:gd name="T34" fmla="*/ 141 w 1265"/>
                <a:gd name="T35" fmla="*/ 33 h 791"/>
                <a:gd name="T36" fmla="*/ 485 w 1265"/>
                <a:gd name="T37" fmla="*/ 4 h 791"/>
                <a:gd name="T38" fmla="*/ 736 w 1265"/>
                <a:gd name="T39" fmla="*/ 2 h 791"/>
                <a:gd name="T40" fmla="*/ 1111 w 1265"/>
                <a:gd name="T41" fmla="*/ 33 h 791"/>
                <a:gd name="T42" fmla="*/ 1156 w 1265"/>
                <a:gd name="T43" fmla="*/ 39 h 791"/>
                <a:gd name="T44" fmla="*/ 1167 w 1265"/>
                <a:gd name="T45" fmla="*/ 41 h 791"/>
                <a:gd name="T46" fmla="*/ 1243 w 1265"/>
                <a:gd name="T47" fmla="*/ 124 h 791"/>
                <a:gd name="T48" fmla="*/ 1253 w 1265"/>
                <a:gd name="T49" fmla="*/ 166 h 791"/>
                <a:gd name="T50" fmla="*/ 1255 w 1265"/>
                <a:gd name="T51" fmla="*/ 188 h 791"/>
                <a:gd name="T52" fmla="*/ 1264 w 1265"/>
                <a:gd name="T53" fmla="*/ 416 h 791"/>
                <a:gd name="T54" fmla="*/ 1250 w 1265"/>
                <a:gd name="T55" fmla="*/ 596 h 791"/>
                <a:gd name="T56" fmla="*/ 1186 w 1265"/>
                <a:gd name="T57" fmla="*/ 735 h 791"/>
                <a:gd name="T58" fmla="*/ 1183 w 1265"/>
                <a:gd name="T59" fmla="*/ 730 h 791"/>
                <a:gd name="T60" fmla="*/ 1244 w 1265"/>
                <a:gd name="T61" fmla="*/ 470 h 791"/>
                <a:gd name="T62" fmla="*/ 1244 w 1265"/>
                <a:gd name="T63" fmla="*/ 408 h 791"/>
                <a:gd name="T64" fmla="*/ 1226 w 1265"/>
                <a:gd name="T65" fmla="*/ 175 h 791"/>
                <a:gd name="T66" fmla="*/ 1203 w 1265"/>
                <a:gd name="T67" fmla="*/ 108 h 791"/>
                <a:gd name="T68" fmla="*/ 1138 w 1265"/>
                <a:gd name="T69" fmla="*/ 69 h 791"/>
                <a:gd name="T70" fmla="*/ 797 w 1265"/>
                <a:gd name="T71" fmla="*/ 42 h 791"/>
                <a:gd name="T72" fmla="*/ 611 w 1265"/>
                <a:gd name="T73" fmla="*/ 40 h 791"/>
                <a:gd name="T74" fmla="*/ 177 w 1265"/>
                <a:gd name="T75" fmla="*/ 71 h 791"/>
                <a:gd name="T76" fmla="*/ 138 w 1265"/>
                <a:gd name="T77" fmla="*/ 75 h 791"/>
                <a:gd name="T78" fmla="*/ 123 w 1265"/>
                <a:gd name="T79" fmla="*/ 81 h 791"/>
                <a:gd name="T80" fmla="*/ 71 w 1265"/>
                <a:gd name="T81" fmla="*/ 173 h 791"/>
                <a:gd name="T82" fmla="*/ 63 w 1265"/>
                <a:gd name="T83" fmla="*/ 200 h 791"/>
                <a:gd name="T84" fmla="*/ 48 w 1265"/>
                <a:gd name="T85" fmla="*/ 284 h 791"/>
                <a:gd name="T86" fmla="*/ 40 w 1265"/>
                <a:gd name="T87" fmla="*/ 370 h 791"/>
                <a:gd name="T88" fmla="*/ 40 w 1265"/>
                <a:gd name="T89" fmla="*/ 403 h 791"/>
                <a:gd name="T90" fmla="*/ 41 w 1265"/>
                <a:gd name="T91" fmla="*/ 457 h 791"/>
                <a:gd name="T92" fmla="*/ 52 w 1265"/>
                <a:gd name="T93" fmla="*/ 557 h 791"/>
                <a:gd name="T94" fmla="*/ 66 w 1265"/>
                <a:gd name="T95" fmla="*/ 620 h 791"/>
                <a:gd name="T96" fmla="*/ 79 w 1265"/>
                <a:gd name="T97" fmla="*/ 655 h 791"/>
                <a:gd name="T98" fmla="*/ 134 w 1265"/>
                <a:gd name="T99" fmla="*/ 725 h 791"/>
                <a:gd name="T100" fmla="*/ 142 w 1265"/>
                <a:gd name="T101" fmla="*/ 728 h 791"/>
                <a:gd name="T102" fmla="*/ 157 w 1265"/>
                <a:gd name="T103" fmla="*/ 732 h 791"/>
                <a:gd name="T104" fmla="*/ 284 w 1265"/>
                <a:gd name="T105" fmla="*/ 749 h 791"/>
                <a:gd name="T106" fmla="*/ 414 w 1265"/>
                <a:gd name="T107" fmla="*/ 760 h 791"/>
                <a:gd name="T108" fmla="*/ 576 w 1265"/>
                <a:gd name="T109" fmla="*/ 769 h 791"/>
                <a:gd name="T110" fmla="*/ 836 w 1265"/>
                <a:gd name="T111" fmla="*/ 771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65" h="791">
                  <a:moveTo>
                    <a:pt x="1032" y="760"/>
                  </a:moveTo>
                  <a:cubicBezTo>
                    <a:pt x="1010" y="763"/>
                    <a:pt x="989" y="766"/>
                    <a:pt x="967" y="768"/>
                  </a:cubicBezTo>
                  <a:cubicBezTo>
                    <a:pt x="945" y="771"/>
                    <a:pt x="924" y="773"/>
                    <a:pt x="902" y="776"/>
                  </a:cubicBezTo>
                  <a:cubicBezTo>
                    <a:pt x="880" y="778"/>
                    <a:pt x="859" y="780"/>
                    <a:pt x="837" y="781"/>
                  </a:cubicBezTo>
                  <a:cubicBezTo>
                    <a:pt x="815" y="783"/>
                    <a:pt x="794" y="785"/>
                    <a:pt x="772" y="786"/>
                  </a:cubicBezTo>
                  <a:cubicBezTo>
                    <a:pt x="750" y="787"/>
                    <a:pt x="728" y="788"/>
                    <a:pt x="707" y="789"/>
                  </a:cubicBezTo>
                  <a:cubicBezTo>
                    <a:pt x="685" y="790"/>
                    <a:pt x="663" y="790"/>
                    <a:pt x="641" y="790"/>
                  </a:cubicBezTo>
                  <a:cubicBezTo>
                    <a:pt x="619" y="791"/>
                    <a:pt x="598" y="791"/>
                    <a:pt x="576" y="791"/>
                  </a:cubicBezTo>
                  <a:cubicBezTo>
                    <a:pt x="554" y="790"/>
                    <a:pt x="532" y="790"/>
                    <a:pt x="510" y="790"/>
                  </a:cubicBezTo>
                  <a:cubicBezTo>
                    <a:pt x="478" y="789"/>
                    <a:pt x="478" y="789"/>
                    <a:pt x="478" y="789"/>
                  </a:cubicBezTo>
                  <a:cubicBezTo>
                    <a:pt x="445" y="788"/>
                    <a:pt x="445" y="788"/>
                    <a:pt x="445" y="788"/>
                  </a:cubicBezTo>
                  <a:cubicBezTo>
                    <a:pt x="434" y="788"/>
                    <a:pt x="423" y="787"/>
                    <a:pt x="412" y="787"/>
                  </a:cubicBezTo>
                  <a:cubicBezTo>
                    <a:pt x="402" y="786"/>
                    <a:pt x="391" y="786"/>
                    <a:pt x="380" y="785"/>
                  </a:cubicBezTo>
                  <a:cubicBezTo>
                    <a:pt x="358" y="784"/>
                    <a:pt x="336" y="783"/>
                    <a:pt x="314" y="781"/>
                  </a:cubicBezTo>
                  <a:cubicBezTo>
                    <a:pt x="282" y="779"/>
                    <a:pt x="282" y="779"/>
                    <a:pt x="282" y="779"/>
                  </a:cubicBezTo>
                  <a:cubicBezTo>
                    <a:pt x="249" y="776"/>
                    <a:pt x="249" y="776"/>
                    <a:pt x="249" y="776"/>
                  </a:cubicBezTo>
                  <a:cubicBezTo>
                    <a:pt x="216" y="773"/>
                    <a:pt x="216" y="773"/>
                    <a:pt x="216" y="773"/>
                  </a:cubicBezTo>
                  <a:cubicBezTo>
                    <a:pt x="206" y="772"/>
                    <a:pt x="195" y="771"/>
                    <a:pt x="184" y="769"/>
                  </a:cubicBezTo>
                  <a:cubicBezTo>
                    <a:pt x="173" y="768"/>
                    <a:pt x="162" y="766"/>
                    <a:pt x="151" y="764"/>
                  </a:cubicBezTo>
                  <a:cubicBezTo>
                    <a:pt x="145" y="763"/>
                    <a:pt x="140" y="762"/>
                    <a:pt x="133" y="760"/>
                  </a:cubicBezTo>
                  <a:cubicBezTo>
                    <a:pt x="130" y="759"/>
                    <a:pt x="130" y="759"/>
                    <a:pt x="130" y="759"/>
                  </a:cubicBezTo>
                  <a:cubicBezTo>
                    <a:pt x="129" y="759"/>
                    <a:pt x="129" y="759"/>
                    <a:pt x="129" y="759"/>
                  </a:cubicBezTo>
                  <a:cubicBezTo>
                    <a:pt x="129" y="759"/>
                    <a:pt x="128" y="758"/>
                    <a:pt x="128" y="759"/>
                  </a:cubicBezTo>
                  <a:cubicBezTo>
                    <a:pt x="128" y="758"/>
                    <a:pt x="128" y="758"/>
                    <a:pt x="128" y="758"/>
                  </a:cubicBezTo>
                  <a:cubicBezTo>
                    <a:pt x="127" y="758"/>
                    <a:pt x="127" y="758"/>
                    <a:pt x="127" y="758"/>
                  </a:cubicBezTo>
                  <a:cubicBezTo>
                    <a:pt x="123" y="757"/>
                    <a:pt x="123" y="757"/>
                    <a:pt x="123" y="757"/>
                  </a:cubicBezTo>
                  <a:cubicBezTo>
                    <a:pt x="122" y="756"/>
                    <a:pt x="121" y="755"/>
                    <a:pt x="119" y="754"/>
                  </a:cubicBezTo>
                  <a:cubicBezTo>
                    <a:pt x="114" y="752"/>
                    <a:pt x="114" y="752"/>
                    <a:pt x="114" y="752"/>
                  </a:cubicBezTo>
                  <a:cubicBezTo>
                    <a:pt x="103" y="745"/>
                    <a:pt x="94" y="737"/>
                    <a:pt x="86" y="729"/>
                  </a:cubicBezTo>
                  <a:cubicBezTo>
                    <a:pt x="77" y="720"/>
                    <a:pt x="70" y="711"/>
                    <a:pt x="63" y="701"/>
                  </a:cubicBezTo>
                  <a:cubicBezTo>
                    <a:pt x="57" y="691"/>
                    <a:pt x="51" y="681"/>
                    <a:pt x="46" y="670"/>
                  </a:cubicBezTo>
                  <a:cubicBezTo>
                    <a:pt x="41" y="659"/>
                    <a:pt x="37" y="648"/>
                    <a:pt x="34" y="637"/>
                  </a:cubicBezTo>
                  <a:cubicBezTo>
                    <a:pt x="34" y="638"/>
                    <a:pt x="34" y="638"/>
                    <a:pt x="34" y="638"/>
                  </a:cubicBezTo>
                  <a:cubicBezTo>
                    <a:pt x="33" y="635"/>
                    <a:pt x="33" y="633"/>
                    <a:pt x="32" y="630"/>
                  </a:cubicBezTo>
                  <a:cubicBezTo>
                    <a:pt x="31" y="628"/>
                    <a:pt x="30" y="625"/>
                    <a:pt x="30" y="623"/>
                  </a:cubicBezTo>
                  <a:cubicBezTo>
                    <a:pt x="28" y="618"/>
                    <a:pt x="27" y="613"/>
                    <a:pt x="26" y="608"/>
                  </a:cubicBezTo>
                  <a:cubicBezTo>
                    <a:pt x="23" y="598"/>
                    <a:pt x="21" y="588"/>
                    <a:pt x="19" y="579"/>
                  </a:cubicBezTo>
                  <a:cubicBezTo>
                    <a:pt x="18" y="574"/>
                    <a:pt x="17" y="569"/>
                    <a:pt x="16" y="564"/>
                  </a:cubicBezTo>
                  <a:cubicBezTo>
                    <a:pt x="15" y="559"/>
                    <a:pt x="14" y="554"/>
                    <a:pt x="13" y="549"/>
                  </a:cubicBezTo>
                  <a:cubicBezTo>
                    <a:pt x="11" y="539"/>
                    <a:pt x="10" y="529"/>
                    <a:pt x="8" y="519"/>
                  </a:cubicBezTo>
                  <a:cubicBezTo>
                    <a:pt x="7" y="509"/>
                    <a:pt x="6" y="499"/>
                    <a:pt x="5" y="489"/>
                  </a:cubicBezTo>
                  <a:cubicBezTo>
                    <a:pt x="4" y="479"/>
                    <a:pt x="3" y="469"/>
                    <a:pt x="3" y="459"/>
                  </a:cubicBezTo>
                  <a:cubicBezTo>
                    <a:pt x="2" y="449"/>
                    <a:pt x="1" y="439"/>
                    <a:pt x="1" y="429"/>
                  </a:cubicBezTo>
                  <a:cubicBezTo>
                    <a:pt x="1" y="414"/>
                    <a:pt x="1" y="414"/>
                    <a:pt x="1" y="414"/>
                  </a:cubicBezTo>
                  <a:cubicBezTo>
                    <a:pt x="0" y="407"/>
                    <a:pt x="0" y="407"/>
                    <a:pt x="0" y="407"/>
                  </a:cubicBezTo>
                  <a:cubicBezTo>
                    <a:pt x="0" y="403"/>
                    <a:pt x="0" y="403"/>
                    <a:pt x="0" y="403"/>
                  </a:cubicBezTo>
                  <a:cubicBezTo>
                    <a:pt x="0" y="401"/>
                    <a:pt x="0" y="401"/>
                    <a:pt x="0" y="401"/>
                  </a:cubicBezTo>
                  <a:cubicBezTo>
                    <a:pt x="0" y="399"/>
                    <a:pt x="0" y="399"/>
                    <a:pt x="0" y="399"/>
                  </a:cubicBezTo>
                  <a:cubicBezTo>
                    <a:pt x="0" y="384"/>
                    <a:pt x="0" y="384"/>
                    <a:pt x="0" y="384"/>
                  </a:cubicBezTo>
                  <a:cubicBezTo>
                    <a:pt x="1" y="379"/>
                    <a:pt x="1" y="374"/>
                    <a:pt x="1" y="369"/>
                  </a:cubicBezTo>
                  <a:cubicBezTo>
                    <a:pt x="1" y="359"/>
                    <a:pt x="1" y="349"/>
                    <a:pt x="2" y="339"/>
                  </a:cubicBezTo>
                  <a:cubicBezTo>
                    <a:pt x="3" y="329"/>
                    <a:pt x="3" y="319"/>
                    <a:pt x="4" y="309"/>
                  </a:cubicBezTo>
                  <a:cubicBezTo>
                    <a:pt x="5" y="299"/>
                    <a:pt x="6" y="289"/>
                    <a:pt x="8" y="279"/>
                  </a:cubicBezTo>
                  <a:cubicBezTo>
                    <a:pt x="9" y="269"/>
                    <a:pt x="10" y="259"/>
                    <a:pt x="12" y="249"/>
                  </a:cubicBezTo>
                  <a:cubicBezTo>
                    <a:pt x="13" y="244"/>
                    <a:pt x="14" y="239"/>
                    <a:pt x="14" y="234"/>
                  </a:cubicBezTo>
                  <a:cubicBezTo>
                    <a:pt x="15" y="229"/>
                    <a:pt x="16" y="225"/>
                    <a:pt x="17" y="220"/>
                  </a:cubicBezTo>
                  <a:cubicBezTo>
                    <a:pt x="19" y="210"/>
                    <a:pt x="21" y="200"/>
                    <a:pt x="24" y="190"/>
                  </a:cubicBezTo>
                  <a:cubicBezTo>
                    <a:pt x="25" y="185"/>
                    <a:pt x="26" y="180"/>
                    <a:pt x="27" y="175"/>
                  </a:cubicBezTo>
                  <a:cubicBezTo>
                    <a:pt x="30" y="168"/>
                    <a:pt x="30" y="168"/>
                    <a:pt x="30" y="168"/>
                  </a:cubicBezTo>
                  <a:cubicBezTo>
                    <a:pt x="30" y="165"/>
                    <a:pt x="31" y="163"/>
                    <a:pt x="32" y="160"/>
                  </a:cubicBezTo>
                  <a:cubicBezTo>
                    <a:pt x="31" y="162"/>
                    <a:pt x="31" y="162"/>
                    <a:pt x="31" y="162"/>
                  </a:cubicBezTo>
                  <a:cubicBezTo>
                    <a:pt x="34" y="151"/>
                    <a:pt x="37" y="140"/>
                    <a:pt x="40" y="130"/>
                  </a:cubicBezTo>
                  <a:cubicBezTo>
                    <a:pt x="44" y="119"/>
                    <a:pt x="48" y="109"/>
                    <a:pt x="54" y="98"/>
                  </a:cubicBezTo>
                  <a:cubicBezTo>
                    <a:pt x="59" y="88"/>
                    <a:pt x="65" y="77"/>
                    <a:pt x="74" y="68"/>
                  </a:cubicBezTo>
                  <a:cubicBezTo>
                    <a:pt x="82" y="59"/>
                    <a:pt x="92" y="50"/>
                    <a:pt x="104" y="44"/>
                  </a:cubicBezTo>
                  <a:cubicBezTo>
                    <a:pt x="110" y="41"/>
                    <a:pt x="116" y="38"/>
                    <a:pt x="122" y="36"/>
                  </a:cubicBezTo>
                  <a:cubicBezTo>
                    <a:pt x="127" y="35"/>
                    <a:pt x="127" y="35"/>
                    <a:pt x="127" y="35"/>
                  </a:cubicBezTo>
                  <a:cubicBezTo>
                    <a:pt x="130" y="35"/>
                    <a:pt x="130" y="35"/>
                    <a:pt x="130" y="35"/>
                  </a:cubicBezTo>
                  <a:cubicBezTo>
                    <a:pt x="131" y="34"/>
                    <a:pt x="131" y="34"/>
                    <a:pt x="131" y="34"/>
                  </a:cubicBezTo>
                  <a:cubicBezTo>
                    <a:pt x="130" y="35"/>
                    <a:pt x="133" y="34"/>
                    <a:pt x="132" y="34"/>
                  </a:cubicBezTo>
                  <a:cubicBezTo>
                    <a:pt x="133" y="34"/>
                    <a:pt x="133" y="34"/>
                    <a:pt x="133" y="34"/>
                  </a:cubicBezTo>
                  <a:cubicBezTo>
                    <a:pt x="141" y="33"/>
                    <a:pt x="141" y="33"/>
                    <a:pt x="141" y="33"/>
                  </a:cubicBezTo>
                  <a:cubicBezTo>
                    <a:pt x="172" y="30"/>
                    <a:pt x="172" y="30"/>
                    <a:pt x="172" y="30"/>
                  </a:cubicBezTo>
                  <a:cubicBezTo>
                    <a:pt x="193" y="27"/>
                    <a:pt x="214" y="25"/>
                    <a:pt x="234" y="23"/>
                  </a:cubicBezTo>
                  <a:cubicBezTo>
                    <a:pt x="276" y="19"/>
                    <a:pt x="318" y="15"/>
                    <a:pt x="359" y="12"/>
                  </a:cubicBezTo>
                  <a:cubicBezTo>
                    <a:pt x="401" y="9"/>
                    <a:pt x="443" y="6"/>
                    <a:pt x="485" y="4"/>
                  </a:cubicBezTo>
                  <a:cubicBezTo>
                    <a:pt x="526" y="2"/>
                    <a:pt x="568" y="1"/>
                    <a:pt x="610" y="0"/>
                  </a:cubicBezTo>
                  <a:cubicBezTo>
                    <a:pt x="642" y="0"/>
                    <a:pt x="642" y="0"/>
                    <a:pt x="642" y="0"/>
                  </a:cubicBezTo>
                  <a:cubicBezTo>
                    <a:pt x="673" y="0"/>
                    <a:pt x="673" y="0"/>
                    <a:pt x="673" y="0"/>
                  </a:cubicBezTo>
                  <a:cubicBezTo>
                    <a:pt x="694" y="0"/>
                    <a:pt x="715" y="1"/>
                    <a:pt x="736" y="2"/>
                  </a:cubicBezTo>
                  <a:cubicBezTo>
                    <a:pt x="757" y="2"/>
                    <a:pt x="778" y="3"/>
                    <a:pt x="799" y="4"/>
                  </a:cubicBezTo>
                  <a:cubicBezTo>
                    <a:pt x="820" y="6"/>
                    <a:pt x="841" y="7"/>
                    <a:pt x="862" y="8"/>
                  </a:cubicBezTo>
                  <a:cubicBezTo>
                    <a:pt x="903" y="11"/>
                    <a:pt x="945" y="14"/>
                    <a:pt x="987" y="18"/>
                  </a:cubicBezTo>
                  <a:cubicBezTo>
                    <a:pt x="1028" y="22"/>
                    <a:pt x="1070" y="27"/>
                    <a:pt x="1111" y="33"/>
                  </a:cubicBezTo>
                  <a:cubicBezTo>
                    <a:pt x="1143" y="37"/>
                    <a:pt x="1143" y="37"/>
                    <a:pt x="1143" y="37"/>
                  </a:cubicBezTo>
                  <a:cubicBezTo>
                    <a:pt x="1150" y="38"/>
                    <a:pt x="1150" y="38"/>
                    <a:pt x="1150" y="38"/>
                  </a:cubicBezTo>
                  <a:cubicBezTo>
                    <a:pt x="1154" y="39"/>
                    <a:pt x="1154" y="39"/>
                    <a:pt x="1154" y="39"/>
                  </a:cubicBezTo>
                  <a:cubicBezTo>
                    <a:pt x="1156" y="39"/>
                    <a:pt x="1156" y="39"/>
                    <a:pt x="1156" y="39"/>
                  </a:cubicBezTo>
                  <a:cubicBezTo>
                    <a:pt x="1157" y="39"/>
                    <a:pt x="1157" y="39"/>
                    <a:pt x="1157" y="39"/>
                  </a:cubicBezTo>
                  <a:cubicBezTo>
                    <a:pt x="1158" y="39"/>
                    <a:pt x="1158" y="39"/>
                    <a:pt x="1158" y="39"/>
                  </a:cubicBezTo>
                  <a:cubicBezTo>
                    <a:pt x="1159" y="39"/>
                    <a:pt x="1159" y="39"/>
                    <a:pt x="1159" y="39"/>
                  </a:cubicBezTo>
                  <a:cubicBezTo>
                    <a:pt x="1167" y="41"/>
                    <a:pt x="1167" y="41"/>
                    <a:pt x="1167" y="41"/>
                  </a:cubicBezTo>
                  <a:cubicBezTo>
                    <a:pt x="1170" y="42"/>
                    <a:pt x="1173" y="43"/>
                    <a:pt x="1176" y="44"/>
                  </a:cubicBezTo>
                  <a:cubicBezTo>
                    <a:pt x="1188" y="49"/>
                    <a:pt x="1199" y="56"/>
                    <a:pt x="1208" y="64"/>
                  </a:cubicBezTo>
                  <a:cubicBezTo>
                    <a:pt x="1216" y="73"/>
                    <a:pt x="1223" y="82"/>
                    <a:pt x="1229" y="92"/>
                  </a:cubicBezTo>
                  <a:cubicBezTo>
                    <a:pt x="1235" y="103"/>
                    <a:pt x="1239" y="113"/>
                    <a:pt x="1243" y="124"/>
                  </a:cubicBezTo>
                  <a:cubicBezTo>
                    <a:pt x="1247" y="134"/>
                    <a:pt x="1249" y="145"/>
                    <a:pt x="1251" y="156"/>
                  </a:cubicBezTo>
                  <a:cubicBezTo>
                    <a:pt x="1253" y="164"/>
                    <a:pt x="1253" y="164"/>
                    <a:pt x="1253" y="164"/>
                  </a:cubicBezTo>
                  <a:cubicBezTo>
                    <a:pt x="1253" y="164"/>
                    <a:pt x="1253" y="166"/>
                    <a:pt x="1253" y="165"/>
                  </a:cubicBezTo>
                  <a:cubicBezTo>
                    <a:pt x="1253" y="166"/>
                    <a:pt x="1253" y="166"/>
                    <a:pt x="1253" y="166"/>
                  </a:cubicBezTo>
                  <a:cubicBezTo>
                    <a:pt x="1253" y="167"/>
                    <a:pt x="1253" y="167"/>
                    <a:pt x="1253" y="167"/>
                  </a:cubicBezTo>
                  <a:cubicBezTo>
                    <a:pt x="1253" y="169"/>
                    <a:pt x="1253" y="169"/>
                    <a:pt x="1253" y="169"/>
                  </a:cubicBezTo>
                  <a:cubicBezTo>
                    <a:pt x="1254" y="173"/>
                    <a:pt x="1254" y="173"/>
                    <a:pt x="1254" y="173"/>
                  </a:cubicBezTo>
                  <a:cubicBezTo>
                    <a:pt x="1255" y="188"/>
                    <a:pt x="1255" y="188"/>
                    <a:pt x="1255" y="188"/>
                  </a:cubicBezTo>
                  <a:cubicBezTo>
                    <a:pt x="1257" y="220"/>
                    <a:pt x="1257" y="220"/>
                    <a:pt x="1257" y="220"/>
                  </a:cubicBezTo>
                  <a:cubicBezTo>
                    <a:pt x="1260" y="261"/>
                    <a:pt x="1263" y="303"/>
                    <a:pt x="1264" y="345"/>
                  </a:cubicBezTo>
                  <a:cubicBezTo>
                    <a:pt x="1264" y="366"/>
                    <a:pt x="1265" y="387"/>
                    <a:pt x="1265" y="408"/>
                  </a:cubicBezTo>
                  <a:cubicBezTo>
                    <a:pt x="1264" y="416"/>
                    <a:pt x="1264" y="416"/>
                    <a:pt x="1264" y="416"/>
                  </a:cubicBezTo>
                  <a:cubicBezTo>
                    <a:pt x="1264" y="424"/>
                    <a:pt x="1264" y="424"/>
                    <a:pt x="1264" y="424"/>
                  </a:cubicBezTo>
                  <a:cubicBezTo>
                    <a:pt x="1264" y="429"/>
                    <a:pt x="1264" y="434"/>
                    <a:pt x="1264" y="439"/>
                  </a:cubicBezTo>
                  <a:cubicBezTo>
                    <a:pt x="1263" y="450"/>
                    <a:pt x="1263" y="460"/>
                    <a:pt x="1262" y="471"/>
                  </a:cubicBezTo>
                  <a:cubicBezTo>
                    <a:pt x="1259" y="513"/>
                    <a:pt x="1255" y="554"/>
                    <a:pt x="1250" y="596"/>
                  </a:cubicBezTo>
                  <a:cubicBezTo>
                    <a:pt x="1247" y="616"/>
                    <a:pt x="1245" y="637"/>
                    <a:pt x="1239" y="658"/>
                  </a:cubicBezTo>
                  <a:cubicBezTo>
                    <a:pt x="1237" y="668"/>
                    <a:pt x="1233" y="678"/>
                    <a:pt x="1229" y="688"/>
                  </a:cubicBezTo>
                  <a:cubicBezTo>
                    <a:pt x="1224" y="698"/>
                    <a:pt x="1219" y="707"/>
                    <a:pt x="1212" y="715"/>
                  </a:cubicBezTo>
                  <a:cubicBezTo>
                    <a:pt x="1204" y="724"/>
                    <a:pt x="1196" y="730"/>
                    <a:pt x="1186" y="735"/>
                  </a:cubicBezTo>
                  <a:cubicBezTo>
                    <a:pt x="1176" y="740"/>
                    <a:pt x="1166" y="743"/>
                    <a:pt x="1156" y="745"/>
                  </a:cubicBezTo>
                  <a:cubicBezTo>
                    <a:pt x="1094" y="752"/>
                    <a:pt x="1094" y="752"/>
                    <a:pt x="1094" y="752"/>
                  </a:cubicBezTo>
                  <a:cubicBezTo>
                    <a:pt x="1155" y="742"/>
                    <a:pt x="1155" y="742"/>
                    <a:pt x="1155" y="742"/>
                  </a:cubicBezTo>
                  <a:cubicBezTo>
                    <a:pt x="1165" y="739"/>
                    <a:pt x="1175" y="735"/>
                    <a:pt x="1183" y="730"/>
                  </a:cubicBezTo>
                  <a:cubicBezTo>
                    <a:pt x="1192" y="725"/>
                    <a:pt x="1200" y="719"/>
                    <a:pt x="1206" y="711"/>
                  </a:cubicBezTo>
                  <a:cubicBezTo>
                    <a:pt x="1219" y="695"/>
                    <a:pt x="1225" y="675"/>
                    <a:pt x="1229" y="656"/>
                  </a:cubicBezTo>
                  <a:cubicBezTo>
                    <a:pt x="1234" y="636"/>
                    <a:pt x="1235" y="615"/>
                    <a:pt x="1237" y="594"/>
                  </a:cubicBezTo>
                  <a:cubicBezTo>
                    <a:pt x="1241" y="553"/>
                    <a:pt x="1243" y="511"/>
                    <a:pt x="1244" y="470"/>
                  </a:cubicBezTo>
                  <a:cubicBezTo>
                    <a:pt x="1244" y="460"/>
                    <a:pt x="1244" y="449"/>
                    <a:pt x="1244" y="439"/>
                  </a:cubicBezTo>
                  <a:cubicBezTo>
                    <a:pt x="1244" y="434"/>
                    <a:pt x="1244" y="429"/>
                    <a:pt x="1244" y="423"/>
                  </a:cubicBezTo>
                  <a:cubicBezTo>
                    <a:pt x="1244" y="416"/>
                    <a:pt x="1244" y="416"/>
                    <a:pt x="1244" y="416"/>
                  </a:cubicBezTo>
                  <a:cubicBezTo>
                    <a:pt x="1244" y="408"/>
                    <a:pt x="1244" y="408"/>
                    <a:pt x="1244" y="408"/>
                  </a:cubicBezTo>
                  <a:cubicBezTo>
                    <a:pt x="1243" y="387"/>
                    <a:pt x="1243" y="367"/>
                    <a:pt x="1241" y="346"/>
                  </a:cubicBezTo>
                  <a:cubicBezTo>
                    <a:pt x="1239" y="304"/>
                    <a:pt x="1235" y="263"/>
                    <a:pt x="1231" y="222"/>
                  </a:cubicBezTo>
                  <a:cubicBezTo>
                    <a:pt x="1228" y="191"/>
                    <a:pt x="1228" y="191"/>
                    <a:pt x="1228" y="191"/>
                  </a:cubicBezTo>
                  <a:cubicBezTo>
                    <a:pt x="1226" y="175"/>
                    <a:pt x="1226" y="175"/>
                    <a:pt x="1226" y="175"/>
                  </a:cubicBezTo>
                  <a:cubicBezTo>
                    <a:pt x="1225" y="169"/>
                    <a:pt x="1225" y="169"/>
                    <a:pt x="1225" y="169"/>
                  </a:cubicBezTo>
                  <a:cubicBezTo>
                    <a:pt x="1224" y="161"/>
                    <a:pt x="1224" y="161"/>
                    <a:pt x="1224" y="161"/>
                  </a:cubicBezTo>
                  <a:cubicBezTo>
                    <a:pt x="1221" y="152"/>
                    <a:pt x="1219" y="142"/>
                    <a:pt x="1215" y="133"/>
                  </a:cubicBezTo>
                  <a:cubicBezTo>
                    <a:pt x="1212" y="124"/>
                    <a:pt x="1208" y="115"/>
                    <a:pt x="1203" y="108"/>
                  </a:cubicBezTo>
                  <a:cubicBezTo>
                    <a:pt x="1194" y="92"/>
                    <a:pt x="1181" y="79"/>
                    <a:pt x="1166" y="74"/>
                  </a:cubicBezTo>
                  <a:cubicBezTo>
                    <a:pt x="1164" y="73"/>
                    <a:pt x="1162" y="73"/>
                    <a:pt x="1160" y="72"/>
                  </a:cubicBezTo>
                  <a:cubicBezTo>
                    <a:pt x="1153" y="71"/>
                    <a:pt x="1153" y="71"/>
                    <a:pt x="1153" y="71"/>
                  </a:cubicBezTo>
                  <a:cubicBezTo>
                    <a:pt x="1138" y="69"/>
                    <a:pt x="1138" y="69"/>
                    <a:pt x="1138" y="69"/>
                  </a:cubicBezTo>
                  <a:cubicBezTo>
                    <a:pt x="1107" y="65"/>
                    <a:pt x="1107" y="65"/>
                    <a:pt x="1107" y="65"/>
                  </a:cubicBezTo>
                  <a:cubicBezTo>
                    <a:pt x="1066" y="61"/>
                    <a:pt x="1025" y="57"/>
                    <a:pt x="983" y="53"/>
                  </a:cubicBezTo>
                  <a:cubicBezTo>
                    <a:pt x="942" y="50"/>
                    <a:pt x="901" y="47"/>
                    <a:pt x="859" y="45"/>
                  </a:cubicBezTo>
                  <a:cubicBezTo>
                    <a:pt x="839" y="44"/>
                    <a:pt x="818" y="43"/>
                    <a:pt x="797" y="42"/>
                  </a:cubicBezTo>
                  <a:cubicBezTo>
                    <a:pt x="776" y="42"/>
                    <a:pt x="756" y="41"/>
                    <a:pt x="735" y="41"/>
                  </a:cubicBezTo>
                  <a:cubicBezTo>
                    <a:pt x="714" y="40"/>
                    <a:pt x="694" y="40"/>
                    <a:pt x="673" y="40"/>
                  </a:cubicBezTo>
                  <a:cubicBezTo>
                    <a:pt x="642" y="40"/>
                    <a:pt x="642" y="40"/>
                    <a:pt x="642" y="40"/>
                  </a:cubicBezTo>
                  <a:cubicBezTo>
                    <a:pt x="611" y="40"/>
                    <a:pt x="611" y="40"/>
                    <a:pt x="611" y="40"/>
                  </a:cubicBezTo>
                  <a:cubicBezTo>
                    <a:pt x="570" y="41"/>
                    <a:pt x="528" y="43"/>
                    <a:pt x="487" y="45"/>
                  </a:cubicBezTo>
                  <a:cubicBezTo>
                    <a:pt x="445" y="47"/>
                    <a:pt x="404" y="50"/>
                    <a:pt x="363" y="53"/>
                  </a:cubicBezTo>
                  <a:cubicBezTo>
                    <a:pt x="321" y="57"/>
                    <a:pt x="280" y="60"/>
                    <a:pt x="239" y="65"/>
                  </a:cubicBezTo>
                  <a:cubicBezTo>
                    <a:pt x="218" y="67"/>
                    <a:pt x="197" y="69"/>
                    <a:pt x="177" y="71"/>
                  </a:cubicBezTo>
                  <a:cubicBezTo>
                    <a:pt x="146" y="75"/>
                    <a:pt x="146" y="75"/>
                    <a:pt x="146" y="75"/>
                  </a:cubicBezTo>
                  <a:cubicBezTo>
                    <a:pt x="138" y="75"/>
                    <a:pt x="138" y="75"/>
                    <a:pt x="138" y="75"/>
                  </a:cubicBezTo>
                  <a:cubicBezTo>
                    <a:pt x="138" y="76"/>
                    <a:pt x="138" y="76"/>
                    <a:pt x="138" y="76"/>
                  </a:cubicBezTo>
                  <a:cubicBezTo>
                    <a:pt x="137" y="76"/>
                    <a:pt x="139" y="75"/>
                    <a:pt x="138" y="75"/>
                  </a:cubicBezTo>
                  <a:cubicBezTo>
                    <a:pt x="138" y="76"/>
                    <a:pt x="138" y="76"/>
                    <a:pt x="138" y="76"/>
                  </a:cubicBezTo>
                  <a:cubicBezTo>
                    <a:pt x="136" y="76"/>
                    <a:pt x="136" y="76"/>
                    <a:pt x="136" y="76"/>
                  </a:cubicBezTo>
                  <a:cubicBezTo>
                    <a:pt x="133" y="77"/>
                    <a:pt x="133" y="77"/>
                    <a:pt x="133" y="77"/>
                  </a:cubicBezTo>
                  <a:cubicBezTo>
                    <a:pt x="130" y="78"/>
                    <a:pt x="126" y="79"/>
                    <a:pt x="123" y="81"/>
                  </a:cubicBezTo>
                  <a:cubicBezTo>
                    <a:pt x="110" y="87"/>
                    <a:pt x="98" y="101"/>
                    <a:pt x="90" y="117"/>
                  </a:cubicBezTo>
                  <a:cubicBezTo>
                    <a:pt x="86" y="125"/>
                    <a:pt x="82" y="134"/>
                    <a:pt x="79" y="143"/>
                  </a:cubicBezTo>
                  <a:cubicBezTo>
                    <a:pt x="76" y="152"/>
                    <a:pt x="74" y="161"/>
                    <a:pt x="71" y="171"/>
                  </a:cubicBezTo>
                  <a:cubicBezTo>
                    <a:pt x="71" y="172"/>
                    <a:pt x="71" y="172"/>
                    <a:pt x="71" y="173"/>
                  </a:cubicBezTo>
                  <a:cubicBezTo>
                    <a:pt x="71" y="173"/>
                    <a:pt x="71" y="173"/>
                    <a:pt x="71" y="173"/>
                  </a:cubicBezTo>
                  <a:cubicBezTo>
                    <a:pt x="70" y="175"/>
                    <a:pt x="69" y="177"/>
                    <a:pt x="69" y="179"/>
                  </a:cubicBezTo>
                  <a:cubicBezTo>
                    <a:pt x="67" y="186"/>
                    <a:pt x="67" y="186"/>
                    <a:pt x="67" y="186"/>
                  </a:cubicBezTo>
                  <a:cubicBezTo>
                    <a:pt x="66" y="190"/>
                    <a:pt x="65" y="195"/>
                    <a:pt x="63" y="200"/>
                  </a:cubicBezTo>
                  <a:cubicBezTo>
                    <a:pt x="61" y="209"/>
                    <a:pt x="59" y="218"/>
                    <a:pt x="57" y="228"/>
                  </a:cubicBezTo>
                  <a:cubicBezTo>
                    <a:pt x="56" y="232"/>
                    <a:pt x="55" y="237"/>
                    <a:pt x="54" y="242"/>
                  </a:cubicBezTo>
                  <a:cubicBezTo>
                    <a:pt x="54" y="246"/>
                    <a:pt x="53" y="251"/>
                    <a:pt x="52" y="256"/>
                  </a:cubicBezTo>
                  <a:cubicBezTo>
                    <a:pt x="50" y="265"/>
                    <a:pt x="49" y="275"/>
                    <a:pt x="48" y="284"/>
                  </a:cubicBezTo>
                  <a:cubicBezTo>
                    <a:pt x="47" y="294"/>
                    <a:pt x="45" y="303"/>
                    <a:pt x="44" y="313"/>
                  </a:cubicBezTo>
                  <a:cubicBezTo>
                    <a:pt x="43" y="327"/>
                    <a:pt x="43" y="327"/>
                    <a:pt x="43" y="327"/>
                  </a:cubicBezTo>
                  <a:cubicBezTo>
                    <a:pt x="43" y="332"/>
                    <a:pt x="42" y="337"/>
                    <a:pt x="42" y="342"/>
                  </a:cubicBezTo>
                  <a:cubicBezTo>
                    <a:pt x="41" y="351"/>
                    <a:pt x="41" y="361"/>
                    <a:pt x="40" y="370"/>
                  </a:cubicBezTo>
                  <a:cubicBezTo>
                    <a:pt x="40" y="375"/>
                    <a:pt x="40" y="380"/>
                    <a:pt x="40" y="385"/>
                  </a:cubicBezTo>
                  <a:cubicBezTo>
                    <a:pt x="40" y="400"/>
                    <a:pt x="40" y="400"/>
                    <a:pt x="40" y="400"/>
                  </a:cubicBezTo>
                  <a:cubicBezTo>
                    <a:pt x="40" y="401"/>
                    <a:pt x="40" y="401"/>
                    <a:pt x="40" y="401"/>
                  </a:cubicBezTo>
                  <a:cubicBezTo>
                    <a:pt x="40" y="403"/>
                    <a:pt x="40" y="403"/>
                    <a:pt x="40" y="403"/>
                  </a:cubicBezTo>
                  <a:cubicBezTo>
                    <a:pt x="40" y="407"/>
                    <a:pt x="40" y="407"/>
                    <a:pt x="40" y="407"/>
                  </a:cubicBezTo>
                  <a:cubicBezTo>
                    <a:pt x="40" y="414"/>
                    <a:pt x="40" y="414"/>
                    <a:pt x="40" y="414"/>
                  </a:cubicBezTo>
                  <a:cubicBezTo>
                    <a:pt x="40" y="428"/>
                    <a:pt x="40" y="428"/>
                    <a:pt x="40" y="428"/>
                  </a:cubicBezTo>
                  <a:cubicBezTo>
                    <a:pt x="40" y="438"/>
                    <a:pt x="40" y="447"/>
                    <a:pt x="41" y="457"/>
                  </a:cubicBezTo>
                  <a:cubicBezTo>
                    <a:pt x="41" y="467"/>
                    <a:pt x="42" y="476"/>
                    <a:pt x="43" y="486"/>
                  </a:cubicBezTo>
                  <a:cubicBezTo>
                    <a:pt x="44" y="495"/>
                    <a:pt x="45" y="505"/>
                    <a:pt x="46" y="514"/>
                  </a:cubicBezTo>
                  <a:cubicBezTo>
                    <a:pt x="47" y="524"/>
                    <a:pt x="48" y="533"/>
                    <a:pt x="50" y="543"/>
                  </a:cubicBezTo>
                  <a:cubicBezTo>
                    <a:pt x="50" y="548"/>
                    <a:pt x="51" y="552"/>
                    <a:pt x="52" y="557"/>
                  </a:cubicBezTo>
                  <a:cubicBezTo>
                    <a:pt x="53" y="562"/>
                    <a:pt x="54" y="567"/>
                    <a:pt x="55" y="571"/>
                  </a:cubicBezTo>
                  <a:cubicBezTo>
                    <a:pt x="57" y="581"/>
                    <a:pt x="59" y="590"/>
                    <a:pt x="61" y="599"/>
                  </a:cubicBezTo>
                  <a:cubicBezTo>
                    <a:pt x="62" y="604"/>
                    <a:pt x="63" y="608"/>
                    <a:pt x="64" y="613"/>
                  </a:cubicBezTo>
                  <a:cubicBezTo>
                    <a:pt x="66" y="620"/>
                    <a:pt x="66" y="620"/>
                    <a:pt x="66" y="620"/>
                  </a:cubicBezTo>
                  <a:cubicBezTo>
                    <a:pt x="67" y="622"/>
                    <a:pt x="68" y="624"/>
                    <a:pt x="68" y="626"/>
                  </a:cubicBezTo>
                  <a:cubicBezTo>
                    <a:pt x="68" y="626"/>
                    <a:pt x="68" y="626"/>
                    <a:pt x="68" y="626"/>
                  </a:cubicBezTo>
                  <a:cubicBezTo>
                    <a:pt x="69" y="627"/>
                    <a:pt x="69" y="627"/>
                    <a:pt x="69" y="627"/>
                  </a:cubicBezTo>
                  <a:cubicBezTo>
                    <a:pt x="71" y="637"/>
                    <a:pt x="75" y="646"/>
                    <a:pt x="79" y="655"/>
                  </a:cubicBezTo>
                  <a:cubicBezTo>
                    <a:pt x="83" y="664"/>
                    <a:pt x="87" y="673"/>
                    <a:pt x="93" y="682"/>
                  </a:cubicBezTo>
                  <a:cubicBezTo>
                    <a:pt x="98" y="690"/>
                    <a:pt x="104" y="698"/>
                    <a:pt x="111" y="705"/>
                  </a:cubicBezTo>
                  <a:cubicBezTo>
                    <a:pt x="117" y="712"/>
                    <a:pt x="124" y="718"/>
                    <a:pt x="132" y="723"/>
                  </a:cubicBezTo>
                  <a:cubicBezTo>
                    <a:pt x="134" y="725"/>
                    <a:pt x="134" y="725"/>
                    <a:pt x="134" y="725"/>
                  </a:cubicBezTo>
                  <a:cubicBezTo>
                    <a:pt x="135" y="725"/>
                    <a:pt x="136" y="726"/>
                    <a:pt x="137" y="726"/>
                  </a:cubicBezTo>
                  <a:cubicBezTo>
                    <a:pt x="141" y="728"/>
                    <a:pt x="141" y="728"/>
                    <a:pt x="141" y="728"/>
                  </a:cubicBezTo>
                  <a:cubicBezTo>
                    <a:pt x="141" y="728"/>
                    <a:pt x="141" y="728"/>
                    <a:pt x="141" y="728"/>
                  </a:cubicBezTo>
                  <a:cubicBezTo>
                    <a:pt x="142" y="728"/>
                    <a:pt x="142" y="728"/>
                    <a:pt x="142" y="728"/>
                  </a:cubicBezTo>
                  <a:cubicBezTo>
                    <a:pt x="142" y="728"/>
                    <a:pt x="140" y="728"/>
                    <a:pt x="141" y="728"/>
                  </a:cubicBezTo>
                  <a:cubicBezTo>
                    <a:pt x="142" y="728"/>
                    <a:pt x="142" y="728"/>
                    <a:pt x="142" y="728"/>
                  </a:cubicBezTo>
                  <a:cubicBezTo>
                    <a:pt x="143" y="729"/>
                    <a:pt x="143" y="729"/>
                    <a:pt x="143" y="729"/>
                  </a:cubicBezTo>
                  <a:cubicBezTo>
                    <a:pt x="146" y="730"/>
                    <a:pt x="152" y="731"/>
                    <a:pt x="157" y="732"/>
                  </a:cubicBezTo>
                  <a:cubicBezTo>
                    <a:pt x="167" y="734"/>
                    <a:pt x="178" y="736"/>
                    <a:pt x="188" y="737"/>
                  </a:cubicBezTo>
                  <a:cubicBezTo>
                    <a:pt x="199" y="739"/>
                    <a:pt x="209" y="740"/>
                    <a:pt x="220" y="742"/>
                  </a:cubicBezTo>
                  <a:cubicBezTo>
                    <a:pt x="252" y="746"/>
                    <a:pt x="252" y="746"/>
                    <a:pt x="252" y="746"/>
                  </a:cubicBezTo>
                  <a:cubicBezTo>
                    <a:pt x="284" y="749"/>
                    <a:pt x="284" y="749"/>
                    <a:pt x="284" y="749"/>
                  </a:cubicBezTo>
                  <a:cubicBezTo>
                    <a:pt x="317" y="752"/>
                    <a:pt x="317" y="752"/>
                    <a:pt x="317" y="752"/>
                  </a:cubicBezTo>
                  <a:cubicBezTo>
                    <a:pt x="349" y="755"/>
                    <a:pt x="349" y="755"/>
                    <a:pt x="349" y="755"/>
                  </a:cubicBezTo>
                  <a:cubicBezTo>
                    <a:pt x="382" y="758"/>
                    <a:pt x="382" y="758"/>
                    <a:pt x="382" y="758"/>
                  </a:cubicBezTo>
                  <a:cubicBezTo>
                    <a:pt x="392" y="759"/>
                    <a:pt x="403" y="760"/>
                    <a:pt x="414" y="760"/>
                  </a:cubicBezTo>
                  <a:cubicBezTo>
                    <a:pt x="425" y="761"/>
                    <a:pt x="436" y="762"/>
                    <a:pt x="446" y="763"/>
                  </a:cubicBezTo>
                  <a:cubicBezTo>
                    <a:pt x="479" y="765"/>
                    <a:pt x="479" y="765"/>
                    <a:pt x="479" y="765"/>
                  </a:cubicBezTo>
                  <a:cubicBezTo>
                    <a:pt x="511" y="766"/>
                    <a:pt x="511" y="766"/>
                    <a:pt x="511" y="766"/>
                  </a:cubicBezTo>
                  <a:cubicBezTo>
                    <a:pt x="533" y="768"/>
                    <a:pt x="555" y="768"/>
                    <a:pt x="576" y="769"/>
                  </a:cubicBezTo>
                  <a:cubicBezTo>
                    <a:pt x="598" y="770"/>
                    <a:pt x="620" y="771"/>
                    <a:pt x="641" y="772"/>
                  </a:cubicBezTo>
                  <a:cubicBezTo>
                    <a:pt x="663" y="772"/>
                    <a:pt x="685" y="773"/>
                    <a:pt x="706" y="773"/>
                  </a:cubicBezTo>
                  <a:cubicBezTo>
                    <a:pt x="728" y="773"/>
                    <a:pt x="750" y="773"/>
                    <a:pt x="771" y="772"/>
                  </a:cubicBezTo>
                  <a:cubicBezTo>
                    <a:pt x="793" y="772"/>
                    <a:pt x="815" y="772"/>
                    <a:pt x="836" y="771"/>
                  </a:cubicBezTo>
                  <a:cubicBezTo>
                    <a:pt x="858" y="770"/>
                    <a:pt x="880" y="769"/>
                    <a:pt x="902" y="768"/>
                  </a:cubicBezTo>
                  <a:cubicBezTo>
                    <a:pt x="923" y="767"/>
                    <a:pt x="945" y="766"/>
                    <a:pt x="967" y="765"/>
                  </a:cubicBezTo>
                  <a:cubicBezTo>
                    <a:pt x="988" y="763"/>
                    <a:pt x="1010" y="762"/>
                    <a:pt x="1032" y="760"/>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161" name="Freeform 141"/>
            <p:cNvSpPr>
              <a:spLocks/>
            </p:cNvSpPr>
            <p:nvPr/>
          </p:nvSpPr>
          <p:spPr bwMode="auto">
            <a:xfrm>
              <a:off x="1457562" y="2488967"/>
              <a:ext cx="120125" cy="139782"/>
            </a:xfrm>
            <a:custGeom>
              <a:avLst/>
              <a:gdLst>
                <a:gd name="T0" fmla="*/ 0 w 280"/>
                <a:gd name="T1" fmla="*/ 325 h 325"/>
                <a:gd name="T2" fmla="*/ 4 w 280"/>
                <a:gd name="T3" fmla="*/ 323 h 325"/>
                <a:gd name="T4" fmla="*/ 16 w 280"/>
                <a:gd name="T5" fmla="*/ 316 h 325"/>
                <a:gd name="T6" fmla="*/ 34 w 280"/>
                <a:gd name="T7" fmla="*/ 305 h 325"/>
                <a:gd name="T8" fmla="*/ 57 w 280"/>
                <a:gd name="T9" fmla="*/ 289 h 325"/>
                <a:gd name="T10" fmla="*/ 70 w 280"/>
                <a:gd name="T11" fmla="*/ 279 h 325"/>
                <a:gd name="T12" fmla="*/ 83 w 280"/>
                <a:gd name="T13" fmla="*/ 269 h 325"/>
                <a:gd name="T14" fmla="*/ 97 w 280"/>
                <a:gd name="T15" fmla="*/ 257 h 325"/>
                <a:gd name="T16" fmla="*/ 111 w 280"/>
                <a:gd name="T17" fmla="*/ 244 h 325"/>
                <a:gd name="T18" fmla="*/ 139 w 280"/>
                <a:gd name="T19" fmla="*/ 216 h 325"/>
                <a:gd name="T20" fmla="*/ 152 w 280"/>
                <a:gd name="T21" fmla="*/ 201 h 325"/>
                <a:gd name="T22" fmla="*/ 166 w 280"/>
                <a:gd name="T23" fmla="*/ 186 h 325"/>
                <a:gd name="T24" fmla="*/ 191 w 280"/>
                <a:gd name="T25" fmla="*/ 154 h 325"/>
                <a:gd name="T26" fmla="*/ 213 w 280"/>
                <a:gd name="T27" fmla="*/ 122 h 325"/>
                <a:gd name="T28" fmla="*/ 233 w 280"/>
                <a:gd name="T29" fmla="*/ 90 h 325"/>
                <a:gd name="T30" fmla="*/ 241 w 280"/>
                <a:gd name="T31" fmla="*/ 76 h 325"/>
                <a:gd name="T32" fmla="*/ 249 w 280"/>
                <a:gd name="T33" fmla="*/ 62 h 325"/>
                <a:gd name="T34" fmla="*/ 262 w 280"/>
                <a:gd name="T35" fmla="*/ 37 h 325"/>
                <a:gd name="T36" fmla="*/ 271 w 280"/>
                <a:gd name="T37" fmla="*/ 17 h 325"/>
                <a:gd name="T38" fmla="*/ 280 w 280"/>
                <a:gd name="T39" fmla="*/ 0 h 325"/>
                <a:gd name="T40" fmla="*/ 273 w 280"/>
                <a:gd name="T41" fmla="*/ 18 h 325"/>
                <a:gd name="T42" fmla="*/ 265 w 280"/>
                <a:gd name="T43" fmla="*/ 38 h 325"/>
                <a:gd name="T44" fmla="*/ 260 w 280"/>
                <a:gd name="T45" fmla="*/ 51 h 325"/>
                <a:gd name="T46" fmla="*/ 254 w 280"/>
                <a:gd name="T47" fmla="*/ 64 h 325"/>
                <a:gd name="T48" fmla="*/ 247 w 280"/>
                <a:gd name="T49" fmla="*/ 79 h 325"/>
                <a:gd name="T50" fmla="*/ 239 w 280"/>
                <a:gd name="T51" fmla="*/ 94 h 325"/>
                <a:gd name="T52" fmla="*/ 221 w 280"/>
                <a:gd name="T53" fmla="*/ 127 h 325"/>
                <a:gd name="T54" fmla="*/ 199 w 280"/>
                <a:gd name="T55" fmla="*/ 160 h 325"/>
                <a:gd name="T56" fmla="*/ 174 w 280"/>
                <a:gd name="T57" fmla="*/ 193 h 325"/>
                <a:gd name="T58" fmla="*/ 160 w 280"/>
                <a:gd name="T59" fmla="*/ 208 h 325"/>
                <a:gd name="T60" fmla="*/ 146 w 280"/>
                <a:gd name="T61" fmla="*/ 223 h 325"/>
                <a:gd name="T62" fmla="*/ 117 w 280"/>
                <a:gd name="T63" fmla="*/ 251 h 325"/>
                <a:gd name="T64" fmla="*/ 103 w 280"/>
                <a:gd name="T65" fmla="*/ 264 h 325"/>
                <a:gd name="T66" fmla="*/ 88 w 280"/>
                <a:gd name="T67" fmla="*/ 275 h 325"/>
                <a:gd name="T68" fmla="*/ 74 w 280"/>
                <a:gd name="T69" fmla="*/ 285 h 325"/>
                <a:gd name="T70" fmla="*/ 61 w 280"/>
                <a:gd name="T71" fmla="*/ 294 h 325"/>
                <a:gd name="T72" fmla="*/ 48 w 280"/>
                <a:gd name="T73" fmla="*/ 302 h 325"/>
                <a:gd name="T74" fmla="*/ 37 w 280"/>
                <a:gd name="T75" fmla="*/ 308 h 325"/>
                <a:gd name="T76" fmla="*/ 17 w 280"/>
                <a:gd name="T77" fmla="*/ 318 h 325"/>
                <a:gd name="T78" fmla="*/ 0 w 280"/>
                <a:gd name="T7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0" h="325">
                  <a:moveTo>
                    <a:pt x="0" y="325"/>
                  </a:moveTo>
                  <a:cubicBezTo>
                    <a:pt x="0" y="325"/>
                    <a:pt x="1" y="324"/>
                    <a:pt x="4" y="323"/>
                  </a:cubicBezTo>
                  <a:cubicBezTo>
                    <a:pt x="7" y="321"/>
                    <a:pt x="11" y="319"/>
                    <a:pt x="16" y="316"/>
                  </a:cubicBezTo>
                  <a:cubicBezTo>
                    <a:pt x="21" y="313"/>
                    <a:pt x="28" y="309"/>
                    <a:pt x="34" y="305"/>
                  </a:cubicBezTo>
                  <a:cubicBezTo>
                    <a:pt x="42" y="300"/>
                    <a:pt x="49" y="295"/>
                    <a:pt x="57" y="289"/>
                  </a:cubicBezTo>
                  <a:cubicBezTo>
                    <a:pt x="62" y="286"/>
                    <a:pt x="66" y="283"/>
                    <a:pt x="70" y="279"/>
                  </a:cubicBezTo>
                  <a:cubicBezTo>
                    <a:pt x="74" y="276"/>
                    <a:pt x="79" y="273"/>
                    <a:pt x="83" y="269"/>
                  </a:cubicBezTo>
                  <a:cubicBezTo>
                    <a:pt x="88" y="265"/>
                    <a:pt x="92" y="261"/>
                    <a:pt x="97" y="257"/>
                  </a:cubicBezTo>
                  <a:cubicBezTo>
                    <a:pt x="102" y="253"/>
                    <a:pt x="106" y="249"/>
                    <a:pt x="111" y="244"/>
                  </a:cubicBezTo>
                  <a:cubicBezTo>
                    <a:pt x="121" y="236"/>
                    <a:pt x="129" y="226"/>
                    <a:pt x="139" y="216"/>
                  </a:cubicBezTo>
                  <a:cubicBezTo>
                    <a:pt x="144" y="212"/>
                    <a:pt x="148" y="206"/>
                    <a:pt x="152" y="201"/>
                  </a:cubicBezTo>
                  <a:cubicBezTo>
                    <a:pt x="157" y="196"/>
                    <a:pt x="161" y="191"/>
                    <a:pt x="166" y="186"/>
                  </a:cubicBezTo>
                  <a:cubicBezTo>
                    <a:pt x="174" y="175"/>
                    <a:pt x="183" y="165"/>
                    <a:pt x="191" y="154"/>
                  </a:cubicBezTo>
                  <a:cubicBezTo>
                    <a:pt x="198" y="143"/>
                    <a:pt x="206" y="132"/>
                    <a:pt x="213" y="122"/>
                  </a:cubicBezTo>
                  <a:cubicBezTo>
                    <a:pt x="220" y="111"/>
                    <a:pt x="226" y="100"/>
                    <a:pt x="233" y="90"/>
                  </a:cubicBezTo>
                  <a:cubicBezTo>
                    <a:pt x="236" y="86"/>
                    <a:pt x="238" y="80"/>
                    <a:pt x="241" y="76"/>
                  </a:cubicBezTo>
                  <a:cubicBezTo>
                    <a:pt x="244" y="71"/>
                    <a:pt x="246" y="66"/>
                    <a:pt x="249" y="62"/>
                  </a:cubicBezTo>
                  <a:cubicBezTo>
                    <a:pt x="254" y="53"/>
                    <a:pt x="258" y="44"/>
                    <a:pt x="262" y="37"/>
                  </a:cubicBezTo>
                  <a:cubicBezTo>
                    <a:pt x="265" y="29"/>
                    <a:pt x="269" y="23"/>
                    <a:pt x="271" y="17"/>
                  </a:cubicBezTo>
                  <a:cubicBezTo>
                    <a:pt x="277" y="7"/>
                    <a:pt x="280" y="0"/>
                    <a:pt x="280" y="0"/>
                  </a:cubicBezTo>
                  <a:cubicBezTo>
                    <a:pt x="280" y="0"/>
                    <a:pt x="277" y="7"/>
                    <a:pt x="273" y="18"/>
                  </a:cubicBezTo>
                  <a:cubicBezTo>
                    <a:pt x="271" y="24"/>
                    <a:pt x="268" y="31"/>
                    <a:pt x="265" y="38"/>
                  </a:cubicBezTo>
                  <a:cubicBezTo>
                    <a:pt x="264" y="42"/>
                    <a:pt x="262" y="47"/>
                    <a:pt x="260" y="51"/>
                  </a:cubicBezTo>
                  <a:cubicBezTo>
                    <a:pt x="258" y="55"/>
                    <a:pt x="256" y="60"/>
                    <a:pt x="254" y="64"/>
                  </a:cubicBezTo>
                  <a:cubicBezTo>
                    <a:pt x="252" y="69"/>
                    <a:pt x="250" y="74"/>
                    <a:pt x="247" y="79"/>
                  </a:cubicBezTo>
                  <a:cubicBezTo>
                    <a:pt x="245" y="84"/>
                    <a:pt x="242" y="89"/>
                    <a:pt x="239" y="94"/>
                  </a:cubicBezTo>
                  <a:cubicBezTo>
                    <a:pt x="234" y="105"/>
                    <a:pt x="227" y="116"/>
                    <a:pt x="221" y="127"/>
                  </a:cubicBezTo>
                  <a:cubicBezTo>
                    <a:pt x="214" y="138"/>
                    <a:pt x="206" y="149"/>
                    <a:pt x="199" y="160"/>
                  </a:cubicBezTo>
                  <a:cubicBezTo>
                    <a:pt x="191" y="171"/>
                    <a:pt x="182" y="182"/>
                    <a:pt x="174" y="193"/>
                  </a:cubicBezTo>
                  <a:cubicBezTo>
                    <a:pt x="169" y="198"/>
                    <a:pt x="165" y="203"/>
                    <a:pt x="160" y="208"/>
                  </a:cubicBezTo>
                  <a:cubicBezTo>
                    <a:pt x="155" y="213"/>
                    <a:pt x="151" y="219"/>
                    <a:pt x="146" y="223"/>
                  </a:cubicBezTo>
                  <a:cubicBezTo>
                    <a:pt x="136" y="233"/>
                    <a:pt x="127" y="243"/>
                    <a:pt x="117" y="251"/>
                  </a:cubicBezTo>
                  <a:cubicBezTo>
                    <a:pt x="112" y="255"/>
                    <a:pt x="108" y="260"/>
                    <a:pt x="103" y="264"/>
                  </a:cubicBezTo>
                  <a:cubicBezTo>
                    <a:pt x="98" y="267"/>
                    <a:pt x="93" y="271"/>
                    <a:pt x="88" y="275"/>
                  </a:cubicBezTo>
                  <a:cubicBezTo>
                    <a:pt x="84" y="279"/>
                    <a:pt x="79" y="282"/>
                    <a:pt x="74" y="285"/>
                  </a:cubicBezTo>
                  <a:cubicBezTo>
                    <a:pt x="70" y="288"/>
                    <a:pt x="65" y="291"/>
                    <a:pt x="61" y="294"/>
                  </a:cubicBezTo>
                  <a:cubicBezTo>
                    <a:pt x="56" y="297"/>
                    <a:pt x="52" y="299"/>
                    <a:pt x="48" y="302"/>
                  </a:cubicBezTo>
                  <a:cubicBezTo>
                    <a:pt x="44" y="304"/>
                    <a:pt x="40" y="306"/>
                    <a:pt x="37" y="308"/>
                  </a:cubicBezTo>
                  <a:cubicBezTo>
                    <a:pt x="29" y="312"/>
                    <a:pt x="22" y="315"/>
                    <a:pt x="17" y="318"/>
                  </a:cubicBezTo>
                  <a:cubicBezTo>
                    <a:pt x="6" y="323"/>
                    <a:pt x="0" y="325"/>
                    <a:pt x="0" y="325"/>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162" name="Freeform 142"/>
            <p:cNvSpPr>
              <a:spLocks noEditPoints="1"/>
            </p:cNvSpPr>
            <p:nvPr/>
          </p:nvSpPr>
          <p:spPr bwMode="auto">
            <a:xfrm>
              <a:off x="1360733" y="2419804"/>
              <a:ext cx="142694" cy="160895"/>
            </a:xfrm>
            <a:custGeom>
              <a:avLst/>
              <a:gdLst>
                <a:gd name="T0" fmla="*/ 326 w 332"/>
                <a:gd name="T1" fmla="*/ 173 h 374"/>
                <a:gd name="T2" fmla="*/ 323 w 332"/>
                <a:gd name="T3" fmla="*/ 171 h 374"/>
                <a:gd name="T4" fmla="*/ 286 w 332"/>
                <a:gd name="T5" fmla="*/ 149 h 374"/>
                <a:gd name="T6" fmla="*/ 101 w 332"/>
                <a:gd name="T7" fmla="*/ 46 h 374"/>
                <a:gd name="T8" fmla="*/ 40 w 332"/>
                <a:gd name="T9" fmla="*/ 12 h 374"/>
                <a:gd name="T10" fmla="*/ 26 w 332"/>
                <a:gd name="T11" fmla="*/ 4 h 374"/>
                <a:gd name="T12" fmla="*/ 22 w 332"/>
                <a:gd name="T13" fmla="*/ 2 h 374"/>
                <a:gd name="T14" fmla="*/ 20 w 332"/>
                <a:gd name="T15" fmla="*/ 1 h 374"/>
                <a:gd name="T16" fmla="*/ 5 w 332"/>
                <a:gd name="T17" fmla="*/ 6 h 374"/>
                <a:gd name="T18" fmla="*/ 4 w 332"/>
                <a:gd name="T19" fmla="*/ 11 h 374"/>
                <a:gd name="T20" fmla="*/ 4 w 332"/>
                <a:gd name="T21" fmla="*/ 15 h 374"/>
                <a:gd name="T22" fmla="*/ 5 w 332"/>
                <a:gd name="T23" fmla="*/ 45 h 374"/>
                <a:gd name="T24" fmla="*/ 9 w 332"/>
                <a:gd name="T25" fmla="*/ 142 h 374"/>
                <a:gd name="T26" fmla="*/ 12 w 332"/>
                <a:gd name="T27" fmla="*/ 194 h 374"/>
                <a:gd name="T28" fmla="*/ 14 w 332"/>
                <a:gd name="T29" fmla="*/ 142 h 374"/>
                <a:gd name="T30" fmla="*/ 18 w 332"/>
                <a:gd name="T31" fmla="*/ 45 h 374"/>
                <a:gd name="T32" fmla="*/ 19 w 332"/>
                <a:gd name="T33" fmla="*/ 19 h 374"/>
                <a:gd name="T34" fmla="*/ 91 w 332"/>
                <a:gd name="T35" fmla="*/ 64 h 374"/>
                <a:gd name="T36" fmla="*/ 272 w 332"/>
                <a:gd name="T37" fmla="*/ 173 h 374"/>
                <a:gd name="T38" fmla="*/ 254 w 332"/>
                <a:gd name="T39" fmla="*/ 208 h 374"/>
                <a:gd name="T40" fmla="*/ 62 w 332"/>
                <a:gd name="T41" fmla="*/ 321 h 374"/>
                <a:gd name="T42" fmla="*/ 22 w 332"/>
                <a:gd name="T43" fmla="*/ 323 h 374"/>
                <a:gd name="T44" fmla="*/ 21 w 332"/>
                <a:gd name="T45" fmla="*/ 265 h 374"/>
                <a:gd name="T46" fmla="*/ 22 w 332"/>
                <a:gd name="T47" fmla="*/ 244 h 374"/>
                <a:gd name="T48" fmla="*/ 52 w 332"/>
                <a:gd name="T49" fmla="*/ 164 h 374"/>
                <a:gd name="T50" fmla="*/ 121 w 332"/>
                <a:gd name="T51" fmla="*/ 98 h 374"/>
                <a:gd name="T52" fmla="*/ 133 w 332"/>
                <a:gd name="T53" fmla="*/ 93 h 374"/>
                <a:gd name="T54" fmla="*/ 120 w 332"/>
                <a:gd name="T55" fmla="*/ 97 h 374"/>
                <a:gd name="T56" fmla="*/ 43 w 332"/>
                <a:gd name="T57" fmla="*/ 159 h 374"/>
                <a:gd name="T58" fmla="*/ 6 w 332"/>
                <a:gd name="T59" fmla="*/ 241 h 374"/>
                <a:gd name="T60" fmla="*/ 3 w 332"/>
                <a:gd name="T61" fmla="*/ 265 h 374"/>
                <a:gd name="T62" fmla="*/ 1 w 332"/>
                <a:gd name="T63" fmla="*/ 323 h 374"/>
                <a:gd name="T64" fmla="*/ 1 w 332"/>
                <a:gd name="T65" fmla="*/ 354 h 374"/>
                <a:gd name="T66" fmla="*/ 0 w 332"/>
                <a:gd name="T67" fmla="*/ 358 h 374"/>
                <a:gd name="T68" fmla="*/ 1 w 332"/>
                <a:gd name="T69" fmla="*/ 361 h 374"/>
                <a:gd name="T70" fmla="*/ 7 w 332"/>
                <a:gd name="T71" fmla="*/ 371 h 374"/>
                <a:gd name="T72" fmla="*/ 20 w 332"/>
                <a:gd name="T73" fmla="*/ 373 h 374"/>
                <a:gd name="T74" fmla="*/ 23 w 332"/>
                <a:gd name="T75" fmla="*/ 372 h 374"/>
                <a:gd name="T76" fmla="*/ 29 w 332"/>
                <a:gd name="T77" fmla="*/ 368 h 374"/>
                <a:gd name="T78" fmla="*/ 170 w 332"/>
                <a:gd name="T79" fmla="*/ 289 h 374"/>
                <a:gd name="T80" fmla="*/ 317 w 332"/>
                <a:gd name="T81" fmla="*/ 204 h 374"/>
                <a:gd name="T82" fmla="*/ 322 w 332"/>
                <a:gd name="T83" fmla="*/ 201 h 374"/>
                <a:gd name="T84" fmla="*/ 324 w 332"/>
                <a:gd name="T85" fmla="*/ 200 h 374"/>
                <a:gd name="T86" fmla="*/ 330 w 332"/>
                <a:gd name="T87" fmla="*/ 193 h 374"/>
                <a:gd name="T88" fmla="*/ 328 w 332"/>
                <a:gd name="T89" fmla="*/ 175 h 374"/>
                <a:gd name="T90" fmla="*/ 19 w 332"/>
                <a:gd name="T91" fmla="*/ 13 h 374"/>
                <a:gd name="T92" fmla="*/ 19 w 332"/>
                <a:gd name="T93" fmla="*/ 13 h 374"/>
                <a:gd name="T94" fmla="*/ 23 w 332"/>
                <a:gd name="T95" fmla="*/ 358 h 374"/>
                <a:gd name="T96" fmla="*/ 23 w 332"/>
                <a:gd name="T97" fmla="*/ 358 h 374"/>
                <a:gd name="T98" fmla="*/ 308 w 332"/>
                <a:gd name="T99" fmla="*/ 194 h 374"/>
                <a:gd name="T100" fmla="*/ 308 w 332"/>
                <a:gd name="T101" fmla="*/ 177 h 374"/>
                <a:gd name="T102" fmla="*/ 308 w 332"/>
                <a:gd name="T103" fmla="*/ 177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32" h="374">
                  <a:moveTo>
                    <a:pt x="328" y="175"/>
                  </a:moveTo>
                  <a:cubicBezTo>
                    <a:pt x="327" y="174"/>
                    <a:pt x="327" y="173"/>
                    <a:pt x="326" y="173"/>
                  </a:cubicBezTo>
                  <a:cubicBezTo>
                    <a:pt x="325" y="172"/>
                    <a:pt x="325" y="172"/>
                    <a:pt x="324" y="172"/>
                  </a:cubicBezTo>
                  <a:cubicBezTo>
                    <a:pt x="324" y="171"/>
                    <a:pt x="323" y="171"/>
                    <a:pt x="323" y="171"/>
                  </a:cubicBezTo>
                  <a:cubicBezTo>
                    <a:pt x="319" y="168"/>
                    <a:pt x="315" y="166"/>
                    <a:pt x="310" y="163"/>
                  </a:cubicBezTo>
                  <a:cubicBezTo>
                    <a:pt x="302" y="159"/>
                    <a:pt x="294" y="154"/>
                    <a:pt x="286" y="149"/>
                  </a:cubicBezTo>
                  <a:cubicBezTo>
                    <a:pt x="254" y="131"/>
                    <a:pt x="222" y="113"/>
                    <a:pt x="191" y="95"/>
                  </a:cubicBezTo>
                  <a:cubicBezTo>
                    <a:pt x="160" y="78"/>
                    <a:pt x="130" y="61"/>
                    <a:pt x="101" y="46"/>
                  </a:cubicBezTo>
                  <a:cubicBezTo>
                    <a:pt x="87" y="38"/>
                    <a:pt x="73" y="30"/>
                    <a:pt x="60" y="23"/>
                  </a:cubicBezTo>
                  <a:cubicBezTo>
                    <a:pt x="53" y="19"/>
                    <a:pt x="47" y="15"/>
                    <a:pt x="40" y="12"/>
                  </a:cubicBezTo>
                  <a:cubicBezTo>
                    <a:pt x="37" y="10"/>
                    <a:pt x="34" y="8"/>
                    <a:pt x="30" y="7"/>
                  </a:cubicBezTo>
                  <a:cubicBezTo>
                    <a:pt x="29" y="6"/>
                    <a:pt x="27" y="5"/>
                    <a:pt x="26" y="4"/>
                  </a:cubicBezTo>
                  <a:cubicBezTo>
                    <a:pt x="23" y="3"/>
                    <a:pt x="23" y="3"/>
                    <a:pt x="23" y="3"/>
                  </a:cubicBezTo>
                  <a:cubicBezTo>
                    <a:pt x="22" y="2"/>
                    <a:pt x="22" y="2"/>
                    <a:pt x="22" y="2"/>
                  </a:cubicBezTo>
                  <a:cubicBezTo>
                    <a:pt x="21" y="2"/>
                    <a:pt x="21" y="2"/>
                    <a:pt x="21" y="2"/>
                  </a:cubicBezTo>
                  <a:cubicBezTo>
                    <a:pt x="21" y="2"/>
                    <a:pt x="20" y="1"/>
                    <a:pt x="20" y="1"/>
                  </a:cubicBezTo>
                  <a:cubicBezTo>
                    <a:pt x="18" y="0"/>
                    <a:pt x="15" y="0"/>
                    <a:pt x="12" y="1"/>
                  </a:cubicBezTo>
                  <a:cubicBezTo>
                    <a:pt x="9" y="1"/>
                    <a:pt x="6" y="4"/>
                    <a:pt x="5" y="6"/>
                  </a:cubicBezTo>
                  <a:cubicBezTo>
                    <a:pt x="5" y="8"/>
                    <a:pt x="4" y="9"/>
                    <a:pt x="4" y="10"/>
                  </a:cubicBezTo>
                  <a:cubicBezTo>
                    <a:pt x="4" y="10"/>
                    <a:pt x="4" y="11"/>
                    <a:pt x="4" y="11"/>
                  </a:cubicBezTo>
                  <a:cubicBezTo>
                    <a:pt x="4" y="12"/>
                    <a:pt x="4" y="12"/>
                    <a:pt x="4" y="12"/>
                  </a:cubicBezTo>
                  <a:cubicBezTo>
                    <a:pt x="4" y="15"/>
                    <a:pt x="4" y="15"/>
                    <a:pt x="4" y="15"/>
                  </a:cubicBezTo>
                  <a:cubicBezTo>
                    <a:pt x="4" y="19"/>
                    <a:pt x="4" y="22"/>
                    <a:pt x="4" y="25"/>
                  </a:cubicBezTo>
                  <a:cubicBezTo>
                    <a:pt x="5" y="32"/>
                    <a:pt x="5" y="39"/>
                    <a:pt x="5" y="45"/>
                  </a:cubicBezTo>
                  <a:cubicBezTo>
                    <a:pt x="5" y="58"/>
                    <a:pt x="6" y="71"/>
                    <a:pt x="6" y="82"/>
                  </a:cubicBezTo>
                  <a:cubicBezTo>
                    <a:pt x="7" y="105"/>
                    <a:pt x="8" y="125"/>
                    <a:pt x="9" y="142"/>
                  </a:cubicBezTo>
                  <a:cubicBezTo>
                    <a:pt x="10" y="158"/>
                    <a:pt x="10" y="171"/>
                    <a:pt x="11" y="180"/>
                  </a:cubicBezTo>
                  <a:cubicBezTo>
                    <a:pt x="11" y="189"/>
                    <a:pt x="12" y="194"/>
                    <a:pt x="12" y="194"/>
                  </a:cubicBezTo>
                  <a:cubicBezTo>
                    <a:pt x="12" y="194"/>
                    <a:pt x="12" y="189"/>
                    <a:pt x="12" y="180"/>
                  </a:cubicBezTo>
                  <a:cubicBezTo>
                    <a:pt x="13" y="171"/>
                    <a:pt x="14" y="158"/>
                    <a:pt x="14" y="142"/>
                  </a:cubicBezTo>
                  <a:cubicBezTo>
                    <a:pt x="15" y="125"/>
                    <a:pt x="16" y="105"/>
                    <a:pt x="17" y="82"/>
                  </a:cubicBezTo>
                  <a:cubicBezTo>
                    <a:pt x="17" y="71"/>
                    <a:pt x="18" y="58"/>
                    <a:pt x="18" y="45"/>
                  </a:cubicBezTo>
                  <a:cubicBezTo>
                    <a:pt x="19" y="39"/>
                    <a:pt x="19" y="32"/>
                    <a:pt x="19" y="25"/>
                  </a:cubicBezTo>
                  <a:cubicBezTo>
                    <a:pt x="19" y="23"/>
                    <a:pt x="19" y="21"/>
                    <a:pt x="19" y="19"/>
                  </a:cubicBezTo>
                  <a:cubicBezTo>
                    <a:pt x="29" y="26"/>
                    <a:pt x="40" y="32"/>
                    <a:pt x="50" y="39"/>
                  </a:cubicBezTo>
                  <a:cubicBezTo>
                    <a:pt x="64" y="47"/>
                    <a:pt x="77" y="55"/>
                    <a:pt x="91" y="64"/>
                  </a:cubicBezTo>
                  <a:cubicBezTo>
                    <a:pt x="119" y="81"/>
                    <a:pt x="148" y="99"/>
                    <a:pt x="178" y="117"/>
                  </a:cubicBezTo>
                  <a:cubicBezTo>
                    <a:pt x="209" y="135"/>
                    <a:pt x="240" y="154"/>
                    <a:pt x="272" y="173"/>
                  </a:cubicBezTo>
                  <a:cubicBezTo>
                    <a:pt x="280" y="177"/>
                    <a:pt x="287" y="181"/>
                    <a:pt x="294" y="186"/>
                  </a:cubicBezTo>
                  <a:cubicBezTo>
                    <a:pt x="281" y="193"/>
                    <a:pt x="267" y="201"/>
                    <a:pt x="254" y="208"/>
                  </a:cubicBezTo>
                  <a:cubicBezTo>
                    <a:pt x="222" y="227"/>
                    <a:pt x="189" y="247"/>
                    <a:pt x="157" y="265"/>
                  </a:cubicBezTo>
                  <a:cubicBezTo>
                    <a:pt x="124" y="284"/>
                    <a:pt x="93" y="303"/>
                    <a:pt x="62" y="321"/>
                  </a:cubicBezTo>
                  <a:cubicBezTo>
                    <a:pt x="49" y="329"/>
                    <a:pt x="36" y="337"/>
                    <a:pt x="23" y="345"/>
                  </a:cubicBezTo>
                  <a:cubicBezTo>
                    <a:pt x="22" y="338"/>
                    <a:pt x="22" y="331"/>
                    <a:pt x="22" y="323"/>
                  </a:cubicBezTo>
                  <a:cubicBezTo>
                    <a:pt x="22" y="307"/>
                    <a:pt x="21" y="291"/>
                    <a:pt x="21" y="276"/>
                  </a:cubicBezTo>
                  <a:cubicBezTo>
                    <a:pt x="21" y="272"/>
                    <a:pt x="21" y="268"/>
                    <a:pt x="21" y="265"/>
                  </a:cubicBezTo>
                  <a:cubicBezTo>
                    <a:pt x="21" y="261"/>
                    <a:pt x="21" y="258"/>
                    <a:pt x="21" y="254"/>
                  </a:cubicBezTo>
                  <a:cubicBezTo>
                    <a:pt x="21" y="251"/>
                    <a:pt x="22" y="248"/>
                    <a:pt x="22" y="244"/>
                  </a:cubicBezTo>
                  <a:cubicBezTo>
                    <a:pt x="23" y="241"/>
                    <a:pt x="24" y="238"/>
                    <a:pt x="24" y="234"/>
                  </a:cubicBezTo>
                  <a:cubicBezTo>
                    <a:pt x="31" y="207"/>
                    <a:pt x="41" y="184"/>
                    <a:pt x="52" y="164"/>
                  </a:cubicBezTo>
                  <a:cubicBezTo>
                    <a:pt x="64" y="145"/>
                    <a:pt x="77" y="130"/>
                    <a:pt x="90" y="120"/>
                  </a:cubicBezTo>
                  <a:cubicBezTo>
                    <a:pt x="102" y="109"/>
                    <a:pt x="113" y="102"/>
                    <a:pt x="121" y="98"/>
                  </a:cubicBezTo>
                  <a:cubicBezTo>
                    <a:pt x="125" y="96"/>
                    <a:pt x="128" y="95"/>
                    <a:pt x="130" y="94"/>
                  </a:cubicBezTo>
                  <a:cubicBezTo>
                    <a:pt x="132" y="93"/>
                    <a:pt x="133" y="93"/>
                    <a:pt x="133" y="93"/>
                  </a:cubicBezTo>
                  <a:cubicBezTo>
                    <a:pt x="133" y="93"/>
                    <a:pt x="132" y="93"/>
                    <a:pt x="130" y="94"/>
                  </a:cubicBezTo>
                  <a:cubicBezTo>
                    <a:pt x="128" y="94"/>
                    <a:pt x="125" y="95"/>
                    <a:pt x="120" y="97"/>
                  </a:cubicBezTo>
                  <a:cubicBezTo>
                    <a:pt x="112" y="100"/>
                    <a:pt x="100" y="106"/>
                    <a:pt x="86" y="115"/>
                  </a:cubicBezTo>
                  <a:cubicBezTo>
                    <a:pt x="72" y="125"/>
                    <a:pt x="57" y="139"/>
                    <a:pt x="43" y="159"/>
                  </a:cubicBezTo>
                  <a:cubicBezTo>
                    <a:pt x="29" y="178"/>
                    <a:pt x="17" y="202"/>
                    <a:pt x="9" y="230"/>
                  </a:cubicBezTo>
                  <a:cubicBezTo>
                    <a:pt x="8" y="234"/>
                    <a:pt x="7" y="237"/>
                    <a:pt x="6" y="241"/>
                  </a:cubicBezTo>
                  <a:cubicBezTo>
                    <a:pt x="5" y="245"/>
                    <a:pt x="4" y="248"/>
                    <a:pt x="4" y="253"/>
                  </a:cubicBezTo>
                  <a:cubicBezTo>
                    <a:pt x="3" y="257"/>
                    <a:pt x="3" y="260"/>
                    <a:pt x="3" y="265"/>
                  </a:cubicBezTo>
                  <a:cubicBezTo>
                    <a:pt x="3" y="268"/>
                    <a:pt x="2" y="272"/>
                    <a:pt x="2" y="276"/>
                  </a:cubicBezTo>
                  <a:cubicBezTo>
                    <a:pt x="2" y="291"/>
                    <a:pt x="2" y="307"/>
                    <a:pt x="1" y="323"/>
                  </a:cubicBezTo>
                  <a:cubicBezTo>
                    <a:pt x="1" y="332"/>
                    <a:pt x="1" y="340"/>
                    <a:pt x="1" y="348"/>
                  </a:cubicBezTo>
                  <a:cubicBezTo>
                    <a:pt x="1" y="350"/>
                    <a:pt x="1" y="352"/>
                    <a:pt x="1" y="354"/>
                  </a:cubicBezTo>
                  <a:cubicBezTo>
                    <a:pt x="0" y="358"/>
                    <a:pt x="0" y="358"/>
                    <a:pt x="0" y="358"/>
                  </a:cubicBezTo>
                  <a:cubicBezTo>
                    <a:pt x="0" y="358"/>
                    <a:pt x="0" y="358"/>
                    <a:pt x="0" y="358"/>
                  </a:cubicBezTo>
                  <a:cubicBezTo>
                    <a:pt x="1" y="359"/>
                    <a:pt x="1" y="359"/>
                    <a:pt x="1" y="359"/>
                  </a:cubicBezTo>
                  <a:cubicBezTo>
                    <a:pt x="1" y="360"/>
                    <a:pt x="1" y="360"/>
                    <a:pt x="1" y="361"/>
                  </a:cubicBezTo>
                  <a:cubicBezTo>
                    <a:pt x="1" y="363"/>
                    <a:pt x="1" y="364"/>
                    <a:pt x="3" y="366"/>
                  </a:cubicBezTo>
                  <a:cubicBezTo>
                    <a:pt x="4" y="368"/>
                    <a:pt x="5" y="370"/>
                    <a:pt x="7" y="371"/>
                  </a:cubicBezTo>
                  <a:cubicBezTo>
                    <a:pt x="10" y="373"/>
                    <a:pt x="12" y="374"/>
                    <a:pt x="14" y="374"/>
                  </a:cubicBezTo>
                  <a:cubicBezTo>
                    <a:pt x="17" y="374"/>
                    <a:pt x="18" y="373"/>
                    <a:pt x="20" y="373"/>
                  </a:cubicBezTo>
                  <a:cubicBezTo>
                    <a:pt x="21" y="373"/>
                    <a:pt x="22" y="372"/>
                    <a:pt x="22" y="372"/>
                  </a:cubicBezTo>
                  <a:cubicBezTo>
                    <a:pt x="23" y="372"/>
                    <a:pt x="23" y="372"/>
                    <a:pt x="23" y="372"/>
                  </a:cubicBezTo>
                  <a:cubicBezTo>
                    <a:pt x="24" y="371"/>
                    <a:pt x="24" y="371"/>
                    <a:pt x="24" y="371"/>
                  </a:cubicBezTo>
                  <a:cubicBezTo>
                    <a:pt x="29" y="368"/>
                    <a:pt x="29" y="368"/>
                    <a:pt x="29" y="368"/>
                  </a:cubicBezTo>
                  <a:cubicBezTo>
                    <a:pt x="44" y="360"/>
                    <a:pt x="59" y="351"/>
                    <a:pt x="75" y="343"/>
                  </a:cubicBezTo>
                  <a:cubicBezTo>
                    <a:pt x="106" y="325"/>
                    <a:pt x="138" y="307"/>
                    <a:pt x="170" y="289"/>
                  </a:cubicBezTo>
                  <a:cubicBezTo>
                    <a:pt x="203" y="270"/>
                    <a:pt x="235" y="251"/>
                    <a:pt x="268" y="233"/>
                  </a:cubicBezTo>
                  <a:cubicBezTo>
                    <a:pt x="285" y="223"/>
                    <a:pt x="301" y="214"/>
                    <a:pt x="317" y="204"/>
                  </a:cubicBezTo>
                  <a:cubicBezTo>
                    <a:pt x="320" y="202"/>
                    <a:pt x="320" y="202"/>
                    <a:pt x="320" y="202"/>
                  </a:cubicBezTo>
                  <a:cubicBezTo>
                    <a:pt x="322" y="201"/>
                    <a:pt x="322" y="201"/>
                    <a:pt x="322" y="201"/>
                  </a:cubicBezTo>
                  <a:cubicBezTo>
                    <a:pt x="322" y="201"/>
                    <a:pt x="322" y="201"/>
                    <a:pt x="322" y="201"/>
                  </a:cubicBezTo>
                  <a:cubicBezTo>
                    <a:pt x="324" y="200"/>
                    <a:pt x="324" y="200"/>
                    <a:pt x="324" y="200"/>
                  </a:cubicBezTo>
                  <a:cubicBezTo>
                    <a:pt x="324" y="200"/>
                    <a:pt x="325" y="199"/>
                    <a:pt x="326" y="199"/>
                  </a:cubicBezTo>
                  <a:cubicBezTo>
                    <a:pt x="327" y="197"/>
                    <a:pt x="329" y="195"/>
                    <a:pt x="330" y="193"/>
                  </a:cubicBezTo>
                  <a:cubicBezTo>
                    <a:pt x="331" y="190"/>
                    <a:pt x="332" y="186"/>
                    <a:pt x="331" y="183"/>
                  </a:cubicBezTo>
                  <a:cubicBezTo>
                    <a:pt x="331" y="180"/>
                    <a:pt x="330" y="177"/>
                    <a:pt x="328" y="175"/>
                  </a:cubicBezTo>
                  <a:close/>
                  <a:moveTo>
                    <a:pt x="19" y="13"/>
                  </a:moveTo>
                  <a:cubicBezTo>
                    <a:pt x="19" y="13"/>
                    <a:pt x="19" y="13"/>
                    <a:pt x="19" y="13"/>
                  </a:cubicBezTo>
                  <a:cubicBezTo>
                    <a:pt x="20" y="12"/>
                    <a:pt x="20" y="12"/>
                    <a:pt x="20" y="12"/>
                  </a:cubicBezTo>
                  <a:cubicBezTo>
                    <a:pt x="20" y="12"/>
                    <a:pt x="20" y="13"/>
                    <a:pt x="19" y="13"/>
                  </a:cubicBezTo>
                  <a:close/>
                  <a:moveTo>
                    <a:pt x="23" y="358"/>
                  </a:moveTo>
                  <a:cubicBezTo>
                    <a:pt x="23" y="358"/>
                    <a:pt x="23" y="358"/>
                    <a:pt x="23" y="358"/>
                  </a:cubicBezTo>
                  <a:cubicBezTo>
                    <a:pt x="23" y="358"/>
                    <a:pt x="23" y="358"/>
                    <a:pt x="23" y="358"/>
                  </a:cubicBezTo>
                  <a:cubicBezTo>
                    <a:pt x="23" y="358"/>
                    <a:pt x="23" y="358"/>
                    <a:pt x="23" y="358"/>
                  </a:cubicBezTo>
                  <a:close/>
                  <a:moveTo>
                    <a:pt x="308" y="194"/>
                  </a:moveTo>
                  <a:cubicBezTo>
                    <a:pt x="308" y="194"/>
                    <a:pt x="308" y="194"/>
                    <a:pt x="308" y="194"/>
                  </a:cubicBezTo>
                  <a:cubicBezTo>
                    <a:pt x="308" y="194"/>
                    <a:pt x="308" y="194"/>
                    <a:pt x="308" y="194"/>
                  </a:cubicBezTo>
                  <a:close/>
                  <a:moveTo>
                    <a:pt x="308" y="177"/>
                  </a:moveTo>
                  <a:cubicBezTo>
                    <a:pt x="308" y="177"/>
                    <a:pt x="308" y="177"/>
                    <a:pt x="308" y="177"/>
                  </a:cubicBezTo>
                  <a:cubicBezTo>
                    <a:pt x="308" y="177"/>
                    <a:pt x="308" y="177"/>
                    <a:pt x="308" y="177"/>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en-US"/>
            </a:p>
          </p:txBody>
        </p:sp>
      </p:grpSp>
      <p:grpSp>
        <p:nvGrpSpPr>
          <p:cNvPr id="4" name="Group 3"/>
          <p:cNvGrpSpPr/>
          <p:nvPr/>
        </p:nvGrpSpPr>
        <p:grpSpPr>
          <a:xfrm>
            <a:off x="1635930" y="1805344"/>
            <a:ext cx="369113" cy="382946"/>
            <a:chOff x="1635930" y="1805344"/>
            <a:chExt cx="369113" cy="382946"/>
          </a:xfrm>
          <a:solidFill>
            <a:schemeClr val="accent2"/>
          </a:solidFill>
        </p:grpSpPr>
        <p:sp>
          <p:nvSpPr>
            <p:cNvPr id="2163" name="Freeform 143"/>
            <p:cNvSpPr>
              <a:spLocks/>
            </p:cNvSpPr>
            <p:nvPr/>
          </p:nvSpPr>
          <p:spPr bwMode="auto">
            <a:xfrm>
              <a:off x="1732030" y="1805344"/>
              <a:ext cx="197297" cy="183464"/>
            </a:xfrm>
            <a:custGeom>
              <a:avLst/>
              <a:gdLst>
                <a:gd name="T0" fmla="*/ 142 w 459"/>
                <a:gd name="T1" fmla="*/ 418 h 428"/>
                <a:gd name="T2" fmla="*/ 19 w 459"/>
                <a:gd name="T3" fmla="*/ 307 h 428"/>
                <a:gd name="T4" fmla="*/ 0 w 459"/>
                <a:gd name="T5" fmla="*/ 220 h 428"/>
                <a:gd name="T6" fmla="*/ 2 w 459"/>
                <a:gd name="T7" fmla="*/ 191 h 428"/>
                <a:gd name="T8" fmla="*/ 10 w 459"/>
                <a:gd name="T9" fmla="*/ 156 h 428"/>
                <a:gd name="T10" fmla="*/ 25 w 459"/>
                <a:gd name="T11" fmla="*/ 122 h 428"/>
                <a:gd name="T12" fmla="*/ 40 w 459"/>
                <a:gd name="T13" fmla="*/ 97 h 428"/>
                <a:gd name="T14" fmla="*/ 122 w 459"/>
                <a:gd name="T15" fmla="*/ 27 h 428"/>
                <a:gd name="T16" fmla="*/ 151 w 459"/>
                <a:gd name="T17" fmla="*/ 14 h 428"/>
                <a:gd name="T18" fmla="*/ 189 w 459"/>
                <a:gd name="T19" fmla="*/ 4 h 428"/>
                <a:gd name="T20" fmla="*/ 209 w 459"/>
                <a:gd name="T21" fmla="*/ 2 h 428"/>
                <a:gd name="T22" fmla="*/ 213 w 459"/>
                <a:gd name="T23" fmla="*/ 1 h 428"/>
                <a:gd name="T24" fmla="*/ 236 w 459"/>
                <a:gd name="T25" fmla="*/ 0 h 428"/>
                <a:gd name="T26" fmla="*/ 277 w 459"/>
                <a:gd name="T27" fmla="*/ 5 h 428"/>
                <a:gd name="T28" fmla="*/ 350 w 459"/>
                <a:gd name="T29" fmla="*/ 33 h 428"/>
                <a:gd name="T30" fmla="*/ 427 w 459"/>
                <a:gd name="T31" fmla="*/ 107 h 428"/>
                <a:gd name="T32" fmla="*/ 457 w 459"/>
                <a:gd name="T33" fmla="*/ 189 h 428"/>
                <a:gd name="T34" fmla="*/ 459 w 459"/>
                <a:gd name="T35" fmla="*/ 208 h 428"/>
                <a:gd name="T36" fmla="*/ 459 w 459"/>
                <a:gd name="T37" fmla="*/ 211 h 428"/>
                <a:gd name="T38" fmla="*/ 457 w 459"/>
                <a:gd name="T39" fmla="*/ 244 h 428"/>
                <a:gd name="T40" fmla="*/ 449 w 459"/>
                <a:gd name="T41" fmla="*/ 282 h 428"/>
                <a:gd name="T42" fmla="*/ 318 w 459"/>
                <a:gd name="T43" fmla="*/ 416 h 428"/>
                <a:gd name="T44" fmla="*/ 287 w 459"/>
                <a:gd name="T45" fmla="*/ 425 h 428"/>
                <a:gd name="T46" fmla="*/ 279 w 459"/>
                <a:gd name="T47" fmla="*/ 423 h 428"/>
                <a:gd name="T48" fmla="*/ 304 w 459"/>
                <a:gd name="T49" fmla="*/ 414 h 428"/>
                <a:gd name="T50" fmla="*/ 375 w 459"/>
                <a:gd name="T51" fmla="*/ 362 h 428"/>
                <a:gd name="T52" fmla="*/ 407 w 459"/>
                <a:gd name="T53" fmla="*/ 314 h 428"/>
                <a:gd name="T54" fmla="*/ 424 w 459"/>
                <a:gd name="T55" fmla="*/ 252 h 428"/>
                <a:gd name="T56" fmla="*/ 425 w 459"/>
                <a:gd name="T57" fmla="*/ 218 h 428"/>
                <a:gd name="T58" fmla="*/ 424 w 459"/>
                <a:gd name="T59" fmla="*/ 212 h 428"/>
                <a:gd name="T60" fmla="*/ 424 w 459"/>
                <a:gd name="T61" fmla="*/ 207 h 428"/>
                <a:gd name="T62" fmla="*/ 411 w 459"/>
                <a:gd name="T63" fmla="*/ 161 h 428"/>
                <a:gd name="T64" fmla="*/ 406 w 459"/>
                <a:gd name="T65" fmla="*/ 150 h 428"/>
                <a:gd name="T66" fmla="*/ 394 w 459"/>
                <a:gd name="T67" fmla="*/ 129 h 428"/>
                <a:gd name="T68" fmla="*/ 360 w 459"/>
                <a:gd name="T69" fmla="*/ 92 h 428"/>
                <a:gd name="T70" fmla="*/ 340 w 459"/>
                <a:gd name="T71" fmla="*/ 76 h 428"/>
                <a:gd name="T72" fmla="*/ 275 w 459"/>
                <a:gd name="T73" fmla="*/ 49 h 428"/>
                <a:gd name="T74" fmla="*/ 243 w 459"/>
                <a:gd name="T75" fmla="*/ 45 h 428"/>
                <a:gd name="T76" fmla="*/ 215 w 459"/>
                <a:gd name="T77" fmla="*/ 45 h 428"/>
                <a:gd name="T78" fmla="*/ 215 w 459"/>
                <a:gd name="T79" fmla="*/ 45 h 428"/>
                <a:gd name="T80" fmla="*/ 203 w 459"/>
                <a:gd name="T81" fmla="*/ 47 h 428"/>
                <a:gd name="T82" fmla="*/ 178 w 459"/>
                <a:gd name="T83" fmla="*/ 51 h 428"/>
                <a:gd name="T84" fmla="*/ 153 w 459"/>
                <a:gd name="T85" fmla="*/ 60 h 428"/>
                <a:gd name="T86" fmla="*/ 90 w 459"/>
                <a:gd name="T87" fmla="*/ 102 h 428"/>
                <a:gd name="T88" fmla="*/ 62 w 459"/>
                <a:gd name="T89" fmla="*/ 136 h 428"/>
                <a:gd name="T90" fmla="*/ 48 w 459"/>
                <a:gd name="T91" fmla="*/ 163 h 428"/>
                <a:gd name="T92" fmla="*/ 40 w 459"/>
                <a:gd name="T93" fmla="*/ 186 h 428"/>
                <a:gd name="T94" fmla="*/ 35 w 459"/>
                <a:gd name="T95" fmla="*/ 209 h 428"/>
                <a:gd name="T96" fmla="*/ 52 w 459"/>
                <a:gd name="T97" fmla="*/ 316 h 428"/>
                <a:gd name="T98" fmla="*/ 67 w 459"/>
                <a:gd name="T99" fmla="*/ 341 h 428"/>
                <a:gd name="T100" fmla="*/ 90 w 459"/>
                <a:gd name="T101" fmla="*/ 370 h 428"/>
                <a:gd name="T102" fmla="*/ 181 w 459"/>
                <a:gd name="T103" fmla="*/ 424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59" h="428">
                  <a:moveTo>
                    <a:pt x="195" y="428"/>
                  </a:moveTo>
                  <a:cubicBezTo>
                    <a:pt x="195" y="428"/>
                    <a:pt x="190" y="428"/>
                    <a:pt x="181" y="427"/>
                  </a:cubicBezTo>
                  <a:cubicBezTo>
                    <a:pt x="172" y="426"/>
                    <a:pt x="158" y="423"/>
                    <a:pt x="142" y="418"/>
                  </a:cubicBezTo>
                  <a:cubicBezTo>
                    <a:pt x="125" y="412"/>
                    <a:pt x="106" y="403"/>
                    <a:pt x="86" y="389"/>
                  </a:cubicBezTo>
                  <a:cubicBezTo>
                    <a:pt x="66" y="374"/>
                    <a:pt x="46" y="355"/>
                    <a:pt x="30" y="328"/>
                  </a:cubicBezTo>
                  <a:cubicBezTo>
                    <a:pt x="26" y="321"/>
                    <a:pt x="22" y="314"/>
                    <a:pt x="19" y="307"/>
                  </a:cubicBezTo>
                  <a:cubicBezTo>
                    <a:pt x="15" y="300"/>
                    <a:pt x="13" y="292"/>
                    <a:pt x="10" y="284"/>
                  </a:cubicBezTo>
                  <a:cubicBezTo>
                    <a:pt x="5" y="268"/>
                    <a:pt x="1" y="251"/>
                    <a:pt x="1" y="233"/>
                  </a:cubicBezTo>
                  <a:cubicBezTo>
                    <a:pt x="0" y="228"/>
                    <a:pt x="0" y="224"/>
                    <a:pt x="0" y="220"/>
                  </a:cubicBezTo>
                  <a:cubicBezTo>
                    <a:pt x="0" y="215"/>
                    <a:pt x="1" y="210"/>
                    <a:pt x="1" y="205"/>
                  </a:cubicBezTo>
                  <a:cubicBezTo>
                    <a:pt x="1" y="203"/>
                    <a:pt x="1" y="201"/>
                    <a:pt x="1" y="198"/>
                  </a:cubicBezTo>
                  <a:cubicBezTo>
                    <a:pt x="2" y="191"/>
                    <a:pt x="2" y="191"/>
                    <a:pt x="2" y="191"/>
                  </a:cubicBezTo>
                  <a:cubicBezTo>
                    <a:pt x="3" y="187"/>
                    <a:pt x="4" y="182"/>
                    <a:pt x="5" y="177"/>
                  </a:cubicBezTo>
                  <a:cubicBezTo>
                    <a:pt x="6" y="173"/>
                    <a:pt x="7" y="168"/>
                    <a:pt x="8" y="163"/>
                  </a:cubicBezTo>
                  <a:cubicBezTo>
                    <a:pt x="10" y="156"/>
                    <a:pt x="10" y="156"/>
                    <a:pt x="10" y="156"/>
                  </a:cubicBezTo>
                  <a:cubicBezTo>
                    <a:pt x="11" y="154"/>
                    <a:pt x="12" y="152"/>
                    <a:pt x="13" y="149"/>
                  </a:cubicBezTo>
                  <a:cubicBezTo>
                    <a:pt x="15" y="145"/>
                    <a:pt x="16" y="140"/>
                    <a:pt x="18" y="136"/>
                  </a:cubicBezTo>
                  <a:cubicBezTo>
                    <a:pt x="20" y="131"/>
                    <a:pt x="23" y="127"/>
                    <a:pt x="25" y="122"/>
                  </a:cubicBezTo>
                  <a:cubicBezTo>
                    <a:pt x="28" y="116"/>
                    <a:pt x="28" y="116"/>
                    <a:pt x="28" y="116"/>
                  </a:cubicBezTo>
                  <a:cubicBezTo>
                    <a:pt x="32" y="109"/>
                    <a:pt x="32" y="109"/>
                    <a:pt x="32" y="109"/>
                  </a:cubicBezTo>
                  <a:cubicBezTo>
                    <a:pt x="35" y="105"/>
                    <a:pt x="38" y="101"/>
                    <a:pt x="40" y="97"/>
                  </a:cubicBezTo>
                  <a:cubicBezTo>
                    <a:pt x="47" y="89"/>
                    <a:pt x="53" y="80"/>
                    <a:pt x="60" y="73"/>
                  </a:cubicBezTo>
                  <a:cubicBezTo>
                    <a:pt x="74" y="58"/>
                    <a:pt x="91" y="45"/>
                    <a:pt x="108" y="34"/>
                  </a:cubicBezTo>
                  <a:cubicBezTo>
                    <a:pt x="113" y="32"/>
                    <a:pt x="117" y="29"/>
                    <a:pt x="122" y="27"/>
                  </a:cubicBezTo>
                  <a:cubicBezTo>
                    <a:pt x="127" y="24"/>
                    <a:pt x="132" y="22"/>
                    <a:pt x="136" y="20"/>
                  </a:cubicBezTo>
                  <a:cubicBezTo>
                    <a:pt x="144" y="17"/>
                    <a:pt x="144" y="17"/>
                    <a:pt x="144" y="17"/>
                  </a:cubicBezTo>
                  <a:cubicBezTo>
                    <a:pt x="146" y="16"/>
                    <a:pt x="149" y="15"/>
                    <a:pt x="151" y="14"/>
                  </a:cubicBezTo>
                  <a:cubicBezTo>
                    <a:pt x="166" y="9"/>
                    <a:pt x="166" y="9"/>
                    <a:pt x="166" y="9"/>
                  </a:cubicBezTo>
                  <a:cubicBezTo>
                    <a:pt x="182" y="6"/>
                    <a:pt x="182" y="6"/>
                    <a:pt x="182" y="6"/>
                  </a:cubicBezTo>
                  <a:cubicBezTo>
                    <a:pt x="189" y="4"/>
                    <a:pt x="189" y="4"/>
                    <a:pt x="189" y="4"/>
                  </a:cubicBezTo>
                  <a:cubicBezTo>
                    <a:pt x="197" y="3"/>
                    <a:pt x="197" y="3"/>
                    <a:pt x="197" y="3"/>
                  </a:cubicBezTo>
                  <a:cubicBezTo>
                    <a:pt x="205" y="2"/>
                    <a:pt x="205" y="2"/>
                    <a:pt x="205" y="2"/>
                  </a:cubicBezTo>
                  <a:cubicBezTo>
                    <a:pt x="209" y="2"/>
                    <a:pt x="209" y="2"/>
                    <a:pt x="209" y="2"/>
                  </a:cubicBezTo>
                  <a:cubicBezTo>
                    <a:pt x="211" y="1"/>
                    <a:pt x="211" y="1"/>
                    <a:pt x="211" y="1"/>
                  </a:cubicBezTo>
                  <a:cubicBezTo>
                    <a:pt x="212" y="1"/>
                    <a:pt x="212" y="1"/>
                    <a:pt x="212" y="1"/>
                  </a:cubicBezTo>
                  <a:cubicBezTo>
                    <a:pt x="213" y="1"/>
                    <a:pt x="213" y="1"/>
                    <a:pt x="213" y="1"/>
                  </a:cubicBezTo>
                  <a:cubicBezTo>
                    <a:pt x="212" y="1"/>
                    <a:pt x="214" y="1"/>
                    <a:pt x="214" y="1"/>
                  </a:cubicBezTo>
                  <a:cubicBezTo>
                    <a:pt x="229" y="1"/>
                    <a:pt x="229" y="1"/>
                    <a:pt x="229" y="1"/>
                  </a:cubicBezTo>
                  <a:cubicBezTo>
                    <a:pt x="236" y="0"/>
                    <a:pt x="236" y="0"/>
                    <a:pt x="236" y="0"/>
                  </a:cubicBezTo>
                  <a:cubicBezTo>
                    <a:pt x="244" y="1"/>
                    <a:pt x="244" y="1"/>
                    <a:pt x="244" y="1"/>
                  </a:cubicBezTo>
                  <a:cubicBezTo>
                    <a:pt x="250" y="1"/>
                    <a:pt x="255" y="2"/>
                    <a:pt x="261" y="2"/>
                  </a:cubicBezTo>
                  <a:cubicBezTo>
                    <a:pt x="277" y="5"/>
                    <a:pt x="277" y="5"/>
                    <a:pt x="277" y="5"/>
                  </a:cubicBezTo>
                  <a:cubicBezTo>
                    <a:pt x="279" y="6"/>
                    <a:pt x="282" y="6"/>
                    <a:pt x="284" y="7"/>
                  </a:cubicBezTo>
                  <a:cubicBezTo>
                    <a:pt x="292" y="9"/>
                    <a:pt x="292" y="9"/>
                    <a:pt x="292" y="9"/>
                  </a:cubicBezTo>
                  <a:cubicBezTo>
                    <a:pt x="313" y="14"/>
                    <a:pt x="332" y="23"/>
                    <a:pt x="350" y="33"/>
                  </a:cubicBezTo>
                  <a:cubicBezTo>
                    <a:pt x="369" y="43"/>
                    <a:pt x="385" y="57"/>
                    <a:pt x="399" y="71"/>
                  </a:cubicBezTo>
                  <a:cubicBezTo>
                    <a:pt x="406" y="79"/>
                    <a:pt x="413" y="86"/>
                    <a:pt x="419" y="95"/>
                  </a:cubicBezTo>
                  <a:cubicBezTo>
                    <a:pt x="421" y="99"/>
                    <a:pt x="425" y="103"/>
                    <a:pt x="427" y="107"/>
                  </a:cubicBezTo>
                  <a:cubicBezTo>
                    <a:pt x="430" y="112"/>
                    <a:pt x="432" y="116"/>
                    <a:pt x="434" y="120"/>
                  </a:cubicBezTo>
                  <a:cubicBezTo>
                    <a:pt x="443" y="138"/>
                    <a:pt x="451" y="156"/>
                    <a:pt x="454" y="175"/>
                  </a:cubicBezTo>
                  <a:cubicBezTo>
                    <a:pt x="455" y="180"/>
                    <a:pt x="456" y="185"/>
                    <a:pt x="457" y="189"/>
                  </a:cubicBezTo>
                  <a:cubicBezTo>
                    <a:pt x="457" y="194"/>
                    <a:pt x="458" y="199"/>
                    <a:pt x="458" y="203"/>
                  </a:cubicBezTo>
                  <a:cubicBezTo>
                    <a:pt x="459" y="207"/>
                    <a:pt x="459" y="207"/>
                    <a:pt x="459" y="207"/>
                  </a:cubicBezTo>
                  <a:cubicBezTo>
                    <a:pt x="459" y="208"/>
                    <a:pt x="459" y="208"/>
                    <a:pt x="459" y="208"/>
                  </a:cubicBezTo>
                  <a:cubicBezTo>
                    <a:pt x="459" y="209"/>
                    <a:pt x="459" y="209"/>
                    <a:pt x="459" y="209"/>
                  </a:cubicBezTo>
                  <a:cubicBezTo>
                    <a:pt x="459" y="210"/>
                    <a:pt x="459" y="209"/>
                    <a:pt x="459" y="210"/>
                  </a:cubicBezTo>
                  <a:cubicBezTo>
                    <a:pt x="459" y="211"/>
                    <a:pt x="459" y="211"/>
                    <a:pt x="459" y="211"/>
                  </a:cubicBezTo>
                  <a:cubicBezTo>
                    <a:pt x="459" y="217"/>
                    <a:pt x="459" y="217"/>
                    <a:pt x="459" y="217"/>
                  </a:cubicBezTo>
                  <a:cubicBezTo>
                    <a:pt x="459" y="221"/>
                    <a:pt x="459" y="226"/>
                    <a:pt x="459" y="230"/>
                  </a:cubicBezTo>
                  <a:cubicBezTo>
                    <a:pt x="458" y="234"/>
                    <a:pt x="458" y="239"/>
                    <a:pt x="457" y="244"/>
                  </a:cubicBezTo>
                  <a:cubicBezTo>
                    <a:pt x="457" y="248"/>
                    <a:pt x="456" y="253"/>
                    <a:pt x="455" y="257"/>
                  </a:cubicBezTo>
                  <a:cubicBezTo>
                    <a:pt x="455" y="261"/>
                    <a:pt x="454" y="266"/>
                    <a:pt x="453" y="270"/>
                  </a:cubicBezTo>
                  <a:cubicBezTo>
                    <a:pt x="452" y="274"/>
                    <a:pt x="450" y="278"/>
                    <a:pt x="449" y="282"/>
                  </a:cubicBezTo>
                  <a:cubicBezTo>
                    <a:pt x="444" y="298"/>
                    <a:pt x="437" y="313"/>
                    <a:pt x="429" y="326"/>
                  </a:cubicBezTo>
                  <a:cubicBezTo>
                    <a:pt x="413" y="353"/>
                    <a:pt x="393" y="373"/>
                    <a:pt x="373" y="387"/>
                  </a:cubicBezTo>
                  <a:cubicBezTo>
                    <a:pt x="354" y="402"/>
                    <a:pt x="334" y="411"/>
                    <a:pt x="318" y="416"/>
                  </a:cubicBezTo>
                  <a:cubicBezTo>
                    <a:pt x="314" y="418"/>
                    <a:pt x="310" y="419"/>
                    <a:pt x="306" y="420"/>
                  </a:cubicBezTo>
                  <a:cubicBezTo>
                    <a:pt x="303" y="421"/>
                    <a:pt x="299" y="422"/>
                    <a:pt x="296" y="423"/>
                  </a:cubicBezTo>
                  <a:cubicBezTo>
                    <a:pt x="292" y="423"/>
                    <a:pt x="289" y="424"/>
                    <a:pt x="287" y="425"/>
                  </a:cubicBezTo>
                  <a:cubicBezTo>
                    <a:pt x="284" y="425"/>
                    <a:pt x="281" y="426"/>
                    <a:pt x="279" y="426"/>
                  </a:cubicBezTo>
                  <a:cubicBezTo>
                    <a:pt x="270" y="427"/>
                    <a:pt x="265" y="428"/>
                    <a:pt x="265" y="428"/>
                  </a:cubicBezTo>
                  <a:cubicBezTo>
                    <a:pt x="265" y="428"/>
                    <a:pt x="270" y="426"/>
                    <a:pt x="279" y="423"/>
                  </a:cubicBezTo>
                  <a:cubicBezTo>
                    <a:pt x="281" y="423"/>
                    <a:pt x="283" y="422"/>
                    <a:pt x="286" y="421"/>
                  </a:cubicBezTo>
                  <a:cubicBezTo>
                    <a:pt x="288" y="420"/>
                    <a:pt x="291" y="419"/>
                    <a:pt x="294" y="418"/>
                  </a:cubicBezTo>
                  <a:cubicBezTo>
                    <a:pt x="297" y="416"/>
                    <a:pt x="300" y="415"/>
                    <a:pt x="304" y="414"/>
                  </a:cubicBezTo>
                  <a:cubicBezTo>
                    <a:pt x="307" y="412"/>
                    <a:pt x="311" y="410"/>
                    <a:pt x="314" y="408"/>
                  </a:cubicBezTo>
                  <a:cubicBezTo>
                    <a:pt x="329" y="401"/>
                    <a:pt x="346" y="390"/>
                    <a:pt x="363" y="374"/>
                  </a:cubicBezTo>
                  <a:cubicBezTo>
                    <a:pt x="367" y="370"/>
                    <a:pt x="371" y="366"/>
                    <a:pt x="375" y="362"/>
                  </a:cubicBezTo>
                  <a:cubicBezTo>
                    <a:pt x="379" y="357"/>
                    <a:pt x="382" y="352"/>
                    <a:pt x="386" y="347"/>
                  </a:cubicBezTo>
                  <a:cubicBezTo>
                    <a:pt x="390" y="342"/>
                    <a:pt x="394" y="337"/>
                    <a:pt x="397" y="331"/>
                  </a:cubicBezTo>
                  <a:cubicBezTo>
                    <a:pt x="401" y="326"/>
                    <a:pt x="404" y="320"/>
                    <a:pt x="407" y="314"/>
                  </a:cubicBezTo>
                  <a:cubicBezTo>
                    <a:pt x="413" y="301"/>
                    <a:pt x="418" y="288"/>
                    <a:pt x="421" y="274"/>
                  </a:cubicBezTo>
                  <a:cubicBezTo>
                    <a:pt x="421" y="270"/>
                    <a:pt x="422" y="267"/>
                    <a:pt x="423" y="263"/>
                  </a:cubicBezTo>
                  <a:cubicBezTo>
                    <a:pt x="423" y="260"/>
                    <a:pt x="424" y="256"/>
                    <a:pt x="424" y="252"/>
                  </a:cubicBezTo>
                  <a:cubicBezTo>
                    <a:pt x="425" y="249"/>
                    <a:pt x="425" y="245"/>
                    <a:pt x="425" y="241"/>
                  </a:cubicBezTo>
                  <a:cubicBezTo>
                    <a:pt x="425" y="238"/>
                    <a:pt x="425" y="234"/>
                    <a:pt x="426" y="231"/>
                  </a:cubicBezTo>
                  <a:cubicBezTo>
                    <a:pt x="425" y="226"/>
                    <a:pt x="425" y="222"/>
                    <a:pt x="425" y="218"/>
                  </a:cubicBezTo>
                  <a:cubicBezTo>
                    <a:pt x="425" y="212"/>
                    <a:pt x="425" y="212"/>
                    <a:pt x="425" y="212"/>
                  </a:cubicBezTo>
                  <a:cubicBezTo>
                    <a:pt x="425" y="211"/>
                    <a:pt x="425" y="211"/>
                    <a:pt x="425" y="211"/>
                  </a:cubicBezTo>
                  <a:cubicBezTo>
                    <a:pt x="425" y="213"/>
                    <a:pt x="424" y="212"/>
                    <a:pt x="424" y="212"/>
                  </a:cubicBezTo>
                  <a:cubicBezTo>
                    <a:pt x="424" y="211"/>
                    <a:pt x="424" y="211"/>
                    <a:pt x="424" y="211"/>
                  </a:cubicBezTo>
                  <a:cubicBezTo>
                    <a:pt x="424" y="210"/>
                    <a:pt x="424" y="210"/>
                    <a:pt x="424" y="210"/>
                  </a:cubicBezTo>
                  <a:cubicBezTo>
                    <a:pt x="424" y="207"/>
                    <a:pt x="424" y="207"/>
                    <a:pt x="424" y="207"/>
                  </a:cubicBezTo>
                  <a:cubicBezTo>
                    <a:pt x="423" y="203"/>
                    <a:pt x="422" y="199"/>
                    <a:pt x="422" y="195"/>
                  </a:cubicBezTo>
                  <a:cubicBezTo>
                    <a:pt x="421" y="191"/>
                    <a:pt x="420" y="188"/>
                    <a:pt x="419" y="184"/>
                  </a:cubicBezTo>
                  <a:cubicBezTo>
                    <a:pt x="417" y="176"/>
                    <a:pt x="414" y="169"/>
                    <a:pt x="411" y="161"/>
                  </a:cubicBezTo>
                  <a:cubicBezTo>
                    <a:pt x="410" y="158"/>
                    <a:pt x="410" y="158"/>
                    <a:pt x="410" y="158"/>
                  </a:cubicBezTo>
                  <a:cubicBezTo>
                    <a:pt x="409" y="156"/>
                    <a:pt x="409" y="156"/>
                    <a:pt x="409" y="156"/>
                  </a:cubicBezTo>
                  <a:cubicBezTo>
                    <a:pt x="406" y="150"/>
                    <a:pt x="406" y="150"/>
                    <a:pt x="406" y="150"/>
                  </a:cubicBezTo>
                  <a:cubicBezTo>
                    <a:pt x="403" y="145"/>
                    <a:pt x="403" y="145"/>
                    <a:pt x="403" y="145"/>
                  </a:cubicBezTo>
                  <a:cubicBezTo>
                    <a:pt x="402" y="143"/>
                    <a:pt x="401" y="141"/>
                    <a:pt x="400" y="139"/>
                  </a:cubicBezTo>
                  <a:cubicBezTo>
                    <a:pt x="398" y="136"/>
                    <a:pt x="396" y="132"/>
                    <a:pt x="394" y="129"/>
                  </a:cubicBezTo>
                  <a:cubicBezTo>
                    <a:pt x="392" y="125"/>
                    <a:pt x="389" y="122"/>
                    <a:pt x="386" y="119"/>
                  </a:cubicBezTo>
                  <a:cubicBezTo>
                    <a:pt x="382" y="112"/>
                    <a:pt x="375" y="106"/>
                    <a:pt x="370" y="100"/>
                  </a:cubicBezTo>
                  <a:cubicBezTo>
                    <a:pt x="367" y="97"/>
                    <a:pt x="363" y="95"/>
                    <a:pt x="360" y="92"/>
                  </a:cubicBezTo>
                  <a:cubicBezTo>
                    <a:pt x="356" y="88"/>
                    <a:pt x="356" y="88"/>
                    <a:pt x="356" y="88"/>
                  </a:cubicBezTo>
                  <a:cubicBezTo>
                    <a:pt x="350" y="84"/>
                    <a:pt x="350" y="84"/>
                    <a:pt x="350" y="84"/>
                  </a:cubicBezTo>
                  <a:cubicBezTo>
                    <a:pt x="347" y="81"/>
                    <a:pt x="344" y="79"/>
                    <a:pt x="340" y="76"/>
                  </a:cubicBezTo>
                  <a:cubicBezTo>
                    <a:pt x="329" y="70"/>
                    <a:pt x="329" y="70"/>
                    <a:pt x="329" y="70"/>
                  </a:cubicBezTo>
                  <a:cubicBezTo>
                    <a:pt x="314" y="62"/>
                    <a:pt x="298" y="55"/>
                    <a:pt x="281" y="51"/>
                  </a:cubicBezTo>
                  <a:cubicBezTo>
                    <a:pt x="275" y="49"/>
                    <a:pt x="275" y="49"/>
                    <a:pt x="275" y="49"/>
                  </a:cubicBezTo>
                  <a:cubicBezTo>
                    <a:pt x="273" y="49"/>
                    <a:pt x="270" y="48"/>
                    <a:pt x="268" y="48"/>
                  </a:cubicBezTo>
                  <a:cubicBezTo>
                    <a:pt x="255" y="46"/>
                    <a:pt x="255" y="46"/>
                    <a:pt x="255" y="46"/>
                  </a:cubicBezTo>
                  <a:cubicBezTo>
                    <a:pt x="243" y="45"/>
                    <a:pt x="243" y="45"/>
                    <a:pt x="243" y="45"/>
                  </a:cubicBezTo>
                  <a:cubicBezTo>
                    <a:pt x="237" y="45"/>
                    <a:pt x="237" y="45"/>
                    <a:pt x="237" y="45"/>
                  </a:cubicBezTo>
                  <a:cubicBezTo>
                    <a:pt x="230" y="45"/>
                    <a:pt x="230" y="45"/>
                    <a:pt x="230" y="45"/>
                  </a:cubicBezTo>
                  <a:cubicBezTo>
                    <a:pt x="215" y="45"/>
                    <a:pt x="215" y="45"/>
                    <a:pt x="215" y="45"/>
                  </a:cubicBezTo>
                  <a:cubicBezTo>
                    <a:pt x="215" y="45"/>
                    <a:pt x="217" y="45"/>
                    <a:pt x="216" y="45"/>
                  </a:cubicBezTo>
                  <a:cubicBezTo>
                    <a:pt x="216" y="45"/>
                    <a:pt x="216" y="45"/>
                    <a:pt x="216" y="45"/>
                  </a:cubicBezTo>
                  <a:cubicBezTo>
                    <a:pt x="215" y="45"/>
                    <a:pt x="215" y="45"/>
                    <a:pt x="215" y="45"/>
                  </a:cubicBezTo>
                  <a:cubicBezTo>
                    <a:pt x="213" y="45"/>
                    <a:pt x="213" y="45"/>
                    <a:pt x="213" y="45"/>
                  </a:cubicBezTo>
                  <a:cubicBezTo>
                    <a:pt x="210" y="46"/>
                    <a:pt x="210" y="46"/>
                    <a:pt x="210" y="46"/>
                  </a:cubicBezTo>
                  <a:cubicBezTo>
                    <a:pt x="203" y="47"/>
                    <a:pt x="203" y="47"/>
                    <a:pt x="203" y="47"/>
                  </a:cubicBezTo>
                  <a:cubicBezTo>
                    <a:pt x="197" y="47"/>
                    <a:pt x="197" y="47"/>
                    <a:pt x="197" y="47"/>
                  </a:cubicBezTo>
                  <a:cubicBezTo>
                    <a:pt x="190" y="49"/>
                    <a:pt x="190" y="49"/>
                    <a:pt x="190" y="49"/>
                  </a:cubicBezTo>
                  <a:cubicBezTo>
                    <a:pt x="178" y="51"/>
                    <a:pt x="178" y="51"/>
                    <a:pt x="178" y="51"/>
                  </a:cubicBezTo>
                  <a:cubicBezTo>
                    <a:pt x="165" y="55"/>
                    <a:pt x="165" y="55"/>
                    <a:pt x="165" y="55"/>
                  </a:cubicBezTo>
                  <a:cubicBezTo>
                    <a:pt x="163" y="56"/>
                    <a:pt x="161" y="57"/>
                    <a:pt x="159" y="57"/>
                  </a:cubicBezTo>
                  <a:cubicBezTo>
                    <a:pt x="153" y="60"/>
                    <a:pt x="153" y="60"/>
                    <a:pt x="153" y="60"/>
                  </a:cubicBezTo>
                  <a:cubicBezTo>
                    <a:pt x="149" y="62"/>
                    <a:pt x="145" y="63"/>
                    <a:pt x="141" y="65"/>
                  </a:cubicBezTo>
                  <a:cubicBezTo>
                    <a:pt x="130" y="71"/>
                    <a:pt x="130" y="71"/>
                    <a:pt x="130" y="71"/>
                  </a:cubicBezTo>
                  <a:cubicBezTo>
                    <a:pt x="115" y="80"/>
                    <a:pt x="101" y="90"/>
                    <a:pt x="90" y="102"/>
                  </a:cubicBezTo>
                  <a:cubicBezTo>
                    <a:pt x="83" y="108"/>
                    <a:pt x="78" y="115"/>
                    <a:pt x="73" y="121"/>
                  </a:cubicBezTo>
                  <a:cubicBezTo>
                    <a:pt x="70" y="124"/>
                    <a:pt x="68" y="128"/>
                    <a:pt x="66" y="131"/>
                  </a:cubicBezTo>
                  <a:cubicBezTo>
                    <a:pt x="62" y="136"/>
                    <a:pt x="62" y="136"/>
                    <a:pt x="62" y="136"/>
                  </a:cubicBezTo>
                  <a:cubicBezTo>
                    <a:pt x="59" y="141"/>
                    <a:pt x="59" y="141"/>
                    <a:pt x="59" y="141"/>
                  </a:cubicBezTo>
                  <a:cubicBezTo>
                    <a:pt x="57" y="145"/>
                    <a:pt x="55" y="148"/>
                    <a:pt x="53" y="152"/>
                  </a:cubicBezTo>
                  <a:cubicBezTo>
                    <a:pt x="51" y="156"/>
                    <a:pt x="50" y="159"/>
                    <a:pt x="48" y="163"/>
                  </a:cubicBezTo>
                  <a:cubicBezTo>
                    <a:pt x="47" y="165"/>
                    <a:pt x="46" y="167"/>
                    <a:pt x="46" y="169"/>
                  </a:cubicBezTo>
                  <a:cubicBezTo>
                    <a:pt x="44" y="174"/>
                    <a:pt x="44" y="174"/>
                    <a:pt x="44" y="174"/>
                  </a:cubicBezTo>
                  <a:cubicBezTo>
                    <a:pt x="43" y="178"/>
                    <a:pt x="41" y="182"/>
                    <a:pt x="40" y="186"/>
                  </a:cubicBezTo>
                  <a:cubicBezTo>
                    <a:pt x="39" y="190"/>
                    <a:pt x="38" y="193"/>
                    <a:pt x="37" y="197"/>
                  </a:cubicBezTo>
                  <a:cubicBezTo>
                    <a:pt x="36" y="203"/>
                    <a:pt x="36" y="203"/>
                    <a:pt x="36" y="203"/>
                  </a:cubicBezTo>
                  <a:cubicBezTo>
                    <a:pt x="36" y="205"/>
                    <a:pt x="36" y="207"/>
                    <a:pt x="35" y="209"/>
                  </a:cubicBezTo>
                  <a:cubicBezTo>
                    <a:pt x="35" y="212"/>
                    <a:pt x="35" y="216"/>
                    <a:pt x="34" y="219"/>
                  </a:cubicBezTo>
                  <a:cubicBezTo>
                    <a:pt x="34" y="223"/>
                    <a:pt x="34" y="228"/>
                    <a:pt x="34" y="232"/>
                  </a:cubicBezTo>
                  <a:cubicBezTo>
                    <a:pt x="33" y="262"/>
                    <a:pt x="40" y="291"/>
                    <a:pt x="52" y="316"/>
                  </a:cubicBezTo>
                  <a:cubicBezTo>
                    <a:pt x="53" y="319"/>
                    <a:pt x="55" y="322"/>
                    <a:pt x="57" y="325"/>
                  </a:cubicBezTo>
                  <a:cubicBezTo>
                    <a:pt x="58" y="328"/>
                    <a:pt x="60" y="331"/>
                    <a:pt x="62" y="333"/>
                  </a:cubicBezTo>
                  <a:cubicBezTo>
                    <a:pt x="63" y="336"/>
                    <a:pt x="65" y="339"/>
                    <a:pt x="67" y="341"/>
                  </a:cubicBezTo>
                  <a:cubicBezTo>
                    <a:pt x="69" y="344"/>
                    <a:pt x="71" y="347"/>
                    <a:pt x="73" y="349"/>
                  </a:cubicBezTo>
                  <a:cubicBezTo>
                    <a:pt x="76" y="354"/>
                    <a:pt x="80" y="359"/>
                    <a:pt x="84" y="363"/>
                  </a:cubicBezTo>
                  <a:cubicBezTo>
                    <a:pt x="86" y="366"/>
                    <a:pt x="88" y="368"/>
                    <a:pt x="90" y="370"/>
                  </a:cubicBezTo>
                  <a:cubicBezTo>
                    <a:pt x="92" y="372"/>
                    <a:pt x="95" y="374"/>
                    <a:pt x="97" y="376"/>
                  </a:cubicBezTo>
                  <a:cubicBezTo>
                    <a:pt x="113" y="391"/>
                    <a:pt x="130" y="402"/>
                    <a:pt x="145" y="410"/>
                  </a:cubicBezTo>
                  <a:cubicBezTo>
                    <a:pt x="160" y="417"/>
                    <a:pt x="172" y="422"/>
                    <a:pt x="181" y="424"/>
                  </a:cubicBezTo>
                  <a:cubicBezTo>
                    <a:pt x="190" y="427"/>
                    <a:pt x="195" y="428"/>
                    <a:pt x="195" y="42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4" name="Freeform 144"/>
            <p:cNvSpPr>
              <a:spLocks/>
            </p:cNvSpPr>
            <p:nvPr/>
          </p:nvSpPr>
          <p:spPr bwMode="auto">
            <a:xfrm>
              <a:off x="1635930" y="1988081"/>
              <a:ext cx="141238" cy="200209"/>
            </a:xfrm>
            <a:custGeom>
              <a:avLst/>
              <a:gdLst>
                <a:gd name="T0" fmla="*/ 322 w 330"/>
                <a:gd name="T1" fmla="*/ 19 h 466"/>
                <a:gd name="T2" fmla="*/ 268 w 330"/>
                <a:gd name="T3" fmla="*/ 20 h 466"/>
                <a:gd name="T4" fmla="*/ 181 w 330"/>
                <a:gd name="T5" fmla="*/ 38 h 466"/>
                <a:gd name="T6" fmla="*/ 95 w 330"/>
                <a:gd name="T7" fmla="*/ 98 h 466"/>
                <a:gd name="T8" fmla="*/ 83 w 330"/>
                <a:gd name="T9" fmla="*/ 115 h 466"/>
                <a:gd name="T10" fmla="*/ 76 w 330"/>
                <a:gd name="T11" fmla="*/ 127 h 466"/>
                <a:gd name="T12" fmla="*/ 66 w 330"/>
                <a:gd name="T13" fmla="*/ 146 h 466"/>
                <a:gd name="T14" fmla="*/ 59 w 330"/>
                <a:gd name="T15" fmla="*/ 166 h 466"/>
                <a:gd name="T16" fmla="*/ 52 w 330"/>
                <a:gd name="T17" fmla="*/ 187 h 466"/>
                <a:gd name="T18" fmla="*/ 49 w 330"/>
                <a:gd name="T19" fmla="*/ 201 h 466"/>
                <a:gd name="T20" fmla="*/ 44 w 330"/>
                <a:gd name="T21" fmla="*/ 222 h 466"/>
                <a:gd name="T22" fmla="*/ 39 w 330"/>
                <a:gd name="T23" fmla="*/ 258 h 466"/>
                <a:gd name="T24" fmla="*/ 35 w 330"/>
                <a:gd name="T25" fmla="*/ 312 h 466"/>
                <a:gd name="T26" fmla="*/ 35 w 330"/>
                <a:gd name="T27" fmla="*/ 338 h 466"/>
                <a:gd name="T28" fmla="*/ 35 w 330"/>
                <a:gd name="T29" fmla="*/ 384 h 466"/>
                <a:gd name="T30" fmla="*/ 37 w 330"/>
                <a:gd name="T31" fmla="*/ 437 h 466"/>
                <a:gd name="T32" fmla="*/ 38 w 330"/>
                <a:gd name="T33" fmla="*/ 466 h 466"/>
                <a:gd name="T34" fmla="*/ 28 w 330"/>
                <a:gd name="T35" fmla="*/ 439 h 466"/>
                <a:gd name="T36" fmla="*/ 9 w 330"/>
                <a:gd name="T37" fmla="*/ 364 h 466"/>
                <a:gd name="T38" fmla="*/ 3 w 330"/>
                <a:gd name="T39" fmla="*/ 327 h 466"/>
                <a:gd name="T40" fmla="*/ 0 w 330"/>
                <a:gd name="T41" fmla="*/ 285 h 466"/>
                <a:gd name="T42" fmla="*/ 7 w 330"/>
                <a:gd name="T43" fmla="*/ 192 h 466"/>
                <a:gd name="T44" fmla="*/ 10 w 330"/>
                <a:gd name="T45" fmla="*/ 176 h 466"/>
                <a:gd name="T46" fmla="*/ 17 w 330"/>
                <a:gd name="T47" fmla="*/ 152 h 466"/>
                <a:gd name="T48" fmla="*/ 26 w 330"/>
                <a:gd name="T49" fmla="*/ 128 h 466"/>
                <a:gd name="T50" fmla="*/ 38 w 330"/>
                <a:gd name="T51" fmla="*/ 105 h 466"/>
                <a:gd name="T52" fmla="*/ 52 w 330"/>
                <a:gd name="T53" fmla="*/ 84 h 466"/>
                <a:gd name="T54" fmla="*/ 69 w 330"/>
                <a:gd name="T55" fmla="*/ 64 h 466"/>
                <a:gd name="T56" fmla="*/ 81 w 330"/>
                <a:gd name="T57" fmla="*/ 52 h 466"/>
                <a:gd name="T58" fmla="*/ 100 w 330"/>
                <a:gd name="T59" fmla="*/ 37 h 466"/>
                <a:gd name="T60" fmla="*/ 171 w 330"/>
                <a:gd name="T61" fmla="*/ 6 h 466"/>
                <a:gd name="T62" fmla="*/ 269 w 330"/>
                <a:gd name="T63" fmla="*/ 3 h 466"/>
                <a:gd name="T64" fmla="*/ 323 w 330"/>
                <a:gd name="T65" fmla="*/ 16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0" h="466">
                  <a:moveTo>
                    <a:pt x="330" y="19"/>
                  </a:moveTo>
                  <a:cubicBezTo>
                    <a:pt x="330" y="19"/>
                    <a:pt x="327" y="19"/>
                    <a:pt x="322" y="19"/>
                  </a:cubicBezTo>
                  <a:cubicBezTo>
                    <a:pt x="317" y="19"/>
                    <a:pt x="310" y="19"/>
                    <a:pt x="301" y="19"/>
                  </a:cubicBezTo>
                  <a:cubicBezTo>
                    <a:pt x="292" y="19"/>
                    <a:pt x="281" y="19"/>
                    <a:pt x="268" y="20"/>
                  </a:cubicBezTo>
                  <a:cubicBezTo>
                    <a:pt x="256" y="21"/>
                    <a:pt x="242" y="22"/>
                    <a:pt x="227" y="25"/>
                  </a:cubicBezTo>
                  <a:cubicBezTo>
                    <a:pt x="212" y="28"/>
                    <a:pt x="196" y="32"/>
                    <a:pt x="181" y="38"/>
                  </a:cubicBezTo>
                  <a:cubicBezTo>
                    <a:pt x="165" y="44"/>
                    <a:pt x="150" y="52"/>
                    <a:pt x="135" y="61"/>
                  </a:cubicBezTo>
                  <a:cubicBezTo>
                    <a:pt x="120" y="71"/>
                    <a:pt x="107" y="84"/>
                    <a:pt x="95" y="98"/>
                  </a:cubicBezTo>
                  <a:cubicBezTo>
                    <a:pt x="93" y="102"/>
                    <a:pt x="90" y="105"/>
                    <a:pt x="87" y="109"/>
                  </a:cubicBezTo>
                  <a:cubicBezTo>
                    <a:pt x="86" y="111"/>
                    <a:pt x="85" y="113"/>
                    <a:pt x="83" y="115"/>
                  </a:cubicBezTo>
                  <a:cubicBezTo>
                    <a:pt x="80" y="121"/>
                    <a:pt x="80" y="121"/>
                    <a:pt x="80" y="121"/>
                  </a:cubicBezTo>
                  <a:cubicBezTo>
                    <a:pt x="76" y="127"/>
                    <a:pt x="76" y="127"/>
                    <a:pt x="76" y="127"/>
                  </a:cubicBezTo>
                  <a:cubicBezTo>
                    <a:pt x="75" y="129"/>
                    <a:pt x="74" y="131"/>
                    <a:pt x="73" y="133"/>
                  </a:cubicBezTo>
                  <a:cubicBezTo>
                    <a:pt x="66" y="146"/>
                    <a:pt x="66" y="146"/>
                    <a:pt x="66" y="146"/>
                  </a:cubicBezTo>
                  <a:cubicBezTo>
                    <a:pt x="64" y="150"/>
                    <a:pt x="63" y="155"/>
                    <a:pt x="61" y="159"/>
                  </a:cubicBezTo>
                  <a:cubicBezTo>
                    <a:pt x="59" y="166"/>
                    <a:pt x="59" y="166"/>
                    <a:pt x="59" y="166"/>
                  </a:cubicBezTo>
                  <a:cubicBezTo>
                    <a:pt x="58" y="168"/>
                    <a:pt x="57" y="171"/>
                    <a:pt x="56" y="173"/>
                  </a:cubicBezTo>
                  <a:cubicBezTo>
                    <a:pt x="55" y="178"/>
                    <a:pt x="54" y="182"/>
                    <a:pt x="52" y="187"/>
                  </a:cubicBezTo>
                  <a:cubicBezTo>
                    <a:pt x="50" y="194"/>
                    <a:pt x="50" y="194"/>
                    <a:pt x="50" y="194"/>
                  </a:cubicBezTo>
                  <a:cubicBezTo>
                    <a:pt x="49" y="196"/>
                    <a:pt x="49" y="198"/>
                    <a:pt x="49" y="201"/>
                  </a:cubicBezTo>
                  <a:cubicBezTo>
                    <a:pt x="48" y="206"/>
                    <a:pt x="47" y="210"/>
                    <a:pt x="46" y="215"/>
                  </a:cubicBezTo>
                  <a:cubicBezTo>
                    <a:pt x="44" y="222"/>
                    <a:pt x="44" y="222"/>
                    <a:pt x="44" y="222"/>
                  </a:cubicBezTo>
                  <a:cubicBezTo>
                    <a:pt x="44" y="224"/>
                    <a:pt x="43" y="227"/>
                    <a:pt x="43" y="229"/>
                  </a:cubicBezTo>
                  <a:cubicBezTo>
                    <a:pt x="42" y="239"/>
                    <a:pt x="40" y="248"/>
                    <a:pt x="39" y="258"/>
                  </a:cubicBezTo>
                  <a:cubicBezTo>
                    <a:pt x="38" y="267"/>
                    <a:pt x="38" y="276"/>
                    <a:pt x="37" y="285"/>
                  </a:cubicBezTo>
                  <a:cubicBezTo>
                    <a:pt x="36" y="294"/>
                    <a:pt x="36" y="303"/>
                    <a:pt x="35" y="312"/>
                  </a:cubicBezTo>
                  <a:cubicBezTo>
                    <a:pt x="35" y="317"/>
                    <a:pt x="35" y="321"/>
                    <a:pt x="35" y="325"/>
                  </a:cubicBezTo>
                  <a:cubicBezTo>
                    <a:pt x="35" y="329"/>
                    <a:pt x="35" y="334"/>
                    <a:pt x="35" y="338"/>
                  </a:cubicBezTo>
                  <a:cubicBezTo>
                    <a:pt x="35" y="346"/>
                    <a:pt x="35" y="354"/>
                    <a:pt x="35" y="362"/>
                  </a:cubicBezTo>
                  <a:cubicBezTo>
                    <a:pt x="34" y="370"/>
                    <a:pt x="35" y="377"/>
                    <a:pt x="35" y="384"/>
                  </a:cubicBezTo>
                  <a:cubicBezTo>
                    <a:pt x="35" y="391"/>
                    <a:pt x="36" y="398"/>
                    <a:pt x="36" y="404"/>
                  </a:cubicBezTo>
                  <a:cubicBezTo>
                    <a:pt x="36" y="417"/>
                    <a:pt x="37" y="428"/>
                    <a:pt x="37" y="437"/>
                  </a:cubicBezTo>
                  <a:cubicBezTo>
                    <a:pt x="37" y="447"/>
                    <a:pt x="37" y="454"/>
                    <a:pt x="38" y="459"/>
                  </a:cubicBezTo>
                  <a:cubicBezTo>
                    <a:pt x="38" y="464"/>
                    <a:pt x="38" y="466"/>
                    <a:pt x="38" y="466"/>
                  </a:cubicBezTo>
                  <a:cubicBezTo>
                    <a:pt x="38" y="466"/>
                    <a:pt x="37" y="464"/>
                    <a:pt x="35" y="459"/>
                  </a:cubicBezTo>
                  <a:cubicBezTo>
                    <a:pt x="34" y="455"/>
                    <a:pt x="31" y="448"/>
                    <a:pt x="28" y="439"/>
                  </a:cubicBezTo>
                  <a:cubicBezTo>
                    <a:pt x="25" y="430"/>
                    <a:pt x="22" y="419"/>
                    <a:pt x="19" y="407"/>
                  </a:cubicBezTo>
                  <a:cubicBezTo>
                    <a:pt x="16" y="394"/>
                    <a:pt x="12" y="380"/>
                    <a:pt x="9" y="364"/>
                  </a:cubicBezTo>
                  <a:cubicBezTo>
                    <a:pt x="8" y="357"/>
                    <a:pt x="7" y="348"/>
                    <a:pt x="5" y="340"/>
                  </a:cubicBezTo>
                  <a:cubicBezTo>
                    <a:pt x="5" y="336"/>
                    <a:pt x="4" y="331"/>
                    <a:pt x="3" y="327"/>
                  </a:cubicBezTo>
                  <a:cubicBezTo>
                    <a:pt x="3" y="322"/>
                    <a:pt x="3" y="318"/>
                    <a:pt x="2" y="313"/>
                  </a:cubicBezTo>
                  <a:cubicBezTo>
                    <a:pt x="1" y="304"/>
                    <a:pt x="1" y="295"/>
                    <a:pt x="0" y="285"/>
                  </a:cubicBezTo>
                  <a:cubicBezTo>
                    <a:pt x="0" y="275"/>
                    <a:pt x="0" y="265"/>
                    <a:pt x="0" y="255"/>
                  </a:cubicBezTo>
                  <a:cubicBezTo>
                    <a:pt x="1" y="235"/>
                    <a:pt x="2" y="213"/>
                    <a:pt x="7" y="192"/>
                  </a:cubicBezTo>
                  <a:cubicBezTo>
                    <a:pt x="7" y="189"/>
                    <a:pt x="8" y="187"/>
                    <a:pt x="8" y="184"/>
                  </a:cubicBezTo>
                  <a:cubicBezTo>
                    <a:pt x="10" y="176"/>
                    <a:pt x="10" y="176"/>
                    <a:pt x="10" y="176"/>
                  </a:cubicBezTo>
                  <a:cubicBezTo>
                    <a:pt x="12" y="171"/>
                    <a:pt x="13" y="165"/>
                    <a:pt x="15" y="160"/>
                  </a:cubicBezTo>
                  <a:cubicBezTo>
                    <a:pt x="15" y="157"/>
                    <a:pt x="16" y="154"/>
                    <a:pt x="17" y="152"/>
                  </a:cubicBezTo>
                  <a:cubicBezTo>
                    <a:pt x="20" y="144"/>
                    <a:pt x="20" y="144"/>
                    <a:pt x="20" y="144"/>
                  </a:cubicBezTo>
                  <a:cubicBezTo>
                    <a:pt x="22" y="139"/>
                    <a:pt x="24" y="133"/>
                    <a:pt x="26" y="128"/>
                  </a:cubicBezTo>
                  <a:cubicBezTo>
                    <a:pt x="34" y="113"/>
                    <a:pt x="34" y="113"/>
                    <a:pt x="34" y="113"/>
                  </a:cubicBezTo>
                  <a:cubicBezTo>
                    <a:pt x="35" y="110"/>
                    <a:pt x="36" y="108"/>
                    <a:pt x="38" y="105"/>
                  </a:cubicBezTo>
                  <a:cubicBezTo>
                    <a:pt x="42" y="98"/>
                    <a:pt x="42" y="98"/>
                    <a:pt x="42" y="98"/>
                  </a:cubicBezTo>
                  <a:cubicBezTo>
                    <a:pt x="46" y="93"/>
                    <a:pt x="48" y="88"/>
                    <a:pt x="52" y="84"/>
                  </a:cubicBezTo>
                  <a:cubicBezTo>
                    <a:pt x="56" y="79"/>
                    <a:pt x="59" y="75"/>
                    <a:pt x="63" y="70"/>
                  </a:cubicBezTo>
                  <a:cubicBezTo>
                    <a:pt x="64" y="68"/>
                    <a:pt x="67" y="66"/>
                    <a:pt x="69" y="64"/>
                  </a:cubicBezTo>
                  <a:cubicBezTo>
                    <a:pt x="75" y="58"/>
                    <a:pt x="75" y="58"/>
                    <a:pt x="75" y="58"/>
                  </a:cubicBezTo>
                  <a:cubicBezTo>
                    <a:pt x="81" y="52"/>
                    <a:pt x="81" y="52"/>
                    <a:pt x="81" y="52"/>
                  </a:cubicBezTo>
                  <a:cubicBezTo>
                    <a:pt x="83" y="50"/>
                    <a:pt x="85" y="49"/>
                    <a:pt x="87" y="47"/>
                  </a:cubicBezTo>
                  <a:cubicBezTo>
                    <a:pt x="92" y="44"/>
                    <a:pt x="96" y="40"/>
                    <a:pt x="100" y="37"/>
                  </a:cubicBezTo>
                  <a:cubicBezTo>
                    <a:pt x="105" y="34"/>
                    <a:pt x="110" y="31"/>
                    <a:pt x="114" y="28"/>
                  </a:cubicBezTo>
                  <a:cubicBezTo>
                    <a:pt x="133" y="18"/>
                    <a:pt x="153" y="11"/>
                    <a:pt x="171" y="6"/>
                  </a:cubicBezTo>
                  <a:cubicBezTo>
                    <a:pt x="190" y="2"/>
                    <a:pt x="208" y="0"/>
                    <a:pt x="225" y="0"/>
                  </a:cubicBezTo>
                  <a:cubicBezTo>
                    <a:pt x="241" y="0"/>
                    <a:pt x="256" y="1"/>
                    <a:pt x="269" y="3"/>
                  </a:cubicBezTo>
                  <a:cubicBezTo>
                    <a:pt x="282" y="5"/>
                    <a:pt x="293" y="7"/>
                    <a:pt x="302" y="10"/>
                  </a:cubicBezTo>
                  <a:cubicBezTo>
                    <a:pt x="311" y="12"/>
                    <a:pt x="318" y="15"/>
                    <a:pt x="323" y="16"/>
                  </a:cubicBezTo>
                  <a:cubicBezTo>
                    <a:pt x="327" y="18"/>
                    <a:pt x="330" y="19"/>
                    <a:pt x="330" y="1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5" name="Freeform 145"/>
            <p:cNvSpPr>
              <a:spLocks/>
            </p:cNvSpPr>
            <p:nvPr/>
          </p:nvSpPr>
          <p:spPr bwMode="auto">
            <a:xfrm>
              <a:off x="1851428" y="1976432"/>
              <a:ext cx="153615" cy="133230"/>
            </a:xfrm>
            <a:custGeom>
              <a:avLst/>
              <a:gdLst>
                <a:gd name="T0" fmla="*/ 324 w 358"/>
                <a:gd name="T1" fmla="*/ 308 h 310"/>
                <a:gd name="T2" fmla="*/ 323 w 358"/>
                <a:gd name="T3" fmla="*/ 284 h 310"/>
                <a:gd name="T4" fmla="*/ 323 w 358"/>
                <a:gd name="T5" fmla="*/ 271 h 310"/>
                <a:gd name="T6" fmla="*/ 323 w 358"/>
                <a:gd name="T7" fmla="*/ 259 h 310"/>
                <a:gd name="T8" fmla="*/ 318 w 358"/>
                <a:gd name="T9" fmla="*/ 205 h 310"/>
                <a:gd name="T10" fmla="*/ 313 w 358"/>
                <a:gd name="T11" fmla="*/ 178 h 310"/>
                <a:gd name="T12" fmla="*/ 306 w 358"/>
                <a:gd name="T13" fmla="*/ 151 h 310"/>
                <a:gd name="T14" fmla="*/ 283 w 358"/>
                <a:gd name="T15" fmla="*/ 101 h 310"/>
                <a:gd name="T16" fmla="*/ 266 w 358"/>
                <a:gd name="T17" fmla="*/ 80 h 310"/>
                <a:gd name="T18" fmla="*/ 247 w 358"/>
                <a:gd name="T19" fmla="*/ 63 h 310"/>
                <a:gd name="T20" fmla="*/ 199 w 358"/>
                <a:gd name="T21" fmla="*/ 42 h 310"/>
                <a:gd name="T22" fmla="*/ 174 w 358"/>
                <a:gd name="T23" fmla="*/ 37 h 310"/>
                <a:gd name="T24" fmla="*/ 148 w 358"/>
                <a:gd name="T25" fmla="*/ 35 h 310"/>
                <a:gd name="T26" fmla="*/ 100 w 358"/>
                <a:gd name="T27" fmla="*/ 36 h 310"/>
                <a:gd name="T28" fmla="*/ 28 w 358"/>
                <a:gd name="T29" fmla="*/ 47 h 310"/>
                <a:gd name="T30" fmla="*/ 7 w 358"/>
                <a:gd name="T31" fmla="*/ 51 h 310"/>
                <a:gd name="T32" fmla="*/ 0 w 358"/>
                <a:gd name="T33" fmla="*/ 53 h 310"/>
                <a:gd name="T34" fmla="*/ 6 w 358"/>
                <a:gd name="T35" fmla="*/ 49 h 310"/>
                <a:gd name="T36" fmla="*/ 25 w 358"/>
                <a:gd name="T37" fmla="*/ 39 h 310"/>
                <a:gd name="T38" fmla="*/ 96 w 358"/>
                <a:gd name="T39" fmla="*/ 11 h 310"/>
                <a:gd name="T40" fmla="*/ 147 w 358"/>
                <a:gd name="T41" fmla="*/ 2 h 310"/>
                <a:gd name="T42" fmla="*/ 207 w 358"/>
                <a:gd name="T43" fmla="*/ 4 h 310"/>
                <a:gd name="T44" fmla="*/ 239 w 358"/>
                <a:gd name="T45" fmla="*/ 12 h 310"/>
                <a:gd name="T46" fmla="*/ 270 w 358"/>
                <a:gd name="T47" fmla="*/ 27 h 310"/>
                <a:gd name="T48" fmla="*/ 297 w 358"/>
                <a:gd name="T49" fmla="*/ 49 h 310"/>
                <a:gd name="T50" fmla="*/ 320 w 358"/>
                <a:gd name="T51" fmla="*/ 76 h 310"/>
                <a:gd name="T52" fmla="*/ 347 w 358"/>
                <a:gd name="T53" fmla="*/ 139 h 310"/>
                <a:gd name="T54" fmla="*/ 351 w 358"/>
                <a:gd name="T55" fmla="*/ 155 h 310"/>
                <a:gd name="T56" fmla="*/ 354 w 358"/>
                <a:gd name="T57" fmla="*/ 170 h 310"/>
                <a:gd name="T58" fmla="*/ 357 w 358"/>
                <a:gd name="T59" fmla="*/ 201 h 310"/>
                <a:gd name="T60" fmla="*/ 356 w 358"/>
                <a:gd name="T61" fmla="*/ 259 h 310"/>
                <a:gd name="T62" fmla="*/ 349 w 358"/>
                <a:gd name="T63" fmla="*/ 31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8" h="310">
                  <a:moveTo>
                    <a:pt x="324" y="308"/>
                  </a:moveTo>
                  <a:cubicBezTo>
                    <a:pt x="324" y="300"/>
                    <a:pt x="324" y="292"/>
                    <a:pt x="323" y="284"/>
                  </a:cubicBezTo>
                  <a:cubicBezTo>
                    <a:pt x="323" y="280"/>
                    <a:pt x="323" y="276"/>
                    <a:pt x="323" y="271"/>
                  </a:cubicBezTo>
                  <a:cubicBezTo>
                    <a:pt x="323" y="267"/>
                    <a:pt x="323" y="263"/>
                    <a:pt x="323" y="259"/>
                  </a:cubicBezTo>
                  <a:cubicBezTo>
                    <a:pt x="322" y="241"/>
                    <a:pt x="320" y="223"/>
                    <a:pt x="318" y="205"/>
                  </a:cubicBezTo>
                  <a:cubicBezTo>
                    <a:pt x="316" y="196"/>
                    <a:pt x="315" y="187"/>
                    <a:pt x="313" y="178"/>
                  </a:cubicBezTo>
                  <a:cubicBezTo>
                    <a:pt x="311" y="169"/>
                    <a:pt x="309" y="159"/>
                    <a:pt x="306" y="151"/>
                  </a:cubicBezTo>
                  <a:cubicBezTo>
                    <a:pt x="300" y="133"/>
                    <a:pt x="293" y="116"/>
                    <a:pt x="283" y="101"/>
                  </a:cubicBezTo>
                  <a:cubicBezTo>
                    <a:pt x="278" y="93"/>
                    <a:pt x="272" y="86"/>
                    <a:pt x="266" y="80"/>
                  </a:cubicBezTo>
                  <a:cubicBezTo>
                    <a:pt x="260" y="74"/>
                    <a:pt x="254" y="68"/>
                    <a:pt x="247" y="63"/>
                  </a:cubicBezTo>
                  <a:cubicBezTo>
                    <a:pt x="232" y="53"/>
                    <a:pt x="216" y="47"/>
                    <a:pt x="199" y="42"/>
                  </a:cubicBezTo>
                  <a:cubicBezTo>
                    <a:pt x="191" y="40"/>
                    <a:pt x="182" y="38"/>
                    <a:pt x="174" y="37"/>
                  </a:cubicBezTo>
                  <a:cubicBezTo>
                    <a:pt x="165" y="36"/>
                    <a:pt x="157" y="35"/>
                    <a:pt x="148" y="35"/>
                  </a:cubicBezTo>
                  <a:cubicBezTo>
                    <a:pt x="132" y="34"/>
                    <a:pt x="115" y="35"/>
                    <a:pt x="100" y="36"/>
                  </a:cubicBezTo>
                  <a:cubicBezTo>
                    <a:pt x="71" y="39"/>
                    <a:pt x="45" y="43"/>
                    <a:pt x="28" y="47"/>
                  </a:cubicBezTo>
                  <a:cubicBezTo>
                    <a:pt x="19" y="49"/>
                    <a:pt x="12" y="50"/>
                    <a:pt x="7" y="51"/>
                  </a:cubicBezTo>
                  <a:cubicBezTo>
                    <a:pt x="2" y="53"/>
                    <a:pt x="0" y="53"/>
                    <a:pt x="0" y="53"/>
                  </a:cubicBezTo>
                  <a:cubicBezTo>
                    <a:pt x="0" y="53"/>
                    <a:pt x="2" y="52"/>
                    <a:pt x="6" y="49"/>
                  </a:cubicBezTo>
                  <a:cubicBezTo>
                    <a:pt x="10" y="47"/>
                    <a:pt x="16" y="43"/>
                    <a:pt x="25" y="39"/>
                  </a:cubicBezTo>
                  <a:cubicBezTo>
                    <a:pt x="41" y="30"/>
                    <a:pt x="65" y="19"/>
                    <a:pt x="96" y="11"/>
                  </a:cubicBezTo>
                  <a:cubicBezTo>
                    <a:pt x="112" y="7"/>
                    <a:pt x="129" y="3"/>
                    <a:pt x="147" y="2"/>
                  </a:cubicBezTo>
                  <a:cubicBezTo>
                    <a:pt x="166" y="0"/>
                    <a:pt x="186" y="0"/>
                    <a:pt x="207" y="4"/>
                  </a:cubicBezTo>
                  <a:cubicBezTo>
                    <a:pt x="218" y="6"/>
                    <a:pt x="229" y="9"/>
                    <a:pt x="239" y="12"/>
                  </a:cubicBezTo>
                  <a:cubicBezTo>
                    <a:pt x="250" y="16"/>
                    <a:pt x="260" y="21"/>
                    <a:pt x="270" y="27"/>
                  </a:cubicBezTo>
                  <a:cubicBezTo>
                    <a:pt x="280" y="34"/>
                    <a:pt x="289" y="41"/>
                    <a:pt x="297" y="49"/>
                  </a:cubicBezTo>
                  <a:cubicBezTo>
                    <a:pt x="306" y="58"/>
                    <a:pt x="313" y="67"/>
                    <a:pt x="320" y="76"/>
                  </a:cubicBezTo>
                  <a:cubicBezTo>
                    <a:pt x="332" y="96"/>
                    <a:pt x="341" y="117"/>
                    <a:pt x="347" y="139"/>
                  </a:cubicBezTo>
                  <a:cubicBezTo>
                    <a:pt x="348" y="144"/>
                    <a:pt x="350" y="149"/>
                    <a:pt x="351" y="155"/>
                  </a:cubicBezTo>
                  <a:cubicBezTo>
                    <a:pt x="352" y="160"/>
                    <a:pt x="353" y="165"/>
                    <a:pt x="354" y="170"/>
                  </a:cubicBezTo>
                  <a:cubicBezTo>
                    <a:pt x="355" y="181"/>
                    <a:pt x="356" y="191"/>
                    <a:pt x="357" y="201"/>
                  </a:cubicBezTo>
                  <a:cubicBezTo>
                    <a:pt x="358" y="221"/>
                    <a:pt x="357" y="241"/>
                    <a:pt x="356" y="259"/>
                  </a:cubicBezTo>
                  <a:cubicBezTo>
                    <a:pt x="354" y="277"/>
                    <a:pt x="352" y="294"/>
                    <a:pt x="349" y="31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 name="Group 4"/>
          <p:cNvGrpSpPr/>
          <p:nvPr/>
        </p:nvGrpSpPr>
        <p:grpSpPr>
          <a:xfrm>
            <a:off x="1560942" y="2079813"/>
            <a:ext cx="564954" cy="406971"/>
            <a:chOff x="1560942" y="2079813"/>
            <a:chExt cx="564954" cy="406971"/>
          </a:xfrm>
          <a:solidFill>
            <a:schemeClr val="accent2"/>
          </a:solidFill>
        </p:grpSpPr>
        <p:sp>
          <p:nvSpPr>
            <p:cNvPr id="2160" name="Freeform 140"/>
            <p:cNvSpPr>
              <a:spLocks/>
            </p:cNvSpPr>
            <p:nvPr/>
          </p:nvSpPr>
          <p:spPr bwMode="auto">
            <a:xfrm>
              <a:off x="1581327" y="2354281"/>
              <a:ext cx="13105" cy="122310"/>
            </a:xfrm>
            <a:custGeom>
              <a:avLst/>
              <a:gdLst>
                <a:gd name="T0" fmla="*/ 0 w 31"/>
                <a:gd name="T1" fmla="*/ 286 h 286"/>
                <a:gd name="T2" fmla="*/ 2 w 31"/>
                <a:gd name="T3" fmla="*/ 273 h 286"/>
                <a:gd name="T4" fmla="*/ 5 w 31"/>
                <a:gd name="T5" fmla="*/ 259 h 286"/>
                <a:gd name="T6" fmla="*/ 8 w 31"/>
                <a:gd name="T7" fmla="*/ 241 h 286"/>
                <a:gd name="T8" fmla="*/ 10 w 31"/>
                <a:gd name="T9" fmla="*/ 231 h 286"/>
                <a:gd name="T10" fmla="*/ 12 w 31"/>
                <a:gd name="T11" fmla="*/ 220 h 286"/>
                <a:gd name="T12" fmla="*/ 15 w 31"/>
                <a:gd name="T13" fmla="*/ 196 h 286"/>
                <a:gd name="T14" fmla="*/ 17 w 31"/>
                <a:gd name="T15" fmla="*/ 170 h 286"/>
                <a:gd name="T16" fmla="*/ 18 w 31"/>
                <a:gd name="T17" fmla="*/ 157 h 286"/>
                <a:gd name="T18" fmla="*/ 19 w 31"/>
                <a:gd name="T19" fmla="*/ 143 h 286"/>
                <a:gd name="T20" fmla="*/ 20 w 31"/>
                <a:gd name="T21" fmla="*/ 130 h 286"/>
                <a:gd name="T22" fmla="*/ 20 w 31"/>
                <a:gd name="T23" fmla="*/ 117 h 286"/>
                <a:gd name="T24" fmla="*/ 21 w 31"/>
                <a:gd name="T25" fmla="*/ 91 h 286"/>
                <a:gd name="T26" fmla="*/ 21 w 31"/>
                <a:gd name="T27" fmla="*/ 67 h 286"/>
                <a:gd name="T28" fmla="*/ 20 w 31"/>
                <a:gd name="T29" fmla="*/ 45 h 286"/>
                <a:gd name="T30" fmla="*/ 20 w 31"/>
                <a:gd name="T31" fmla="*/ 27 h 286"/>
                <a:gd name="T32" fmla="*/ 19 w 31"/>
                <a:gd name="T33" fmla="*/ 12 h 286"/>
                <a:gd name="T34" fmla="*/ 19 w 31"/>
                <a:gd name="T35" fmla="*/ 0 h 286"/>
                <a:gd name="T36" fmla="*/ 21 w 31"/>
                <a:gd name="T37" fmla="*/ 12 h 286"/>
                <a:gd name="T38" fmla="*/ 24 w 31"/>
                <a:gd name="T39" fmla="*/ 26 h 286"/>
                <a:gd name="T40" fmla="*/ 26 w 31"/>
                <a:gd name="T41" fmla="*/ 44 h 286"/>
                <a:gd name="T42" fmla="*/ 29 w 31"/>
                <a:gd name="T43" fmla="*/ 66 h 286"/>
                <a:gd name="T44" fmla="*/ 30 w 31"/>
                <a:gd name="T45" fmla="*/ 91 h 286"/>
                <a:gd name="T46" fmla="*/ 31 w 31"/>
                <a:gd name="T47" fmla="*/ 117 h 286"/>
                <a:gd name="T48" fmla="*/ 30 w 31"/>
                <a:gd name="T49" fmla="*/ 130 h 286"/>
                <a:gd name="T50" fmla="*/ 30 w 31"/>
                <a:gd name="T51" fmla="*/ 144 h 286"/>
                <a:gd name="T52" fmla="*/ 29 w 31"/>
                <a:gd name="T53" fmla="*/ 158 h 286"/>
                <a:gd name="T54" fmla="*/ 27 w 31"/>
                <a:gd name="T55" fmla="*/ 171 h 286"/>
                <a:gd name="T56" fmla="*/ 26 w 31"/>
                <a:gd name="T57" fmla="*/ 184 h 286"/>
                <a:gd name="T58" fmla="*/ 24 w 31"/>
                <a:gd name="T59" fmla="*/ 197 h 286"/>
                <a:gd name="T60" fmla="*/ 22 w 31"/>
                <a:gd name="T61" fmla="*/ 209 h 286"/>
                <a:gd name="T62" fmla="*/ 19 w 31"/>
                <a:gd name="T63" fmla="*/ 221 h 286"/>
                <a:gd name="T64" fmla="*/ 14 w 31"/>
                <a:gd name="T65" fmla="*/ 243 h 286"/>
                <a:gd name="T66" fmla="*/ 9 w 31"/>
                <a:gd name="T67" fmla="*/ 260 h 286"/>
                <a:gd name="T68" fmla="*/ 4 w 31"/>
                <a:gd name="T69" fmla="*/ 274 h 286"/>
                <a:gd name="T70" fmla="*/ 0 w 31"/>
                <a:gd name="T71"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 h="286">
                  <a:moveTo>
                    <a:pt x="0" y="286"/>
                  </a:moveTo>
                  <a:cubicBezTo>
                    <a:pt x="0" y="286"/>
                    <a:pt x="1" y="281"/>
                    <a:pt x="2" y="273"/>
                  </a:cubicBezTo>
                  <a:cubicBezTo>
                    <a:pt x="3" y="270"/>
                    <a:pt x="4" y="265"/>
                    <a:pt x="5" y="259"/>
                  </a:cubicBezTo>
                  <a:cubicBezTo>
                    <a:pt x="6" y="254"/>
                    <a:pt x="7" y="248"/>
                    <a:pt x="8" y="241"/>
                  </a:cubicBezTo>
                  <a:cubicBezTo>
                    <a:pt x="9" y="238"/>
                    <a:pt x="9" y="235"/>
                    <a:pt x="10" y="231"/>
                  </a:cubicBezTo>
                  <a:cubicBezTo>
                    <a:pt x="10" y="227"/>
                    <a:pt x="11" y="224"/>
                    <a:pt x="12" y="220"/>
                  </a:cubicBezTo>
                  <a:cubicBezTo>
                    <a:pt x="13" y="212"/>
                    <a:pt x="14" y="204"/>
                    <a:pt x="15" y="196"/>
                  </a:cubicBezTo>
                  <a:cubicBezTo>
                    <a:pt x="16" y="188"/>
                    <a:pt x="16" y="179"/>
                    <a:pt x="17" y="170"/>
                  </a:cubicBezTo>
                  <a:cubicBezTo>
                    <a:pt x="18" y="166"/>
                    <a:pt x="18" y="161"/>
                    <a:pt x="18" y="157"/>
                  </a:cubicBezTo>
                  <a:cubicBezTo>
                    <a:pt x="19" y="152"/>
                    <a:pt x="19" y="148"/>
                    <a:pt x="19" y="143"/>
                  </a:cubicBezTo>
                  <a:cubicBezTo>
                    <a:pt x="20" y="139"/>
                    <a:pt x="20" y="135"/>
                    <a:pt x="20" y="130"/>
                  </a:cubicBezTo>
                  <a:cubicBezTo>
                    <a:pt x="20" y="126"/>
                    <a:pt x="20" y="121"/>
                    <a:pt x="20" y="117"/>
                  </a:cubicBezTo>
                  <a:cubicBezTo>
                    <a:pt x="20" y="108"/>
                    <a:pt x="21" y="99"/>
                    <a:pt x="21" y="91"/>
                  </a:cubicBezTo>
                  <a:cubicBezTo>
                    <a:pt x="21" y="83"/>
                    <a:pt x="21" y="74"/>
                    <a:pt x="21" y="67"/>
                  </a:cubicBezTo>
                  <a:cubicBezTo>
                    <a:pt x="21" y="59"/>
                    <a:pt x="20" y="52"/>
                    <a:pt x="20" y="45"/>
                  </a:cubicBezTo>
                  <a:cubicBezTo>
                    <a:pt x="20" y="38"/>
                    <a:pt x="20" y="32"/>
                    <a:pt x="20" y="27"/>
                  </a:cubicBezTo>
                  <a:cubicBezTo>
                    <a:pt x="20" y="21"/>
                    <a:pt x="19" y="16"/>
                    <a:pt x="19" y="12"/>
                  </a:cubicBezTo>
                  <a:cubicBezTo>
                    <a:pt x="19" y="4"/>
                    <a:pt x="19" y="0"/>
                    <a:pt x="19" y="0"/>
                  </a:cubicBezTo>
                  <a:cubicBezTo>
                    <a:pt x="19" y="0"/>
                    <a:pt x="20" y="4"/>
                    <a:pt x="21" y="12"/>
                  </a:cubicBezTo>
                  <a:cubicBezTo>
                    <a:pt x="22" y="16"/>
                    <a:pt x="23" y="21"/>
                    <a:pt x="24" y="26"/>
                  </a:cubicBezTo>
                  <a:cubicBezTo>
                    <a:pt x="25" y="32"/>
                    <a:pt x="26" y="38"/>
                    <a:pt x="26" y="44"/>
                  </a:cubicBezTo>
                  <a:cubicBezTo>
                    <a:pt x="27" y="51"/>
                    <a:pt x="28" y="59"/>
                    <a:pt x="29" y="66"/>
                  </a:cubicBezTo>
                  <a:cubicBezTo>
                    <a:pt x="29" y="74"/>
                    <a:pt x="30" y="82"/>
                    <a:pt x="30" y="91"/>
                  </a:cubicBezTo>
                  <a:cubicBezTo>
                    <a:pt x="30" y="99"/>
                    <a:pt x="31" y="108"/>
                    <a:pt x="31" y="117"/>
                  </a:cubicBezTo>
                  <a:cubicBezTo>
                    <a:pt x="31" y="121"/>
                    <a:pt x="30" y="126"/>
                    <a:pt x="30" y="130"/>
                  </a:cubicBezTo>
                  <a:cubicBezTo>
                    <a:pt x="30" y="135"/>
                    <a:pt x="30" y="140"/>
                    <a:pt x="30" y="144"/>
                  </a:cubicBezTo>
                  <a:cubicBezTo>
                    <a:pt x="29" y="149"/>
                    <a:pt x="29" y="153"/>
                    <a:pt x="29" y="158"/>
                  </a:cubicBezTo>
                  <a:cubicBezTo>
                    <a:pt x="28" y="162"/>
                    <a:pt x="28" y="167"/>
                    <a:pt x="27" y="171"/>
                  </a:cubicBezTo>
                  <a:cubicBezTo>
                    <a:pt x="27" y="176"/>
                    <a:pt x="26" y="180"/>
                    <a:pt x="26" y="184"/>
                  </a:cubicBezTo>
                  <a:cubicBezTo>
                    <a:pt x="25" y="189"/>
                    <a:pt x="25" y="193"/>
                    <a:pt x="24" y="197"/>
                  </a:cubicBezTo>
                  <a:cubicBezTo>
                    <a:pt x="23" y="201"/>
                    <a:pt x="23" y="205"/>
                    <a:pt x="22" y="209"/>
                  </a:cubicBezTo>
                  <a:cubicBezTo>
                    <a:pt x="21" y="213"/>
                    <a:pt x="20" y="217"/>
                    <a:pt x="19" y="221"/>
                  </a:cubicBezTo>
                  <a:cubicBezTo>
                    <a:pt x="18" y="229"/>
                    <a:pt x="16" y="236"/>
                    <a:pt x="14" y="243"/>
                  </a:cubicBezTo>
                  <a:cubicBezTo>
                    <a:pt x="12" y="249"/>
                    <a:pt x="11" y="255"/>
                    <a:pt x="9" y="260"/>
                  </a:cubicBezTo>
                  <a:cubicBezTo>
                    <a:pt x="7" y="266"/>
                    <a:pt x="6" y="270"/>
                    <a:pt x="4" y="274"/>
                  </a:cubicBezTo>
                  <a:cubicBezTo>
                    <a:pt x="2" y="281"/>
                    <a:pt x="0" y="286"/>
                    <a:pt x="0" y="28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6" name="Line 146"/>
            <p:cNvSpPr>
              <a:spLocks noChangeShapeType="1"/>
            </p:cNvSpPr>
            <p:nvPr/>
          </p:nvSpPr>
          <p:spPr bwMode="auto">
            <a:xfrm>
              <a:off x="1989026" y="2149704"/>
              <a:ext cx="0" cy="0"/>
            </a:xfrm>
            <a:prstGeom prst="lin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7" name="Line 147"/>
            <p:cNvSpPr>
              <a:spLocks noChangeShapeType="1"/>
            </p:cNvSpPr>
            <p:nvPr/>
          </p:nvSpPr>
          <p:spPr bwMode="auto">
            <a:xfrm>
              <a:off x="1989026" y="2149704"/>
              <a:ext cx="0" cy="0"/>
            </a:xfrm>
            <a:prstGeom prst="lin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8" name="Freeform 148"/>
            <p:cNvSpPr>
              <a:spLocks/>
            </p:cNvSpPr>
            <p:nvPr/>
          </p:nvSpPr>
          <p:spPr bwMode="auto">
            <a:xfrm>
              <a:off x="1560942" y="2079813"/>
              <a:ext cx="564954" cy="390226"/>
            </a:xfrm>
            <a:custGeom>
              <a:avLst/>
              <a:gdLst>
                <a:gd name="T0" fmla="*/ 333 w 1318"/>
                <a:gd name="T1" fmla="*/ 833 h 909"/>
                <a:gd name="T2" fmla="*/ 89 w 1318"/>
                <a:gd name="T3" fmla="*/ 760 h 909"/>
                <a:gd name="T4" fmla="*/ 25 w 1318"/>
                <a:gd name="T5" fmla="*/ 741 h 909"/>
                <a:gd name="T6" fmla="*/ 5 w 1318"/>
                <a:gd name="T7" fmla="*/ 728 h 909"/>
                <a:gd name="T8" fmla="*/ 1 w 1318"/>
                <a:gd name="T9" fmla="*/ 710 h 909"/>
                <a:gd name="T10" fmla="*/ 13 w 1318"/>
                <a:gd name="T11" fmla="*/ 688 h 909"/>
                <a:gd name="T12" fmla="*/ 43 w 1318"/>
                <a:gd name="T13" fmla="*/ 656 h 909"/>
                <a:gd name="T14" fmla="*/ 172 w 1318"/>
                <a:gd name="T15" fmla="*/ 525 h 909"/>
                <a:gd name="T16" fmla="*/ 565 w 1318"/>
                <a:gd name="T17" fmla="*/ 126 h 909"/>
                <a:gd name="T18" fmla="*/ 644 w 1318"/>
                <a:gd name="T19" fmla="*/ 47 h 909"/>
                <a:gd name="T20" fmla="*/ 690 w 1318"/>
                <a:gd name="T21" fmla="*/ 10 h 909"/>
                <a:gd name="T22" fmla="*/ 753 w 1318"/>
                <a:gd name="T23" fmla="*/ 6 h 909"/>
                <a:gd name="T24" fmla="*/ 1109 w 1318"/>
                <a:gd name="T25" fmla="*/ 117 h 909"/>
                <a:gd name="T26" fmla="*/ 1283 w 1318"/>
                <a:gd name="T27" fmla="*/ 173 h 909"/>
                <a:gd name="T28" fmla="*/ 1311 w 1318"/>
                <a:gd name="T29" fmla="*/ 190 h 909"/>
                <a:gd name="T30" fmla="*/ 1317 w 1318"/>
                <a:gd name="T31" fmla="*/ 215 h 909"/>
                <a:gd name="T32" fmla="*/ 1303 w 1318"/>
                <a:gd name="T33" fmla="*/ 243 h 909"/>
                <a:gd name="T34" fmla="*/ 1181 w 1318"/>
                <a:gd name="T35" fmla="*/ 368 h 909"/>
                <a:gd name="T36" fmla="*/ 998 w 1318"/>
                <a:gd name="T37" fmla="*/ 549 h 909"/>
                <a:gd name="T38" fmla="*/ 838 w 1318"/>
                <a:gd name="T39" fmla="*/ 706 h 909"/>
                <a:gd name="T40" fmla="*/ 707 w 1318"/>
                <a:gd name="T41" fmla="*/ 834 h 909"/>
                <a:gd name="T42" fmla="*/ 654 w 1318"/>
                <a:gd name="T43" fmla="*/ 883 h 909"/>
                <a:gd name="T44" fmla="*/ 600 w 1318"/>
                <a:gd name="T45" fmla="*/ 907 h 909"/>
                <a:gd name="T46" fmla="*/ 523 w 1318"/>
                <a:gd name="T47" fmla="*/ 890 h 909"/>
                <a:gd name="T48" fmla="*/ 600 w 1318"/>
                <a:gd name="T49" fmla="*/ 904 h 909"/>
                <a:gd name="T50" fmla="*/ 676 w 1318"/>
                <a:gd name="T51" fmla="*/ 856 h 909"/>
                <a:gd name="T52" fmla="*/ 762 w 1318"/>
                <a:gd name="T53" fmla="*/ 768 h 909"/>
                <a:gd name="T54" fmla="*/ 905 w 1318"/>
                <a:gd name="T55" fmla="*/ 621 h 909"/>
                <a:gd name="T56" fmla="*/ 1074 w 1318"/>
                <a:gd name="T57" fmla="*/ 448 h 909"/>
                <a:gd name="T58" fmla="*/ 1264 w 1318"/>
                <a:gd name="T59" fmla="*/ 256 h 909"/>
                <a:gd name="T60" fmla="*/ 1295 w 1318"/>
                <a:gd name="T61" fmla="*/ 218 h 909"/>
                <a:gd name="T62" fmla="*/ 1290 w 1318"/>
                <a:gd name="T63" fmla="*/ 199 h 909"/>
                <a:gd name="T64" fmla="*/ 1242 w 1318"/>
                <a:gd name="T65" fmla="*/ 182 h 909"/>
                <a:gd name="T66" fmla="*/ 817 w 1318"/>
                <a:gd name="T67" fmla="*/ 50 h 909"/>
                <a:gd name="T68" fmla="*/ 715 w 1318"/>
                <a:gd name="T69" fmla="*/ 25 h 909"/>
                <a:gd name="T70" fmla="*/ 660 w 1318"/>
                <a:gd name="T71" fmla="*/ 64 h 909"/>
                <a:gd name="T72" fmla="*/ 581 w 1318"/>
                <a:gd name="T73" fmla="*/ 142 h 909"/>
                <a:gd name="T74" fmla="*/ 184 w 1318"/>
                <a:gd name="T75" fmla="*/ 537 h 909"/>
                <a:gd name="T76" fmla="*/ 53 w 1318"/>
                <a:gd name="T77" fmla="*/ 667 h 909"/>
                <a:gd name="T78" fmla="*/ 16 w 1318"/>
                <a:gd name="T79" fmla="*/ 707 h 909"/>
                <a:gd name="T80" fmla="*/ 30 w 1318"/>
                <a:gd name="T81" fmla="*/ 729 h 909"/>
                <a:gd name="T82" fmla="*/ 92 w 1318"/>
                <a:gd name="T83" fmla="*/ 750 h 909"/>
                <a:gd name="T84" fmla="*/ 335 w 1318"/>
                <a:gd name="T85" fmla="*/ 829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18" h="909">
                  <a:moveTo>
                    <a:pt x="465" y="872"/>
                  </a:moveTo>
                  <a:cubicBezTo>
                    <a:pt x="465" y="872"/>
                    <a:pt x="417" y="858"/>
                    <a:pt x="333" y="833"/>
                  </a:cubicBezTo>
                  <a:cubicBezTo>
                    <a:pt x="291" y="821"/>
                    <a:pt x="240" y="805"/>
                    <a:pt x="182" y="788"/>
                  </a:cubicBezTo>
                  <a:cubicBezTo>
                    <a:pt x="153" y="779"/>
                    <a:pt x="122" y="770"/>
                    <a:pt x="89" y="760"/>
                  </a:cubicBezTo>
                  <a:cubicBezTo>
                    <a:pt x="73" y="755"/>
                    <a:pt x="56" y="750"/>
                    <a:pt x="39" y="745"/>
                  </a:cubicBezTo>
                  <a:cubicBezTo>
                    <a:pt x="34" y="744"/>
                    <a:pt x="30" y="743"/>
                    <a:pt x="25" y="741"/>
                  </a:cubicBezTo>
                  <a:cubicBezTo>
                    <a:pt x="21" y="739"/>
                    <a:pt x="16" y="737"/>
                    <a:pt x="12" y="734"/>
                  </a:cubicBezTo>
                  <a:cubicBezTo>
                    <a:pt x="10" y="732"/>
                    <a:pt x="7" y="730"/>
                    <a:pt x="5" y="728"/>
                  </a:cubicBezTo>
                  <a:cubicBezTo>
                    <a:pt x="3" y="726"/>
                    <a:pt x="2" y="723"/>
                    <a:pt x="1" y="719"/>
                  </a:cubicBezTo>
                  <a:cubicBezTo>
                    <a:pt x="0" y="716"/>
                    <a:pt x="0" y="713"/>
                    <a:pt x="1" y="710"/>
                  </a:cubicBezTo>
                  <a:cubicBezTo>
                    <a:pt x="2" y="707"/>
                    <a:pt x="3" y="704"/>
                    <a:pt x="4" y="701"/>
                  </a:cubicBezTo>
                  <a:cubicBezTo>
                    <a:pt x="7" y="697"/>
                    <a:pt x="10" y="692"/>
                    <a:pt x="13" y="688"/>
                  </a:cubicBezTo>
                  <a:cubicBezTo>
                    <a:pt x="16" y="685"/>
                    <a:pt x="19" y="681"/>
                    <a:pt x="22" y="677"/>
                  </a:cubicBezTo>
                  <a:cubicBezTo>
                    <a:pt x="29" y="670"/>
                    <a:pt x="36" y="663"/>
                    <a:pt x="43" y="656"/>
                  </a:cubicBezTo>
                  <a:cubicBezTo>
                    <a:pt x="56" y="643"/>
                    <a:pt x="70" y="628"/>
                    <a:pt x="84" y="614"/>
                  </a:cubicBezTo>
                  <a:cubicBezTo>
                    <a:pt x="113" y="585"/>
                    <a:pt x="142" y="555"/>
                    <a:pt x="172" y="525"/>
                  </a:cubicBezTo>
                  <a:cubicBezTo>
                    <a:pt x="232" y="463"/>
                    <a:pt x="296" y="399"/>
                    <a:pt x="362" y="332"/>
                  </a:cubicBezTo>
                  <a:cubicBezTo>
                    <a:pt x="428" y="265"/>
                    <a:pt x="496" y="196"/>
                    <a:pt x="565" y="126"/>
                  </a:cubicBezTo>
                  <a:cubicBezTo>
                    <a:pt x="583" y="109"/>
                    <a:pt x="600" y="91"/>
                    <a:pt x="618" y="74"/>
                  </a:cubicBezTo>
                  <a:cubicBezTo>
                    <a:pt x="626" y="65"/>
                    <a:pt x="635" y="56"/>
                    <a:pt x="644" y="47"/>
                  </a:cubicBezTo>
                  <a:cubicBezTo>
                    <a:pt x="652" y="39"/>
                    <a:pt x="661" y="29"/>
                    <a:pt x="672" y="21"/>
                  </a:cubicBezTo>
                  <a:cubicBezTo>
                    <a:pt x="677" y="17"/>
                    <a:pt x="683" y="13"/>
                    <a:pt x="690" y="10"/>
                  </a:cubicBezTo>
                  <a:cubicBezTo>
                    <a:pt x="696" y="6"/>
                    <a:pt x="703" y="4"/>
                    <a:pt x="710" y="3"/>
                  </a:cubicBezTo>
                  <a:cubicBezTo>
                    <a:pt x="725" y="0"/>
                    <a:pt x="740" y="2"/>
                    <a:pt x="753" y="6"/>
                  </a:cubicBezTo>
                  <a:cubicBezTo>
                    <a:pt x="777" y="13"/>
                    <a:pt x="801" y="21"/>
                    <a:pt x="824" y="28"/>
                  </a:cubicBezTo>
                  <a:cubicBezTo>
                    <a:pt x="920" y="58"/>
                    <a:pt x="1015" y="88"/>
                    <a:pt x="1109" y="117"/>
                  </a:cubicBezTo>
                  <a:cubicBezTo>
                    <a:pt x="1156" y="132"/>
                    <a:pt x="1203" y="147"/>
                    <a:pt x="1249" y="162"/>
                  </a:cubicBezTo>
                  <a:cubicBezTo>
                    <a:pt x="1260" y="165"/>
                    <a:pt x="1272" y="169"/>
                    <a:pt x="1283" y="173"/>
                  </a:cubicBezTo>
                  <a:cubicBezTo>
                    <a:pt x="1290" y="175"/>
                    <a:pt x="1296" y="177"/>
                    <a:pt x="1302" y="182"/>
                  </a:cubicBezTo>
                  <a:cubicBezTo>
                    <a:pt x="1305" y="184"/>
                    <a:pt x="1308" y="186"/>
                    <a:pt x="1311" y="190"/>
                  </a:cubicBezTo>
                  <a:cubicBezTo>
                    <a:pt x="1314" y="193"/>
                    <a:pt x="1316" y="197"/>
                    <a:pt x="1317" y="202"/>
                  </a:cubicBezTo>
                  <a:cubicBezTo>
                    <a:pt x="1318" y="206"/>
                    <a:pt x="1318" y="211"/>
                    <a:pt x="1317" y="215"/>
                  </a:cubicBezTo>
                  <a:cubicBezTo>
                    <a:pt x="1317" y="219"/>
                    <a:pt x="1315" y="223"/>
                    <a:pt x="1314" y="226"/>
                  </a:cubicBezTo>
                  <a:cubicBezTo>
                    <a:pt x="1311" y="233"/>
                    <a:pt x="1307" y="238"/>
                    <a:pt x="1303" y="243"/>
                  </a:cubicBezTo>
                  <a:cubicBezTo>
                    <a:pt x="1296" y="253"/>
                    <a:pt x="1287" y="262"/>
                    <a:pt x="1279" y="270"/>
                  </a:cubicBezTo>
                  <a:cubicBezTo>
                    <a:pt x="1245" y="303"/>
                    <a:pt x="1213" y="336"/>
                    <a:pt x="1181" y="368"/>
                  </a:cubicBezTo>
                  <a:cubicBezTo>
                    <a:pt x="1149" y="400"/>
                    <a:pt x="1117" y="431"/>
                    <a:pt x="1087" y="461"/>
                  </a:cubicBezTo>
                  <a:cubicBezTo>
                    <a:pt x="1056" y="491"/>
                    <a:pt x="1026" y="520"/>
                    <a:pt x="998" y="549"/>
                  </a:cubicBezTo>
                  <a:cubicBezTo>
                    <a:pt x="969" y="577"/>
                    <a:pt x="941" y="605"/>
                    <a:pt x="914" y="631"/>
                  </a:cubicBezTo>
                  <a:cubicBezTo>
                    <a:pt x="888" y="657"/>
                    <a:pt x="862" y="682"/>
                    <a:pt x="838" y="706"/>
                  </a:cubicBezTo>
                  <a:cubicBezTo>
                    <a:pt x="813" y="730"/>
                    <a:pt x="790" y="753"/>
                    <a:pt x="768" y="774"/>
                  </a:cubicBezTo>
                  <a:cubicBezTo>
                    <a:pt x="746" y="796"/>
                    <a:pt x="726" y="816"/>
                    <a:pt x="707" y="834"/>
                  </a:cubicBezTo>
                  <a:cubicBezTo>
                    <a:pt x="698" y="843"/>
                    <a:pt x="689" y="852"/>
                    <a:pt x="680" y="860"/>
                  </a:cubicBezTo>
                  <a:cubicBezTo>
                    <a:pt x="671" y="869"/>
                    <a:pt x="663" y="877"/>
                    <a:pt x="654" y="883"/>
                  </a:cubicBezTo>
                  <a:cubicBezTo>
                    <a:pt x="645" y="890"/>
                    <a:pt x="636" y="896"/>
                    <a:pt x="627" y="900"/>
                  </a:cubicBezTo>
                  <a:cubicBezTo>
                    <a:pt x="618" y="904"/>
                    <a:pt x="609" y="906"/>
                    <a:pt x="600" y="907"/>
                  </a:cubicBezTo>
                  <a:cubicBezTo>
                    <a:pt x="583" y="909"/>
                    <a:pt x="568" y="905"/>
                    <a:pt x="557" y="902"/>
                  </a:cubicBezTo>
                  <a:cubicBezTo>
                    <a:pt x="535" y="894"/>
                    <a:pt x="523" y="890"/>
                    <a:pt x="523" y="890"/>
                  </a:cubicBezTo>
                  <a:cubicBezTo>
                    <a:pt x="523" y="890"/>
                    <a:pt x="535" y="894"/>
                    <a:pt x="558" y="900"/>
                  </a:cubicBezTo>
                  <a:cubicBezTo>
                    <a:pt x="569" y="904"/>
                    <a:pt x="583" y="907"/>
                    <a:pt x="600" y="904"/>
                  </a:cubicBezTo>
                  <a:cubicBezTo>
                    <a:pt x="616" y="902"/>
                    <a:pt x="634" y="893"/>
                    <a:pt x="651" y="880"/>
                  </a:cubicBezTo>
                  <a:cubicBezTo>
                    <a:pt x="659" y="873"/>
                    <a:pt x="668" y="865"/>
                    <a:pt x="676" y="856"/>
                  </a:cubicBezTo>
                  <a:cubicBezTo>
                    <a:pt x="684" y="848"/>
                    <a:pt x="693" y="839"/>
                    <a:pt x="702" y="829"/>
                  </a:cubicBezTo>
                  <a:cubicBezTo>
                    <a:pt x="721" y="810"/>
                    <a:pt x="741" y="790"/>
                    <a:pt x="762" y="768"/>
                  </a:cubicBezTo>
                  <a:cubicBezTo>
                    <a:pt x="783" y="746"/>
                    <a:pt x="806" y="723"/>
                    <a:pt x="829" y="698"/>
                  </a:cubicBezTo>
                  <a:cubicBezTo>
                    <a:pt x="853" y="674"/>
                    <a:pt x="878" y="648"/>
                    <a:pt x="905" y="621"/>
                  </a:cubicBezTo>
                  <a:cubicBezTo>
                    <a:pt x="931" y="594"/>
                    <a:pt x="958" y="567"/>
                    <a:pt x="986" y="538"/>
                  </a:cubicBezTo>
                  <a:cubicBezTo>
                    <a:pt x="1015" y="509"/>
                    <a:pt x="1044" y="479"/>
                    <a:pt x="1074" y="448"/>
                  </a:cubicBezTo>
                  <a:cubicBezTo>
                    <a:pt x="1104" y="418"/>
                    <a:pt x="1135" y="386"/>
                    <a:pt x="1167" y="354"/>
                  </a:cubicBezTo>
                  <a:cubicBezTo>
                    <a:pt x="1199" y="322"/>
                    <a:pt x="1231" y="289"/>
                    <a:pt x="1264" y="256"/>
                  </a:cubicBezTo>
                  <a:cubicBezTo>
                    <a:pt x="1272" y="248"/>
                    <a:pt x="1280" y="239"/>
                    <a:pt x="1287" y="231"/>
                  </a:cubicBezTo>
                  <a:cubicBezTo>
                    <a:pt x="1290" y="226"/>
                    <a:pt x="1293" y="222"/>
                    <a:pt x="1295" y="218"/>
                  </a:cubicBezTo>
                  <a:cubicBezTo>
                    <a:pt x="1296" y="213"/>
                    <a:pt x="1297" y="209"/>
                    <a:pt x="1296" y="207"/>
                  </a:cubicBezTo>
                  <a:cubicBezTo>
                    <a:pt x="1296" y="205"/>
                    <a:pt x="1294" y="202"/>
                    <a:pt x="1290" y="199"/>
                  </a:cubicBezTo>
                  <a:cubicBezTo>
                    <a:pt x="1286" y="197"/>
                    <a:pt x="1281" y="195"/>
                    <a:pt x="1276" y="193"/>
                  </a:cubicBezTo>
                  <a:cubicBezTo>
                    <a:pt x="1265" y="190"/>
                    <a:pt x="1254" y="186"/>
                    <a:pt x="1242" y="182"/>
                  </a:cubicBezTo>
                  <a:cubicBezTo>
                    <a:pt x="1196" y="168"/>
                    <a:pt x="1149" y="154"/>
                    <a:pt x="1102" y="139"/>
                  </a:cubicBezTo>
                  <a:cubicBezTo>
                    <a:pt x="1008" y="110"/>
                    <a:pt x="913" y="80"/>
                    <a:pt x="817" y="50"/>
                  </a:cubicBezTo>
                  <a:cubicBezTo>
                    <a:pt x="794" y="43"/>
                    <a:pt x="770" y="35"/>
                    <a:pt x="746" y="28"/>
                  </a:cubicBezTo>
                  <a:cubicBezTo>
                    <a:pt x="735" y="25"/>
                    <a:pt x="725" y="23"/>
                    <a:pt x="715" y="25"/>
                  </a:cubicBezTo>
                  <a:cubicBezTo>
                    <a:pt x="705" y="27"/>
                    <a:pt x="695" y="32"/>
                    <a:pt x="686" y="39"/>
                  </a:cubicBezTo>
                  <a:cubicBezTo>
                    <a:pt x="677" y="46"/>
                    <a:pt x="669" y="55"/>
                    <a:pt x="660" y="64"/>
                  </a:cubicBezTo>
                  <a:cubicBezTo>
                    <a:pt x="651" y="72"/>
                    <a:pt x="642" y="81"/>
                    <a:pt x="634" y="90"/>
                  </a:cubicBezTo>
                  <a:cubicBezTo>
                    <a:pt x="616" y="107"/>
                    <a:pt x="599" y="125"/>
                    <a:pt x="581" y="142"/>
                  </a:cubicBezTo>
                  <a:cubicBezTo>
                    <a:pt x="512" y="212"/>
                    <a:pt x="443" y="280"/>
                    <a:pt x="376" y="346"/>
                  </a:cubicBezTo>
                  <a:cubicBezTo>
                    <a:pt x="310" y="413"/>
                    <a:pt x="246" y="476"/>
                    <a:pt x="184" y="537"/>
                  </a:cubicBezTo>
                  <a:cubicBezTo>
                    <a:pt x="154" y="567"/>
                    <a:pt x="124" y="596"/>
                    <a:pt x="95" y="625"/>
                  </a:cubicBezTo>
                  <a:cubicBezTo>
                    <a:pt x="81" y="639"/>
                    <a:pt x="67" y="653"/>
                    <a:pt x="53" y="667"/>
                  </a:cubicBezTo>
                  <a:cubicBezTo>
                    <a:pt x="46" y="673"/>
                    <a:pt x="39" y="680"/>
                    <a:pt x="32" y="687"/>
                  </a:cubicBezTo>
                  <a:cubicBezTo>
                    <a:pt x="26" y="693"/>
                    <a:pt x="20" y="700"/>
                    <a:pt x="16" y="707"/>
                  </a:cubicBezTo>
                  <a:cubicBezTo>
                    <a:pt x="12" y="715"/>
                    <a:pt x="13" y="719"/>
                    <a:pt x="19" y="724"/>
                  </a:cubicBezTo>
                  <a:cubicBezTo>
                    <a:pt x="22" y="726"/>
                    <a:pt x="26" y="728"/>
                    <a:pt x="30" y="729"/>
                  </a:cubicBezTo>
                  <a:cubicBezTo>
                    <a:pt x="34" y="731"/>
                    <a:pt x="38" y="732"/>
                    <a:pt x="42" y="733"/>
                  </a:cubicBezTo>
                  <a:cubicBezTo>
                    <a:pt x="59" y="739"/>
                    <a:pt x="76" y="744"/>
                    <a:pt x="92" y="750"/>
                  </a:cubicBezTo>
                  <a:cubicBezTo>
                    <a:pt x="125" y="760"/>
                    <a:pt x="156" y="770"/>
                    <a:pt x="185" y="780"/>
                  </a:cubicBezTo>
                  <a:cubicBezTo>
                    <a:pt x="243" y="799"/>
                    <a:pt x="293" y="815"/>
                    <a:pt x="335" y="829"/>
                  </a:cubicBezTo>
                  <a:cubicBezTo>
                    <a:pt x="418" y="856"/>
                    <a:pt x="465" y="872"/>
                    <a:pt x="465" y="87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9" name="Freeform 149"/>
            <p:cNvSpPr>
              <a:spLocks/>
            </p:cNvSpPr>
            <p:nvPr/>
          </p:nvSpPr>
          <p:spPr bwMode="auto">
            <a:xfrm>
              <a:off x="1677428" y="2132959"/>
              <a:ext cx="369841" cy="249715"/>
            </a:xfrm>
            <a:custGeom>
              <a:avLst/>
              <a:gdLst>
                <a:gd name="T0" fmla="*/ 391 w 861"/>
                <a:gd name="T1" fmla="*/ 24 h 581"/>
                <a:gd name="T2" fmla="*/ 498 w 861"/>
                <a:gd name="T3" fmla="*/ 1 h 581"/>
                <a:gd name="T4" fmla="*/ 527 w 861"/>
                <a:gd name="T5" fmla="*/ 7 h 581"/>
                <a:gd name="T6" fmla="*/ 806 w 861"/>
                <a:gd name="T7" fmla="*/ 91 h 581"/>
                <a:gd name="T8" fmla="*/ 822 w 861"/>
                <a:gd name="T9" fmla="*/ 97 h 581"/>
                <a:gd name="T10" fmla="*/ 841 w 861"/>
                <a:gd name="T11" fmla="*/ 109 h 581"/>
                <a:gd name="T12" fmla="*/ 853 w 861"/>
                <a:gd name="T13" fmla="*/ 123 h 581"/>
                <a:gd name="T14" fmla="*/ 860 w 861"/>
                <a:gd name="T15" fmla="*/ 140 h 581"/>
                <a:gd name="T16" fmla="*/ 852 w 861"/>
                <a:gd name="T17" fmla="*/ 177 h 581"/>
                <a:gd name="T18" fmla="*/ 837 w 861"/>
                <a:gd name="T19" fmla="*/ 195 h 581"/>
                <a:gd name="T20" fmla="*/ 541 w 861"/>
                <a:gd name="T21" fmla="*/ 495 h 581"/>
                <a:gd name="T22" fmla="*/ 496 w 861"/>
                <a:gd name="T23" fmla="*/ 539 h 581"/>
                <a:gd name="T24" fmla="*/ 484 w 861"/>
                <a:gd name="T25" fmla="*/ 550 h 581"/>
                <a:gd name="T26" fmla="*/ 473 w 861"/>
                <a:gd name="T27" fmla="*/ 557 h 581"/>
                <a:gd name="T28" fmla="*/ 370 w 861"/>
                <a:gd name="T29" fmla="*/ 580 h 581"/>
                <a:gd name="T30" fmla="*/ 334 w 861"/>
                <a:gd name="T31" fmla="*/ 573 h 581"/>
                <a:gd name="T32" fmla="*/ 191 w 861"/>
                <a:gd name="T33" fmla="*/ 527 h 581"/>
                <a:gd name="T34" fmla="*/ 55 w 861"/>
                <a:gd name="T35" fmla="*/ 484 h 581"/>
                <a:gd name="T36" fmla="*/ 50 w 861"/>
                <a:gd name="T37" fmla="*/ 482 h 581"/>
                <a:gd name="T38" fmla="*/ 30 w 861"/>
                <a:gd name="T39" fmla="*/ 473 h 581"/>
                <a:gd name="T40" fmla="*/ 21 w 861"/>
                <a:gd name="T41" fmla="*/ 466 h 581"/>
                <a:gd name="T42" fmla="*/ 13 w 861"/>
                <a:gd name="T43" fmla="*/ 458 h 581"/>
                <a:gd name="T44" fmla="*/ 4 w 861"/>
                <a:gd name="T45" fmla="*/ 410 h 581"/>
                <a:gd name="T46" fmla="*/ 10 w 861"/>
                <a:gd name="T47" fmla="*/ 398 h 581"/>
                <a:gd name="T48" fmla="*/ 21 w 861"/>
                <a:gd name="T49" fmla="*/ 383 h 581"/>
                <a:gd name="T50" fmla="*/ 68 w 861"/>
                <a:gd name="T51" fmla="*/ 338 h 581"/>
                <a:gd name="T52" fmla="*/ 281 w 861"/>
                <a:gd name="T53" fmla="*/ 130 h 581"/>
                <a:gd name="T54" fmla="*/ 237 w 861"/>
                <a:gd name="T55" fmla="*/ 178 h 581"/>
                <a:gd name="T56" fmla="*/ 49 w 861"/>
                <a:gd name="T57" fmla="*/ 371 h 581"/>
                <a:gd name="T58" fmla="*/ 24 w 861"/>
                <a:gd name="T59" fmla="*/ 398 h 581"/>
                <a:gd name="T60" fmla="*/ 19 w 861"/>
                <a:gd name="T61" fmla="*/ 406 h 581"/>
                <a:gd name="T62" fmla="*/ 14 w 861"/>
                <a:gd name="T63" fmla="*/ 431 h 581"/>
                <a:gd name="T64" fmla="*/ 24 w 861"/>
                <a:gd name="T65" fmla="*/ 452 h 581"/>
                <a:gd name="T66" fmla="*/ 33 w 861"/>
                <a:gd name="T67" fmla="*/ 459 h 581"/>
                <a:gd name="T68" fmla="*/ 41 w 861"/>
                <a:gd name="T69" fmla="*/ 464 h 581"/>
                <a:gd name="T70" fmla="*/ 57 w 861"/>
                <a:gd name="T71" fmla="*/ 470 h 581"/>
                <a:gd name="T72" fmla="*/ 60 w 861"/>
                <a:gd name="T73" fmla="*/ 471 h 581"/>
                <a:gd name="T74" fmla="*/ 195 w 861"/>
                <a:gd name="T75" fmla="*/ 513 h 581"/>
                <a:gd name="T76" fmla="*/ 339 w 861"/>
                <a:gd name="T77" fmla="*/ 557 h 581"/>
                <a:gd name="T78" fmla="*/ 372 w 861"/>
                <a:gd name="T79" fmla="*/ 563 h 581"/>
                <a:gd name="T80" fmla="*/ 464 w 861"/>
                <a:gd name="T81" fmla="*/ 542 h 581"/>
                <a:gd name="T82" fmla="*/ 473 w 861"/>
                <a:gd name="T83" fmla="*/ 536 h 581"/>
                <a:gd name="T84" fmla="*/ 484 w 861"/>
                <a:gd name="T85" fmla="*/ 527 h 581"/>
                <a:gd name="T86" fmla="*/ 528 w 861"/>
                <a:gd name="T87" fmla="*/ 482 h 581"/>
                <a:gd name="T88" fmla="*/ 827 w 861"/>
                <a:gd name="T89" fmla="*/ 184 h 581"/>
                <a:gd name="T90" fmla="*/ 840 w 861"/>
                <a:gd name="T91" fmla="*/ 169 h 581"/>
                <a:gd name="T92" fmla="*/ 846 w 861"/>
                <a:gd name="T93" fmla="*/ 143 h 581"/>
                <a:gd name="T94" fmla="*/ 841 w 861"/>
                <a:gd name="T95" fmla="*/ 130 h 581"/>
                <a:gd name="T96" fmla="*/ 832 w 861"/>
                <a:gd name="T97" fmla="*/ 120 h 581"/>
                <a:gd name="T98" fmla="*/ 525 w 861"/>
                <a:gd name="T99" fmla="*/ 13 h 581"/>
                <a:gd name="T100" fmla="*/ 498 w 861"/>
                <a:gd name="T101" fmla="*/ 7 h 581"/>
                <a:gd name="T102" fmla="*/ 392 w 861"/>
                <a:gd name="T103" fmla="*/ 26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61" h="581">
                  <a:moveTo>
                    <a:pt x="353" y="58"/>
                  </a:moveTo>
                  <a:cubicBezTo>
                    <a:pt x="353" y="58"/>
                    <a:pt x="359" y="52"/>
                    <a:pt x="369" y="42"/>
                  </a:cubicBezTo>
                  <a:cubicBezTo>
                    <a:pt x="375" y="36"/>
                    <a:pt x="382" y="30"/>
                    <a:pt x="391" y="24"/>
                  </a:cubicBezTo>
                  <a:cubicBezTo>
                    <a:pt x="401" y="18"/>
                    <a:pt x="412" y="13"/>
                    <a:pt x="426" y="9"/>
                  </a:cubicBezTo>
                  <a:cubicBezTo>
                    <a:pt x="439" y="5"/>
                    <a:pt x="455" y="1"/>
                    <a:pt x="472" y="0"/>
                  </a:cubicBezTo>
                  <a:cubicBezTo>
                    <a:pt x="480" y="0"/>
                    <a:pt x="489" y="0"/>
                    <a:pt x="498" y="1"/>
                  </a:cubicBezTo>
                  <a:cubicBezTo>
                    <a:pt x="503" y="2"/>
                    <a:pt x="508" y="3"/>
                    <a:pt x="513" y="3"/>
                  </a:cubicBezTo>
                  <a:cubicBezTo>
                    <a:pt x="515" y="4"/>
                    <a:pt x="517" y="5"/>
                    <a:pt x="520" y="5"/>
                  </a:cubicBezTo>
                  <a:cubicBezTo>
                    <a:pt x="522" y="6"/>
                    <a:pt x="524" y="6"/>
                    <a:pt x="527" y="7"/>
                  </a:cubicBezTo>
                  <a:cubicBezTo>
                    <a:pt x="564" y="18"/>
                    <a:pt x="607" y="31"/>
                    <a:pt x="653" y="45"/>
                  </a:cubicBezTo>
                  <a:cubicBezTo>
                    <a:pt x="699" y="59"/>
                    <a:pt x="749" y="74"/>
                    <a:pt x="801" y="90"/>
                  </a:cubicBezTo>
                  <a:cubicBezTo>
                    <a:pt x="806" y="91"/>
                    <a:pt x="806" y="91"/>
                    <a:pt x="806" y="91"/>
                  </a:cubicBezTo>
                  <a:cubicBezTo>
                    <a:pt x="811" y="93"/>
                    <a:pt x="811" y="93"/>
                    <a:pt x="811" y="93"/>
                  </a:cubicBezTo>
                  <a:cubicBezTo>
                    <a:pt x="813" y="93"/>
                    <a:pt x="815" y="94"/>
                    <a:pt x="816" y="95"/>
                  </a:cubicBezTo>
                  <a:cubicBezTo>
                    <a:pt x="822" y="97"/>
                    <a:pt x="822" y="97"/>
                    <a:pt x="822" y="97"/>
                  </a:cubicBezTo>
                  <a:cubicBezTo>
                    <a:pt x="825" y="99"/>
                    <a:pt x="828" y="101"/>
                    <a:pt x="832" y="102"/>
                  </a:cubicBezTo>
                  <a:cubicBezTo>
                    <a:pt x="833" y="103"/>
                    <a:pt x="835" y="105"/>
                    <a:pt x="836" y="106"/>
                  </a:cubicBezTo>
                  <a:cubicBezTo>
                    <a:pt x="838" y="107"/>
                    <a:pt x="840" y="108"/>
                    <a:pt x="841" y="109"/>
                  </a:cubicBezTo>
                  <a:cubicBezTo>
                    <a:pt x="845" y="113"/>
                    <a:pt x="845" y="113"/>
                    <a:pt x="845" y="113"/>
                  </a:cubicBezTo>
                  <a:cubicBezTo>
                    <a:pt x="847" y="115"/>
                    <a:pt x="848" y="116"/>
                    <a:pt x="849" y="118"/>
                  </a:cubicBezTo>
                  <a:cubicBezTo>
                    <a:pt x="851" y="119"/>
                    <a:pt x="852" y="121"/>
                    <a:pt x="853" y="123"/>
                  </a:cubicBezTo>
                  <a:cubicBezTo>
                    <a:pt x="854" y="125"/>
                    <a:pt x="855" y="126"/>
                    <a:pt x="856" y="128"/>
                  </a:cubicBezTo>
                  <a:cubicBezTo>
                    <a:pt x="856" y="130"/>
                    <a:pt x="858" y="132"/>
                    <a:pt x="858" y="134"/>
                  </a:cubicBezTo>
                  <a:cubicBezTo>
                    <a:pt x="860" y="140"/>
                    <a:pt x="860" y="140"/>
                    <a:pt x="860" y="140"/>
                  </a:cubicBezTo>
                  <a:cubicBezTo>
                    <a:pt x="860" y="142"/>
                    <a:pt x="860" y="144"/>
                    <a:pt x="860" y="147"/>
                  </a:cubicBezTo>
                  <a:cubicBezTo>
                    <a:pt x="861" y="149"/>
                    <a:pt x="860" y="151"/>
                    <a:pt x="860" y="153"/>
                  </a:cubicBezTo>
                  <a:cubicBezTo>
                    <a:pt x="859" y="161"/>
                    <a:pt x="857" y="170"/>
                    <a:pt x="852" y="177"/>
                  </a:cubicBezTo>
                  <a:cubicBezTo>
                    <a:pt x="852" y="178"/>
                    <a:pt x="850" y="180"/>
                    <a:pt x="849" y="182"/>
                  </a:cubicBezTo>
                  <a:cubicBezTo>
                    <a:pt x="848" y="183"/>
                    <a:pt x="847" y="185"/>
                    <a:pt x="845" y="186"/>
                  </a:cubicBezTo>
                  <a:cubicBezTo>
                    <a:pt x="843" y="189"/>
                    <a:pt x="840" y="193"/>
                    <a:pt x="837" y="195"/>
                  </a:cubicBezTo>
                  <a:cubicBezTo>
                    <a:pt x="827" y="206"/>
                    <a:pt x="817" y="216"/>
                    <a:pt x="806" y="227"/>
                  </a:cubicBezTo>
                  <a:cubicBezTo>
                    <a:pt x="764" y="270"/>
                    <a:pt x="720" y="314"/>
                    <a:pt x="676" y="359"/>
                  </a:cubicBezTo>
                  <a:cubicBezTo>
                    <a:pt x="631" y="404"/>
                    <a:pt x="586" y="449"/>
                    <a:pt x="541" y="495"/>
                  </a:cubicBezTo>
                  <a:cubicBezTo>
                    <a:pt x="529" y="506"/>
                    <a:pt x="518" y="517"/>
                    <a:pt x="507" y="529"/>
                  </a:cubicBezTo>
                  <a:cubicBezTo>
                    <a:pt x="498" y="537"/>
                    <a:pt x="498" y="537"/>
                    <a:pt x="498" y="537"/>
                  </a:cubicBezTo>
                  <a:cubicBezTo>
                    <a:pt x="496" y="539"/>
                    <a:pt x="496" y="539"/>
                    <a:pt x="496" y="539"/>
                  </a:cubicBezTo>
                  <a:cubicBezTo>
                    <a:pt x="494" y="542"/>
                    <a:pt x="494" y="542"/>
                    <a:pt x="494" y="542"/>
                  </a:cubicBezTo>
                  <a:cubicBezTo>
                    <a:pt x="489" y="546"/>
                    <a:pt x="489" y="546"/>
                    <a:pt x="489" y="546"/>
                  </a:cubicBezTo>
                  <a:cubicBezTo>
                    <a:pt x="484" y="550"/>
                    <a:pt x="484" y="550"/>
                    <a:pt x="484" y="550"/>
                  </a:cubicBezTo>
                  <a:cubicBezTo>
                    <a:pt x="481" y="552"/>
                    <a:pt x="481" y="552"/>
                    <a:pt x="481" y="552"/>
                  </a:cubicBezTo>
                  <a:cubicBezTo>
                    <a:pt x="480" y="552"/>
                    <a:pt x="479" y="553"/>
                    <a:pt x="478" y="553"/>
                  </a:cubicBezTo>
                  <a:cubicBezTo>
                    <a:pt x="473" y="557"/>
                    <a:pt x="473" y="557"/>
                    <a:pt x="473" y="557"/>
                  </a:cubicBezTo>
                  <a:cubicBezTo>
                    <a:pt x="471" y="558"/>
                    <a:pt x="469" y="559"/>
                    <a:pt x="467" y="560"/>
                  </a:cubicBezTo>
                  <a:cubicBezTo>
                    <a:pt x="452" y="568"/>
                    <a:pt x="436" y="573"/>
                    <a:pt x="420" y="576"/>
                  </a:cubicBezTo>
                  <a:cubicBezTo>
                    <a:pt x="404" y="580"/>
                    <a:pt x="387" y="581"/>
                    <a:pt x="370" y="580"/>
                  </a:cubicBezTo>
                  <a:cubicBezTo>
                    <a:pt x="366" y="580"/>
                    <a:pt x="362" y="579"/>
                    <a:pt x="358" y="578"/>
                  </a:cubicBezTo>
                  <a:cubicBezTo>
                    <a:pt x="354" y="578"/>
                    <a:pt x="350" y="577"/>
                    <a:pt x="346" y="576"/>
                  </a:cubicBezTo>
                  <a:cubicBezTo>
                    <a:pt x="342" y="575"/>
                    <a:pt x="338" y="574"/>
                    <a:pt x="334" y="573"/>
                  </a:cubicBezTo>
                  <a:cubicBezTo>
                    <a:pt x="323" y="569"/>
                    <a:pt x="323" y="569"/>
                    <a:pt x="323" y="569"/>
                  </a:cubicBezTo>
                  <a:cubicBezTo>
                    <a:pt x="308" y="565"/>
                    <a:pt x="293" y="560"/>
                    <a:pt x="278" y="555"/>
                  </a:cubicBezTo>
                  <a:cubicBezTo>
                    <a:pt x="249" y="546"/>
                    <a:pt x="219" y="537"/>
                    <a:pt x="191" y="527"/>
                  </a:cubicBezTo>
                  <a:cubicBezTo>
                    <a:pt x="162" y="518"/>
                    <a:pt x="134" y="509"/>
                    <a:pt x="106" y="501"/>
                  </a:cubicBezTo>
                  <a:cubicBezTo>
                    <a:pt x="93" y="496"/>
                    <a:pt x="79" y="492"/>
                    <a:pt x="66" y="487"/>
                  </a:cubicBezTo>
                  <a:cubicBezTo>
                    <a:pt x="62" y="486"/>
                    <a:pt x="59" y="485"/>
                    <a:pt x="55" y="484"/>
                  </a:cubicBezTo>
                  <a:cubicBezTo>
                    <a:pt x="54" y="484"/>
                    <a:pt x="54" y="484"/>
                    <a:pt x="54" y="484"/>
                  </a:cubicBezTo>
                  <a:cubicBezTo>
                    <a:pt x="53" y="483"/>
                    <a:pt x="53" y="483"/>
                    <a:pt x="53" y="483"/>
                  </a:cubicBezTo>
                  <a:cubicBezTo>
                    <a:pt x="50" y="482"/>
                    <a:pt x="50" y="482"/>
                    <a:pt x="50" y="482"/>
                  </a:cubicBezTo>
                  <a:cubicBezTo>
                    <a:pt x="45" y="480"/>
                    <a:pt x="45" y="480"/>
                    <a:pt x="45" y="480"/>
                  </a:cubicBezTo>
                  <a:cubicBezTo>
                    <a:pt x="42" y="479"/>
                    <a:pt x="38" y="477"/>
                    <a:pt x="35" y="476"/>
                  </a:cubicBezTo>
                  <a:cubicBezTo>
                    <a:pt x="30" y="473"/>
                    <a:pt x="30" y="473"/>
                    <a:pt x="30" y="473"/>
                  </a:cubicBezTo>
                  <a:cubicBezTo>
                    <a:pt x="28" y="471"/>
                    <a:pt x="28" y="471"/>
                    <a:pt x="28" y="471"/>
                  </a:cubicBezTo>
                  <a:cubicBezTo>
                    <a:pt x="26" y="470"/>
                    <a:pt x="26" y="470"/>
                    <a:pt x="26" y="470"/>
                  </a:cubicBezTo>
                  <a:cubicBezTo>
                    <a:pt x="21" y="466"/>
                    <a:pt x="21" y="466"/>
                    <a:pt x="21" y="466"/>
                  </a:cubicBezTo>
                  <a:cubicBezTo>
                    <a:pt x="17" y="462"/>
                    <a:pt x="17" y="462"/>
                    <a:pt x="17" y="462"/>
                  </a:cubicBezTo>
                  <a:cubicBezTo>
                    <a:pt x="16" y="462"/>
                    <a:pt x="16" y="461"/>
                    <a:pt x="15" y="460"/>
                  </a:cubicBezTo>
                  <a:cubicBezTo>
                    <a:pt x="13" y="458"/>
                    <a:pt x="13" y="458"/>
                    <a:pt x="13" y="458"/>
                  </a:cubicBezTo>
                  <a:cubicBezTo>
                    <a:pt x="12" y="457"/>
                    <a:pt x="11" y="455"/>
                    <a:pt x="10" y="454"/>
                  </a:cubicBezTo>
                  <a:cubicBezTo>
                    <a:pt x="5" y="447"/>
                    <a:pt x="2" y="440"/>
                    <a:pt x="1" y="432"/>
                  </a:cubicBezTo>
                  <a:cubicBezTo>
                    <a:pt x="0" y="425"/>
                    <a:pt x="1" y="417"/>
                    <a:pt x="4" y="410"/>
                  </a:cubicBezTo>
                  <a:cubicBezTo>
                    <a:pt x="6" y="405"/>
                    <a:pt x="6" y="405"/>
                    <a:pt x="6" y="405"/>
                  </a:cubicBezTo>
                  <a:cubicBezTo>
                    <a:pt x="7" y="403"/>
                    <a:pt x="7" y="401"/>
                    <a:pt x="8" y="400"/>
                  </a:cubicBezTo>
                  <a:cubicBezTo>
                    <a:pt x="10" y="398"/>
                    <a:pt x="10" y="398"/>
                    <a:pt x="10" y="398"/>
                  </a:cubicBezTo>
                  <a:cubicBezTo>
                    <a:pt x="10" y="397"/>
                    <a:pt x="11" y="396"/>
                    <a:pt x="11" y="395"/>
                  </a:cubicBezTo>
                  <a:cubicBezTo>
                    <a:pt x="14" y="391"/>
                    <a:pt x="14" y="391"/>
                    <a:pt x="14" y="391"/>
                  </a:cubicBezTo>
                  <a:cubicBezTo>
                    <a:pt x="16" y="388"/>
                    <a:pt x="19" y="386"/>
                    <a:pt x="21" y="383"/>
                  </a:cubicBezTo>
                  <a:cubicBezTo>
                    <a:pt x="24" y="381"/>
                    <a:pt x="26" y="379"/>
                    <a:pt x="28" y="377"/>
                  </a:cubicBezTo>
                  <a:cubicBezTo>
                    <a:pt x="33" y="372"/>
                    <a:pt x="37" y="368"/>
                    <a:pt x="42" y="363"/>
                  </a:cubicBezTo>
                  <a:cubicBezTo>
                    <a:pt x="51" y="355"/>
                    <a:pt x="59" y="346"/>
                    <a:pt x="68" y="338"/>
                  </a:cubicBezTo>
                  <a:cubicBezTo>
                    <a:pt x="102" y="304"/>
                    <a:pt x="134" y="273"/>
                    <a:pt x="162" y="246"/>
                  </a:cubicBezTo>
                  <a:cubicBezTo>
                    <a:pt x="190" y="219"/>
                    <a:pt x="214" y="195"/>
                    <a:pt x="234" y="175"/>
                  </a:cubicBezTo>
                  <a:cubicBezTo>
                    <a:pt x="255" y="156"/>
                    <a:pt x="270" y="140"/>
                    <a:pt x="281" y="130"/>
                  </a:cubicBezTo>
                  <a:cubicBezTo>
                    <a:pt x="292" y="120"/>
                    <a:pt x="298" y="114"/>
                    <a:pt x="298" y="114"/>
                  </a:cubicBezTo>
                  <a:cubicBezTo>
                    <a:pt x="298" y="114"/>
                    <a:pt x="292" y="120"/>
                    <a:pt x="282" y="131"/>
                  </a:cubicBezTo>
                  <a:cubicBezTo>
                    <a:pt x="272" y="141"/>
                    <a:pt x="256" y="157"/>
                    <a:pt x="237" y="178"/>
                  </a:cubicBezTo>
                  <a:cubicBezTo>
                    <a:pt x="217" y="198"/>
                    <a:pt x="194" y="222"/>
                    <a:pt x="166" y="250"/>
                  </a:cubicBezTo>
                  <a:cubicBezTo>
                    <a:pt x="139" y="279"/>
                    <a:pt x="109" y="310"/>
                    <a:pt x="75" y="345"/>
                  </a:cubicBezTo>
                  <a:cubicBezTo>
                    <a:pt x="67" y="353"/>
                    <a:pt x="58" y="362"/>
                    <a:pt x="49" y="371"/>
                  </a:cubicBezTo>
                  <a:cubicBezTo>
                    <a:pt x="45" y="376"/>
                    <a:pt x="41" y="380"/>
                    <a:pt x="36" y="385"/>
                  </a:cubicBezTo>
                  <a:cubicBezTo>
                    <a:pt x="34" y="387"/>
                    <a:pt x="32" y="389"/>
                    <a:pt x="29" y="391"/>
                  </a:cubicBezTo>
                  <a:cubicBezTo>
                    <a:pt x="27" y="394"/>
                    <a:pt x="25" y="396"/>
                    <a:pt x="24" y="398"/>
                  </a:cubicBezTo>
                  <a:cubicBezTo>
                    <a:pt x="21" y="402"/>
                    <a:pt x="21" y="402"/>
                    <a:pt x="21" y="402"/>
                  </a:cubicBezTo>
                  <a:cubicBezTo>
                    <a:pt x="21" y="403"/>
                    <a:pt x="20" y="403"/>
                    <a:pt x="20" y="404"/>
                  </a:cubicBezTo>
                  <a:cubicBezTo>
                    <a:pt x="19" y="406"/>
                    <a:pt x="19" y="406"/>
                    <a:pt x="19" y="406"/>
                  </a:cubicBezTo>
                  <a:cubicBezTo>
                    <a:pt x="17" y="410"/>
                    <a:pt x="17" y="410"/>
                    <a:pt x="17" y="410"/>
                  </a:cubicBezTo>
                  <a:cubicBezTo>
                    <a:pt x="15" y="414"/>
                    <a:pt x="15" y="414"/>
                    <a:pt x="15" y="414"/>
                  </a:cubicBezTo>
                  <a:cubicBezTo>
                    <a:pt x="14" y="419"/>
                    <a:pt x="12" y="425"/>
                    <a:pt x="14" y="431"/>
                  </a:cubicBezTo>
                  <a:cubicBezTo>
                    <a:pt x="14" y="436"/>
                    <a:pt x="17" y="442"/>
                    <a:pt x="20" y="446"/>
                  </a:cubicBezTo>
                  <a:cubicBezTo>
                    <a:pt x="21" y="448"/>
                    <a:pt x="22" y="449"/>
                    <a:pt x="23" y="450"/>
                  </a:cubicBezTo>
                  <a:cubicBezTo>
                    <a:pt x="24" y="452"/>
                    <a:pt x="24" y="452"/>
                    <a:pt x="24" y="452"/>
                  </a:cubicBezTo>
                  <a:cubicBezTo>
                    <a:pt x="25" y="452"/>
                    <a:pt x="25" y="453"/>
                    <a:pt x="26" y="453"/>
                  </a:cubicBezTo>
                  <a:cubicBezTo>
                    <a:pt x="29" y="456"/>
                    <a:pt x="29" y="456"/>
                    <a:pt x="29" y="456"/>
                  </a:cubicBezTo>
                  <a:cubicBezTo>
                    <a:pt x="33" y="459"/>
                    <a:pt x="33" y="459"/>
                    <a:pt x="33" y="459"/>
                  </a:cubicBezTo>
                  <a:cubicBezTo>
                    <a:pt x="35" y="460"/>
                    <a:pt x="35" y="460"/>
                    <a:pt x="35" y="460"/>
                  </a:cubicBezTo>
                  <a:cubicBezTo>
                    <a:pt x="37" y="462"/>
                    <a:pt x="37" y="462"/>
                    <a:pt x="37" y="462"/>
                  </a:cubicBezTo>
                  <a:cubicBezTo>
                    <a:pt x="41" y="464"/>
                    <a:pt x="41" y="464"/>
                    <a:pt x="41" y="464"/>
                  </a:cubicBezTo>
                  <a:cubicBezTo>
                    <a:pt x="44" y="465"/>
                    <a:pt x="47" y="467"/>
                    <a:pt x="50" y="468"/>
                  </a:cubicBezTo>
                  <a:cubicBezTo>
                    <a:pt x="55" y="470"/>
                    <a:pt x="55" y="470"/>
                    <a:pt x="55" y="470"/>
                  </a:cubicBezTo>
                  <a:cubicBezTo>
                    <a:pt x="57" y="470"/>
                    <a:pt x="57" y="470"/>
                    <a:pt x="57" y="470"/>
                  </a:cubicBezTo>
                  <a:cubicBezTo>
                    <a:pt x="58" y="471"/>
                    <a:pt x="58" y="471"/>
                    <a:pt x="58" y="471"/>
                  </a:cubicBezTo>
                  <a:cubicBezTo>
                    <a:pt x="58" y="471"/>
                    <a:pt x="58" y="471"/>
                    <a:pt x="58" y="471"/>
                  </a:cubicBezTo>
                  <a:cubicBezTo>
                    <a:pt x="60" y="471"/>
                    <a:pt x="60" y="471"/>
                    <a:pt x="60" y="471"/>
                  </a:cubicBezTo>
                  <a:cubicBezTo>
                    <a:pt x="63" y="472"/>
                    <a:pt x="66" y="473"/>
                    <a:pt x="70" y="474"/>
                  </a:cubicBezTo>
                  <a:cubicBezTo>
                    <a:pt x="83" y="478"/>
                    <a:pt x="97" y="483"/>
                    <a:pt x="111" y="487"/>
                  </a:cubicBezTo>
                  <a:cubicBezTo>
                    <a:pt x="138" y="495"/>
                    <a:pt x="167" y="504"/>
                    <a:pt x="195" y="513"/>
                  </a:cubicBezTo>
                  <a:cubicBezTo>
                    <a:pt x="224" y="522"/>
                    <a:pt x="253" y="531"/>
                    <a:pt x="283" y="540"/>
                  </a:cubicBezTo>
                  <a:cubicBezTo>
                    <a:pt x="298" y="544"/>
                    <a:pt x="313" y="549"/>
                    <a:pt x="328" y="553"/>
                  </a:cubicBezTo>
                  <a:cubicBezTo>
                    <a:pt x="339" y="557"/>
                    <a:pt x="339" y="557"/>
                    <a:pt x="339" y="557"/>
                  </a:cubicBezTo>
                  <a:cubicBezTo>
                    <a:pt x="343" y="558"/>
                    <a:pt x="346" y="559"/>
                    <a:pt x="350" y="560"/>
                  </a:cubicBezTo>
                  <a:cubicBezTo>
                    <a:pt x="353" y="560"/>
                    <a:pt x="357" y="561"/>
                    <a:pt x="360" y="562"/>
                  </a:cubicBezTo>
                  <a:cubicBezTo>
                    <a:pt x="364" y="562"/>
                    <a:pt x="368" y="563"/>
                    <a:pt x="372" y="563"/>
                  </a:cubicBezTo>
                  <a:cubicBezTo>
                    <a:pt x="387" y="564"/>
                    <a:pt x="402" y="563"/>
                    <a:pt x="417" y="560"/>
                  </a:cubicBezTo>
                  <a:cubicBezTo>
                    <a:pt x="432" y="557"/>
                    <a:pt x="446" y="552"/>
                    <a:pt x="459" y="545"/>
                  </a:cubicBezTo>
                  <a:cubicBezTo>
                    <a:pt x="461" y="544"/>
                    <a:pt x="463" y="543"/>
                    <a:pt x="464" y="542"/>
                  </a:cubicBezTo>
                  <a:cubicBezTo>
                    <a:pt x="469" y="539"/>
                    <a:pt x="469" y="539"/>
                    <a:pt x="469" y="539"/>
                  </a:cubicBezTo>
                  <a:cubicBezTo>
                    <a:pt x="470" y="538"/>
                    <a:pt x="470" y="538"/>
                    <a:pt x="471" y="537"/>
                  </a:cubicBezTo>
                  <a:cubicBezTo>
                    <a:pt x="473" y="536"/>
                    <a:pt x="473" y="536"/>
                    <a:pt x="473" y="536"/>
                  </a:cubicBezTo>
                  <a:cubicBezTo>
                    <a:pt x="477" y="533"/>
                    <a:pt x="477" y="533"/>
                    <a:pt x="477" y="533"/>
                  </a:cubicBezTo>
                  <a:cubicBezTo>
                    <a:pt x="482" y="529"/>
                    <a:pt x="482" y="529"/>
                    <a:pt x="482" y="529"/>
                  </a:cubicBezTo>
                  <a:cubicBezTo>
                    <a:pt x="484" y="527"/>
                    <a:pt x="484" y="527"/>
                    <a:pt x="484" y="527"/>
                  </a:cubicBezTo>
                  <a:cubicBezTo>
                    <a:pt x="486" y="525"/>
                    <a:pt x="486" y="525"/>
                    <a:pt x="486" y="525"/>
                  </a:cubicBezTo>
                  <a:cubicBezTo>
                    <a:pt x="494" y="516"/>
                    <a:pt x="494" y="516"/>
                    <a:pt x="494" y="516"/>
                  </a:cubicBezTo>
                  <a:cubicBezTo>
                    <a:pt x="506" y="505"/>
                    <a:pt x="517" y="494"/>
                    <a:pt x="528" y="482"/>
                  </a:cubicBezTo>
                  <a:cubicBezTo>
                    <a:pt x="574" y="437"/>
                    <a:pt x="619" y="391"/>
                    <a:pt x="664" y="347"/>
                  </a:cubicBezTo>
                  <a:cubicBezTo>
                    <a:pt x="708" y="302"/>
                    <a:pt x="753" y="258"/>
                    <a:pt x="795" y="216"/>
                  </a:cubicBezTo>
                  <a:cubicBezTo>
                    <a:pt x="806" y="205"/>
                    <a:pt x="816" y="195"/>
                    <a:pt x="827" y="184"/>
                  </a:cubicBezTo>
                  <a:cubicBezTo>
                    <a:pt x="830" y="182"/>
                    <a:pt x="832" y="179"/>
                    <a:pt x="834" y="177"/>
                  </a:cubicBezTo>
                  <a:cubicBezTo>
                    <a:pt x="835" y="176"/>
                    <a:pt x="836" y="174"/>
                    <a:pt x="837" y="173"/>
                  </a:cubicBezTo>
                  <a:cubicBezTo>
                    <a:pt x="838" y="172"/>
                    <a:pt x="839" y="170"/>
                    <a:pt x="840" y="169"/>
                  </a:cubicBezTo>
                  <a:cubicBezTo>
                    <a:pt x="843" y="164"/>
                    <a:pt x="845" y="158"/>
                    <a:pt x="846" y="152"/>
                  </a:cubicBezTo>
                  <a:cubicBezTo>
                    <a:pt x="846" y="150"/>
                    <a:pt x="846" y="149"/>
                    <a:pt x="846" y="147"/>
                  </a:cubicBezTo>
                  <a:cubicBezTo>
                    <a:pt x="846" y="143"/>
                    <a:pt x="846" y="143"/>
                    <a:pt x="846" y="143"/>
                  </a:cubicBezTo>
                  <a:cubicBezTo>
                    <a:pt x="845" y="138"/>
                    <a:pt x="845" y="138"/>
                    <a:pt x="845" y="138"/>
                  </a:cubicBezTo>
                  <a:cubicBezTo>
                    <a:pt x="844" y="137"/>
                    <a:pt x="843" y="136"/>
                    <a:pt x="843" y="134"/>
                  </a:cubicBezTo>
                  <a:cubicBezTo>
                    <a:pt x="842" y="133"/>
                    <a:pt x="842" y="132"/>
                    <a:pt x="841" y="130"/>
                  </a:cubicBezTo>
                  <a:cubicBezTo>
                    <a:pt x="840" y="129"/>
                    <a:pt x="839" y="128"/>
                    <a:pt x="838" y="127"/>
                  </a:cubicBezTo>
                  <a:cubicBezTo>
                    <a:pt x="835" y="123"/>
                    <a:pt x="835" y="123"/>
                    <a:pt x="835" y="123"/>
                  </a:cubicBezTo>
                  <a:cubicBezTo>
                    <a:pt x="832" y="120"/>
                    <a:pt x="832" y="120"/>
                    <a:pt x="832" y="120"/>
                  </a:cubicBezTo>
                  <a:cubicBezTo>
                    <a:pt x="822" y="111"/>
                    <a:pt x="810" y="106"/>
                    <a:pt x="797" y="102"/>
                  </a:cubicBezTo>
                  <a:cubicBezTo>
                    <a:pt x="745" y="85"/>
                    <a:pt x="695" y="69"/>
                    <a:pt x="650" y="54"/>
                  </a:cubicBezTo>
                  <a:cubicBezTo>
                    <a:pt x="604" y="39"/>
                    <a:pt x="562" y="26"/>
                    <a:pt x="525" y="13"/>
                  </a:cubicBezTo>
                  <a:cubicBezTo>
                    <a:pt x="522" y="12"/>
                    <a:pt x="520" y="12"/>
                    <a:pt x="518" y="11"/>
                  </a:cubicBezTo>
                  <a:cubicBezTo>
                    <a:pt x="516" y="11"/>
                    <a:pt x="513" y="10"/>
                    <a:pt x="511" y="9"/>
                  </a:cubicBezTo>
                  <a:cubicBezTo>
                    <a:pt x="507" y="8"/>
                    <a:pt x="502" y="7"/>
                    <a:pt x="498" y="7"/>
                  </a:cubicBezTo>
                  <a:cubicBezTo>
                    <a:pt x="489" y="5"/>
                    <a:pt x="480" y="5"/>
                    <a:pt x="472" y="5"/>
                  </a:cubicBezTo>
                  <a:cubicBezTo>
                    <a:pt x="455" y="6"/>
                    <a:pt x="440" y="8"/>
                    <a:pt x="427" y="12"/>
                  </a:cubicBezTo>
                  <a:cubicBezTo>
                    <a:pt x="413" y="16"/>
                    <a:pt x="402" y="21"/>
                    <a:pt x="392" y="26"/>
                  </a:cubicBezTo>
                  <a:cubicBezTo>
                    <a:pt x="383" y="31"/>
                    <a:pt x="376" y="37"/>
                    <a:pt x="370" y="42"/>
                  </a:cubicBezTo>
                  <a:cubicBezTo>
                    <a:pt x="359" y="53"/>
                    <a:pt x="353" y="58"/>
                    <a:pt x="353" y="5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0" name="Freeform 150"/>
            <p:cNvSpPr>
              <a:spLocks/>
            </p:cNvSpPr>
            <p:nvPr/>
          </p:nvSpPr>
          <p:spPr bwMode="auto">
            <a:xfrm>
              <a:off x="1693444" y="2371754"/>
              <a:ext cx="65523" cy="42226"/>
            </a:xfrm>
            <a:custGeom>
              <a:avLst/>
              <a:gdLst>
                <a:gd name="T0" fmla="*/ 28 w 153"/>
                <a:gd name="T1" fmla="*/ 88 h 98"/>
                <a:gd name="T2" fmla="*/ 17 w 153"/>
                <a:gd name="T3" fmla="*/ 83 h 98"/>
                <a:gd name="T4" fmla="*/ 1 w 153"/>
                <a:gd name="T5" fmla="*/ 59 h 98"/>
                <a:gd name="T6" fmla="*/ 5 w 153"/>
                <a:gd name="T7" fmla="*/ 38 h 98"/>
                <a:gd name="T8" fmla="*/ 12 w 153"/>
                <a:gd name="T9" fmla="*/ 29 h 98"/>
                <a:gd name="T10" fmla="*/ 20 w 153"/>
                <a:gd name="T11" fmla="*/ 22 h 98"/>
                <a:gd name="T12" fmla="*/ 52 w 153"/>
                <a:gd name="T13" fmla="*/ 5 h 98"/>
                <a:gd name="T14" fmla="*/ 64 w 153"/>
                <a:gd name="T15" fmla="*/ 2 h 98"/>
                <a:gd name="T16" fmla="*/ 81 w 153"/>
                <a:gd name="T17" fmla="*/ 0 h 98"/>
                <a:gd name="T18" fmla="*/ 94 w 153"/>
                <a:gd name="T19" fmla="*/ 0 h 98"/>
                <a:gd name="T20" fmla="*/ 107 w 153"/>
                <a:gd name="T21" fmla="*/ 2 h 98"/>
                <a:gd name="T22" fmla="*/ 114 w 153"/>
                <a:gd name="T23" fmla="*/ 4 h 98"/>
                <a:gd name="T24" fmla="*/ 116 w 153"/>
                <a:gd name="T25" fmla="*/ 5 h 98"/>
                <a:gd name="T26" fmla="*/ 147 w 153"/>
                <a:gd name="T27" fmla="*/ 27 h 98"/>
                <a:gd name="T28" fmla="*/ 146 w 153"/>
                <a:gd name="T29" fmla="*/ 67 h 98"/>
                <a:gd name="T30" fmla="*/ 139 w 153"/>
                <a:gd name="T31" fmla="*/ 75 h 98"/>
                <a:gd name="T32" fmla="*/ 138 w 153"/>
                <a:gd name="T33" fmla="*/ 76 h 98"/>
                <a:gd name="T34" fmla="*/ 137 w 153"/>
                <a:gd name="T35" fmla="*/ 77 h 98"/>
                <a:gd name="T36" fmla="*/ 131 w 153"/>
                <a:gd name="T37" fmla="*/ 82 h 98"/>
                <a:gd name="T38" fmla="*/ 121 w 153"/>
                <a:gd name="T39" fmla="*/ 88 h 98"/>
                <a:gd name="T40" fmla="*/ 71 w 153"/>
                <a:gd name="T41" fmla="*/ 98 h 98"/>
                <a:gd name="T42" fmla="*/ 47 w 153"/>
                <a:gd name="T43" fmla="*/ 94 h 98"/>
                <a:gd name="T44" fmla="*/ 39 w 153"/>
                <a:gd name="T45" fmla="*/ 91 h 98"/>
                <a:gd name="T46" fmla="*/ 48 w 153"/>
                <a:gd name="T47" fmla="*/ 92 h 98"/>
                <a:gd name="T48" fmla="*/ 71 w 153"/>
                <a:gd name="T49" fmla="*/ 90 h 98"/>
                <a:gd name="T50" fmla="*/ 113 w 153"/>
                <a:gd name="T51" fmla="*/ 74 h 98"/>
                <a:gd name="T52" fmla="*/ 120 w 153"/>
                <a:gd name="T53" fmla="*/ 69 h 98"/>
                <a:gd name="T54" fmla="*/ 125 w 153"/>
                <a:gd name="T55" fmla="*/ 64 h 98"/>
                <a:gd name="T56" fmla="*/ 130 w 153"/>
                <a:gd name="T57" fmla="*/ 57 h 98"/>
                <a:gd name="T58" fmla="*/ 130 w 153"/>
                <a:gd name="T59" fmla="*/ 38 h 98"/>
                <a:gd name="T60" fmla="*/ 116 w 153"/>
                <a:gd name="T61" fmla="*/ 27 h 98"/>
                <a:gd name="T62" fmla="*/ 110 w 153"/>
                <a:gd name="T63" fmla="*/ 24 h 98"/>
                <a:gd name="T64" fmla="*/ 109 w 153"/>
                <a:gd name="T65" fmla="*/ 24 h 98"/>
                <a:gd name="T66" fmla="*/ 109 w 153"/>
                <a:gd name="T67" fmla="*/ 24 h 98"/>
                <a:gd name="T68" fmla="*/ 106 w 153"/>
                <a:gd name="T69" fmla="*/ 23 h 98"/>
                <a:gd name="T70" fmla="*/ 96 w 153"/>
                <a:gd name="T71" fmla="*/ 21 h 98"/>
                <a:gd name="T72" fmla="*/ 53 w 153"/>
                <a:gd name="T73" fmla="*/ 24 h 98"/>
                <a:gd name="T74" fmla="*/ 24 w 153"/>
                <a:gd name="T75" fmla="*/ 37 h 98"/>
                <a:gd name="T76" fmla="*/ 22 w 153"/>
                <a:gd name="T77" fmla="*/ 39 h 98"/>
                <a:gd name="T78" fmla="*/ 22 w 153"/>
                <a:gd name="T79" fmla="*/ 39 h 98"/>
                <a:gd name="T80" fmla="*/ 22 w 153"/>
                <a:gd name="T81" fmla="*/ 39 h 98"/>
                <a:gd name="T82" fmla="*/ 16 w 153"/>
                <a:gd name="T83" fmla="*/ 45 h 98"/>
                <a:gd name="T84" fmla="*/ 11 w 153"/>
                <a:gd name="T85" fmla="*/ 67 h 98"/>
                <a:gd name="T86" fmla="*/ 28 w 153"/>
                <a:gd name="T87" fmla="*/ 8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3" h="98">
                  <a:moveTo>
                    <a:pt x="32" y="89"/>
                  </a:moveTo>
                  <a:cubicBezTo>
                    <a:pt x="32" y="89"/>
                    <a:pt x="30" y="88"/>
                    <a:pt x="28" y="88"/>
                  </a:cubicBezTo>
                  <a:cubicBezTo>
                    <a:pt x="26" y="87"/>
                    <a:pt x="25" y="87"/>
                    <a:pt x="23" y="86"/>
                  </a:cubicBezTo>
                  <a:cubicBezTo>
                    <a:pt x="21" y="86"/>
                    <a:pt x="20" y="84"/>
                    <a:pt x="17" y="83"/>
                  </a:cubicBezTo>
                  <a:cubicBezTo>
                    <a:pt x="13" y="81"/>
                    <a:pt x="8" y="77"/>
                    <a:pt x="4" y="70"/>
                  </a:cubicBezTo>
                  <a:cubicBezTo>
                    <a:pt x="2" y="67"/>
                    <a:pt x="1" y="63"/>
                    <a:pt x="1" y="59"/>
                  </a:cubicBezTo>
                  <a:cubicBezTo>
                    <a:pt x="0" y="54"/>
                    <a:pt x="1" y="50"/>
                    <a:pt x="2" y="45"/>
                  </a:cubicBezTo>
                  <a:cubicBezTo>
                    <a:pt x="3" y="43"/>
                    <a:pt x="4" y="41"/>
                    <a:pt x="5" y="38"/>
                  </a:cubicBezTo>
                  <a:cubicBezTo>
                    <a:pt x="7" y="36"/>
                    <a:pt x="8" y="34"/>
                    <a:pt x="9" y="32"/>
                  </a:cubicBezTo>
                  <a:cubicBezTo>
                    <a:pt x="10" y="31"/>
                    <a:pt x="11" y="30"/>
                    <a:pt x="12" y="29"/>
                  </a:cubicBezTo>
                  <a:cubicBezTo>
                    <a:pt x="13" y="29"/>
                    <a:pt x="13" y="28"/>
                    <a:pt x="14" y="27"/>
                  </a:cubicBezTo>
                  <a:cubicBezTo>
                    <a:pt x="16" y="25"/>
                    <a:pt x="18" y="23"/>
                    <a:pt x="20" y="22"/>
                  </a:cubicBezTo>
                  <a:cubicBezTo>
                    <a:pt x="28" y="15"/>
                    <a:pt x="38" y="10"/>
                    <a:pt x="48" y="7"/>
                  </a:cubicBezTo>
                  <a:cubicBezTo>
                    <a:pt x="49" y="6"/>
                    <a:pt x="51" y="6"/>
                    <a:pt x="52" y="5"/>
                  </a:cubicBezTo>
                  <a:cubicBezTo>
                    <a:pt x="53" y="5"/>
                    <a:pt x="54" y="4"/>
                    <a:pt x="56" y="4"/>
                  </a:cubicBezTo>
                  <a:cubicBezTo>
                    <a:pt x="58" y="3"/>
                    <a:pt x="61" y="3"/>
                    <a:pt x="64" y="2"/>
                  </a:cubicBezTo>
                  <a:cubicBezTo>
                    <a:pt x="67" y="2"/>
                    <a:pt x="70" y="1"/>
                    <a:pt x="72" y="1"/>
                  </a:cubicBezTo>
                  <a:cubicBezTo>
                    <a:pt x="75" y="1"/>
                    <a:pt x="78" y="0"/>
                    <a:pt x="81" y="0"/>
                  </a:cubicBezTo>
                  <a:cubicBezTo>
                    <a:pt x="84" y="0"/>
                    <a:pt x="87" y="0"/>
                    <a:pt x="90" y="0"/>
                  </a:cubicBezTo>
                  <a:cubicBezTo>
                    <a:pt x="94" y="0"/>
                    <a:pt x="94" y="0"/>
                    <a:pt x="94" y="0"/>
                  </a:cubicBezTo>
                  <a:cubicBezTo>
                    <a:pt x="99" y="1"/>
                    <a:pt x="99" y="1"/>
                    <a:pt x="99" y="1"/>
                  </a:cubicBezTo>
                  <a:cubicBezTo>
                    <a:pt x="101" y="1"/>
                    <a:pt x="104" y="2"/>
                    <a:pt x="107" y="2"/>
                  </a:cubicBezTo>
                  <a:cubicBezTo>
                    <a:pt x="109" y="3"/>
                    <a:pt x="110" y="3"/>
                    <a:pt x="112" y="3"/>
                  </a:cubicBezTo>
                  <a:cubicBezTo>
                    <a:pt x="114" y="4"/>
                    <a:pt x="114" y="4"/>
                    <a:pt x="114" y="4"/>
                  </a:cubicBezTo>
                  <a:cubicBezTo>
                    <a:pt x="115" y="4"/>
                    <a:pt x="115" y="4"/>
                    <a:pt x="115" y="4"/>
                  </a:cubicBezTo>
                  <a:cubicBezTo>
                    <a:pt x="116" y="5"/>
                    <a:pt x="116" y="5"/>
                    <a:pt x="116" y="5"/>
                  </a:cubicBezTo>
                  <a:cubicBezTo>
                    <a:pt x="121" y="6"/>
                    <a:pt x="128" y="9"/>
                    <a:pt x="133" y="13"/>
                  </a:cubicBezTo>
                  <a:cubicBezTo>
                    <a:pt x="139" y="16"/>
                    <a:pt x="144" y="21"/>
                    <a:pt x="147" y="27"/>
                  </a:cubicBezTo>
                  <a:cubicBezTo>
                    <a:pt x="151" y="33"/>
                    <a:pt x="153" y="41"/>
                    <a:pt x="152" y="48"/>
                  </a:cubicBezTo>
                  <a:cubicBezTo>
                    <a:pt x="152" y="55"/>
                    <a:pt x="149" y="61"/>
                    <a:pt x="146" y="67"/>
                  </a:cubicBezTo>
                  <a:cubicBezTo>
                    <a:pt x="144" y="69"/>
                    <a:pt x="142" y="72"/>
                    <a:pt x="140" y="74"/>
                  </a:cubicBezTo>
                  <a:cubicBezTo>
                    <a:pt x="139" y="75"/>
                    <a:pt x="139" y="75"/>
                    <a:pt x="139" y="75"/>
                  </a:cubicBezTo>
                  <a:cubicBezTo>
                    <a:pt x="138" y="76"/>
                    <a:pt x="138" y="76"/>
                    <a:pt x="138" y="76"/>
                  </a:cubicBezTo>
                  <a:cubicBezTo>
                    <a:pt x="138" y="76"/>
                    <a:pt x="138" y="76"/>
                    <a:pt x="138" y="76"/>
                  </a:cubicBezTo>
                  <a:cubicBezTo>
                    <a:pt x="137" y="77"/>
                    <a:pt x="137" y="77"/>
                    <a:pt x="137" y="77"/>
                  </a:cubicBezTo>
                  <a:cubicBezTo>
                    <a:pt x="137" y="77"/>
                    <a:pt x="137" y="77"/>
                    <a:pt x="137" y="77"/>
                  </a:cubicBezTo>
                  <a:cubicBezTo>
                    <a:pt x="136" y="78"/>
                    <a:pt x="135" y="78"/>
                    <a:pt x="134" y="79"/>
                  </a:cubicBezTo>
                  <a:cubicBezTo>
                    <a:pt x="133" y="80"/>
                    <a:pt x="132" y="81"/>
                    <a:pt x="131" y="82"/>
                  </a:cubicBezTo>
                  <a:cubicBezTo>
                    <a:pt x="130" y="82"/>
                    <a:pt x="128" y="83"/>
                    <a:pt x="127" y="84"/>
                  </a:cubicBezTo>
                  <a:cubicBezTo>
                    <a:pt x="125" y="85"/>
                    <a:pt x="123" y="87"/>
                    <a:pt x="121" y="88"/>
                  </a:cubicBezTo>
                  <a:cubicBezTo>
                    <a:pt x="111" y="92"/>
                    <a:pt x="102" y="95"/>
                    <a:pt x="94" y="96"/>
                  </a:cubicBezTo>
                  <a:cubicBezTo>
                    <a:pt x="86" y="98"/>
                    <a:pt x="78" y="98"/>
                    <a:pt x="71" y="98"/>
                  </a:cubicBezTo>
                  <a:cubicBezTo>
                    <a:pt x="64" y="98"/>
                    <a:pt x="58" y="97"/>
                    <a:pt x="54" y="96"/>
                  </a:cubicBezTo>
                  <a:cubicBezTo>
                    <a:pt x="51" y="95"/>
                    <a:pt x="49" y="95"/>
                    <a:pt x="47" y="94"/>
                  </a:cubicBezTo>
                  <a:cubicBezTo>
                    <a:pt x="46" y="94"/>
                    <a:pt x="44" y="93"/>
                    <a:pt x="43" y="93"/>
                  </a:cubicBezTo>
                  <a:cubicBezTo>
                    <a:pt x="40" y="92"/>
                    <a:pt x="39" y="91"/>
                    <a:pt x="39" y="91"/>
                  </a:cubicBezTo>
                  <a:cubicBezTo>
                    <a:pt x="39" y="91"/>
                    <a:pt x="41" y="91"/>
                    <a:pt x="43" y="92"/>
                  </a:cubicBezTo>
                  <a:cubicBezTo>
                    <a:pt x="44" y="92"/>
                    <a:pt x="46" y="92"/>
                    <a:pt x="48" y="92"/>
                  </a:cubicBezTo>
                  <a:cubicBezTo>
                    <a:pt x="50" y="92"/>
                    <a:pt x="52" y="92"/>
                    <a:pt x="54" y="92"/>
                  </a:cubicBezTo>
                  <a:cubicBezTo>
                    <a:pt x="59" y="92"/>
                    <a:pt x="64" y="91"/>
                    <a:pt x="71" y="90"/>
                  </a:cubicBezTo>
                  <a:cubicBezTo>
                    <a:pt x="77" y="89"/>
                    <a:pt x="84" y="87"/>
                    <a:pt x="91" y="85"/>
                  </a:cubicBezTo>
                  <a:cubicBezTo>
                    <a:pt x="98" y="82"/>
                    <a:pt x="106" y="79"/>
                    <a:pt x="113" y="74"/>
                  </a:cubicBezTo>
                  <a:cubicBezTo>
                    <a:pt x="115" y="73"/>
                    <a:pt x="116" y="72"/>
                    <a:pt x="118" y="71"/>
                  </a:cubicBezTo>
                  <a:cubicBezTo>
                    <a:pt x="119" y="70"/>
                    <a:pt x="120" y="69"/>
                    <a:pt x="120" y="69"/>
                  </a:cubicBezTo>
                  <a:cubicBezTo>
                    <a:pt x="121" y="68"/>
                    <a:pt x="122" y="68"/>
                    <a:pt x="123" y="67"/>
                  </a:cubicBezTo>
                  <a:cubicBezTo>
                    <a:pt x="125" y="64"/>
                    <a:pt x="125" y="64"/>
                    <a:pt x="125" y="64"/>
                  </a:cubicBezTo>
                  <a:cubicBezTo>
                    <a:pt x="127" y="62"/>
                    <a:pt x="127" y="62"/>
                    <a:pt x="127" y="62"/>
                  </a:cubicBezTo>
                  <a:cubicBezTo>
                    <a:pt x="128" y="60"/>
                    <a:pt x="129" y="59"/>
                    <a:pt x="130" y="57"/>
                  </a:cubicBezTo>
                  <a:cubicBezTo>
                    <a:pt x="132" y="54"/>
                    <a:pt x="133" y="50"/>
                    <a:pt x="133" y="47"/>
                  </a:cubicBezTo>
                  <a:cubicBezTo>
                    <a:pt x="133" y="44"/>
                    <a:pt x="132" y="41"/>
                    <a:pt x="130" y="38"/>
                  </a:cubicBezTo>
                  <a:cubicBezTo>
                    <a:pt x="128" y="35"/>
                    <a:pt x="125" y="32"/>
                    <a:pt x="122" y="30"/>
                  </a:cubicBezTo>
                  <a:cubicBezTo>
                    <a:pt x="120" y="29"/>
                    <a:pt x="118" y="27"/>
                    <a:pt x="116" y="27"/>
                  </a:cubicBezTo>
                  <a:cubicBezTo>
                    <a:pt x="115" y="26"/>
                    <a:pt x="115" y="26"/>
                    <a:pt x="113" y="25"/>
                  </a:cubicBezTo>
                  <a:cubicBezTo>
                    <a:pt x="110" y="24"/>
                    <a:pt x="110" y="24"/>
                    <a:pt x="110" y="24"/>
                  </a:cubicBezTo>
                  <a:cubicBezTo>
                    <a:pt x="109" y="24"/>
                    <a:pt x="109" y="24"/>
                    <a:pt x="109" y="24"/>
                  </a:cubicBezTo>
                  <a:cubicBezTo>
                    <a:pt x="109" y="24"/>
                    <a:pt x="109" y="24"/>
                    <a:pt x="109" y="24"/>
                  </a:cubicBezTo>
                  <a:cubicBezTo>
                    <a:pt x="108" y="24"/>
                    <a:pt x="109" y="24"/>
                    <a:pt x="109" y="24"/>
                  </a:cubicBezTo>
                  <a:cubicBezTo>
                    <a:pt x="109" y="24"/>
                    <a:pt x="109" y="24"/>
                    <a:pt x="109" y="24"/>
                  </a:cubicBezTo>
                  <a:cubicBezTo>
                    <a:pt x="108" y="24"/>
                    <a:pt x="108" y="24"/>
                    <a:pt x="108" y="24"/>
                  </a:cubicBezTo>
                  <a:cubicBezTo>
                    <a:pt x="106" y="23"/>
                    <a:pt x="106" y="23"/>
                    <a:pt x="106" y="23"/>
                  </a:cubicBezTo>
                  <a:cubicBezTo>
                    <a:pt x="105" y="23"/>
                    <a:pt x="104" y="22"/>
                    <a:pt x="103" y="22"/>
                  </a:cubicBezTo>
                  <a:cubicBezTo>
                    <a:pt x="101" y="22"/>
                    <a:pt x="98" y="21"/>
                    <a:pt x="96" y="21"/>
                  </a:cubicBezTo>
                  <a:cubicBezTo>
                    <a:pt x="91" y="20"/>
                    <a:pt x="86" y="20"/>
                    <a:pt x="82" y="20"/>
                  </a:cubicBezTo>
                  <a:cubicBezTo>
                    <a:pt x="72" y="20"/>
                    <a:pt x="62" y="21"/>
                    <a:pt x="53" y="24"/>
                  </a:cubicBezTo>
                  <a:cubicBezTo>
                    <a:pt x="44" y="26"/>
                    <a:pt x="36" y="30"/>
                    <a:pt x="29" y="34"/>
                  </a:cubicBezTo>
                  <a:cubicBezTo>
                    <a:pt x="27" y="35"/>
                    <a:pt x="26" y="36"/>
                    <a:pt x="24" y="37"/>
                  </a:cubicBezTo>
                  <a:cubicBezTo>
                    <a:pt x="23" y="39"/>
                    <a:pt x="23" y="39"/>
                    <a:pt x="23" y="39"/>
                  </a:cubicBezTo>
                  <a:cubicBezTo>
                    <a:pt x="22" y="39"/>
                    <a:pt x="22" y="39"/>
                    <a:pt x="22" y="39"/>
                  </a:cubicBezTo>
                  <a:cubicBezTo>
                    <a:pt x="22" y="39"/>
                    <a:pt x="22" y="39"/>
                    <a:pt x="22" y="39"/>
                  </a:cubicBezTo>
                  <a:cubicBezTo>
                    <a:pt x="22" y="39"/>
                    <a:pt x="22" y="39"/>
                    <a:pt x="22" y="39"/>
                  </a:cubicBezTo>
                  <a:cubicBezTo>
                    <a:pt x="22" y="40"/>
                    <a:pt x="22" y="39"/>
                    <a:pt x="22" y="39"/>
                  </a:cubicBezTo>
                  <a:cubicBezTo>
                    <a:pt x="22" y="39"/>
                    <a:pt x="22" y="39"/>
                    <a:pt x="22" y="39"/>
                  </a:cubicBezTo>
                  <a:cubicBezTo>
                    <a:pt x="21" y="40"/>
                    <a:pt x="20" y="41"/>
                    <a:pt x="20" y="41"/>
                  </a:cubicBezTo>
                  <a:cubicBezTo>
                    <a:pt x="18" y="43"/>
                    <a:pt x="17" y="44"/>
                    <a:pt x="16" y="45"/>
                  </a:cubicBezTo>
                  <a:cubicBezTo>
                    <a:pt x="15" y="47"/>
                    <a:pt x="14" y="48"/>
                    <a:pt x="13" y="50"/>
                  </a:cubicBezTo>
                  <a:cubicBezTo>
                    <a:pt x="10" y="56"/>
                    <a:pt x="10" y="62"/>
                    <a:pt x="11" y="67"/>
                  </a:cubicBezTo>
                  <a:cubicBezTo>
                    <a:pt x="13" y="73"/>
                    <a:pt x="17" y="77"/>
                    <a:pt x="20" y="80"/>
                  </a:cubicBezTo>
                  <a:cubicBezTo>
                    <a:pt x="23" y="83"/>
                    <a:pt x="26" y="85"/>
                    <a:pt x="28" y="87"/>
                  </a:cubicBezTo>
                  <a:cubicBezTo>
                    <a:pt x="30" y="88"/>
                    <a:pt x="32" y="89"/>
                    <a:pt x="32" y="8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1" name="Freeform 151"/>
            <p:cNvSpPr>
              <a:spLocks/>
            </p:cNvSpPr>
            <p:nvPr/>
          </p:nvSpPr>
          <p:spPr bwMode="auto">
            <a:xfrm>
              <a:off x="2044356" y="2167177"/>
              <a:ext cx="80084" cy="10920"/>
            </a:xfrm>
            <a:custGeom>
              <a:avLst/>
              <a:gdLst>
                <a:gd name="T0" fmla="*/ 0 w 186"/>
                <a:gd name="T1" fmla="*/ 24 h 24"/>
                <a:gd name="T2" fmla="*/ 29 w 186"/>
                <a:gd name="T3" fmla="*/ 18 h 24"/>
                <a:gd name="T4" fmla="*/ 58 w 186"/>
                <a:gd name="T5" fmla="*/ 12 h 24"/>
                <a:gd name="T6" fmla="*/ 75 w 186"/>
                <a:gd name="T7" fmla="*/ 9 h 24"/>
                <a:gd name="T8" fmla="*/ 92 w 186"/>
                <a:gd name="T9" fmla="*/ 7 h 24"/>
                <a:gd name="T10" fmla="*/ 110 w 186"/>
                <a:gd name="T11" fmla="*/ 5 h 24"/>
                <a:gd name="T12" fmla="*/ 127 w 186"/>
                <a:gd name="T13" fmla="*/ 3 h 24"/>
                <a:gd name="T14" fmla="*/ 157 w 186"/>
                <a:gd name="T15" fmla="*/ 1 h 24"/>
                <a:gd name="T16" fmla="*/ 186 w 186"/>
                <a:gd name="T17" fmla="*/ 0 h 24"/>
                <a:gd name="T18" fmla="*/ 178 w 186"/>
                <a:gd name="T19" fmla="*/ 1 h 24"/>
                <a:gd name="T20" fmla="*/ 157 w 186"/>
                <a:gd name="T21" fmla="*/ 4 h 24"/>
                <a:gd name="T22" fmla="*/ 93 w 186"/>
                <a:gd name="T23" fmla="*/ 13 h 24"/>
                <a:gd name="T24" fmla="*/ 29 w 186"/>
                <a:gd name="T25" fmla="*/ 21 h 24"/>
                <a:gd name="T26" fmla="*/ 8 w 186"/>
                <a:gd name="T27" fmla="*/ 24 h 24"/>
                <a:gd name="T28" fmla="*/ 0 w 186"/>
                <a:gd name="T29"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6" h="24">
                  <a:moveTo>
                    <a:pt x="0" y="24"/>
                  </a:moveTo>
                  <a:cubicBezTo>
                    <a:pt x="0" y="24"/>
                    <a:pt x="12" y="21"/>
                    <a:pt x="29" y="18"/>
                  </a:cubicBezTo>
                  <a:cubicBezTo>
                    <a:pt x="37" y="16"/>
                    <a:pt x="48" y="14"/>
                    <a:pt x="58" y="12"/>
                  </a:cubicBezTo>
                  <a:cubicBezTo>
                    <a:pt x="64" y="11"/>
                    <a:pt x="69" y="10"/>
                    <a:pt x="75" y="9"/>
                  </a:cubicBezTo>
                  <a:cubicBezTo>
                    <a:pt x="81" y="9"/>
                    <a:pt x="87" y="8"/>
                    <a:pt x="92" y="7"/>
                  </a:cubicBezTo>
                  <a:cubicBezTo>
                    <a:pt x="98" y="6"/>
                    <a:pt x="104" y="6"/>
                    <a:pt x="110" y="5"/>
                  </a:cubicBezTo>
                  <a:cubicBezTo>
                    <a:pt x="116" y="4"/>
                    <a:pt x="121" y="4"/>
                    <a:pt x="127" y="3"/>
                  </a:cubicBezTo>
                  <a:cubicBezTo>
                    <a:pt x="138" y="2"/>
                    <a:pt x="148" y="1"/>
                    <a:pt x="157" y="1"/>
                  </a:cubicBezTo>
                  <a:cubicBezTo>
                    <a:pt x="174" y="0"/>
                    <a:pt x="186" y="0"/>
                    <a:pt x="186" y="0"/>
                  </a:cubicBezTo>
                  <a:cubicBezTo>
                    <a:pt x="186" y="0"/>
                    <a:pt x="183" y="1"/>
                    <a:pt x="178" y="1"/>
                  </a:cubicBezTo>
                  <a:cubicBezTo>
                    <a:pt x="173" y="2"/>
                    <a:pt x="166" y="3"/>
                    <a:pt x="157" y="4"/>
                  </a:cubicBezTo>
                  <a:cubicBezTo>
                    <a:pt x="140" y="7"/>
                    <a:pt x="116" y="10"/>
                    <a:pt x="93" y="13"/>
                  </a:cubicBezTo>
                  <a:cubicBezTo>
                    <a:pt x="70" y="16"/>
                    <a:pt x="47" y="19"/>
                    <a:pt x="29" y="21"/>
                  </a:cubicBezTo>
                  <a:cubicBezTo>
                    <a:pt x="21" y="22"/>
                    <a:pt x="13" y="23"/>
                    <a:pt x="8" y="24"/>
                  </a:cubicBezTo>
                  <a:cubicBezTo>
                    <a:pt x="3" y="24"/>
                    <a:pt x="0" y="24"/>
                    <a:pt x="0" y="2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2" name="Freeform 152"/>
            <p:cNvSpPr>
              <a:spLocks/>
            </p:cNvSpPr>
            <p:nvPr/>
          </p:nvSpPr>
          <p:spPr bwMode="auto">
            <a:xfrm>
              <a:off x="1705093" y="2183194"/>
              <a:ext cx="314510" cy="146335"/>
            </a:xfrm>
            <a:custGeom>
              <a:avLst/>
              <a:gdLst>
                <a:gd name="T0" fmla="*/ 0 w 734"/>
                <a:gd name="T1" fmla="*/ 342 h 342"/>
                <a:gd name="T2" fmla="*/ 28 w 734"/>
                <a:gd name="T3" fmla="*/ 320 h 342"/>
                <a:gd name="T4" fmla="*/ 60 w 734"/>
                <a:gd name="T5" fmla="*/ 296 h 342"/>
                <a:gd name="T6" fmla="*/ 103 w 734"/>
                <a:gd name="T7" fmla="*/ 266 h 342"/>
                <a:gd name="T8" fmla="*/ 155 w 734"/>
                <a:gd name="T9" fmla="*/ 232 h 342"/>
                <a:gd name="T10" fmla="*/ 214 w 734"/>
                <a:gd name="T11" fmla="*/ 196 h 342"/>
                <a:gd name="T12" fmla="*/ 245 w 734"/>
                <a:gd name="T13" fmla="*/ 178 h 342"/>
                <a:gd name="T14" fmla="*/ 278 w 734"/>
                <a:gd name="T15" fmla="*/ 161 h 342"/>
                <a:gd name="T16" fmla="*/ 347 w 734"/>
                <a:gd name="T17" fmla="*/ 127 h 342"/>
                <a:gd name="T18" fmla="*/ 381 w 734"/>
                <a:gd name="T19" fmla="*/ 111 h 342"/>
                <a:gd name="T20" fmla="*/ 399 w 734"/>
                <a:gd name="T21" fmla="*/ 103 h 342"/>
                <a:gd name="T22" fmla="*/ 416 w 734"/>
                <a:gd name="T23" fmla="*/ 96 h 342"/>
                <a:gd name="T24" fmla="*/ 451 w 734"/>
                <a:gd name="T25" fmla="*/ 82 h 342"/>
                <a:gd name="T26" fmla="*/ 485 w 734"/>
                <a:gd name="T27" fmla="*/ 69 h 342"/>
                <a:gd name="T28" fmla="*/ 502 w 734"/>
                <a:gd name="T29" fmla="*/ 63 h 342"/>
                <a:gd name="T30" fmla="*/ 518 w 734"/>
                <a:gd name="T31" fmla="*/ 58 h 342"/>
                <a:gd name="T32" fmla="*/ 550 w 734"/>
                <a:gd name="T33" fmla="*/ 47 h 342"/>
                <a:gd name="T34" fmla="*/ 558 w 734"/>
                <a:gd name="T35" fmla="*/ 45 h 342"/>
                <a:gd name="T36" fmla="*/ 566 w 734"/>
                <a:gd name="T37" fmla="*/ 42 h 342"/>
                <a:gd name="T38" fmla="*/ 581 w 734"/>
                <a:gd name="T39" fmla="*/ 38 h 342"/>
                <a:gd name="T40" fmla="*/ 610 w 734"/>
                <a:gd name="T41" fmla="*/ 29 h 342"/>
                <a:gd name="T42" fmla="*/ 660 w 734"/>
                <a:gd name="T43" fmla="*/ 16 h 342"/>
                <a:gd name="T44" fmla="*/ 699 w 734"/>
                <a:gd name="T45" fmla="*/ 7 h 342"/>
                <a:gd name="T46" fmla="*/ 734 w 734"/>
                <a:gd name="T47" fmla="*/ 0 h 342"/>
                <a:gd name="T48" fmla="*/ 700 w 734"/>
                <a:gd name="T49" fmla="*/ 9 h 342"/>
                <a:gd name="T50" fmla="*/ 661 w 734"/>
                <a:gd name="T51" fmla="*/ 20 h 342"/>
                <a:gd name="T52" fmla="*/ 637 w 734"/>
                <a:gd name="T53" fmla="*/ 26 h 342"/>
                <a:gd name="T54" fmla="*/ 611 w 734"/>
                <a:gd name="T55" fmla="*/ 34 h 342"/>
                <a:gd name="T56" fmla="*/ 583 w 734"/>
                <a:gd name="T57" fmla="*/ 43 h 342"/>
                <a:gd name="T58" fmla="*/ 568 w 734"/>
                <a:gd name="T59" fmla="*/ 48 h 342"/>
                <a:gd name="T60" fmla="*/ 560 w 734"/>
                <a:gd name="T61" fmla="*/ 50 h 342"/>
                <a:gd name="T62" fmla="*/ 552 w 734"/>
                <a:gd name="T63" fmla="*/ 53 h 342"/>
                <a:gd name="T64" fmla="*/ 521 w 734"/>
                <a:gd name="T65" fmla="*/ 64 h 342"/>
                <a:gd name="T66" fmla="*/ 504 w 734"/>
                <a:gd name="T67" fmla="*/ 70 h 342"/>
                <a:gd name="T68" fmla="*/ 488 w 734"/>
                <a:gd name="T69" fmla="*/ 77 h 342"/>
                <a:gd name="T70" fmla="*/ 454 w 734"/>
                <a:gd name="T71" fmla="*/ 90 h 342"/>
                <a:gd name="T72" fmla="*/ 420 w 734"/>
                <a:gd name="T73" fmla="*/ 104 h 342"/>
                <a:gd name="T74" fmla="*/ 402 w 734"/>
                <a:gd name="T75" fmla="*/ 111 h 342"/>
                <a:gd name="T76" fmla="*/ 385 w 734"/>
                <a:gd name="T77" fmla="*/ 119 h 342"/>
                <a:gd name="T78" fmla="*/ 350 w 734"/>
                <a:gd name="T79" fmla="*/ 135 h 342"/>
                <a:gd name="T80" fmla="*/ 282 w 734"/>
                <a:gd name="T81" fmla="*/ 168 h 342"/>
                <a:gd name="T82" fmla="*/ 217 w 734"/>
                <a:gd name="T83" fmla="*/ 203 h 342"/>
                <a:gd name="T84" fmla="*/ 158 w 734"/>
                <a:gd name="T85" fmla="*/ 237 h 342"/>
                <a:gd name="T86" fmla="*/ 106 w 734"/>
                <a:gd name="T87" fmla="*/ 270 h 342"/>
                <a:gd name="T88" fmla="*/ 83 w 734"/>
                <a:gd name="T89" fmla="*/ 285 h 342"/>
                <a:gd name="T90" fmla="*/ 62 w 734"/>
                <a:gd name="T91" fmla="*/ 298 h 342"/>
                <a:gd name="T92" fmla="*/ 29 w 734"/>
                <a:gd name="T93" fmla="*/ 321 h 342"/>
                <a:gd name="T94" fmla="*/ 0 w 734"/>
                <a:gd name="T95" fmla="*/ 342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34" h="342">
                  <a:moveTo>
                    <a:pt x="0" y="342"/>
                  </a:moveTo>
                  <a:cubicBezTo>
                    <a:pt x="0" y="342"/>
                    <a:pt x="10" y="334"/>
                    <a:pt x="28" y="320"/>
                  </a:cubicBezTo>
                  <a:cubicBezTo>
                    <a:pt x="37" y="313"/>
                    <a:pt x="48" y="305"/>
                    <a:pt x="60" y="296"/>
                  </a:cubicBezTo>
                  <a:cubicBezTo>
                    <a:pt x="73" y="287"/>
                    <a:pt x="87" y="276"/>
                    <a:pt x="103" y="266"/>
                  </a:cubicBezTo>
                  <a:cubicBezTo>
                    <a:pt x="119" y="255"/>
                    <a:pt x="136" y="243"/>
                    <a:pt x="155" y="232"/>
                  </a:cubicBezTo>
                  <a:cubicBezTo>
                    <a:pt x="173" y="220"/>
                    <a:pt x="193" y="208"/>
                    <a:pt x="214" y="196"/>
                  </a:cubicBezTo>
                  <a:cubicBezTo>
                    <a:pt x="224" y="190"/>
                    <a:pt x="235" y="184"/>
                    <a:pt x="245" y="178"/>
                  </a:cubicBezTo>
                  <a:cubicBezTo>
                    <a:pt x="256" y="172"/>
                    <a:pt x="267" y="166"/>
                    <a:pt x="278" y="161"/>
                  </a:cubicBezTo>
                  <a:cubicBezTo>
                    <a:pt x="300" y="149"/>
                    <a:pt x="324" y="138"/>
                    <a:pt x="347" y="127"/>
                  </a:cubicBezTo>
                  <a:cubicBezTo>
                    <a:pt x="358" y="121"/>
                    <a:pt x="370" y="116"/>
                    <a:pt x="381" y="111"/>
                  </a:cubicBezTo>
                  <a:cubicBezTo>
                    <a:pt x="387" y="109"/>
                    <a:pt x="393" y="106"/>
                    <a:pt x="399" y="103"/>
                  </a:cubicBezTo>
                  <a:cubicBezTo>
                    <a:pt x="405" y="101"/>
                    <a:pt x="411" y="99"/>
                    <a:pt x="416" y="96"/>
                  </a:cubicBezTo>
                  <a:cubicBezTo>
                    <a:pt x="428" y="91"/>
                    <a:pt x="439" y="87"/>
                    <a:pt x="451" y="82"/>
                  </a:cubicBezTo>
                  <a:cubicBezTo>
                    <a:pt x="462" y="78"/>
                    <a:pt x="474" y="74"/>
                    <a:pt x="485" y="69"/>
                  </a:cubicBezTo>
                  <a:cubicBezTo>
                    <a:pt x="491" y="67"/>
                    <a:pt x="496" y="65"/>
                    <a:pt x="502" y="63"/>
                  </a:cubicBezTo>
                  <a:cubicBezTo>
                    <a:pt x="507" y="61"/>
                    <a:pt x="513" y="60"/>
                    <a:pt x="518" y="58"/>
                  </a:cubicBezTo>
                  <a:cubicBezTo>
                    <a:pt x="529" y="54"/>
                    <a:pt x="540" y="51"/>
                    <a:pt x="550" y="47"/>
                  </a:cubicBezTo>
                  <a:cubicBezTo>
                    <a:pt x="553" y="46"/>
                    <a:pt x="556" y="45"/>
                    <a:pt x="558" y="45"/>
                  </a:cubicBezTo>
                  <a:cubicBezTo>
                    <a:pt x="561" y="44"/>
                    <a:pt x="563" y="43"/>
                    <a:pt x="566" y="42"/>
                  </a:cubicBezTo>
                  <a:cubicBezTo>
                    <a:pt x="571" y="41"/>
                    <a:pt x="576" y="39"/>
                    <a:pt x="581" y="38"/>
                  </a:cubicBezTo>
                  <a:cubicBezTo>
                    <a:pt x="591" y="35"/>
                    <a:pt x="600" y="32"/>
                    <a:pt x="610" y="29"/>
                  </a:cubicBezTo>
                  <a:cubicBezTo>
                    <a:pt x="628" y="24"/>
                    <a:pt x="645" y="20"/>
                    <a:pt x="660" y="16"/>
                  </a:cubicBezTo>
                  <a:cubicBezTo>
                    <a:pt x="675" y="12"/>
                    <a:pt x="689" y="10"/>
                    <a:pt x="699" y="7"/>
                  </a:cubicBezTo>
                  <a:cubicBezTo>
                    <a:pt x="721" y="3"/>
                    <a:pt x="734" y="0"/>
                    <a:pt x="734" y="0"/>
                  </a:cubicBezTo>
                  <a:cubicBezTo>
                    <a:pt x="734" y="0"/>
                    <a:pt x="721" y="3"/>
                    <a:pt x="700" y="9"/>
                  </a:cubicBezTo>
                  <a:cubicBezTo>
                    <a:pt x="689" y="12"/>
                    <a:pt x="676" y="15"/>
                    <a:pt x="661" y="20"/>
                  </a:cubicBezTo>
                  <a:cubicBezTo>
                    <a:pt x="654" y="22"/>
                    <a:pt x="646" y="24"/>
                    <a:pt x="637" y="26"/>
                  </a:cubicBezTo>
                  <a:cubicBezTo>
                    <a:pt x="629" y="29"/>
                    <a:pt x="620" y="31"/>
                    <a:pt x="611" y="34"/>
                  </a:cubicBezTo>
                  <a:cubicBezTo>
                    <a:pt x="602" y="37"/>
                    <a:pt x="592" y="40"/>
                    <a:pt x="583" y="43"/>
                  </a:cubicBezTo>
                  <a:cubicBezTo>
                    <a:pt x="578" y="45"/>
                    <a:pt x="573" y="46"/>
                    <a:pt x="568" y="48"/>
                  </a:cubicBezTo>
                  <a:cubicBezTo>
                    <a:pt x="565" y="49"/>
                    <a:pt x="563" y="50"/>
                    <a:pt x="560" y="50"/>
                  </a:cubicBezTo>
                  <a:cubicBezTo>
                    <a:pt x="558" y="51"/>
                    <a:pt x="555" y="52"/>
                    <a:pt x="552" y="53"/>
                  </a:cubicBezTo>
                  <a:cubicBezTo>
                    <a:pt x="542" y="57"/>
                    <a:pt x="532" y="61"/>
                    <a:pt x="521" y="64"/>
                  </a:cubicBezTo>
                  <a:cubicBezTo>
                    <a:pt x="515" y="66"/>
                    <a:pt x="510" y="68"/>
                    <a:pt x="504" y="70"/>
                  </a:cubicBezTo>
                  <a:cubicBezTo>
                    <a:pt x="499" y="72"/>
                    <a:pt x="493" y="75"/>
                    <a:pt x="488" y="77"/>
                  </a:cubicBezTo>
                  <a:cubicBezTo>
                    <a:pt x="477" y="81"/>
                    <a:pt x="465" y="85"/>
                    <a:pt x="454" y="90"/>
                  </a:cubicBezTo>
                  <a:cubicBezTo>
                    <a:pt x="443" y="94"/>
                    <a:pt x="431" y="99"/>
                    <a:pt x="420" y="104"/>
                  </a:cubicBezTo>
                  <a:cubicBezTo>
                    <a:pt x="414" y="106"/>
                    <a:pt x="408" y="109"/>
                    <a:pt x="402" y="111"/>
                  </a:cubicBezTo>
                  <a:cubicBezTo>
                    <a:pt x="396" y="114"/>
                    <a:pt x="391" y="116"/>
                    <a:pt x="385" y="119"/>
                  </a:cubicBezTo>
                  <a:cubicBezTo>
                    <a:pt x="373" y="124"/>
                    <a:pt x="362" y="129"/>
                    <a:pt x="350" y="135"/>
                  </a:cubicBezTo>
                  <a:cubicBezTo>
                    <a:pt x="327" y="146"/>
                    <a:pt x="304" y="157"/>
                    <a:pt x="282" y="168"/>
                  </a:cubicBezTo>
                  <a:cubicBezTo>
                    <a:pt x="260" y="179"/>
                    <a:pt x="238" y="191"/>
                    <a:pt x="217" y="203"/>
                  </a:cubicBezTo>
                  <a:cubicBezTo>
                    <a:pt x="197" y="215"/>
                    <a:pt x="176" y="226"/>
                    <a:pt x="158" y="237"/>
                  </a:cubicBezTo>
                  <a:cubicBezTo>
                    <a:pt x="139" y="248"/>
                    <a:pt x="122" y="260"/>
                    <a:pt x="106" y="270"/>
                  </a:cubicBezTo>
                  <a:cubicBezTo>
                    <a:pt x="97" y="275"/>
                    <a:pt x="90" y="280"/>
                    <a:pt x="83" y="285"/>
                  </a:cubicBezTo>
                  <a:cubicBezTo>
                    <a:pt x="75" y="290"/>
                    <a:pt x="68" y="294"/>
                    <a:pt x="62" y="298"/>
                  </a:cubicBezTo>
                  <a:cubicBezTo>
                    <a:pt x="49" y="307"/>
                    <a:pt x="38" y="315"/>
                    <a:pt x="29" y="321"/>
                  </a:cubicBezTo>
                  <a:cubicBezTo>
                    <a:pt x="11" y="334"/>
                    <a:pt x="0" y="342"/>
                    <a:pt x="0" y="34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3" name="Freeform 153"/>
            <p:cNvSpPr>
              <a:spLocks/>
            </p:cNvSpPr>
            <p:nvPr/>
          </p:nvSpPr>
          <p:spPr bwMode="auto">
            <a:xfrm>
              <a:off x="1617001" y="2342633"/>
              <a:ext cx="71347" cy="66979"/>
            </a:xfrm>
            <a:custGeom>
              <a:avLst/>
              <a:gdLst>
                <a:gd name="T0" fmla="*/ 0 w 167"/>
                <a:gd name="T1" fmla="*/ 156 h 156"/>
                <a:gd name="T2" fmla="*/ 6 w 167"/>
                <a:gd name="T3" fmla="*/ 148 h 156"/>
                <a:gd name="T4" fmla="*/ 23 w 167"/>
                <a:gd name="T5" fmla="*/ 128 h 156"/>
                <a:gd name="T6" fmla="*/ 48 w 167"/>
                <a:gd name="T7" fmla="*/ 101 h 156"/>
                <a:gd name="T8" fmla="*/ 63 w 167"/>
                <a:gd name="T9" fmla="*/ 87 h 156"/>
                <a:gd name="T10" fmla="*/ 79 w 167"/>
                <a:gd name="T11" fmla="*/ 72 h 156"/>
                <a:gd name="T12" fmla="*/ 94 w 167"/>
                <a:gd name="T13" fmla="*/ 58 h 156"/>
                <a:gd name="T14" fmla="*/ 110 w 167"/>
                <a:gd name="T15" fmla="*/ 44 h 156"/>
                <a:gd name="T16" fmla="*/ 125 w 167"/>
                <a:gd name="T17" fmla="*/ 32 h 156"/>
                <a:gd name="T18" fmla="*/ 138 w 167"/>
                <a:gd name="T19" fmla="*/ 21 h 156"/>
                <a:gd name="T20" fmla="*/ 159 w 167"/>
                <a:gd name="T21" fmla="*/ 6 h 156"/>
                <a:gd name="T22" fmla="*/ 167 w 167"/>
                <a:gd name="T23" fmla="*/ 0 h 156"/>
                <a:gd name="T24" fmla="*/ 160 w 167"/>
                <a:gd name="T25" fmla="*/ 6 h 156"/>
                <a:gd name="T26" fmla="*/ 140 w 167"/>
                <a:gd name="T27" fmla="*/ 24 h 156"/>
                <a:gd name="T28" fmla="*/ 113 w 167"/>
                <a:gd name="T29" fmla="*/ 48 h 156"/>
                <a:gd name="T30" fmla="*/ 98 w 167"/>
                <a:gd name="T31" fmla="*/ 62 h 156"/>
                <a:gd name="T32" fmla="*/ 82 w 167"/>
                <a:gd name="T33" fmla="*/ 77 h 156"/>
                <a:gd name="T34" fmla="*/ 67 w 167"/>
                <a:gd name="T35" fmla="*/ 91 h 156"/>
                <a:gd name="T36" fmla="*/ 52 w 167"/>
                <a:gd name="T37" fmla="*/ 105 h 156"/>
                <a:gd name="T38" fmla="*/ 38 w 167"/>
                <a:gd name="T39" fmla="*/ 118 h 156"/>
                <a:gd name="T40" fmla="*/ 26 w 167"/>
                <a:gd name="T41" fmla="*/ 130 h 156"/>
                <a:gd name="T42" fmla="*/ 15 w 167"/>
                <a:gd name="T43" fmla="*/ 141 h 156"/>
                <a:gd name="T44" fmla="*/ 7 w 167"/>
                <a:gd name="T45" fmla="*/ 149 h 156"/>
                <a:gd name="T46" fmla="*/ 0 w 167"/>
                <a:gd name="T47"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7" h="156">
                  <a:moveTo>
                    <a:pt x="0" y="156"/>
                  </a:moveTo>
                  <a:cubicBezTo>
                    <a:pt x="0" y="156"/>
                    <a:pt x="2" y="153"/>
                    <a:pt x="6" y="148"/>
                  </a:cubicBezTo>
                  <a:cubicBezTo>
                    <a:pt x="10" y="143"/>
                    <a:pt x="16" y="136"/>
                    <a:pt x="23" y="128"/>
                  </a:cubicBezTo>
                  <a:cubicBezTo>
                    <a:pt x="30" y="120"/>
                    <a:pt x="39" y="111"/>
                    <a:pt x="48" y="101"/>
                  </a:cubicBezTo>
                  <a:cubicBezTo>
                    <a:pt x="53" y="97"/>
                    <a:pt x="58" y="92"/>
                    <a:pt x="63" y="87"/>
                  </a:cubicBezTo>
                  <a:cubicBezTo>
                    <a:pt x="68" y="82"/>
                    <a:pt x="73" y="77"/>
                    <a:pt x="79" y="72"/>
                  </a:cubicBezTo>
                  <a:cubicBezTo>
                    <a:pt x="84" y="67"/>
                    <a:pt x="89" y="63"/>
                    <a:pt x="94" y="58"/>
                  </a:cubicBezTo>
                  <a:cubicBezTo>
                    <a:pt x="100" y="53"/>
                    <a:pt x="105" y="49"/>
                    <a:pt x="110" y="44"/>
                  </a:cubicBezTo>
                  <a:cubicBezTo>
                    <a:pt x="115" y="40"/>
                    <a:pt x="120" y="36"/>
                    <a:pt x="125" y="32"/>
                  </a:cubicBezTo>
                  <a:cubicBezTo>
                    <a:pt x="130" y="28"/>
                    <a:pt x="134" y="25"/>
                    <a:pt x="138" y="21"/>
                  </a:cubicBezTo>
                  <a:cubicBezTo>
                    <a:pt x="147" y="14"/>
                    <a:pt x="154" y="9"/>
                    <a:pt x="159" y="6"/>
                  </a:cubicBezTo>
                  <a:cubicBezTo>
                    <a:pt x="164" y="2"/>
                    <a:pt x="167" y="0"/>
                    <a:pt x="167" y="0"/>
                  </a:cubicBezTo>
                  <a:cubicBezTo>
                    <a:pt x="167" y="0"/>
                    <a:pt x="164" y="2"/>
                    <a:pt x="160" y="6"/>
                  </a:cubicBezTo>
                  <a:cubicBezTo>
                    <a:pt x="155" y="11"/>
                    <a:pt x="148" y="17"/>
                    <a:pt x="140" y="24"/>
                  </a:cubicBezTo>
                  <a:cubicBezTo>
                    <a:pt x="133" y="31"/>
                    <a:pt x="123" y="39"/>
                    <a:pt x="113" y="48"/>
                  </a:cubicBezTo>
                  <a:cubicBezTo>
                    <a:pt x="108" y="53"/>
                    <a:pt x="103" y="57"/>
                    <a:pt x="98" y="62"/>
                  </a:cubicBezTo>
                  <a:cubicBezTo>
                    <a:pt x="93" y="67"/>
                    <a:pt x="88" y="72"/>
                    <a:pt x="82" y="77"/>
                  </a:cubicBezTo>
                  <a:cubicBezTo>
                    <a:pt x="77" y="81"/>
                    <a:pt x="72" y="86"/>
                    <a:pt x="67" y="91"/>
                  </a:cubicBezTo>
                  <a:cubicBezTo>
                    <a:pt x="62" y="96"/>
                    <a:pt x="57" y="100"/>
                    <a:pt x="52" y="105"/>
                  </a:cubicBezTo>
                  <a:cubicBezTo>
                    <a:pt x="47" y="110"/>
                    <a:pt x="42" y="114"/>
                    <a:pt x="38" y="118"/>
                  </a:cubicBezTo>
                  <a:cubicBezTo>
                    <a:pt x="34" y="123"/>
                    <a:pt x="29" y="127"/>
                    <a:pt x="26" y="130"/>
                  </a:cubicBezTo>
                  <a:cubicBezTo>
                    <a:pt x="22" y="134"/>
                    <a:pt x="18" y="138"/>
                    <a:pt x="15" y="141"/>
                  </a:cubicBezTo>
                  <a:cubicBezTo>
                    <a:pt x="12" y="144"/>
                    <a:pt x="9" y="146"/>
                    <a:pt x="7" y="149"/>
                  </a:cubicBezTo>
                  <a:cubicBezTo>
                    <a:pt x="3" y="153"/>
                    <a:pt x="0" y="156"/>
                    <a:pt x="0" y="15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4" name="Freeform 154"/>
            <p:cNvSpPr>
              <a:spLocks/>
            </p:cNvSpPr>
            <p:nvPr/>
          </p:nvSpPr>
          <p:spPr bwMode="auto">
            <a:xfrm>
              <a:off x="1977377" y="2222507"/>
              <a:ext cx="99012" cy="61155"/>
            </a:xfrm>
            <a:custGeom>
              <a:avLst/>
              <a:gdLst>
                <a:gd name="T0" fmla="*/ 0 w 230"/>
                <a:gd name="T1" fmla="*/ 142 h 142"/>
                <a:gd name="T2" fmla="*/ 11 w 230"/>
                <a:gd name="T3" fmla="*/ 138 h 142"/>
                <a:gd name="T4" fmla="*/ 17 w 230"/>
                <a:gd name="T5" fmla="*/ 136 h 142"/>
                <a:gd name="T6" fmla="*/ 24 w 230"/>
                <a:gd name="T7" fmla="*/ 133 h 142"/>
                <a:gd name="T8" fmla="*/ 40 w 230"/>
                <a:gd name="T9" fmla="*/ 127 h 142"/>
                <a:gd name="T10" fmla="*/ 49 w 230"/>
                <a:gd name="T11" fmla="*/ 123 h 142"/>
                <a:gd name="T12" fmla="*/ 59 w 230"/>
                <a:gd name="T13" fmla="*/ 118 h 142"/>
                <a:gd name="T14" fmla="*/ 79 w 230"/>
                <a:gd name="T15" fmla="*/ 108 h 142"/>
                <a:gd name="T16" fmla="*/ 90 w 230"/>
                <a:gd name="T17" fmla="*/ 102 h 142"/>
                <a:gd name="T18" fmla="*/ 100 w 230"/>
                <a:gd name="T19" fmla="*/ 96 h 142"/>
                <a:gd name="T20" fmla="*/ 121 w 230"/>
                <a:gd name="T21" fmla="*/ 82 h 142"/>
                <a:gd name="T22" fmla="*/ 142 w 230"/>
                <a:gd name="T23" fmla="*/ 68 h 142"/>
                <a:gd name="T24" fmla="*/ 162 w 230"/>
                <a:gd name="T25" fmla="*/ 53 h 142"/>
                <a:gd name="T26" fmla="*/ 180 w 230"/>
                <a:gd name="T27" fmla="*/ 39 h 142"/>
                <a:gd name="T28" fmla="*/ 196 w 230"/>
                <a:gd name="T29" fmla="*/ 26 h 142"/>
                <a:gd name="T30" fmla="*/ 220 w 230"/>
                <a:gd name="T31" fmla="*/ 7 h 142"/>
                <a:gd name="T32" fmla="*/ 230 w 230"/>
                <a:gd name="T33" fmla="*/ 0 h 142"/>
                <a:gd name="T34" fmla="*/ 221 w 230"/>
                <a:gd name="T35" fmla="*/ 8 h 142"/>
                <a:gd name="T36" fmla="*/ 198 w 230"/>
                <a:gd name="T37" fmla="*/ 29 h 142"/>
                <a:gd name="T38" fmla="*/ 165 w 230"/>
                <a:gd name="T39" fmla="*/ 57 h 142"/>
                <a:gd name="T40" fmla="*/ 145 w 230"/>
                <a:gd name="T41" fmla="*/ 72 h 142"/>
                <a:gd name="T42" fmla="*/ 125 w 230"/>
                <a:gd name="T43" fmla="*/ 87 h 142"/>
                <a:gd name="T44" fmla="*/ 103 w 230"/>
                <a:gd name="T45" fmla="*/ 101 h 142"/>
                <a:gd name="T46" fmla="*/ 98 w 230"/>
                <a:gd name="T47" fmla="*/ 104 h 142"/>
                <a:gd name="T48" fmla="*/ 92 w 230"/>
                <a:gd name="T49" fmla="*/ 107 h 142"/>
                <a:gd name="T50" fmla="*/ 82 w 230"/>
                <a:gd name="T51" fmla="*/ 113 h 142"/>
                <a:gd name="T52" fmla="*/ 61 w 230"/>
                <a:gd name="T53" fmla="*/ 122 h 142"/>
                <a:gd name="T54" fmla="*/ 51 w 230"/>
                <a:gd name="T55" fmla="*/ 126 h 142"/>
                <a:gd name="T56" fmla="*/ 41 w 230"/>
                <a:gd name="T57" fmla="*/ 130 h 142"/>
                <a:gd name="T58" fmla="*/ 25 w 230"/>
                <a:gd name="T59" fmla="*/ 135 h 142"/>
                <a:gd name="T60" fmla="*/ 18 w 230"/>
                <a:gd name="T61" fmla="*/ 137 h 142"/>
                <a:gd name="T62" fmla="*/ 12 w 230"/>
                <a:gd name="T63" fmla="*/ 139 h 142"/>
                <a:gd name="T64" fmla="*/ 0 w 230"/>
                <a:gd name="T65"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0" h="142">
                  <a:moveTo>
                    <a:pt x="0" y="142"/>
                  </a:moveTo>
                  <a:cubicBezTo>
                    <a:pt x="0" y="142"/>
                    <a:pt x="4" y="140"/>
                    <a:pt x="11" y="138"/>
                  </a:cubicBezTo>
                  <a:cubicBezTo>
                    <a:pt x="13" y="137"/>
                    <a:pt x="15" y="137"/>
                    <a:pt x="17" y="136"/>
                  </a:cubicBezTo>
                  <a:cubicBezTo>
                    <a:pt x="19" y="135"/>
                    <a:pt x="22" y="134"/>
                    <a:pt x="24" y="133"/>
                  </a:cubicBezTo>
                  <a:cubicBezTo>
                    <a:pt x="29" y="131"/>
                    <a:pt x="34" y="129"/>
                    <a:pt x="40" y="127"/>
                  </a:cubicBezTo>
                  <a:cubicBezTo>
                    <a:pt x="43" y="126"/>
                    <a:pt x="46" y="124"/>
                    <a:pt x="49" y="123"/>
                  </a:cubicBezTo>
                  <a:cubicBezTo>
                    <a:pt x="52" y="122"/>
                    <a:pt x="55" y="120"/>
                    <a:pt x="59" y="118"/>
                  </a:cubicBezTo>
                  <a:cubicBezTo>
                    <a:pt x="65" y="115"/>
                    <a:pt x="72" y="112"/>
                    <a:pt x="79" y="108"/>
                  </a:cubicBezTo>
                  <a:cubicBezTo>
                    <a:pt x="83" y="106"/>
                    <a:pt x="86" y="104"/>
                    <a:pt x="90" y="102"/>
                  </a:cubicBezTo>
                  <a:cubicBezTo>
                    <a:pt x="93" y="100"/>
                    <a:pt x="97" y="98"/>
                    <a:pt x="100" y="96"/>
                  </a:cubicBezTo>
                  <a:cubicBezTo>
                    <a:pt x="107" y="92"/>
                    <a:pt x="114" y="87"/>
                    <a:pt x="121" y="82"/>
                  </a:cubicBezTo>
                  <a:cubicBezTo>
                    <a:pt x="128" y="77"/>
                    <a:pt x="135" y="73"/>
                    <a:pt x="142" y="68"/>
                  </a:cubicBezTo>
                  <a:cubicBezTo>
                    <a:pt x="149" y="63"/>
                    <a:pt x="155" y="58"/>
                    <a:pt x="162" y="53"/>
                  </a:cubicBezTo>
                  <a:cubicBezTo>
                    <a:pt x="168" y="48"/>
                    <a:pt x="174" y="43"/>
                    <a:pt x="180" y="39"/>
                  </a:cubicBezTo>
                  <a:cubicBezTo>
                    <a:pt x="185" y="34"/>
                    <a:pt x="191" y="30"/>
                    <a:pt x="196" y="26"/>
                  </a:cubicBezTo>
                  <a:cubicBezTo>
                    <a:pt x="206" y="18"/>
                    <a:pt x="214" y="12"/>
                    <a:pt x="220" y="7"/>
                  </a:cubicBezTo>
                  <a:cubicBezTo>
                    <a:pt x="226" y="3"/>
                    <a:pt x="230" y="0"/>
                    <a:pt x="230" y="0"/>
                  </a:cubicBezTo>
                  <a:cubicBezTo>
                    <a:pt x="230" y="0"/>
                    <a:pt x="226" y="3"/>
                    <a:pt x="221" y="8"/>
                  </a:cubicBezTo>
                  <a:cubicBezTo>
                    <a:pt x="215" y="13"/>
                    <a:pt x="208" y="20"/>
                    <a:pt x="198" y="29"/>
                  </a:cubicBezTo>
                  <a:cubicBezTo>
                    <a:pt x="189" y="37"/>
                    <a:pt x="177" y="47"/>
                    <a:pt x="165" y="57"/>
                  </a:cubicBezTo>
                  <a:cubicBezTo>
                    <a:pt x="159" y="62"/>
                    <a:pt x="152" y="67"/>
                    <a:pt x="145" y="72"/>
                  </a:cubicBezTo>
                  <a:cubicBezTo>
                    <a:pt x="139" y="77"/>
                    <a:pt x="132" y="82"/>
                    <a:pt x="125" y="87"/>
                  </a:cubicBezTo>
                  <a:cubicBezTo>
                    <a:pt x="118" y="92"/>
                    <a:pt x="110" y="96"/>
                    <a:pt x="103" y="101"/>
                  </a:cubicBezTo>
                  <a:cubicBezTo>
                    <a:pt x="101" y="102"/>
                    <a:pt x="100" y="103"/>
                    <a:pt x="98" y="104"/>
                  </a:cubicBezTo>
                  <a:cubicBezTo>
                    <a:pt x="96" y="105"/>
                    <a:pt x="94" y="106"/>
                    <a:pt x="92" y="107"/>
                  </a:cubicBezTo>
                  <a:cubicBezTo>
                    <a:pt x="89" y="109"/>
                    <a:pt x="85" y="111"/>
                    <a:pt x="82" y="113"/>
                  </a:cubicBezTo>
                  <a:cubicBezTo>
                    <a:pt x="74" y="116"/>
                    <a:pt x="67" y="120"/>
                    <a:pt x="61" y="122"/>
                  </a:cubicBezTo>
                  <a:cubicBezTo>
                    <a:pt x="57" y="124"/>
                    <a:pt x="54" y="125"/>
                    <a:pt x="51" y="126"/>
                  </a:cubicBezTo>
                  <a:cubicBezTo>
                    <a:pt x="47" y="128"/>
                    <a:pt x="44" y="129"/>
                    <a:pt x="41" y="130"/>
                  </a:cubicBezTo>
                  <a:cubicBezTo>
                    <a:pt x="35" y="132"/>
                    <a:pt x="30" y="134"/>
                    <a:pt x="25" y="135"/>
                  </a:cubicBezTo>
                  <a:cubicBezTo>
                    <a:pt x="22" y="136"/>
                    <a:pt x="20" y="137"/>
                    <a:pt x="18" y="137"/>
                  </a:cubicBezTo>
                  <a:cubicBezTo>
                    <a:pt x="16" y="138"/>
                    <a:pt x="14" y="139"/>
                    <a:pt x="12" y="139"/>
                  </a:cubicBezTo>
                  <a:cubicBezTo>
                    <a:pt x="5" y="141"/>
                    <a:pt x="0" y="142"/>
                    <a:pt x="0" y="14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155"/>
            <p:cNvSpPr>
              <a:spLocks/>
            </p:cNvSpPr>
            <p:nvPr/>
          </p:nvSpPr>
          <p:spPr bwMode="auto">
            <a:xfrm>
              <a:off x="1705821" y="2291670"/>
              <a:ext cx="235883" cy="12377"/>
            </a:xfrm>
            <a:custGeom>
              <a:avLst/>
              <a:gdLst>
                <a:gd name="T0" fmla="*/ 0 w 550"/>
                <a:gd name="T1" fmla="*/ 4 h 28"/>
                <a:gd name="T2" fmla="*/ 6 w 550"/>
                <a:gd name="T3" fmla="*/ 4 h 28"/>
                <a:gd name="T4" fmla="*/ 24 w 550"/>
                <a:gd name="T5" fmla="*/ 6 h 28"/>
                <a:gd name="T6" fmla="*/ 51 w 550"/>
                <a:gd name="T7" fmla="*/ 8 h 28"/>
                <a:gd name="T8" fmla="*/ 86 w 550"/>
                <a:gd name="T9" fmla="*/ 11 h 28"/>
                <a:gd name="T10" fmla="*/ 106 w 550"/>
                <a:gd name="T11" fmla="*/ 13 h 28"/>
                <a:gd name="T12" fmla="*/ 128 w 550"/>
                <a:gd name="T13" fmla="*/ 14 h 28"/>
                <a:gd name="T14" fmla="*/ 151 w 550"/>
                <a:gd name="T15" fmla="*/ 15 h 28"/>
                <a:gd name="T16" fmla="*/ 174 w 550"/>
                <a:gd name="T17" fmla="*/ 16 h 28"/>
                <a:gd name="T18" fmla="*/ 199 w 550"/>
                <a:gd name="T19" fmla="*/ 17 h 28"/>
                <a:gd name="T20" fmla="*/ 224 w 550"/>
                <a:gd name="T21" fmla="*/ 18 h 28"/>
                <a:gd name="T22" fmla="*/ 250 w 550"/>
                <a:gd name="T23" fmla="*/ 19 h 28"/>
                <a:gd name="T24" fmla="*/ 275 w 550"/>
                <a:gd name="T25" fmla="*/ 19 h 28"/>
                <a:gd name="T26" fmla="*/ 288 w 550"/>
                <a:gd name="T27" fmla="*/ 19 h 28"/>
                <a:gd name="T28" fmla="*/ 301 w 550"/>
                <a:gd name="T29" fmla="*/ 19 h 28"/>
                <a:gd name="T30" fmla="*/ 327 w 550"/>
                <a:gd name="T31" fmla="*/ 18 h 28"/>
                <a:gd name="T32" fmla="*/ 377 w 550"/>
                <a:gd name="T33" fmla="*/ 17 h 28"/>
                <a:gd name="T34" fmla="*/ 400 w 550"/>
                <a:gd name="T35" fmla="*/ 16 h 28"/>
                <a:gd name="T36" fmla="*/ 423 w 550"/>
                <a:gd name="T37" fmla="*/ 14 h 28"/>
                <a:gd name="T38" fmla="*/ 465 w 550"/>
                <a:gd name="T39" fmla="*/ 11 h 28"/>
                <a:gd name="T40" fmla="*/ 474 w 550"/>
                <a:gd name="T41" fmla="*/ 10 h 28"/>
                <a:gd name="T42" fmla="*/ 483 w 550"/>
                <a:gd name="T43" fmla="*/ 9 h 28"/>
                <a:gd name="T44" fmla="*/ 500 w 550"/>
                <a:gd name="T45" fmla="*/ 7 h 28"/>
                <a:gd name="T46" fmla="*/ 514 w 550"/>
                <a:gd name="T47" fmla="*/ 5 h 28"/>
                <a:gd name="T48" fmla="*/ 527 w 550"/>
                <a:gd name="T49" fmla="*/ 3 h 28"/>
                <a:gd name="T50" fmla="*/ 544 w 550"/>
                <a:gd name="T51" fmla="*/ 1 h 28"/>
                <a:gd name="T52" fmla="*/ 550 w 550"/>
                <a:gd name="T53" fmla="*/ 0 h 28"/>
                <a:gd name="T54" fmla="*/ 544 w 550"/>
                <a:gd name="T55" fmla="*/ 1 h 28"/>
                <a:gd name="T56" fmla="*/ 527 w 550"/>
                <a:gd name="T57" fmla="*/ 5 h 28"/>
                <a:gd name="T58" fmla="*/ 515 w 550"/>
                <a:gd name="T59" fmla="*/ 8 h 28"/>
                <a:gd name="T60" fmla="*/ 500 w 550"/>
                <a:gd name="T61" fmla="*/ 10 h 28"/>
                <a:gd name="T62" fmla="*/ 465 w 550"/>
                <a:gd name="T63" fmla="*/ 16 h 28"/>
                <a:gd name="T64" fmla="*/ 424 w 550"/>
                <a:gd name="T65" fmla="*/ 20 h 28"/>
                <a:gd name="T66" fmla="*/ 401 w 550"/>
                <a:gd name="T67" fmla="*/ 23 h 28"/>
                <a:gd name="T68" fmla="*/ 377 w 550"/>
                <a:gd name="T69" fmla="*/ 24 h 28"/>
                <a:gd name="T70" fmla="*/ 352 w 550"/>
                <a:gd name="T71" fmla="*/ 26 h 28"/>
                <a:gd name="T72" fmla="*/ 327 w 550"/>
                <a:gd name="T73" fmla="*/ 27 h 28"/>
                <a:gd name="T74" fmla="*/ 301 w 550"/>
                <a:gd name="T75" fmla="*/ 27 h 28"/>
                <a:gd name="T76" fmla="*/ 288 w 550"/>
                <a:gd name="T77" fmla="*/ 28 h 28"/>
                <a:gd name="T78" fmla="*/ 275 w 550"/>
                <a:gd name="T79" fmla="*/ 28 h 28"/>
                <a:gd name="T80" fmla="*/ 249 w 550"/>
                <a:gd name="T81" fmla="*/ 27 h 28"/>
                <a:gd name="T82" fmla="*/ 224 w 550"/>
                <a:gd name="T83" fmla="*/ 27 h 28"/>
                <a:gd name="T84" fmla="*/ 199 w 550"/>
                <a:gd name="T85" fmla="*/ 25 h 28"/>
                <a:gd name="T86" fmla="*/ 174 w 550"/>
                <a:gd name="T87" fmla="*/ 24 h 28"/>
                <a:gd name="T88" fmla="*/ 150 w 550"/>
                <a:gd name="T89" fmla="*/ 22 h 28"/>
                <a:gd name="T90" fmla="*/ 127 w 550"/>
                <a:gd name="T91" fmla="*/ 20 h 28"/>
                <a:gd name="T92" fmla="*/ 86 w 550"/>
                <a:gd name="T93" fmla="*/ 16 h 28"/>
                <a:gd name="T94" fmla="*/ 51 w 550"/>
                <a:gd name="T95" fmla="*/ 12 h 28"/>
                <a:gd name="T96" fmla="*/ 24 w 550"/>
                <a:gd name="T97" fmla="*/ 8 h 28"/>
                <a:gd name="T98" fmla="*/ 6 w 550"/>
                <a:gd name="T99" fmla="*/ 5 h 28"/>
                <a:gd name="T100" fmla="*/ 0 w 550"/>
                <a:gd name="T101" fmla="*/ 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0" h="28">
                  <a:moveTo>
                    <a:pt x="0" y="4"/>
                  </a:moveTo>
                  <a:cubicBezTo>
                    <a:pt x="0" y="4"/>
                    <a:pt x="2" y="4"/>
                    <a:pt x="6" y="4"/>
                  </a:cubicBezTo>
                  <a:cubicBezTo>
                    <a:pt x="10" y="5"/>
                    <a:pt x="16" y="5"/>
                    <a:pt x="24" y="6"/>
                  </a:cubicBezTo>
                  <a:cubicBezTo>
                    <a:pt x="31" y="7"/>
                    <a:pt x="40" y="7"/>
                    <a:pt x="51" y="8"/>
                  </a:cubicBezTo>
                  <a:cubicBezTo>
                    <a:pt x="61" y="9"/>
                    <a:pt x="73" y="10"/>
                    <a:pt x="86" y="11"/>
                  </a:cubicBezTo>
                  <a:cubicBezTo>
                    <a:pt x="93" y="12"/>
                    <a:pt x="99" y="12"/>
                    <a:pt x="106" y="13"/>
                  </a:cubicBezTo>
                  <a:cubicBezTo>
                    <a:pt x="113" y="13"/>
                    <a:pt x="120" y="14"/>
                    <a:pt x="128" y="14"/>
                  </a:cubicBezTo>
                  <a:cubicBezTo>
                    <a:pt x="135" y="14"/>
                    <a:pt x="143" y="15"/>
                    <a:pt x="151" y="15"/>
                  </a:cubicBezTo>
                  <a:cubicBezTo>
                    <a:pt x="158" y="16"/>
                    <a:pt x="166" y="16"/>
                    <a:pt x="174" y="16"/>
                  </a:cubicBezTo>
                  <a:cubicBezTo>
                    <a:pt x="182" y="17"/>
                    <a:pt x="191" y="17"/>
                    <a:pt x="199" y="17"/>
                  </a:cubicBezTo>
                  <a:cubicBezTo>
                    <a:pt x="207" y="18"/>
                    <a:pt x="216" y="18"/>
                    <a:pt x="224" y="18"/>
                  </a:cubicBezTo>
                  <a:cubicBezTo>
                    <a:pt x="233" y="18"/>
                    <a:pt x="241" y="18"/>
                    <a:pt x="250" y="19"/>
                  </a:cubicBezTo>
                  <a:cubicBezTo>
                    <a:pt x="258" y="19"/>
                    <a:pt x="267" y="19"/>
                    <a:pt x="275" y="19"/>
                  </a:cubicBezTo>
                  <a:cubicBezTo>
                    <a:pt x="288" y="19"/>
                    <a:pt x="288" y="19"/>
                    <a:pt x="288" y="19"/>
                  </a:cubicBezTo>
                  <a:cubicBezTo>
                    <a:pt x="293" y="19"/>
                    <a:pt x="297" y="19"/>
                    <a:pt x="301" y="19"/>
                  </a:cubicBezTo>
                  <a:cubicBezTo>
                    <a:pt x="310" y="19"/>
                    <a:pt x="318" y="19"/>
                    <a:pt x="327" y="18"/>
                  </a:cubicBezTo>
                  <a:cubicBezTo>
                    <a:pt x="344" y="18"/>
                    <a:pt x="360" y="18"/>
                    <a:pt x="377" y="17"/>
                  </a:cubicBezTo>
                  <a:cubicBezTo>
                    <a:pt x="385" y="16"/>
                    <a:pt x="393" y="16"/>
                    <a:pt x="400" y="16"/>
                  </a:cubicBezTo>
                  <a:cubicBezTo>
                    <a:pt x="408" y="15"/>
                    <a:pt x="416" y="14"/>
                    <a:pt x="423" y="14"/>
                  </a:cubicBezTo>
                  <a:cubicBezTo>
                    <a:pt x="438" y="13"/>
                    <a:pt x="452" y="12"/>
                    <a:pt x="465" y="11"/>
                  </a:cubicBezTo>
                  <a:cubicBezTo>
                    <a:pt x="468" y="10"/>
                    <a:pt x="471" y="10"/>
                    <a:pt x="474" y="10"/>
                  </a:cubicBezTo>
                  <a:cubicBezTo>
                    <a:pt x="477" y="9"/>
                    <a:pt x="480" y="9"/>
                    <a:pt x="483" y="9"/>
                  </a:cubicBezTo>
                  <a:cubicBezTo>
                    <a:pt x="489" y="8"/>
                    <a:pt x="494" y="7"/>
                    <a:pt x="500" y="7"/>
                  </a:cubicBezTo>
                  <a:cubicBezTo>
                    <a:pt x="505" y="6"/>
                    <a:pt x="510" y="6"/>
                    <a:pt x="514" y="5"/>
                  </a:cubicBezTo>
                  <a:cubicBezTo>
                    <a:pt x="519" y="4"/>
                    <a:pt x="523" y="4"/>
                    <a:pt x="527" y="3"/>
                  </a:cubicBezTo>
                  <a:cubicBezTo>
                    <a:pt x="534" y="2"/>
                    <a:pt x="540" y="2"/>
                    <a:pt x="544" y="1"/>
                  </a:cubicBezTo>
                  <a:cubicBezTo>
                    <a:pt x="548" y="0"/>
                    <a:pt x="550" y="0"/>
                    <a:pt x="550" y="0"/>
                  </a:cubicBezTo>
                  <a:cubicBezTo>
                    <a:pt x="550" y="0"/>
                    <a:pt x="548" y="1"/>
                    <a:pt x="544" y="1"/>
                  </a:cubicBezTo>
                  <a:cubicBezTo>
                    <a:pt x="540" y="2"/>
                    <a:pt x="534" y="4"/>
                    <a:pt x="527" y="5"/>
                  </a:cubicBezTo>
                  <a:cubicBezTo>
                    <a:pt x="523" y="6"/>
                    <a:pt x="519" y="7"/>
                    <a:pt x="515" y="8"/>
                  </a:cubicBezTo>
                  <a:cubicBezTo>
                    <a:pt x="510" y="8"/>
                    <a:pt x="505" y="9"/>
                    <a:pt x="500" y="10"/>
                  </a:cubicBezTo>
                  <a:cubicBezTo>
                    <a:pt x="490" y="12"/>
                    <a:pt x="478" y="14"/>
                    <a:pt x="465" y="16"/>
                  </a:cubicBezTo>
                  <a:cubicBezTo>
                    <a:pt x="452" y="17"/>
                    <a:pt x="438" y="19"/>
                    <a:pt x="424" y="20"/>
                  </a:cubicBezTo>
                  <a:cubicBezTo>
                    <a:pt x="416" y="21"/>
                    <a:pt x="409" y="22"/>
                    <a:pt x="401" y="23"/>
                  </a:cubicBezTo>
                  <a:cubicBezTo>
                    <a:pt x="393" y="23"/>
                    <a:pt x="385" y="24"/>
                    <a:pt x="377" y="24"/>
                  </a:cubicBezTo>
                  <a:cubicBezTo>
                    <a:pt x="369" y="25"/>
                    <a:pt x="361" y="26"/>
                    <a:pt x="352" y="26"/>
                  </a:cubicBezTo>
                  <a:cubicBezTo>
                    <a:pt x="344" y="26"/>
                    <a:pt x="336" y="27"/>
                    <a:pt x="327" y="27"/>
                  </a:cubicBezTo>
                  <a:cubicBezTo>
                    <a:pt x="318" y="27"/>
                    <a:pt x="310" y="27"/>
                    <a:pt x="301" y="27"/>
                  </a:cubicBezTo>
                  <a:cubicBezTo>
                    <a:pt x="297" y="27"/>
                    <a:pt x="293" y="28"/>
                    <a:pt x="288" y="28"/>
                  </a:cubicBezTo>
                  <a:cubicBezTo>
                    <a:pt x="275" y="28"/>
                    <a:pt x="275" y="28"/>
                    <a:pt x="275" y="28"/>
                  </a:cubicBezTo>
                  <a:cubicBezTo>
                    <a:pt x="267" y="27"/>
                    <a:pt x="258" y="27"/>
                    <a:pt x="249" y="27"/>
                  </a:cubicBezTo>
                  <a:cubicBezTo>
                    <a:pt x="241" y="27"/>
                    <a:pt x="232" y="27"/>
                    <a:pt x="224" y="27"/>
                  </a:cubicBezTo>
                  <a:cubicBezTo>
                    <a:pt x="215" y="26"/>
                    <a:pt x="207" y="26"/>
                    <a:pt x="199" y="25"/>
                  </a:cubicBezTo>
                  <a:cubicBezTo>
                    <a:pt x="190" y="25"/>
                    <a:pt x="182" y="25"/>
                    <a:pt x="174" y="24"/>
                  </a:cubicBezTo>
                  <a:cubicBezTo>
                    <a:pt x="166" y="24"/>
                    <a:pt x="158" y="23"/>
                    <a:pt x="150" y="22"/>
                  </a:cubicBezTo>
                  <a:cubicBezTo>
                    <a:pt x="142" y="22"/>
                    <a:pt x="135" y="21"/>
                    <a:pt x="127" y="20"/>
                  </a:cubicBezTo>
                  <a:cubicBezTo>
                    <a:pt x="112" y="19"/>
                    <a:pt x="99" y="17"/>
                    <a:pt x="86" y="16"/>
                  </a:cubicBezTo>
                  <a:cubicBezTo>
                    <a:pt x="73" y="15"/>
                    <a:pt x="61" y="13"/>
                    <a:pt x="51" y="12"/>
                  </a:cubicBezTo>
                  <a:cubicBezTo>
                    <a:pt x="40" y="10"/>
                    <a:pt x="31" y="9"/>
                    <a:pt x="24" y="8"/>
                  </a:cubicBezTo>
                  <a:cubicBezTo>
                    <a:pt x="16" y="6"/>
                    <a:pt x="10" y="5"/>
                    <a:pt x="6" y="5"/>
                  </a:cubicBezTo>
                  <a:cubicBezTo>
                    <a:pt x="2" y="4"/>
                    <a:pt x="0" y="4"/>
                    <a:pt x="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156"/>
            <p:cNvSpPr>
              <a:spLocks/>
            </p:cNvSpPr>
            <p:nvPr/>
          </p:nvSpPr>
          <p:spPr bwMode="auto">
            <a:xfrm>
              <a:off x="1788817" y="2184650"/>
              <a:ext cx="336351" cy="302134"/>
            </a:xfrm>
            <a:custGeom>
              <a:avLst/>
              <a:gdLst>
                <a:gd name="T0" fmla="*/ 784 w 785"/>
                <a:gd name="T1" fmla="*/ 0 h 705"/>
                <a:gd name="T2" fmla="*/ 785 w 785"/>
                <a:gd name="T3" fmla="*/ 3 h 705"/>
                <a:gd name="T4" fmla="*/ 784 w 785"/>
                <a:gd name="T5" fmla="*/ 12 h 705"/>
                <a:gd name="T6" fmla="*/ 767 w 785"/>
                <a:gd name="T7" fmla="*/ 42 h 705"/>
                <a:gd name="T8" fmla="*/ 751 w 785"/>
                <a:gd name="T9" fmla="*/ 61 h 705"/>
                <a:gd name="T10" fmla="*/ 731 w 785"/>
                <a:gd name="T11" fmla="*/ 82 h 705"/>
                <a:gd name="T12" fmla="*/ 684 w 785"/>
                <a:gd name="T13" fmla="*/ 133 h 705"/>
                <a:gd name="T14" fmla="*/ 627 w 785"/>
                <a:gd name="T15" fmla="*/ 192 h 705"/>
                <a:gd name="T16" fmla="*/ 564 w 785"/>
                <a:gd name="T17" fmla="*/ 258 h 705"/>
                <a:gd name="T18" fmla="*/ 530 w 785"/>
                <a:gd name="T19" fmla="*/ 293 h 705"/>
                <a:gd name="T20" fmla="*/ 496 w 785"/>
                <a:gd name="T21" fmla="*/ 328 h 705"/>
                <a:gd name="T22" fmla="*/ 424 w 785"/>
                <a:gd name="T23" fmla="*/ 400 h 705"/>
                <a:gd name="T24" fmla="*/ 353 w 785"/>
                <a:gd name="T25" fmla="*/ 471 h 705"/>
                <a:gd name="T26" fmla="*/ 335 w 785"/>
                <a:gd name="T27" fmla="*/ 489 h 705"/>
                <a:gd name="T28" fmla="*/ 318 w 785"/>
                <a:gd name="T29" fmla="*/ 506 h 705"/>
                <a:gd name="T30" fmla="*/ 283 w 785"/>
                <a:gd name="T31" fmla="*/ 540 h 705"/>
                <a:gd name="T32" fmla="*/ 217 w 785"/>
                <a:gd name="T33" fmla="*/ 603 h 705"/>
                <a:gd name="T34" fmla="*/ 158 w 785"/>
                <a:gd name="T35" fmla="*/ 660 h 705"/>
                <a:gd name="T36" fmla="*/ 144 w 785"/>
                <a:gd name="T37" fmla="*/ 673 h 705"/>
                <a:gd name="T38" fmla="*/ 137 w 785"/>
                <a:gd name="T39" fmla="*/ 678 h 705"/>
                <a:gd name="T40" fmla="*/ 133 w 785"/>
                <a:gd name="T41" fmla="*/ 681 h 705"/>
                <a:gd name="T42" fmla="*/ 129 w 785"/>
                <a:gd name="T43" fmla="*/ 684 h 705"/>
                <a:gd name="T44" fmla="*/ 99 w 785"/>
                <a:gd name="T45" fmla="*/ 700 h 705"/>
                <a:gd name="T46" fmla="*/ 69 w 785"/>
                <a:gd name="T47" fmla="*/ 705 h 705"/>
                <a:gd name="T48" fmla="*/ 44 w 785"/>
                <a:gd name="T49" fmla="*/ 701 h 705"/>
                <a:gd name="T50" fmla="*/ 34 w 785"/>
                <a:gd name="T51" fmla="*/ 698 h 705"/>
                <a:gd name="T52" fmla="*/ 26 w 785"/>
                <a:gd name="T53" fmla="*/ 694 h 705"/>
                <a:gd name="T54" fmla="*/ 12 w 785"/>
                <a:gd name="T55" fmla="*/ 689 h 705"/>
                <a:gd name="T56" fmla="*/ 0 w 785"/>
                <a:gd name="T57" fmla="*/ 685 h 705"/>
                <a:gd name="T58" fmla="*/ 12 w 785"/>
                <a:gd name="T59" fmla="*/ 688 h 705"/>
                <a:gd name="T60" fmla="*/ 26 w 785"/>
                <a:gd name="T61" fmla="*/ 692 h 705"/>
                <a:gd name="T62" fmla="*/ 46 w 785"/>
                <a:gd name="T63" fmla="*/ 696 h 705"/>
                <a:gd name="T64" fmla="*/ 96 w 785"/>
                <a:gd name="T65" fmla="*/ 691 h 705"/>
                <a:gd name="T66" fmla="*/ 149 w 785"/>
                <a:gd name="T67" fmla="*/ 650 h 705"/>
                <a:gd name="T68" fmla="*/ 176 w 785"/>
                <a:gd name="T69" fmla="*/ 622 h 705"/>
                <a:gd name="T70" fmla="*/ 205 w 785"/>
                <a:gd name="T71" fmla="*/ 591 h 705"/>
                <a:gd name="T72" fmla="*/ 269 w 785"/>
                <a:gd name="T73" fmla="*/ 525 h 705"/>
                <a:gd name="T74" fmla="*/ 302 w 785"/>
                <a:gd name="T75" fmla="*/ 491 h 705"/>
                <a:gd name="T76" fmla="*/ 319 w 785"/>
                <a:gd name="T77" fmla="*/ 473 h 705"/>
                <a:gd name="T78" fmla="*/ 337 w 785"/>
                <a:gd name="T79" fmla="*/ 455 h 705"/>
                <a:gd name="T80" fmla="*/ 408 w 785"/>
                <a:gd name="T81" fmla="*/ 383 h 705"/>
                <a:gd name="T82" fmla="*/ 480 w 785"/>
                <a:gd name="T83" fmla="*/ 312 h 705"/>
                <a:gd name="T84" fmla="*/ 515 w 785"/>
                <a:gd name="T85" fmla="*/ 277 h 705"/>
                <a:gd name="T86" fmla="*/ 549 w 785"/>
                <a:gd name="T87" fmla="*/ 244 h 705"/>
                <a:gd name="T88" fmla="*/ 615 w 785"/>
                <a:gd name="T89" fmla="*/ 180 h 705"/>
                <a:gd name="T90" fmla="*/ 674 w 785"/>
                <a:gd name="T91" fmla="*/ 123 h 705"/>
                <a:gd name="T92" fmla="*/ 725 w 785"/>
                <a:gd name="T93" fmla="*/ 76 h 705"/>
                <a:gd name="T94" fmla="*/ 746 w 785"/>
                <a:gd name="T95" fmla="*/ 56 h 705"/>
                <a:gd name="T96" fmla="*/ 764 w 785"/>
                <a:gd name="T97" fmla="*/ 39 h 705"/>
                <a:gd name="T98" fmla="*/ 783 w 785"/>
                <a:gd name="T99" fmla="*/ 12 h 705"/>
                <a:gd name="T100" fmla="*/ 784 w 785"/>
                <a:gd name="T101" fmla="*/ 3 h 705"/>
                <a:gd name="T102" fmla="*/ 784 w 785"/>
                <a:gd name="T103" fmla="*/ 0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85" h="705">
                  <a:moveTo>
                    <a:pt x="784" y="0"/>
                  </a:moveTo>
                  <a:cubicBezTo>
                    <a:pt x="784" y="0"/>
                    <a:pt x="784" y="1"/>
                    <a:pt x="785" y="3"/>
                  </a:cubicBezTo>
                  <a:cubicBezTo>
                    <a:pt x="785" y="5"/>
                    <a:pt x="785" y="8"/>
                    <a:pt x="784" y="12"/>
                  </a:cubicBezTo>
                  <a:cubicBezTo>
                    <a:pt x="782" y="20"/>
                    <a:pt x="776" y="31"/>
                    <a:pt x="767" y="42"/>
                  </a:cubicBezTo>
                  <a:cubicBezTo>
                    <a:pt x="762" y="48"/>
                    <a:pt x="757" y="54"/>
                    <a:pt x="751" y="61"/>
                  </a:cubicBezTo>
                  <a:cubicBezTo>
                    <a:pt x="745" y="67"/>
                    <a:pt x="738" y="74"/>
                    <a:pt x="731" y="82"/>
                  </a:cubicBezTo>
                  <a:cubicBezTo>
                    <a:pt x="717" y="97"/>
                    <a:pt x="701" y="114"/>
                    <a:pt x="684" y="133"/>
                  </a:cubicBezTo>
                  <a:cubicBezTo>
                    <a:pt x="666" y="151"/>
                    <a:pt x="648" y="171"/>
                    <a:pt x="627" y="192"/>
                  </a:cubicBezTo>
                  <a:cubicBezTo>
                    <a:pt x="607" y="213"/>
                    <a:pt x="586" y="235"/>
                    <a:pt x="564" y="258"/>
                  </a:cubicBezTo>
                  <a:cubicBezTo>
                    <a:pt x="553" y="269"/>
                    <a:pt x="542" y="281"/>
                    <a:pt x="530" y="293"/>
                  </a:cubicBezTo>
                  <a:cubicBezTo>
                    <a:pt x="519" y="304"/>
                    <a:pt x="507" y="316"/>
                    <a:pt x="496" y="328"/>
                  </a:cubicBezTo>
                  <a:cubicBezTo>
                    <a:pt x="472" y="352"/>
                    <a:pt x="448" y="376"/>
                    <a:pt x="424" y="400"/>
                  </a:cubicBezTo>
                  <a:cubicBezTo>
                    <a:pt x="401" y="424"/>
                    <a:pt x="377" y="448"/>
                    <a:pt x="353" y="471"/>
                  </a:cubicBezTo>
                  <a:cubicBezTo>
                    <a:pt x="347" y="477"/>
                    <a:pt x="341" y="483"/>
                    <a:pt x="335" y="489"/>
                  </a:cubicBezTo>
                  <a:cubicBezTo>
                    <a:pt x="329" y="494"/>
                    <a:pt x="323" y="500"/>
                    <a:pt x="318" y="506"/>
                  </a:cubicBezTo>
                  <a:cubicBezTo>
                    <a:pt x="306" y="517"/>
                    <a:pt x="294" y="529"/>
                    <a:pt x="283" y="540"/>
                  </a:cubicBezTo>
                  <a:cubicBezTo>
                    <a:pt x="261" y="562"/>
                    <a:pt x="238" y="583"/>
                    <a:pt x="217" y="603"/>
                  </a:cubicBezTo>
                  <a:cubicBezTo>
                    <a:pt x="196" y="624"/>
                    <a:pt x="177" y="643"/>
                    <a:pt x="158" y="660"/>
                  </a:cubicBezTo>
                  <a:cubicBezTo>
                    <a:pt x="153" y="664"/>
                    <a:pt x="149" y="669"/>
                    <a:pt x="144" y="673"/>
                  </a:cubicBezTo>
                  <a:cubicBezTo>
                    <a:pt x="142" y="675"/>
                    <a:pt x="139" y="677"/>
                    <a:pt x="137" y="678"/>
                  </a:cubicBezTo>
                  <a:cubicBezTo>
                    <a:pt x="135" y="679"/>
                    <a:pt x="134" y="680"/>
                    <a:pt x="133" y="681"/>
                  </a:cubicBezTo>
                  <a:cubicBezTo>
                    <a:pt x="132" y="682"/>
                    <a:pt x="131" y="683"/>
                    <a:pt x="129" y="684"/>
                  </a:cubicBezTo>
                  <a:cubicBezTo>
                    <a:pt x="120" y="691"/>
                    <a:pt x="109" y="696"/>
                    <a:pt x="99" y="700"/>
                  </a:cubicBezTo>
                  <a:cubicBezTo>
                    <a:pt x="89" y="703"/>
                    <a:pt x="79" y="705"/>
                    <a:pt x="69" y="705"/>
                  </a:cubicBezTo>
                  <a:cubicBezTo>
                    <a:pt x="60" y="705"/>
                    <a:pt x="52" y="703"/>
                    <a:pt x="44" y="701"/>
                  </a:cubicBezTo>
                  <a:cubicBezTo>
                    <a:pt x="41" y="700"/>
                    <a:pt x="37" y="699"/>
                    <a:pt x="34" y="698"/>
                  </a:cubicBezTo>
                  <a:cubicBezTo>
                    <a:pt x="31" y="696"/>
                    <a:pt x="28" y="695"/>
                    <a:pt x="26" y="694"/>
                  </a:cubicBezTo>
                  <a:cubicBezTo>
                    <a:pt x="20" y="692"/>
                    <a:pt x="16" y="691"/>
                    <a:pt x="12" y="689"/>
                  </a:cubicBezTo>
                  <a:cubicBezTo>
                    <a:pt x="4" y="687"/>
                    <a:pt x="0" y="685"/>
                    <a:pt x="0" y="685"/>
                  </a:cubicBezTo>
                  <a:cubicBezTo>
                    <a:pt x="0" y="685"/>
                    <a:pt x="5" y="686"/>
                    <a:pt x="12" y="688"/>
                  </a:cubicBezTo>
                  <a:cubicBezTo>
                    <a:pt x="16" y="689"/>
                    <a:pt x="21" y="690"/>
                    <a:pt x="26" y="692"/>
                  </a:cubicBezTo>
                  <a:cubicBezTo>
                    <a:pt x="32" y="693"/>
                    <a:pt x="38" y="695"/>
                    <a:pt x="46" y="696"/>
                  </a:cubicBezTo>
                  <a:cubicBezTo>
                    <a:pt x="60" y="699"/>
                    <a:pt x="78" y="699"/>
                    <a:pt x="96" y="691"/>
                  </a:cubicBezTo>
                  <a:cubicBezTo>
                    <a:pt x="114" y="684"/>
                    <a:pt x="131" y="669"/>
                    <a:pt x="149" y="650"/>
                  </a:cubicBezTo>
                  <a:cubicBezTo>
                    <a:pt x="157" y="641"/>
                    <a:pt x="166" y="632"/>
                    <a:pt x="176" y="622"/>
                  </a:cubicBezTo>
                  <a:cubicBezTo>
                    <a:pt x="185" y="612"/>
                    <a:pt x="195" y="602"/>
                    <a:pt x="205" y="591"/>
                  </a:cubicBezTo>
                  <a:cubicBezTo>
                    <a:pt x="225" y="570"/>
                    <a:pt x="246" y="548"/>
                    <a:pt x="269" y="525"/>
                  </a:cubicBezTo>
                  <a:cubicBezTo>
                    <a:pt x="280" y="514"/>
                    <a:pt x="291" y="502"/>
                    <a:pt x="302" y="491"/>
                  </a:cubicBezTo>
                  <a:cubicBezTo>
                    <a:pt x="308" y="485"/>
                    <a:pt x="314" y="479"/>
                    <a:pt x="319" y="473"/>
                  </a:cubicBezTo>
                  <a:cubicBezTo>
                    <a:pt x="325" y="467"/>
                    <a:pt x="331" y="461"/>
                    <a:pt x="337" y="455"/>
                  </a:cubicBezTo>
                  <a:cubicBezTo>
                    <a:pt x="360" y="431"/>
                    <a:pt x="384" y="407"/>
                    <a:pt x="408" y="383"/>
                  </a:cubicBezTo>
                  <a:cubicBezTo>
                    <a:pt x="432" y="359"/>
                    <a:pt x="456" y="336"/>
                    <a:pt x="480" y="312"/>
                  </a:cubicBezTo>
                  <a:cubicBezTo>
                    <a:pt x="491" y="300"/>
                    <a:pt x="503" y="289"/>
                    <a:pt x="515" y="277"/>
                  </a:cubicBezTo>
                  <a:cubicBezTo>
                    <a:pt x="526" y="266"/>
                    <a:pt x="538" y="255"/>
                    <a:pt x="549" y="244"/>
                  </a:cubicBezTo>
                  <a:cubicBezTo>
                    <a:pt x="572" y="221"/>
                    <a:pt x="594" y="200"/>
                    <a:pt x="615" y="180"/>
                  </a:cubicBezTo>
                  <a:cubicBezTo>
                    <a:pt x="636" y="160"/>
                    <a:pt x="656" y="141"/>
                    <a:pt x="674" y="123"/>
                  </a:cubicBezTo>
                  <a:cubicBezTo>
                    <a:pt x="693" y="106"/>
                    <a:pt x="710" y="90"/>
                    <a:pt x="725" y="76"/>
                  </a:cubicBezTo>
                  <a:cubicBezTo>
                    <a:pt x="732" y="69"/>
                    <a:pt x="739" y="62"/>
                    <a:pt x="746" y="56"/>
                  </a:cubicBezTo>
                  <a:cubicBezTo>
                    <a:pt x="753" y="50"/>
                    <a:pt x="758" y="44"/>
                    <a:pt x="764" y="39"/>
                  </a:cubicBezTo>
                  <a:cubicBezTo>
                    <a:pt x="774" y="28"/>
                    <a:pt x="780" y="19"/>
                    <a:pt x="783" y="12"/>
                  </a:cubicBezTo>
                  <a:cubicBezTo>
                    <a:pt x="784" y="8"/>
                    <a:pt x="784" y="5"/>
                    <a:pt x="784" y="3"/>
                  </a:cubicBezTo>
                  <a:cubicBezTo>
                    <a:pt x="784" y="1"/>
                    <a:pt x="784" y="0"/>
                    <a:pt x="784"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157"/>
            <p:cNvSpPr>
              <a:spLocks/>
            </p:cNvSpPr>
            <p:nvPr/>
          </p:nvSpPr>
          <p:spPr bwMode="auto">
            <a:xfrm>
              <a:off x="1567495" y="2403788"/>
              <a:ext cx="196569" cy="66979"/>
            </a:xfrm>
            <a:custGeom>
              <a:avLst/>
              <a:gdLst>
                <a:gd name="T0" fmla="*/ 459 w 459"/>
                <a:gd name="T1" fmla="*/ 157 h 157"/>
                <a:gd name="T2" fmla="*/ 453 w 459"/>
                <a:gd name="T3" fmla="*/ 156 h 157"/>
                <a:gd name="T4" fmla="*/ 438 w 459"/>
                <a:gd name="T5" fmla="*/ 153 h 157"/>
                <a:gd name="T6" fmla="*/ 414 w 459"/>
                <a:gd name="T7" fmla="*/ 148 h 157"/>
                <a:gd name="T8" fmla="*/ 384 w 459"/>
                <a:gd name="T9" fmla="*/ 141 h 157"/>
                <a:gd name="T10" fmla="*/ 348 w 459"/>
                <a:gd name="T11" fmla="*/ 131 h 157"/>
                <a:gd name="T12" fmla="*/ 308 w 459"/>
                <a:gd name="T13" fmla="*/ 121 h 157"/>
                <a:gd name="T14" fmla="*/ 265 w 459"/>
                <a:gd name="T15" fmla="*/ 108 h 157"/>
                <a:gd name="T16" fmla="*/ 222 w 459"/>
                <a:gd name="T17" fmla="*/ 95 h 157"/>
                <a:gd name="T18" fmla="*/ 178 w 459"/>
                <a:gd name="T19" fmla="*/ 81 h 157"/>
                <a:gd name="T20" fmla="*/ 136 w 459"/>
                <a:gd name="T21" fmla="*/ 67 h 157"/>
                <a:gd name="T22" fmla="*/ 98 w 459"/>
                <a:gd name="T23" fmla="*/ 53 h 157"/>
                <a:gd name="T24" fmla="*/ 63 w 459"/>
                <a:gd name="T25" fmla="*/ 40 h 157"/>
                <a:gd name="T26" fmla="*/ 34 w 459"/>
                <a:gd name="T27" fmla="*/ 29 h 157"/>
                <a:gd name="T28" fmla="*/ 21 w 459"/>
                <a:gd name="T29" fmla="*/ 24 h 157"/>
                <a:gd name="T30" fmla="*/ 11 w 459"/>
                <a:gd name="T31" fmla="*/ 18 h 157"/>
                <a:gd name="T32" fmla="*/ 1 w 459"/>
                <a:gd name="T33" fmla="*/ 6 h 157"/>
                <a:gd name="T34" fmla="*/ 0 w 459"/>
                <a:gd name="T35" fmla="*/ 0 h 157"/>
                <a:gd name="T36" fmla="*/ 1 w 459"/>
                <a:gd name="T37" fmla="*/ 1 h 157"/>
                <a:gd name="T38" fmla="*/ 2 w 459"/>
                <a:gd name="T39" fmla="*/ 5 h 157"/>
                <a:gd name="T40" fmla="*/ 14 w 459"/>
                <a:gd name="T41" fmla="*/ 14 h 157"/>
                <a:gd name="T42" fmla="*/ 24 w 459"/>
                <a:gd name="T43" fmla="*/ 17 h 157"/>
                <a:gd name="T44" fmla="*/ 36 w 459"/>
                <a:gd name="T45" fmla="*/ 20 h 157"/>
                <a:gd name="T46" fmla="*/ 67 w 459"/>
                <a:gd name="T47" fmla="*/ 27 h 157"/>
                <a:gd name="T48" fmla="*/ 103 w 459"/>
                <a:gd name="T49" fmla="*/ 36 h 157"/>
                <a:gd name="T50" fmla="*/ 143 w 459"/>
                <a:gd name="T51" fmla="*/ 47 h 157"/>
                <a:gd name="T52" fmla="*/ 185 w 459"/>
                <a:gd name="T53" fmla="*/ 59 h 157"/>
                <a:gd name="T54" fmla="*/ 229 w 459"/>
                <a:gd name="T55" fmla="*/ 73 h 157"/>
                <a:gd name="T56" fmla="*/ 272 w 459"/>
                <a:gd name="T57" fmla="*/ 87 h 157"/>
                <a:gd name="T58" fmla="*/ 314 w 459"/>
                <a:gd name="T59" fmla="*/ 101 h 157"/>
                <a:gd name="T60" fmla="*/ 353 w 459"/>
                <a:gd name="T61" fmla="*/ 115 h 157"/>
                <a:gd name="T62" fmla="*/ 388 w 459"/>
                <a:gd name="T63" fmla="*/ 128 h 157"/>
                <a:gd name="T64" fmla="*/ 417 w 459"/>
                <a:gd name="T65" fmla="*/ 139 h 157"/>
                <a:gd name="T66" fmla="*/ 439 w 459"/>
                <a:gd name="T67" fmla="*/ 148 h 157"/>
                <a:gd name="T68" fmla="*/ 454 w 459"/>
                <a:gd name="T69" fmla="*/ 155 h 157"/>
                <a:gd name="T70" fmla="*/ 459 w 459"/>
                <a:gd name="T7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59" h="157">
                  <a:moveTo>
                    <a:pt x="459" y="157"/>
                  </a:moveTo>
                  <a:cubicBezTo>
                    <a:pt x="459" y="157"/>
                    <a:pt x="457" y="157"/>
                    <a:pt x="453" y="156"/>
                  </a:cubicBezTo>
                  <a:cubicBezTo>
                    <a:pt x="450" y="155"/>
                    <a:pt x="444" y="154"/>
                    <a:pt x="438" y="153"/>
                  </a:cubicBezTo>
                  <a:cubicBezTo>
                    <a:pt x="431" y="152"/>
                    <a:pt x="423" y="150"/>
                    <a:pt x="414" y="148"/>
                  </a:cubicBezTo>
                  <a:cubicBezTo>
                    <a:pt x="405" y="146"/>
                    <a:pt x="395" y="143"/>
                    <a:pt x="384" y="141"/>
                  </a:cubicBezTo>
                  <a:cubicBezTo>
                    <a:pt x="373" y="138"/>
                    <a:pt x="360" y="135"/>
                    <a:pt x="348" y="131"/>
                  </a:cubicBezTo>
                  <a:cubicBezTo>
                    <a:pt x="335" y="128"/>
                    <a:pt x="322" y="125"/>
                    <a:pt x="308" y="121"/>
                  </a:cubicBezTo>
                  <a:cubicBezTo>
                    <a:pt x="294" y="117"/>
                    <a:pt x="280" y="113"/>
                    <a:pt x="265" y="108"/>
                  </a:cubicBezTo>
                  <a:cubicBezTo>
                    <a:pt x="251" y="104"/>
                    <a:pt x="236" y="100"/>
                    <a:pt x="222" y="95"/>
                  </a:cubicBezTo>
                  <a:cubicBezTo>
                    <a:pt x="207" y="90"/>
                    <a:pt x="193" y="86"/>
                    <a:pt x="178" y="81"/>
                  </a:cubicBezTo>
                  <a:cubicBezTo>
                    <a:pt x="164" y="76"/>
                    <a:pt x="150" y="72"/>
                    <a:pt x="136" y="67"/>
                  </a:cubicBezTo>
                  <a:cubicBezTo>
                    <a:pt x="123" y="62"/>
                    <a:pt x="110" y="58"/>
                    <a:pt x="98" y="53"/>
                  </a:cubicBezTo>
                  <a:cubicBezTo>
                    <a:pt x="85" y="49"/>
                    <a:pt x="74" y="44"/>
                    <a:pt x="63" y="40"/>
                  </a:cubicBezTo>
                  <a:cubicBezTo>
                    <a:pt x="52" y="36"/>
                    <a:pt x="42" y="32"/>
                    <a:pt x="34" y="29"/>
                  </a:cubicBezTo>
                  <a:cubicBezTo>
                    <a:pt x="29" y="27"/>
                    <a:pt x="25" y="25"/>
                    <a:pt x="21" y="24"/>
                  </a:cubicBezTo>
                  <a:cubicBezTo>
                    <a:pt x="18" y="22"/>
                    <a:pt x="14" y="20"/>
                    <a:pt x="11" y="18"/>
                  </a:cubicBezTo>
                  <a:cubicBezTo>
                    <a:pt x="5" y="14"/>
                    <a:pt x="2" y="9"/>
                    <a:pt x="1" y="6"/>
                  </a:cubicBezTo>
                  <a:cubicBezTo>
                    <a:pt x="0" y="2"/>
                    <a:pt x="1" y="0"/>
                    <a:pt x="0" y="0"/>
                  </a:cubicBezTo>
                  <a:cubicBezTo>
                    <a:pt x="0" y="0"/>
                    <a:pt x="1" y="0"/>
                    <a:pt x="1" y="1"/>
                  </a:cubicBezTo>
                  <a:cubicBezTo>
                    <a:pt x="1" y="2"/>
                    <a:pt x="1" y="3"/>
                    <a:pt x="2" y="5"/>
                  </a:cubicBezTo>
                  <a:cubicBezTo>
                    <a:pt x="4" y="8"/>
                    <a:pt x="8" y="11"/>
                    <a:pt x="14" y="14"/>
                  </a:cubicBezTo>
                  <a:cubicBezTo>
                    <a:pt x="17" y="15"/>
                    <a:pt x="20" y="16"/>
                    <a:pt x="24" y="17"/>
                  </a:cubicBezTo>
                  <a:cubicBezTo>
                    <a:pt x="28" y="18"/>
                    <a:pt x="32" y="19"/>
                    <a:pt x="36" y="20"/>
                  </a:cubicBezTo>
                  <a:cubicBezTo>
                    <a:pt x="45" y="22"/>
                    <a:pt x="56" y="25"/>
                    <a:pt x="67" y="27"/>
                  </a:cubicBezTo>
                  <a:cubicBezTo>
                    <a:pt x="78" y="30"/>
                    <a:pt x="90" y="33"/>
                    <a:pt x="103" y="36"/>
                  </a:cubicBezTo>
                  <a:cubicBezTo>
                    <a:pt x="116" y="40"/>
                    <a:pt x="129" y="43"/>
                    <a:pt x="143" y="47"/>
                  </a:cubicBezTo>
                  <a:cubicBezTo>
                    <a:pt x="156" y="51"/>
                    <a:pt x="171" y="55"/>
                    <a:pt x="185" y="59"/>
                  </a:cubicBezTo>
                  <a:cubicBezTo>
                    <a:pt x="200" y="64"/>
                    <a:pt x="214" y="68"/>
                    <a:pt x="229" y="73"/>
                  </a:cubicBezTo>
                  <a:cubicBezTo>
                    <a:pt x="243" y="77"/>
                    <a:pt x="258" y="82"/>
                    <a:pt x="272" y="87"/>
                  </a:cubicBezTo>
                  <a:cubicBezTo>
                    <a:pt x="286" y="91"/>
                    <a:pt x="300" y="96"/>
                    <a:pt x="314" y="101"/>
                  </a:cubicBezTo>
                  <a:cubicBezTo>
                    <a:pt x="328" y="106"/>
                    <a:pt x="341" y="110"/>
                    <a:pt x="353" y="115"/>
                  </a:cubicBezTo>
                  <a:cubicBezTo>
                    <a:pt x="365" y="119"/>
                    <a:pt x="377" y="124"/>
                    <a:pt x="388" y="128"/>
                  </a:cubicBezTo>
                  <a:cubicBezTo>
                    <a:pt x="398" y="132"/>
                    <a:pt x="408" y="136"/>
                    <a:pt x="417" y="139"/>
                  </a:cubicBezTo>
                  <a:cubicBezTo>
                    <a:pt x="426" y="143"/>
                    <a:pt x="433" y="146"/>
                    <a:pt x="439" y="148"/>
                  </a:cubicBezTo>
                  <a:cubicBezTo>
                    <a:pt x="445" y="151"/>
                    <a:pt x="450" y="153"/>
                    <a:pt x="454" y="155"/>
                  </a:cubicBezTo>
                  <a:cubicBezTo>
                    <a:pt x="457" y="156"/>
                    <a:pt x="459" y="157"/>
                    <a:pt x="459" y="15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 name="Group 8"/>
          <p:cNvGrpSpPr/>
          <p:nvPr/>
        </p:nvGrpSpPr>
        <p:grpSpPr>
          <a:xfrm>
            <a:off x="2936925" y="1982984"/>
            <a:ext cx="1402920" cy="1391999"/>
            <a:chOff x="2936925" y="1982984"/>
            <a:chExt cx="1402920" cy="1391999"/>
          </a:xfrm>
          <a:solidFill>
            <a:schemeClr val="accent3"/>
          </a:solidFill>
        </p:grpSpPr>
        <p:sp>
          <p:nvSpPr>
            <p:cNvPr id="131" name="Freeform 158"/>
            <p:cNvSpPr>
              <a:spLocks/>
            </p:cNvSpPr>
            <p:nvPr/>
          </p:nvSpPr>
          <p:spPr bwMode="auto">
            <a:xfrm>
              <a:off x="3125485" y="2180281"/>
              <a:ext cx="1010510" cy="996677"/>
            </a:xfrm>
            <a:custGeom>
              <a:avLst/>
              <a:gdLst>
                <a:gd name="T0" fmla="*/ 0 w 2357"/>
                <a:gd name="T1" fmla="*/ 0 h 2325"/>
                <a:gd name="T2" fmla="*/ 34 w 2357"/>
                <a:gd name="T3" fmla="*/ 17 h 2325"/>
                <a:gd name="T4" fmla="*/ 129 w 2357"/>
                <a:gd name="T5" fmla="*/ 66 h 2325"/>
                <a:gd name="T6" fmla="*/ 275 w 2357"/>
                <a:gd name="T7" fmla="*/ 145 h 2325"/>
                <a:gd name="T8" fmla="*/ 460 w 2357"/>
                <a:gd name="T9" fmla="*/ 255 h 2325"/>
                <a:gd name="T10" fmla="*/ 674 w 2357"/>
                <a:gd name="T11" fmla="*/ 394 h 2325"/>
                <a:gd name="T12" fmla="*/ 789 w 2357"/>
                <a:gd name="T13" fmla="*/ 474 h 2325"/>
                <a:gd name="T14" fmla="*/ 906 w 2357"/>
                <a:gd name="T15" fmla="*/ 560 h 2325"/>
                <a:gd name="T16" fmla="*/ 1143 w 2357"/>
                <a:gd name="T17" fmla="*/ 752 h 2325"/>
                <a:gd name="T18" fmla="*/ 1377 w 2357"/>
                <a:gd name="T19" fmla="*/ 963 h 2325"/>
                <a:gd name="T20" fmla="*/ 1597 w 2357"/>
                <a:gd name="T21" fmla="*/ 1188 h 2325"/>
                <a:gd name="T22" fmla="*/ 1699 w 2357"/>
                <a:gd name="T23" fmla="*/ 1304 h 2325"/>
                <a:gd name="T24" fmla="*/ 1748 w 2357"/>
                <a:gd name="T25" fmla="*/ 1362 h 2325"/>
                <a:gd name="T26" fmla="*/ 1795 w 2357"/>
                <a:gd name="T27" fmla="*/ 1420 h 2325"/>
                <a:gd name="T28" fmla="*/ 1967 w 2357"/>
                <a:gd name="T29" fmla="*/ 1648 h 2325"/>
                <a:gd name="T30" fmla="*/ 2042 w 2357"/>
                <a:gd name="T31" fmla="*/ 1757 h 2325"/>
                <a:gd name="T32" fmla="*/ 2108 w 2357"/>
                <a:gd name="T33" fmla="*/ 1861 h 2325"/>
                <a:gd name="T34" fmla="*/ 2167 w 2357"/>
                <a:gd name="T35" fmla="*/ 1958 h 2325"/>
                <a:gd name="T36" fmla="*/ 2217 w 2357"/>
                <a:gd name="T37" fmla="*/ 2047 h 2325"/>
                <a:gd name="T38" fmla="*/ 2239 w 2357"/>
                <a:gd name="T39" fmla="*/ 2088 h 2325"/>
                <a:gd name="T40" fmla="*/ 2259 w 2357"/>
                <a:gd name="T41" fmla="*/ 2126 h 2325"/>
                <a:gd name="T42" fmla="*/ 2294 w 2357"/>
                <a:gd name="T43" fmla="*/ 2194 h 2325"/>
                <a:gd name="T44" fmla="*/ 2341 w 2357"/>
                <a:gd name="T45" fmla="*/ 2291 h 2325"/>
                <a:gd name="T46" fmla="*/ 2357 w 2357"/>
                <a:gd name="T47" fmla="*/ 2325 h 2325"/>
                <a:gd name="T48" fmla="*/ 2288 w 2357"/>
                <a:gd name="T49" fmla="*/ 2198 h 2325"/>
                <a:gd name="T50" fmla="*/ 2250 w 2357"/>
                <a:gd name="T51" fmla="*/ 2132 h 2325"/>
                <a:gd name="T52" fmla="*/ 2229 w 2357"/>
                <a:gd name="T53" fmla="*/ 2094 h 2325"/>
                <a:gd name="T54" fmla="*/ 2204 w 2357"/>
                <a:gd name="T55" fmla="*/ 2054 h 2325"/>
                <a:gd name="T56" fmla="*/ 2090 w 2357"/>
                <a:gd name="T57" fmla="*/ 1873 h 2325"/>
                <a:gd name="T58" fmla="*/ 2021 w 2357"/>
                <a:gd name="T59" fmla="*/ 1771 h 2325"/>
                <a:gd name="T60" fmla="*/ 1944 w 2357"/>
                <a:gd name="T61" fmla="*/ 1665 h 2325"/>
                <a:gd name="T62" fmla="*/ 1769 w 2357"/>
                <a:gd name="T63" fmla="*/ 1442 h 2325"/>
                <a:gd name="T64" fmla="*/ 1569 w 2357"/>
                <a:gd name="T65" fmla="*/ 1214 h 2325"/>
                <a:gd name="T66" fmla="*/ 1350 w 2357"/>
                <a:gd name="T67" fmla="*/ 991 h 2325"/>
                <a:gd name="T68" fmla="*/ 1119 w 2357"/>
                <a:gd name="T69" fmla="*/ 780 h 2325"/>
                <a:gd name="T70" fmla="*/ 1060 w 2357"/>
                <a:gd name="T71" fmla="*/ 730 h 2325"/>
                <a:gd name="T72" fmla="*/ 1002 w 2357"/>
                <a:gd name="T73" fmla="*/ 681 h 2325"/>
                <a:gd name="T74" fmla="*/ 885 w 2357"/>
                <a:gd name="T75" fmla="*/ 587 h 2325"/>
                <a:gd name="T76" fmla="*/ 658 w 2357"/>
                <a:gd name="T77" fmla="*/ 417 h 2325"/>
                <a:gd name="T78" fmla="*/ 449 w 2357"/>
                <a:gd name="T79" fmla="*/ 273 h 2325"/>
                <a:gd name="T80" fmla="*/ 354 w 2357"/>
                <a:gd name="T81" fmla="*/ 212 h 2325"/>
                <a:gd name="T82" fmla="*/ 267 w 2357"/>
                <a:gd name="T83" fmla="*/ 158 h 2325"/>
                <a:gd name="T84" fmla="*/ 125 w 2357"/>
                <a:gd name="T85" fmla="*/ 72 h 2325"/>
                <a:gd name="T86" fmla="*/ 33 w 2357"/>
                <a:gd name="T87" fmla="*/ 19 h 2325"/>
                <a:gd name="T88" fmla="*/ 0 w 2357"/>
                <a:gd name="T89" fmla="*/ 0 h 2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357" h="2325">
                  <a:moveTo>
                    <a:pt x="0" y="0"/>
                  </a:moveTo>
                  <a:cubicBezTo>
                    <a:pt x="0" y="0"/>
                    <a:pt x="11" y="6"/>
                    <a:pt x="34" y="17"/>
                  </a:cubicBezTo>
                  <a:cubicBezTo>
                    <a:pt x="56" y="28"/>
                    <a:pt x="88" y="44"/>
                    <a:pt x="129" y="66"/>
                  </a:cubicBezTo>
                  <a:cubicBezTo>
                    <a:pt x="170" y="87"/>
                    <a:pt x="219" y="114"/>
                    <a:pt x="275" y="145"/>
                  </a:cubicBezTo>
                  <a:cubicBezTo>
                    <a:pt x="331" y="177"/>
                    <a:pt x="393" y="213"/>
                    <a:pt x="460" y="255"/>
                  </a:cubicBezTo>
                  <a:cubicBezTo>
                    <a:pt x="527" y="297"/>
                    <a:pt x="600" y="343"/>
                    <a:pt x="674" y="394"/>
                  </a:cubicBezTo>
                  <a:cubicBezTo>
                    <a:pt x="712" y="419"/>
                    <a:pt x="750" y="446"/>
                    <a:pt x="789" y="474"/>
                  </a:cubicBezTo>
                  <a:cubicBezTo>
                    <a:pt x="827" y="501"/>
                    <a:pt x="867" y="530"/>
                    <a:pt x="906" y="560"/>
                  </a:cubicBezTo>
                  <a:cubicBezTo>
                    <a:pt x="985" y="620"/>
                    <a:pt x="1065" y="684"/>
                    <a:pt x="1143" y="752"/>
                  </a:cubicBezTo>
                  <a:cubicBezTo>
                    <a:pt x="1223" y="819"/>
                    <a:pt x="1301" y="890"/>
                    <a:pt x="1377" y="963"/>
                  </a:cubicBezTo>
                  <a:cubicBezTo>
                    <a:pt x="1453" y="1036"/>
                    <a:pt x="1526" y="1112"/>
                    <a:pt x="1597" y="1188"/>
                  </a:cubicBezTo>
                  <a:cubicBezTo>
                    <a:pt x="1632" y="1227"/>
                    <a:pt x="1667" y="1265"/>
                    <a:pt x="1699" y="1304"/>
                  </a:cubicBezTo>
                  <a:cubicBezTo>
                    <a:pt x="1716" y="1323"/>
                    <a:pt x="1732" y="1343"/>
                    <a:pt x="1748" y="1362"/>
                  </a:cubicBezTo>
                  <a:cubicBezTo>
                    <a:pt x="1764" y="1381"/>
                    <a:pt x="1780" y="1401"/>
                    <a:pt x="1795" y="1420"/>
                  </a:cubicBezTo>
                  <a:cubicBezTo>
                    <a:pt x="1858" y="1497"/>
                    <a:pt x="1914" y="1574"/>
                    <a:pt x="1967" y="1648"/>
                  </a:cubicBezTo>
                  <a:cubicBezTo>
                    <a:pt x="1993" y="1685"/>
                    <a:pt x="2017" y="1722"/>
                    <a:pt x="2042" y="1757"/>
                  </a:cubicBezTo>
                  <a:cubicBezTo>
                    <a:pt x="2065" y="1793"/>
                    <a:pt x="2087" y="1827"/>
                    <a:pt x="2108" y="1861"/>
                  </a:cubicBezTo>
                  <a:cubicBezTo>
                    <a:pt x="2129" y="1894"/>
                    <a:pt x="2148" y="1927"/>
                    <a:pt x="2167" y="1958"/>
                  </a:cubicBezTo>
                  <a:cubicBezTo>
                    <a:pt x="2185" y="1989"/>
                    <a:pt x="2201" y="2019"/>
                    <a:pt x="2217" y="2047"/>
                  </a:cubicBezTo>
                  <a:cubicBezTo>
                    <a:pt x="2225" y="2061"/>
                    <a:pt x="2232" y="2075"/>
                    <a:pt x="2239" y="2088"/>
                  </a:cubicBezTo>
                  <a:cubicBezTo>
                    <a:pt x="2246" y="2101"/>
                    <a:pt x="2253" y="2114"/>
                    <a:pt x="2259" y="2126"/>
                  </a:cubicBezTo>
                  <a:cubicBezTo>
                    <a:pt x="2272" y="2151"/>
                    <a:pt x="2284" y="2174"/>
                    <a:pt x="2294" y="2194"/>
                  </a:cubicBezTo>
                  <a:cubicBezTo>
                    <a:pt x="2315" y="2235"/>
                    <a:pt x="2330" y="2268"/>
                    <a:pt x="2341" y="2291"/>
                  </a:cubicBezTo>
                  <a:cubicBezTo>
                    <a:pt x="2351" y="2313"/>
                    <a:pt x="2357" y="2325"/>
                    <a:pt x="2357" y="2325"/>
                  </a:cubicBezTo>
                  <a:cubicBezTo>
                    <a:pt x="2357" y="2325"/>
                    <a:pt x="2332" y="2279"/>
                    <a:pt x="2288" y="2198"/>
                  </a:cubicBezTo>
                  <a:cubicBezTo>
                    <a:pt x="2276" y="2178"/>
                    <a:pt x="2264" y="2156"/>
                    <a:pt x="2250" y="2132"/>
                  </a:cubicBezTo>
                  <a:cubicBezTo>
                    <a:pt x="2243" y="2119"/>
                    <a:pt x="2236" y="2107"/>
                    <a:pt x="2229" y="2094"/>
                  </a:cubicBezTo>
                  <a:cubicBezTo>
                    <a:pt x="2221" y="2081"/>
                    <a:pt x="2213" y="2068"/>
                    <a:pt x="2204" y="2054"/>
                  </a:cubicBezTo>
                  <a:cubicBezTo>
                    <a:pt x="2172" y="1999"/>
                    <a:pt x="2132" y="1939"/>
                    <a:pt x="2090" y="1873"/>
                  </a:cubicBezTo>
                  <a:cubicBezTo>
                    <a:pt x="2068" y="1840"/>
                    <a:pt x="2045" y="1806"/>
                    <a:pt x="2021" y="1771"/>
                  </a:cubicBezTo>
                  <a:cubicBezTo>
                    <a:pt x="1996" y="1737"/>
                    <a:pt x="1971" y="1701"/>
                    <a:pt x="1944" y="1665"/>
                  </a:cubicBezTo>
                  <a:cubicBezTo>
                    <a:pt x="1890" y="1592"/>
                    <a:pt x="1832" y="1517"/>
                    <a:pt x="1769" y="1442"/>
                  </a:cubicBezTo>
                  <a:cubicBezTo>
                    <a:pt x="1707" y="1365"/>
                    <a:pt x="1639" y="1290"/>
                    <a:pt x="1569" y="1214"/>
                  </a:cubicBezTo>
                  <a:cubicBezTo>
                    <a:pt x="1499" y="1139"/>
                    <a:pt x="1426" y="1063"/>
                    <a:pt x="1350" y="991"/>
                  </a:cubicBezTo>
                  <a:cubicBezTo>
                    <a:pt x="1274" y="918"/>
                    <a:pt x="1197" y="847"/>
                    <a:pt x="1119" y="780"/>
                  </a:cubicBezTo>
                  <a:cubicBezTo>
                    <a:pt x="1100" y="763"/>
                    <a:pt x="1080" y="746"/>
                    <a:pt x="1060" y="730"/>
                  </a:cubicBezTo>
                  <a:cubicBezTo>
                    <a:pt x="1041" y="714"/>
                    <a:pt x="1021" y="697"/>
                    <a:pt x="1002" y="681"/>
                  </a:cubicBezTo>
                  <a:cubicBezTo>
                    <a:pt x="963" y="649"/>
                    <a:pt x="924" y="617"/>
                    <a:pt x="885" y="587"/>
                  </a:cubicBezTo>
                  <a:cubicBezTo>
                    <a:pt x="808" y="527"/>
                    <a:pt x="732" y="470"/>
                    <a:pt x="658" y="417"/>
                  </a:cubicBezTo>
                  <a:cubicBezTo>
                    <a:pt x="585" y="364"/>
                    <a:pt x="514" y="317"/>
                    <a:pt x="449" y="273"/>
                  </a:cubicBezTo>
                  <a:cubicBezTo>
                    <a:pt x="416" y="252"/>
                    <a:pt x="384" y="231"/>
                    <a:pt x="354" y="212"/>
                  </a:cubicBezTo>
                  <a:cubicBezTo>
                    <a:pt x="324" y="192"/>
                    <a:pt x="295" y="175"/>
                    <a:pt x="267" y="158"/>
                  </a:cubicBezTo>
                  <a:cubicBezTo>
                    <a:pt x="213" y="124"/>
                    <a:pt x="165" y="96"/>
                    <a:pt x="125" y="72"/>
                  </a:cubicBezTo>
                  <a:cubicBezTo>
                    <a:pt x="85" y="49"/>
                    <a:pt x="54" y="31"/>
                    <a:pt x="33" y="19"/>
                  </a:cubicBezTo>
                  <a:cubicBezTo>
                    <a:pt x="11" y="7"/>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Freeform 159"/>
            <p:cNvSpPr>
              <a:spLocks/>
            </p:cNvSpPr>
            <p:nvPr/>
          </p:nvSpPr>
          <p:spPr bwMode="auto">
            <a:xfrm>
              <a:off x="2936925" y="1982984"/>
              <a:ext cx="1402920" cy="1391999"/>
            </a:xfrm>
            <a:custGeom>
              <a:avLst/>
              <a:gdLst>
                <a:gd name="T0" fmla="*/ 3253 w 3271"/>
                <a:gd name="T1" fmla="*/ 2576 h 3247"/>
                <a:gd name="T2" fmla="*/ 3083 w 3271"/>
                <a:gd name="T3" fmla="*/ 2647 h 3247"/>
                <a:gd name="T4" fmla="*/ 2962 w 3271"/>
                <a:gd name="T5" fmla="*/ 2410 h 3247"/>
                <a:gd name="T6" fmla="*/ 2879 w 3271"/>
                <a:gd name="T7" fmla="*/ 2264 h 3247"/>
                <a:gd name="T8" fmla="*/ 2758 w 3271"/>
                <a:gd name="T9" fmla="*/ 2075 h 3247"/>
                <a:gd name="T10" fmla="*/ 2663 w 3271"/>
                <a:gd name="T11" fmla="*/ 1937 h 3247"/>
                <a:gd name="T12" fmla="*/ 2493 w 3271"/>
                <a:gd name="T13" fmla="*/ 1715 h 3247"/>
                <a:gd name="T14" fmla="*/ 2347 w 3271"/>
                <a:gd name="T15" fmla="*/ 1545 h 3247"/>
                <a:gd name="T16" fmla="*/ 2195 w 3271"/>
                <a:gd name="T17" fmla="*/ 1381 h 3247"/>
                <a:gd name="T18" fmla="*/ 2116 w 3271"/>
                <a:gd name="T19" fmla="*/ 1301 h 3247"/>
                <a:gd name="T20" fmla="*/ 1869 w 3271"/>
                <a:gd name="T21" fmla="*/ 1073 h 3247"/>
                <a:gd name="T22" fmla="*/ 1520 w 3271"/>
                <a:gd name="T23" fmla="*/ 794 h 3247"/>
                <a:gd name="T24" fmla="*/ 1245 w 3271"/>
                <a:gd name="T25" fmla="*/ 601 h 3247"/>
                <a:gd name="T26" fmla="*/ 1151 w 3271"/>
                <a:gd name="T27" fmla="*/ 541 h 3247"/>
                <a:gd name="T28" fmla="*/ 764 w 3271"/>
                <a:gd name="T29" fmla="*/ 316 h 3247"/>
                <a:gd name="T30" fmla="*/ 675 w 3271"/>
                <a:gd name="T31" fmla="*/ 20 h 3247"/>
                <a:gd name="T32" fmla="*/ 677 w 3271"/>
                <a:gd name="T33" fmla="*/ 13 h 3247"/>
                <a:gd name="T34" fmla="*/ 9 w 3271"/>
                <a:gd name="T35" fmla="*/ 44 h 3247"/>
                <a:gd name="T36" fmla="*/ 5 w 3271"/>
                <a:gd name="T37" fmla="*/ 46 h 3247"/>
                <a:gd name="T38" fmla="*/ 364 w 3271"/>
                <a:gd name="T39" fmla="*/ 597 h 3247"/>
                <a:gd name="T40" fmla="*/ 367 w 3271"/>
                <a:gd name="T41" fmla="*/ 597 h 3247"/>
                <a:gd name="T42" fmla="*/ 365 w 3271"/>
                <a:gd name="T43" fmla="*/ 592 h 3247"/>
                <a:gd name="T44" fmla="*/ 641 w 3271"/>
                <a:gd name="T45" fmla="*/ 29 h 3247"/>
                <a:gd name="T46" fmla="*/ 545 w 3271"/>
                <a:gd name="T47" fmla="*/ 222 h 3247"/>
                <a:gd name="T48" fmla="*/ 551 w 3271"/>
                <a:gd name="T49" fmla="*/ 241 h 3247"/>
                <a:gd name="T50" fmla="*/ 1132 w 3271"/>
                <a:gd name="T51" fmla="*/ 570 h 3247"/>
                <a:gd name="T52" fmla="*/ 1225 w 3271"/>
                <a:gd name="T53" fmla="*/ 631 h 3247"/>
                <a:gd name="T54" fmla="*/ 1498 w 3271"/>
                <a:gd name="T55" fmla="*/ 823 h 3247"/>
                <a:gd name="T56" fmla="*/ 1844 w 3271"/>
                <a:gd name="T57" fmla="*/ 1102 h 3247"/>
                <a:gd name="T58" fmla="*/ 2089 w 3271"/>
                <a:gd name="T59" fmla="*/ 1329 h 3247"/>
                <a:gd name="T60" fmla="*/ 2167 w 3271"/>
                <a:gd name="T61" fmla="*/ 1407 h 3247"/>
                <a:gd name="T62" fmla="*/ 2320 w 3271"/>
                <a:gd name="T63" fmla="*/ 1569 h 3247"/>
                <a:gd name="T64" fmla="*/ 2464 w 3271"/>
                <a:gd name="T65" fmla="*/ 1738 h 3247"/>
                <a:gd name="T66" fmla="*/ 2635 w 3271"/>
                <a:gd name="T67" fmla="*/ 1958 h 3247"/>
                <a:gd name="T68" fmla="*/ 2730 w 3271"/>
                <a:gd name="T69" fmla="*/ 2095 h 3247"/>
                <a:gd name="T70" fmla="*/ 2850 w 3271"/>
                <a:gd name="T71" fmla="*/ 2282 h 3247"/>
                <a:gd name="T72" fmla="*/ 2934 w 3271"/>
                <a:gd name="T73" fmla="*/ 2426 h 3247"/>
                <a:gd name="T74" fmla="*/ 3062 w 3271"/>
                <a:gd name="T75" fmla="*/ 2672 h 3247"/>
                <a:gd name="T76" fmla="*/ 3081 w 3271"/>
                <a:gd name="T77" fmla="*/ 2679 h 3247"/>
                <a:gd name="T78" fmla="*/ 3166 w 3271"/>
                <a:gd name="T79" fmla="*/ 3221 h 3247"/>
                <a:gd name="T80" fmla="*/ 2795 w 3271"/>
                <a:gd name="T81" fmla="*/ 2787 h 3247"/>
                <a:gd name="T82" fmla="*/ 2654 w 3271"/>
                <a:gd name="T83" fmla="*/ 2843 h 3247"/>
                <a:gd name="T84" fmla="*/ 3168 w 3271"/>
                <a:gd name="T85" fmla="*/ 3244 h 3247"/>
                <a:gd name="T86" fmla="*/ 3182 w 3271"/>
                <a:gd name="T87" fmla="*/ 3238 h 3247"/>
                <a:gd name="T88" fmla="*/ 3271 w 3271"/>
                <a:gd name="T89" fmla="*/ 2590 h 3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71" h="3247">
                  <a:moveTo>
                    <a:pt x="3270" y="2583"/>
                  </a:moveTo>
                  <a:cubicBezTo>
                    <a:pt x="3267" y="2576"/>
                    <a:pt x="3259" y="2573"/>
                    <a:pt x="3253" y="2576"/>
                  </a:cubicBezTo>
                  <a:cubicBezTo>
                    <a:pt x="3252" y="2576"/>
                    <a:pt x="3252" y="2576"/>
                    <a:pt x="3252" y="2576"/>
                  </a:cubicBezTo>
                  <a:cubicBezTo>
                    <a:pt x="3083" y="2647"/>
                    <a:pt x="3083" y="2647"/>
                    <a:pt x="3083" y="2647"/>
                  </a:cubicBezTo>
                  <a:cubicBezTo>
                    <a:pt x="3052" y="2584"/>
                    <a:pt x="3022" y="2521"/>
                    <a:pt x="2988" y="2460"/>
                  </a:cubicBezTo>
                  <a:cubicBezTo>
                    <a:pt x="2962" y="2410"/>
                    <a:pt x="2962" y="2410"/>
                    <a:pt x="2962" y="2410"/>
                  </a:cubicBezTo>
                  <a:cubicBezTo>
                    <a:pt x="2954" y="2394"/>
                    <a:pt x="2944" y="2378"/>
                    <a:pt x="2935" y="2361"/>
                  </a:cubicBezTo>
                  <a:cubicBezTo>
                    <a:pt x="2916" y="2329"/>
                    <a:pt x="2898" y="2296"/>
                    <a:pt x="2879" y="2264"/>
                  </a:cubicBezTo>
                  <a:cubicBezTo>
                    <a:pt x="2820" y="2169"/>
                    <a:pt x="2820" y="2169"/>
                    <a:pt x="2820" y="2169"/>
                  </a:cubicBezTo>
                  <a:cubicBezTo>
                    <a:pt x="2800" y="2138"/>
                    <a:pt x="2779" y="2107"/>
                    <a:pt x="2758" y="2075"/>
                  </a:cubicBezTo>
                  <a:cubicBezTo>
                    <a:pt x="2738" y="2044"/>
                    <a:pt x="2716" y="2014"/>
                    <a:pt x="2695" y="1983"/>
                  </a:cubicBezTo>
                  <a:cubicBezTo>
                    <a:pt x="2663" y="1937"/>
                    <a:pt x="2663" y="1937"/>
                    <a:pt x="2663" y="1937"/>
                  </a:cubicBezTo>
                  <a:cubicBezTo>
                    <a:pt x="2630" y="1892"/>
                    <a:pt x="2630" y="1892"/>
                    <a:pt x="2630" y="1892"/>
                  </a:cubicBezTo>
                  <a:cubicBezTo>
                    <a:pt x="2586" y="1832"/>
                    <a:pt x="2539" y="1774"/>
                    <a:pt x="2493" y="1715"/>
                  </a:cubicBezTo>
                  <a:cubicBezTo>
                    <a:pt x="2421" y="1629"/>
                    <a:pt x="2421" y="1629"/>
                    <a:pt x="2421" y="1629"/>
                  </a:cubicBezTo>
                  <a:cubicBezTo>
                    <a:pt x="2347" y="1545"/>
                    <a:pt x="2347" y="1545"/>
                    <a:pt x="2347" y="1545"/>
                  </a:cubicBezTo>
                  <a:cubicBezTo>
                    <a:pt x="2323" y="1516"/>
                    <a:pt x="2297" y="1490"/>
                    <a:pt x="2272" y="1462"/>
                  </a:cubicBezTo>
                  <a:cubicBezTo>
                    <a:pt x="2247" y="1434"/>
                    <a:pt x="2221" y="1408"/>
                    <a:pt x="2195" y="1381"/>
                  </a:cubicBezTo>
                  <a:cubicBezTo>
                    <a:pt x="2156" y="1341"/>
                    <a:pt x="2156" y="1341"/>
                    <a:pt x="2156" y="1341"/>
                  </a:cubicBezTo>
                  <a:cubicBezTo>
                    <a:pt x="2116" y="1301"/>
                    <a:pt x="2116" y="1301"/>
                    <a:pt x="2116" y="1301"/>
                  </a:cubicBezTo>
                  <a:cubicBezTo>
                    <a:pt x="2089" y="1275"/>
                    <a:pt x="2063" y="1249"/>
                    <a:pt x="2035" y="1223"/>
                  </a:cubicBezTo>
                  <a:cubicBezTo>
                    <a:pt x="1981" y="1172"/>
                    <a:pt x="1926" y="1122"/>
                    <a:pt x="1869" y="1073"/>
                  </a:cubicBezTo>
                  <a:cubicBezTo>
                    <a:pt x="1813" y="1024"/>
                    <a:pt x="1755" y="977"/>
                    <a:pt x="1697" y="930"/>
                  </a:cubicBezTo>
                  <a:cubicBezTo>
                    <a:pt x="1639" y="883"/>
                    <a:pt x="1580" y="838"/>
                    <a:pt x="1520" y="794"/>
                  </a:cubicBezTo>
                  <a:cubicBezTo>
                    <a:pt x="1460" y="749"/>
                    <a:pt x="1399" y="706"/>
                    <a:pt x="1338" y="664"/>
                  </a:cubicBezTo>
                  <a:cubicBezTo>
                    <a:pt x="1307" y="643"/>
                    <a:pt x="1276" y="622"/>
                    <a:pt x="1245" y="601"/>
                  </a:cubicBezTo>
                  <a:cubicBezTo>
                    <a:pt x="1198" y="571"/>
                    <a:pt x="1198" y="571"/>
                    <a:pt x="1198" y="571"/>
                  </a:cubicBezTo>
                  <a:cubicBezTo>
                    <a:pt x="1151" y="541"/>
                    <a:pt x="1151" y="541"/>
                    <a:pt x="1151" y="541"/>
                  </a:cubicBezTo>
                  <a:cubicBezTo>
                    <a:pt x="1088" y="501"/>
                    <a:pt x="1024" y="462"/>
                    <a:pt x="959" y="424"/>
                  </a:cubicBezTo>
                  <a:cubicBezTo>
                    <a:pt x="895" y="387"/>
                    <a:pt x="830" y="350"/>
                    <a:pt x="764" y="316"/>
                  </a:cubicBezTo>
                  <a:cubicBezTo>
                    <a:pt x="702" y="283"/>
                    <a:pt x="640" y="252"/>
                    <a:pt x="577" y="221"/>
                  </a:cubicBezTo>
                  <a:cubicBezTo>
                    <a:pt x="675" y="20"/>
                    <a:pt x="675" y="20"/>
                    <a:pt x="675" y="20"/>
                  </a:cubicBezTo>
                  <a:cubicBezTo>
                    <a:pt x="675" y="20"/>
                    <a:pt x="675" y="20"/>
                    <a:pt x="675" y="20"/>
                  </a:cubicBezTo>
                  <a:cubicBezTo>
                    <a:pt x="676" y="18"/>
                    <a:pt x="677" y="16"/>
                    <a:pt x="677" y="13"/>
                  </a:cubicBezTo>
                  <a:cubicBezTo>
                    <a:pt x="676" y="6"/>
                    <a:pt x="670" y="0"/>
                    <a:pt x="663" y="1"/>
                  </a:cubicBezTo>
                  <a:cubicBezTo>
                    <a:pt x="9" y="44"/>
                    <a:pt x="9" y="44"/>
                    <a:pt x="9" y="44"/>
                  </a:cubicBezTo>
                  <a:cubicBezTo>
                    <a:pt x="9" y="44"/>
                    <a:pt x="9" y="44"/>
                    <a:pt x="9" y="44"/>
                  </a:cubicBezTo>
                  <a:cubicBezTo>
                    <a:pt x="8" y="44"/>
                    <a:pt x="6" y="45"/>
                    <a:pt x="5" y="46"/>
                  </a:cubicBezTo>
                  <a:cubicBezTo>
                    <a:pt x="1" y="48"/>
                    <a:pt x="0" y="54"/>
                    <a:pt x="3" y="58"/>
                  </a:cubicBezTo>
                  <a:cubicBezTo>
                    <a:pt x="364" y="597"/>
                    <a:pt x="364" y="597"/>
                    <a:pt x="364" y="597"/>
                  </a:cubicBezTo>
                  <a:cubicBezTo>
                    <a:pt x="364" y="598"/>
                    <a:pt x="364" y="598"/>
                    <a:pt x="364" y="598"/>
                  </a:cubicBezTo>
                  <a:cubicBezTo>
                    <a:pt x="365" y="599"/>
                    <a:pt x="367" y="598"/>
                    <a:pt x="367" y="597"/>
                  </a:cubicBezTo>
                  <a:cubicBezTo>
                    <a:pt x="433" y="461"/>
                    <a:pt x="433" y="461"/>
                    <a:pt x="433" y="461"/>
                  </a:cubicBezTo>
                  <a:cubicBezTo>
                    <a:pt x="365" y="592"/>
                    <a:pt x="365" y="592"/>
                    <a:pt x="365" y="592"/>
                  </a:cubicBezTo>
                  <a:cubicBezTo>
                    <a:pt x="26" y="61"/>
                    <a:pt x="26" y="61"/>
                    <a:pt x="26" y="61"/>
                  </a:cubicBezTo>
                  <a:cubicBezTo>
                    <a:pt x="641" y="29"/>
                    <a:pt x="641" y="29"/>
                    <a:pt x="641" y="29"/>
                  </a:cubicBezTo>
                  <a:cubicBezTo>
                    <a:pt x="545" y="222"/>
                    <a:pt x="545" y="222"/>
                    <a:pt x="545" y="222"/>
                  </a:cubicBezTo>
                  <a:cubicBezTo>
                    <a:pt x="545" y="222"/>
                    <a:pt x="545" y="222"/>
                    <a:pt x="545" y="222"/>
                  </a:cubicBezTo>
                  <a:cubicBezTo>
                    <a:pt x="541" y="229"/>
                    <a:pt x="544" y="238"/>
                    <a:pt x="551" y="241"/>
                  </a:cubicBezTo>
                  <a:cubicBezTo>
                    <a:pt x="551" y="241"/>
                    <a:pt x="551" y="241"/>
                    <a:pt x="551" y="241"/>
                  </a:cubicBezTo>
                  <a:cubicBezTo>
                    <a:pt x="684" y="307"/>
                    <a:pt x="814" y="379"/>
                    <a:pt x="943" y="453"/>
                  </a:cubicBezTo>
                  <a:cubicBezTo>
                    <a:pt x="1006" y="491"/>
                    <a:pt x="1070" y="530"/>
                    <a:pt x="1132" y="570"/>
                  </a:cubicBezTo>
                  <a:cubicBezTo>
                    <a:pt x="1179" y="600"/>
                    <a:pt x="1179" y="600"/>
                    <a:pt x="1179" y="600"/>
                  </a:cubicBezTo>
                  <a:cubicBezTo>
                    <a:pt x="1225" y="631"/>
                    <a:pt x="1225" y="631"/>
                    <a:pt x="1225" y="631"/>
                  </a:cubicBezTo>
                  <a:cubicBezTo>
                    <a:pt x="1256" y="651"/>
                    <a:pt x="1287" y="672"/>
                    <a:pt x="1318" y="693"/>
                  </a:cubicBezTo>
                  <a:cubicBezTo>
                    <a:pt x="1379" y="735"/>
                    <a:pt x="1439" y="778"/>
                    <a:pt x="1498" y="823"/>
                  </a:cubicBezTo>
                  <a:cubicBezTo>
                    <a:pt x="1558" y="867"/>
                    <a:pt x="1616" y="913"/>
                    <a:pt x="1674" y="959"/>
                  </a:cubicBezTo>
                  <a:cubicBezTo>
                    <a:pt x="1732" y="1006"/>
                    <a:pt x="1788" y="1053"/>
                    <a:pt x="1844" y="1102"/>
                  </a:cubicBezTo>
                  <a:cubicBezTo>
                    <a:pt x="1900" y="1151"/>
                    <a:pt x="1955" y="1201"/>
                    <a:pt x="2009" y="1252"/>
                  </a:cubicBezTo>
                  <a:cubicBezTo>
                    <a:pt x="2036" y="1277"/>
                    <a:pt x="2062" y="1303"/>
                    <a:pt x="2089" y="1329"/>
                  </a:cubicBezTo>
                  <a:cubicBezTo>
                    <a:pt x="2129" y="1368"/>
                    <a:pt x="2129" y="1368"/>
                    <a:pt x="2129" y="1368"/>
                  </a:cubicBezTo>
                  <a:cubicBezTo>
                    <a:pt x="2167" y="1407"/>
                    <a:pt x="2167" y="1407"/>
                    <a:pt x="2167" y="1407"/>
                  </a:cubicBezTo>
                  <a:cubicBezTo>
                    <a:pt x="2193" y="1434"/>
                    <a:pt x="2219" y="1460"/>
                    <a:pt x="2244" y="1488"/>
                  </a:cubicBezTo>
                  <a:cubicBezTo>
                    <a:pt x="2269" y="1515"/>
                    <a:pt x="2295" y="1541"/>
                    <a:pt x="2320" y="1569"/>
                  </a:cubicBezTo>
                  <a:cubicBezTo>
                    <a:pt x="2393" y="1653"/>
                    <a:pt x="2393" y="1653"/>
                    <a:pt x="2393" y="1653"/>
                  </a:cubicBezTo>
                  <a:cubicBezTo>
                    <a:pt x="2464" y="1738"/>
                    <a:pt x="2464" y="1738"/>
                    <a:pt x="2464" y="1738"/>
                  </a:cubicBezTo>
                  <a:cubicBezTo>
                    <a:pt x="2511" y="1796"/>
                    <a:pt x="2557" y="1854"/>
                    <a:pt x="2601" y="1913"/>
                  </a:cubicBezTo>
                  <a:cubicBezTo>
                    <a:pt x="2635" y="1958"/>
                    <a:pt x="2635" y="1958"/>
                    <a:pt x="2635" y="1958"/>
                  </a:cubicBezTo>
                  <a:cubicBezTo>
                    <a:pt x="2667" y="2003"/>
                    <a:pt x="2667" y="2003"/>
                    <a:pt x="2667" y="2003"/>
                  </a:cubicBezTo>
                  <a:cubicBezTo>
                    <a:pt x="2688" y="2034"/>
                    <a:pt x="2710" y="2063"/>
                    <a:pt x="2730" y="2095"/>
                  </a:cubicBezTo>
                  <a:cubicBezTo>
                    <a:pt x="2750" y="2125"/>
                    <a:pt x="2771" y="2156"/>
                    <a:pt x="2791" y="2187"/>
                  </a:cubicBezTo>
                  <a:cubicBezTo>
                    <a:pt x="2850" y="2282"/>
                    <a:pt x="2850" y="2282"/>
                    <a:pt x="2850" y="2282"/>
                  </a:cubicBezTo>
                  <a:cubicBezTo>
                    <a:pt x="2869" y="2313"/>
                    <a:pt x="2887" y="2346"/>
                    <a:pt x="2906" y="2378"/>
                  </a:cubicBezTo>
                  <a:cubicBezTo>
                    <a:pt x="2915" y="2394"/>
                    <a:pt x="2925" y="2410"/>
                    <a:pt x="2934" y="2426"/>
                  </a:cubicBezTo>
                  <a:cubicBezTo>
                    <a:pt x="2960" y="2475"/>
                    <a:pt x="2960" y="2475"/>
                    <a:pt x="2960" y="2475"/>
                  </a:cubicBezTo>
                  <a:cubicBezTo>
                    <a:pt x="2997" y="2539"/>
                    <a:pt x="3029" y="2606"/>
                    <a:pt x="3062" y="2672"/>
                  </a:cubicBezTo>
                  <a:cubicBezTo>
                    <a:pt x="3063" y="2673"/>
                    <a:pt x="3063" y="2673"/>
                    <a:pt x="3063" y="2673"/>
                  </a:cubicBezTo>
                  <a:cubicBezTo>
                    <a:pt x="3066" y="2679"/>
                    <a:pt x="3074" y="2682"/>
                    <a:pt x="3081" y="2679"/>
                  </a:cubicBezTo>
                  <a:cubicBezTo>
                    <a:pt x="3242" y="2610"/>
                    <a:pt x="3242" y="2610"/>
                    <a:pt x="3242" y="2610"/>
                  </a:cubicBezTo>
                  <a:cubicBezTo>
                    <a:pt x="3166" y="3221"/>
                    <a:pt x="3166" y="3221"/>
                    <a:pt x="3166" y="3221"/>
                  </a:cubicBezTo>
                  <a:cubicBezTo>
                    <a:pt x="2660" y="2845"/>
                    <a:pt x="2660" y="2845"/>
                    <a:pt x="2660" y="2845"/>
                  </a:cubicBezTo>
                  <a:cubicBezTo>
                    <a:pt x="2795" y="2787"/>
                    <a:pt x="2795" y="2787"/>
                    <a:pt x="2795" y="2787"/>
                  </a:cubicBezTo>
                  <a:cubicBezTo>
                    <a:pt x="2655" y="2843"/>
                    <a:pt x="2655" y="2843"/>
                    <a:pt x="2655" y="2843"/>
                  </a:cubicBezTo>
                  <a:cubicBezTo>
                    <a:pt x="2655" y="2843"/>
                    <a:pt x="2655" y="2843"/>
                    <a:pt x="2654" y="2843"/>
                  </a:cubicBezTo>
                  <a:cubicBezTo>
                    <a:pt x="2654" y="2844"/>
                    <a:pt x="2654" y="2846"/>
                    <a:pt x="2655" y="2846"/>
                  </a:cubicBezTo>
                  <a:cubicBezTo>
                    <a:pt x="3168" y="3244"/>
                    <a:pt x="3168" y="3244"/>
                    <a:pt x="3168" y="3244"/>
                  </a:cubicBezTo>
                  <a:cubicBezTo>
                    <a:pt x="3169" y="3245"/>
                    <a:pt x="3170" y="3246"/>
                    <a:pt x="3172" y="3246"/>
                  </a:cubicBezTo>
                  <a:cubicBezTo>
                    <a:pt x="3177" y="3247"/>
                    <a:pt x="3181" y="3243"/>
                    <a:pt x="3182" y="3238"/>
                  </a:cubicBezTo>
                  <a:cubicBezTo>
                    <a:pt x="3182" y="3238"/>
                    <a:pt x="3182" y="3238"/>
                    <a:pt x="3182" y="3238"/>
                  </a:cubicBezTo>
                  <a:cubicBezTo>
                    <a:pt x="3271" y="2590"/>
                    <a:pt x="3271" y="2590"/>
                    <a:pt x="3271" y="2590"/>
                  </a:cubicBezTo>
                  <a:cubicBezTo>
                    <a:pt x="3271" y="2588"/>
                    <a:pt x="3271" y="2585"/>
                    <a:pt x="3270" y="2583"/>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2438391" y="2724150"/>
            <a:ext cx="622876" cy="760758"/>
            <a:chOff x="2438391" y="2724150"/>
            <a:chExt cx="622876" cy="760758"/>
          </a:xfrm>
        </p:grpSpPr>
        <p:grpSp>
          <p:nvGrpSpPr>
            <p:cNvPr id="6" name="Group 5"/>
            <p:cNvGrpSpPr/>
            <p:nvPr/>
          </p:nvGrpSpPr>
          <p:grpSpPr>
            <a:xfrm>
              <a:off x="2438391" y="2724150"/>
              <a:ext cx="622876" cy="646218"/>
              <a:chOff x="1788330" y="1957744"/>
              <a:chExt cx="369113" cy="382946"/>
            </a:xfrm>
            <a:solidFill>
              <a:schemeClr val="accent3"/>
            </a:solidFill>
          </p:grpSpPr>
          <p:sp>
            <p:nvSpPr>
              <p:cNvPr id="44" name="Freeform 143"/>
              <p:cNvSpPr>
                <a:spLocks/>
              </p:cNvSpPr>
              <p:nvPr/>
            </p:nvSpPr>
            <p:spPr bwMode="auto">
              <a:xfrm>
                <a:off x="1884430" y="1957744"/>
                <a:ext cx="197297" cy="183464"/>
              </a:xfrm>
              <a:custGeom>
                <a:avLst/>
                <a:gdLst>
                  <a:gd name="T0" fmla="*/ 142 w 459"/>
                  <a:gd name="T1" fmla="*/ 418 h 428"/>
                  <a:gd name="T2" fmla="*/ 19 w 459"/>
                  <a:gd name="T3" fmla="*/ 307 h 428"/>
                  <a:gd name="T4" fmla="*/ 0 w 459"/>
                  <a:gd name="T5" fmla="*/ 220 h 428"/>
                  <a:gd name="T6" fmla="*/ 2 w 459"/>
                  <a:gd name="T7" fmla="*/ 191 h 428"/>
                  <a:gd name="T8" fmla="*/ 10 w 459"/>
                  <a:gd name="T9" fmla="*/ 156 h 428"/>
                  <a:gd name="T10" fmla="*/ 25 w 459"/>
                  <a:gd name="T11" fmla="*/ 122 h 428"/>
                  <a:gd name="T12" fmla="*/ 40 w 459"/>
                  <a:gd name="T13" fmla="*/ 97 h 428"/>
                  <a:gd name="T14" fmla="*/ 122 w 459"/>
                  <a:gd name="T15" fmla="*/ 27 h 428"/>
                  <a:gd name="T16" fmla="*/ 151 w 459"/>
                  <a:gd name="T17" fmla="*/ 14 h 428"/>
                  <a:gd name="T18" fmla="*/ 189 w 459"/>
                  <a:gd name="T19" fmla="*/ 4 h 428"/>
                  <a:gd name="T20" fmla="*/ 209 w 459"/>
                  <a:gd name="T21" fmla="*/ 2 h 428"/>
                  <a:gd name="T22" fmla="*/ 213 w 459"/>
                  <a:gd name="T23" fmla="*/ 1 h 428"/>
                  <a:gd name="T24" fmla="*/ 236 w 459"/>
                  <a:gd name="T25" fmla="*/ 0 h 428"/>
                  <a:gd name="T26" fmla="*/ 277 w 459"/>
                  <a:gd name="T27" fmla="*/ 5 h 428"/>
                  <a:gd name="T28" fmla="*/ 350 w 459"/>
                  <a:gd name="T29" fmla="*/ 33 h 428"/>
                  <a:gd name="T30" fmla="*/ 427 w 459"/>
                  <a:gd name="T31" fmla="*/ 107 h 428"/>
                  <a:gd name="T32" fmla="*/ 457 w 459"/>
                  <a:gd name="T33" fmla="*/ 189 h 428"/>
                  <a:gd name="T34" fmla="*/ 459 w 459"/>
                  <a:gd name="T35" fmla="*/ 208 h 428"/>
                  <a:gd name="T36" fmla="*/ 459 w 459"/>
                  <a:gd name="T37" fmla="*/ 211 h 428"/>
                  <a:gd name="T38" fmla="*/ 457 w 459"/>
                  <a:gd name="T39" fmla="*/ 244 h 428"/>
                  <a:gd name="T40" fmla="*/ 449 w 459"/>
                  <a:gd name="T41" fmla="*/ 282 h 428"/>
                  <a:gd name="T42" fmla="*/ 318 w 459"/>
                  <a:gd name="T43" fmla="*/ 416 h 428"/>
                  <a:gd name="T44" fmla="*/ 287 w 459"/>
                  <a:gd name="T45" fmla="*/ 425 h 428"/>
                  <a:gd name="T46" fmla="*/ 279 w 459"/>
                  <a:gd name="T47" fmla="*/ 423 h 428"/>
                  <a:gd name="T48" fmla="*/ 304 w 459"/>
                  <a:gd name="T49" fmla="*/ 414 h 428"/>
                  <a:gd name="T50" fmla="*/ 375 w 459"/>
                  <a:gd name="T51" fmla="*/ 362 h 428"/>
                  <a:gd name="T52" fmla="*/ 407 w 459"/>
                  <a:gd name="T53" fmla="*/ 314 h 428"/>
                  <a:gd name="T54" fmla="*/ 424 w 459"/>
                  <a:gd name="T55" fmla="*/ 252 h 428"/>
                  <a:gd name="T56" fmla="*/ 425 w 459"/>
                  <a:gd name="T57" fmla="*/ 218 h 428"/>
                  <a:gd name="T58" fmla="*/ 424 w 459"/>
                  <a:gd name="T59" fmla="*/ 212 h 428"/>
                  <a:gd name="T60" fmla="*/ 424 w 459"/>
                  <a:gd name="T61" fmla="*/ 207 h 428"/>
                  <a:gd name="T62" fmla="*/ 411 w 459"/>
                  <a:gd name="T63" fmla="*/ 161 h 428"/>
                  <a:gd name="T64" fmla="*/ 406 w 459"/>
                  <a:gd name="T65" fmla="*/ 150 h 428"/>
                  <a:gd name="T66" fmla="*/ 394 w 459"/>
                  <a:gd name="T67" fmla="*/ 129 h 428"/>
                  <a:gd name="T68" fmla="*/ 360 w 459"/>
                  <a:gd name="T69" fmla="*/ 92 h 428"/>
                  <a:gd name="T70" fmla="*/ 340 w 459"/>
                  <a:gd name="T71" fmla="*/ 76 h 428"/>
                  <a:gd name="T72" fmla="*/ 275 w 459"/>
                  <a:gd name="T73" fmla="*/ 49 h 428"/>
                  <a:gd name="T74" fmla="*/ 243 w 459"/>
                  <a:gd name="T75" fmla="*/ 45 h 428"/>
                  <a:gd name="T76" fmla="*/ 215 w 459"/>
                  <a:gd name="T77" fmla="*/ 45 h 428"/>
                  <a:gd name="T78" fmla="*/ 215 w 459"/>
                  <a:gd name="T79" fmla="*/ 45 h 428"/>
                  <a:gd name="T80" fmla="*/ 203 w 459"/>
                  <a:gd name="T81" fmla="*/ 47 h 428"/>
                  <a:gd name="T82" fmla="*/ 178 w 459"/>
                  <a:gd name="T83" fmla="*/ 51 h 428"/>
                  <a:gd name="T84" fmla="*/ 153 w 459"/>
                  <a:gd name="T85" fmla="*/ 60 h 428"/>
                  <a:gd name="T86" fmla="*/ 90 w 459"/>
                  <a:gd name="T87" fmla="*/ 102 h 428"/>
                  <a:gd name="T88" fmla="*/ 62 w 459"/>
                  <a:gd name="T89" fmla="*/ 136 h 428"/>
                  <a:gd name="T90" fmla="*/ 48 w 459"/>
                  <a:gd name="T91" fmla="*/ 163 h 428"/>
                  <a:gd name="T92" fmla="*/ 40 w 459"/>
                  <a:gd name="T93" fmla="*/ 186 h 428"/>
                  <a:gd name="T94" fmla="*/ 35 w 459"/>
                  <a:gd name="T95" fmla="*/ 209 h 428"/>
                  <a:gd name="T96" fmla="*/ 52 w 459"/>
                  <a:gd name="T97" fmla="*/ 316 h 428"/>
                  <a:gd name="T98" fmla="*/ 67 w 459"/>
                  <a:gd name="T99" fmla="*/ 341 h 428"/>
                  <a:gd name="T100" fmla="*/ 90 w 459"/>
                  <a:gd name="T101" fmla="*/ 370 h 428"/>
                  <a:gd name="T102" fmla="*/ 181 w 459"/>
                  <a:gd name="T103" fmla="*/ 424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59" h="428">
                    <a:moveTo>
                      <a:pt x="195" y="428"/>
                    </a:moveTo>
                    <a:cubicBezTo>
                      <a:pt x="195" y="428"/>
                      <a:pt x="190" y="428"/>
                      <a:pt x="181" y="427"/>
                    </a:cubicBezTo>
                    <a:cubicBezTo>
                      <a:pt x="172" y="426"/>
                      <a:pt x="158" y="423"/>
                      <a:pt x="142" y="418"/>
                    </a:cubicBezTo>
                    <a:cubicBezTo>
                      <a:pt x="125" y="412"/>
                      <a:pt x="106" y="403"/>
                      <a:pt x="86" y="389"/>
                    </a:cubicBezTo>
                    <a:cubicBezTo>
                      <a:pt x="66" y="374"/>
                      <a:pt x="46" y="355"/>
                      <a:pt x="30" y="328"/>
                    </a:cubicBezTo>
                    <a:cubicBezTo>
                      <a:pt x="26" y="321"/>
                      <a:pt x="22" y="314"/>
                      <a:pt x="19" y="307"/>
                    </a:cubicBezTo>
                    <a:cubicBezTo>
                      <a:pt x="15" y="300"/>
                      <a:pt x="13" y="292"/>
                      <a:pt x="10" y="284"/>
                    </a:cubicBezTo>
                    <a:cubicBezTo>
                      <a:pt x="5" y="268"/>
                      <a:pt x="1" y="251"/>
                      <a:pt x="1" y="233"/>
                    </a:cubicBezTo>
                    <a:cubicBezTo>
                      <a:pt x="0" y="228"/>
                      <a:pt x="0" y="224"/>
                      <a:pt x="0" y="220"/>
                    </a:cubicBezTo>
                    <a:cubicBezTo>
                      <a:pt x="0" y="215"/>
                      <a:pt x="1" y="210"/>
                      <a:pt x="1" y="205"/>
                    </a:cubicBezTo>
                    <a:cubicBezTo>
                      <a:pt x="1" y="203"/>
                      <a:pt x="1" y="201"/>
                      <a:pt x="1" y="198"/>
                    </a:cubicBezTo>
                    <a:cubicBezTo>
                      <a:pt x="2" y="191"/>
                      <a:pt x="2" y="191"/>
                      <a:pt x="2" y="191"/>
                    </a:cubicBezTo>
                    <a:cubicBezTo>
                      <a:pt x="3" y="187"/>
                      <a:pt x="4" y="182"/>
                      <a:pt x="5" y="177"/>
                    </a:cubicBezTo>
                    <a:cubicBezTo>
                      <a:pt x="6" y="173"/>
                      <a:pt x="7" y="168"/>
                      <a:pt x="8" y="163"/>
                    </a:cubicBezTo>
                    <a:cubicBezTo>
                      <a:pt x="10" y="156"/>
                      <a:pt x="10" y="156"/>
                      <a:pt x="10" y="156"/>
                    </a:cubicBezTo>
                    <a:cubicBezTo>
                      <a:pt x="11" y="154"/>
                      <a:pt x="12" y="152"/>
                      <a:pt x="13" y="149"/>
                    </a:cubicBezTo>
                    <a:cubicBezTo>
                      <a:pt x="15" y="145"/>
                      <a:pt x="16" y="140"/>
                      <a:pt x="18" y="136"/>
                    </a:cubicBezTo>
                    <a:cubicBezTo>
                      <a:pt x="20" y="131"/>
                      <a:pt x="23" y="127"/>
                      <a:pt x="25" y="122"/>
                    </a:cubicBezTo>
                    <a:cubicBezTo>
                      <a:pt x="28" y="116"/>
                      <a:pt x="28" y="116"/>
                      <a:pt x="28" y="116"/>
                    </a:cubicBezTo>
                    <a:cubicBezTo>
                      <a:pt x="32" y="109"/>
                      <a:pt x="32" y="109"/>
                      <a:pt x="32" y="109"/>
                    </a:cubicBezTo>
                    <a:cubicBezTo>
                      <a:pt x="35" y="105"/>
                      <a:pt x="38" y="101"/>
                      <a:pt x="40" y="97"/>
                    </a:cubicBezTo>
                    <a:cubicBezTo>
                      <a:pt x="47" y="89"/>
                      <a:pt x="53" y="80"/>
                      <a:pt x="60" y="73"/>
                    </a:cubicBezTo>
                    <a:cubicBezTo>
                      <a:pt x="74" y="58"/>
                      <a:pt x="91" y="45"/>
                      <a:pt x="108" y="34"/>
                    </a:cubicBezTo>
                    <a:cubicBezTo>
                      <a:pt x="113" y="32"/>
                      <a:pt x="117" y="29"/>
                      <a:pt x="122" y="27"/>
                    </a:cubicBezTo>
                    <a:cubicBezTo>
                      <a:pt x="127" y="24"/>
                      <a:pt x="132" y="22"/>
                      <a:pt x="136" y="20"/>
                    </a:cubicBezTo>
                    <a:cubicBezTo>
                      <a:pt x="144" y="17"/>
                      <a:pt x="144" y="17"/>
                      <a:pt x="144" y="17"/>
                    </a:cubicBezTo>
                    <a:cubicBezTo>
                      <a:pt x="146" y="16"/>
                      <a:pt x="149" y="15"/>
                      <a:pt x="151" y="14"/>
                    </a:cubicBezTo>
                    <a:cubicBezTo>
                      <a:pt x="166" y="9"/>
                      <a:pt x="166" y="9"/>
                      <a:pt x="166" y="9"/>
                    </a:cubicBezTo>
                    <a:cubicBezTo>
                      <a:pt x="182" y="6"/>
                      <a:pt x="182" y="6"/>
                      <a:pt x="182" y="6"/>
                    </a:cubicBezTo>
                    <a:cubicBezTo>
                      <a:pt x="189" y="4"/>
                      <a:pt x="189" y="4"/>
                      <a:pt x="189" y="4"/>
                    </a:cubicBezTo>
                    <a:cubicBezTo>
                      <a:pt x="197" y="3"/>
                      <a:pt x="197" y="3"/>
                      <a:pt x="197" y="3"/>
                    </a:cubicBezTo>
                    <a:cubicBezTo>
                      <a:pt x="205" y="2"/>
                      <a:pt x="205" y="2"/>
                      <a:pt x="205" y="2"/>
                    </a:cubicBezTo>
                    <a:cubicBezTo>
                      <a:pt x="209" y="2"/>
                      <a:pt x="209" y="2"/>
                      <a:pt x="209" y="2"/>
                    </a:cubicBezTo>
                    <a:cubicBezTo>
                      <a:pt x="211" y="1"/>
                      <a:pt x="211" y="1"/>
                      <a:pt x="211" y="1"/>
                    </a:cubicBezTo>
                    <a:cubicBezTo>
                      <a:pt x="212" y="1"/>
                      <a:pt x="212" y="1"/>
                      <a:pt x="212" y="1"/>
                    </a:cubicBezTo>
                    <a:cubicBezTo>
                      <a:pt x="213" y="1"/>
                      <a:pt x="213" y="1"/>
                      <a:pt x="213" y="1"/>
                    </a:cubicBezTo>
                    <a:cubicBezTo>
                      <a:pt x="212" y="1"/>
                      <a:pt x="214" y="1"/>
                      <a:pt x="214" y="1"/>
                    </a:cubicBezTo>
                    <a:cubicBezTo>
                      <a:pt x="229" y="1"/>
                      <a:pt x="229" y="1"/>
                      <a:pt x="229" y="1"/>
                    </a:cubicBezTo>
                    <a:cubicBezTo>
                      <a:pt x="236" y="0"/>
                      <a:pt x="236" y="0"/>
                      <a:pt x="236" y="0"/>
                    </a:cubicBezTo>
                    <a:cubicBezTo>
                      <a:pt x="244" y="1"/>
                      <a:pt x="244" y="1"/>
                      <a:pt x="244" y="1"/>
                    </a:cubicBezTo>
                    <a:cubicBezTo>
                      <a:pt x="250" y="1"/>
                      <a:pt x="255" y="2"/>
                      <a:pt x="261" y="2"/>
                    </a:cubicBezTo>
                    <a:cubicBezTo>
                      <a:pt x="277" y="5"/>
                      <a:pt x="277" y="5"/>
                      <a:pt x="277" y="5"/>
                    </a:cubicBezTo>
                    <a:cubicBezTo>
                      <a:pt x="279" y="6"/>
                      <a:pt x="282" y="6"/>
                      <a:pt x="284" y="7"/>
                    </a:cubicBezTo>
                    <a:cubicBezTo>
                      <a:pt x="292" y="9"/>
                      <a:pt x="292" y="9"/>
                      <a:pt x="292" y="9"/>
                    </a:cubicBezTo>
                    <a:cubicBezTo>
                      <a:pt x="313" y="14"/>
                      <a:pt x="332" y="23"/>
                      <a:pt x="350" y="33"/>
                    </a:cubicBezTo>
                    <a:cubicBezTo>
                      <a:pt x="369" y="43"/>
                      <a:pt x="385" y="57"/>
                      <a:pt x="399" y="71"/>
                    </a:cubicBezTo>
                    <a:cubicBezTo>
                      <a:pt x="406" y="79"/>
                      <a:pt x="413" y="86"/>
                      <a:pt x="419" y="95"/>
                    </a:cubicBezTo>
                    <a:cubicBezTo>
                      <a:pt x="421" y="99"/>
                      <a:pt x="425" y="103"/>
                      <a:pt x="427" y="107"/>
                    </a:cubicBezTo>
                    <a:cubicBezTo>
                      <a:pt x="430" y="112"/>
                      <a:pt x="432" y="116"/>
                      <a:pt x="434" y="120"/>
                    </a:cubicBezTo>
                    <a:cubicBezTo>
                      <a:pt x="443" y="138"/>
                      <a:pt x="451" y="156"/>
                      <a:pt x="454" y="175"/>
                    </a:cubicBezTo>
                    <a:cubicBezTo>
                      <a:pt x="455" y="180"/>
                      <a:pt x="456" y="185"/>
                      <a:pt x="457" y="189"/>
                    </a:cubicBezTo>
                    <a:cubicBezTo>
                      <a:pt x="457" y="194"/>
                      <a:pt x="458" y="199"/>
                      <a:pt x="458" y="203"/>
                    </a:cubicBezTo>
                    <a:cubicBezTo>
                      <a:pt x="459" y="207"/>
                      <a:pt x="459" y="207"/>
                      <a:pt x="459" y="207"/>
                    </a:cubicBezTo>
                    <a:cubicBezTo>
                      <a:pt x="459" y="208"/>
                      <a:pt x="459" y="208"/>
                      <a:pt x="459" y="208"/>
                    </a:cubicBezTo>
                    <a:cubicBezTo>
                      <a:pt x="459" y="209"/>
                      <a:pt x="459" y="209"/>
                      <a:pt x="459" y="209"/>
                    </a:cubicBezTo>
                    <a:cubicBezTo>
                      <a:pt x="459" y="210"/>
                      <a:pt x="459" y="209"/>
                      <a:pt x="459" y="210"/>
                    </a:cubicBezTo>
                    <a:cubicBezTo>
                      <a:pt x="459" y="211"/>
                      <a:pt x="459" y="211"/>
                      <a:pt x="459" y="211"/>
                    </a:cubicBezTo>
                    <a:cubicBezTo>
                      <a:pt x="459" y="217"/>
                      <a:pt x="459" y="217"/>
                      <a:pt x="459" y="217"/>
                    </a:cubicBezTo>
                    <a:cubicBezTo>
                      <a:pt x="459" y="221"/>
                      <a:pt x="459" y="226"/>
                      <a:pt x="459" y="230"/>
                    </a:cubicBezTo>
                    <a:cubicBezTo>
                      <a:pt x="458" y="234"/>
                      <a:pt x="458" y="239"/>
                      <a:pt x="457" y="244"/>
                    </a:cubicBezTo>
                    <a:cubicBezTo>
                      <a:pt x="457" y="248"/>
                      <a:pt x="456" y="253"/>
                      <a:pt x="455" y="257"/>
                    </a:cubicBezTo>
                    <a:cubicBezTo>
                      <a:pt x="455" y="261"/>
                      <a:pt x="454" y="266"/>
                      <a:pt x="453" y="270"/>
                    </a:cubicBezTo>
                    <a:cubicBezTo>
                      <a:pt x="452" y="274"/>
                      <a:pt x="450" y="278"/>
                      <a:pt x="449" y="282"/>
                    </a:cubicBezTo>
                    <a:cubicBezTo>
                      <a:pt x="444" y="298"/>
                      <a:pt x="437" y="313"/>
                      <a:pt x="429" y="326"/>
                    </a:cubicBezTo>
                    <a:cubicBezTo>
                      <a:pt x="413" y="353"/>
                      <a:pt x="393" y="373"/>
                      <a:pt x="373" y="387"/>
                    </a:cubicBezTo>
                    <a:cubicBezTo>
                      <a:pt x="354" y="402"/>
                      <a:pt x="334" y="411"/>
                      <a:pt x="318" y="416"/>
                    </a:cubicBezTo>
                    <a:cubicBezTo>
                      <a:pt x="314" y="418"/>
                      <a:pt x="310" y="419"/>
                      <a:pt x="306" y="420"/>
                    </a:cubicBezTo>
                    <a:cubicBezTo>
                      <a:pt x="303" y="421"/>
                      <a:pt x="299" y="422"/>
                      <a:pt x="296" y="423"/>
                    </a:cubicBezTo>
                    <a:cubicBezTo>
                      <a:pt x="292" y="423"/>
                      <a:pt x="289" y="424"/>
                      <a:pt x="287" y="425"/>
                    </a:cubicBezTo>
                    <a:cubicBezTo>
                      <a:pt x="284" y="425"/>
                      <a:pt x="281" y="426"/>
                      <a:pt x="279" y="426"/>
                    </a:cubicBezTo>
                    <a:cubicBezTo>
                      <a:pt x="270" y="427"/>
                      <a:pt x="265" y="428"/>
                      <a:pt x="265" y="428"/>
                    </a:cubicBezTo>
                    <a:cubicBezTo>
                      <a:pt x="265" y="428"/>
                      <a:pt x="270" y="426"/>
                      <a:pt x="279" y="423"/>
                    </a:cubicBezTo>
                    <a:cubicBezTo>
                      <a:pt x="281" y="423"/>
                      <a:pt x="283" y="422"/>
                      <a:pt x="286" y="421"/>
                    </a:cubicBezTo>
                    <a:cubicBezTo>
                      <a:pt x="288" y="420"/>
                      <a:pt x="291" y="419"/>
                      <a:pt x="294" y="418"/>
                    </a:cubicBezTo>
                    <a:cubicBezTo>
                      <a:pt x="297" y="416"/>
                      <a:pt x="300" y="415"/>
                      <a:pt x="304" y="414"/>
                    </a:cubicBezTo>
                    <a:cubicBezTo>
                      <a:pt x="307" y="412"/>
                      <a:pt x="311" y="410"/>
                      <a:pt x="314" y="408"/>
                    </a:cubicBezTo>
                    <a:cubicBezTo>
                      <a:pt x="329" y="401"/>
                      <a:pt x="346" y="390"/>
                      <a:pt x="363" y="374"/>
                    </a:cubicBezTo>
                    <a:cubicBezTo>
                      <a:pt x="367" y="370"/>
                      <a:pt x="371" y="366"/>
                      <a:pt x="375" y="362"/>
                    </a:cubicBezTo>
                    <a:cubicBezTo>
                      <a:pt x="379" y="357"/>
                      <a:pt x="382" y="352"/>
                      <a:pt x="386" y="347"/>
                    </a:cubicBezTo>
                    <a:cubicBezTo>
                      <a:pt x="390" y="342"/>
                      <a:pt x="394" y="337"/>
                      <a:pt x="397" y="331"/>
                    </a:cubicBezTo>
                    <a:cubicBezTo>
                      <a:pt x="401" y="326"/>
                      <a:pt x="404" y="320"/>
                      <a:pt x="407" y="314"/>
                    </a:cubicBezTo>
                    <a:cubicBezTo>
                      <a:pt x="413" y="301"/>
                      <a:pt x="418" y="288"/>
                      <a:pt x="421" y="274"/>
                    </a:cubicBezTo>
                    <a:cubicBezTo>
                      <a:pt x="421" y="270"/>
                      <a:pt x="422" y="267"/>
                      <a:pt x="423" y="263"/>
                    </a:cubicBezTo>
                    <a:cubicBezTo>
                      <a:pt x="423" y="260"/>
                      <a:pt x="424" y="256"/>
                      <a:pt x="424" y="252"/>
                    </a:cubicBezTo>
                    <a:cubicBezTo>
                      <a:pt x="425" y="249"/>
                      <a:pt x="425" y="245"/>
                      <a:pt x="425" y="241"/>
                    </a:cubicBezTo>
                    <a:cubicBezTo>
                      <a:pt x="425" y="238"/>
                      <a:pt x="425" y="234"/>
                      <a:pt x="426" y="231"/>
                    </a:cubicBezTo>
                    <a:cubicBezTo>
                      <a:pt x="425" y="226"/>
                      <a:pt x="425" y="222"/>
                      <a:pt x="425" y="218"/>
                    </a:cubicBezTo>
                    <a:cubicBezTo>
                      <a:pt x="425" y="212"/>
                      <a:pt x="425" y="212"/>
                      <a:pt x="425" y="212"/>
                    </a:cubicBezTo>
                    <a:cubicBezTo>
                      <a:pt x="425" y="211"/>
                      <a:pt x="425" y="211"/>
                      <a:pt x="425" y="211"/>
                    </a:cubicBezTo>
                    <a:cubicBezTo>
                      <a:pt x="425" y="213"/>
                      <a:pt x="424" y="212"/>
                      <a:pt x="424" y="212"/>
                    </a:cubicBezTo>
                    <a:cubicBezTo>
                      <a:pt x="424" y="211"/>
                      <a:pt x="424" y="211"/>
                      <a:pt x="424" y="211"/>
                    </a:cubicBezTo>
                    <a:cubicBezTo>
                      <a:pt x="424" y="210"/>
                      <a:pt x="424" y="210"/>
                      <a:pt x="424" y="210"/>
                    </a:cubicBezTo>
                    <a:cubicBezTo>
                      <a:pt x="424" y="207"/>
                      <a:pt x="424" y="207"/>
                      <a:pt x="424" y="207"/>
                    </a:cubicBezTo>
                    <a:cubicBezTo>
                      <a:pt x="423" y="203"/>
                      <a:pt x="422" y="199"/>
                      <a:pt x="422" y="195"/>
                    </a:cubicBezTo>
                    <a:cubicBezTo>
                      <a:pt x="421" y="191"/>
                      <a:pt x="420" y="188"/>
                      <a:pt x="419" y="184"/>
                    </a:cubicBezTo>
                    <a:cubicBezTo>
                      <a:pt x="417" y="176"/>
                      <a:pt x="414" y="169"/>
                      <a:pt x="411" y="161"/>
                    </a:cubicBezTo>
                    <a:cubicBezTo>
                      <a:pt x="410" y="158"/>
                      <a:pt x="410" y="158"/>
                      <a:pt x="410" y="158"/>
                    </a:cubicBezTo>
                    <a:cubicBezTo>
                      <a:pt x="409" y="156"/>
                      <a:pt x="409" y="156"/>
                      <a:pt x="409" y="156"/>
                    </a:cubicBezTo>
                    <a:cubicBezTo>
                      <a:pt x="406" y="150"/>
                      <a:pt x="406" y="150"/>
                      <a:pt x="406" y="150"/>
                    </a:cubicBezTo>
                    <a:cubicBezTo>
                      <a:pt x="403" y="145"/>
                      <a:pt x="403" y="145"/>
                      <a:pt x="403" y="145"/>
                    </a:cubicBezTo>
                    <a:cubicBezTo>
                      <a:pt x="402" y="143"/>
                      <a:pt x="401" y="141"/>
                      <a:pt x="400" y="139"/>
                    </a:cubicBezTo>
                    <a:cubicBezTo>
                      <a:pt x="398" y="136"/>
                      <a:pt x="396" y="132"/>
                      <a:pt x="394" y="129"/>
                    </a:cubicBezTo>
                    <a:cubicBezTo>
                      <a:pt x="392" y="125"/>
                      <a:pt x="389" y="122"/>
                      <a:pt x="386" y="119"/>
                    </a:cubicBezTo>
                    <a:cubicBezTo>
                      <a:pt x="382" y="112"/>
                      <a:pt x="375" y="106"/>
                      <a:pt x="370" y="100"/>
                    </a:cubicBezTo>
                    <a:cubicBezTo>
                      <a:pt x="367" y="97"/>
                      <a:pt x="363" y="95"/>
                      <a:pt x="360" y="92"/>
                    </a:cubicBezTo>
                    <a:cubicBezTo>
                      <a:pt x="356" y="88"/>
                      <a:pt x="356" y="88"/>
                      <a:pt x="356" y="88"/>
                    </a:cubicBezTo>
                    <a:cubicBezTo>
                      <a:pt x="350" y="84"/>
                      <a:pt x="350" y="84"/>
                      <a:pt x="350" y="84"/>
                    </a:cubicBezTo>
                    <a:cubicBezTo>
                      <a:pt x="347" y="81"/>
                      <a:pt x="344" y="79"/>
                      <a:pt x="340" y="76"/>
                    </a:cubicBezTo>
                    <a:cubicBezTo>
                      <a:pt x="329" y="70"/>
                      <a:pt x="329" y="70"/>
                      <a:pt x="329" y="70"/>
                    </a:cubicBezTo>
                    <a:cubicBezTo>
                      <a:pt x="314" y="62"/>
                      <a:pt x="298" y="55"/>
                      <a:pt x="281" y="51"/>
                    </a:cubicBezTo>
                    <a:cubicBezTo>
                      <a:pt x="275" y="49"/>
                      <a:pt x="275" y="49"/>
                      <a:pt x="275" y="49"/>
                    </a:cubicBezTo>
                    <a:cubicBezTo>
                      <a:pt x="273" y="49"/>
                      <a:pt x="270" y="48"/>
                      <a:pt x="268" y="48"/>
                    </a:cubicBezTo>
                    <a:cubicBezTo>
                      <a:pt x="255" y="46"/>
                      <a:pt x="255" y="46"/>
                      <a:pt x="255" y="46"/>
                    </a:cubicBezTo>
                    <a:cubicBezTo>
                      <a:pt x="243" y="45"/>
                      <a:pt x="243" y="45"/>
                      <a:pt x="243" y="45"/>
                    </a:cubicBezTo>
                    <a:cubicBezTo>
                      <a:pt x="237" y="45"/>
                      <a:pt x="237" y="45"/>
                      <a:pt x="237" y="45"/>
                    </a:cubicBezTo>
                    <a:cubicBezTo>
                      <a:pt x="230" y="45"/>
                      <a:pt x="230" y="45"/>
                      <a:pt x="230" y="45"/>
                    </a:cubicBezTo>
                    <a:cubicBezTo>
                      <a:pt x="215" y="45"/>
                      <a:pt x="215" y="45"/>
                      <a:pt x="215" y="45"/>
                    </a:cubicBezTo>
                    <a:cubicBezTo>
                      <a:pt x="215" y="45"/>
                      <a:pt x="217" y="45"/>
                      <a:pt x="216" y="45"/>
                    </a:cubicBezTo>
                    <a:cubicBezTo>
                      <a:pt x="216" y="45"/>
                      <a:pt x="216" y="45"/>
                      <a:pt x="216" y="45"/>
                    </a:cubicBezTo>
                    <a:cubicBezTo>
                      <a:pt x="215" y="45"/>
                      <a:pt x="215" y="45"/>
                      <a:pt x="215" y="45"/>
                    </a:cubicBezTo>
                    <a:cubicBezTo>
                      <a:pt x="213" y="45"/>
                      <a:pt x="213" y="45"/>
                      <a:pt x="213" y="45"/>
                    </a:cubicBezTo>
                    <a:cubicBezTo>
                      <a:pt x="210" y="46"/>
                      <a:pt x="210" y="46"/>
                      <a:pt x="210" y="46"/>
                    </a:cubicBezTo>
                    <a:cubicBezTo>
                      <a:pt x="203" y="47"/>
                      <a:pt x="203" y="47"/>
                      <a:pt x="203" y="47"/>
                    </a:cubicBezTo>
                    <a:cubicBezTo>
                      <a:pt x="197" y="47"/>
                      <a:pt x="197" y="47"/>
                      <a:pt x="197" y="47"/>
                    </a:cubicBezTo>
                    <a:cubicBezTo>
                      <a:pt x="190" y="49"/>
                      <a:pt x="190" y="49"/>
                      <a:pt x="190" y="49"/>
                    </a:cubicBezTo>
                    <a:cubicBezTo>
                      <a:pt x="178" y="51"/>
                      <a:pt x="178" y="51"/>
                      <a:pt x="178" y="51"/>
                    </a:cubicBezTo>
                    <a:cubicBezTo>
                      <a:pt x="165" y="55"/>
                      <a:pt x="165" y="55"/>
                      <a:pt x="165" y="55"/>
                    </a:cubicBezTo>
                    <a:cubicBezTo>
                      <a:pt x="163" y="56"/>
                      <a:pt x="161" y="57"/>
                      <a:pt x="159" y="57"/>
                    </a:cubicBezTo>
                    <a:cubicBezTo>
                      <a:pt x="153" y="60"/>
                      <a:pt x="153" y="60"/>
                      <a:pt x="153" y="60"/>
                    </a:cubicBezTo>
                    <a:cubicBezTo>
                      <a:pt x="149" y="62"/>
                      <a:pt x="145" y="63"/>
                      <a:pt x="141" y="65"/>
                    </a:cubicBezTo>
                    <a:cubicBezTo>
                      <a:pt x="130" y="71"/>
                      <a:pt x="130" y="71"/>
                      <a:pt x="130" y="71"/>
                    </a:cubicBezTo>
                    <a:cubicBezTo>
                      <a:pt x="115" y="80"/>
                      <a:pt x="101" y="90"/>
                      <a:pt x="90" y="102"/>
                    </a:cubicBezTo>
                    <a:cubicBezTo>
                      <a:pt x="83" y="108"/>
                      <a:pt x="78" y="115"/>
                      <a:pt x="73" y="121"/>
                    </a:cubicBezTo>
                    <a:cubicBezTo>
                      <a:pt x="70" y="124"/>
                      <a:pt x="68" y="128"/>
                      <a:pt x="66" y="131"/>
                    </a:cubicBezTo>
                    <a:cubicBezTo>
                      <a:pt x="62" y="136"/>
                      <a:pt x="62" y="136"/>
                      <a:pt x="62" y="136"/>
                    </a:cubicBezTo>
                    <a:cubicBezTo>
                      <a:pt x="59" y="141"/>
                      <a:pt x="59" y="141"/>
                      <a:pt x="59" y="141"/>
                    </a:cubicBezTo>
                    <a:cubicBezTo>
                      <a:pt x="57" y="145"/>
                      <a:pt x="55" y="148"/>
                      <a:pt x="53" y="152"/>
                    </a:cubicBezTo>
                    <a:cubicBezTo>
                      <a:pt x="51" y="156"/>
                      <a:pt x="50" y="159"/>
                      <a:pt x="48" y="163"/>
                    </a:cubicBezTo>
                    <a:cubicBezTo>
                      <a:pt x="47" y="165"/>
                      <a:pt x="46" y="167"/>
                      <a:pt x="46" y="169"/>
                    </a:cubicBezTo>
                    <a:cubicBezTo>
                      <a:pt x="44" y="174"/>
                      <a:pt x="44" y="174"/>
                      <a:pt x="44" y="174"/>
                    </a:cubicBezTo>
                    <a:cubicBezTo>
                      <a:pt x="43" y="178"/>
                      <a:pt x="41" y="182"/>
                      <a:pt x="40" y="186"/>
                    </a:cubicBezTo>
                    <a:cubicBezTo>
                      <a:pt x="39" y="190"/>
                      <a:pt x="38" y="193"/>
                      <a:pt x="37" y="197"/>
                    </a:cubicBezTo>
                    <a:cubicBezTo>
                      <a:pt x="36" y="203"/>
                      <a:pt x="36" y="203"/>
                      <a:pt x="36" y="203"/>
                    </a:cubicBezTo>
                    <a:cubicBezTo>
                      <a:pt x="36" y="205"/>
                      <a:pt x="36" y="207"/>
                      <a:pt x="35" y="209"/>
                    </a:cubicBezTo>
                    <a:cubicBezTo>
                      <a:pt x="35" y="212"/>
                      <a:pt x="35" y="216"/>
                      <a:pt x="34" y="219"/>
                    </a:cubicBezTo>
                    <a:cubicBezTo>
                      <a:pt x="34" y="223"/>
                      <a:pt x="34" y="228"/>
                      <a:pt x="34" y="232"/>
                    </a:cubicBezTo>
                    <a:cubicBezTo>
                      <a:pt x="33" y="262"/>
                      <a:pt x="40" y="291"/>
                      <a:pt x="52" y="316"/>
                    </a:cubicBezTo>
                    <a:cubicBezTo>
                      <a:pt x="53" y="319"/>
                      <a:pt x="55" y="322"/>
                      <a:pt x="57" y="325"/>
                    </a:cubicBezTo>
                    <a:cubicBezTo>
                      <a:pt x="58" y="328"/>
                      <a:pt x="60" y="331"/>
                      <a:pt x="62" y="333"/>
                    </a:cubicBezTo>
                    <a:cubicBezTo>
                      <a:pt x="63" y="336"/>
                      <a:pt x="65" y="339"/>
                      <a:pt x="67" y="341"/>
                    </a:cubicBezTo>
                    <a:cubicBezTo>
                      <a:pt x="69" y="344"/>
                      <a:pt x="71" y="347"/>
                      <a:pt x="73" y="349"/>
                    </a:cubicBezTo>
                    <a:cubicBezTo>
                      <a:pt x="76" y="354"/>
                      <a:pt x="80" y="359"/>
                      <a:pt x="84" y="363"/>
                    </a:cubicBezTo>
                    <a:cubicBezTo>
                      <a:pt x="86" y="366"/>
                      <a:pt x="88" y="368"/>
                      <a:pt x="90" y="370"/>
                    </a:cubicBezTo>
                    <a:cubicBezTo>
                      <a:pt x="92" y="372"/>
                      <a:pt x="95" y="374"/>
                      <a:pt x="97" y="376"/>
                    </a:cubicBezTo>
                    <a:cubicBezTo>
                      <a:pt x="113" y="391"/>
                      <a:pt x="130" y="402"/>
                      <a:pt x="145" y="410"/>
                    </a:cubicBezTo>
                    <a:cubicBezTo>
                      <a:pt x="160" y="417"/>
                      <a:pt x="172" y="422"/>
                      <a:pt x="181" y="424"/>
                    </a:cubicBezTo>
                    <a:cubicBezTo>
                      <a:pt x="190" y="427"/>
                      <a:pt x="195" y="428"/>
                      <a:pt x="195" y="42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44"/>
              <p:cNvSpPr>
                <a:spLocks/>
              </p:cNvSpPr>
              <p:nvPr/>
            </p:nvSpPr>
            <p:spPr bwMode="auto">
              <a:xfrm>
                <a:off x="1788330" y="2140481"/>
                <a:ext cx="141238" cy="200209"/>
              </a:xfrm>
              <a:custGeom>
                <a:avLst/>
                <a:gdLst>
                  <a:gd name="T0" fmla="*/ 322 w 330"/>
                  <a:gd name="T1" fmla="*/ 19 h 466"/>
                  <a:gd name="T2" fmla="*/ 268 w 330"/>
                  <a:gd name="T3" fmla="*/ 20 h 466"/>
                  <a:gd name="T4" fmla="*/ 181 w 330"/>
                  <a:gd name="T5" fmla="*/ 38 h 466"/>
                  <a:gd name="T6" fmla="*/ 95 w 330"/>
                  <a:gd name="T7" fmla="*/ 98 h 466"/>
                  <a:gd name="T8" fmla="*/ 83 w 330"/>
                  <a:gd name="T9" fmla="*/ 115 h 466"/>
                  <a:gd name="T10" fmla="*/ 76 w 330"/>
                  <a:gd name="T11" fmla="*/ 127 h 466"/>
                  <a:gd name="T12" fmla="*/ 66 w 330"/>
                  <a:gd name="T13" fmla="*/ 146 h 466"/>
                  <a:gd name="T14" fmla="*/ 59 w 330"/>
                  <a:gd name="T15" fmla="*/ 166 h 466"/>
                  <a:gd name="T16" fmla="*/ 52 w 330"/>
                  <a:gd name="T17" fmla="*/ 187 h 466"/>
                  <a:gd name="T18" fmla="*/ 49 w 330"/>
                  <a:gd name="T19" fmla="*/ 201 h 466"/>
                  <a:gd name="T20" fmla="*/ 44 w 330"/>
                  <a:gd name="T21" fmla="*/ 222 h 466"/>
                  <a:gd name="T22" fmla="*/ 39 w 330"/>
                  <a:gd name="T23" fmla="*/ 258 h 466"/>
                  <a:gd name="T24" fmla="*/ 35 w 330"/>
                  <a:gd name="T25" fmla="*/ 312 h 466"/>
                  <a:gd name="T26" fmla="*/ 35 w 330"/>
                  <a:gd name="T27" fmla="*/ 338 h 466"/>
                  <a:gd name="T28" fmla="*/ 35 w 330"/>
                  <a:gd name="T29" fmla="*/ 384 h 466"/>
                  <a:gd name="T30" fmla="*/ 37 w 330"/>
                  <a:gd name="T31" fmla="*/ 437 h 466"/>
                  <a:gd name="T32" fmla="*/ 38 w 330"/>
                  <a:gd name="T33" fmla="*/ 466 h 466"/>
                  <a:gd name="T34" fmla="*/ 28 w 330"/>
                  <a:gd name="T35" fmla="*/ 439 h 466"/>
                  <a:gd name="T36" fmla="*/ 9 w 330"/>
                  <a:gd name="T37" fmla="*/ 364 h 466"/>
                  <a:gd name="T38" fmla="*/ 3 w 330"/>
                  <a:gd name="T39" fmla="*/ 327 h 466"/>
                  <a:gd name="T40" fmla="*/ 0 w 330"/>
                  <a:gd name="T41" fmla="*/ 285 h 466"/>
                  <a:gd name="T42" fmla="*/ 7 w 330"/>
                  <a:gd name="T43" fmla="*/ 192 h 466"/>
                  <a:gd name="T44" fmla="*/ 10 w 330"/>
                  <a:gd name="T45" fmla="*/ 176 h 466"/>
                  <a:gd name="T46" fmla="*/ 17 w 330"/>
                  <a:gd name="T47" fmla="*/ 152 h 466"/>
                  <a:gd name="T48" fmla="*/ 26 w 330"/>
                  <a:gd name="T49" fmla="*/ 128 h 466"/>
                  <a:gd name="T50" fmla="*/ 38 w 330"/>
                  <a:gd name="T51" fmla="*/ 105 h 466"/>
                  <a:gd name="T52" fmla="*/ 52 w 330"/>
                  <a:gd name="T53" fmla="*/ 84 h 466"/>
                  <a:gd name="T54" fmla="*/ 69 w 330"/>
                  <a:gd name="T55" fmla="*/ 64 h 466"/>
                  <a:gd name="T56" fmla="*/ 81 w 330"/>
                  <a:gd name="T57" fmla="*/ 52 h 466"/>
                  <a:gd name="T58" fmla="*/ 100 w 330"/>
                  <a:gd name="T59" fmla="*/ 37 h 466"/>
                  <a:gd name="T60" fmla="*/ 171 w 330"/>
                  <a:gd name="T61" fmla="*/ 6 h 466"/>
                  <a:gd name="T62" fmla="*/ 269 w 330"/>
                  <a:gd name="T63" fmla="*/ 3 h 466"/>
                  <a:gd name="T64" fmla="*/ 323 w 330"/>
                  <a:gd name="T65" fmla="*/ 16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0" h="466">
                    <a:moveTo>
                      <a:pt x="330" y="19"/>
                    </a:moveTo>
                    <a:cubicBezTo>
                      <a:pt x="330" y="19"/>
                      <a:pt x="327" y="19"/>
                      <a:pt x="322" y="19"/>
                    </a:cubicBezTo>
                    <a:cubicBezTo>
                      <a:pt x="317" y="19"/>
                      <a:pt x="310" y="19"/>
                      <a:pt x="301" y="19"/>
                    </a:cubicBezTo>
                    <a:cubicBezTo>
                      <a:pt x="292" y="19"/>
                      <a:pt x="281" y="19"/>
                      <a:pt x="268" y="20"/>
                    </a:cubicBezTo>
                    <a:cubicBezTo>
                      <a:pt x="256" y="21"/>
                      <a:pt x="242" y="22"/>
                      <a:pt x="227" y="25"/>
                    </a:cubicBezTo>
                    <a:cubicBezTo>
                      <a:pt x="212" y="28"/>
                      <a:pt x="196" y="32"/>
                      <a:pt x="181" y="38"/>
                    </a:cubicBezTo>
                    <a:cubicBezTo>
                      <a:pt x="165" y="44"/>
                      <a:pt x="150" y="52"/>
                      <a:pt x="135" y="61"/>
                    </a:cubicBezTo>
                    <a:cubicBezTo>
                      <a:pt x="120" y="71"/>
                      <a:pt x="107" y="84"/>
                      <a:pt x="95" y="98"/>
                    </a:cubicBezTo>
                    <a:cubicBezTo>
                      <a:pt x="93" y="102"/>
                      <a:pt x="90" y="105"/>
                      <a:pt x="87" y="109"/>
                    </a:cubicBezTo>
                    <a:cubicBezTo>
                      <a:pt x="86" y="111"/>
                      <a:pt x="85" y="113"/>
                      <a:pt x="83" y="115"/>
                    </a:cubicBezTo>
                    <a:cubicBezTo>
                      <a:pt x="80" y="121"/>
                      <a:pt x="80" y="121"/>
                      <a:pt x="80" y="121"/>
                    </a:cubicBezTo>
                    <a:cubicBezTo>
                      <a:pt x="76" y="127"/>
                      <a:pt x="76" y="127"/>
                      <a:pt x="76" y="127"/>
                    </a:cubicBezTo>
                    <a:cubicBezTo>
                      <a:pt x="75" y="129"/>
                      <a:pt x="74" y="131"/>
                      <a:pt x="73" y="133"/>
                    </a:cubicBezTo>
                    <a:cubicBezTo>
                      <a:pt x="66" y="146"/>
                      <a:pt x="66" y="146"/>
                      <a:pt x="66" y="146"/>
                    </a:cubicBezTo>
                    <a:cubicBezTo>
                      <a:pt x="64" y="150"/>
                      <a:pt x="63" y="155"/>
                      <a:pt x="61" y="159"/>
                    </a:cubicBezTo>
                    <a:cubicBezTo>
                      <a:pt x="59" y="166"/>
                      <a:pt x="59" y="166"/>
                      <a:pt x="59" y="166"/>
                    </a:cubicBezTo>
                    <a:cubicBezTo>
                      <a:pt x="58" y="168"/>
                      <a:pt x="57" y="171"/>
                      <a:pt x="56" y="173"/>
                    </a:cubicBezTo>
                    <a:cubicBezTo>
                      <a:pt x="55" y="178"/>
                      <a:pt x="54" y="182"/>
                      <a:pt x="52" y="187"/>
                    </a:cubicBezTo>
                    <a:cubicBezTo>
                      <a:pt x="50" y="194"/>
                      <a:pt x="50" y="194"/>
                      <a:pt x="50" y="194"/>
                    </a:cubicBezTo>
                    <a:cubicBezTo>
                      <a:pt x="49" y="196"/>
                      <a:pt x="49" y="198"/>
                      <a:pt x="49" y="201"/>
                    </a:cubicBezTo>
                    <a:cubicBezTo>
                      <a:pt x="48" y="206"/>
                      <a:pt x="47" y="210"/>
                      <a:pt x="46" y="215"/>
                    </a:cubicBezTo>
                    <a:cubicBezTo>
                      <a:pt x="44" y="222"/>
                      <a:pt x="44" y="222"/>
                      <a:pt x="44" y="222"/>
                    </a:cubicBezTo>
                    <a:cubicBezTo>
                      <a:pt x="44" y="224"/>
                      <a:pt x="43" y="227"/>
                      <a:pt x="43" y="229"/>
                    </a:cubicBezTo>
                    <a:cubicBezTo>
                      <a:pt x="42" y="239"/>
                      <a:pt x="40" y="248"/>
                      <a:pt x="39" y="258"/>
                    </a:cubicBezTo>
                    <a:cubicBezTo>
                      <a:pt x="38" y="267"/>
                      <a:pt x="38" y="276"/>
                      <a:pt x="37" y="285"/>
                    </a:cubicBezTo>
                    <a:cubicBezTo>
                      <a:pt x="36" y="294"/>
                      <a:pt x="36" y="303"/>
                      <a:pt x="35" y="312"/>
                    </a:cubicBezTo>
                    <a:cubicBezTo>
                      <a:pt x="35" y="317"/>
                      <a:pt x="35" y="321"/>
                      <a:pt x="35" y="325"/>
                    </a:cubicBezTo>
                    <a:cubicBezTo>
                      <a:pt x="35" y="329"/>
                      <a:pt x="35" y="334"/>
                      <a:pt x="35" y="338"/>
                    </a:cubicBezTo>
                    <a:cubicBezTo>
                      <a:pt x="35" y="346"/>
                      <a:pt x="35" y="354"/>
                      <a:pt x="35" y="362"/>
                    </a:cubicBezTo>
                    <a:cubicBezTo>
                      <a:pt x="34" y="370"/>
                      <a:pt x="35" y="377"/>
                      <a:pt x="35" y="384"/>
                    </a:cubicBezTo>
                    <a:cubicBezTo>
                      <a:pt x="35" y="391"/>
                      <a:pt x="36" y="398"/>
                      <a:pt x="36" y="404"/>
                    </a:cubicBezTo>
                    <a:cubicBezTo>
                      <a:pt x="36" y="417"/>
                      <a:pt x="37" y="428"/>
                      <a:pt x="37" y="437"/>
                    </a:cubicBezTo>
                    <a:cubicBezTo>
                      <a:pt x="37" y="447"/>
                      <a:pt x="37" y="454"/>
                      <a:pt x="38" y="459"/>
                    </a:cubicBezTo>
                    <a:cubicBezTo>
                      <a:pt x="38" y="464"/>
                      <a:pt x="38" y="466"/>
                      <a:pt x="38" y="466"/>
                    </a:cubicBezTo>
                    <a:cubicBezTo>
                      <a:pt x="38" y="466"/>
                      <a:pt x="37" y="464"/>
                      <a:pt x="35" y="459"/>
                    </a:cubicBezTo>
                    <a:cubicBezTo>
                      <a:pt x="34" y="455"/>
                      <a:pt x="31" y="448"/>
                      <a:pt x="28" y="439"/>
                    </a:cubicBezTo>
                    <a:cubicBezTo>
                      <a:pt x="25" y="430"/>
                      <a:pt x="22" y="419"/>
                      <a:pt x="19" y="407"/>
                    </a:cubicBezTo>
                    <a:cubicBezTo>
                      <a:pt x="16" y="394"/>
                      <a:pt x="12" y="380"/>
                      <a:pt x="9" y="364"/>
                    </a:cubicBezTo>
                    <a:cubicBezTo>
                      <a:pt x="8" y="357"/>
                      <a:pt x="7" y="348"/>
                      <a:pt x="5" y="340"/>
                    </a:cubicBezTo>
                    <a:cubicBezTo>
                      <a:pt x="5" y="336"/>
                      <a:pt x="4" y="331"/>
                      <a:pt x="3" y="327"/>
                    </a:cubicBezTo>
                    <a:cubicBezTo>
                      <a:pt x="3" y="322"/>
                      <a:pt x="3" y="318"/>
                      <a:pt x="2" y="313"/>
                    </a:cubicBezTo>
                    <a:cubicBezTo>
                      <a:pt x="1" y="304"/>
                      <a:pt x="1" y="295"/>
                      <a:pt x="0" y="285"/>
                    </a:cubicBezTo>
                    <a:cubicBezTo>
                      <a:pt x="0" y="275"/>
                      <a:pt x="0" y="265"/>
                      <a:pt x="0" y="255"/>
                    </a:cubicBezTo>
                    <a:cubicBezTo>
                      <a:pt x="1" y="235"/>
                      <a:pt x="2" y="213"/>
                      <a:pt x="7" y="192"/>
                    </a:cubicBezTo>
                    <a:cubicBezTo>
                      <a:pt x="7" y="189"/>
                      <a:pt x="8" y="187"/>
                      <a:pt x="8" y="184"/>
                    </a:cubicBezTo>
                    <a:cubicBezTo>
                      <a:pt x="10" y="176"/>
                      <a:pt x="10" y="176"/>
                      <a:pt x="10" y="176"/>
                    </a:cubicBezTo>
                    <a:cubicBezTo>
                      <a:pt x="12" y="171"/>
                      <a:pt x="13" y="165"/>
                      <a:pt x="15" y="160"/>
                    </a:cubicBezTo>
                    <a:cubicBezTo>
                      <a:pt x="15" y="157"/>
                      <a:pt x="16" y="154"/>
                      <a:pt x="17" y="152"/>
                    </a:cubicBezTo>
                    <a:cubicBezTo>
                      <a:pt x="20" y="144"/>
                      <a:pt x="20" y="144"/>
                      <a:pt x="20" y="144"/>
                    </a:cubicBezTo>
                    <a:cubicBezTo>
                      <a:pt x="22" y="139"/>
                      <a:pt x="24" y="133"/>
                      <a:pt x="26" y="128"/>
                    </a:cubicBezTo>
                    <a:cubicBezTo>
                      <a:pt x="34" y="113"/>
                      <a:pt x="34" y="113"/>
                      <a:pt x="34" y="113"/>
                    </a:cubicBezTo>
                    <a:cubicBezTo>
                      <a:pt x="35" y="110"/>
                      <a:pt x="36" y="108"/>
                      <a:pt x="38" y="105"/>
                    </a:cubicBezTo>
                    <a:cubicBezTo>
                      <a:pt x="42" y="98"/>
                      <a:pt x="42" y="98"/>
                      <a:pt x="42" y="98"/>
                    </a:cubicBezTo>
                    <a:cubicBezTo>
                      <a:pt x="46" y="93"/>
                      <a:pt x="48" y="88"/>
                      <a:pt x="52" y="84"/>
                    </a:cubicBezTo>
                    <a:cubicBezTo>
                      <a:pt x="56" y="79"/>
                      <a:pt x="59" y="75"/>
                      <a:pt x="63" y="70"/>
                    </a:cubicBezTo>
                    <a:cubicBezTo>
                      <a:pt x="64" y="68"/>
                      <a:pt x="67" y="66"/>
                      <a:pt x="69" y="64"/>
                    </a:cubicBezTo>
                    <a:cubicBezTo>
                      <a:pt x="75" y="58"/>
                      <a:pt x="75" y="58"/>
                      <a:pt x="75" y="58"/>
                    </a:cubicBezTo>
                    <a:cubicBezTo>
                      <a:pt x="81" y="52"/>
                      <a:pt x="81" y="52"/>
                      <a:pt x="81" y="52"/>
                    </a:cubicBezTo>
                    <a:cubicBezTo>
                      <a:pt x="83" y="50"/>
                      <a:pt x="85" y="49"/>
                      <a:pt x="87" y="47"/>
                    </a:cubicBezTo>
                    <a:cubicBezTo>
                      <a:pt x="92" y="44"/>
                      <a:pt x="96" y="40"/>
                      <a:pt x="100" y="37"/>
                    </a:cubicBezTo>
                    <a:cubicBezTo>
                      <a:pt x="105" y="34"/>
                      <a:pt x="110" y="31"/>
                      <a:pt x="114" y="28"/>
                    </a:cubicBezTo>
                    <a:cubicBezTo>
                      <a:pt x="133" y="18"/>
                      <a:pt x="153" y="11"/>
                      <a:pt x="171" y="6"/>
                    </a:cubicBezTo>
                    <a:cubicBezTo>
                      <a:pt x="190" y="2"/>
                      <a:pt x="208" y="0"/>
                      <a:pt x="225" y="0"/>
                    </a:cubicBezTo>
                    <a:cubicBezTo>
                      <a:pt x="241" y="0"/>
                      <a:pt x="256" y="1"/>
                      <a:pt x="269" y="3"/>
                    </a:cubicBezTo>
                    <a:cubicBezTo>
                      <a:pt x="282" y="5"/>
                      <a:pt x="293" y="7"/>
                      <a:pt x="302" y="10"/>
                    </a:cubicBezTo>
                    <a:cubicBezTo>
                      <a:pt x="311" y="12"/>
                      <a:pt x="318" y="15"/>
                      <a:pt x="323" y="16"/>
                    </a:cubicBezTo>
                    <a:cubicBezTo>
                      <a:pt x="327" y="18"/>
                      <a:pt x="330" y="19"/>
                      <a:pt x="330" y="1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45"/>
              <p:cNvSpPr>
                <a:spLocks/>
              </p:cNvSpPr>
              <p:nvPr/>
            </p:nvSpPr>
            <p:spPr bwMode="auto">
              <a:xfrm>
                <a:off x="2003828" y="2128832"/>
                <a:ext cx="153615" cy="133230"/>
              </a:xfrm>
              <a:custGeom>
                <a:avLst/>
                <a:gdLst>
                  <a:gd name="T0" fmla="*/ 324 w 358"/>
                  <a:gd name="T1" fmla="*/ 308 h 310"/>
                  <a:gd name="T2" fmla="*/ 323 w 358"/>
                  <a:gd name="T3" fmla="*/ 284 h 310"/>
                  <a:gd name="T4" fmla="*/ 323 w 358"/>
                  <a:gd name="T5" fmla="*/ 271 h 310"/>
                  <a:gd name="T6" fmla="*/ 323 w 358"/>
                  <a:gd name="T7" fmla="*/ 259 h 310"/>
                  <a:gd name="T8" fmla="*/ 318 w 358"/>
                  <a:gd name="T9" fmla="*/ 205 h 310"/>
                  <a:gd name="T10" fmla="*/ 313 w 358"/>
                  <a:gd name="T11" fmla="*/ 178 h 310"/>
                  <a:gd name="T12" fmla="*/ 306 w 358"/>
                  <a:gd name="T13" fmla="*/ 151 h 310"/>
                  <a:gd name="T14" fmla="*/ 283 w 358"/>
                  <a:gd name="T15" fmla="*/ 101 h 310"/>
                  <a:gd name="T16" fmla="*/ 266 w 358"/>
                  <a:gd name="T17" fmla="*/ 80 h 310"/>
                  <a:gd name="T18" fmla="*/ 247 w 358"/>
                  <a:gd name="T19" fmla="*/ 63 h 310"/>
                  <a:gd name="T20" fmla="*/ 199 w 358"/>
                  <a:gd name="T21" fmla="*/ 42 h 310"/>
                  <a:gd name="T22" fmla="*/ 174 w 358"/>
                  <a:gd name="T23" fmla="*/ 37 h 310"/>
                  <a:gd name="T24" fmla="*/ 148 w 358"/>
                  <a:gd name="T25" fmla="*/ 35 h 310"/>
                  <a:gd name="T26" fmla="*/ 100 w 358"/>
                  <a:gd name="T27" fmla="*/ 36 h 310"/>
                  <a:gd name="T28" fmla="*/ 28 w 358"/>
                  <a:gd name="T29" fmla="*/ 47 h 310"/>
                  <a:gd name="T30" fmla="*/ 7 w 358"/>
                  <a:gd name="T31" fmla="*/ 51 h 310"/>
                  <a:gd name="T32" fmla="*/ 0 w 358"/>
                  <a:gd name="T33" fmla="*/ 53 h 310"/>
                  <a:gd name="T34" fmla="*/ 6 w 358"/>
                  <a:gd name="T35" fmla="*/ 49 h 310"/>
                  <a:gd name="T36" fmla="*/ 25 w 358"/>
                  <a:gd name="T37" fmla="*/ 39 h 310"/>
                  <a:gd name="T38" fmla="*/ 96 w 358"/>
                  <a:gd name="T39" fmla="*/ 11 h 310"/>
                  <a:gd name="T40" fmla="*/ 147 w 358"/>
                  <a:gd name="T41" fmla="*/ 2 h 310"/>
                  <a:gd name="T42" fmla="*/ 207 w 358"/>
                  <a:gd name="T43" fmla="*/ 4 h 310"/>
                  <a:gd name="T44" fmla="*/ 239 w 358"/>
                  <a:gd name="T45" fmla="*/ 12 h 310"/>
                  <a:gd name="T46" fmla="*/ 270 w 358"/>
                  <a:gd name="T47" fmla="*/ 27 h 310"/>
                  <a:gd name="T48" fmla="*/ 297 w 358"/>
                  <a:gd name="T49" fmla="*/ 49 h 310"/>
                  <a:gd name="T50" fmla="*/ 320 w 358"/>
                  <a:gd name="T51" fmla="*/ 76 h 310"/>
                  <a:gd name="T52" fmla="*/ 347 w 358"/>
                  <a:gd name="T53" fmla="*/ 139 h 310"/>
                  <a:gd name="T54" fmla="*/ 351 w 358"/>
                  <a:gd name="T55" fmla="*/ 155 h 310"/>
                  <a:gd name="T56" fmla="*/ 354 w 358"/>
                  <a:gd name="T57" fmla="*/ 170 h 310"/>
                  <a:gd name="T58" fmla="*/ 357 w 358"/>
                  <a:gd name="T59" fmla="*/ 201 h 310"/>
                  <a:gd name="T60" fmla="*/ 356 w 358"/>
                  <a:gd name="T61" fmla="*/ 259 h 310"/>
                  <a:gd name="T62" fmla="*/ 349 w 358"/>
                  <a:gd name="T63" fmla="*/ 31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8" h="310">
                    <a:moveTo>
                      <a:pt x="324" y="308"/>
                    </a:moveTo>
                    <a:cubicBezTo>
                      <a:pt x="324" y="300"/>
                      <a:pt x="324" y="292"/>
                      <a:pt x="323" y="284"/>
                    </a:cubicBezTo>
                    <a:cubicBezTo>
                      <a:pt x="323" y="280"/>
                      <a:pt x="323" y="276"/>
                      <a:pt x="323" y="271"/>
                    </a:cubicBezTo>
                    <a:cubicBezTo>
                      <a:pt x="323" y="267"/>
                      <a:pt x="323" y="263"/>
                      <a:pt x="323" y="259"/>
                    </a:cubicBezTo>
                    <a:cubicBezTo>
                      <a:pt x="322" y="241"/>
                      <a:pt x="320" y="223"/>
                      <a:pt x="318" y="205"/>
                    </a:cubicBezTo>
                    <a:cubicBezTo>
                      <a:pt x="316" y="196"/>
                      <a:pt x="315" y="187"/>
                      <a:pt x="313" y="178"/>
                    </a:cubicBezTo>
                    <a:cubicBezTo>
                      <a:pt x="311" y="169"/>
                      <a:pt x="309" y="159"/>
                      <a:pt x="306" y="151"/>
                    </a:cubicBezTo>
                    <a:cubicBezTo>
                      <a:pt x="300" y="133"/>
                      <a:pt x="293" y="116"/>
                      <a:pt x="283" y="101"/>
                    </a:cubicBezTo>
                    <a:cubicBezTo>
                      <a:pt x="278" y="93"/>
                      <a:pt x="272" y="86"/>
                      <a:pt x="266" y="80"/>
                    </a:cubicBezTo>
                    <a:cubicBezTo>
                      <a:pt x="260" y="74"/>
                      <a:pt x="254" y="68"/>
                      <a:pt x="247" y="63"/>
                    </a:cubicBezTo>
                    <a:cubicBezTo>
                      <a:pt x="232" y="53"/>
                      <a:pt x="216" y="47"/>
                      <a:pt x="199" y="42"/>
                    </a:cubicBezTo>
                    <a:cubicBezTo>
                      <a:pt x="191" y="40"/>
                      <a:pt x="182" y="38"/>
                      <a:pt x="174" y="37"/>
                    </a:cubicBezTo>
                    <a:cubicBezTo>
                      <a:pt x="165" y="36"/>
                      <a:pt x="157" y="35"/>
                      <a:pt x="148" y="35"/>
                    </a:cubicBezTo>
                    <a:cubicBezTo>
                      <a:pt x="132" y="34"/>
                      <a:pt x="115" y="35"/>
                      <a:pt x="100" y="36"/>
                    </a:cubicBezTo>
                    <a:cubicBezTo>
                      <a:pt x="71" y="39"/>
                      <a:pt x="45" y="43"/>
                      <a:pt x="28" y="47"/>
                    </a:cubicBezTo>
                    <a:cubicBezTo>
                      <a:pt x="19" y="49"/>
                      <a:pt x="12" y="50"/>
                      <a:pt x="7" y="51"/>
                    </a:cubicBezTo>
                    <a:cubicBezTo>
                      <a:pt x="2" y="53"/>
                      <a:pt x="0" y="53"/>
                      <a:pt x="0" y="53"/>
                    </a:cubicBezTo>
                    <a:cubicBezTo>
                      <a:pt x="0" y="53"/>
                      <a:pt x="2" y="52"/>
                      <a:pt x="6" y="49"/>
                    </a:cubicBezTo>
                    <a:cubicBezTo>
                      <a:pt x="10" y="47"/>
                      <a:pt x="16" y="43"/>
                      <a:pt x="25" y="39"/>
                    </a:cubicBezTo>
                    <a:cubicBezTo>
                      <a:pt x="41" y="30"/>
                      <a:pt x="65" y="19"/>
                      <a:pt x="96" y="11"/>
                    </a:cubicBezTo>
                    <a:cubicBezTo>
                      <a:pt x="112" y="7"/>
                      <a:pt x="129" y="3"/>
                      <a:pt x="147" y="2"/>
                    </a:cubicBezTo>
                    <a:cubicBezTo>
                      <a:pt x="166" y="0"/>
                      <a:pt x="186" y="0"/>
                      <a:pt x="207" y="4"/>
                    </a:cubicBezTo>
                    <a:cubicBezTo>
                      <a:pt x="218" y="6"/>
                      <a:pt x="229" y="9"/>
                      <a:pt x="239" y="12"/>
                    </a:cubicBezTo>
                    <a:cubicBezTo>
                      <a:pt x="250" y="16"/>
                      <a:pt x="260" y="21"/>
                      <a:pt x="270" y="27"/>
                    </a:cubicBezTo>
                    <a:cubicBezTo>
                      <a:pt x="280" y="34"/>
                      <a:pt x="289" y="41"/>
                      <a:pt x="297" y="49"/>
                    </a:cubicBezTo>
                    <a:cubicBezTo>
                      <a:pt x="306" y="58"/>
                      <a:pt x="313" y="67"/>
                      <a:pt x="320" y="76"/>
                    </a:cubicBezTo>
                    <a:cubicBezTo>
                      <a:pt x="332" y="96"/>
                      <a:pt x="341" y="117"/>
                      <a:pt x="347" y="139"/>
                    </a:cubicBezTo>
                    <a:cubicBezTo>
                      <a:pt x="348" y="144"/>
                      <a:pt x="350" y="149"/>
                      <a:pt x="351" y="155"/>
                    </a:cubicBezTo>
                    <a:cubicBezTo>
                      <a:pt x="352" y="160"/>
                      <a:pt x="353" y="165"/>
                      <a:pt x="354" y="170"/>
                    </a:cubicBezTo>
                    <a:cubicBezTo>
                      <a:pt x="355" y="181"/>
                      <a:pt x="356" y="191"/>
                      <a:pt x="357" y="201"/>
                    </a:cubicBezTo>
                    <a:cubicBezTo>
                      <a:pt x="358" y="221"/>
                      <a:pt x="357" y="241"/>
                      <a:pt x="356" y="259"/>
                    </a:cubicBezTo>
                    <a:cubicBezTo>
                      <a:pt x="354" y="277"/>
                      <a:pt x="352" y="294"/>
                      <a:pt x="349" y="31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8" name="TextBox 47"/>
            <p:cNvSpPr txBox="1"/>
            <p:nvPr/>
          </p:nvSpPr>
          <p:spPr>
            <a:xfrm>
              <a:off x="2578176" y="3170976"/>
              <a:ext cx="375424" cy="313932"/>
            </a:xfrm>
            <a:prstGeom prst="rect">
              <a:avLst/>
            </a:prstGeom>
            <a:noFill/>
          </p:spPr>
          <p:txBody>
            <a:bodyPr wrap="none" rtlCol="0">
              <a:spAutoFit/>
            </a:bodyPr>
            <a:lstStyle/>
            <a:p>
              <a:pPr algn="ctr">
                <a:lnSpc>
                  <a:spcPct val="90000"/>
                </a:lnSpc>
                <a:spcBef>
                  <a:spcPts val="300"/>
                </a:spcBef>
              </a:pPr>
              <a:r>
                <a:rPr lang="en-US" sz="1600" dirty="0">
                  <a:solidFill>
                    <a:schemeClr val="accent3"/>
                  </a:solidFill>
                  <a:latin typeface="+mj-lt"/>
                </a:rPr>
                <a:t>IT</a:t>
              </a:r>
            </a:p>
          </p:txBody>
        </p:sp>
      </p:grpSp>
      <p:sp>
        <p:nvSpPr>
          <p:cNvPr id="15" name="Footer Placeholder 14"/>
          <p:cNvSpPr>
            <a:spLocks noGrp="1"/>
          </p:cNvSpPr>
          <p:nvPr>
            <p:ph type="ftr" sz="quarter" idx="3"/>
          </p:nvPr>
        </p:nvSpPr>
        <p:spPr/>
        <p:txBody>
          <a:bodyPr/>
          <a:lstStyle/>
          <a:p>
            <a:pPr>
              <a:defRPr/>
            </a:pPr>
            <a:r>
              <a:rPr lang="en-US"/>
              <a:t>© 2015 BROCADE COMMUNICATIONS SYSTEMS, INC. COMPANY PROPRIETARY INFORMATION</a:t>
            </a:r>
            <a:endParaRPr lang="en-US" dirty="0"/>
          </a:p>
        </p:txBody>
      </p:sp>
      <p:sp>
        <p:nvSpPr>
          <p:cNvPr id="16" name="Slide Number Placeholder 15"/>
          <p:cNvSpPr>
            <a:spLocks noGrp="1"/>
          </p:cNvSpPr>
          <p:nvPr>
            <p:ph type="sldNum" sz="quarter" idx="4"/>
          </p:nvPr>
        </p:nvSpPr>
        <p:spPr/>
        <p:txBody>
          <a:bodyPr/>
          <a:lstStyle/>
          <a:p>
            <a:fld id="{7BCC8D0D-EAEC-449D-9161-023DFF90F2E2}" type="slidenum">
              <a:rPr lang="en-US" smtClean="0"/>
              <a:pPr/>
              <a:t>2</a:t>
            </a:fld>
            <a:endParaRPr lang="en-US" dirty="0"/>
          </a:p>
        </p:txBody>
      </p:sp>
    </p:spTree>
    <p:extLst>
      <p:ext uri="{BB962C8B-B14F-4D97-AF65-F5344CB8AC3E}">
        <p14:creationId xmlns:p14="http://schemas.microsoft.com/office/powerpoint/2010/main" val="1568029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731" y="324727"/>
            <a:ext cx="7727387" cy="509046"/>
          </a:xfrm>
        </p:spPr>
        <p:txBody>
          <a:bodyPr/>
          <a:lstStyle/>
          <a:p>
            <a:r>
              <a:rPr lang="en-US" dirty="0"/>
              <a:t>The Risk of Staying with </a:t>
            </a:r>
            <a:r>
              <a:rPr lang="en-US" u="sng" dirty="0"/>
              <a:t>Old IP</a:t>
            </a:r>
          </a:p>
        </p:txBody>
      </p:sp>
      <p:sp>
        <p:nvSpPr>
          <p:cNvPr id="16" name="Text Placeholder 3"/>
          <p:cNvSpPr txBox="1">
            <a:spLocks/>
          </p:cNvSpPr>
          <p:nvPr/>
        </p:nvSpPr>
        <p:spPr>
          <a:xfrm>
            <a:off x="5029200" y="1371600"/>
            <a:ext cx="3347358" cy="2896979"/>
          </a:xfrm>
          <a:prstGeom prst="rect">
            <a:avLst/>
          </a:prstGeom>
        </p:spPr>
        <p:txBody>
          <a:bodyPr vert="horz" lIns="91436" tIns="45718" rIns="91436" bIns="45718" rtlCol="0" anchor="t" anchorCtr="0">
            <a:noAutofit/>
          </a:bodyPr>
          <a:lstStyle>
            <a:defPPr>
              <a:defRPr lang="en-US"/>
            </a:defPPr>
            <a:lvl1pPr marL="0" algn="l" defTabSz="914270" rtl="0" eaLnBrk="1" latinLnBrk="0" hangingPunct="1">
              <a:defRPr sz="1800" kern="1200">
                <a:solidFill>
                  <a:schemeClr val="tx1"/>
                </a:solidFill>
                <a:latin typeface="+mn-lt"/>
                <a:ea typeface="+mn-ea"/>
                <a:cs typeface="+mn-cs"/>
              </a:defRPr>
            </a:lvl1pPr>
            <a:lvl2pPr marL="457133" algn="l" defTabSz="914270" rtl="0" eaLnBrk="1" latinLnBrk="0" hangingPunct="1">
              <a:defRPr sz="1800" kern="1200">
                <a:solidFill>
                  <a:schemeClr val="tx1"/>
                </a:solidFill>
                <a:latin typeface="+mn-lt"/>
                <a:ea typeface="+mn-ea"/>
                <a:cs typeface="+mn-cs"/>
              </a:defRPr>
            </a:lvl2pPr>
            <a:lvl3pPr marL="914270" algn="l" defTabSz="914270" rtl="0" eaLnBrk="1" latinLnBrk="0" hangingPunct="1">
              <a:defRPr sz="1800" kern="1200">
                <a:solidFill>
                  <a:schemeClr val="tx1"/>
                </a:solidFill>
                <a:latin typeface="+mn-lt"/>
                <a:ea typeface="+mn-ea"/>
                <a:cs typeface="+mn-cs"/>
              </a:defRPr>
            </a:lvl3pPr>
            <a:lvl4pPr marL="1371404" algn="l" defTabSz="914270" rtl="0" eaLnBrk="1" latinLnBrk="0" hangingPunct="1">
              <a:defRPr sz="1800" kern="1200">
                <a:solidFill>
                  <a:schemeClr val="tx1"/>
                </a:solidFill>
                <a:latin typeface="+mn-lt"/>
                <a:ea typeface="+mn-ea"/>
                <a:cs typeface="+mn-cs"/>
              </a:defRPr>
            </a:lvl4pPr>
            <a:lvl5pPr marL="1828538" algn="l" defTabSz="914270" rtl="0" eaLnBrk="1" latinLnBrk="0" hangingPunct="1">
              <a:defRPr sz="1800" kern="1200">
                <a:solidFill>
                  <a:schemeClr val="tx1"/>
                </a:solidFill>
                <a:latin typeface="+mn-lt"/>
                <a:ea typeface="+mn-ea"/>
                <a:cs typeface="+mn-cs"/>
              </a:defRPr>
            </a:lvl5pPr>
            <a:lvl6pPr marL="2285672" algn="l" defTabSz="914270" rtl="0" eaLnBrk="1" latinLnBrk="0" hangingPunct="1">
              <a:defRPr sz="1800" kern="1200">
                <a:solidFill>
                  <a:schemeClr val="tx1"/>
                </a:solidFill>
                <a:latin typeface="+mn-lt"/>
                <a:ea typeface="+mn-ea"/>
                <a:cs typeface="+mn-cs"/>
              </a:defRPr>
            </a:lvl6pPr>
            <a:lvl7pPr marL="2742806" algn="l" defTabSz="914270" rtl="0" eaLnBrk="1" latinLnBrk="0" hangingPunct="1">
              <a:defRPr sz="1800" kern="1200">
                <a:solidFill>
                  <a:schemeClr val="tx1"/>
                </a:solidFill>
                <a:latin typeface="+mn-lt"/>
                <a:ea typeface="+mn-ea"/>
                <a:cs typeface="+mn-cs"/>
              </a:defRPr>
            </a:lvl7pPr>
            <a:lvl8pPr marL="3199940" algn="l" defTabSz="914270" rtl="0" eaLnBrk="1" latinLnBrk="0" hangingPunct="1">
              <a:defRPr sz="1800" kern="1200">
                <a:solidFill>
                  <a:schemeClr val="tx1"/>
                </a:solidFill>
                <a:latin typeface="+mn-lt"/>
                <a:ea typeface="+mn-ea"/>
                <a:cs typeface="+mn-cs"/>
              </a:defRPr>
            </a:lvl8pPr>
            <a:lvl9pPr marL="3657074" algn="l" defTabSz="914270" rtl="0" eaLnBrk="1" latinLnBrk="0" hangingPunct="1">
              <a:defRPr sz="1800" kern="1200">
                <a:solidFill>
                  <a:schemeClr val="tx1"/>
                </a:solidFill>
                <a:latin typeface="+mn-lt"/>
                <a:ea typeface="+mn-ea"/>
                <a:cs typeface="+mn-cs"/>
              </a:defRPr>
            </a:lvl9pPr>
          </a:lstStyle>
          <a:p>
            <a:pPr marL="169863" indent="-169863" defTabSz="457180">
              <a:lnSpc>
                <a:spcPct val="90000"/>
              </a:lnSpc>
              <a:spcBef>
                <a:spcPts val="1100"/>
              </a:spcBef>
              <a:buClr>
                <a:schemeClr val="bg2"/>
              </a:buClr>
              <a:buFont typeface="Arial" panose="020B0604020202020204" pitchFamily="34" charset="0"/>
              <a:buChar char="•"/>
            </a:pPr>
            <a:r>
              <a:rPr lang="en-US" sz="1600" spc="-40" dirty="0"/>
              <a:t>Closed and proprietary fails to keep pace with the rate of innovation, increases vendor lock-in, and increases cost and complexity</a:t>
            </a:r>
          </a:p>
          <a:p>
            <a:pPr marL="169863" indent="-169863" defTabSz="457180">
              <a:lnSpc>
                <a:spcPct val="90000"/>
              </a:lnSpc>
              <a:spcBef>
                <a:spcPts val="1100"/>
              </a:spcBef>
              <a:buClr>
                <a:schemeClr val="bg2"/>
              </a:buClr>
              <a:buFont typeface="Arial" panose="020B0604020202020204" pitchFamily="34" charset="0"/>
              <a:buChar char="•"/>
            </a:pPr>
            <a:r>
              <a:rPr lang="en-US" sz="1600" spc="-40" dirty="0"/>
              <a:t>A hardware centric approach decreases time to value and over time will impact customer experience</a:t>
            </a:r>
          </a:p>
          <a:p>
            <a:pPr marL="169863" indent="-169863" defTabSz="457180">
              <a:lnSpc>
                <a:spcPct val="90000"/>
              </a:lnSpc>
              <a:spcBef>
                <a:spcPts val="1100"/>
              </a:spcBef>
              <a:buClr>
                <a:schemeClr val="bg2"/>
              </a:buClr>
              <a:buFont typeface="Arial" panose="020B0604020202020204" pitchFamily="34" charset="0"/>
              <a:buChar char="•"/>
            </a:pPr>
            <a:r>
              <a:rPr lang="en-US" sz="1600" spc="-40" dirty="0"/>
              <a:t>Relying on your primary vendor too heavily will enable them to dictate the pace of change and undermine your ability to leverage a growing open based ecosystem.</a:t>
            </a:r>
          </a:p>
        </p:txBody>
      </p:sp>
      <p:sp>
        <p:nvSpPr>
          <p:cNvPr id="30" name="Freeform 5"/>
          <p:cNvSpPr>
            <a:spLocks noChangeArrowheads="1"/>
          </p:cNvSpPr>
          <p:nvPr/>
        </p:nvSpPr>
        <p:spPr bwMode="auto">
          <a:xfrm>
            <a:off x="3396926" y="2458356"/>
            <a:ext cx="1579604" cy="693468"/>
          </a:xfrm>
          <a:prstGeom prst="roundRect">
            <a:avLst>
              <a:gd name="adj" fmla="val 11219"/>
            </a:avLst>
          </a:prstGeom>
          <a:solidFill>
            <a:schemeClr val="bg1"/>
          </a:solidFill>
          <a:ln>
            <a:noFill/>
          </a:ln>
          <a:effectLst/>
        </p:spPr>
        <p:txBody>
          <a:bodyPr wrap="none" anchor="ctr"/>
          <a:lstStyle/>
          <a:p>
            <a:endParaRPr lang="en-US"/>
          </a:p>
        </p:txBody>
      </p:sp>
      <p:sp>
        <p:nvSpPr>
          <p:cNvPr id="31" name="Freeform 6"/>
          <p:cNvSpPr>
            <a:spLocks noChangeArrowheads="1"/>
          </p:cNvSpPr>
          <p:nvPr/>
        </p:nvSpPr>
        <p:spPr bwMode="auto">
          <a:xfrm>
            <a:off x="3391153" y="2444645"/>
            <a:ext cx="1596922" cy="719445"/>
          </a:xfrm>
          <a:custGeom>
            <a:avLst/>
            <a:gdLst>
              <a:gd name="T0" fmla="*/ 8048 w 9757"/>
              <a:gd name="T1" fmla="*/ 4337 h 4397"/>
              <a:gd name="T2" fmla="*/ 5903 w 9757"/>
              <a:gd name="T3" fmla="*/ 4374 h 4397"/>
              <a:gd name="T4" fmla="*/ 3491 w 9757"/>
              <a:gd name="T5" fmla="*/ 4396 h 4397"/>
              <a:gd name="T6" fmla="*/ 1842 w 9757"/>
              <a:gd name="T7" fmla="*/ 4382 h 4397"/>
              <a:gd name="T8" fmla="*/ 454 w 9757"/>
              <a:gd name="T9" fmla="*/ 4361 h 4397"/>
              <a:gd name="T10" fmla="*/ 261 w 9757"/>
              <a:gd name="T11" fmla="*/ 4294 h 4397"/>
              <a:gd name="T12" fmla="*/ 113 w 9757"/>
              <a:gd name="T13" fmla="*/ 4162 h 4397"/>
              <a:gd name="T14" fmla="*/ 22 w 9757"/>
              <a:gd name="T15" fmla="*/ 3982 h 4397"/>
              <a:gd name="T16" fmla="*/ 6 w 9757"/>
              <a:gd name="T17" fmla="*/ 3558 h 4397"/>
              <a:gd name="T18" fmla="*/ 11 w 9757"/>
              <a:gd name="T19" fmla="*/ 2325 h 4397"/>
              <a:gd name="T20" fmla="*/ 0 w 9757"/>
              <a:gd name="T21" fmla="*/ 558 h 4397"/>
              <a:gd name="T22" fmla="*/ 30 w 9757"/>
              <a:gd name="T23" fmla="*/ 394 h 4397"/>
              <a:gd name="T24" fmla="*/ 167 w 9757"/>
              <a:gd name="T25" fmla="*/ 183 h 4397"/>
              <a:gd name="T26" fmla="*/ 349 w 9757"/>
              <a:gd name="T27" fmla="*/ 72 h 4397"/>
              <a:gd name="T28" fmla="*/ 1781 w 9757"/>
              <a:gd name="T29" fmla="*/ 27 h 4397"/>
              <a:gd name="T30" fmla="*/ 6630 w 9757"/>
              <a:gd name="T31" fmla="*/ 0 h 4397"/>
              <a:gd name="T32" fmla="*/ 8797 w 9757"/>
              <a:gd name="T33" fmla="*/ 8 h 4397"/>
              <a:gd name="T34" fmla="*/ 9240 w 9757"/>
              <a:gd name="T35" fmla="*/ 13 h 4397"/>
              <a:gd name="T36" fmla="*/ 9415 w 9757"/>
              <a:gd name="T37" fmla="*/ 53 h 4397"/>
              <a:gd name="T38" fmla="*/ 9563 w 9757"/>
              <a:gd name="T39" fmla="*/ 145 h 4397"/>
              <a:gd name="T40" fmla="*/ 9691 w 9757"/>
              <a:gd name="T41" fmla="*/ 306 h 4397"/>
              <a:gd name="T42" fmla="*/ 9745 w 9757"/>
              <a:gd name="T43" fmla="*/ 464 h 4397"/>
              <a:gd name="T44" fmla="*/ 9753 w 9757"/>
              <a:gd name="T45" fmla="*/ 623 h 4397"/>
              <a:gd name="T46" fmla="*/ 9726 w 9757"/>
              <a:gd name="T47" fmla="*/ 2111 h 4397"/>
              <a:gd name="T48" fmla="*/ 9702 w 9757"/>
              <a:gd name="T49" fmla="*/ 3703 h 4397"/>
              <a:gd name="T50" fmla="*/ 9691 w 9757"/>
              <a:gd name="T51" fmla="*/ 3934 h 4397"/>
              <a:gd name="T52" fmla="*/ 9557 w 9757"/>
              <a:gd name="T53" fmla="*/ 4186 h 4397"/>
              <a:gd name="T54" fmla="*/ 9407 w 9757"/>
              <a:gd name="T55" fmla="*/ 4291 h 4397"/>
              <a:gd name="T56" fmla="*/ 9227 w 9757"/>
              <a:gd name="T57" fmla="*/ 4331 h 4397"/>
              <a:gd name="T58" fmla="*/ 9227 w 9757"/>
              <a:gd name="T59" fmla="*/ 4315 h 4397"/>
              <a:gd name="T60" fmla="*/ 9399 w 9757"/>
              <a:gd name="T61" fmla="*/ 4275 h 4397"/>
              <a:gd name="T62" fmla="*/ 9544 w 9757"/>
              <a:gd name="T63" fmla="*/ 4173 h 4397"/>
              <a:gd name="T64" fmla="*/ 9670 w 9757"/>
              <a:gd name="T65" fmla="*/ 3931 h 4397"/>
              <a:gd name="T66" fmla="*/ 9678 w 9757"/>
              <a:gd name="T67" fmla="*/ 3703 h 4397"/>
              <a:gd name="T68" fmla="*/ 9654 w 9757"/>
              <a:gd name="T69" fmla="*/ 2111 h 4397"/>
              <a:gd name="T70" fmla="*/ 9624 w 9757"/>
              <a:gd name="T71" fmla="*/ 623 h 4397"/>
              <a:gd name="T72" fmla="*/ 9616 w 9757"/>
              <a:gd name="T73" fmla="*/ 489 h 4397"/>
              <a:gd name="T74" fmla="*/ 9557 w 9757"/>
              <a:gd name="T75" fmla="*/ 349 h 4397"/>
              <a:gd name="T76" fmla="*/ 9428 w 9757"/>
              <a:gd name="T77" fmla="*/ 225 h 4397"/>
              <a:gd name="T78" fmla="*/ 9235 w 9757"/>
              <a:gd name="T79" fmla="*/ 164 h 4397"/>
              <a:gd name="T80" fmla="*/ 7742 w 9757"/>
              <a:gd name="T81" fmla="*/ 169 h 4397"/>
              <a:gd name="T82" fmla="*/ 5468 w 9757"/>
              <a:gd name="T83" fmla="*/ 169 h 4397"/>
              <a:gd name="T84" fmla="*/ 519 w 9757"/>
              <a:gd name="T85" fmla="*/ 131 h 4397"/>
              <a:gd name="T86" fmla="*/ 309 w 9757"/>
              <a:gd name="T87" fmla="*/ 180 h 4397"/>
              <a:gd name="T88" fmla="*/ 172 w 9757"/>
              <a:gd name="T89" fmla="*/ 295 h 4397"/>
              <a:gd name="T90" fmla="*/ 89 w 9757"/>
              <a:gd name="T91" fmla="*/ 454 h 4397"/>
              <a:gd name="T92" fmla="*/ 67 w 9757"/>
              <a:gd name="T93" fmla="*/ 757 h 4397"/>
              <a:gd name="T94" fmla="*/ 59 w 9757"/>
              <a:gd name="T95" fmla="*/ 2637 h 4397"/>
              <a:gd name="T96" fmla="*/ 67 w 9757"/>
              <a:gd name="T97" fmla="*/ 3859 h 4397"/>
              <a:gd name="T98" fmla="*/ 97 w 9757"/>
              <a:gd name="T99" fmla="*/ 3999 h 4397"/>
              <a:gd name="T100" fmla="*/ 191 w 9757"/>
              <a:gd name="T101" fmla="*/ 4143 h 4397"/>
              <a:gd name="T102" fmla="*/ 330 w 9757"/>
              <a:gd name="T103" fmla="*/ 4243 h 4397"/>
              <a:gd name="T104" fmla="*/ 495 w 9757"/>
              <a:gd name="T105" fmla="*/ 4283 h 4397"/>
              <a:gd name="T106" fmla="*/ 1842 w 9757"/>
              <a:gd name="T107" fmla="*/ 4264 h 4397"/>
              <a:gd name="T108" fmla="*/ 4009 w 9757"/>
              <a:gd name="T109" fmla="*/ 4254 h 4397"/>
              <a:gd name="T110" fmla="*/ 6719 w 9757"/>
              <a:gd name="T111" fmla="*/ 4288 h 4397"/>
              <a:gd name="T112" fmla="*/ 8542 w 9757"/>
              <a:gd name="T113" fmla="*/ 4315 h 4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757" h="4397">
                <a:moveTo>
                  <a:pt x="9208" y="4331"/>
                </a:moveTo>
                <a:lnTo>
                  <a:pt x="9208" y="4331"/>
                </a:lnTo>
                <a:lnTo>
                  <a:pt x="8905" y="4334"/>
                </a:lnTo>
                <a:lnTo>
                  <a:pt x="8905" y="4334"/>
                </a:lnTo>
                <a:lnTo>
                  <a:pt x="8542" y="4334"/>
                </a:lnTo>
                <a:lnTo>
                  <a:pt x="8048" y="4337"/>
                </a:lnTo>
                <a:lnTo>
                  <a:pt x="8048" y="4337"/>
                </a:lnTo>
                <a:lnTo>
                  <a:pt x="7758" y="4342"/>
                </a:lnTo>
                <a:lnTo>
                  <a:pt x="7439" y="4347"/>
                </a:lnTo>
                <a:lnTo>
                  <a:pt x="6719" y="4358"/>
                </a:lnTo>
                <a:lnTo>
                  <a:pt x="6719" y="4358"/>
                </a:lnTo>
                <a:lnTo>
                  <a:pt x="5903" y="4374"/>
                </a:lnTo>
                <a:lnTo>
                  <a:pt x="5459" y="4382"/>
                </a:lnTo>
                <a:lnTo>
                  <a:pt x="4995" y="4388"/>
                </a:lnTo>
                <a:lnTo>
                  <a:pt x="4995" y="4388"/>
                </a:lnTo>
                <a:lnTo>
                  <a:pt x="4512" y="4393"/>
                </a:lnTo>
                <a:lnTo>
                  <a:pt x="4009" y="4396"/>
                </a:lnTo>
                <a:lnTo>
                  <a:pt x="3491" y="4396"/>
                </a:lnTo>
                <a:lnTo>
                  <a:pt x="2957" y="4396"/>
                </a:lnTo>
                <a:lnTo>
                  <a:pt x="2957" y="4396"/>
                </a:lnTo>
                <a:lnTo>
                  <a:pt x="2406" y="4390"/>
                </a:lnTo>
                <a:lnTo>
                  <a:pt x="2406" y="4390"/>
                </a:lnTo>
                <a:lnTo>
                  <a:pt x="1842" y="4382"/>
                </a:lnTo>
                <a:lnTo>
                  <a:pt x="1842" y="4382"/>
                </a:lnTo>
                <a:lnTo>
                  <a:pt x="680" y="4366"/>
                </a:lnTo>
                <a:lnTo>
                  <a:pt x="680" y="4366"/>
                </a:lnTo>
                <a:lnTo>
                  <a:pt x="532" y="4366"/>
                </a:lnTo>
                <a:lnTo>
                  <a:pt x="532" y="4366"/>
                </a:lnTo>
                <a:lnTo>
                  <a:pt x="492" y="4364"/>
                </a:lnTo>
                <a:lnTo>
                  <a:pt x="454" y="4361"/>
                </a:lnTo>
                <a:lnTo>
                  <a:pt x="411" y="4353"/>
                </a:lnTo>
                <a:lnTo>
                  <a:pt x="374" y="4342"/>
                </a:lnTo>
                <a:lnTo>
                  <a:pt x="374" y="4342"/>
                </a:lnTo>
                <a:lnTo>
                  <a:pt x="336" y="4329"/>
                </a:lnTo>
                <a:lnTo>
                  <a:pt x="298" y="4313"/>
                </a:lnTo>
                <a:lnTo>
                  <a:pt x="261" y="4294"/>
                </a:lnTo>
                <a:lnTo>
                  <a:pt x="228" y="4272"/>
                </a:lnTo>
                <a:lnTo>
                  <a:pt x="228" y="4272"/>
                </a:lnTo>
                <a:lnTo>
                  <a:pt x="196" y="4248"/>
                </a:lnTo>
                <a:lnTo>
                  <a:pt x="167" y="4221"/>
                </a:lnTo>
                <a:lnTo>
                  <a:pt x="137" y="4192"/>
                </a:lnTo>
                <a:lnTo>
                  <a:pt x="113" y="4162"/>
                </a:lnTo>
                <a:lnTo>
                  <a:pt x="113" y="4162"/>
                </a:lnTo>
                <a:lnTo>
                  <a:pt x="89" y="4127"/>
                </a:lnTo>
                <a:lnTo>
                  <a:pt x="67" y="4095"/>
                </a:lnTo>
                <a:lnTo>
                  <a:pt x="51" y="4058"/>
                </a:lnTo>
                <a:lnTo>
                  <a:pt x="35" y="4020"/>
                </a:lnTo>
                <a:lnTo>
                  <a:pt x="22" y="3982"/>
                </a:lnTo>
                <a:lnTo>
                  <a:pt x="14" y="3942"/>
                </a:lnTo>
                <a:lnTo>
                  <a:pt x="8" y="3902"/>
                </a:lnTo>
                <a:lnTo>
                  <a:pt x="6" y="3862"/>
                </a:lnTo>
                <a:lnTo>
                  <a:pt x="6" y="3862"/>
                </a:lnTo>
                <a:lnTo>
                  <a:pt x="6" y="3708"/>
                </a:lnTo>
                <a:lnTo>
                  <a:pt x="6" y="3558"/>
                </a:lnTo>
                <a:lnTo>
                  <a:pt x="6" y="3558"/>
                </a:lnTo>
                <a:lnTo>
                  <a:pt x="11" y="2946"/>
                </a:lnTo>
                <a:lnTo>
                  <a:pt x="11" y="2946"/>
                </a:lnTo>
                <a:lnTo>
                  <a:pt x="11" y="2637"/>
                </a:lnTo>
                <a:lnTo>
                  <a:pt x="11" y="2325"/>
                </a:lnTo>
                <a:lnTo>
                  <a:pt x="11" y="2325"/>
                </a:lnTo>
                <a:lnTo>
                  <a:pt x="6" y="1074"/>
                </a:lnTo>
                <a:lnTo>
                  <a:pt x="6" y="1074"/>
                </a:lnTo>
                <a:lnTo>
                  <a:pt x="3" y="757"/>
                </a:lnTo>
                <a:lnTo>
                  <a:pt x="0" y="601"/>
                </a:lnTo>
                <a:lnTo>
                  <a:pt x="0" y="601"/>
                </a:lnTo>
                <a:lnTo>
                  <a:pt x="0" y="558"/>
                </a:lnTo>
                <a:lnTo>
                  <a:pt x="0" y="521"/>
                </a:lnTo>
                <a:lnTo>
                  <a:pt x="0" y="521"/>
                </a:lnTo>
                <a:lnTo>
                  <a:pt x="8" y="478"/>
                </a:lnTo>
                <a:lnTo>
                  <a:pt x="17" y="435"/>
                </a:lnTo>
                <a:lnTo>
                  <a:pt x="17" y="435"/>
                </a:lnTo>
                <a:lnTo>
                  <a:pt x="30" y="394"/>
                </a:lnTo>
                <a:lnTo>
                  <a:pt x="43" y="354"/>
                </a:lnTo>
                <a:lnTo>
                  <a:pt x="62" y="317"/>
                </a:lnTo>
                <a:lnTo>
                  <a:pt x="84" y="279"/>
                </a:lnTo>
                <a:lnTo>
                  <a:pt x="110" y="244"/>
                </a:lnTo>
                <a:lnTo>
                  <a:pt x="137" y="212"/>
                </a:lnTo>
                <a:lnTo>
                  <a:pt x="167" y="183"/>
                </a:lnTo>
                <a:lnTo>
                  <a:pt x="199" y="155"/>
                </a:lnTo>
                <a:lnTo>
                  <a:pt x="199" y="155"/>
                </a:lnTo>
                <a:lnTo>
                  <a:pt x="234" y="129"/>
                </a:lnTo>
                <a:lnTo>
                  <a:pt x="271" y="107"/>
                </a:lnTo>
                <a:lnTo>
                  <a:pt x="309" y="88"/>
                </a:lnTo>
                <a:lnTo>
                  <a:pt x="349" y="72"/>
                </a:lnTo>
                <a:lnTo>
                  <a:pt x="390" y="59"/>
                </a:lnTo>
                <a:lnTo>
                  <a:pt x="433" y="51"/>
                </a:lnTo>
                <a:lnTo>
                  <a:pt x="476" y="46"/>
                </a:lnTo>
                <a:lnTo>
                  <a:pt x="519" y="43"/>
                </a:lnTo>
                <a:lnTo>
                  <a:pt x="519" y="43"/>
                </a:lnTo>
                <a:lnTo>
                  <a:pt x="1781" y="27"/>
                </a:lnTo>
                <a:lnTo>
                  <a:pt x="1781" y="27"/>
                </a:lnTo>
                <a:lnTo>
                  <a:pt x="3032" y="16"/>
                </a:lnTo>
                <a:lnTo>
                  <a:pt x="3032" y="16"/>
                </a:lnTo>
                <a:lnTo>
                  <a:pt x="5468" y="3"/>
                </a:lnTo>
                <a:lnTo>
                  <a:pt x="5468" y="3"/>
                </a:lnTo>
                <a:lnTo>
                  <a:pt x="6630" y="0"/>
                </a:lnTo>
                <a:lnTo>
                  <a:pt x="6630" y="0"/>
                </a:lnTo>
                <a:lnTo>
                  <a:pt x="7194" y="0"/>
                </a:lnTo>
                <a:lnTo>
                  <a:pt x="7742" y="3"/>
                </a:lnTo>
                <a:lnTo>
                  <a:pt x="7742" y="3"/>
                </a:lnTo>
                <a:lnTo>
                  <a:pt x="8797" y="8"/>
                </a:lnTo>
                <a:lnTo>
                  <a:pt x="8797" y="8"/>
                </a:lnTo>
                <a:lnTo>
                  <a:pt x="9050" y="11"/>
                </a:lnTo>
                <a:lnTo>
                  <a:pt x="9050" y="11"/>
                </a:lnTo>
                <a:lnTo>
                  <a:pt x="9176" y="11"/>
                </a:lnTo>
                <a:lnTo>
                  <a:pt x="9208" y="11"/>
                </a:lnTo>
                <a:lnTo>
                  <a:pt x="9240" y="13"/>
                </a:lnTo>
                <a:lnTo>
                  <a:pt x="9240" y="13"/>
                </a:lnTo>
                <a:lnTo>
                  <a:pt x="9275" y="16"/>
                </a:lnTo>
                <a:lnTo>
                  <a:pt x="9313" y="21"/>
                </a:lnTo>
                <a:lnTo>
                  <a:pt x="9313" y="21"/>
                </a:lnTo>
                <a:lnTo>
                  <a:pt x="9348" y="29"/>
                </a:lnTo>
                <a:lnTo>
                  <a:pt x="9383" y="40"/>
                </a:lnTo>
                <a:lnTo>
                  <a:pt x="9415" y="53"/>
                </a:lnTo>
                <a:lnTo>
                  <a:pt x="9447" y="70"/>
                </a:lnTo>
                <a:lnTo>
                  <a:pt x="9477" y="86"/>
                </a:lnTo>
                <a:lnTo>
                  <a:pt x="9506" y="105"/>
                </a:lnTo>
                <a:lnTo>
                  <a:pt x="9536" y="123"/>
                </a:lnTo>
                <a:lnTo>
                  <a:pt x="9563" y="145"/>
                </a:lnTo>
                <a:lnTo>
                  <a:pt x="9563" y="145"/>
                </a:lnTo>
                <a:lnTo>
                  <a:pt x="9587" y="169"/>
                </a:lnTo>
                <a:lnTo>
                  <a:pt x="9611" y="193"/>
                </a:lnTo>
                <a:lnTo>
                  <a:pt x="9635" y="220"/>
                </a:lnTo>
                <a:lnTo>
                  <a:pt x="9654" y="247"/>
                </a:lnTo>
                <a:lnTo>
                  <a:pt x="9673" y="276"/>
                </a:lnTo>
                <a:lnTo>
                  <a:pt x="9691" y="306"/>
                </a:lnTo>
                <a:lnTo>
                  <a:pt x="9705" y="335"/>
                </a:lnTo>
                <a:lnTo>
                  <a:pt x="9719" y="368"/>
                </a:lnTo>
                <a:lnTo>
                  <a:pt x="9719" y="368"/>
                </a:lnTo>
                <a:lnTo>
                  <a:pt x="9729" y="397"/>
                </a:lnTo>
                <a:lnTo>
                  <a:pt x="9740" y="429"/>
                </a:lnTo>
                <a:lnTo>
                  <a:pt x="9745" y="464"/>
                </a:lnTo>
                <a:lnTo>
                  <a:pt x="9751" y="497"/>
                </a:lnTo>
                <a:lnTo>
                  <a:pt x="9751" y="497"/>
                </a:lnTo>
                <a:lnTo>
                  <a:pt x="9753" y="529"/>
                </a:lnTo>
                <a:lnTo>
                  <a:pt x="9756" y="564"/>
                </a:lnTo>
                <a:lnTo>
                  <a:pt x="9756" y="564"/>
                </a:lnTo>
                <a:lnTo>
                  <a:pt x="9753" y="623"/>
                </a:lnTo>
                <a:lnTo>
                  <a:pt x="9753" y="623"/>
                </a:lnTo>
                <a:lnTo>
                  <a:pt x="9751" y="851"/>
                </a:lnTo>
                <a:lnTo>
                  <a:pt x="9751" y="851"/>
                </a:lnTo>
                <a:lnTo>
                  <a:pt x="9743" y="1294"/>
                </a:lnTo>
                <a:lnTo>
                  <a:pt x="9743" y="1294"/>
                </a:lnTo>
                <a:lnTo>
                  <a:pt x="9726" y="2111"/>
                </a:lnTo>
                <a:lnTo>
                  <a:pt x="9726" y="2111"/>
                </a:lnTo>
                <a:lnTo>
                  <a:pt x="9713" y="2830"/>
                </a:lnTo>
                <a:lnTo>
                  <a:pt x="9708" y="3150"/>
                </a:lnTo>
                <a:lnTo>
                  <a:pt x="9705" y="3440"/>
                </a:lnTo>
                <a:lnTo>
                  <a:pt x="9705" y="3440"/>
                </a:lnTo>
                <a:lnTo>
                  <a:pt x="9702" y="3703"/>
                </a:lnTo>
                <a:lnTo>
                  <a:pt x="9702" y="3703"/>
                </a:lnTo>
                <a:lnTo>
                  <a:pt x="9702" y="3821"/>
                </a:lnTo>
                <a:lnTo>
                  <a:pt x="9700" y="3878"/>
                </a:lnTo>
                <a:lnTo>
                  <a:pt x="9697" y="3907"/>
                </a:lnTo>
                <a:lnTo>
                  <a:pt x="9691" y="3934"/>
                </a:lnTo>
                <a:lnTo>
                  <a:pt x="9691" y="3934"/>
                </a:lnTo>
                <a:lnTo>
                  <a:pt x="9678" y="3988"/>
                </a:lnTo>
                <a:lnTo>
                  <a:pt x="9659" y="4036"/>
                </a:lnTo>
                <a:lnTo>
                  <a:pt x="9638" y="4079"/>
                </a:lnTo>
                <a:lnTo>
                  <a:pt x="9614" y="4119"/>
                </a:lnTo>
                <a:lnTo>
                  <a:pt x="9587" y="4154"/>
                </a:lnTo>
                <a:lnTo>
                  <a:pt x="9557" y="4186"/>
                </a:lnTo>
                <a:lnTo>
                  <a:pt x="9525" y="4216"/>
                </a:lnTo>
                <a:lnTo>
                  <a:pt x="9495" y="4238"/>
                </a:lnTo>
                <a:lnTo>
                  <a:pt x="9495" y="4238"/>
                </a:lnTo>
                <a:lnTo>
                  <a:pt x="9466" y="4259"/>
                </a:lnTo>
                <a:lnTo>
                  <a:pt x="9436" y="4275"/>
                </a:lnTo>
                <a:lnTo>
                  <a:pt x="9407" y="4291"/>
                </a:lnTo>
                <a:lnTo>
                  <a:pt x="9380" y="4302"/>
                </a:lnTo>
                <a:lnTo>
                  <a:pt x="9329" y="4318"/>
                </a:lnTo>
                <a:lnTo>
                  <a:pt x="9286" y="4326"/>
                </a:lnTo>
                <a:lnTo>
                  <a:pt x="9286" y="4326"/>
                </a:lnTo>
                <a:lnTo>
                  <a:pt x="9251" y="4329"/>
                </a:lnTo>
                <a:lnTo>
                  <a:pt x="9227" y="4331"/>
                </a:lnTo>
                <a:lnTo>
                  <a:pt x="9227" y="4331"/>
                </a:lnTo>
                <a:lnTo>
                  <a:pt x="9208" y="4331"/>
                </a:lnTo>
                <a:close/>
                <a:moveTo>
                  <a:pt x="9208" y="4315"/>
                </a:moveTo>
                <a:lnTo>
                  <a:pt x="9208" y="4315"/>
                </a:lnTo>
                <a:lnTo>
                  <a:pt x="9227" y="4315"/>
                </a:lnTo>
                <a:lnTo>
                  <a:pt x="9227" y="4315"/>
                </a:lnTo>
                <a:lnTo>
                  <a:pt x="9251" y="4313"/>
                </a:lnTo>
                <a:lnTo>
                  <a:pt x="9284" y="4310"/>
                </a:lnTo>
                <a:lnTo>
                  <a:pt x="9284" y="4310"/>
                </a:lnTo>
                <a:lnTo>
                  <a:pt x="9324" y="4299"/>
                </a:lnTo>
                <a:lnTo>
                  <a:pt x="9372" y="4286"/>
                </a:lnTo>
                <a:lnTo>
                  <a:pt x="9399" y="4275"/>
                </a:lnTo>
                <a:lnTo>
                  <a:pt x="9426" y="4262"/>
                </a:lnTo>
                <a:lnTo>
                  <a:pt x="9455" y="4243"/>
                </a:lnTo>
                <a:lnTo>
                  <a:pt x="9485" y="4224"/>
                </a:lnTo>
                <a:lnTo>
                  <a:pt x="9485" y="4224"/>
                </a:lnTo>
                <a:lnTo>
                  <a:pt x="9514" y="4200"/>
                </a:lnTo>
                <a:lnTo>
                  <a:pt x="9544" y="4173"/>
                </a:lnTo>
                <a:lnTo>
                  <a:pt x="9571" y="4143"/>
                </a:lnTo>
                <a:lnTo>
                  <a:pt x="9598" y="4108"/>
                </a:lnTo>
                <a:lnTo>
                  <a:pt x="9622" y="4068"/>
                </a:lnTo>
                <a:lnTo>
                  <a:pt x="9641" y="4028"/>
                </a:lnTo>
                <a:lnTo>
                  <a:pt x="9659" y="3980"/>
                </a:lnTo>
                <a:lnTo>
                  <a:pt x="9670" y="3931"/>
                </a:lnTo>
                <a:lnTo>
                  <a:pt x="9670" y="3931"/>
                </a:lnTo>
                <a:lnTo>
                  <a:pt x="9675" y="3904"/>
                </a:lnTo>
                <a:lnTo>
                  <a:pt x="9678" y="3878"/>
                </a:lnTo>
                <a:lnTo>
                  <a:pt x="9678" y="3821"/>
                </a:lnTo>
                <a:lnTo>
                  <a:pt x="9678" y="3703"/>
                </a:lnTo>
                <a:lnTo>
                  <a:pt x="9678" y="3703"/>
                </a:lnTo>
                <a:lnTo>
                  <a:pt x="9675" y="3440"/>
                </a:lnTo>
                <a:lnTo>
                  <a:pt x="9675" y="3440"/>
                </a:lnTo>
                <a:lnTo>
                  <a:pt x="9673" y="3150"/>
                </a:lnTo>
                <a:lnTo>
                  <a:pt x="9667" y="2830"/>
                </a:lnTo>
                <a:lnTo>
                  <a:pt x="9654" y="2111"/>
                </a:lnTo>
                <a:lnTo>
                  <a:pt x="9654" y="2111"/>
                </a:lnTo>
                <a:lnTo>
                  <a:pt x="9638" y="1294"/>
                </a:lnTo>
                <a:lnTo>
                  <a:pt x="9638" y="1294"/>
                </a:lnTo>
                <a:lnTo>
                  <a:pt x="9630" y="851"/>
                </a:lnTo>
                <a:lnTo>
                  <a:pt x="9630" y="851"/>
                </a:lnTo>
                <a:lnTo>
                  <a:pt x="9624" y="623"/>
                </a:lnTo>
                <a:lnTo>
                  <a:pt x="9624" y="623"/>
                </a:lnTo>
                <a:lnTo>
                  <a:pt x="9624" y="564"/>
                </a:lnTo>
                <a:lnTo>
                  <a:pt x="9624" y="564"/>
                </a:lnTo>
                <a:lnTo>
                  <a:pt x="9622" y="540"/>
                </a:lnTo>
                <a:lnTo>
                  <a:pt x="9619" y="513"/>
                </a:lnTo>
                <a:lnTo>
                  <a:pt x="9619" y="513"/>
                </a:lnTo>
                <a:lnTo>
                  <a:pt x="9616" y="489"/>
                </a:lnTo>
                <a:lnTo>
                  <a:pt x="9608" y="464"/>
                </a:lnTo>
                <a:lnTo>
                  <a:pt x="9592" y="416"/>
                </a:lnTo>
                <a:lnTo>
                  <a:pt x="9592" y="416"/>
                </a:lnTo>
                <a:lnTo>
                  <a:pt x="9582" y="394"/>
                </a:lnTo>
                <a:lnTo>
                  <a:pt x="9571" y="370"/>
                </a:lnTo>
                <a:lnTo>
                  <a:pt x="9557" y="349"/>
                </a:lnTo>
                <a:lnTo>
                  <a:pt x="9541" y="327"/>
                </a:lnTo>
                <a:lnTo>
                  <a:pt x="9509" y="290"/>
                </a:lnTo>
                <a:lnTo>
                  <a:pt x="9471" y="255"/>
                </a:lnTo>
                <a:lnTo>
                  <a:pt x="9471" y="255"/>
                </a:lnTo>
                <a:lnTo>
                  <a:pt x="9450" y="239"/>
                </a:lnTo>
                <a:lnTo>
                  <a:pt x="9428" y="225"/>
                </a:lnTo>
                <a:lnTo>
                  <a:pt x="9383" y="198"/>
                </a:lnTo>
                <a:lnTo>
                  <a:pt x="9334" y="183"/>
                </a:lnTo>
                <a:lnTo>
                  <a:pt x="9286" y="169"/>
                </a:lnTo>
                <a:lnTo>
                  <a:pt x="9286" y="169"/>
                </a:lnTo>
                <a:lnTo>
                  <a:pt x="9262" y="164"/>
                </a:lnTo>
                <a:lnTo>
                  <a:pt x="9235" y="164"/>
                </a:lnTo>
                <a:lnTo>
                  <a:pt x="9176" y="161"/>
                </a:lnTo>
                <a:lnTo>
                  <a:pt x="9050" y="164"/>
                </a:lnTo>
                <a:lnTo>
                  <a:pt x="9050" y="164"/>
                </a:lnTo>
                <a:lnTo>
                  <a:pt x="8797" y="166"/>
                </a:lnTo>
                <a:lnTo>
                  <a:pt x="8797" y="166"/>
                </a:lnTo>
                <a:lnTo>
                  <a:pt x="7742" y="169"/>
                </a:lnTo>
                <a:lnTo>
                  <a:pt x="7742" y="169"/>
                </a:lnTo>
                <a:lnTo>
                  <a:pt x="7194" y="172"/>
                </a:lnTo>
                <a:lnTo>
                  <a:pt x="6630" y="172"/>
                </a:lnTo>
                <a:lnTo>
                  <a:pt x="6630" y="172"/>
                </a:lnTo>
                <a:lnTo>
                  <a:pt x="5468" y="169"/>
                </a:lnTo>
                <a:lnTo>
                  <a:pt x="5468" y="169"/>
                </a:lnTo>
                <a:lnTo>
                  <a:pt x="3032" y="158"/>
                </a:lnTo>
                <a:lnTo>
                  <a:pt x="3032" y="158"/>
                </a:lnTo>
                <a:lnTo>
                  <a:pt x="1781" y="148"/>
                </a:lnTo>
                <a:lnTo>
                  <a:pt x="1781" y="148"/>
                </a:lnTo>
                <a:lnTo>
                  <a:pt x="519" y="131"/>
                </a:lnTo>
                <a:lnTo>
                  <a:pt x="519" y="131"/>
                </a:lnTo>
                <a:lnTo>
                  <a:pt x="481" y="131"/>
                </a:lnTo>
                <a:lnTo>
                  <a:pt x="446" y="137"/>
                </a:lnTo>
                <a:lnTo>
                  <a:pt x="411" y="142"/>
                </a:lnTo>
                <a:lnTo>
                  <a:pt x="376" y="153"/>
                </a:lnTo>
                <a:lnTo>
                  <a:pt x="344" y="164"/>
                </a:lnTo>
                <a:lnTo>
                  <a:pt x="309" y="180"/>
                </a:lnTo>
                <a:lnTo>
                  <a:pt x="280" y="198"/>
                </a:lnTo>
                <a:lnTo>
                  <a:pt x="250" y="220"/>
                </a:lnTo>
                <a:lnTo>
                  <a:pt x="250" y="220"/>
                </a:lnTo>
                <a:lnTo>
                  <a:pt x="221" y="242"/>
                </a:lnTo>
                <a:lnTo>
                  <a:pt x="194" y="266"/>
                </a:lnTo>
                <a:lnTo>
                  <a:pt x="172" y="295"/>
                </a:lnTo>
                <a:lnTo>
                  <a:pt x="148" y="322"/>
                </a:lnTo>
                <a:lnTo>
                  <a:pt x="129" y="354"/>
                </a:lnTo>
                <a:lnTo>
                  <a:pt x="113" y="387"/>
                </a:lnTo>
                <a:lnTo>
                  <a:pt x="100" y="419"/>
                </a:lnTo>
                <a:lnTo>
                  <a:pt x="89" y="454"/>
                </a:lnTo>
                <a:lnTo>
                  <a:pt x="89" y="454"/>
                </a:lnTo>
                <a:lnTo>
                  <a:pt x="78" y="489"/>
                </a:lnTo>
                <a:lnTo>
                  <a:pt x="73" y="524"/>
                </a:lnTo>
                <a:lnTo>
                  <a:pt x="70" y="564"/>
                </a:lnTo>
                <a:lnTo>
                  <a:pt x="70" y="564"/>
                </a:lnTo>
                <a:lnTo>
                  <a:pt x="70" y="601"/>
                </a:lnTo>
                <a:lnTo>
                  <a:pt x="67" y="757"/>
                </a:lnTo>
                <a:lnTo>
                  <a:pt x="67" y="757"/>
                </a:lnTo>
                <a:lnTo>
                  <a:pt x="65" y="1074"/>
                </a:lnTo>
                <a:lnTo>
                  <a:pt x="65" y="1074"/>
                </a:lnTo>
                <a:lnTo>
                  <a:pt x="59" y="2325"/>
                </a:lnTo>
                <a:lnTo>
                  <a:pt x="59" y="2325"/>
                </a:lnTo>
                <a:lnTo>
                  <a:pt x="59" y="2637"/>
                </a:lnTo>
                <a:lnTo>
                  <a:pt x="59" y="2946"/>
                </a:lnTo>
                <a:lnTo>
                  <a:pt x="59" y="2946"/>
                </a:lnTo>
                <a:lnTo>
                  <a:pt x="65" y="3558"/>
                </a:lnTo>
                <a:lnTo>
                  <a:pt x="65" y="3558"/>
                </a:lnTo>
                <a:lnTo>
                  <a:pt x="65" y="3711"/>
                </a:lnTo>
                <a:lnTo>
                  <a:pt x="67" y="3859"/>
                </a:lnTo>
                <a:lnTo>
                  <a:pt x="67" y="3859"/>
                </a:lnTo>
                <a:lnTo>
                  <a:pt x="70" y="3896"/>
                </a:lnTo>
                <a:lnTo>
                  <a:pt x="76" y="3931"/>
                </a:lnTo>
                <a:lnTo>
                  <a:pt x="86" y="3964"/>
                </a:lnTo>
                <a:lnTo>
                  <a:pt x="97" y="3999"/>
                </a:lnTo>
                <a:lnTo>
                  <a:pt x="97" y="3999"/>
                </a:lnTo>
                <a:lnTo>
                  <a:pt x="110" y="4030"/>
                </a:lnTo>
                <a:lnTo>
                  <a:pt x="126" y="4060"/>
                </a:lnTo>
                <a:lnTo>
                  <a:pt x="145" y="4090"/>
                </a:lnTo>
                <a:lnTo>
                  <a:pt x="167" y="4117"/>
                </a:lnTo>
                <a:lnTo>
                  <a:pt x="167" y="4117"/>
                </a:lnTo>
                <a:lnTo>
                  <a:pt x="191" y="4143"/>
                </a:lnTo>
                <a:lnTo>
                  <a:pt x="215" y="4167"/>
                </a:lnTo>
                <a:lnTo>
                  <a:pt x="242" y="4189"/>
                </a:lnTo>
                <a:lnTo>
                  <a:pt x="269" y="4210"/>
                </a:lnTo>
                <a:lnTo>
                  <a:pt x="269" y="4210"/>
                </a:lnTo>
                <a:lnTo>
                  <a:pt x="298" y="4229"/>
                </a:lnTo>
                <a:lnTo>
                  <a:pt x="330" y="4243"/>
                </a:lnTo>
                <a:lnTo>
                  <a:pt x="363" y="4256"/>
                </a:lnTo>
                <a:lnTo>
                  <a:pt x="395" y="4267"/>
                </a:lnTo>
                <a:lnTo>
                  <a:pt x="427" y="4275"/>
                </a:lnTo>
                <a:lnTo>
                  <a:pt x="460" y="4280"/>
                </a:lnTo>
                <a:lnTo>
                  <a:pt x="460" y="4280"/>
                </a:lnTo>
                <a:lnTo>
                  <a:pt x="495" y="4283"/>
                </a:lnTo>
                <a:lnTo>
                  <a:pt x="532" y="4283"/>
                </a:lnTo>
                <a:lnTo>
                  <a:pt x="532" y="4283"/>
                </a:lnTo>
                <a:lnTo>
                  <a:pt x="680" y="4280"/>
                </a:lnTo>
                <a:lnTo>
                  <a:pt x="680" y="4280"/>
                </a:lnTo>
                <a:lnTo>
                  <a:pt x="1842" y="4264"/>
                </a:lnTo>
                <a:lnTo>
                  <a:pt x="1842" y="4264"/>
                </a:lnTo>
                <a:lnTo>
                  <a:pt x="2406" y="4256"/>
                </a:lnTo>
                <a:lnTo>
                  <a:pt x="2406" y="4256"/>
                </a:lnTo>
                <a:lnTo>
                  <a:pt x="2957" y="4254"/>
                </a:lnTo>
                <a:lnTo>
                  <a:pt x="2957" y="4254"/>
                </a:lnTo>
                <a:lnTo>
                  <a:pt x="3491" y="4251"/>
                </a:lnTo>
                <a:lnTo>
                  <a:pt x="4009" y="4254"/>
                </a:lnTo>
                <a:lnTo>
                  <a:pt x="4512" y="4256"/>
                </a:lnTo>
                <a:lnTo>
                  <a:pt x="4995" y="4259"/>
                </a:lnTo>
                <a:lnTo>
                  <a:pt x="4995" y="4259"/>
                </a:lnTo>
                <a:lnTo>
                  <a:pt x="5459" y="4267"/>
                </a:lnTo>
                <a:lnTo>
                  <a:pt x="5903" y="4275"/>
                </a:lnTo>
                <a:lnTo>
                  <a:pt x="6719" y="4288"/>
                </a:lnTo>
                <a:lnTo>
                  <a:pt x="6719" y="4288"/>
                </a:lnTo>
                <a:lnTo>
                  <a:pt x="7439" y="4302"/>
                </a:lnTo>
                <a:lnTo>
                  <a:pt x="7758" y="4307"/>
                </a:lnTo>
                <a:lnTo>
                  <a:pt x="8048" y="4310"/>
                </a:lnTo>
                <a:lnTo>
                  <a:pt x="8048" y="4310"/>
                </a:lnTo>
                <a:lnTo>
                  <a:pt x="8542" y="4315"/>
                </a:lnTo>
                <a:lnTo>
                  <a:pt x="8905" y="4315"/>
                </a:lnTo>
                <a:lnTo>
                  <a:pt x="8905" y="4315"/>
                </a:lnTo>
                <a:lnTo>
                  <a:pt x="9208" y="4315"/>
                </a:lnTo>
                <a:close/>
              </a:path>
            </a:pathLst>
          </a:custGeom>
          <a:solidFill>
            <a:schemeClr val="accent3"/>
          </a:solidFill>
          <a:ln>
            <a:noFill/>
          </a:ln>
          <a:effectLst/>
          <a:extLst/>
        </p:spPr>
        <p:txBody>
          <a:bodyPr wrap="none" anchor="ctr"/>
          <a:lstStyle/>
          <a:p>
            <a:endParaRPr lang="en-US"/>
          </a:p>
        </p:txBody>
      </p:sp>
      <p:sp>
        <p:nvSpPr>
          <p:cNvPr id="32" name="Freeform 7"/>
          <p:cNvSpPr>
            <a:spLocks noChangeArrowheads="1"/>
          </p:cNvSpPr>
          <p:nvPr/>
        </p:nvSpPr>
        <p:spPr bwMode="auto">
          <a:xfrm>
            <a:off x="1758483" y="3475011"/>
            <a:ext cx="1580325" cy="693468"/>
          </a:xfrm>
          <a:prstGeom prst="roundRect">
            <a:avLst>
              <a:gd name="adj" fmla="val 8495"/>
            </a:avLst>
          </a:prstGeom>
          <a:solidFill>
            <a:schemeClr val="bg1"/>
          </a:solidFill>
          <a:ln>
            <a:noFill/>
          </a:ln>
          <a:effectLst/>
        </p:spPr>
        <p:txBody>
          <a:bodyPr wrap="none" anchor="ctr"/>
          <a:lstStyle/>
          <a:p>
            <a:endParaRPr lang="en-US"/>
          </a:p>
        </p:txBody>
      </p:sp>
      <p:sp>
        <p:nvSpPr>
          <p:cNvPr id="33" name="Freeform 8"/>
          <p:cNvSpPr>
            <a:spLocks noChangeArrowheads="1"/>
          </p:cNvSpPr>
          <p:nvPr/>
        </p:nvSpPr>
        <p:spPr bwMode="auto">
          <a:xfrm>
            <a:off x="1753431" y="3460579"/>
            <a:ext cx="1596922" cy="719445"/>
          </a:xfrm>
          <a:custGeom>
            <a:avLst/>
            <a:gdLst>
              <a:gd name="T0" fmla="*/ 8050 w 9757"/>
              <a:gd name="T1" fmla="*/ 4337 h 4397"/>
              <a:gd name="T2" fmla="*/ 5902 w 9757"/>
              <a:gd name="T3" fmla="*/ 4371 h 4397"/>
              <a:gd name="T4" fmla="*/ 3494 w 9757"/>
              <a:gd name="T5" fmla="*/ 4396 h 4397"/>
              <a:gd name="T6" fmla="*/ 1842 w 9757"/>
              <a:gd name="T7" fmla="*/ 4382 h 4397"/>
              <a:gd name="T8" fmla="*/ 454 w 9757"/>
              <a:gd name="T9" fmla="*/ 4358 h 4397"/>
              <a:gd name="T10" fmla="*/ 263 w 9757"/>
              <a:gd name="T11" fmla="*/ 4291 h 4397"/>
              <a:gd name="T12" fmla="*/ 113 w 9757"/>
              <a:gd name="T13" fmla="*/ 4159 h 4397"/>
              <a:gd name="T14" fmla="*/ 24 w 9757"/>
              <a:gd name="T15" fmla="*/ 3979 h 4397"/>
              <a:gd name="T16" fmla="*/ 8 w 9757"/>
              <a:gd name="T17" fmla="*/ 3555 h 4397"/>
              <a:gd name="T18" fmla="*/ 11 w 9757"/>
              <a:gd name="T19" fmla="*/ 2322 h 4397"/>
              <a:gd name="T20" fmla="*/ 0 w 9757"/>
              <a:gd name="T21" fmla="*/ 558 h 4397"/>
              <a:gd name="T22" fmla="*/ 30 w 9757"/>
              <a:gd name="T23" fmla="*/ 392 h 4397"/>
              <a:gd name="T24" fmla="*/ 169 w 9757"/>
              <a:gd name="T25" fmla="*/ 182 h 4397"/>
              <a:gd name="T26" fmla="*/ 349 w 9757"/>
              <a:gd name="T27" fmla="*/ 72 h 4397"/>
              <a:gd name="T28" fmla="*/ 1780 w 9757"/>
              <a:gd name="T29" fmla="*/ 24 h 4397"/>
              <a:gd name="T30" fmla="*/ 6630 w 9757"/>
              <a:gd name="T31" fmla="*/ 0 h 4397"/>
              <a:gd name="T32" fmla="*/ 8800 w 9757"/>
              <a:gd name="T33" fmla="*/ 5 h 4397"/>
              <a:gd name="T34" fmla="*/ 9243 w 9757"/>
              <a:gd name="T35" fmla="*/ 10 h 4397"/>
              <a:gd name="T36" fmla="*/ 9415 w 9757"/>
              <a:gd name="T37" fmla="*/ 53 h 4397"/>
              <a:gd name="T38" fmla="*/ 9565 w 9757"/>
              <a:gd name="T39" fmla="*/ 145 h 4397"/>
              <a:gd name="T40" fmla="*/ 9691 w 9757"/>
              <a:gd name="T41" fmla="*/ 303 h 4397"/>
              <a:gd name="T42" fmla="*/ 9748 w 9757"/>
              <a:gd name="T43" fmla="*/ 462 h 4397"/>
              <a:gd name="T44" fmla="*/ 9756 w 9757"/>
              <a:gd name="T45" fmla="*/ 620 h 4397"/>
              <a:gd name="T46" fmla="*/ 9729 w 9757"/>
              <a:gd name="T47" fmla="*/ 2110 h 4397"/>
              <a:gd name="T48" fmla="*/ 9704 w 9757"/>
              <a:gd name="T49" fmla="*/ 3700 h 4397"/>
              <a:gd name="T50" fmla="*/ 9694 w 9757"/>
              <a:gd name="T51" fmla="*/ 3931 h 4397"/>
              <a:gd name="T52" fmla="*/ 9557 w 9757"/>
              <a:gd name="T53" fmla="*/ 4186 h 4397"/>
              <a:gd name="T54" fmla="*/ 9406 w 9757"/>
              <a:gd name="T55" fmla="*/ 4288 h 4397"/>
              <a:gd name="T56" fmla="*/ 9229 w 9757"/>
              <a:gd name="T57" fmla="*/ 4328 h 4397"/>
              <a:gd name="T58" fmla="*/ 9227 w 9757"/>
              <a:gd name="T59" fmla="*/ 4312 h 4397"/>
              <a:gd name="T60" fmla="*/ 9401 w 9757"/>
              <a:gd name="T61" fmla="*/ 4272 h 4397"/>
              <a:gd name="T62" fmla="*/ 9543 w 9757"/>
              <a:gd name="T63" fmla="*/ 4173 h 4397"/>
              <a:gd name="T64" fmla="*/ 9673 w 9757"/>
              <a:gd name="T65" fmla="*/ 3928 h 4397"/>
              <a:gd name="T66" fmla="*/ 9678 w 9757"/>
              <a:gd name="T67" fmla="*/ 3700 h 4397"/>
              <a:gd name="T68" fmla="*/ 9654 w 9757"/>
              <a:gd name="T69" fmla="*/ 2110 h 4397"/>
              <a:gd name="T70" fmla="*/ 9627 w 9757"/>
              <a:gd name="T71" fmla="*/ 620 h 4397"/>
              <a:gd name="T72" fmla="*/ 9616 w 9757"/>
              <a:gd name="T73" fmla="*/ 488 h 4397"/>
              <a:gd name="T74" fmla="*/ 9557 w 9757"/>
              <a:gd name="T75" fmla="*/ 349 h 4397"/>
              <a:gd name="T76" fmla="*/ 9431 w 9757"/>
              <a:gd name="T77" fmla="*/ 223 h 4397"/>
              <a:gd name="T78" fmla="*/ 9235 w 9757"/>
              <a:gd name="T79" fmla="*/ 161 h 4397"/>
              <a:gd name="T80" fmla="*/ 7744 w 9757"/>
              <a:gd name="T81" fmla="*/ 169 h 4397"/>
              <a:gd name="T82" fmla="*/ 5467 w 9757"/>
              <a:gd name="T83" fmla="*/ 169 h 4397"/>
              <a:gd name="T84" fmla="*/ 518 w 9757"/>
              <a:gd name="T85" fmla="*/ 128 h 4397"/>
              <a:gd name="T86" fmla="*/ 312 w 9757"/>
              <a:gd name="T87" fmla="*/ 180 h 4397"/>
              <a:gd name="T88" fmla="*/ 172 w 9757"/>
              <a:gd name="T89" fmla="*/ 292 h 4397"/>
              <a:gd name="T90" fmla="*/ 89 w 9757"/>
              <a:gd name="T91" fmla="*/ 453 h 4397"/>
              <a:gd name="T92" fmla="*/ 70 w 9757"/>
              <a:gd name="T93" fmla="*/ 757 h 4397"/>
              <a:gd name="T94" fmla="*/ 62 w 9757"/>
              <a:gd name="T95" fmla="*/ 2634 h 4397"/>
              <a:gd name="T96" fmla="*/ 70 w 9757"/>
              <a:gd name="T97" fmla="*/ 3859 h 4397"/>
              <a:gd name="T98" fmla="*/ 97 w 9757"/>
              <a:gd name="T99" fmla="*/ 3996 h 4397"/>
              <a:gd name="T100" fmla="*/ 191 w 9757"/>
              <a:gd name="T101" fmla="*/ 4143 h 4397"/>
              <a:gd name="T102" fmla="*/ 330 w 9757"/>
              <a:gd name="T103" fmla="*/ 4243 h 4397"/>
              <a:gd name="T104" fmla="*/ 497 w 9757"/>
              <a:gd name="T105" fmla="*/ 4280 h 4397"/>
              <a:gd name="T106" fmla="*/ 1842 w 9757"/>
              <a:gd name="T107" fmla="*/ 4264 h 4397"/>
              <a:gd name="T108" fmla="*/ 4012 w 9757"/>
              <a:gd name="T109" fmla="*/ 4251 h 4397"/>
              <a:gd name="T110" fmla="*/ 6721 w 9757"/>
              <a:gd name="T111" fmla="*/ 4288 h 4397"/>
              <a:gd name="T112" fmla="*/ 8542 w 9757"/>
              <a:gd name="T113" fmla="*/ 4312 h 4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757" h="4397">
                <a:moveTo>
                  <a:pt x="9208" y="4331"/>
                </a:moveTo>
                <a:lnTo>
                  <a:pt x="9208" y="4331"/>
                </a:lnTo>
                <a:lnTo>
                  <a:pt x="8904" y="4331"/>
                </a:lnTo>
                <a:lnTo>
                  <a:pt x="8904" y="4331"/>
                </a:lnTo>
                <a:lnTo>
                  <a:pt x="8542" y="4331"/>
                </a:lnTo>
                <a:lnTo>
                  <a:pt x="8050" y="4337"/>
                </a:lnTo>
                <a:lnTo>
                  <a:pt x="8050" y="4337"/>
                </a:lnTo>
                <a:lnTo>
                  <a:pt x="7760" y="4339"/>
                </a:lnTo>
                <a:lnTo>
                  <a:pt x="7441" y="4344"/>
                </a:lnTo>
                <a:lnTo>
                  <a:pt x="6721" y="4358"/>
                </a:lnTo>
                <a:lnTo>
                  <a:pt x="6721" y="4358"/>
                </a:lnTo>
                <a:lnTo>
                  <a:pt x="5902" y="4371"/>
                </a:lnTo>
                <a:lnTo>
                  <a:pt x="5462" y="4380"/>
                </a:lnTo>
                <a:lnTo>
                  <a:pt x="4997" y="4387"/>
                </a:lnTo>
                <a:lnTo>
                  <a:pt x="4997" y="4387"/>
                </a:lnTo>
                <a:lnTo>
                  <a:pt x="4514" y="4390"/>
                </a:lnTo>
                <a:lnTo>
                  <a:pt x="4012" y="4393"/>
                </a:lnTo>
                <a:lnTo>
                  <a:pt x="3494" y="4396"/>
                </a:lnTo>
                <a:lnTo>
                  <a:pt x="2957" y="4393"/>
                </a:lnTo>
                <a:lnTo>
                  <a:pt x="2957" y="4393"/>
                </a:lnTo>
                <a:lnTo>
                  <a:pt x="2406" y="4387"/>
                </a:lnTo>
                <a:lnTo>
                  <a:pt x="2406" y="4387"/>
                </a:lnTo>
                <a:lnTo>
                  <a:pt x="1842" y="4382"/>
                </a:lnTo>
                <a:lnTo>
                  <a:pt x="1842" y="4382"/>
                </a:lnTo>
                <a:lnTo>
                  <a:pt x="679" y="4366"/>
                </a:lnTo>
                <a:lnTo>
                  <a:pt x="679" y="4366"/>
                </a:lnTo>
                <a:lnTo>
                  <a:pt x="532" y="4363"/>
                </a:lnTo>
                <a:lnTo>
                  <a:pt x="532" y="4363"/>
                </a:lnTo>
                <a:lnTo>
                  <a:pt x="491" y="4361"/>
                </a:lnTo>
                <a:lnTo>
                  <a:pt x="454" y="4358"/>
                </a:lnTo>
                <a:lnTo>
                  <a:pt x="413" y="4350"/>
                </a:lnTo>
                <a:lnTo>
                  <a:pt x="373" y="4339"/>
                </a:lnTo>
                <a:lnTo>
                  <a:pt x="373" y="4339"/>
                </a:lnTo>
                <a:lnTo>
                  <a:pt x="336" y="4326"/>
                </a:lnTo>
                <a:lnTo>
                  <a:pt x="298" y="4310"/>
                </a:lnTo>
                <a:lnTo>
                  <a:pt x="263" y="4291"/>
                </a:lnTo>
                <a:lnTo>
                  <a:pt x="228" y="4269"/>
                </a:lnTo>
                <a:lnTo>
                  <a:pt x="228" y="4269"/>
                </a:lnTo>
                <a:lnTo>
                  <a:pt x="196" y="4245"/>
                </a:lnTo>
                <a:lnTo>
                  <a:pt x="166" y="4218"/>
                </a:lnTo>
                <a:lnTo>
                  <a:pt x="140" y="4191"/>
                </a:lnTo>
                <a:lnTo>
                  <a:pt x="113" y="4159"/>
                </a:lnTo>
                <a:lnTo>
                  <a:pt x="113" y="4159"/>
                </a:lnTo>
                <a:lnTo>
                  <a:pt x="89" y="4127"/>
                </a:lnTo>
                <a:lnTo>
                  <a:pt x="70" y="4092"/>
                </a:lnTo>
                <a:lnTo>
                  <a:pt x="51" y="4057"/>
                </a:lnTo>
                <a:lnTo>
                  <a:pt x="35" y="4020"/>
                </a:lnTo>
                <a:lnTo>
                  <a:pt x="24" y="3979"/>
                </a:lnTo>
                <a:lnTo>
                  <a:pt x="13" y="3942"/>
                </a:lnTo>
                <a:lnTo>
                  <a:pt x="8" y="3902"/>
                </a:lnTo>
                <a:lnTo>
                  <a:pt x="5" y="3861"/>
                </a:lnTo>
                <a:lnTo>
                  <a:pt x="5" y="3861"/>
                </a:lnTo>
                <a:lnTo>
                  <a:pt x="5" y="3708"/>
                </a:lnTo>
                <a:lnTo>
                  <a:pt x="8" y="3555"/>
                </a:lnTo>
                <a:lnTo>
                  <a:pt x="8" y="3555"/>
                </a:lnTo>
                <a:lnTo>
                  <a:pt x="11" y="2943"/>
                </a:lnTo>
                <a:lnTo>
                  <a:pt x="11" y="2943"/>
                </a:lnTo>
                <a:lnTo>
                  <a:pt x="11" y="2634"/>
                </a:lnTo>
                <a:lnTo>
                  <a:pt x="11" y="2322"/>
                </a:lnTo>
                <a:lnTo>
                  <a:pt x="11" y="2322"/>
                </a:lnTo>
                <a:lnTo>
                  <a:pt x="5" y="1071"/>
                </a:lnTo>
                <a:lnTo>
                  <a:pt x="5" y="1071"/>
                </a:lnTo>
                <a:lnTo>
                  <a:pt x="3" y="757"/>
                </a:lnTo>
                <a:lnTo>
                  <a:pt x="0" y="599"/>
                </a:lnTo>
                <a:lnTo>
                  <a:pt x="0" y="599"/>
                </a:lnTo>
                <a:lnTo>
                  <a:pt x="0" y="558"/>
                </a:lnTo>
                <a:lnTo>
                  <a:pt x="3" y="518"/>
                </a:lnTo>
                <a:lnTo>
                  <a:pt x="3" y="518"/>
                </a:lnTo>
                <a:lnTo>
                  <a:pt x="8" y="475"/>
                </a:lnTo>
                <a:lnTo>
                  <a:pt x="19" y="434"/>
                </a:lnTo>
                <a:lnTo>
                  <a:pt x="19" y="434"/>
                </a:lnTo>
                <a:lnTo>
                  <a:pt x="30" y="392"/>
                </a:lnTo>
                <a:lnTo>
                  <a:pt x="46" y="354"/>
                </a:lnTo>
                <a:lnTo>
                  <a:pt x="64" y="314"/>
                </a:lnTo>
                <a:lnTo>
                  <a:pt x="86" y="279"/>
                </a:lnTo>
                <a:lnTo>
                  <a:pt x="110" y="244"/>
                </a:lnTo>
                <a:lnTo>
                  <a:pt x="137" y="212"/>
                </a:lnTo>
                <a:lnTo>
                  <a:pt x="169" y="182"/>
                </a:lnTo>
                <a:lnTo>
                  <a:pt x="201" y="153"/>
                </a:lnTo>
                <a:lnTo>
                  <a:pt x="201" y="153"/>
                </a:lnTo>
                <a:lnTo>
                  <a:pt x="236" y="128"/>
                </a:lnTo>
                <a:lnTo>
                  <a:pt x="271" y="107"/>
                </a:lnTo>
                <a:lnTo>
                  <a:pt x="312" y="86"/>
                </a:lnTo>
                <a:lnTo>
                  <a:pt x="349" y="72"/>
                </a:lnTo>
                <a:lnTo>
                  <a:pt x="392" y="59"/>
                </a:lnTo>
                <a:lnTo>
                  <a:pt x="432" y="48"/>
                </a:lnTo>
                <a:lnTo>
                  <a:pt x="475" y="43"/>
                </a:lnTo>
                <a:lnTo>
                  <a:pt x="518" y="40"/>
                </a:lnTo>
                <a:lnTo>
                  <a:pt x="518" y="40"/>
                </a:lnTo>
                <a:lnTo>
                  <a:pt x="1780" y="24"/>
                </a:lnTo>
                <a:lnTo>
                  <a:pt x="1780" y="24"/>
                </a:lnTo>
                <a:lnTo>
                  <a:pt x="3032" y="13"/>
                </a:lnTo>
                <a:lnTo>
                  <a:pt x="3032" y="13"/>
                </a:lnTo>
                <a:lnTo>
                  <a:pt x="5467" y="2"/>
                </a:lnTo>
                <a:lnTo>
                  <a:pt x="5467" y="2"/>
                </a:lnTo>
                <a:lnTo>
                  <a:pt x="6630" y="0"/>
                </a:lnTo>
                <a:lnTo>
                  <a:pt x="6630" y="0"/>
                </a:lnTo>
                <a:lnTo>
                  <a:pt x="7194" y="0"/>
                </a:lnTo>
                <a:lnTo>
                  <a:pt x="7744" y="0"/>
                </a:lnTo>
                <a:lnTo>
                  <a:pt x="7744" y="0"/>
                </a:lnTo>
                <a:lnTo>
                  <a:pt x="8800" y="5"/>
                </a:lnTo>
                <a:lnTo>
                  <a:pt x="8800" y="5"/>
                </a:lnTo>
                <a:lnTo>
                  <a:pt x="9052" y="8"/>
                </a:lnTo>
                <a:lnTo>
                  <a:pt x="9052" y="8"/>
                </a:lnTo>
                <a:lnTo>
                  <a:pt x="9176" y="10"/>
                </a:lnTo>
                <a:lnTo>
                  <a:pt x="9208" y="10"/>
                </a:lnTo>
                <a:lnTo>
                  <a:pt x="9243" y="10"/>
                </a:lnTo>
                <a:lnTo>
                  <a:pt x="9243" y="10"/>
                </a:lnTo>
                <a:lnTo>
                  <a:pt x="9275" y="16"/>
                </a:lnTo>
                <a:lnTo>
                  <a:pt x="9313" y="21"/>
                </a:lnTo>
                <a:lnTo>
                  <a:pt x="9313" y="21"/>
                </a:lnTo>
                <a:lnTo>
                  <a:pt x="9347" y="29"/>
                </a:lnTo>
                <a:lnTo>
                  <a:pt x="9382" y="40"/>
                </a:lnTo>
                <a:lnTo>
                  <a:pt x="9415" y="53"/>
                </a:lnTo>
                <a:lnTo>
                  <a:pt x="9447" y="67"/>
                </a:lnTo>
                <a:lnTo>
                  <a:pt x="9479" y="83"/>
                </a:lnTo>
                <a:lnTo>
                  <a:pt x="9508" y="102"/>
                </a:lnTo>
                <a:lnTo>
                  <a:pt x="9536" y="123"/>
                </a:lnTo>
                <a:lnTo>
                  <a:pt x="9565" y="145"/>
                </a:lnTo>
                <a:lnTo>
                  <a:pt x="9565" y="145"/>
                </a:lnTo>
                <a:lnTo>
                  <a:pt x="9589" y="166"/>
                </a:lnTo>
                <a:lnTo>
                  <a:pt x="9613" y="193"/>
                </a:lnTo>
                <a:lnTo>
                  <a:pt x="9635" y="217"/>
                </a:lnTo>
                <a:lnTo>
                  <a:pt x="9656" y="247"/>
                </a:lnTo>
                <a:lnTo>
                  <a:pt x="9675" y="273"/>
                </a:lnTo>
                <a:lnTo>
                  <a:pt x="9691" y="303"/>
                </a:lnTo>
                <a:lnTo>
                  <a:pt x="9707" y="332"/>
                </a:lnTo>
                <a:lnTo>
                  <a:pt x="9721" y="365"/>
                </a:lnTo>
                <a:lnTo>
                  <a:pt x="9721" y="365"/>
                </a:lnTo>
                <a:lnTo>
                  <a:pt x="9732" y="397"/>
                </a:lnTo>
                <a:lnTo>
                  <a:pt x="9739" y="429"/>
                </a:lnTo>
                <a:lnTo>
                  <a:pt x="9748" y="462"/>
                </a:lnTo>
                <a:lnTo>
                  <a:pt x="9753" y="494"/>
                </a:lnTo>
                <a:lnTo>
                  <a:pt x="9753" y="494"/>
                </a:lnTo>
                <a:lnTo>
                  <a:pt x="9756" y="529"/>
                </a:lnTo>
                <a:lnTo>
                  <a:pt x="9756" y="561"/>
                </a:lnTo>
                <a:lnTo>
                  <a:pt x="9756" y="561"/>
                </a:lnTo>
                <a:lnTo>
                  <a:pt x="9756" y="620"/>
                </a:lnTo>
                <a:lnTo>
                  <a:pt x="9756" y="620"/>
                </a:lnTo>
                <a:lnTo>
                  <a:pt x="9750" y="848"/>
                </a:lnTo>
                <a:lnTo>
                  <a:pt x="9750" y="848"/>
                </a:lnTo>
                <a:lnTo>
                  <a:pt x="9742" y="1291"/>
                </a:lnTo>
                <a:lnTo>
                  <a:pt x="9742" y="1291"/>
                </a:lnTo>
                <a:lnTo>
                  <a:pt x="9729" y="2110"/>
                </a:lnTo>
                <a:lnTo>
                  <a:pt x="9729" y="2110"/>
                </a:lnTo>
                <a:lnTo>
                  <a:pt x="9715" y="2830"/>
                </a:lnTo>
                <a:lnTo>
                  <a:pt x="9710" y="3147"/>
                </a:lnTo>
                <a:lnTo>
                  <a:pt x="9707" y="3440"/>
                </a:lnTo>
                <a:lnTo>
                  <a:pt x="9707" y="3440"/>
                </a:lnTo>
                <a:lnTo>
                  <a:pt x="9704" y="3700"/>
                </a:lnTo>
                <a:lnTo>
                  <a:pt x="9704" y="3700"/>
                </a:lnTo>
                <a:lnTo>
                  <a:pt x="9702" y="3821"/>
                </a:lnTo>
                <a:lnTo>
                  <a:pt x="9699" y="3877"/>
                </a:lnTo>
                <a:lnTo>
                  <a:pt x="9697" y="3904"/>
                </a:lnTo>
                <a:lnTo>
                  <a:pt x="9694" y="3931"/>
                </a:lnTo>
                <a:lnTo>
                  <a:pt x="9694" y="3931"/>
                </a:lnTo>
                <a:lnTo>
                  <a:pt x="9680" y="3985"/>
                </a:lnTo>
                <a:lnTo>
                  <a:pt x="9662" y="4033"/>
                </a:lnTo>
                <a:lnTo>
                  <a:pt x="9640" y="4079"/>
                </a:lnTo>
                <a:lnTo>
                  <a:pt x="9613" y="4119"/>
                </a:lnTo>
                <a:lnTo>
                  <a:pt x="9586" y="4154"/>
                </a:lnTo>
                <a:lnTo>
                  <a:pt x="9557" y="4186"/>
                </a:lnTo>
                <a:lnTo>
                  <a:pt x="9527" y="4213"/>
                </a:lnTo>
                <a:lnTo>
                  <a:pt x="9498" y="4237"/>
                </a:lnTo>
                <a:lnTo>
                  <a:pt x="9498" y="4237"/>
                </a:lnTo>
                <a:lnTo>
                  <a:pt x="9465" y="4259"/>
                </a:lnTo>
                <a:lnTo>
                  <a:pt x="9436" y="4275"/>
                </a:lnTo>
                <a:lnTo>
                  <a:pt x="9406" y="4288"/>
                </a:lnTo>
                <a:lnTo>
                  <a:pt x="9380" y="4299"/>
                </a:lnTo>
                <a:lnTo>
                  <a:pt x="9329" y="4315"/>
                </a:lnTo>
                <a:lnTo>
                  <a:pt x="9286" y="4323"/>
                </a:lnTo>
                <a:lnTo>
                  <a:pt x="9286" y="4323"/>
                </a:lnTo>
                <a:lnTo>
                  <a:pt x="9254" y="4328"/>
                </a:lnTo>
                <a:lnTo>
                  <a:pt x="9229" y="4328"/>
                </a:lnTo>
                <a:lnTo>
                  <a:pt x="9229" y="4328"/>
                </a:lnTo>
                <a:lnTo>
                  <a:pt x="9208" y="4331"/>
                </a:lnTo>
                <a:close/>
                <a:moveTo>
                  <a:pt x="9208" y="4315"/>
                </a:moveTo>
                <a:lnTo>
                  <a:pt x="9208" y="4315"/>
                </a:lnTo>
                <a:lnTo>
                  <a:pt x="9227" y="4312"/>
                </a:lnTo>
                <a:lnTo>
                  <a:pt x="9227" y="4312"/>
                </a:lnTo>
                <a:lnTo>
                  <a:pt x="9251" y="4312"/>
                </a:lnTo>
                <a:lnTo>
                  <a:pt x="9283" y="4307"/>
                </a:lnTo>
                <a:lnTo>
                  <a:pt x="9283" y="4307"/>
                </a:lnTo>
                <a:lnTo>
                  <a:pt x="9326" y="4299"/>
                </a:lnTo>
                <a:lnTo>
                  <a:pt x="9374" y="4283"/>
                </a:lnTo>
                <a:lnTo>
                  <a:pt x="9401" y="4272"/>
                </a:lnTo>
                <a:lnTo>
                  <a:pt x="9428" y="4259"/>
                </a:lnTo>
                <a:lnTo>
                  <a:pt x="9458" y="4243"/>
                </a:lnTo>
                <a:lnTo>
                  <a:pt x="9487" y="4221"/>
                </a:lnTo>
                <a:lnTo>
                  <a:pt x="9487" y="4221"/>
                </a:lnTo>
                <a:lnTo>
                  <a:pt x="9514" y="4200"/>
                </a:lnTo>
                <a:lnTo>
                  <a:pt x="9543" y="4173"/>
                </a:lnTo>
                <a:lnTo>
                  <a:pt x="9573" y="4141"/>
                </a:lnTo>
                <a:lnTo>
                  <a:pt x="9597" y="4106"/>
                </a:lnTo>
                <a:lnTo>
                  <a:pt x="9621" y="4068"/>
                </a:lnTo>
                <a:lnTo>
                  <a:pt x="9643" y="4025"/>
                </a:lnTo>
                <a:lnTo>
                  <a:pt x="9659" y="3979"/>
                </a:lnTo>
                <a:lnTo>
                  <a:pt x="9673" y="3928"/>
                </a:lnTo>
                <a:lnTo>
                  <a:pt x="9673" y="3928"/>
                </a:lnTo>
                <a:lnTo>
                  <a:pt x="9675" y="3902"/>
                </a:lnTo>
                <a:lnTo>
                  <a:pt x="9678" y="3875"/>
                </a:lnTo>
                <a:lnTo>
                  <a:pt x="9680" y="3821"/>
                </a:lnTo>
                <a:lnTo>
                  <a:pt x="9678" y="3700"/>
                </a:lnTo>
                <a:lnTo>
                  <a:pt x="9678" y="3700"/>
                </a:lnTo>
                <a:lnTo>
                  <a:pt x="9675" y="3440"/>
                </a:lnTo>
                <a:lnTo>
                  <a:pt x="9675" y="3440"/>
                </a:lnTo>
                <a:lnTo>
                  <a:pt x="9673" y="3147"/>
                </a:lnTo>
                <a:lnTo>
                  <a:pt x="9667" y="2830"/>
                </a:lnTo>
                <a:lnTo>
                  <a:pt x="9654" y="2110"/>
                </a:lnTo>
                <a:lnTo>
                  <a:pt x="9654" y="2110"/>
                </a:lnTo>
                <a:lnTo>
                  <a:pt x="9640" y="1291"/>
                </a:lnTo>
                <a:lnTo>
                  <a:pt x="9640" y="1291"/>
                </a:lnTo>
                <a:lnTo>
                  <a:pt x="9632" y="848"/>
                </a:lnTo>
                <a:lnTo>
                  <a:pt x="9632" y="848"/>
                </a:lnTo>
                <a:lnTo>
                  <a:pt x="9627" y="620"/>
                </a:lnTo>
                <a:lnTo>
                  <a:pt x="9627" y="620"/>
                </a:lnTo>
                <a:lnTo>
                  <a:pt x="9627" y="564"/>
                </a:lnTo>
                <a:lnTo>
                  <a:pt x="9627" y="564"/>
                </a:lnTo>
                <a:lnTo>
                  <a:pt x="9624" y="537"/>
                </a:lnTo>
                <a:lnTo>
                  <a:pt x="9621" y="512"/>
                </a:lnTo>
                <a:lnTo>
                  <a:pt x="9621" y="512"/>
                </a:lnTo>
                <a:lnTo>
                  <a:pt x="9616" y="488"/>
                </a:lnTo>
                <a:lnTo>
                  <a:pt x="9611" y="464"/>
                </a:lnTo>
                <a:lnTo>
                  <a:pt x="9595" y="416"/>
                </a:lnTo>
                <a:lnTo>
                  <a:pt x="9595" y="416"/>
                </a:lnTo>
                <a:lnTo>
                  <a:pt x="9584" y="392"/>
                </a:lnTo>
                <a:lnTo>
                  <a:pt x="9570" y="370"/>
                </a:lnTo>
                <a:lnTo>
                  <a:pt x="9557" y="349"/>
                </a:lnTo>
                <a:lnTo>
                  <a:pt x="9543" y="327"/>
                </a:lnTo>
                <a:lnTo>
                  <a:pt x="9508" y="287"/>
                </a:lnTo>
                <a:lnTo>
                  <a:pt x="9471" y="252"/>
                </a:lnTo>
                <a:lnTo>
                  <a:pt x="9471" y="252"/>
                </a:lnTo>
                <a:lnTo>
                  <a:pt x="9452" y="236"/>
                </a:lnTo>
                <a:lnTo>
                  <a:pt x="9431" y="223"/>
                </a:lnTo>
                <a:lnTo>
                  <a:pt x="9385" y="198"/>
                </a:lnTo>
                <a:lnTo>
                  <a:pt x="9337" y="180"/>
                </a:lnTo>
                <a:lnTo>
                  <a:pt x="9286" y="166"/>
                </a:lnTo>
                <a:lnTo>
                  <a:pt x="9286" y="166"/>
                </a:lnTo>
                <a:lnTo>
                  <a:pt x="9262" y="163"/>
                </a:lnTo>
                <a:lnTo>
                  <a:pt x="9235" y="161"/>
                </a:lnTo>
                <a:lnTo>
                  <a:pt x="9176" y="161"/>
                </a:lnTo>
                <a:lnTo>
                  <a:pt x="9052" y="161"/>
                </a:lnTo>
                <a:lnTo>
                  <a:pt x="9052" y="161"/>
                </a:lnTo>
                <a:lnTo>
                  <a:pt x="8800" y="163"/>
                </a:lnTo>
                <a:lnTo>
                  <a:pt x="8800" y="163"/>
                </a:lnTo>
                <a:lnTo>
                  <a:pt x="7744" y="169"/>
                </a:lnTo>
                <a:lnTo>
                  <a:pt x="7744" y="169"/>
                </a:lnTo>
                <a:lnTo>
                  <a:pt x="7194" y="171"/>
                </a:lnTo>
                <a:lnTo>
                  <a:pt x="6630" y="171"/>
                </a:lnTo>
                <a:lnTo>
                  <a:pt x="6630" y="171"/>
                </a:lnTo>
                <a:lnTo>
                  <a:pt x="5467" y="169"/>
                </a:lnTo>
                <a:lnTo>
                  <a:pt x="5467" y="169"/>
                </a:lnTo>
                <a:lnTo>
                  <a:pt x="3032" y="155"/>
                </a:lnTo>
                <a:lnTo>
                  <a:pt x="3032" y="155"/>
                </a:lnTo>
                <a:lnTo>
                  <a:pt x="1780" y="145"/>
                </a:lnTo>
                <a:lnTo>
                  <a:pt x="1780" y="145"/>
                </a:lnTo>
                <a:lnTo>
                  <a:pt x="518" y="128"/>
                </a:lnTo>
                <a:lnTo>
                  <a:pt x="518" y="128"/>
                </a:lnTo>
                <a:lnTo>
                  <a:pt x="483" y="131"/>
                </a:lnTo>
                <a:lnTo>
                  <a:pt x="449" y="134"/>
                </a:lnTo>
                <a:lnTo>
                  <a:pt x="413" y="142"/>
                </a:lnTo>
                <a:lnTo>
                  <a:pt x="378" y="150"/>
                </a:lnTo>
                <a:lnTo>
                  <a:pt x="344" y="163"/>
                </a:lnTo>
                <a:lnTo>
                  <a:pt x="312" y="180"/>
                </a:lnTo>
                <a:lnTo>
                  <a:pt x="279" y="195"/>
                </a:lnTo>
                <a:lnTo>
                  <a:pt x="250" y="217"/>
                </a:lnTo>
                <a:lnTo>
                  <a:pt x="250" y="217"/>
                </a:lnTo>
                <a:lnTo>
                  <a:pt x="223" y="241"/>
                </a:lnTo>
                <a:lnTo>
                  <a:pt x="196" y="265"/>
                </a:lnTo>
                <a:lnTo>
                  <a:pt x="172" y="292"/>
                </a:lnTo>
                <a:lnTo>
                  <a:pt x="150" y="322"/>
                </a:lnTo>
                <a:lnTo>
                  <a:pt x="132" y="351"/>
                </a:lnTo>
                <a:lnTo>
                  <a:pt x="113" y="384"/>
                </a:lnTo>
                <a:lnTo>
                  <a:pt x="99" y="419"/>
                </a:lnTo>
                <a:lnTo>
                  <a:pt x="89" y="453"/>
                </a:lnTo>
                <a:lnTo>
                  <a:pt x="89" y="453"/>
                </a:lnTo>
                <a:lnTo>
                  <a:pt x="80" y="488"/>
                </a:lnTo>
                <a:lnTo>
                  <a:pt x="75" y="523"/>
                </a:lnTo>
                <a:lnTo>
                  <a:pt x="73" y="561"/>
                </a:lnTo>
                <a:lnTo>
                  <a:pt x="73" y="561"/>
                </a:lnTo>
                <a:lnTo>
                  <a:pt x="73" y="599"/>
                </a:lnTo>
                <a:lnTo>
                  <a:pt x="70" y="757"/>
                </a:lnTo>
                <a:lnTo>
                  <a:pt x="70" y="757"/>
                </a:lnTo>
                <a:lnTo>
                  <a:pt x="67" y="1071"/>
                </a:lnTo>
                <a:lnTo>
                  <a:pt x="67" y="1071"/>
                </a:lnTo>
                <a:lnTo>
                  <a:pt x="62" y="2322"/>
                </a:lnTo>
                <a:lnTo>
                  <a:pt x="62" y="2322"/>
                </a:lnTo>
                <a:lnTo>
                  <a:pt x="62" y="2634"/>
                </a:lnTo>
                <a:lnTo>
                  <a:pt x="62" y="2943"/>
                </a:lnTo>
                <a:lnTo>
                  <a:pt x="62" y="2943"/>
                </a:lnTo>
                <a:lnTo>
                  <a:pt x="64" y="3555"/>
                </a:lnTo>
                <a:lnTo>
                  <a:pt x="64" y="3555"/>
                </a:lnTo>
                <a:lnTo>
                  <a:pt x="67" y="3708"/>
                </a:lnTo>
                <a:lnTo>
                  <a:pt x="70" y="3859"/>
                </a:lnTo>
                <a:lnTo>
                  <a:pt x="70" y="3859"/>
                </a:lnTo>
                <a:lnTo>
                  <a:pt x="73" y="3893"/>
                </a:lnTo>
                <a:lnTo>
                  <a:pt x="78" y="3928"/>
                </a:lnTo>
                <a:lnTo>
                  <a:pt x="86" y="3963"/>
                </a:lnTo>
                <a:lnTo>
                  <a:pt x="97" y="3996"/>
                </a:lnTo>
                <a:lnTo>
                  <a:pt x="97" y="3996"/>
                </a:lnTo>
                <a:lnTo>
                  <a:pt x="113" y="4028"/>
                </a:lnTo>
                <a:lnTo>
                  <a:pt x="129" y="4060"/>
                </a:lnTo>
                <a:lnTo>
                  <a:pt x="148" y="4089"/>
                </a:lnTo>
                <a:lnTo>
                  <a:pt x="169" y="4116"/>
                </a:lnTo>
                <a:lnTo>
                  <a:pt x="169" y="4116"/>
                </a:lnTo>
                <a:lnTo>
                  <a:pt x="191" y="4143"/>
                </a:lnTo>
                <a:lnTo>
                  <a:pt x="215" y="4167"/>
                </a:lnTo>
                <a:lnTo>
                  <a:pt x="241" y="4189"/>
                </a:lnTo>
                <a:lnTo>
                  <a:pt x="271" y="4210"/>
                </a:lnTo>
                <a:lnTo>
                  <a:pt x="271" y="4210"/>
                </a:lnTo>
                <a:lnTo>
                  <a:pt x="301" y="4226"/>
                </a:lnTo>
                <a:lnTo>
                  <a:pt x="330" y="4243"/>
                </a:lnTo>
                <a:lnTo>
                  <a:pt x="362" y="4256"/>
                </a:lnTo>
                <a:lnTo>
                  <a:pt x="395" y="4264"/>
                </a:lnTo>
                <a:lnTo>
                  <a:pt x="430" y="4272"/>
                </a:lnTo>
                <a:lnTo>
                  <a:pt x="462" y="4278"/>
                </a:lnTo>
                <a:lnTo>
                  <a:pt x="462" y="4278"/>
                </a:lnTo>
                <a:lnTo>
                  <a:pt x="497" y="4280"/>
                </a:lnTo>
                <a:lnTo>
                  <a:pt x="532" y="4280"/>
                </a:lnTo>
                <a:lnTo>
                  <a:pt x="532" y="4280"/>
                </a:lnTo>
                <a:lnTo>
                  <a:pt x="679" y="4280"/>
                </a:lnTo>
                <a:lnTo>
                  <a:pt x="679" y="4280"/>
                </a:lnTo>
                <a:lnTo>
                  <a:pt x="1842" y="4264"/>
                </a:lnTo>
                <a:lnTo>
                  <a:pt x="1842" y="4264"/>
                </a:lnTo>
                <a:lnTo>
                  <a:pt x="2406" y="4256"/>
                </a:lnTo>
                <a:lnTo>
                  <a:pt x="2406" y="4256"/>
                </a:lnTo>
                <a:lnTo>
                  <a:pt x="2957" y="4251"/>
                </a:lnTo>
                <a:lnTo>
                  <a:pt x="2957" y="4251"/>
                </a:lnTo>
                <a:lnTo>
                  <a:pt x="3494" y="4251"/>
                </a:lnTo>
                <a:lnTo>
                  <a:pt x="4012" y="4251"/>
                </a:lnTo>
                <a:lnTo>
                  <a:pt x="4514" y="4253"/>
                </a:lnTo>
                <a:lnTo>
                  <a:pt x="4997" y="4259"/>
                </a:lnTo>
                <a:lnTo>
                  <a:pt x="4997" y="4259"/>
                </a:lnTo>
                <a:lnTo>
                  <a:pt x="5462" y="4264"/>
                </a:lnTo>
                <a:lnTo>
                  <a:pt x="5902" y="4272"/>
                </a:lnTo>
                <a:lnTo>
                  <a:pt x="6721" y="4288"/>
                </a:lnTo>
                <a:lnTo>
                  <a:pt x="6721" y="4288"/>
                </a:lnTo>
                <a:lnTo>
                  <a:pt x="7441" y="4299"/>
                </a:lnTo>
                <a:lnTo>
                  <a:pt x="7760" y="4304"/>
                </a:lnTo>
                <a:lnTo>
                  <a:pt x="8050" y="4307"/>
                </a:lnTo>
                <a:lnTo>
                  <a:pt x="8050" y="4307"/>
                </a:lnTo>
                <a:lnTo>
                  <a:pt x="8542" y="4312"/>
                </a:lnTo>
                <a:lnTo>
                  <a:pt x="8904" y="4312"/>
                </a:lnTo>
                <a:lnTo>
                  <a:pt x="8904" y="4312"/>
                </a:lnTo>
                <a:lnTo>
                  <a:pt x="9208" y="4315"/>
                </a:lnTo>
                <a:close/>
              </a:path>
            </a:pathLst>
          </a:custGeom>
          <a:solidFill>
            <a:schemeClr val="accent5"/>
          </a:solidFill>
          <a:ln>
            <a:noFill/>
          </a:ln>
          <a:effectLst/>
          <a:extLst/>
        </p:spPr>
        <p:txBody>
          <a:bodyPr wrap="none" anchor="ctr"/>
          <a:lstStyle/>
          <a:p>
            <a:endParaRPr lang="en-US"/>
          </a:p>
        </p:txBody>
      </p:sp>
      <p:sp>
        <p:nvSpPr>
          <p:cNvPr id="34" name="Freeform 9"/>
          <p:cNvSpPr>
            <a:spLocks noChangeArrowheads="1"/>
          </p:cNvSpPr>
          <p:nvPr/>
        </p:nvSpPr>
        <p:spPr bwMode="auto">
          <a:xfrm>
            <a:off x="75782" y="2492140"/>
            <a:ext cx="1579604" cy="693467"/>
          </a:xfrm>
          <a:prstGeom prst="roundRect">
            <a:avLst>
              <a:gd name="adj" fmla="val 9176"/>
            </a:avLst>
          </a:prstGeom>
          <a:solidFill>
            <a:schemeClr val="bg1"/>
          </a:solidFill>
          <a:ln>
            <a:noFill/>
          </a:ln>
          <a:effectLst/>
        </p:spPr>
        <p:txBody>
          <a:bodyPr wrap="none" anchor="ctr"/>
          <a:lstStyle/>
          <a:p>
            <a:endParaRPr lang="en-US"/>
          </a:p>
        </p:txBody>
      </p:sp>
      <p:sp>
        <p:nvSpPr>
          <p:cNvPr id="35" name="Freeform 10"/>
          <p:cNvSpPr>
            <a:spLocks noChangeArrowheads="1"/>
          </p:cNvSpPr>
          <p:nvPr/>
        </p:nvSpPr>
        <p:spPr bwMode="auto">
          <a:xfrm>
            <a:off x="70009" y="2477708"/>
            <a:ext cx="1596922" cy="719445"/>
          </a:xfrm>
          <a:custGeom>
            <a:avLst/>
            <a:gdLst>
              <a:gd name="T0" fmla="*/ 8048 w 9757"/>
              <a:gd name="T1" fmla="*/ 4337 h 4397"/>
              <a:gd name="T2" fmla="*/ 5902 w 9757"/>
              <a:gd name="T3" fmla="*/ 4372 h 4397"/>
              <a:gd name="T4" fmla="*/ 3491 w 9757"/>
              <a:gd name="T5" fmla="*/ 4396 h 4397"/>
              <a:gd name="T6" fmla="*/ 1842 w 9757"/>
              <a:gd name="T7" fmla="*/ 4383 h 4397"/>
              <a:gd name="T8" fmla="*/ 454 w 9757"/>
              <a:gd name="T9" fmla="*/ 4359 h 4397"/>
              <a:gd name="T10" fmla="*/ 261 w 9757"/>
              <a:gd name="T11" fmla="*/ 4294 h 4397"/>
              <a:gd name="T12" fmla="*/ 113 w 9757"/>
              <a:gd name="T13" fmla="*/ 4160 h 4397"/>
              <a:gd name="T14" fmla="*/ 22 w 9757"/>
              <a:gd name="T15" fmla="*/ 3983 h 4397"/>
              <a:gd name="T16" fmla="*/ 5 w 9757"/>
              <a:gd name="T17" fmla="*/ 3559 h 4397"/>
              <a:gd name="T18" fmla="*/ 11 w 9757"/>
              <a:gd name="T19" fmla="*/ 2326 h 4397"/>
              <a:gd name="T20" fmla="*/ 0 w 9757"/>
              <a:gd name="T21" fmla="*/ 559 h 4397"/>
              <a:gd name="T22" fmla="*/ 27 w 9757"/>
              <a:gd name="T23" fmla="*/ 395 h 4397"/>
              <a:gd name="T24" fmla="*/ 167 w 9757"/>
              <a:gd name="T25" fmla="*/ 183 h 4397"/>
              <a:gd name="T26" fmla="*/ 349 w 9757"/>
              <a:gd name="T27" fmla="*/ 73 h 4397"/>
              <a:gd name="T28" fmla="*/ 1780 w 9757"/>
              <a:gd name="T29" fmla="*/ 27 h 4397"/>
              <a:gd name="T30" fmla="*/ 6630 w 9757"/>
              <a:gd name="T31" fmla="*/ 0 h 4397"/>
              <a:gd name="T32" fmla="*/ 8797 w 9757"/>
              <a:gd name="T33" fmla="*/ 8 h 4397"/>
              <a:gd name="T34" fmla="*/ 9240 w 9757"/>
              <a:gd name="T35" fmla="*/ 14 h 4397"/>
              <a:gd name="T36" fmla="*/ 9415 w 9757"/>
              <a:gd name="T37" fmla="*/ 54 h 4397"/>
              <a:gd name="T38" fmla="*/ 9562 w 9757"/>
              <a:gd name="T39" fmla="*/ 145 h 4397"/>
              <a:gd name="T40" fmla="*/ 9691 w 9757"/>
              <a:gd name="T41" fmla="*/ 304 h 4397"/>
              <a:gd name="T42" fmla="*/ 9745 w 9757"/>
              <a:gd name="T43" fmla="*/ 462 h 4397"/>
              <a:gd name="T44" fmla="*/ 9753 w 9757"/>
              <a:gd name="T45" fmla="*/ 621 h 4397"/>
              <a:gd name="T46" fmla="*/ 9726 w 9757"/>
              <a:gd name="T47" fmla="*/ 2111 h 4397"/>
              <a:gd name="T48" fmla="*/ 9702 w 9757"/>
              <a:gd name="T49" fmla="*/ 3701 h 4397"/>
              <a:gd name="T50" fmla="*/ 9691 w 9757"/>
              <a:gd name="T51" fmla="*/ 3935 h 4397"/>
              <a:gd name="T52" fmla="*/ 9557 w 9757"/>
              <a:gd name="T53" fmla="*/ 4187 h 4397"/>
              <a:gd name="T54" fmla="*/ 9407 w 9757"/>
              <a:gd name="T55" fmla="*/ 4289 h 4397"/>
              <a:gd name="T56" fmla="*/ 9227 w 9757"/>
              <a:gd name="T57" fmla="*/ 4332 h 4397"/>
              <a:gd name="T58" fmla="*/ 9227 w 9757"/>
              <a:gd name="T59" fmla="*/ 4316 h 4397"/>
              <a:gd name="T60" fmla="*/ 9398 w 9757"/>
              <a:gd name="T61" fmla="*/ 4273 h 4397"/>
              <a:gd name="T62" fmla="*/ 9544 w 9757"/>
              <a:gd name="T63" fmla="*/ 4174 h 4397"/>
              <a:gd name="T64" fmla="*/ 9670 w 9757"/>
              <a:gd name="T65" fmla="*/ 3929 h 4397"/>
              <a:gd name="T66" fmla="*/ 9678 w 9757"/>
              <a:gd name="T67" fmla="*/ 3701 h 4397"/>
              <a:gd name="T68" fmla="*/ 9654 w 9757"/>
              <a:gd name="T69" fmla="*/ 2111 h 4397"/>
              <a:gd name="T70" fmla="*/ 9624 w 9757"/>
              <a:gd name="T71" fmla="*/ 621 h 4397"/>
              <a:gd name="T72" fmla="*/ 9616 w 9757"/>
              <a:gd name="T73" fmla="*/ 489 h 4397"/>
              <a:gd name="T74" fmla="*/ 9557 w 9757"/>
              <a:gd name="T75" fmla="*/ 350 h 4397"/>
              <a:gd name="T76" fmla="*/ 9428 w 9757"/>
              <a:gd name="T77" fmla="*/ 223 h 4397"/>
              <a:gd name="T78" fmla="*/ 9235 w 9757"/>
              <a:gd name="T79" fmla="*/ 161 h 4397"/>
              <a:gd name="T80" fmla="*/ 7742 w 9757"/>
              <a:gd name="T81" fmla="*/ 170 h 4397"/>
              <a:gd name="T82" fmla="*/ 5464 w 9757"/>
              <a:gd name="T83" fmla="*/ 170 h 4397"/>
              <a:gd name="T84" fmla="*/ 518 w 9757"/>
              <a:gd name="T85" fmla="*/ 129 h 4397"/>
              <a:gd name="T86" fmla="*/ 309 w 9757"/>
              <a:gd name="T87" fmla="*/ 180 h 4397"/>
              <a:gd name="T88" fmla="*/ 169 w 9757"/>
              <a:gd name="T89" fmla="*/ 293 h 4397"/>
              <a:gd name="T90" fmla="*/ 89 w 9757"/>
              <a:gd name="T91" fmla="*/ 454 h 4397"/>
              <a:gd name="T92" fmla="*/ 67 w 9757"/>
              <a:gd name="T93" fmla="*/ 758 h 4397"/>
              <a:gd name="T94" fmla="*/ 59 w 9757"/>
              <a:gd name="T95" fmla="*/ 2635 h 4397"/>
              <a:gd name="T96" fmla="*/ 67 w 9757"/>
              <a:gd name="T97" fmla="*/ 3859 h 4397"/>
              <a:gd name="T98" fmla="*/ 97 w 9757"/>
              <a:gd name="T99" fmla="*/ 3996 h 4397"/>
              <a:gd name="T100" fmla="*/ 191 w 9757"/>
              <a:gd name="T101" fmla="*/ 4144 h 4397"/>
              <a:gd name="T102" fmla="*/ 330 w 9757"/>
              <a:gd name="T103" fmla="*/ 4243 h 4397"/>
              <a:gd name="T104" fmla="*/ 494 w 9757"/>
              <a:gd name="T105" fmla="*/ 4281 h 4397"/>
              <a:gd name="T106" fmla="*/ 1842 w 9757"/>
              <a:gd name="T107" fmla="*/ 4265 h 4397"/>
              <a:gd name="T108" fmla="*/ 4009 w 9757"/>
              <a:gd name="T109" fmla="*/ 4251 h 4397"/>
              <a:gd name="T110" fmla="*/ 6719 w 9757"/>
              <a:gd name="T111" fmla="*/ 4289 h 4397"/>
              <a:gd name="T112" fmla="*/ 8542 w 9757"/>
              <a:gd name="T113" fmla="*/ 4313 h 4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757" h="4397">
                <a:moveTo>
                  <a:pt x="9208" y="4332"/>
                </a:moveTo>
                <a:lnTo>
                  <a:pt x="9208" y="4332"/>
                </a:lnTo>
                <a:lnTo>
                  <a:pt x="8904" y="4332"/>
                </a:lnTo>
                <a:lnTo>
                  <a:pt x="8904" y="4332"/>
                </a:lnTo>
                <a:lnTo>
                  <a:pt x="8542" y="4335"/>
                </a:lnTo>
                <a:lnTo>
                  <a:pt x="8048" y="4337"/>
                </a:lnTo>
                <a:lnTo>
                  <a:pt x="8048" y="4337"/>
                </a:lnTo>
                <a:lnTo>
                  <a:pt x="7758" y="4340"/>
                </a:lnTo>
                <a:lnTo>
                  <a:pt x="7438" y="4346"/>
                </a:lnTo>
                <a:lnTo>
                  <a:pt x="6719" y="4359"/>
                </a:lnTo>
                <a:lnTo>
                  <a:pt x="6719" y="4359"/>
                </a:lnTo>
                <a:lnTo>
                  <a:pt x="5902" y="4372"/>
                </a:lnTo>
                <a:lnTo>
                  <a:pt x="5459" y="4380"/>
                </a:lnTo>
                <a:lnTo>
                  <a:pt x="4995" y="4388"/>
                </a:lnTo>
                <a:lnTo>
                  <a:pt x="4995" y="4388"/>
                </a:lnTo>
                <a:lnTo>
                  <a:pt x="4511" y="4394"/>
                </a:lnTo>
                <a:lnTo>
                  <a:pt x="4009" y="4396"/>
                </a:lnTo>
                <a:lnTo>
                  <a:pt x="3491" y="4396"/>
                </a:lnTo>
                <a:lnTo>
                  <a:pt x="2956" y="4394"/>
                </a:lnTo>
                <a:lnTo>
                  <a:pt x="2956" y="4394"/>
                </a:lnTo>
                <a:lnTo>
                  <a:pt x="2406" y="4391"/>
                </a:lnTo>
                <a:lnTo>
                  <a:pt x="2406" y="4391"/>
                </a:lnTo>
                <a:lnTo>
                  <a:pt x="1842" y="4383"/>
                </a:lnTo>
                <a:lnTo>
                  <a:pt x="1842" y="4383"/>
                </a:lnTo>
                <a:lnTo>
                  <a:pt x="680" y="4367"/>
                </a:lnTo>
                <a:lnTo>
                  <a:pt x="680" y="4367"/>
                </a:lnTo>
                <a:lnTo>
                  <a:pt x="529" y="4364"/>
                </a:lnTo>
                <a:lnTo>
                  <a:pt x="529" y="4364"/>
                </a:lnTo>
                <a:lnTo>
                  <a:pt x="491" y="4364"/>
                </a:lnTo>
                <a:lnTo>
                  <a:pt x="454" y="4359"/>
                </a:lnTo>
                <a:lnTo>
                  <a:pt x="411" y="4353"/>
                </a:lnTo>
                <a:lnTo>
                  <a:pt x="373" y="4343"/>
                </a:lnTo>
                <a:lnTo>
                  <a:pt x="373" y="4343"/>
                </a:lnTo>
                <a:lnTo>
                  <a:pt x="333" y="4329"/>
                </a:lnTo>
                <a:lnTo>
                  <a:pt x="298" y="4313"/>
                </a:lnTo>
                <a:lnTo>
                  <a:pt x="261" y="4294"/>
                </a:lnTo>
                <a:lnTo>
                  <a:pt x="228" y="4273"/>
                </a:lnTo>
                <a:lnTo>
                  <a:pt x="228" y="4273"/>
                </a:lnTo>
                <a:lnTo>
                  <a:pt x="196" y="4249"/>
                </a:lnTo>
                <a:lnTo>
                  <a:pt x="167" y="4222"/>
                </a:lnTo>
                <a:lnTo>
                  <a:pt x="137" y="4192"/>
                </a:lnTo>
                <a:lnTo>
                  <a:pt x="113" y="4160"/>
                </a:lnTo>
                <a:lnTo>
                  <a:pt x="113" y="4160"/>
                </a:lnTo>
                <a:lnTo>
                  <a:pt x="89" y="4128"/>
                </a:lnTo>
                <a:lnTo>
                  <a:pt x="67" y="4093"/>
                </a:lnTo>
                <a:lnTo>
                  <a:pt x="48" y="4058"/>
                </a:lnTo>
                <a:lnTo>
                  <a:pt x="35" y="4020"/>
                </a:lnTo>
                <a:lnTo>
                  <a:pt x="22" y="3983"/>
                </a:lnTo>
                <a:lnTo>
                  <a:pt x="13" y="3943"/>
                </a:lnTo>
                <a:lnTo>
                  <a:pt x="8" y="3902"/>
                </a:lnTo>
                <a:lnTo>
                  <a:pt x="5" y="3862"/>
                </a:lnTo>
                <a:lnTo>
                  <a:pt x="5" y="3862"/>
                </a:lnTo>
                <a:lnTo>
                  <a:pt x="5" y="3709"/>
                </a:lnTo>
                <a:lnTo>
                  <a:pt x="5" y="3559"/>
                </a:lnTo>
                <a:lnTo>
                  <a:pt x="5" y="3559"/>
                </a:lnTo>
                <a:lnTo>
                  <a:pt x="8" y="2944"/>
                </a:lnTo>
                <a:lnTo>
                  <a:pt x="8" y="2944"/>
                </a:lnTo>
                <a:lnTo>
                  <a:pt x="11" y="2635"/>
                </a:lnTo>
                <a:lnTo>
                  <a:pt x="11" y="2326"/>
                </a:lnTo>
                <a:lnTo>
                  <a:pt x="11" y="2326"/>
                </a:lnTo>
                <a:lnTo>
                  <a:pt x="5" y="1075"/>
                </a:lnTo>
                <a:lnTo>
                  <a:pt x="5" y="1075"/>
                </a:lnTo>
                <a:lnTo>
                  <a:pt x="0" y="758"/>
                </a:lnTo>
                <a:lnTo>
                  <a:pt x="0" y="602"/>
                </a:lnTo>
                <a:lnTo>
                  <a:pt x="0" y="602"/>
                </a:lnTo>
                <a:lnTo>
                  <a:pt x="0" y="559"/>
                </a:lnTo>
                <a:lnTo>
                  <a:pt x="0" y="521"/>
                </a:lnTo>
                <a:lnTo>
                  <a:pt x="0" y="521"/>
                </a:lnTo>
                <a:lnTo>
                  <a:pt x="8" y="476"/>
                </a:lnTo>
                <a:lnTo>
                  <a:pt x="16" y="435"/>
                </a:lnTo>
                <a:lnTo>
                  <a:pt x="16" y="435"/>
                </a:lnTo>
                <a:lnTo>
                  <a:pt x="27" y="395"/>
                </a:lnTo>
                <a:lnTo>
                  <a:pt x="43" y="355"/>
                </a:lnTo>
                <a:lnTo>
                  <a:pt x="62" y="317"/>
                </a:lnTo>
                <a:lnTo>
                  <a:pt x="83" y="280"/>
                </a:lnTo>
                <a:lnTo>
                  <a:pt x="110" y="245"/>
                </a:lnTo>
                <a:lnTo>
                  <a:pt x="137" y="213"/>
                </a:lnTo>
                <a:lnTo>
                  <a:pt x="167" y="183"/>
                </a:lnTo>
                <a:lnTo>
                  <a:pt x="199" y="156"/>
                </a:lnTo>
                <a:lnTo>
                  <a:pt x="199" y="156"/>
                </a:lnTo>
                <a:lnTo>
                  <a:pt x="234" y="129"/>
                </a:lnTo>
                <a:lnTo>
                  <a:pt x="271" y="108"/>
                </a:lnTo>
                <a:lnTo>
                  <a:pt x="309" y="89"/>
                </a:lnTo>
                <a:lnTo>
                  <a:pt x="349" y="73"/>
                </a:lnTo>
                <a:lnTo>
                  <a:pt x="389" y="59"/>
                </a:lnTo>
                <a:lnTo>
                  <a:pt x="432" y="52"/>
                </a:lnTo>
                <a:lnTo>
                  <a:pt x="475" y="46"/>
                </a:lnTo>
                <a:lnTo>
                  <a:pt x="518" y="43"/>
                </a:lnTo>
                <a:lnTo>
                  <a:pt x="518" y="43"/>
                </a:lnTo>
                <a:lnTo>
                  <a:pt x="1780" y="27"/>
                </a:lnTo>
                <a:lnTo>
                  <a:pt x="1780" y="27"/>
                </a:lnTo>
                <a:lnTo>
                  <a:pt x="3032" y="17"/>
                </a:lnTo>
                <a:lnTo>
                  <a:pt x="3032" y="17"/>
                </a:lnTo>
                <a:lnTo>
                  <a:pt x="5464" y="3"/>
                </a:lnTo>
                <a:lnTo>
                  <a:pt x="5464" y="3"/>
                </a:lnTo>
                <a:lnTo>
                  <a:pt x="6630" y="0"/>
                </a:lnTo>
                <a:lnTo>
                  <a:pt x="6630" y="0"/>
                </a:lnTo>
                <a:lnTo>
                  <a:pt x="7194" y="0"/>
                </a:lnTo>
                <a:lnTo>
                  <a:pt x="7742" y="3"/>
                </a:lnTo>
                <a:lnTo>
                  <a:pt x="7742" y="3"/>
                </a:lnTo>
                <a:lnTo>
                  <a:pt x="8797" y="8"/>
                </a:lnTo>
                <a:lnTo>
                  <a:pt x="8797" y="8"/>
                </a:lnTo>
                <a:lnTo>
                  <a:pt x="9050" y="11"/>
                </a:lnTo>
                <a:lnTo>
                  <a:pt x="9050" y="11"/>
                </a:lnTo>
                <a:lnTo>
                  <a:pt x="9176" y="11"/>
                </a:lnTo>
                <a:lnTo>
                  <a:pt x="9205" y="11"/>
                </a:lnTo>
                <a:lnTo>
                  <a:pt x="9240" y="14"/>
                </a:lnTo>
                <a:lnTo>
                  <a:pt x="9240" y="14"/>
                </a:lnTo>
                <a:lnTo>
                  <a:pt x="9275" y="17"/>
                </a:lnTo>
                <a:lnTo>
                  <a:pt x="9313" y="22"/>
                </a:lnTo>
                <a:lnTo>
                  <a:pt x="9313" y="22"/>
                </a:lnTo>
                <a:lnTo>
                  <a:pt x="9348" y="30"/>
                </a:lnTo>
                <a:lnTo>
                  <a:pt x="9382" y="41"/>
                </a:lnTo>
                <a:lnTo>
                  <a:pt x="9415" y="54"/>
                </a:lnTo>
                <a:lnTo>
                  <a:pt x="9447" y="67"/>
                </a:lnTo>
                <a:lnTo>
                  <a:pt x="9476" y="86"/>
                </a:lnTo>
                <a:lnTo>
                  <a:pt x="9506" y="102"/>
                </a:lnTo>
                <a:lnTo>
                  <a:pt x="9535" y="124"/>
                </a:lnTo>
                <a:lnTo>
                  <a:pt x="9562" y="145"/>
                </a:lnTo>
                <a:lnTo>
                  <a:pt x="9562" y="145"/>
                </a:lnTo>
                <a:lnTo>
                  <a:pt x="9587" y="170"/>
                </a:lnTo>
                <a:lnTo>
                  <a:pt x="9611" y="194"/>
                </a:lnTo>
                <a:lnTo>
                  <a:pt x="9635" y="221"/>
                </a:lnTo>
                <a:lnTo>
                  <a:pt x="9654" y="247"/>
                </a:lnTo>
                <a:lnTo>
                  <a:pt x="9672" y="274"/>
                </a:lnTo>
                <a:lnTo>
                  <a:pt x="9691" y="304"/>
                </a:lnTo>
                <a:lnTo>
                  <a:pt x="9705" y="336"/>
                </a:lnTo>
                <a:lnTo>
                  <a:pt x="9718" y="366"/>
                </a:lnTo>
                <a:lnTo>
                  <a:pt x="9718" y="366"/>
                </a:lnTo>
                <a:lnTo>
                  <a:pt x="9729" y="398"/>
                </a:lnTo>
                <a:lnTo>
                  <a:pt x="9739" y="430"/>
                </a:lnTo>
                <a:lnTo>
                  <a:pt x="9745" y="462"/>
                </a:lnTo>
                <a:lnTo>
                  <a:pt x="9750" y="497"/>
                </a:lnTo>
                <a:lnTo>
                  <a:pt x="9750" y="497"/>
                </a:lnTo>
                <a:lnTo>
                  <a:pt x="9753" y="530"/>
                </a:lnTo>
                <a:lnTo>
                  <a:pt x="9756" y="562"/>
                </a:lnTo>
                <a:lnTo>
                  <a:pt x="9756" y="562"/>
                </a:lnTo>
                <a:lnTo>
                  <a:pt x="9753" y="621"/>
                </a:lnTo>
                <a:lnTo>
                  <a:pt x="9753" y="621"/>
                </a:lnTo>
                <a:lnTo>
                  <a:pt x="9750" y="852"/>
                </a:lnTo>
                <a:lnTo>
                  <a:pt x="9750" y="852"/>
                </a:lnTo>
                <a:lnTo>
                  <a:pt x="9742" y="1295"/>
                </a:lnTo>
                <a:lnTo>
                  <a:pt x="9742" y="1295"/>
                </a:lnTo>
                <a:lnTo>
                  <a:pt x="9726" y="2111"/>
                </a:lnTo>
                <a:lnTo>
                  <a:pt x="9726" y="2111"/>
                </a:lnTo>
                <a:lnTo>
                  <a:pt x="9713" y="2831"/>
                </a:lnTo>
                <a:lnTo>
                  <a:pt x="9707" y="3151"/>
                </a:lnTo>
                <a:lnTo>
                  <a:pt x="9705" y="3440"/>
                </a:lnTo>
                <a:lnTo>
                  <a:pt x="9705" y="3440"/>
                </a:lnTo>
                <a:lnTo>
                  <a:pt x="9702" y="3701"/>
                </a:lnTo>
                <a:lnTo>
                  <a:pt x="9702" y="3701"/>
                </a:lnTo>
                <a:lnTo>
                  <a:pt x="9702" y="3822"/>
                </a:lnTo>
                <a:lnTo>
                  <a:pt x="9699" y="3878"/>
                </a:lnTo>
                <a:lnTo>
                  <a:pt x="9697" y="3908"/>
                </a:lnTo>
                <a:lnTo>
                  <a:pt x="9691" y="3935"/>
                </a:lnTo>
                <a:lnTo>
                  <a:pt x="9691" y="3935"/>
                </a:lnTo>
                <a:lnTo>
                  <a:pt x="9678" y="3986"/>
                </a:lnTo>
                <a:lnTo>
                  <a:pt x="9659" y="4034"/>
                </a:lnTo>
                <a:lnTo>
                  <a:pt x="9637" y="4079"/>
                </a:lnTo>
                <a:lnTo>
                  <a:pt x="9613" y="4120"/>
                </a:lnTo>
                <a:lnTo>
                  <a:pt x="9587" y="4155"/>
                </a:lnTo>
                <a:lnTo>
                  <a:pt x="9557" y="4187"/>
                </a:lnTo>
                <a:lnTo>
                  <a:pt x="9525" y="4214"/>
                </a:lnTo>
                <a:lnTo>
                  <a:pt x="9495" y="4238"/>
                </a:lnTo>
                <a:lnTo>
                  <a:pt x="9495" y="4238"/>
                </a:lnTo>
                <a:lnTo>
                  <a:pt x="9466" y="4259"/>
                </a:lnTo>
                <a:lnTo>
                  <a:pt x="9436" y="4276"/>
                </a:lnTo>
                <a:lnTo>
                  <a:pt x="9407" y="4289"/>
                </a:lnTo>
                <a:lnTo>
                  <a:pt x="9377" y="4303"/>
                </a:lnTo>
                <a:lnTo>
                  <a:pt x="9329" y="4316"/>
                </a:lnTo>
                <a:lnTo>
                  <a:pt x="9286" y="4327"/>
                </a:lnTo>
                <a:lnTo>
                  <a:pt x="9286" y="4327"/>
                </a:lnTo>
                <a:lnTo>
                  <a:pt x="9251" y="4329"/>
                </a:lnTo>
                <a:lnTo>
                  <a:pt x="9227" y="4332"/>
                </a:lnTo>
                <a:lnTo>
                  <a:pt x="9227" y="4332"/>
                </a:lnTo>
                <a:lnTo>
                  <a:pt x="9208" y="4332"/>
                </a:lnTo>
                <a:close/>
                <a:moveTo>
                  <a:pt x="9208" y="4316"/>
                </a:moveTo>
                <a:lnTo>
                  <a:pt x="9208" y="4316"/>
                </a:lnTo>
                <a:lnTo>
                  <a:pt x="9227" y="4316"/>
                </a:lnTo>
                <a:lnTo>
                  <a:pt x="9227" y="4316"/>
                </a:lnTo>
                <a:lnTo>
                  <a:pt x="9251" y="4313"/>
                </a:lnTo>
                <a:lnTo>
                  <a:pt x="9283" y="4308"/>
                </a:lnTo>
                <a:lnTo>
                  <a:pt x="9283" y="4308"/>
                </a:lnTo>
                <a:lnTo>
                  <a:pt x="9323" y="4300"/>
                </a:lnTo>
                <a:lnTo>
                  <a:pt x="9372" y="4284"/>
                </a:lnTo>
                <a:lnTo>
                  <a:pt x="9398" y="4273"/>
                </a:lnTo>
                <a:lnTo>
                  <a:pt x="9426" y="4259"/>
                </a:lnTo>
                <a:lnTo>
                  <a:pt x="9455" y="4243"/>
                </a:lnTo>
                <a:lnTo>
                  <a:pt x="9485" y="4225"/>
                </a:lnTo>
                <a:lnTo>
                  <a:pt x="9485" y="4225"/>
                </a:lnTo>
                <a:lnTo>
                  <a:pt x="9514" y="4200"/>
                </a:lnTo>
                <a:lnTo>
                  <a:pt x="9544" y="4174"/>
                </a:lnTo>
                <a:lnTo>
                  <a:pt x="9570" y="4144"/>
                </a:lnTo>
                <a:lnTo>
                  <a:pt x="9597" y="4109"/>
                </a:lnTo>
                <a:lnTo>
                  <a:pt x="9621" y="4069"/>
                </a:lnTo>
                <a:lnTo>
                  <a:pt x="9640" y="4026"/>
                </a:lnTo>
                <a:lnTo>
                  <a:pt x="9659" y="3980"/>
                </a:lnTo>
                <a:lnTo>
                  <a:pt x="9670" y="3929"/>
                </a:lnTo>
                <a:lnTo>
                  <a:pt x="9670" y="3929"/>
                </a:lnTo>
                <a:lnTo>
                  <a:pt x="9675" y="3905"/>
                </a:lnTo>
                <a:lnTo>
                  <a:pt x="9678" y="3878"/>
                </a:lnTo>
                <a:lnTo>
                  <a:pt x="9678" y="3822"/>
                </a:lnTo>
                <a:lnTo>
                  <a:pt x="9678" y="3701"/>
                </a:lnTo>
                <a:lnTo>
                  <a:pt x="9678" y="3701"/>
                </a:lnTo>
                <a:lnTo>
                  <a:pt x="9675" y="3440"/>
                </a:lnTo>
                <a:lnTo>
                  <a:pt x="9675" y="3440"/>
                </a:lnTo>
                <a:lnTo>
                  <a:pt x="9672" y="3151"/>
                </a:lnTo>
                <a:lnTo>
                  <a:pt x="9667" y="2831"/>
                </a:lnTo>
                <a:lnTo>
                  <a:pt x="9654" y="2111"/>
                </a:lnTo>
                <a:lnTo>
                  <a:pt x="9654" y="2111"/>
                </a:lnTo>
                <a:lnTo>
                  <a:pt x="9637" y="1295"/>
                </a:lnTo>
                <a:lnTo>
                  <a:pt x="9637" y="1295"/>
                </a:lnTo>
                <a:lnTo>
                  <a:pt x="9630" y="852"/>
                </a:lnTo>
                <a:lnTo>
                  <a:pt x="9630" y="852"/>
                </a:lnTo>
                <a:lnTo>
                  <a:pt x="9624" y="621"/>
                </a:lnTo>
                <a:lnTo>
                  <a:pt x="9624" y="621"/>
                </a:lnTo>
                <a:lnTo>
                  <a:pt x="9624" y="564"/>
                </a:lnTo>
                <a:lnTo>
                  <a:pt x="9624" y="564"/>
                </a:lnTo>
                <a:lnTo>
                  <a:pt x="9621" y="540"/>
                </a:lnTo>
                <a:lnTo>
                  <a:pt x="9619" y="513"/>
                </a:lnTo>
                <a:lnTo>
                  <a:pt x="9619" y="513"/>
                </a:lnTo>
                <a:lnTo>
                  <a:pt x="9616" y="489"/>
                </a:lnTo>
                <a:lnTo>
                  <a:pt x="9608" y="465"/>
                </a:lnTo>
                <a:lnTo>
                  <a:pt x="9592" y="417"/>
                </a:lnTo>
                <a:lnTo>
                  <a:pt x="9592" y="417"/>
                </a:lnTo>
                <a:lnTo>
                  <a:pt x="9581" y="393"/>
                </a:lnTo>
                <a:lnTo>
                  <a:pt x="9570" y="371"/>
                </a:lnTo>
                <a:lnTo>
                  <a:pt x="9557" y="350"/>
                </a:lnTo>
                <a:lnTo>
                  <a:pt x="9541" y="328"/>
                </a:lnTo>
                <a:lnTo>
                  <a:pt x="9509" y="291"/>
                </a:lnTo>
                <a:lnTo>
                  <a:pt x="9471" y="253"/>
                </a:lnTo>
                <a:lnTo>
                  <a:pt x="9471" y="253"/>
                </a:lnTo>
                <a:lnTo>
                  <a:pt x="9450" y="239"/>
                </a:lnTo>
                <a:lnTo>
                  <a:pt x="9428" y="223"/>
                </a:lnTo>
                <a:lnTo>
                  <a:pt x="9382" y="199"/>
                </a:lnTo>
                <a:lnTo>
                  <a:pt x="9334" y="180"/>
                </a:lnTo>
                <a:lnTo>
                  <a:pt x="9286" y="170"/>
                </a:lnTo>
                <a:lnTo>
                  <a:pt x="9286" y="170"/>
                </a:lnTo>
                <a:lnTo>
                  <a:pt x="9261" y="164"/>
                </a:lnTo>
                <a:lnTo>
                  <a:pt x="9235" y="161"/>
                </a:lnTo>
                <a:lnTo>
                  <a:pt x="9176" y="161"/>
                </a:lnTo>
                <a:lnTo>
                  <a:pt x="9050" y="164"/>
                </a:lnTo>
                <a:lnTo>
                  <a:pt x="9050" y="164"/>
                </a:lnTo>
                <a:lnTo>
                  <a:pt x="8797" y="164"/>
                </a:lnTo>
                <a:lnTo>
                  <a:pt x="8797" y="164"/>
                </a:lnTo>
                <a:lnTo>
                  <a:pt x="7742" y="170"/>
                </a:lnTo>
                <a:lnTo>
                  <a:pt x="7742" y="170"/>
                </a:lnTo>
                <a:lnTo>
                  <a:pt x="7194" y="172"/>
                </a:lnTo>
                <a:lnTo>
                  <a:pt x="6630" y="172"/>
                </a:lnTo>
                <a:lnTo>
                  <a:pt x="6630" y="172"/>
                </a:lnTo>
                <a:lnTo>
                  <a:pt x="5464" y="170"/>
                </a:lnTo>
                <a:lnTo>
                  <a:pt x="5464" y="170"/>
                </a:lnTo>
                <a:lnTo>
                  <a:pt x="3032" y="156"/>
                </a:lnTo>
                <a:lnTo>
                  <a:pt x="3032" y="156"/>
                </a:lnTo>
                <a:lnTo>
                  <a:pt x="1780" y="145"/>
                </a:lnTo>
                <a:lnTo>
                  <a:pt x="1780" y="145"/>
                </a:lnTo>
                <a:lnTo>
                  <a:pt x="518" y="129"/>
                </a:lnTo>
                <a:lnTo>
                  <a:pt x="518" y="129"/>
                </a:lnTo>
                <a:lnTo>
                  <a:pt x="481" y="132"/>
                </a:lnTo>
                <a:lnTo>
                  <a:pt x="446" y="135"/>
                </a:lnTo>
                <a:lnTo>
                  <a:pt x="411" y="143"/>
                </a:lnTo>
                <a:lnTo>
                  <a:pt x="376" y="154"/>
                </a:lnTo>
                <a:lnTo>
                  <a:pt x="341" y="164"/>
                </a:lnTo>
                <a:lnTo>
                  <a:pt x="309" y="180"/>
                </a:lnTo>
                <a:lnTo>
                  <a:pt x="279" y="199"/>
                </a:lnTo>
                <a:lnTo>
                  <a:pt x="250" y="218"/>
                </a:lnTo>
                <a:lnTo>
                  <a:pt x="250" y="218"/>
                </a:lnTo>
                <a:lnTo>
                  <a:pt x="220" y="242"/>
                </a:lnTo>
                <a:lnTo>
                  <a:pt x="193" y="266"/>
                </a:lnTo>
                <a:lnTo>
                  <a:pt x="169" y="293"/>
                </a:lnTo>
                <a:lnTo>
                  <a:pt x="148" y="323"/>
                </a:lnTo>
                <a:lnTo>
                  <a:pt x="129" y="355"/>
                </a:lnTo>
                <a:lnTo>
                  <a:pt x="113" y="387"/>
                </a:lnTo>
                <a:lnTo>
                  <a:pt x="99" y="419"/>
                </a:lnTo>
                <a:lnTo>
                  <a:pt x="89" y="454"/>
                </a:lnTo>
                <a:lnTo>
                  <a:pt x="89" y="454"/>
                </a:lnTo>
                <a:lnTo>
                  <a:pt x="78" y="489"/>
                </a:lnTo>
                <a:lnTo>
                  <a:pt x="72" y="524"/>
                </a:lnTo>
                <a:lnTo>
                  <a:pt x="70" y="564"/>
                </a:lnTo>
                <a:lnTo>
                  <a:pt x="70" y="564"/>
                </a:lnTo>
                <a:lnTo>
                  <a:pt x="70" y="602"/>
                </a:lnTo>
                <a:lnTo>
                  <a:pt x="67" y="758"/>
                </a:lnTo>
                <a:lnTo>
                  <a:pt x="67" y="758"/>
                </a:lnTo>
                <a:lnTo>
                  <a:pt x="65" y="1075"/>
                </a:lnTo>
                <a:lnTo>
                  <a:pt x="65" y="1075"/>
                </a:lnTo>
                <a:lnTo>
                  <a:pt x="59" y="2326"/>
                </a:lnTo>
                <a:lnTo>
                  <a:pt x="59" y="2326"/>
                </a:lnTo>
                <a:lnTo>
                  <a:pt x="59" y="2635"/>
                </a:lnTo>
                <a:lnTo>
                  <a:pt x="59" y="2944"/>
                </a:lnTo>
                <a:lnTo>
                  <a:pt x="59" y="2944"/>
                </a:lnTo>
                <a:lnTo>
                  <a:pt x="65" y="3559"/>
                </a:lnTo>
                <a:lnTo>
                  <a:pt x="65" y="3559"/>
                </a:lnTo>
                <a:lnTo>
                  <a:pt x="65" y="3709"/>
                </a:lnTo>
                <a:lnTo>
                  <a:pt x="67" y="3859"/>
                </a:lnTo>
                <a:lnTo>
                  <a:pt x="67" y="3859"/>
                </a:lnTo>
                <a:lnTo>
                  <a:pt x="70" y="3894"/>
                </a:lnTo>
                <a:lnTo>
                  <a:pt x="75" y="3929"/>
                </a:lnTo>
                <a:lnTo>
                  <a:pt x="83" y="3964"/>
                </a:lnTo>
                <a:lnTo>
                  <a:pt x="97" y="3996"/>
                </a:lnTo>
                <a:lnTo>
                  <a:pt x="97" y="3996"/>
                </a:lnTo>
                <a:lnTo>
                  <a:pt x="110" y="4029"/>
                </a:lnTo>
                <a:lnTo>
                  <a:pt x="126" y="4061"/>
                </a:lnTo>
                <a:lnTo>
                  <a:pt x="145" y="4090"/>
                </a:lnTo>
                <a:lnTo>
                  <a:pt x="167" y="4117"/>
                </a:lnTo>
                <a:lnTo>
                  <a:pt x="167" y="4117"/>
                </a:lnTo>
                <a:lnTo>
                  <a:pt x="191" y="4144"/>
                </a:lnTo>
                <a:lnTo>
                  <a:pt x="215" y="4168"/>
                </a:lnTo>
                <a:lnTo>
                  <a:pt x="242" y="4190"/>
                </a:lnTo>
                <a:lnTo>
                  <a:pt x="269" y="4211"/>
                </a:lnTo>
                <a:lnTo>
                  <a:pt x="269" y="4211"/>
                </a:lnTo>
                <a:lnTo>
                  <a:pt x="298" y="4227"/>
                </a:lnTo>
                <a:lnTo>
                  <a:pt x="330" y="4243"/>
                </a:lnTo>
                <a:lnTo>
                  <a:pt x="363" y="4257"/>
                </a:lnTo>
                <a:lnTo>
                  <a:pt x="395" y="4268"/>
                </a:lnTo>
                <a:lnTo>
                  <a:pt x="427" y="4276"/>
                </a:lnTo>
                <a:lnTo>
                  <a:pt x="459" y="4278"/>
                </a:lnTo>
                <a:lnTo>
                  <a:pt x="459" y="4278"/>
                </a:lnTo>
                <a:lnTo>
                  <a:pt x="494" y="4281"/>
                </a:lnTo>
                <a:lnTo>
                  <a:pt x="529" y="4284"/>
                </a:lnTo>
                <a:lnTo>
                  <a:pt x="529" y="4284"/>
                </a:lnTo>
                <a:lnTo>
                  <a:pt x="680" y="4281"/>
                </a:lnTo>
                <a:lnTo>
                  <a:pt x="680" y="4281"/>
                </a:lnTo>
                <a:lnTo>
                  <a:pt x="1842" y="4265"/>
                </a:lnTo>
                <a:lnTo>
                  <a:pt x="1842" y="4265"/>
                </a:lnTo>
                <a:lnTo>
                  <a:pt x="2406" y="4257"/>
                </a:lnTo>
                <a:lnTo>
                  <a:pt x="2406" y="4257"/>
                </a:lnTo>
                <a:lnTo>
                  <a:pt x="2956" y="4254"/>
                </a:lnTo>
                <a:lnTo>
                  <a:pt x="2956" y="4254"/>
                </a:lnTo>
                <a:lnTo>
                  <a:pt x="3491" y="4251"/>
                </a:lnTo>
                <a:lnTo>
                  <a:pt x="4009" y="4251"/>
                </a:lnTo>
                <a:lnTo>
                  <a:pt x="4511" y="4254"/>
                </a:lnTo>
                <a:lnTo>
                  <a:pt x="4995" y="4259"/>
                </a:lnTo>
                <a:lnTo>
                  <a:pt x="4995" y="4259"/>
                </a:lnTo>
                <a:lnTo>
                  <a:pt x="5459" y="4268"/>
                </a:lnTo>
                <a:lnTo>
                  <a:pt x="5902" y="4276"/>
                </a:lnTo>
                <a:lnTo>
                  <a:pt x="6719" y="4289"/>
                </a:lnTo>
                <a:lnTo>
                  <a:pt x="6719" y="4289"/>
                </a:lnTo>
                <a:lnTo>
                  <a:pt x="7438" y="4303"/>
                </a:lnTo>
                <a:lnTo>
                  <a:pt x="7758" y="4308"/>
                </a:lnTo>
                <a:lnTo>
                  <a:pt x="8048" y="4311"/>
                </a:lnTo>
                <a:lnTo>
                  <a:pt x="8048" y="4311"/>
                </a:lnTo>
                <a:lnTo>
                  <a:pt x="8542" y="4313"/>
                </a:lnTo>
                <a:lnTo>
                  <a:pt x="8904" y="4316"/>
                </a:lnTo>
                <a:lnTo>
                  <a:pt x="8904" y="4316"/>
                </a:lnTo>
                <a:lnTo>
                  <a:pt x="9208" y="4316"/>
                </a:lnTo>
                <a:close/>
              </a:path>
            </a:pathLst>
          </a:custGeom>
          <a:solidFill>
            <a:schemeClr val="accent6"/>
          </a:solidFill>
          <a:ln>
            <a:noFill/>
          </a:ln>
          <a:effectLst/>
          <a:extLst/>
        </p:spPr>
        <p:txBody>
          <a:bodyPr wrap="none" anchor="ctr"/>
          <a:lstStyle/>
          <a:p>
            <a:endParaRPr lang="en-US"/>
          </a:p>
        </p:txBody>
      </p:sp>
      <p:sp>
        <p:nvSpPr>
          <p:cNvPr id="36" name="Freeform 11"/>
          <p:cNvSpPr>
            <a:spLocks noChangeArrowheads="1"/>
          </p:cNvSpPr>
          <p:nvPr/>
        </p:nvSpPr>
        <p:spPr bwMode="auto">
          <a:xfrm>
            <a:off x="1645360" y="1443092"/>
            <a:ext cx="1580325" cy="693468"/>
          </a:xfrm>
          <a:prstGeom prst="roundRect">
            <a:avLst>
              <a:gd name="adj" fmla="val 11900"/>
            </a:avLst>
          </a:prstGeom>
          <a:solidFill>
            <a:schemeClr val="bg1"/>
          </a:solidFill>
          <a:ln>
            <a:noFill/>
          </a:ln>
          <a:effectLst/>
        </p:spPr>
        <p:txBody>
          <a:bodyPr wrap="none" anchor="ctr"/>
          <a:lstStyle/>
          <a:p>
            <a:endParaRPr lang="en-US"/>
          </a:p>
        </p:txBody>
      </p:sp>
      <p:sp>
        <p:nvSpPr>
          <p:cNvPr id="37" name="Freeform 12"/>
          <p:cNvSpPr>
            <a:spLocks noChangeArrowheads="1"/>
          </p:cNvSpPr>
          <p:nvPr/>
        </p:nvSpPr>
        <p:spPr bwMode="auto">
          <a:xfrm>
            <a:off x="1639587" y="1429381"/>
            <a:ext cx="1596922" cy="719445"/>
          </a:xfrm>
          <a:custGeom>
            <a:avLst/>
            <a:gdLst>
              <a:gd name="T0" fmla="*/ 8051 w 9757"/>
              <a:gd name="T1" fmla="*/ 4337 h 4397"/>
              <a:gd name="T2" fmla="*/ 5903 w 9757"/>
              <a:gd name="T3" fmla="*/ 4372 h 4397"/>
              <a:gd name="T4" fmla="*/ 3491 w 9757"/>
              <a:gd name="T5" fmla="*/ 4396 h 4397"/>
              <a:gd name="T6" fmla="*/ 1842 w 9757"/>
              <a:gd name="T7" fmla="*/ 4383 h 4397"/>
              <a:gd name="T8" fmla="*/ 454 w 9757"/>
              <a:gd name="T9" fmla="*/ 4358 h 4397"/>
              <a:gd name="T10" fmla="*/ 264 w 9757"/>
              <a:gd name="T11" fmla="*/ 4291 h 4397"/>
              <a:gd name="T12" fmla="*/ 113 w 9757"/>
              <a:gd name="T13" fmla="*/ 4160 h 4397"/>
              <a:gd name="T14" fmla="*/ 25 w 9757"/>
              <a:gd name="T15" fmla="*/ 3980 h 4397"/>
              <a:gd name="T16" fmla="*/ 8 w 9757"/>
              <a:gd name="T17" fmla="*/ 3555 h 4397"/>
              <a:gd name="T18" fmla="*/ 11 w 9757"/>
              <a:gd name="T19" fmla="*/ 2323 h 4397"/>
              <a:gd name="T20" fmla="*/ 0 w 9757"/>
              <a:gd name="T21" fmla="*/ 559 h 4397"/>
              <a:gd name="T22" fmla="*/ 30 w 9757"/>
              <a:gd name="T23" fmla="*/ 392 h 4397"/>
              <a:gd name="T24" fmla="*/ 169 w 9757"/>
              <a:gd name="T25" fmla="*/ 183 h 4397"/>
              <a:gd name="T26" fmla="*/ 349 w 9757"/>
              <a:gd name="T27" fmla="*/ 72 h 4397"/>
              <a:gd name="T28" fmla="*/ 1781 w 9757"/>
              <a:gd name="T29" fmla="*/ 24 h 4397"/>
              <a:gd name="T30" fmla="*/ 6630 w 9757"/>
              <a:gd name="T31" fmla="*/ 0 h 4397"/>
              <a:gd name="T32" fmla="*/ 8800 w 9757"/>
              <a:gd name="T33" fmla="*/ 5 h 4397"/>
              <a:gd name="T34" fmla="*/ 9243 w 9757"/>
              <a:gd name="T35" fmla="*/ 11 h 4397"/>
              <a:gd name="T36" fmla="*/ 9415 w 9757"/>
              <a:gd name="T37" fmla="*/ 54 h 4397"/>
              <a:gd name="T38" fmla="*/ 9563 w 9757"/>
              <a:gd name="T39" fmla="*/ 145 h 4397"/>
              <a:gd name="T40" fmla="*/ 9691 w 9757"/>
              <a:gd name="T41" fmla="*/ 304 h 4397"/>
              <a:gd name="T42" fmla="*/ 9748 w 9757"/>
              <a:gd name="T43" fmla="*/ 462 h 4397"/>
              <a:gd name="T44" fmla="*/ 9756 w 9757"/>
              <a:gd name="T45" fmla="*/ 620 h 4397"/>
              <a:gd name="T46" fmla="*/ 9726 w 9757"/>
              <a:gd name="T47" fmla="*/ 2111 h 4397"/>
              <a:gd name="T48" fmla="*/ 9705 w 9757"/>
              <a:gd name="T49" fmla="*/ 3701 h 4397"/>
              <a:gd name="T50" fmla="*/ 9694 w 9757"/>
              <a:gd name="T51" fmla="*/ 3934 h 4397"/>
              <a:gd name="T52" fmla="*/ 9557 w 9757"/>
              <a:gd name="T53" fmla="*/ 4186 h 4397"/>
              <a:gd name="T54" fmla="*/ 9407 w 9757"/>
              <a:gd name="T55" fmla="*/ 4288 h 4397"/>
              <a:gd name="T56" fmla="*/ 9230 w 9757"/>
              <a:gd name="T57" fmla="*/ 4329 h 4397"/>
              <a:gd name="T58" fmla="*/ 9227 w 9757"/>
              <a:gd name="T59" fmla="*/ 4313 h 4397"/>
              <a:gd name="T60" fmla="*/ 9402 w 9757"/>
              <a:gd name="T61" fmla="*/ 4273 h 4397"/>
              <a:gd name="T62" fmla="*/ 9544 w 9757"/>
              <a:gd name="T63" fmla="*/ 4173 h 4397"/>
              <a:gd name="T64" fmla="*/ 9673 w 9757"/>
              <a:gd name="T65" fmla="*/ 3929 h 4397"/>
              <a:gd name="T66" fmla="*/ 9678 w 9757"/>
              <a:gd name="T67" fmla="*/ 3701 h 4397"/>
              <a:gd name="T68" fmla="*/ 9654 w 9757"/>
              <a:gd name="T69" fmla="*/ 2111 h 4397"/>
              <a:gd name="T70" fmla="*/ 9627 w 9757"/>
              <a:gd name="T71" fmla="*/ 620 h 4397"/>
              <a:gd name="T72" fmla="*/ 9616 w 9757"/>
              <a:gd name="T73" fmla="*/ 489 h 4397"/>
              <a:gd name="T74" fmla="*/ 9557 w 9757"/>
              <a:gd name="T75" fmla="*/ 349 h 4397"/>
              <a:gd name="T76" fmla="*/ 9431 w 9757"/>
              <a:gd name="T77" fmla="*/ 223 h 4397"/>
              <a:gd name="T78" fmla="*/ 9235 w 9757"/>
              <a:gd name="T79" fmla="*/ 161 h 4397"/>
              <a:gd name="T80" fmla="*/ 7745 w 9757"/>
              <a:gd name="T81" fmla="*/ 169 h 4397"/>
              <a:gd name="T82" fmla="*/ 5468 w 9757"/>
              <a:gd name="T83" fmla="*/ 169 h 4397"/>
              <a:gd name="T84" fmla="*/ 519 w 9757"/>
              <a:gd name="T85" fmla="*/ 129 h 4397"/>
              <a:gd name="T86" fmla="*/ 312 w 9757"/>
              <a:gd name="T87" fmla="*/ 180 h 4397"/>
              <a:gd name="T88" fmla="*/ 172 w 9757"/>
              <a:gd name="T89" fmla="*/ 293 h 4397"/>
              <a:gd name="T90" fmla="*/ 89 w 9757"/>
              <a:gd name="T91" fmla="*/ 454 h 4397"/>
              <a:gd name="T92" fmla="*/ 70 w 9757"/>
              <a:gd name="T93" fmla="*/ 757 h 4397"/>
              <a:gd name="T94" fmla="*/ 62 w 9757"/>
              <a:gd name="T95" fmla="*/ 2634 h 4397"/>
              <a:gd name="T96" fmla="*/ 67 w 9757"/>
              <a:gd name="T97" fmla="*/ 3859 h 4397"/>
              <a:gd name="T98" fmla="*/ 97 w 9757"/>
              <a:gd name="T99" fmla="*/ 3996 h 4397"/>
              <a:gd name="T100" fmla="*/ 191 w 9757"/>
              <a:gd name="T101" fmla="*/ 4144 h 4397"/>
              <a:gd name="T102" fmla="*/ 330 w 9757"/>
              <a:gd name="T103" fmla="*/ 4243 h 4397"/>
              <a:gd name="T104" fmla="*/ 497 w 9757"/>
              <a:gd name="T105" fmla="*/ 4281 h 4397"/>
              <a:gd name="T106" fmla="*/ 1842 w 9757"/>
              <a:gd name="T107" fmla="*/ 4264 h 4397"/>
              <a:gd name="T108" fmla="*/ 4012 w 9757"/>
              <a:gd name="T109" fmla="*/ 4251 h 4397"/>
              <a:gd name="T110" fmla="*/ 6722 w 9757"/>
              <a:gd name="T111" fmla="*/ 4288 h 4397"/>
              <a:gd name="T112" fmla="*/ 8542 w 9757"/>
              <a:gd name="T113" fmla="*/ 4313 h 4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757" h="4397">
                <a:moveTo>
                  <a:pt x="9208" y="4332"/>
                </a:moveTo>
                <a:lnTo>
                  <a:pt x="9208" y="4332"/>
                </a:lnTo>
                <a:lnTo>
                  <a:pt x="8905" y="4332"/>
                </a:lnTo>
                <a:lnTo>
                  <a:pt x="8905" y="4332"/>
                </a:lnTo>
                <a:lnTo>
                  <a:pt x="8542" y="4332"/>
                </a:lnTo>
                <a:lnTo>
                  <a:pt x="8051" y="4337"/>
                </a:lnTo>
                <a:lnTo>
                  <a:pt x="8051" y="4337"/>
                </a:lnTo>
                <a:lnTo>
                  <a:pt x="7758" y="4340"/>
                </a:lnTo>
                <a:lnTo>
                  <a:pt x="7441" y="4345"/>
                </a:lnTo>
                <a:lnTo>
                  <a:pt x="6722" y="4358"/>
                </a:lnTo>
                <a:lnTo>
                  <a:pt x="6722" y="4358"/>
                </a:lnTo>
                <a:lnTo>
                  <a:pt x="5903" y="4372"/>
                </a:lnTo>
                <a:lnTo>
                  <a:pt x="5459" y="4380"/>
                </a:lnTo>
                <a:lnTo>
                  <a:pt x="4998" y="4388"/>
                </a:lnTo>
                <a:lnTo>
                  <a:pt x="4998" y="4388"/>
                </a:lnTo>
                <a:lnTo>
                  <a:pt x="4514" y="4391"/>
                </a:lnTo>
                <a:lnTo>
                  <a:pt x="4012" y="4393"/>
                </a:lnTo>
                <a:lnTo>
                  <a:pt x="3491" y="4396"/>
                </a:lnTo>
                <a:lnTo>
                  <a:pt x="2957" y="4393"/>
                </a:lnTo>
                <a:lnTo>
                  <a:pt x="2957" y="4393"/>
                </a:lnTo>
                <a:lnTo>
                  <a:pt x="2406" y="4391"/>
                </a:lnTo>
                <a:lnTo>
                  <a:pt x="2406" y="4391"/>
                </a:lnTo>
                <a:lnTo>
                  <a:pt x="1842" y="4383"/>
                </a:lnTo>
                <a:lnTo>
                  <a:pt x="1842" y="4383"/>
                </a:lnTo>
                <a:lnTo>
                  <a:pt x="680" y="4366"/>
                </a:lnTo>
                <a:lnTo>
                  <a:pt x="680" y="4366"/>
                </a:lnTo>
                <a:lnTo>
                  <a:pt x="532" y="4364"/>
                </a:lnTo>
                <a:lnTo>
                  <a:pt x="532" y="4364"/>
                </a:lnTo>
                <a:lnTo>
                  <a:pt x="492" y="4361"/>
                </a:lnTo>
                <a:lnTo>
                  <a:pt x="454" y="4358"/>
                </a:lnTo>
                <a:lnTo>
                  <a:pt x="414" y="4350"/>
                </a:lnTo>
                <a:lnTo>
                  <a:pt x="373" y="4340"/>
                </a:lnTo>
                <a:lnTo>
                  <a:pt x="373" y="4340"/>
                </a:lnTo>
                <a:lnTo>
                  <a:pt x="336" y="4326"/>
                </a:lnTo>
                <a:lnTo>
                  <a:pt x="298" y="4310"/>
                </a:lnTo>
                <a:lnTo>
                  <a:pt x="264" y="4291"/>
                </a:lnTo>
                <a:lnTo>
                  <a:pt x="228" y="4270"/>
                </a:lnTo>
                <a:lnTo>
                  <a:pt x="228" y="4270"/>
                </a:lnTo>
                <a:lnTo>
                  <a:pt x="196" y="4246"/>
                </a:lnTo>
                <a:lnTo>
                  <a:pt x="167" y="4219"/>
                </a:lnTo>
                <a:lnTo>
                  <a:pt x="140" y="4192"/>
                </a:lnTo>
                <a:lnTo>
                  <a:pt x="113" y="4160"/>
                </a:lnTo>
                <a:lnTo>
                  <a:pt x="113" y="4160"/>
                </a:lnTo>
                <a:lnTo>
                  <a:pt x="89" y="4127"/>
                </a:lnTo>
                <a:lnTo>
                  <a:pt x="70" y="4093"/>
                </a:lnTo>
                <a:lnTo>
                  <a:pt x="51" y="4058"/>
                </a:lnTo>
                <a:lnTo>
                  <a:pt x="35" y="4020"/>
                </a:lnTo>
                <a:lnTo>
                  <a:pt x="25" y="3980"/>
                </a:lnTo>
                <a:lnTo>
                  <a:pt x="14" y="3942"/>
                </a:lnTo>
                <a:lnTo>
                  <a:pt x="8" y="3902"/>
                </a:lnTo>
                <a:lnTo>
                  <a:pt x="6" y="3862"/>
                </a:lnTo>
                <a:lnTo>
                  <a:pt x="6" y="3862"/>
                </a:lnTo>
                <a:lnTo>
                  <a:pt x="6" y="3708"/>
                </a:lnTo>
                <a:lnTo>
                  <a:pt x="8" y="3555"/>
                </a:lnTo>
                <a:lnTo>
                  <a:pt x="8" y="3555"/>
                </a:lnTo>
                <a:lnTo>
                  <a:pt x="11" y="2943"/>
                </a:lnTo>
                <a:lnTo>
                  <a:pt x="11" y="2943"/>
                </a:lnTo>
                <a:lnTo>
                  <a:pt x="11" y="2634"/>
                </a:lnTo>
                <a:lnTo>
                  <a:pt x="11" y="2323"/>
                </a:lnTo>
                <a:lnTo>
                  <a:pt x="11" y="2323"/>
                </a:lnTo>
                <a:lnTo>
                  <a:pt x="6" y="1071"/>
                </a:lnTo>
                <a:lnTo>
                  <a:pt x="6" y="1071"/>
                </a:lnTo>
                <a:lnTo>
                  <a:pt x="3" y="757"/>
                </a:lnTo>
                <a:lnTo>
                  <a:pt x="0" y="599"/>
                </a:lnTo>
                <a:lnTo>
                  <a:pt x="0" y="599"/>
                </a:lnTo>
                <a:lnTo>
                  <a:pt x="0" y="559"/>
                </a:lnTo>
                <a:lnTo>
                  <a:pt x="3" y="518"/>
                </a:lnTo>
                <a:lnTo>
                  <a:pt x="3" y="518"/>
                </a:lnTo>
                <a:lnTo>
                  <a:pt x="8" y="475"/>
                </a:lnTo>
                <a:lnTo>
                  <a:pt x="16" y="435"/>
                </a:lnTo>
                <a:lnTo>
                  <a:pt x="16" y="435"/>
                </a:lnTo>
                <a:lnTo>
                  <a:pt x="30" y="392"/>
                </a:lnTo>
                <a:lnTo>
                  <a:pt x="46" y="354"/>
                </a:lnTo>
                <a:lnTo>
                  <a:pt x="65" y="314"/>
                </a:lnTo>
                <a:lnTo>
                  <a:pt x="86" y="279"/>
                </a:lnTo>
                <a:lnTo>
                  <a:pt x="110" y="244"/>
                </a:lnTo>
                <a:lnTo>
                  <a:pt x="137" y="212"/>
                </a:lnTo>
                <a:lnTo>
                  <a:pt x="169" y="183"/>
                </a:lnTo>
                <a:lnTo>
                  <a:pt x="202" y="153"/>
                </a:lnTo>
                <a:lnTo>
                  <a:pt x="202" y="153"/>
                </a:lnTo>
                <a:lnTo>
                  <a:pt x="237" y="129"/>
                </a:lnTo>
                <a:lnTo>
                  <a:pt x="271" y="107"/>
                </a:lnTo>
                <a:lnTo>
                  <a:pt x="312" y="86"/>
                </a:lnTo>
                <a:lnTo>
                  <a:pt x="349" y="72"/>
                </a:lnTo>
                <a:lnTo>
                  <a:pt x="392" y="59"/>
                </a:lnTo>
                <a:lnTo>
                  <a:pt x="432" y="48"/>
                </a:lnTo>
                <a:lnTo>
                  <a:pt x="476" y="43"/>
                </a:lnTo>
                <a:lnTo>
                  <a:pt x="519" y="40"/>
                </a:lnTo>
                <a:lnTo>
                  <a:pt x="519" y="40"/>
                </a:lnTo>
                <a:lnTo>
                  <a:pt x="1781" y="24"/>
                </a:lnTo>
                <a:lnTo>
                  <a:pt x="1781" y="24"/>
                </a:lnTo>
                <a:lnTo>
                  <a:pt x="3032" y="13"/>
                </a:lnTo>
                <a:lnTo>
                  <a:pt x="3032" y="13"/>
                </a:lnTo>
                <a:lnTo>
                  <a:pt x="5468" y="3"/>
                </a:lnTo>
                <a:lnTo>
                  <a:pt x="5468" y="3"/>
                </a:lnTo>
                <a:lnTo>
                  <a:pt x="6630" y="0"/>
                </a:lnTo>
                <a:lnTo>
                  <a:pt x="6630" y="0"/>
                </a:lnTo>
                <a:lnTo>
                  <a:pt x="7194" y="0"/>
                </a:lnTo>
                <a:lnTo>
                  <a:pt x="7745" y="0"/>
                </a:lnTo>
                <a:lnTo>
                  <a:pt x="7745" y="0"/>
                </a:lnTo>
                <a:lnTo>
                  <a:pt x="8800" y="5"/>
                </a:lnTo>
                <a:lnTo>
                  <a:pt x="8800" y="5"/>
                </a:lnTo>
                <a:lnTo>
                  <a:pt x="9052" y="8"/>
                </a:lnTo>
                <a:lnTo>
                  <a:pt x="9052" y="8"/>
                </a:lnTo>
                <a:lnTo>
                  <a:pt x="9176" y="11"/>
                </a:lnTo>
                <a:lnTo>
                  <a:pt x="9208" y="11"/>
                </a:lnTo>
                <a:lnTo>
                  <a:pt x="9243" y="11"/>
                </a:lnTo>
                <a:lnTo>
                  <a:pt x="9243" y="11"/>
                </a:lnTo>
                <a:lnTo>
                  <a:pt x="9275" y="16"/>
                </a:lnTo>
                <a:lnTo>
                  <a:pt x="9313" y="22"/>
                </a:lnTo>
                <a:lnTo>
                  <a:pt x="9313" y="22"/>
                </a:lnTo>
                <a:lnTo>
                  <a:pt x="9348" y="30"/>
                </a:lnTo>
                <a:lnTo>
                  <a:pt x="9383" y="40"/>
                </a:lnTo>
                <a:lnTo>
                  <a:pt x="9415" y="54"/>
                </a:lnTo>
                <a:lnTo>
                  <a:pt x="9447" y="67"/>
                </a:lnTo>
                <a:lnTo>
                  <a:pt x="9479" y="83"/>
                </a:lnTo>
                <a:lnTo>
                  <a:pt x="9509" y="102"/>
                </a:lnTo>
                <a:lnTo>
                  <a:pt x="9536" y="124"/>
                </a:lnTo>
                <a:lnTo>
                  <a:pt x="9563" y="145"/>
                </a:lnTo>
                <a:lnTo>
                  <a:pt x="9563" y="145"/>
                </a:lnTo>
                <a:lnTo>
                  <a:pt x="9590" y="167"/>
                </a:lnTo>
                <a:lnTo>
                  <a:pt x="9614" y="193"/>
                </a:lnTo>
                <a:lnTo>
                  <a:pt x="9635" y="217"/>
                </a:lnTo>
                <a:lnTo>
                  <a:pt x="9656" y="247"/>
                </a:lnTo>
                <a:lnTo>
                  <a:pt x="9675" y="274"/>
                </a:lnTo>
                <a:lnTo>
                  <a:pt x="9691" y="304"/>
                </a:lnTo>
                <a:lnTo>
                  <a:pt x="9708" y="333"/>
                </a:lnTo>
                <a:lnTo>
                  <a:pt x="9721" y="365"/>
                </a:lnTo>
                <a:lnTo>
                  <a:pt x="9721" y="365"/>
                </a:lnTo>
                <a:lnTo>
                  <a:pt x="9732" y="397"/>
                </a:lnTo>
                <a:lnTo>
                  <a:pt x="9740" y="430"/>
                </a:lnTo>
                <a:lnTo>
                  <a:pt x="9748" y="462"/>
                </a:lnTo>
                <a:lnTo>
                  <a:pt x="9753" y="494"/>
                </a:lnTo>
                <a:lnTo>
                  <a:pt x="9753" y="494"/>
                </a:lnTo>
                <a:lnTo>
                  <a:pt x="9756" y="529"/>
                </a:lnTo>
                <a:lnTo>
                  <a:pt x="9756" y="561"/>
                </a:lnTo>
                <a:lnTo>
                  <a:pt x="9756" y="561"/>
                </a:lnTo>
                <a:lnTo>
                  <a:pt x="9756" y="620"/>
                </a:lnTo>
                <a:lnTo>
                  <a:pt x="9756" y="620"/>
                </a:lnTo>
                <a:lnTo>
                  <a:pt x="9751" y="849"/>
                </a:lnTo>
                <a:lnTo>
                  <a:pt x="9751" y="849"/>
                </a:lnTo>
                <a:lnTo>
                  <a:pt x="9743" y="1292"/>
                </a:lnTo>
                <a:lnTo>
                  <a:pt x="9743" y="1292"/>
                </a:lnTo>
                <a:lnTo>
                  <a:pt x="9726" y="2111"/>
                </a:lnTo>
                <a:lnTo>
                  <a:pt x="9726" y="2111"/>
                </a:lnTo>
                <a:lnTo>
                  <a:pt x="9716" y="2830"/>
                </a:lnTo>
                <a:lnTo>
                  <a:pt x="9710" y="3147"/>
                </a:lnTo>
                <a:lnTo>
                  <a:pt x="9708" y="3440"/>
                </a:lnTo>
                <a:lnTo>
                  <a:pt x="9708" y="3440"/>
                </a:lnTo>
                <a:lnTo>
                  <a:pt x="9705" y="3701"/>
                </a:lnTo>
                <a:lnTo>
                  <a:pt x="9705" y="3701"/>
                </a:lnTo>
                <a:lnTo>
                  <a:pt x="9702" y="3821"/>
                </a:lnTo>
                <a:lnTo>
                  <a:pt x="9700" y="3878"/>
                </a:lnTo>
                <a:lnTo>
                  <a:pt x="9697" y="3905"/>
                </a:lnTo>
                <a:lnTo>
                  <a:pt x="9694" y="3934"/>
                </a:lnTo>
                <a:lnTo>
                  <a:pt x="9694" y="3934"/>
                </a:lnTo>
                <a:lnTo>
                  <a:pt x="9681" y="3985"/>
                </a:lnTo>
                <a:lnTo>
                  <a:pt x="9662" y="4034"/>
                </a:lnTo>
                <a:lnTo>
                  <a:pt x="9641" y="4079"/>
                </a:lnTo>
                <a:lnTo>
                  <a:pt x="9614" y="4120"/>
                </a:lnTo>
                <a:lnTo>
                  <a:pt x="9587" y="4154"/>
                </a:lnTo>
                <a:lnTo>
                  <a:pt x="9557" y="4186"/>
                </a:lnTo>
                <a:lnTo>
                  <a:pt x="9528" y="4214"/>
                </a:lnTo>
                <a:lnTo>
                  <a:pt x="9495" y="4238"/>
                </a:lnTo>
                <a:lnTo>
                  <a:pt x="9495" y="4238"/>
                </a:lnTo>
                <a:lnTo>
                  <a:pt x="9466" y="4259"/>
                </a:lnTo>
                <a:lnTo>
                  <a:pt x="9436" y="4275"/>
                </a:lnTo>
                <a:lnTo>
                  <a:pt x="9407" y="4288"/>
                </a:lnTo>
                <a:lnTo>
                  <a:pt x="9380" y="4299"/>
                </a:lnTo>
                <a:lnTo>
                  <a:pt x="9329" y="4316"/>
                </a:lnTo>
                <a:lnTo>
                  <a:pt x="9286" y="4323"/>
                </a:lnTo>
                <a:lnTo>
                  <a:pt x="9286" y="4323"/>
                </a:lnTo>
                <a:lnTo>
                  <a:pt x="9254" y="4329"/>
                </a:lnTo>
                <a:lnTo>
                  <a:pt x="9230" y="4329"/>
                </a:lnTo>
                <a:lnTo>
                  <a:pt x="9230" y="4329"/>
                </a:lnTo>
                <a:lnTo>
                  <a:pt x="9208" y="4332"/>
                </a:lnTo>
                <a:close/>
                <a:moveTo>
                  <a:pt x="9208" y="4316"/>
                </a:moveTo>
                <a:lnTo>
                  <a:pt x="9208" y="4316"/>
                </a:lnTo>
                <a:lnTo>
                  <a:pt x="9227" y="4313"/>
                </a:lnTo>
                <a:lnTo>
                  <a:pt x="9227" y="4313"/>
                </a:lnTo>
                <a:lnTo>
                  <a:pt x="9251" y="4313"/>
                </a:lnTo>
                <a:lnTo>
                  <a:pt x="9283" y="4307"/>
                </a:lnTo>
                <a:lnTo>
                  <a:pt x="9283" y="4307"/>
                </a:lnTo>
                <a:lnTo>
                  <a:pt x="9326" y="4299"/>
                </a:lnTo>
                <a:lnTo>
                  <a:pt x="9375" y="4283"/>
                </a:lnTo>
                <a:lnTo>
                  <a:pt x="9402" y="4273"/>
                </a:lnTo>
                <a:lnTo>
                  <a:pt x="9428" y="4259"/>
                </a:lnTo>
                <a:lnTo>
                  <a:pt x="9458" y="4243"/>
                </a:lnTo>
                <a:lnTo>
                  <a:pt x="9485" y="4221"/>
                </a:lnTo>
                <a:lnTo>
                  <a:pt x="9485" y="4221"/>
                </a:lnTo>
                <a:lnTo>
                  <a:pt x="9514" y="4200"/>
                </a:lnTo>
                <a:lnTo>
                  <a:pt x="9544" y="4173"/>
                </a:lnTo>
                <a:lnTo>
                  <a:pt x="9571" y="4141"/>
                </a:lnTo>
                <a:lnTo>
                  <a:pt x="9597" y="4106"/>
                </a:lnTo>
                <a:lnTo>
                  <a:pt x="9622" y="4068"/>
                </a:lnTo>
                <a:lnTo>
                  <a:pt x="9643" y="4025"/>
                </a:lnTo>
                <a:lnTo>
                  <a:pt x="9659" y="3980"/>
                </a:lnTo>
                <a:lnTo>
                  <a:pt x="9673" y="3929"/>
                </a:lnTo>
                <a:lnTo>
                  <a:pt x="9673" y="3929"/>
                </a:lnTo>
                <a:lnTo>
                  <a:pt x="9675" y="3902"/>
                </a:lnTo>
                <a:lnTo>
                  <a:pt x="9678" y="3875"/>
                </a:lnTo>
                <a:lnTo>
                  <a:pt x="9681" y="3821"/>
                </a:lnTo>
                <a:lnTo>
                  <a:pt x="9678" y="3701"/>
                </a:lnTo>
                <a:lnTo>
                  <a:pt x="9678" y="3701"/>
                </a:lnTo>
                <a:lnTo>
                  <a:pt x="9675" y="3440"/>
                </a:lnTo>
                <a:lnTo>
                  <a:pt x="9675" y="3440"/>
                </a:lnTo>
                <a:lnTo>
                  <a:pt x="9673" y="3147"/>
                </a:lnTo>
                <a:lnTo>
                  <a:pt x="9667" y="2830"/>
                </a:lnTo>
                <a:lnTo>
                  <a:pt x="9654" y="2111"/>
                </a:lnTo>
                <a:lnTo>
                  <a:pt x="9654" y="2111"/>
                </a:lnTo>
                <a:lnTo>
                  <a:pt x="9641" y="1292"/>
                </a:lnTo>
                <a:lnTo>
                  <a:pt x="9641" y="1292"/>
                </a:lnTo>
                <a:lnTo>
                  <a:pt x="9630" y="849"/>
                </a:lnTo>
                <a:lnTo>
                  <a:pt x="9630" y="849"/>
                </a:lnTo>
                <a:lnTo>
                  <a:pt x="9627" y="620"/>
                </a:lnTo>
                <a:lnTo>
                  <a:pt x="9627" y="620"/>
                </a:lnTo>
                <a:lnTo>
                  <a:pt x="9627" y="564"/>
                </a:lnTo>
                <a:lnTo>
                  <a:pt x="9627" y="564"/>
                </a:lnTo>
                <a:lnTo>
                  <a:pt x="9625" y="537"/>
                </a:lnTo>
                <a:lnTo>
                  <a:pt x="9622" y="513"/>
                </a:lnTo>
                <a:lnTo>
                  <a:pt x="9622" y="513"/>
                </a:lnTo>
                <a:lnTo>
                  <a:pt x="9616" y="489"/>
                </a:lnTo>
                <a:lnTo>
                  <a:pt x="9611" y="465"/>
                </a:lnTo>
                <a:lnTo>
                  <a:pt x="9595" y="416"/>
                </a:lnTo>
                <a:lnTo>
                  <a:pt x="9595" y="416"/>
                </a:lnTo>
                <a:lnTo>
                  <a:pt x="9584" y="392"/>
                </a:lnTo>
                <a:lnTo>
                  <a:pt x="9571" y="371"/>
                </a:lnTo>
                <a:lnTo>
                  <a:pt x="9557" y="349"/>
                </a:lnTo>
                <a:lnTo>
                  <a:pt x="9544" y="328"/>
                </a:lnTo>
                <a:lnTo>
                  <a:pt x="9509" y="287"/>
                </a:lnTo>
                <a:lnTo>
                  <a:pt x="9471" y="252"/>
                </a:lnTo>
                <a:lnTo>
                  <a:pt x="9471" y="252"/>
                </a:lnTo>
                <a:lnTo>
                  <a:pt x="9453" y="236"/>
                </a:lnTo>
                <a:lnTo>
                  <a:pt x="9431" y="223"/>
                </a:lnTo>
                <a:lnTo>
                  <a:pt x="9386" y="199"/>
                </a:lnTo>
                <a:lnTo>
                  <a:pt x="9337" y="180"/>
                </a:lnTo>
                <a:lnTo>
                  <a:pt x="9286" y="167"/>
                </a:lnTo>
                <a:lnTo>
                  <a:pt x="9286" y="167"/>
                </a:lnTo>
                <a:lnTo>
                  <a:pt x="9262" y="164"/>
                </a:lnTo>
                <a:lnTo>
                  <a:pt x="9235" y="161"/>
                </a:lnTo>
                <a:lnTo>
                  <a:pt x="9176" y="161"/>
                </a:lnTo>
                <a:lnTo>
                  <a:pt x="9052" y="161"/>
                </a:lnTo>
                <a:lnTo>
                  <a:pt x="9052" y="161"/>
                </a:lnTo>
                <a:lnTo>
                  <a:pt x="8800" y="164"/>
                </a:lnTo>
                <a:lnTo>
                  <a:pt x="8800" y="164"/>
                </a:lnTo>
                <a:lnTo>
                  <a:pt x="7745" y="169"/>
                </a:lnTo>
                <a:lnTo>
                  <a:pt x="7745" y="169"/>
                </a:lnTo>
                <a:lnTo>
                  <a:pt x="7194" y="172"/>
                </a:lnTo>
                <a:lnTo>
                  <a:pt x="6630" y="172"/>
                </a:lnTo>
                <a:lnTo>
                  <a:pt x="6630" y="172"/>
                </a:lnTo>
                <a:lnTo>
                  <a:pt x="5468" y="169"/>
                </a:lnTo>
                <a:lnTo>
                  <a:pt x="5468" y="169"/>
                </a:lnTo>
                <a:lnTo>
                  <a:pt x="3032" y="156"/>
                </a:lnTo>
                <a:lnTo>
                  <a:pt x="3032" y="156"/>
                </a:lnTo>
                <a:lnTo>
                  <a:pt x="1781" y="145"/>
                </a:lnTo>
                <a:lnTo>
                  <a:pt x="1781" y="145"/>
                </a:lnTo>
                <a:lnTo>
                  <a:pt x="519" y="129"/>
                </a:lnTo>
                <a:lnTo>
                  <a:pt x="519" y="129"/>
                </a:lnTo>
                <a:lnTo>
                  <a:pt x="484" y="132"/>
                </a:lnTo>
                <a:lnTo>
                  <a:pt x="449" y="134"/>
                </a:lnTo>
                <a:lnTo>
                  <a:pt x="411" y="142"/>
                </a:lnTo>
                <a:lnTo>
                  <a:pt x="379" y="150"/>
                </a:lnTo>
                <a:lnTo>
                  <a:pt x="344" y="164"/>
                </a:lnTo>
                <a:lnTo>
                  <a:pt x="312" y="180"/>
                </a:lnTo>
                <a:lnTo>
                  <a:pt x="280" y="196"/>
                </a:lnTo>
                <a:lnTo>
                  <a:pt x="250" y="217"/>
                </a:lnTo>
                <a:lnTo>
                  <a:pt x="250" y="217"/>
                </a:lnTo>
                <a:lnTo>
                  <a:pt x="223" y="242"/>
                </a:lnTo>
                <a:lnTo>
                  <a:pt x="196" y="266"/>
                </a:lnTo>
                <a:lnTo>
                  <a:pt x="172" y="293"/>
                </a:lnTo>
                <a:lnTo>
                  <a:pt x="151" y="322"/>
                </a:lnTo>
                <a:lnTo>
                  <a:pt x="132" y="352"/>
                </a:lnTo>
                <a:lnTo>
                  <a:pt x="113" y="384"/>
                </a:lnTo>
                <a:lnTo>
                  <a:pt x="100" y="419"/>
                </a:lnTo>
                <a:lnTo>
                  <a:pt x="89" y="454"/>
                </a:lnTo>
                <a:lnTo>
                  <a:pt x="89" y="454"/>
                </a:lnTo>
                <a:lnTo>
                  <a:pt x="81" y="489"/>
                </a:lnTo>
                <a:lnTo>
                  <a:pt x="75" y="524"/>
                </a:lnTo>
                <a:lnTo>
                  <a:pt x="73" y="561"/>
                </a:lnTo>
                <a:lnTo>
                  <a:pt x="73" y="561"/>
                </a:lnTo>
                <a:lnTo>
                  <a:pt x="73" y="599"/>
                </a:lnTo>
                <a:lnTo>
                  <a:pt x="70" y="757"/>
                </a:lnTo>
                <a:lnTo>
                  <a:pt x="70" y="757"/>
                </a:lnTo>
                <a:lnTo>
                  <a:pt x="67" y="1071"/>
                </a:lnTo>
                <a:lnTo>
                  <a:pt x="67" y="1071"/>
                </a:lnTo>
                <a:lnTo>
                  <a:pt x="62" y="2323"/>
                </a:lnTo>
                <a:lnTo>
                  <a:pt x="62" y="2323"/>
                </a:lnTo>
                <a:lnTo>
                  <a:pt x="62" y="2634"/>
                </a:lnTo>
                <a:lnTo>
                  <a:pt x="62" y="2943"/>
                </a:lnTo>
                <a:lnTo>
                  <a:pt x="62" y="2943"/>
                </a:lnTo>
                <a:lnTo>
                  <a:pt x="65" y="3555"/>
                </a:lnTo>
                <a:lnTo>
                  <a:pt x="65" y="3555"/>
                </a:lnTo>
                <a:lnTo>
                  <a:pt x="67" y="3708"/>
                </a:lnTo>
                <a:lnTo>
                  <a:pt x="67" y="3859"/>
                </a:lnTo>
                <a:lnTo>
                  <a:pt x="67" y="3859"/>
                </a:lnTo>
                <a:lnTo>
                  <a:pt x="73" y="3894"/>
                </a:lnTo>
                <a:lnTo>
                  <a:pt x="78" y="3929"/>
                </a:lnTo>
                <a:lnTo>
                  <a:pt x="86" y="3964"/>
                </a:lnTo>
                <a:lnTo>
                  <a:pt x="97" y="3996"/>
                </a:lnTo>
                <a:lnTo>
                  <a:pt x="97" y="3996"/>
                </a:lnTo>
                <a:lnTo>
                  <a:pt x="113" y="4028"/>
                </a:lnTo>
                <a:lnTo>
                  <a:pt x="129" y="4060"/>
                </a:lnTo>
                <a:lnTo>
                  <a:pt x="148" y="4090"/>
                </a:lnTo>
                <a:lnTo>
                  <a:pt x="167" y="4117"/>
                </a:lnTo>
                <a:lnTo>
                  <a:pt x="167" y="4117"/>
                </a:lnTo>
                <a:lnTo>
                  <a:pt x="191" y="4144"/>
                </a:lnTo>
                <a:lnTo>
                  <a:pt x="215" y="4168"/>
                </a:lnTo>
                <a:lnTo>
                  <a:pt x="242" y="4189"/>
                </a:lnTo>
                <a:lnTo>
                  <a:pt x="271" y="4211"/>
                </a:lnTo>
                <a:lnTo>
                  <a:pt x="271" y="4211"/>
                </a:lnTo>
                <a:lnTo>
                  <a:pt x="301" y="4227"/>
                </a:lnTo>
                <a:lnTo>
                  <a:pt x="330" y="4243"/>
                </a:lnTo>
                <a:lnTo>
                  <a:pt x="363" y="4257"/>
                </a:lnTo>
                <a:lnTo>
                  <a:pt x="395" y="4264"/>
                </a:lnTo>
                <a:lnTo>
                  <a:pt x="430" y="4273"/>
                </a:lnTo>
                <a:lnTo>
                  <a:pt x="462" y="4278"/>
                </a:lnTo>
                <a:lnTo>
                  <a:pt x="462" y="4278"/>
                </a:lnTo>
                <a:lnTo>
                  <a:pt x="497" y="4281"/>
                </a:lnTo>
                <a:lnTo>
                  <a:pt x="532" y="4281"/>
                </a:lnTo>
                <a:lnTo>
                  <a:pt x="532" y="4281"/>
                </a:lnTo>
                <a:lnTo>
                  <a:pt x="680" y="4281"/>
                </a:lnTo>
                <a:lnTo>
                  <a:pt x="680" y="4281"/>
                </a:lnTo>
                <a:lnTo>
                  <a:pt x="1842" y="4264"/>
                </a:lnTo>
                <a:lnTo>
                  <a:pt x="1842" y="4264"/>
                </a:lnTo>
                <a:lnTo>
                  <a:pt x="2406" y="4257"/>
                </a:lnTo>
                <a:lnTo>
                  <a:pt x="2406" y="4257"/>
                </a:lnTo>
                <a:lnTo>
                  <a:pt x="2957" y="4251"/>
                </a:lnTo>
                <a:lnTo>
                  <a:pt x="2957" y="4251"/>
                </a:lnTo>
                <a:lnTo>
                  <a:pt x="3491" y="4251"/>
                </a:lnTo>
                <a:lnTo>
                  <a:pt x="4012" y="4251"/>
                </a:lnTo>
                <a:lnTo>
                  <a:pt x="4514" y="4254"/>
                </a:lnTo>
                <a:lnTo>
                  <a:pt x="4998" y="4259"/>
                </a:lnTo>
                <a:lnTo>
                  <a:pt x="4998" y="4259"/>
                </a:lnTo>
                <a:lnTo>
                  <a:pt x="5459" y="4264"/>
                </a:lnTo>
                <a:lnTo>
                  <a:pt x="5903" y="4273"/>
                </a:lnTo>
                <a:lnTo>
                  <a:pt x="6722" y="4288"/>
                </a:lnTo>
                <a:lnTo>
                  <a:pt x="6722" y="4288"/>
                </a:lnTo>
                <a:lnTo>
                  <a:pt x="7441" y="4299"/>
                </a:lnTo>
                <a:lnTo>
                  <a:pt x="7758" y="4305"/>
                </a:lnTo>
                <a:lnTo>
                  <a:pt x="8051" y="4307"/>
                </a:lnTo>
                <a:lnTo>
                  <a:pt x="8051" y="4307"/>
                </a:lnTo>
                <a:lnTo>
                  <a:pt x="8542" y="4313"/>
                </a:lnTo>
                <a:lnTo>
                  <a:pt x="8905" y="4313"/>
                </a:lnTo>
                <a:lnTo>
                  <a:pt x="8905" y="4313"/>
                </a:lnTo>
                <a:lnTo>
                  <a:pt x="9208" y="4316"/>
                </a:lnTo>
                <a:close/>
              </a:path>
            </a:pathLst>
          </a:custGeom>
          <a:solidFill>
            <a:srgbClr val="851618"/>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8" name="TextBox 37"/>
          <p:cNvSpPr txBox="1"/>
          <p:nvPr/>
        </p:nvSpPr>
        <p:spPr>
          <a:xfrm>
            <a:off x="1657597" y="1552756"/>
            <a:ext cx="1548951" cy="469359"/>
          </a:xfrm>
          <a:prstGeom prst="rect">
            <a:avLst/>
          </a:prstGeom>
          <a:noFill/>
        </p:spPr>
        <p:txBody>
          <a:bodyPr wrap="square" lIns="0" rIns="0" rtlCol="0">
            <a:spAutoFit/>
          </a:bodyPr>
          <a:lstStyle/>
          <a:p>
            <a:pPr algn="ctr">
              <a:spcBef>
                <a:spcPts val="300"/>
              </a:spcBef>
            </a:pPr>
            <a:r>
              <a:rPr lang="en-US" sz="1100" dirty="0">
                <a:solidFill>
                  <a:schemeClr val="bg2"/>
                </a:solidFill>
                <a:latin typeface="+mj-lt"/>
              </a:rPr>
              <a:t>Closed</a:t>
            </a:r>
          </a:p>
          <a:p>
            <a:pPr algn="ctr">
              <a:spcBef>
                <a:spcPts val="300"/>
              </a:spcBef>
            </a:pPr>
            <a:r>
              <a:rPr lang="en-US" sz="1100" dirty="0">
                <a:solidFill>
                  <a:schemeClr val="bg2"/>
                </a:solidFill>
                <a:latin typeface="+mj-lt"/>
              </a:rPr>
              <a:t>Proprietary</a:t>
            </a:r>
          </a:p>
        </p:txBody>
      </p:sp>
      <p:sp>
        <p:nvSpPr>
          <p:cNvPr id="39" name="TextBox 38"/>
          <p:cNvSpPr txBox="1"/>
          <p:nvPr/>
        </p:nvSpPr>
        <p:spPr>
          <a:xfrm>
            <a:off x="3382456" y="2564186"/>
            <a:ext cx="1586730" cy="430887"/>
          </a:xfrm>
          <a:prstGeom prst="rect">
            <a:avLst/>
          </a:prstGeom>
          <a:noFill/>
        </p:spPr>
        <p:txBody>
          <a:bodyPr wrap="square" lIns="0" rIns="0" rtlCol="0">
            <a:spAutoFit/>
          </a:bodyPr>
          <a:lstStyle/>
          <a:p>
            <a:pPr algn="ctr">
              <a:spcBef>
                <a:spcPts val="300"/>
              </a:spcBef>
            </a:pPr>
            <a:r>
              <a:rPr lang="en-US" sz="1100" dirty="0">
                <a:solidFill>
                  <a:schemeClr val="accent3"/>
                </a:solidFill>
                <a:latin typeface="+mj-lt"/>
              </a:rPr>
              <a:t>Innovation-stifled, Hardware Centric</a:t>
            </a:r>
          </a:p>
        </p:txBody>
      </p:sp>
      <p:sp>
        <p:nvSpPr>
          <p:cNvPr id="40" name="TextBox 39"/>
          <p:cNvSpPr txBox="1"/>
          <p:nvPr/>
        </p:nvSpPr>
        <p:spPr>
          <a:xfrm>
            <a:off x="1760704" y="3591974"/>
            <a:ext cx="1577283" cy="261610"/>
          </a:xfrm>
          <a:prstGeom prst="rect">
            <a:avLst/>
          </a:prstGeom>
          <a:noFill/>
        </p:spPr>
        <p:txBody>
          <a:bodyPr wrap="square" lIns="0" rIns="0" rtlCol="0">
            <a:spAutoFit/>
          </a:bodyPr>
          <a:lstStyle/>
          <a:p>
            <a:pPr algn="ctr">
              <a:spcBef>
                <a:spcPts val="300"/>
              </a:spcBef>
            </a:pPr>
            <a:r>
              <a:rPr lang="en-US" sz="1100" dirty="0">
                <a:solidFill>
                  <a:schemeClr val="accent5"/>
                </a:solidFill>
                <a:latin typeface="+mj-lt"/>
              </a:rPr>
              <a:t>Vendor Driven</a:t>
            </a:r>
          </a:p>
        </p:txBody>
      </p:sp>
      <p:sp>
        <p:nvSpPr>
          <p:cNvPr id="41" name="TextBox 40"/>
          <p:cNvSpPr txBox="1"/>
          <p:nvPr/>
        </p:nvSpPr>
        <p:spPr>
          <a:xfrm>
            <a:off x="85949" y="2607809"/>
            <a:ext cx="1567840" cy="469359"/>
          </a:xfrm>
          <a:prstGeom prst="rect">
            <a:avLst/>
          </a:prstGeom>
          <a:noFill/>
        </p:spPr>
        <p:txBody>
          <a:bodyPr wrap="square" lIns="0" rIns="0" rtlCol="0">
            <a:spAutoFit/>
          </a:bodyPr>
          <a:lstStyle/>
          <a:p>
            <a:pPr algn="ctr">
              <a:spcBef>
                <a:spcPts val="300"/>
              </a:spcBef>
            </a:pPr>
            <a:r>
              <a:rPr lang="en-US" sz="1100" dirty="0">
                <a:solidFill>
                  <a:schemeClr val="accent6"/>
                </a:solidFill>
                <a:latin typeface="+mj-lt"/>
              </a:rPr>
              <a:t>Moving at the Pace of</a:t>
            </a:r>
          </a:p>
          <a:p>
            <a:pPr algn="ctr">
              <a:spcBef>
                <a:spcPts val="300"/>
              </a:spcBef>
            </a:pPr>
            <a:r>
              <a:rPr lang="en-US" sz="1100" dirty="0">
                <a:solidFill>
                  <a:schemeClr val="accent6"/>
                </a:solidFill>
                <a:latin typeface="+mj-lt"/>
              </a:rPr>
              <a:t>Your Primary Vendor</a:t>
            </a:r>
          </a:p>
        </p:txBody>
      </p:sp>
      <p:sp>
        <p:nvSpPr>
          <p:cNvPr id="42" name="TextBox 41"/>
          <p:cNvSpPr txBox="1"/>
          <p:nvPr/>
        </p:nvSpPr>
        <p:spPr>
          <a:xfrm>
            <a:off x="1143286" y="2578396"/>
            <a:ext cx="2649272" cy="532453"/>
          </a:xfrm>
          <a:prstGeom prst="rect">
            <a:avLst/>
          </a:prstGeom>
          <a:noFill/>
        </p:spPr>
        <p:txBody>
          <a:bodyPr wrap="square" lIns="0" rIns="0" rtlCol="0">
            <a:spAutoFit/>
          </a:bodyPr>
          <a:lstStyle/>
          <a:p>
            <a:pPr algn="ctr">
              <a:lnSpc>
                <a:spcPct val="90000"/>
              </a:lnSpc>
              <a:spcBef>
                <a:spcPts val="300"/>
              </a:spcBef>
            </a:pPr>
            <a:r>
              <a:rPr lang="en-US" sz="1450" dirty="0"/>
              <a:t>The Old Way of </a:t>
            </a:r>
          </a:p>
          <a:p>
            <a:pPr algn="ctr">
              <a:lnSpc>
                <a:spcPct val="90000"/>
              </a:lnSpc>
              <a:spcBef>
                <a:spcPts val="300"/>
              </a:spcBef>
            </a:pPr>
            <a:r>
              <a:rPr lang="en-US" sz="1450" dirty="0"/>
              <a:t>Doing Business</a:t>
            </a:r>
          </a:p>
        </p:txBody>
      </p:sp>
      <p:sp>
        <p:nvSpPr>
          <p:cNvPr id="5" name="Footer Placeholder 4"/>
          <p:cNvSpPr>
            <a:spLocks noGrp="1"/>
          </p:cNvSpPr>
          <p:nvPr>
            <p:ph type="ftr" sz="quarter" idx="3"/>
          </p:nvPr>
        </p:nvSpPr>
        <p:spPr/>
        <p:txBody>
          <a:bodyPr/>
          <a:lstStyle/>
          <a:p>
            <a:pPr>
              <a:defRPr/>
            </a:pPr>
            <a:r>
              <a:rPr lang="en-US"/>
              <a:t>© 2015 BROCADE COMMUNICATIONS SYSTEMS, INC. COMPANY PROPRIETARY INFORMATION</a:t>
            </a:r>
            <a:endParaRPr lang="en-US" dirty="0"/>
          </a:p>
        </p:txBody>
      </p:sp>
      <p:sp>
        <p:nvSpPr>
          <p:cNvPr id="6" name="Slide Number Placeholder 5"/>
          <p:cNvSpPr>
            <a:spLocks noGrp="1"/>
          </p:cNvSpPr>
          <p:nvPr>
            <p:ph type="sldNum" sz="quarter" idx="4"/>
          </p:nvPr>
        </p:nvSpPr>
        <p:spPr/>
        <p:txBody>
          <a:bodyPr/>
          <a:lstStyle/>
          <a:p>
            <a:fld id="{7BCC8D0D-EAEC-449D-9161-023DFF90F2E2}" type="slidenum">
              <a:rPr lang="en-US" smtClean="0"/>
              <a:pPr/>
              <a:t>3</a:t>
            </a:fld>
            <a:endParaRPr lang="en-US" dirty="0"/>
          </a:p>
        </p:txBody>
      </p:sp>
    </p:spTree>
    <p:extLst>
      <p:ext uri="{BB962C8B-B14F-4D97-AF65-F5344CB8AC3E}">
        <p14:creationId xmlns:p14="http://schemas.microsoft.com/office/powerpoint/2010/main" val="484614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New IP is Transforming IT</a:t>
            </a:r>
          </a:p>
        </p:txBody>
      </p:sp>
      <p:sp>
        <p:nvSpPr>
          <p:cNvPr id="16" name="Text Placeholder 3"/>
          <p:cNvSpPr txBox="1">
            <a:spLocks/>
          </p:cNvSpPr>
          <p:nvPr/>
        </p:nvSpPr>
        <p:spPr>
          <a:xfrm>
            <a:off x="5029200" y="1371600"/>
            <a:ext cx="3347358" cy="2896979"/>
          </a:xfrm>
          <a:prstGeom prst="rect">
            <a:avLst/>
          </a:prstGeom>
        </p:spPr>
        <p:txBody>
          <a:bodyPr vert="horz" lIns="91436" tIns="45718" rIns="91436" bIns="45718" rtlCol="0" anchor="t" anchorCtr="0">
            <a:noAutofit/>
          </a:bodyPr>
          <a:lstStyle>
            <a:defPPr>
              <a:defRPr lang="en-US"/>
            </a:defPPr>
            <a:lvl1pPr marL="0" algn="l" defTabSz="914270" rtl="0" eaLnBrk="1" latinLnBrk="0" hangingPunct="1">
              <a:defRPr sz="1800" kern="1200">
                <a:solidFill>
                  <a:schemeClr val="tx1"/>
                </a:solidFill>
                <a:latin typeface="+mn-lt"/>
                <a:ea typeface="+mn-ea"/>
                <a:cs typeface="+mn-cs"/>
              </a:defRPr>
            </a:lvl1pPr>
            <a:lvl2pPr marL="457133" algn="l" defTabSz="914270" rtl="0" eaLnBrk="1" latinLnBrk="0" hangingPunct="1">
              <a:defRPr sz="1800" kern="1200">
                <a:solidFill>
                  <a:schemeClr val="tx1"/>
                </a:solidFill>
                <a:latin typeface="+mn-lt"/>
                <a:ea typeface="+mn-ea"/>
                <a:cs typeface="+mn-cs"/>
              </a:defRPr>
            </a:lvl2pPr>
            <a:lvl3pPr marL="914270" algn="l" defTabSz="914270" rtl="0" eaLnBrk="1" latinLnBrk="0" hangingPunct="1">
              <a:defRPr sz="1800" kern="1200">
                <a:solidFill>
                  <a:schemeClr val="tx1"/>
                </a:solidFill>
                <a:latin typeface="+mn-lt"/>
                <a:ea typeface="+mn-ea"/>
                <a:cs typeface="+mn-cs"/>
              </a:defRPr>
            </a:lvl3pPr>
            <a:lvl4pPr marL="1371404" algn="l" defTabSz="914270" rtl="0" eaLnBrk="1" latinLnBrk="0" hangingPunct="1">
              <a:defRPr sz="1800" kern="1200">
                <a:solidFill>
                  <a:schemeClr val="tx1"/>
                </a:solidFill>
                <a:latin typeface="+mn-lt"/>
                <a:ea typeface="+mn-ea"/>
                <a:cs typeface="+mn-cs"/>
              </a:defRPr>
            </a:lvl4pPr>
            <a:lvl5pPr marL="1828538" algn="l" defTabSz="914270" rtl="0" eaLnBrk="1" latinLnBrk="0" hangingPunct="1">
              <a:defRPr sz="1800" kern="1200">
                <a:solidFill>
                  <a:schemeClr val="tx1"/>
                </a:solidFill>
                <a:latin typeface="+mn-lt"/>
                <a:ea typeface="+mn-ea"/>
                <a:cs typeface="+mn-cs"/>
              </a:defRPr>
            </a:lvl5pPr>
            <a:lvl6pPr marL="2285672" algn="l" defTabSz="914270" rtl="0" eaLnBrk="1" latinLnBrk="0" hangingPunct="1">
              <a:defRPr sz="1800" kern="1200">
                <a:solidFill>
                  <a:schemeClr val="tx1"/>
                </a:solidFill>
                <a:latin typeface="+mn-lt"/>
                <a:ea typeface="+mn-ea"/>
                <a:cs typeface="+mn-cs"/>
              </a:defRPr>
            </a:lvl6pPr>
            <a:lvl7pPr marL="2742806" algn="l" defTabSz="914270" rtl="0" eaLnBrk="1" latinLnBrk="0" hangingPunct="1">
              <a:defRPr sz="1800" kern="1200">
                <a:solidFill>
                  <a:schemeClr val="tx1"/>
                </a:solidFill>
                <a:latin typeface="+mn-lt"/>
                <a:ea typeface="+mn-ea"/>
                <a:cs typeface="+mn-cs"/>
              </a:defRPr>
            </a:lvl7pPr>
            <a:lvl8pPr marL="3199940" algn="l" defTabSz="914270" rtl="0" eaLnBrk="1" latinLnBrk="0" hangingPunct="1">
              <a:defRPr sz="1800" kern="1200">
                <a:solidFill>
                  <a:schemeClr val="tx1"/>
                </a:solidFill>
                <a:latin typeface="+mn-lt"/>
                <a:ea typeface="+mn-ea"/>
                <a:cs typeface="+mn-cs"/>
              </a:defRPr>
            </a:lvl8pPr>
            <a:lvl9pPr marL="3657074" algn="l" defTabSz="914270" rtl="0" eaLnBrk="1" latinLnBrk="0" hangingPunct="1">
              <a:defRPr sz="1800" kern="1200">
                <a:solidFill>
                  <a:schemeClr val="tx1"/>
                </a:solidFill>
                <a:latin typeface="+mn-lt"/>
                <a:ea typeface="+mn-ea"/>
                <a:cs typeface="+mn-cs"/>
              </a:defRPr>
            </a:lvl9pPr>
          </a:lstStyle>
          <a:p>
            <a:pPr marL="169863" indent="-169863" defTabSz="457180">
              <a:lnSpc>
                <a:spcPct val="90000"/>
              </a:lnSpc>
              <a:spcBef>
                <a:spcPts val="1100"/>
              </a:spcBef>
              <a:buClr>
                <a:schemeClr val="bg2"/>
              </a:buClr>
              <a:buFont typeface="Arial" panose="020B0604020202020204" pitchFamily="34" charset="0"/>
              <a:buChar char="•"/>
            </a:pPr>
            <a:r>
              <a:rPr lang="en-US" sz="1600" spc="-40" dirty="0"/>
              <a:t>Open keeps pace with the rate of innovation, reduces vendor lock-in, and reduces cost and complexity</a:t>
            </a:r>
          </a:p>
          <a:p>
            <a:pPr marL="169863" indent="-169863" defTabSz="457180">
              <a:lnSpc>
                <a:spcPct val="90000"/>
              </a:lnSpc>
              <a:spcBef>
                <a:spcPts val="1100"/>
              </a:spcBef>
              <a:buClr>
                <a:schemeClr val="bg2"/>
              </a:buClr>
              <a:buFont typeface="Arial" panose="020B0604020202020204" pitchFamily="34" charset="0"/>
              <a:buChar char="•"/>
            </a:pPr>
            <a:r>
              <a:rPr lang="en-US" sz="1600" spc="-40" dirty="0"/>
              <a:t>Software-Enabled Innovation improves time to value and customer experience</a:t>
            </a:r>
          </a:p>
          <a:p>
            <a:pPr marL="169863" indent="-169863" defTabSz="457180">
              <a:lnSpc>
                <a:spcPct val="90000"/>
              </a:lnSpc>
              <a:spcBef>
                <a:spcPts val="1100"/>
              </a:spcBef>
              <a:buClr>
                <a:schemeClr val="bg2"/>
              </a:buClr>
              <a:buFont typeface="Arial" panose="020B0604020202020204" pitchFamily="34" charset="0"/>
              <a:buChar char="•"/>
            </a:pPr>
            <a:r>
              <a:rPr lang="en-US" sz="1600" spc="-40" dirty="0"/>
              <a:t>The Ecosystem provides a pool resources to accelerate innovation </a:t>
            </a:r>
          </a:p>
          <a:p>
            <a:pPr marL="169863" indent="-169863" defTabSz="457180">
              <a:lnSpc>
                <a:spcPct val="90000"/>
              </a:lnSpc>
              <a:spcBef>
                <a:spcPts val="1100"/>
              </a:spcBef>
              <a:buClr>
                <a:schemeClr val="bg2"/>
              </a:buClr>
              <a:buFont typeface="Arial" panose="020B0604020202020204" pitchFamily="34" charset="0"/>
              <a:buChar char="•"/>
            </a:pPr>
            <a:r>
              <a:rPr lang="en-US" sz="1600" spc="-40" dirty="0"/>
              <a:t>Transform your business on your own time, on your own terms</a:t>
            </a:r>
          </a:p>
        </p:txBody>
      </p:sp>
      <p:grpSp>
        <p:nvGrpSpPr>
          <p:cNvPr id="25" name="Group 24"/>
          <p:cNvGrpSpPr/>
          <p:nvPr/>
        </p:nvGrpSpPr>
        <p:grpSpPr>
          <a:xfrm>
            <a:off x="470842" y="1151223"/>
            <a:ext cx="4379448" cy="3436306"/>
            <a:chOff x="595312" y="1045103"/>
            <a:chExt cx="3925888" cy="3080422"/>
          </a:xfrm>
        </p:grpSpPr>
        <p:sp>
          <p:nvSpPr>
            <p:cNvPr id="26" name="Freeform 1"/>
            <p:cNvSpPr>
              <a:spLocks noChangeArrowheads="1"/>
            </p:cNvSpPr>
            <p:nvPr/>
          </p:nvSpPr>
          <p:spPr bwMode="auto">
            <a:xfrm>
              <a:off x="1072059" y="1061922"/>
              <a:ext cx="1870118" cy="1180548"/>
            </a:xfrm>
            <a:custGeom>
              <a:avLst/>
              <a:gdLst>
                <a:gd name="T0" fmla="*/ 11721 w 12747"/>
                <a:gd name="T1" fmla="*/ 0 h 8047"/>
                <a:gd name="T2" fmla="*/ 11573 w 12747"/>
                <a:gd name="T3" fmla="*/ 454 h 8047"/>
                <a:gd name="T4" fmla="*/ 9681 w 12747"/>
                <a:gd name="T5" fmla="*/ 269 h 8047"/>
                <a:gd name="T6" fmla="*/ 8792 w 12747"/>
                <a:gd name="T7" fmla="*/ 306 h 8047"/>
                <a:gd name="T8" fmla="*/ 7565 w 12747"/>
                <a:gd name="T9" fmla="*/ 489 h 8047"/>
                <a:gd name="T10" fmla="*/ 6762 w 12747"/>
                <a:gd name="T11" fmla="*/ 693 h 8047"/>
                <a:gd name="T12" fmla="*/ 5980 w 12747"/>
                <a:gd name="T13" fmla="*/ 964 h 8047"/>
                <a:gd name="T14" fmla="*/ 5014 w 12747"/>
                <a:gd name="T15" fmla="*/ 1410 h 8047"/>
                <a:gd name="T16" fmla="*/ 4146 w 12747"/>
                <a:gd name="T17" fmla="*/ 1918 h 8047"/>
                <a:gd name="T18" fmla="*/ 3432 w 12747"/>
                <a:gd name="T19" fmla="*/ 2438 h 8047"/>
                <a:gd name="T20" fmla="*/ 2634 w 12747"/>
                <a:gd name="T21" fmla="*/ 3142 h 8047"/>
                <a:gd name="T22" fmla="*/ 2071 w 12747"/>
                <a:gd name="T23" fmla="*/ 3741 h 8047"/>
                <a:gd name="T24" fmla="*/ 1356 w 12747"/>
                <a:gd name="T25" fmla="*/ 4678 h 8047"/>
                <a:gd name="T26" fmla="*/ 924 w 12747"/>
                <a:gd name="T27" fmla="*/ 5382 h 8047"/>
                <a:gd name="T28" fmla="*/ 505 w 12747"/>
                <a:gd name="T29" fmla="*/ 6222 h 8047"/>
                <a:gd name="T30" fmla="*/ 132 w 12747"/>
                <a:gd name="T31" fmla="*/ 7210 h 8047"/>
                <a:gd name="T32" fmla="*/ 228 w 12747"/>
                <a:gd name="T33" fmla="*/ 6996 h 8047"/>
                <a:gd name="T34" fmla="*/ 545 w 12747"/>
                <a:gd name="T35" fmla="*/ 6241 h 8047"/>
                <a:gd name="T36" fmla="*/ 983 w 12747"/>
                <a:gd name="T37" fmla="*/ 5414 h 8047"/>
                <a:gd name="T38" fmla="*/ 1566 w 12747"/>
                <a:gd name="T39" fmla="*/ 4539 h 8047"/>
                <a:gd name="T40" fmla="*/ 2154 w 12747"/>
                <a:gd name="T41" fmla="*/ 3816 h 8047"/>
                <a:gd name="T42" fmla="*/ 2721 w 12747"/>
                <a:gd name="T43" fmla="*/ 3231 h 8047"/>
                <a:gd name="T44" fmla="*/ 3518 w 12747"/>
                <a:gd name="T45" fmla="*/ 2549 h 8047"/>
                <a:gd name="T46" fmla="*/ 4230 w 12747"/>
                <a:gd name="T47" fmla="*/ 2046 h 8047"/>
                <a:gd name="T48" fmla="*/ 5089 w 12747"/>
                <a:gd name="T49" fmla="*/ 1558 h 8047"/>
                <a:gd name="T50" fmla="*/ 5723 w 12747"/>
                <a:gd name="T51" fmla="*/ 1262 h 8047"/>
                <a:gd name="T52" fmla="*/ 6703 w 12747"/>
                <a:gd name="T53" fmla="*/ 908 h 8047"/>
                <a:gd name="T54" fmla="*/ 7490 w 12747"/>
                <a:gd name="T55" fmla="*/ 701 h 8047"/>
                <a:gd name="T56" fmla="*/ 8636 w 12747"/>
                <a:gd name="T57" fmla="*/ 524 h 8047"/>
                <a:gd name="T58" fmla="*/ 9624 w 12747"/>
                <a:gd name="T59" fmla="*/ 475 h 8047"/>
                <a:gd name="T60" fmla="*/ 11181 w 12747"/>
                <a:gd name="T61" fmla="*/ 599 h 8047"/>
                <a:gd name="T62" fmla="*/ 11715 w 12747"/>
                <a:gd name="T63" fmla="*/ 669 h 8047"/>
                <a:gd name="T64" fmla="*/ 11490 w 12747"/>
                <a:gd name="T65" fmla="*/ 2610 h 8047"/>
                <a:gd name="T66" fmla="*/ 11514 w 12747"/>
                <a:gd name="T67" fmla="*/ 2105 h 8047"/>
                <a:gd name="T68" fmla="*/ 11071 w 12747"/>
                <a:gd name="T69" fmla="*/ 2003 h 8047"/>
                <a:gd name="T70" fmla="*/ 9678 w 12747"/>
                <a:gd name="T71" fmla="*/ 1888 h 8047"/>
                <a:gd name="T72" fmla="*/ 8682 w 12747"/>
                <a:gd name="T73" fmla="*/ 1947 h 8047"/>
                <a:gd name="T74" fmla="*/ 7699 w 12747"/>
                <a:gd name="T75" fmla="*/ 2119 h 8047"/>
                <a:gd name="T76" fmla="*/ 6375 w 12747"/>
                <a:gd name="T77" fmla="*/ 2557 h 8047"/>
                <a:gd name="T78" fmla="*/ 5655 w 12747"/>
                <a:gd name="T79" fmla="*/ 2903 h 8047"/>
                <a:gd name="T80" fmla="*/ 4651 w 12747"/>
                <a:gd name="T81" fmla="*/ 3545 h 8047"/>
                <a:gd name="T82" fmla="*/ 3961 w 12747"/>
                <a:gd name="T83" fmla="*/ 4117 h 8047"/>
                <a:gd name="T84" fmla="*/ 3271 w 12747"/>
                <a:gd name="T85" fmla="*/ 4831 h 8047"/>
                <a:gd name="T86" fmla="*/ 2511 w 12747"/>
                <a:gd name="T87" fmla="*/ 5873 h 8047"/>
                <a:gd name="T88" fmla="*/ 2041 w 12747"/>
                <a:gd name="T89" fmla="*/ 6746 h 8047"/>
                <a:gd name="T90" fmla="*/ 1778 w 12747"/>
                <a:gd name="T91" fmla="*/ 7385 h 8047"/>
                <a:gd name="T92" fmla="*/ 1660 w 12747"/>
                <a:gd name="T93" fmla="*/ 7764 h 8047"/>
                <a:gd name="T94" fmla="*/ 1995 w 12747"/>
                <a:gd name="T95" fmla="*/ 6942 h 8047"/>
                <a:gd name="T96" fmla="*/ 2361 w 12747"/>
                <a:gd name="T97" fmla="*/ 6244 h 8047"/>
                <a:gd name="T98" fmla="*/ 3026 w 12747"/>
                <a:gd name="T99" fmla="*/ 5269 h 8047"/>
                <a:gd name="T100" fmla="*/ 3682 w 12747"/>
                <a:gd name="T101" fmla="*/ 4539 h 8047"/>
                <a:gd name="T102" fmla="*/ 4412 w 12747"/>
                <a:gd name="T103" fmla="*/ 3886 h 8047"/>
                <a:gd name="T104" fmla="*/ 5215 w 12747"/>
                <a:gd name="T105" fmla="*/ 3322 h 8047"/>
                <a:gd name="T106" fmla="*/ 6077 w 12747"/>
                <a:gd name="T107" fmla="*/ 2857 h 8047"/>
                <a:gd name="T108" fmla="*/ 7361 w 12747"/>
                <a:gd name="T109" fmla="*/ 2385 h 8047"/>
                <a:gd name="T110" fmla="*/ 8314 w 12747"/>
                <a:gd name="T111" fmla="*/ 2181 h 8047"/>
                <a:gd name="T112" fmla="*/ 9482 w 12747"/>
                <a:gd name="T113" fmla="*/ 2084 h 8047"/>
                <a:gd name="T114" fmla="*/ 10421 w 12747"/>
                <a:gd name="T115" fmla="*/ 2122 h 8047"/>
                <a:gd name="T116" fmla="*/ 11251 w 12747"/>
                <a:gd name="T117" fmla="*/ 2916 h 8047"/>
                <a:gd name="T118" fmla="*/ 11385 w 12747"/>
                <a:gd name="T119" fmla="*/ 2984 h 8047"/>
                <a:gd name="T120" fmla="*/ 12744 w 12747"/>
                <a:gd name="T121" fmla="*/ 1700 h 8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747" h="8047">
                  <a:moveTo>
                    <a:pt x="12733" y="1630"/>
                  </a:moveTo>
                  <a:lnTo>
                    <a:pt x="11820" y="54"/>
                  </a:lnTo>
                  <a:lnTo>
                    <a:pt x="11820" y="54"/>
                  </a:lnTo>
                  <a:lnTo>
                    <a:pt x="11807" y="35"/>
                  </a:lnTo>
                  <a:lnTo>
                    <a:pt x="11788" y="19"/>
                  </a:lnTo>
                  <a:lnTo>
                    <a:pt x="11766" y="8"/>
                  </a:lnTo>
                  <a:lnTo>
                    <a:pt x="11742" y="0"/>
                  </a:lnTo>
                  <a:lnTo>
                    <a:pt x="11742" y="0"/>
                  </a:lnTo>
                  <a:lnTo>
                    <a:pt x="11721" y="0"/>
                  </a:lnTo>
                  <a:lnTo>
                    <a:pt x="11699" y="3"/>
                  </a:lnTo>
                  <a:lnTo>
                    <a:pt x="11680" y="11"/>
                  </a:lnTo>
                  <a:lnTo>
                    <a:pt x="11664" y="22"/>
                  </a:lnTo>
                  <a:lnTo>
                    <a:pt x="11648" y="35"/>
                  </a:lnTo>
                  <a:lnTo>
                    <a:pt x="11637" y="51"/>
                  </a:lnTo>
                  <a:lnTo>
                    <a:pt x="11627" y="73"/>
                  </a:lnTo>
                  <a:lnTo>
                    <a:pt x="11624" y="91"/>
                  </a:lnTo>
                  <a:lnTo>
                    <a:pt x="11573" y="454"/>
                  </a:lnTo>
                  <a:lnTo>
                    <a:pt x="11573" y="454"/>
                  </a:lnTo>
                  <a:lnTo>
                    <a:pt x="11353" y="414"/>
                  </a:lnTo>
                  <a:lnTo>
                    <a:pt x="11132" y="379"/>
                  </a:lnTo>
                  <a:lnTo>
                    <a:pt x="10912" y="347"/>
                  </a:lnTo>
                  <a:lnTo>
                    <a:pt x="10690" y="323"/>
                  </a:lnTo>
                  <a:lnTo>
                    <a:pt x="10466" y="301"/>
                  </a:lnTo>
                  <a:lnTo>
                    <a:pt x="10244" y="288"/>
                  </a:lnTo>
                  <a:lnTo>
                    <a:pt x="10022" y="277"/>
                  </a:lnTo>
                  <a:lnTo>
                    <a:pt x="9799" y="271"/>
                  </a:lnTo>
                  <a:lnTo>
                    <a:pt x="9681" y="269"/>
                  </a:lnTo>
                  <a:lnTo>
                    <a:pt x="9681" y="269"/>
                  </a:lnTo>
                  <a:lnTo>
                    <a:pt x="9619" y="269"/>
                  </a:lnTo>
                  <a:lnTo>
                    <a:pt x="9560" y="271"/>
                  </a:lnTo>
                  <a:lnTo>
                    <a:pt x="9326" y="277"/>
                  </a:lnTo>
                  <a:lnTo>
                    <a:pt x="9208" y="279"/>
                  </a:lnTo>
                  <a:lnTo>
                    <a:pt x="9090" y="285"/>
                  </a:lnTo>
                  <a:lnTo>
                    <a:pt x="8854" y="301"/>
                  </a:lnTo>
                  <a:lnTo>
                    <a:pt x="8854" y="301"/>
                  </a:lnTo>
                  <a:lnTo>
                    <a:pt x="8792" y="306"/>
                  </a:lnTo>
                  <a:lnTo>
                    <a:pt x="8733" y="312"/>
                  </a:lnTo>
                  <a:lnTo>
                    <a:pt x="8617" y="325"/>
                  </a:lnTo>
                  <a:lnTo>
                    <a:pt x="8381" y="349"/>
                  </a:lnTo>
                  <a:lnTo>
                    <a:pt x="8381" y="349"/>
                  </a:lnTo>
                  <a:lnTo>
                    <a:pt x="8148" y="384"/>
                  </a:lnTo>
                  <a:lnTo>
                    <a:pt x="7914" y="419"/>
                  </a:lnTo>
                  <a:lnTo>
                    <a:pt x="7680" y="465"/>
                  </a:lnTo>
                  <a:lnTo>
                    <a:pt x="7680" y="465"/>
                  </a:lnTo>
                  <a:lnTo>
                    <a:pt x="7565" y="489"/>
                  </a:lnTo>
                  <a:lnTo>
                    <a:pt x="7506" y="500"/>
                  </a:lnTo>
                  <a:lnTo>
                    <a:pt x="7449" y="513"/>
                  </a:lnTo>
                  <a:lnTo>
                    <a:pt x="7218" y="569"/>
                  </a:lnTo>
                  <a:lnTo>
                    <a:pt x="7218" y="569"/>
                  </a:lnTo>
                  <a:lnTo>
                    <a:pt x="7159" y="583"/>
                  </a:lnTo>
                  <a:lnTo>
                    <a:pt x="7103" y="596"/>
                  </a:lnTo>
                  <a:lnTo>
                    <a:pt x="6990" y="629"/>
                  </a:lnTo>
                  <a:lnTo>
                    <a:pt x="6762" y="693"/>
                  </a:lnTo>
                  <a:lnTo>
                    <a:pt x="6762" y="693"/>
                  </a:lnTo>
                  <a:lnTo>
                    <a:pt x="6705" y="709"/>
                  </a:lnTo>
                  <a:lnTo>
                    <a:pt x="6649" y="728"/>
                  </a:lnTo>
                  <a:lnTo>
                    <a:pt x="6536" y="766"/>
                  </a:lnTo>
                  <a:lnTo>
                    <a:pt x="6536" y="766"/>
                  </a:lnTo>
                  <a:lnTo>
                    <a:pt x="6423" y="803"/>
                  </a:lnTo>
                  <a:lnTo>
                    <a:pt x="6311" y="841"/>
                  </a:lnTo>
                  <a:lnTo>
                    <a:pt x="6090" y="921"/>
                  </a:lnTo>
                  <a:lnTo>
                    <a:pt x="6090" y="921"/>
                  </a:lnTo>
                  <a:lnTo>
                    <a:pt x="5980" y="964"/>
                  </a:lnTo>
                  <a:lnTo>
                    <a:pt x="5870" y="1007"/>
                  </a:lnTo>
                  <a:lnTo>
                    <a:pt x="5760" y="1053"/>
                  </a:lnTo>
                  <a:lnTo>
                    <a:pt x="5653" y="1101"/>
                  </a:lnTo>
                  <a:lnTo>
                    <a:pt x="5435" y="1198"/>
                  </a:lnTo>
                  <a:lnTo>
                    <a:pt x="5223" y="1300"/>
                  </a:lnTo>
                  <a:lnTo>
                    <a:pt x="5223" y="1300"/>
                  </a:lnTo>
                  <a:lnTo>
                    <a:pt x="5118" y="1354"/>
                  </a:lnTo>
                  <a:lnTo>
                    <a:pt x="5014" y="1410"/>
                  </a:lnTo>
                  <a:lnTo>
                    <a:pt x="5014" y="1410"/>
                  </a:lnTo>
                  <a:lnTo>
                    <a:pt x="4909" y="1464"/>
                  </a:lnTo>
                  <a:lnTo>
                    <a:pt x="4855" y="1491"/>
                  </a:lnTo>
                  <a:lnTo>
                    <a:pt x="4804" y="1520"/>
                  </a:lnTo>
                  <a:lnTo>
                    <a:pt x="4600" y="1638"/>
                  </a:lnTo>
                  <a:lnTo>
                    <a:pt x="4498" y="1697"/>
                  </a:lnTo>
                  <a:lnTo>
                    <a:pt x="4396" y="1759"/>
                  </a:lnTo>
                  <a:lnTo>
                    <a:pt x="4197" y="1885"/>
                  </a:lnTo>
                  <a:lnTo>
                    <a:pt x="4197" y="1885"/>
                  </a:lnTo>
                  <a:lnTo>
                    <a:pt x="4146" y="1918"/>
                  </a:lnTo>
                  <a:lnTo>
                    <a:pt x="4098" y="1953"/>
                  </a:lnTo>
                  <a:lnTo>
                    <a:pt x="4001" y="2020"/>
                  </a:lnTo>
                  <a:lnTo>
                    <a:pt x="4001" y="2020"/>
                  </a:lnTo>
                  <a:lnTo>
                    <a:pt x="3904" y="2084"/>
                  </a:lnTo>
                  <a:lnTo>
                    <a:pt x="3808" y="2154"/>
                  </a:lnTo>
                  <a:lnTo>
                    <a:pt x="3617" y="2294"/>
                  </a:lnTo>
                  <a:lnTo>
                    <a:pt x="3617" y="2294"/>
                  </a:lnTo>
                  <a:lnTo>
                    <a:pt x="3523" y="2366"/>
                  </a:lnTo>
                  <a:lnTo>
                    <a:pt x="3432" y="2438"/>
                  </a:lnTo>
                  <a:lnTo>
                    <a:pt x="3247" y="2586"/>
                  </a:lnTo>
                  <a:lnTo>
                    <a:pt x="3247" y="2586"/>
                  </a:lnTo>
                  <a:lnTo>
                    <a:pt x="3201" y="2624"/>
                  </a:lnTo>
                  <a:lnTo>
                    <a:pt x="3158" y="2664"/>
                  </a:lnTo>
                  <a:lnTo>
                    <a:pt x="3069" y="2742"/>
                  </a:lnTo>
                  <a:lnTo>
                    <a:pt x="2892" y="2898"/>
                  </a:lnTo>
                  <a:lnTo>
                    <a:pt x="2721" y="3059"/>
                  </a:lnTo>
                  <a:lnTo>
                    <a:pt x="2721" y="3059"/>
                  </a:lnTo>
                  <a:lnTo>
                    <a:pt x="2634" y="3142"/>
                  </a:lnTo>
                  <a:lnTo>
                    <a:pt x="2591" y="3183"/>
                  </a:lnTo>
                  <a:lnTo>
                    <a:pt x="2551" y="3225"/>
                  </a:lnTo>
                  <a:lnTo>
                    <a:pt x="2387" y="3394"/>
                  </a:lnTo>
                  <a:lnTo>
                    <a:pt x="2387" y="3394"/>
                  </a:lnTo>
                  <a:lnTo>
                    <a:pt x="2347" y="3435"/>
                  </a:lnTo>
                  <a:lnTo>
                    <a:pt x="2307" y="3478"/>
                  </a:lnTo>
                  <a:lnTo>
                    <a:pt x="2226" y="3566"/>
                  </a:lnTo>
                  <a:lnTo>
                    <a:pt x="2071" y="3741"/>
                  </a:lnTo>
                  <a:lnTo>
                    <a:pt x="2071" y="3741"/>
                  </a:lnTo>
                  <a:lnTo>
                    <a:pt x="1993" y="3832"/>
                  </a:lnTo>
                  <a:lnTo>
                    <a:pt x="1920" y="3924"/>
                  </a:lnTo>
                  <a:lnTo>
                    <a:pt x="1920" y="3924"/>
                  </a:lnTo>
                  <a:lnTo>
                    <a:pt x="1845" y="4015"/>
                  </a:lnTo>
                  <a:lnTo>
                    <a:pt x="1770" y="4106"/>
                  </a:lnTo>
                  <a:lnTo>
                    <a:pt x="1628" y="4294"/>
                  </a:lnTo>
                  <a:lnTo>
                    <a:pt x="1558" y="4388"/>
                  </a:lnTo>
                  <a:lnTo>
                    <a:pt x="1491" y="4485"/>
                  </a:lnTo>
                  <a:lnTo>
                    <a:pt x="1356" y="4678"/>
                  </a:lnTo>
                  <a:lnTo>
                    <a:pt x="1356" y="4678"/>
                  </a:lnTo>
                  <a:lnTo>
                    <a:pt x="1324" y="4726"/>
                  </a:lnTo>
                  <a:lnTo>
                    <a:pt x="1292" y="4778"/>
                  </a:lnTo>
                  <a:lnTo>
                    <a:pt x="1228" y="4877"/>
                  </a:lnTo>
                  <a:lnTo>
                    <a:pt x="1228" y="4877"/>
                  </a:lnTo>
                  <a:lnTo>
                    <a:pt x="1101" y="5076"/>
                  </a:lnTo>
                  <a:lnTo>
                    <a:pt x="983" y="5280"/>
                  </a:lnTo>
                  <a:lnTo>
                    <a:pt x="983" y="5280"/>
                  </a:lnTo>
                  <a:lnTo>
                    <a:pt x="924" y="5382"/>
                  </a:lnTo>
                  <a:lnTo>
                    <a:pt x="897" y="5433"/>
                  </a:lnTo>
                  <a:lnTo>
                    <a:pt x="868" y="5484"/>
                  </a:lnTo>
                  <a:lnTo>
                    <a:pt x="868" y="5484"/>
                  </a:lnTo>
                  <a:lnTo>
                    <a:pt x="757" y="5691"/>
                  </a:lnTo>
                  <a:lnTo>
                    <a:pt x="704" y="5795"/>
                  </a:lnTo>
                  <a:lnTo>
                    <a:pt x="653" y="5903"/>
                  </a:lnTo>
                  <a:lnTo>
                    <a:pt x="553" y="6115"/>
                  </a:lnTo>
                  <a:lnTo>
                    <a:pt x="553" y="6115"/>
                  </a:lnTo>
                  <a:lnTo>
                    <a:pt x="505" y="6222"/>
                  </a:lnTo>
                  <a:lnTo>
                    <a:pt x="459" y="6330"/>
                  </a:lnTo>
                  <a:lnTo>
                    <a:pt x="459" y="6330"/>
                  </a:lnTo>
                  <a:lnTo>
                    <a:pt x="414" y="6437"/>
                  </a:lnTo>
                  <a:lnTo>
                    <a:pt x="390" y="6491"/>
                  </a:lnTo>
                  <a:lnTo>
                    <a:pt x="368" y="6547"/>
                  </a:lnTo>
                  <a:lnTo>
                    <a:pt x="285" y="6767"/>
                  </a:lnTo>
                  <a:lnTo>
                    <a:pt x="244" y="6875"/>
                  </a:lnTo>
                  <a:lnTo>
                    <a:pt x="207" y="6988"/>
                  </a:lnTo>
                  <a:lnTo>
                    <a:pt x="132" y="7210"/>
                  </a:lnTo>
                  <a:lnTo>
                    <a:pt x="132" y="7210"/>
                  </a:lnTo>
                  <a:lnTo>
                    <a:pt x="97" y="7323"/>
                  </a:lnTo>
                  <a:lnTo>
                    <a:pt x="65" y="7436"/>
                  </a:lnTo>
                  <a:lnTo>
                    <a:pt x="0" y="7662"/>
                  </a:lnTo>
                  <a:lnTo>
                    <a:pt x="0" y="7662"/>
                  </a:lnTo>
                  <a:lnTo>
                    <a:pt x="73" y="7436"/>
                  </a:lnTo>
                  <a:lnTo>
                    <a:pt x="107" y="7326"/>
                  </a:lnTo>
                  <a:lnTo>
                    <a:pt x="148" y="7216"/>
                  </a:lnTo>
                  <a:lnTo>
                    <a:pt x="228" y="6996"/>
                  </a:lnTo>
                  <a:lnTo>
                    <a:pt x="269" y="6886"/>
                  </a:lnTo>
                  <a:lnTo>
                    <a:pt x="312" y="6778"/>
                  </a:lnTo>
                  <a:lnTo>
                    <a:pt x="403" y="6561"/>
                  </a:lnTo>
                  <a:lnTo>
                    <a:pt x="403" y="6561"/>
                  </a:lnTo>
                  <a:lnTo>
                    <a:pt x="424" y="6507"/>
                  </a:lnTo>
                  <a:lnTo>
                    <a:pt x="449" y="6453"/>
                  </a:lnTo>
                  <a:lnTo>
                    <a:pt x="497" y="6346"/>
                  </a:lnTo>
                  <a:lnTo>
                    <a:pt x="497" y="6346"/>
                  </a:lnTo>
                  <a:lnTo>
                    <a:pt x="545" y="6241"/>
                  </a:lnTo>
                  <a:lnTo>
                    <a:pt x="596" y="6134"/>
                  </a:lnTo>
                  <a:lnTo>
                    <a:pt x="701" y="5927"/>
                  </a:lnTo>
                  <a:lnTo>
                    <a:pt x="701" y="5927"/>
                  </a:lnTo>
                  <a:lnTo>
                    <a:pt x="755" y="5822"/>
                  </a:lnTo>
                  <a:lnTo>
                    <a:pt x="811" y="5720"/>
                  </a:lnTo>
                  <a:lnTo>
                    <a:pt x="924" y="5516"/>
                  </a:lnTo>
                  <a:lnTo>
                    <a:pt x="924" y="5516"/>
                  </a:lnTo>
                  <a:lnTo>
                    <a:pt x="954" y="5465"/>
                  </a:lnTo>
                  <a:lnTo>
                    <a:pt x="983" y="5414"/>
                  </a:lnTo>
                  <a:lnTo>
                    <a:pt x="1045" y="5315"/>
                  </a:lnTo>
                  <a:lnTo>
                    <a:pt x="1166" y="5116"/>
                  </a:lnTo>
                  <a:lnTo>
                    <a:pt x="1166" y="5116"/>
                  </a:lnTo>
                  <a:lnTo>
                    <a:pt x="1297" y="4920"/>
                  </a:lnTo>
                  <a:lnTo>
                    <a:pt x="1297" y="4920"/>
                  </a:lnTo>
                  <a:lnTo>
                    <a:pt x="1362" y="4823"/>
                  </a:lnTo>
                  <a:lnTo>
                    <a:pt x="1394" y="4775"/>
                  </a:lnTo>
                  <a:lnTo>
                    <a:pt x="1429" y="4729"/>
                  </a:lnTo>
                  <a:lnTo>
                    <a:pt x="1566" y="4539"/>
                  </a:lnTo>
                  <a:lnTo>
                    <a:pt x="1633" y="4444"/>
                  </a:lnTo>
                  <a:lnTo>
                    <a:pt x="1706" y="4353"/>
                  </a:lnTo>
                  <a:lnTo>
                    <a:pt x="1850" y="4170"/>
                  </a:lnTo>
                  <a:lnTo>
                    <a:pt x="1850" y="4170"/>
                  </a:lnTo>
                  <a:lnTo>
                    <a:pt x="1926" y="4082"/>
                  </a:lnTo>
                  <a:lnTo>
                    <a:pt x="2001" y="3993"/>
                  </a:lnTo>
                  <a:lnTo>
                    <a:pt x="2001" y="3993"/>
                  </a:lnTo>
                  <a:lnTo>
                    <a:pt x="2079" y="3905"/>
                  </a:lnTo>
                  <a:lnTo>
                    <a:pt x="2154" y="3816"/>
                  </a:lnTo>
                  <a:lnTo>
                    <a:pt x="2312" y="3644"/>
                  </a:lnTo>
                  <a:lnTo>
                    <a:pt x="2390" y="3558"/>
                  </a:lnTo>
                  <a:lnTo>
                    <a:pt x="2390" y="3558"/>
                  </a:lnTo>
                  <a:lnTo>
                    <a:pt x="2433" y="3518"/>
                  </a:lnTo>
                  <a:lnTo>
                    <a:pt x="2473" y="3475"/>
                  </a:lnTo>
                  <a:lnTo>
                    <a:pt x="2637" y="3311"/>
                  </a:lnTo>
                  <a:lnTo>
                    <a:pt x="2637" y="3311"/>
                  </a:lnTo>
                  <a:lnTo>
                    <a:pt x="2680" y="3271"/>
                  </a:lnTo>
                  <a:lnTo>
                    <a:pt x="2721" y="3231"/>
                  </a:lnTo>
                  <a:lnTo>
                    <a:pt x="2806" y="3150"/>
                  </a:lnTo>
                  <a:lnTo>
                    <a:pt x="2978" y="2992"/>
                  </a:lnTo>
                  <a:lnTo>
                    <a:pt x="3156" y="2841"/>
                  </a:lnTo>
                  <a:lnTo>
                    <a:pt x="3156" y="2841"/>
                  </a:lnTo>
                  <a:lnTo>
                    <a:pt x="3244" y="2766"/>
                  </a:lnTo>
                  <a:lnTo>
                    <a:pt x="3287" y="2729"/>
                  </a:lnTo>
                  <a:lnTo>
                    <a:pt x="3335" y="2694"/>
                  </a:lnTo>
                  <a:lnTo>
                    <a:pt x="3335" y="2694"/>
                  </a:lnTo>
                  <a:lnTo>
                    <a:pt x="3518" y="2549"/>
                  </a:lnTo>
                  <a:lnTo>
                    <a:pt x="3609" y="2476"/>
                  </a:lnTo>
                  <a:lnTo>
                    <a:pt x="3703" y="2409"/>
                  </a:lnTo>
                  <a:lnTo>
                    <a:pt x="3891" y="2272"/>
                  </a:lnTo>
                  <a:lnTo>
                    <a:pt x="3891" y="2272"/>
                  </a:lnTo>
                  <a:lnTo>
                    <a:pt x="3988" y="2208"/>
                  </a:lnTo>
                  <a:lnTo>
                    <a:pt x="4084" y="2143"/>
                  </a:lnTo>
                  <a:lnTo>
                    <a:pt x="4084" y="2143"/>
                  </a:lnTo>
                  <a:lnTo>
                    <a:pt x="4181" y="2079"/>
                  </a:lnTo>
                  <a:lnTo>
                    <a:pt x="4230" y="2046"/>
                  </a:lnTo>
                  <a:lnTo>
                    <a:pt x="4280" y="2014"/>
                  </a:lnTo>
                  <a:lnTo>
                    <a:pt x="4479" y="1893"/>
                  </a:lnTo>
                  <a:lnTo>
                    <a:pt x="4579" y="1834"/>
                  </a:lnTo>
                  <a:lnTo>
                    <a:pt x="4678" y="1778"/>
                  </a:lnTo>
                  <a:lnTo>
                    <a:pt x="4882" y="1662"/>
                  </a:lnTo>
                  <a:lnTo>
                    <a:pt x="4882" y="1662"/>
                  </a:lnTo>
                  <a:lnTo>
                    <a:pt x="4933" y="1636"/>
                  </a:lnTo>
                  <a:lnTo>
                    <a:pt x="4984" y="1609"/>
                  </a:lnTo>
                  <a:lnTo>
                    <a:pt x="5089" y="1558"/>
                  </a:lnTo>
                  <a:lnTo>
                    <a:pt x="5089" y="1558"/>
                  </a:lnTo>
                  <a:lnTo>
                    <a:pt x="5194" y="1504"/>
                  </a:lnTo>
                  <a:lnTo>
                    <a:pt x="5295" y="1453"/>
                  </a:lnTo>
                  <a:lnTo>
                    <a:pt x="5508" y="1356"/>
                  </a:lnTo>
                  <a:lnTo>
                    <a:pt x="5508" y="1356"/>
                  </a:lnTo>
                  <a:lnTo>
                    <a:pt x="5615" y="1308"/>
                  </a:lnTo>
                  <a:lnTo>
                    <a:pt x="5666" y="1286"/>
                  </a:lnTo>
                  <a:lnTo>
                    <a:pt x="5723" y="1262"/>
                  </a:lnTo>
                  <a:lnTo>
                    <a:pt x="5723" y="1262"/>
                  </a:lnTo>
                  <a:lnTo>
                    <a:pt x="5937" y="1177"/>
                  </a:lnTo>
                  <a:lnTo>
                    <a:pt x="6045" y="1133"/>
                  </a:lnTo>
                  <a:lnTo>
                    <a:pt x="6155" y="1093"/>
                  </a:lnTo>
                  <a:lnTo>
                    <a:pt x="6372" y="1012"/>
                  </a:lnTo>
                  <a:lnTo>
                    <a:pt x="6372" y="1012"/>
                  </a:lnTo>
                  <a:lnTo>
                    <a:pt x="6483" y="978"/>
                  </a:lnTo>
                  <a:lnTo>
                    <a:pt x="6593" y="943"/>
                  </a:lnTo>
                  <a:lnTo>
                    <a:pt x="6593" y="943"/>
                  </a:lnTo>
                  <a:lnTo>
                    <a:pt x="6703" y="908"/>
                  </a:lnTo>
                  <a:lnTo>
                    <a:pt x="6759" y="889"/>
                  </a:lnTo>
                  <a:lnTo>
                    <a:pt x="6816" y="873"/>
                  </a:lnTo>
                  <a:lnTo>
                    <a:pt x="7038" y="811"/>
                  </a:lnTo>
                  <a:lnTo>
                    <a:pt x="7151" y="782"/>
                  </a:lnTo>
                  <a:lnTo>
                    <a:pt x="7151" y="782"/>
                  </a:lnTo>
                  <a:lnTo>
                    <a:pt x="7208" y="768"/>
                  </a:lnTo>
                  <a:lnTo>
                    <a:pt x="7264" y="755"/>
                  </a:lnTo>
                  <a:lnTo>
                    <a:pt x="7490" y="701"/>
                  </a:lnTo>
                  <a:lnTo>
                    <a:pt x="7490" y="701"/>
                  </a:lnTo>
                  <a:lnTo>
                    <a:pt x="7546" y="690"/>
                  </a:lnTo>
                  <a:lnTo>
                    <a:pt x="7602" y="677"/>
                  </a:lnTo>
                  <a:lnTo>
                    <a:pt x="7718" y="655"/>
                  </a:lnTo>
                  <a:lnTo>
                    <a:pt x="7946" y="615"/>
                  </a:lnTo>
                  <a:lnTo>
                    <a:pt x="7946" y="615"/>
                  </a:lnTo>
                  <a:lnTo>
                    <a:pt x="8174" y="580"/>
                  </a:lnTo>
                  <a:lnTo>
                    <a:pt x="8405" y="548"/>
                  </a:lnTo>
                  <a:lnTo>
                    <a:pt x="8636" y="524"/>
                  </a:lnTo>
                  <a:lnTo>
                    <a:pt x="8636" y="524"/>
                  </a:lnTo>
                  <a:lnTo>
                    <a:pt x="8752" y="513"/>
                  </a:lnTo>
                  <a:lnTo>
                    <a:pt x="8811" y="508"/>
                  </a:lnTo>
                  <a:lnTo>
                    <a:pt x="8867" y="505"/>
                  </a:lnTo>
                  <a:lnTo>
                    <a:pt x="9098" y="492"/>
                  </a:lnTo>
                  <a:lnTo>
                    <a:pt x="9213" y="484"/>
                  </a:lnTo>
                  <a:lnTo>
                    <a:pt x="9329" y="481"/>
                  </a:lnTo>
                  <a:lnTo>
                    <a:pt x="9565" y="478"/>
                  </a:lnTo>
                  <a:lnTo>
                    <a:pt x="9624" y="475"/>
                  </a:lnTo>
                  <a:lnTo>
                    <a:pt x="9624" y="475"/>
                  </a:lnTo>
                  <a:lnTo>
                    <a:pt x="9678" y="475"/>
                  </a:lnTo>
                  <a:lnTo>
                    <a:pt x="9796" y="478"/>
                  </a:lnTo>
                  <a:lnTo>
                    <a:pt x="9796" y="478"/>
                  </a:lnTo>
                  <a:lnTo>
                    <a:pt x="10027" y="484"/>
                  </a:lnTo>
                  <a:lnTo>
                    <a:pt x="10257" y="497"/>
                  </a:lnTo>
                  <a:lnTo>
                    <a:pt x="10488" y="513"/>
                  </a:lnTo>
                  <a:lnTo>
                    <a:pt x="10719" y="537"/>
                  </a:lnTo>
                  <a:lnTo>
                    <a:pt x="10950" y="564"/>
                  </a:lnTo>
                  <a:lnTo>
                    <a:pt x="11181" y="599"/>
                  </a:lnTo>
                  <a:lnTo>
                    <a:pt x="11409" y="637"/>
                  </a:lnTo>
                  <a:lnTo>
                    <a:pt x="11637" y="682"/>
                  </a:lnTo>
                  <a:lnTo>
                    <a:pt x="11637" y="682"/>
                  </a:lnTo>
                  <a:lnTo>
                    <a:pt x="11653" y="685"/>
                  </a:lnTo>
                  <a:lnTo>
                    <a:pt x="11662" y="685"/>
                  </a:lnTo>
                  <a:lnTo>
                    <a:pt x="11662" y="685"/>
                  </a:lnTo>
                  <a:lnTo>
                    <a:pt x="11680" y="682"/>
                  </a:lnTo>
                  <a:lnTo>
                    <a:pt x="11699" y="677"/>
                  </a:lnTo>
                  <a:lnTo>
                    <a:pt x="11715" y="669"/>
                  </a:lnTo>
                  <a:lnTo>
                    <a:pt x="11731" y="658"/>
                  </a:lnTo>
                  <a:lnTo>
                    <a:pt x="11745" y="645"/>
                  </a:lnTo>
                  <a:lnTo>
                    <a:pt x="11755" y="629"/>
                  </a:lnTo>
                  <a:lnTo>
                    <a:pt x="11764" y="612"/>
                  </a:lnTo>
                  <a:lnTo>
                    <a:pt x="11769" y="593"/>
                  </a:lnTo>
                  <a:lnTo>
                    <a:pt x="11769" y="591"/>
                  </a:lnTo>
                  <a:lnTo>
                    <a:pt x="11790" y="430"/>
                  </a:lnTo>
                  <a:lnTo>
                    <a:pt x="12507" y="1665"/>
                  </a:lnTo>
                  <a:lnTo>
                    <a:pt x="11490" y="2610"/>
                  </a:lnTo>
                  <a:lnTo>
                    <a:pt x="11546" y="2197"/>
                  </a:lnTo>
                  <a:lnTo>
                    <a:pt x="11546" y="2197"/>
                  </a:lnTo>
                  <a:lnTo>
                    <a:pt x="11546" y="2197"/>
                  </a:lnTo>
                  <a:lnTo>
                    <a:pt x="11549" y="2178"/>
                  </a:lnTo>
                  <a:lnTo>
                    <a:pt x="11546" y="2162"/>
                  </a:lnTo>
                  <a:lnTo>
                    <a:pt x="11541" y="2146"/>
                  </a:lnTo>
                  <a:lnTo>
                    <a:pt x="11535" y="2132"/>
                  </a:lnTo>
                  <a:lnTo>
                    <a:pt x="11525" y="2116"/>
                  </a:lnTo>
                  <a:lnTo>
                    <a:pt x="11514" y="2105"/>
                  </a:lnTo>
                  <a:lnTo>
                    <a:pt x="11500" y="2095"/>
                  </a:lnTo>
                  <a:lnTo>
                    <a:pt x="11484" y="2087"/>
                  </a:lnTo>
                  <a:lnTo>
                    <a:pt x="11479" y="2084"/>
                  </a:lnTo>
                  <a:lnTo>
                    <a:pt x="11479" y="2084"/>
                  </a:lnTo>
                  <a:lnTo>
                    <a:pt x="11479" y="2084"/>
                  </a:lnTo>
                  <a:lnTo>
                    <a:pt x="11463" y="2079"/>
                  </a:lnTo>
                  <a:lnTo>
                    <a:pt x="11463" y="2079"/>
                  </a:lnTo>
                  <a:lnTo>
                    <a:pt x="11267" y="2041"/>
                  </a:lnTo>
                  <a:lnTo>
                    <a:pt x="11071" y="2003"/>
                  </a:lnTo>
                  <a:lnTo>
                    <a:pt x="10872" y="1974"/>
                  </a:lnTo>
                  <a:lnTo>
                    <a:pt x="10673" y="1947"/>
                  </a:lnTo>
                  <a:lnTo>
                    <a:pt x="10475" y="1925"/>
                  </a:lnTo>
                  <a:lnTo>
                    <a:pt x="10276" y="1910"/>
                  </a:lnTo>
                  <a:lnTo>
                    <a:pt x="10078" y="1899"/>
                  </a:lnTo>
                  <a:lnTo>
                    <a:pt x="9877" y="1891"/>
                  </a:lnTo>
                  <a:lnTo>
                    <a:pt x="9877" y="1891"/>
                  </a:lnTo>
                  <a:lnTo>
                    <a:pt x="9678" y="1888"/>
                  </a:lnTo>
                  <a:lnTo>
                    <a:pt x="9678" y="1888"/>
                  </a:lnTo>
                  <a:lnTo>
                    <a:pt x="9579" y="1891"/>
                  </a:lnTo>
                  <a:lnTo>
                    <a:pt x="9479" y="1893"/>
                  </a:lnTo>
                  <a:lnTo>
                    <a:pt x="9278" y="1896"/>
                  </a:lnTo>
                  <a:lnTo>
                    <a:pt x="9079" y="1910"/>
                  </a:lnTo>
                  <a:lnTo>
                    <a:pt x="9079" y="1910"/>
                  </a:lnTo>
                  <a:lnTo>
                    <a:pt x="8980" y="1918"/>
                  </a:lnTo>
                  <a:lnTo>
                    <a:pt x="8881" y="1925"/>
                  </a:lnTo>
                  <a:lnTo>
                    <a:pt x="8682" y="1947"/>
                  </a:lnTo>
                  <a:lnTo>
                    <a:pt x="8682" y="1947"/>
                  </a:lnTo>
                  <a:lnTo>
                    <a:pt x="8583" y="1958"/>
                  </a:lnTo>
                  <a:lnTo>
                    <a:pt x="8483" y="1971"/>
                  </a:lnTo>
                  <a:lnTo>
                    <a:pt x="8287" y="2001"/>
                  </a:lnTo>
                  <a:lnTo>
                    <a:pt x="8287" y="2001"/>
                  </a:lnTo>
                  <a:lnTo>
                    <a:pt x="8188" y="2017"/>
                  </a:lnTo>
                  <a:lnTo>
                    <a:pt x="8088" y="2036"/>
                  </a:lnTo>
                  <a:lnTo>
                    <a:pt x="7892" y="2073"/>
                  </a:lnTo>
                  <a:lnTo>
                    <a:pt x="7892" y="2073"/>
                  </a:lnTo>
                  <a:lnTo>
                    <a:pt x="7699" y="2119"/>
                  </a:lnTo>
                  <a:lnTo>
                    <a:pt x="7506" y="2167"/>
                  </a:lnTo>
                  <a:lnTo>
                    <a:pt x="7506" y="2167"/>
                  </a:lnTo>
                  <a:lnTo>
                    <a:pt x="7312" y="2221"/>
                  </a:lnTo>
                  <a:lnTo>
                    <a:pt x="7122" y="2280"/>
                  </a:lnTo>
                  <a:lnTo>
                    <a:pt x="6934" y="2342"/>
                  </a:lnTo>
                  <a:lnTo>
                    <a:pt x="6840" y="2377"/>
                  </a:lnTo>
                  <a:lnTo>
                    <a:pt x="6746" y="2409"/>
                  </a:lnTo>
                  <a:lnTo>
                    <a:pt x="6558" y="2481"/>
                  </a:lnTo>
                  <a:lnTo>
                    <a:pt x="6375" y="2557"/>
                  </a:lnTo>
                  <a:lnTo>
                    <a:pt x="6375" y="2557"/>
                  </a:lnTo>
                  <a:lnTo>
                    <a:pt x="6284" y="2597"/>
                  </a:lnTo>
                  <a:lnTo>
                    <a:pt x="6192" y="2637"/>
                  </a:lnTo>
                  <a:lnTo>
                    <a:pt x="6012" y="2723"/>
                  </a:lnTo>
                  <a:lnTo>
                    <a:pt x="6012" y="2723"/>
                  </a:lnTo>
                  <a:lnTo>
                    <a:pt x="5921" y="2766"/>
                  </a:lnTo>
                  <a:lnTo>
                    <a:pt x="5833" y="2812"/>
                  </a:lnTo>
                  <a:lnTo>
                    <a:pt x="5655" y="2903"/>
                  </a:lnTo>
                  <a:lnTo>
                    <a:pt x="5655" y="2903"/>
                  </a:lnTo>
                  <a:lnTo>
                    <a:pt x="5484" y="3000"/>
                  </a:lnTo>
                  <a:lnTo>
                    <a:pt x="5312" y="3102"/>
                  </a:lnTo>
                  <a:lnTo>
                    <a:pt x="5312" y="3102"/>
                  </a:lnTo>
                  <a:lnTo>
                    <a:pt x="5143" y="3207"/>
                  </a:lnTo>
                  <a:lnTo>
                    <a:pt x="4976" y="3317"/>
                  </a:lnTo>
                  <a:lnTo>
                    <a:pt x="4812" y="3429"/>
                  </a:lnTo>
                  <a:lnTo>
                    <a:pt x="4729" y="3486"/>
                  </a:lnTo>
                  <a:lnTo>
                    <a:pt x="4651" y="3545"/>
                  </a:lnTo>
                  <a:lnTo>
                    <a:pt x="4651" y="3545"/>
                  </a:lnTo>
                  <a:lnTo>
                    <a:pt x="4571" y="3604"/>
                  </a:lnTo>
                  <a:lnTo>
                    <a:pt x="4490" y="3666"/>
                  </a:lnTo>
                  <a:lnTo>
                    <a:pt x="4337" y="3789"/>
                  </a:lnTo>
                  <a:lnTo>
                    <a:pt x="4337" y="3789"/>
                  </a:lnTo>
                  <a:lnTo>
                    <a:pt x="4259" y="3854"/>
                  </a:lnTo>
                  <a:lnTo>
                    <a:pt x="4184" y="3918"/>
                  </a:lnTo>
                  <a:lnTo>
                    <a:pt x="4034" y="4050"/>
                  </a:lnTo>
                  <a:lnTo>
                    <a:pt x="4034" y="4050"/>
                  </a:lnTo>
                  <a:lnTo>
                    <a:pt x="3961" y="4117"/>
                  </a:lnTo>
                  <a:lnTo>
                    <a:pt x="3889" y="4184"/>
                  </a:lnTo>
                  <a:lnTo>
                    <a:pt x="3743" y="4321"/>
                  </a:lnTo>
                  <a:lnTo>
                    <a:pt x="3743" y="4321"/>
                  </a:lnTo>
                  <a:lnTo>
                    <a:pt x="3604" y="4463"/>
                  </a:lnTo>
                  <a:lnTo>
                    <a:pt x="3537" y="4536"/>
                  </a:lnTo>
                  <a:lnTo>
                    <a:pt x="3470" y="4608"/>
                  </a:lnTo>
                  <a:lnTo>
                    <a:pt x="3470" y="4608"/>
                  </a:lnTo>
                  <a:lnTo>
                    <a:pt x="3335" y="4756"/>
                  </a:lnTo>
                  <a:lnTo>
                    <a:pt x="3271" y="4831"/>
                  </a:lnTo>
                  <a:lnTo>
                    <a:pt x="3206" y="4906"/>
                  </a:lnTo>
                  <a:lnTo>
                    <a:pt x="3080" y="5062"/>
                  </a:lnTo>
                  <a:lnTo>
                    <a:pt x="2962" y="5218"/>
                  </a:lnTo>
                  <a:lnTo>
                    <a:pt x="2962" y="5218"/>
                  </a:lnTo>
                  <a:lnTo>
                    <a:pt x="2900" y="5298"/>
                  </a:lnTo>
                  <a:lnTo>
                    <a:pt x="2841" y="5379"/>
                  </a:lnTo>
                  <a:lnTo>
                    <a:pt x="2728" y="5540"/>
                  </a:lnTo>
                  <a:lnTo>
                    <a:pt x="2619" y="5707"/>
                  </a:lnTo>
                  <a:lnTo>
                    <a:pt x="2511" y="5873"/>
                  </a:lnTo>
                  <a:lnTo>
                    <a:pt x="2511" y="5873"/>
                  </a:lnTo>
                  <a:lnTo>
                    <a:pt x="2412" y="6042"/>
                  </a:lnTo>
                  <a:lnTo>
                    <a:pt x="2361" y="6128"/>
                  </a:lnTo>
                  <a:lnTo>
                    <a:pt x="2312" y="6214"/>
                  </a:lnTo>
                  <a:lnTo>
                    <a:pt x="2218" y="6391"/>
                  </a:lnTo>
                  <a:lnTo>
                    <a:pt x="2218" y="6391"/>
                  </a:lnTo>
                  <a:lnTo>
                    <a:pt x="2173" y="6477"/>
                  </a:lnTo>
                  <a:lnTo>
                    <a:pt x="2130" y="6566"/>
                  </a:lnTo>
                  <a:lnTo>
                    <a:pt x="2041" y="6746"/>
                  </a:lnTo>
                  <a:lnTo>
                    <a:pt x="2041" y="6746"/>
                  </a:lnTo>
                  <a:lnTo>
                    <a:pt x="2001" y="6835"/>
                  </a:lnTo>
                  <a:lnTo>
                    <a:pt x="1961" y="6926"/>
                  </a:lnTo>
                  <a:lnTo>
                    <a:pt x="1961" y="6926"/>
                  </a:lnTo>
                  <a:lnTo>
                    <a:pt x="1923" y="7017"/>
                  </a:lnTo>
                  <a:lnTo>
                    <a:pt x="1883" y="7108"/>
                  </a:lnTo>
                  <a:lnTo>
                    <a:pt x="1813" y="7294"/>
                  </a:lnTo>
                  <a:lnTo>
                    <a:pt x="1813" y="7294"/>
                  </a:lnTo>
                  <a:lnTo>
                    <a:pt x="1778" y="7385"/>
                  </a:lnTo>
                  <a:lnTo>
                    <a:pt x="1746" y="7479"/>
                  </a:lnTo>
                  <a:lnTo>
                    <a:pt x="1681" y="7667"/>
                  </a:lnTo>
                  <a:lnTo>
                    <a:pt x="1681" y="7667"/>
                  </a:lnTo>
                  <a:lnTo>
                    <a:pt x="1652" y="7761"/>
                  </a:lnTo>
                  <a:lnTo>
                    <a:pt x="1625" y="7855"/>
                  </a:lnTo>
                  <a:lnTo>
                    <a:pt x="1569" y="8046"/>
                  </a:lnTo>
                  <a:lnTo>
                    <a:pt x="1569" y="8046"/>
                  </a:lnTo>
                  <a:lnTo>
                    <a:pt x="1630" y="7858"/>
                  </a:lnTo>
                  <a:lnTo>
                    <a:pt x="1660" y="7764"/>
                  </a:lnTo>
                  <a:lnTo>
                    <a:pt x="1695" y="7670"/>
                  </a:lnTo>
                  <a:lnTo>
                    <a:pt x="1695" y="7670"/>
                  </a:lnTo>
                  <a:lnTo>
                    <a:pt x="1762" y="7484"/>
                  </a:lnTo>
                  <a:lnTo>
                    <a:pt x="1799" y="7393"/>
                  </a:lnTo>
                  <a:lnTo>
                    <a:pt x="1837" y="7302"/>
                  </a:lnTo>
                  <a:lnTo>
                    <a:pt x="1912" y="7119"/>
                  </a:lnTo>
                  <a:lnTo>
                    <a:pt x="1912" y="7119"/>
                  </a:lnTo>
                  <a:lnTo>
                    <a:pt x="1952" y="7030"/>
                  </a:lnTo>
                  <a:lnTo>
                    <a:pt x="1995" y="6942"/>
                  </a:lnTo>
                  <a:lnTo>
                    <a:pt x="1995" y="6942"/>
                  </a:lnTo>
                  <a:lnTo>
                    <a:pt x="2036" y="6851"/>
                  </a:lnTo>
                  <a:lnTo>
                    <a:pt x="2079" y="6762"/>
                  </a:lnTo>
                  <a:lnTo>
                    <a:pt x="2170" y="6587"/>
                  </a:lnTo>
                  <a:lnTo>
                    <a:pt x="2215" y="6499"/>
                  </a:lnTo>
                  <a:lnTo>
                    <a:pt x="2215" y="6499"/>
                  </a:lnTo>
                  <a:lnTo>
                    <a:pt x="2264" y="6413"/>
                  </a:lnTo>
                  <a:lnTo>
                    <a:pt x="2361" y="6244"/>
                  </a:lnTo>
                  <a:lnTo>
                    <a:pt x="2361" y="6244"/>
                  </a:lnTo>
                  <a:lnTo>
                    <a:pt x="2412" y="6158"/>
                  </a:lnTo>
                  <a:lnTo>
                    <a:pt x="2463" y="6074"/>
                  </a:lnTo>
                  <a:lnTo>
                    <a:pt x="2567" y="5908"/>
                  </a:lnTo>
                  <a:lnTo>
                    <a:pt x="2567" y="5908"/>
                  </a:lnTo>
                  <a:lnTo>
                    <a:pt x="2678" y="5744"/>
                  </a:lnTo>
                  <a:lnTo>
                    <a:pt x="2790" y="5583"/>
                  </a:lnTo>
                  <a:lnTo>
                    <a:pt x="2906" y="5425"/>
                  </a:lnTo>
                  <a:lnTo>
                    <a:pt x="2965" y="5347"/>
                  </a:lnTo>
                  <a:lnTo>
                    <a:pt x="3026" y="5269"/>
                  </a:lnTo>
                  <a:lnTo>
                    <a:pt x="3150" y="5116"/>
                  </a:lnTo>
                  <a:lnTo>
                    <a:pt x="3279" y="4968"/>
                  </a:lnTo>
                  <a:lnTo>
                    <a:pt x="3279" y="4968"/>
                  </a:lnTo>
                  <a:lnTo>
                    <a:pt x="3343" y="4893"/>
                  </a:lnTo>
                  <a:lnTo>
                    <a:pt x="3408" y="4820"/>
                  </a:lnTo>
                  <a:lnTo>
                    <a:pt x="3542" y="4678"/>
                  </a:lnTo>
                  <a:lnTo>
                    <a:pt x="3542" y="4678"/>
                  </a:lnTo>
                  <a:lnTo>
                    <a:pt x="3612" y="4608"/>
                  </a:lnTo>
                  <a:lnTo>
                    <a:pt x="3682" y="4539"/>
                  </a:lnTo>
                  <a:lnTo>
                    <a:pt x="3821" y="4399"/>
                  </a:lnTo>
                  <a:lnTo>
                    <a:pt x="3821" y="4399"/>
                  </a:lnTo>
                  <a:lnTo>
                    <a:pt x="3964" y="4267"/>
                  </a:lnTo>
                  <a:lnTo>
                    <a:pt x="4036" y="4200"/>
                  </a:lnTo>
                  <a:lnTo>
                    <a:pt x="4112" y="4136"/>
                  </a:lnTo>
                  <a:lnTo>
                    <a:pt x="4112" y="4136"/>
                  </a:lnTo>
                  <a:lnTo>
                    <a:pt x="4259" y="4009"/>
                  </a:lnTo>
                  <a:lnTo>
                    <a:pt x="4334" y="3945"/>
                  </a:lnTo>
                  <a:lnTo>
                    <a:pt x="4412" y="3886"/>
                  </a:lnTo>
                  <a:lnTo>
                    <a:pt x="4568" y="3765"/>
                  </a:lnTo>
                  <a:lnTo>
                    <a:pt x="4568" y="3765"/>
                  </a:lnTo>
                  <a:lnTo>
                    <a:pt x="4646" y="3706"/>
                  </a:lnTo>
                  <a:lnTo>
                    <a:pt x="4726" y="3650"/>
                  </a:lnTo>
                  <a:lnTo>
                    <a:pt x="4726" y="3650"/>
                  </a:lnTo>
                  <a:lnTo>
                    <a:pt x="4804" y="3590"/>
                  </a:lnTo>
                  <a:lnTo>
                    <a:pt x="4885" y="3534"/>
                  </a:lnTo>
                  <a:lnTo>
                    <a:pt x="5049" y="3427"/>
                  </a:lnTo>
                  <a:lnTo>
                    <a:pt x="5215" y="3322"/>
                  </a:lnTo>
                  <a:lnTo>
                    <a:pt x="5382" y="3220"/>
                  </a:lnTo>
                  <a:lnTo>
                    <a:pt x="5382" y="3220"/>
                  </a:lnTo>
                  <a:lnTo>
                    <a:pt x="5553" y="3123"/>
                  </a:lnTo>
                  <a:lnTo>
                    <a:pt x="5725" y="3029"/>
                  </a:lnTo>
                  <a:lnTo>
                    <a:pt x="5900" y="2943"/>
                  </a:lnTo>
                  <a:lnTo>
                    <a:pt x="5900" y="2943"/>
                  </a:lnTo>
                  <a:lnTo>
                    <a:pt x="5986" y="2898"/>
                  </a:lnTo>
                  <a:lnTo>
                    <a:pt x="6077" y="2857"/>
                  </a:lnTo>
                  <a:lnTo>
                    <a:pt x="6077" y="2857"/>
                  </a:lnTo>
                  <a:lnTo>
                    <a:pt x="6254" y="2777"/>
                  </a:lnTo>
                  <a:lnTo>
                    <a:pt x="6343" y="2739"/>
                  </a:lnTo>
                  <a:lnTo>
                    <a:pt x="6434" y="2702"/>
                  </a:lnTo>
                  <a:lnTo>
                    <a:pt x="6617" y="2629"/>
                  </a:lnTo>
                  <a:lnTo>
                    <a:pt x="6799" y="2562"/>
                  </a:lnTo>
                  <a:lnTo>
                    <a:pt x="6799" y="2562"/>
                  </a:lnTo>
                  <a:lnTo>
                    <a:pt x="6985" y="2498"/>
                  </a:lnTo>
                  <a:lnTo>
                    <a:pt x="7173" y="2441"/>
                  </a:lnTo>
                  <a:lnTo>
                    <a:pt x="7361" y="2385"/>
                  </a:lnTo>
                  <a:lnTo>
                    <a:pt x="7549" y="2336"/>
                  </a:lnTo>
                  <a:lnTo>
                    <a:pt x="7549" y="2336"/>
                  </a:lnTo>
                  <a:lnTo>
                    <a:pt x="7739" y="2291"/>
                  </a:lnTo>
                  <a:lnTo>
                    <a:pt x="7930" y="2248"/>
                  </a:lnTo>
                  <a:lnTo>
                    <a:pt x="8123" y="2213"/>
                  </a:lnTo>
                  <a:lnTo>
                    <a:pt x="8123" y="2213"/>
                  </a:lnTo>
                  <a:lnTo>
                    <a:pt x="8217" y="2197"/>
                  </a:lnTo>
                  <a:lnTo>
                    <a:pt x="8314" y="2181"/>
                  </a:lnTo>
                  <a:lnTo>
                    <a:pt x="8314" y="2181"/>
                  </a:lnTo>
                  <a:lnTo>
                    <a:pt x="8507" y="2154"/>
                  </a:lnTo>
                  <a:lnTo>
                    <a:pt x="8604" y="2140"/>
                  </a:lnTo>
                  <a:lnTo>
                    <a:pt x="8703" y="2130"/>
                  </a:lnTo>
                  <a:lnTo>
                    <a:pt x="8897" y="2111"/>
                  </a:lnTo>
                  <a:lnTo>
                    <a:pt x="8897" y="2111"/>
                  </a:lnTo>
                  <a:lnTo>
                    <a:pt x="8993" y="2103"/>
                  </a:lnTo>
                  <a:lnTo>
                    <a:pt x="9093" y="2097"/>
                  </a:lnTo>
                  <a:lnTo>
                    <a:pt x="9286" y="2087"/>
                  </a:lnTo>
                  <a:lnTo>
                    <a:pt x="9482" y="2084"/>
                  </a:lnTo>
                  <a:lnTo>
                    <a:pt x="9482" y="2084"/>
                  </a:lnTo>
                  <a:lnTo>
                    <a:pt x="9579" y="2081"/>
                  </a:lnTo>
                  <a:lnTo>
                    <a:pt x="9678" y="2081"/>
                  </a:lnTo>
                  <a:lnTo>
                    <a:pt x="9678" y="2081"/>
                  </a:lnTo>
                  <a:lnTo>
                    <a:pt x="9871" y="2087"/>
                  </a:lnTo>
                  <a:lnTo>
                    <a:pt x="9871" y="2087"/>
                  </a:lnTo>
                  <a:lnTo>
                    <a:pt x="10057" y="2095"/>
                  </a:lnTo>
                  <a:lnTo>
                    <a:pt x="10238" y="2105"/>
                  </a:lnTo>
                  <a:lnTo>
                    <a:pt x="10421" y="2122"/>
                  </a:lnTo>
                  <a:lnTo>
                    <a:pt x="10603" y="2140"/>
                  </a:lnTo>
                  <a:lnTo>
                    <a:pt x="10786" y="2165"/>
                  </a:lnTo>
                  <a:lnTo>
                    <a:pt x="10969" y="2194"/>
                  </a:lnTo>
                  <a:lnTo>
                    <a:pt x="11149" y="2226"/>
                  </a:lnTo>
                  <a:lnTo>
                    <a:pt x="11331" y="2261"/>
                  </a:lnTo>
                  <a:lnTo>
                    <a:pt x="11245" y="2871"/>
                  </a:lnTo>
                  <a:lnTo>
                    <a:pt x="11245" y="2871"/>
                  </a:lnTo>
                  <a:lnTo>
                    <a:pt x="11245" y="2892"/>
                  </a:lnTo>
                  <a:lnTo>
                    <a:pt x="11251" y="2916"/>
                  </a:lnTo>
                  <a:lnTo>
                    <a:pt x="11259" y="2935"/>
                  </a:lnTo>
                  <a:lnTo>
                    <a:pt x="11272" y="2957"/>
                  </a:lnTo>
                  <a:lnTo>
                    <a:pt x="11272" y="2957"/>
                  </a:lnTo>
                  <a:lnTo>
                    <a:pt x="11288" y="2970"/>
                  </a:lnTo>
                  <a:lnTo>
                    <a:pt x="11307" y="2981"/>
                  </a:lnTo>
                  <a:lnTo>
                    <a:pt x="11326" y="2986"/>
                  </a:lnTo>
                  <a:lnTo>
                    <a:pt x="11345" y="2989"/>
                  </a:lnTo>
                  <a:lnTo>
                    <a:pt x="11366" y="2986"/>
                  </a:lnTo>
                  <a:lnTo>
                    <a:pt x="11385" y="2984"/>
                  </a:lnTo>
                  <a:lnTo>
                    <a:pt x="11404" y="2973"/>
                  </a:lnTo>
                  <a:lnTo>
                    <a:pt x="11420" y="2962"/>
                  </a:lnTo>
                  <a:lnTo>
                    <a:pt x="11420" y="2962"/>
                  </a:lnTo>
                  <a:lnTo>
                    <a:pt x="12711" y="1762"/>
                  </a:lnTo>
                  <a:lnTo>
                    <a:pt x="12711" y="1762"/>
                  </a:lnTo>
                  <a:lnTo>
                    <a:pt x="12725" y="1748"/>
                  </a:lnTo>
                  <a:lnTo>
                    <a:pt x="12733" y="1732"/>
                  </a:lnTo>
                  <a:lnTo>
                    <a:pt x="12741" y="1716"/>
                  </a:lnTo>
                  <a:lnTo>
                    <a:pt x="12744" y="1700"/>
                  </a:lnTo>
                  <a:lnTo>
                    <a:pt x="12746" y="1681"/>
                  </a:lnTo>
                  <a:lnTo>
                    <a:pt x="12744" y="1665"/>
                  </a:lnTo>
                  <a:lnTo>
                    <a:pt x="12741" y="1646"/>
                  </a:lnTo>
                  <a:lnTo>
                    <a:pt x="12733" y="1630"/>
                  </a:lnTo>
                </a:path>
              </a:pathLst>
            </a:custGeom>
            <a:solidFill>
              <a:srgbClr val="851618"/>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7" name="Freeform 2"/>
            <p:cNvSpPr>
              <a:spLocks noChangeArrowheads="1"/>
            </p:cNvSpPr>
            <p:nvPr/>
          </p:nvSpPr>
          <p:spPr bwMode="auto">
            <a:xfrm>
              <a:off x="2856789" y="1169303"/>
              <a:ext cx="1173432" cy="1822896"/>
            </a:xfrm>
            <a:custGeom>
              <a:avLst/>
              <a:gdLst>
                <a:gd name="T0" fmla="*/ 7522 w 7998"/>
                <a:gd name="T1" fmla="*/ 10692 h 12428"/>
                <a:gd name="T2" fmla="*/ 7570 w 7998"/>
                <a:gd name="T3" fmla="*/ 9530 h 12428"/>
                <a:gd name="T4" fmla="*/ 7516 w 7998"/>
                <a:gd name="T5" fmla="*/ 8601 h 12428"/>
                <a:gd name="T6" fmla="*/ 7353 w 7998"/>
                <a:gd name="T7" fmla="*/ 7567 h 12428"/>
                <a:gd name="T8" fmla="*/ 7006 w 7998"/>
                <a:gd name="T9" fmla="*/ 6334 h 12428"/>
                <a:gd name="T10" fmla="*/ 6558 w 7998"/>
                <a:gd name="T11" fmla="*/ 5263 h 12428"/>
                <a:gd name="T12" fmla="*/ 6139 w 7998"/>
                <a:gd name="T13" fmla="*/ 4498 h 12428"/>
                <a:gd name="T14" fmla="*/ 5693 w 7998"/>
                <a:gd name="T15" fmla="*/ 3818 h 12428"/>
                <a:gd name="T16" fmla="*/ 4997 w 7998"/>
                <a:gd name="T17" fmla="*/ 2961 h 12428"/>
                <a:gd name="T18" fmla="*/ 4173 w 7998"/>
                <a:gd name="T19" fmla="*/ 2145 h 12428"/>
                <a:gd name="T20" fmla="*/ 3260 w 7998"/>
                <a:gd name="T21" fmla="*/ 1434 h 12428"/>
                <a:gd name="T22" fmla="*/ 2473 w 7998"/>
                <a:gd name="T23" fmla="*/ 945 h 12428"/>
                <a:gd name="T24" fmla="*/ 1754 w 7998"/>
                <a:gd name="T25" fmla="*/ 577 h 12428"/>
                <a:gd name="T26" fmla="*/ 897 w 7998"/>
                <a:gd name="T27" fmla="*/ 231 h 12428"/>
                <a:gd name="T28" fmla="*/ 344 w 7998"/>
                <a:gd name="T29" fmla="*/ 67 h 12428"/>
                <a:gd name="T30" fmla="*/ 1206 w 7998"/>
                <a:gd name="T31" fmla="*/ 386 h 12428"/>
                <a:gd name="T32" fmla="*/ 1936 w 7998"/>
                <a:gd name="T33" fmla="*/ 727 h 12428"/>
                <a:gd name="T34" fmla="*/ 2683 w 7998"/>
                <a:gd name="T35" fmla="*/ 1154 h 12428"/>
                <a:gd name="T36" fmla="*/ 3572 w 7998"/>
                <a:gd name="T37" fmla="*/ 1788 h 12428"/>
                <a:gd name="T38" fmla="*/ 4506 w 7998"/>
                <a:gd name="T39" fmla="*/ 2631 h 12428"/>
                <a:gd name="T40" fmla="*/ 5118 w 7998"/>
                <a:gd name="T41" fmla="*/ 3313 h 12428"/>
                <a:gd name="T42" fmla="*/ 5725 w 7998"/>
                <a:gd name="T43" fmla="*/ 4143 h 12428"/>
                <a:gd name="T44" fmla="*/ 6083 w 7998"/>
                <a:gd name="T45" fmla="*/ 4731 h 12428"/>
                <a:gd name="T46" fmla="*/ 6673 w 7998"/>
                <a:gd name="T47" fmla="*/ 5967 h 12428"/>
                <a:gd name="T48" fmla="*/ 6969 w 7998"/>
                <a:gd name="T49" fmla="*/ 6831 h 12428"/>
                <a:gd name="T50" fmla="*/ 7224 w 7998"/>
                <a:gd name="T51" fmla="*/ 7943 h 12428"/>
                <a:gd name="T52" fmla="*/ 7334 w 7998"/>
                <a:gd name="T53" fmla="*/ 8848 h 12428"/>
                <a:gd name="T54" fmla="*/ 7366 w 7998"/>
                <a:gd name="T55" fmla="*/ 9760 h 12428"/>
                <a:gd name="T56" fmla="*/ 7253 w 7998"/>
                <a:gd name="T57" fmla="*/ 11124 h 12428"/>
                <a:gd name="T58" fmla="*/ 7248 w 7998"/>
                <a:gd name="T59" fmla="*/ 11444 h 12428"/>
                <a:gd name="T60" fmla="*/ 5715 w 7998"/>
                <a:gd name="T61" fmla="*/ 11192 h 12428"/>
                <a:gd name="T62" fmla="*/ 5814 w 7998"/>
                <a:gd name="T63" fmla="*/ 11154 h 12428"/>
                <a:gd name="T64" fmla="*/ 5865 w 7998"/>
                <a:gd name="T65" fmla="*/ 10915 h 12428"/>
                <a:gd name="T66" fmla="*/ 5954 w 7998"/>
                <a:gd name="T67" fmla="*/ 9587 h 12428"/>
                <a:gd name="T68" fmla="*/ 5879 w 7998"/>
                <a:gd name="T69" fmla="*/ 8542 h 12428"/>
                <a:gd name="T70" fmla="*/ 5720 w 7998"/>
                <a:gd name="T71" fmla="*/ 7699 h 12428"/>
                <a:gd name="T72" fmla="*/ 5508 w 7998"/>
                <a:gd name="T73" fmla="*/ 6968 h 12428"/>
                <a:gd name="T74" fmla="*/ 5151 w 7998"/>
                <a:gd name="T75" fmla="*/ 6088 h 12428"/>
                <a:gd name="T76" fmla="*/ 4697 w 7998"/>
                <a:gd name="T77" fmla="*/ 5255 h 12428"/>
                <a:gd name="T78" fmla="*/ 4034 w 7998"/>
                <a:gd name="T79" fmla="*/ 4328 h 12428"/>
                <a:gd name="T80" fmla="*/ 3526 w 7998"/>
                <a:gd name="T81" fmla="*/ 3765 h 12428"/>
                <a:gd name="T82" fmla="*/ 2898 w 7998"/>
                <a:gd name="T83" fmla="*/ 3190 h 12428"/>
                <a:gd name="T84" fmla="*/ 2213 w 7998"/>
                <a:gd name="T85" fmla="*/ 2685 h 12428"/>
                <a:gd name="T86" fmla="*/ 1483 w 7998"/>
                <a:gd name="T87" fmla="*/ 2250 h 12428"/>
                <a:gd name="T88" fmla="*/ 623 w 7998"/>
                <a:gd name="T89" fmla="*/ 1858 h 12428"/>
                <a:gd name="T90" fmla="*/ 178 w 7998"/>
                <a:gd name="T91" fmla="*/ 1707 h 12428"/>
                <a:gd name="T92" fmla="*/ 959 w 7998"/>
                <a:gd name="T93" fmla="*/ 2032 h 12428"/>
                <a:gd name="T94" fmla="*/ 1783 w 7998"/>
                <a:gd name="T95" fmla="*/ 2481 h 12428"/>
                <a:gd name="T96" fmla="*/ 2476 w 7998"/>
                <a:gd name="T97" fmla="*/ 2964 h 12428"/>
                <a:gd name="T98" fmla="*/ 3118 w 7998"/>
                <a:gd name="T99" fmla="*/ 3509 h 12428"/>
                <a:gd name="T100" fmla="*/ 3701 w 7998"/>
                <a:gd name="T101" fmla="*/ 4116 h 12428"/>
                <a:gd name="T102" fmla="*/ 4168 w 7998"/>
                <a:gd name="T103" fmla="*/ 4702 h 12428"/>
                <a:gd name="T104" fmla="*/ 4810 w 7998"/>
                <a:gd name="T105" fmla="*/ 5733 h 12428"/>
                <a:gd name="T106" fmla="*/ 5127 w 7998"/>
                <a:gd name="T107" fmla="*/ 6410 h 12428"/>
                <a:gd name="T108" fmla="*/ 5433 w 7998"/>
                <a:gd name="T109" fmla="*/ 7288 h 12428"/>
                <a:gd name="T110" fmla="*/ 5607 w 7998"/>
                <a:gd name="T111" fmla="*/ 8013 h 12428"/>
                <a:gd name="T112" fmla="*/ 5723 w 7998"/>
                <a:gd name="T113" fmla="*/ 8843 h 12428"/>
                <a:gd name="T114" fmla="*/ 5744 w 7998"/>
                <a:gd name="T115" fmla="*/ 10144 h 12428"/>
                <a:gd name="T116" fmla="*/ 5145 w 7998"/>
                <a:gd name="T117" fmla="*/ 10885 h 12428"/>
                <a:gd name="T118" fmla="*/ 5027 w 7998"/>
                <a:gd name="T119" fmla="*/ 10958 h 12428"/>
                <a:gd name="T120" fmla="*/ 6201 w 7998"/>
                <a:gd name="T121" fmla="*/ 12389 h 12428"/>
                <a:gd name="T122" fmla="*/ 6329 w 7998"/>
                <a:gd name="T123" fmla="*/ 12413 h 12428"/>
                <a:gd name="T124" fmla="*/ 7997 w 7998"/>
                <a:gd name="T125" fmla="*/ 11463 h 12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998" h="12428">
                  <a:moveTo>
                    <a:pt x="7909" y="11361"/>
                  </a:moveTo>
                  <a:lnTo>
                    <a:pt x="7444" y="11280"/>
                  </a:lnTo>
                  <a:lnTo>
                    <a:pt x="7444" y="11280"/>
                  </a:lnTo>
                  <a:lnTo>
                    <a:pt x="7463" y="11154"/>
                  </a:lnTo>
                  <a:lnTo>
                    <a:pt x="7463" y="11154"/>
                  </a:lnTo>
                  <a:lnTo>
                    <a:pt x="7495" y="10923"/>
                  </a:lnTo>
                  <a:lnTo>
                    <a:pt x="7495" y="10923"/>
                  </a:lnTo>
                  <a:lnTo>
                    <a:pt x="7522" y="10692"/>
                  </a:lnTo>
                  <a:lnTo>
                    <a:pt x="7543" y="10461"/>
                  </a:lnTo>
                  <a:lnTo>
                    <a:pt x="7543" y="10461"/>
                  </a:lnTo>
                  <a:lnTo>
                    <a:pt x="7557" y="10227"/>
                  </a:lnTo>
                  <a:lnTo>
                    <a:pt x="7568" y="9996"/>
                  </a:lnTo>
                  <a:lnTo>
                    <a:pt x="7573" y="9763"/>
                  </a:lnTo>
                  <a:lnTo>
                    <a:pt x="7573" y="9646"/>
                  </a:lnTo>
                  <a:lnTo>
                    <a:pt x="7570" y="9530"/>
                  </a:lnTo>
                  <a:lnTo>
                    <a:pt x="7570" y="9530"/>
                  </a:lnTo>
                  <a:lnTo>
                    <a:pt x="7565" y="9299"/>
                  </a:lnTo>
                  <a:lnTo>
                    <a:pt x="7562" y="9184"/>
                  </a:lnTo>
                  <a:lnTo>
                    <a:pt x="7554" y="9066"/>
                  </a:lnTo>
                  <a:lnTo>
                    <a:pt x="7541" y="8832"/>
                  </a:lnTo>
                  <a:lnTo>
                    <a:pt x="7541" y="8832"/>
                  </a:lnTo>
                  <a:lnTo>
                    <a:pt x="7535" y="8776"/>
                  </a:lnTo>
                  <a:lnTo>
                    <a:pt x="7530" y="8716"/>
                  </a:lnTo>
                  <a:lnTo>
                    <a:pt x="7516" y="8601"/>
                  </a:lnTo>
                  <a:lnTo>
                    <a:pt x="7492" y="8370"/>
                  </a:lnTo>
                  <a:lnTo>
                    <a:pt x="7457" y="8139"/>
                  </a:lnTo>
                  <a:lnTo>
                    <a:pt x="7457" y="8139"/>
                  </a:lnTo>
                  <a:lnTo>
                    <a:pt x="7439" y="8024"/>
                  </a:lnTo>
                  <a:lnTo>
                    <a:pt x="7420" y="7908"/>
                  </a:lnTo>
                  <a:lnTo>
                    <a:pt x="7374" y="7680"/>
                  </a:lnTo>
                  <a:lnTo>
                    <a:pt x="7374" y="7680"/>
                  </a:lnTo>
                  <a:lnTo>
                    <a:pt x="7353" y="7567"/>
                  </a:lnTo>
                  <a:lnTo>
                    <a:pt x="7329" y="7452"/>
                  </a:lnTo>
                  <a:lnTo>
                    <a:pt x="7272" y="7226"/>
                  </a:lnTo>
                  <a:lnTo>
                    <a:pt x="7213" y="7001"/>
                  </a:lnTo>
                  <a:lnTo>
                    <a:pt x="7151" y="6777"/>
                  </a:lnTo>
                  <a:lnTo>
                    <a:pt x="7151" y="6777"/>
                  </a:lnTo>
                  <a:lnTo>
                    <a:pt x="7116" y="6665"/>
                  </a:lnTo>
                  <a:lnTo>
                    <a:pt x="7081" y="6555"/>
                  </a:lnTo>
                  <a:lnTo>
                    <a:pt x="7006" y="6334"/>
                  </a:lnTo>
                  <a:lnTo>
                    <a:pt x="7006" y="6334"/>
                  </a:lnTo>
                  <a:lnTo>
                    <a:pt x="6926" y="6117"/>
                  </a:lnTo>
                  <a:lnTo>
                    <a:pt x="6885" y="6007"/>
                  </a:lnTo>
                  <a:lnTo>
                    <a:pt x="6842" y="5899"/>
                  </a:lnTo>
                  <a:lnTo>
                    <a:pt x="6842" y="5899"/>
                  </a:lnTo>
                  <a:lnTo>
                    <a:pt x="6751" y="5684"/>
                  </a:lnTo>
                  <a:lnTo>
                    <a:pt x="6657" y="5473"/>
                  </a:lnTo>
                  <a:lnTo>
                    <a:pt x="6558" y="5263"/>
                  </a:lnTo>
                  <a:lnTo>
                    <a:pt x="6504" y="5158"/>
                  </a:lnTo>
                  <a:lnTo>
                    <a:pt x="6450" y="5056"/>
                  </a:lnTo>
                  <a:lnTo>
                    <a:pt x="6343" y="4849"/>
                  </a:lnTo>
                  <a:lnTo>
                    <a:pt x="6343" y="4849"/>
                  </a:lnTo>
                  <a:lnTo>
                    <a:pt x="6227" y="4648"/>
                  </a:lnTo>
                  <a:lnTo>
                    <a:pt x="6227" y="4648"/>
                  </a:lnTo>
                  <a:lnTo>
                    <a:pt x="6168" y="4546"/>
                  </a:lnTo>
                  <a:lnTo>
                    <a:pt x="6139" y="4498"/>
                  </a:lnTo>
                  <a:lnTo>
                    <a:pt x="6109" y="4447"/>
                  </a:lnTo>
                  <a:lnTo>
                    <a:pt x="5986" y="4251"/>
                  </a:lnTo>
                  <a:lnTo>
                    <a:pt x="5924" y="4154"/>
                  </a:lnTo>
                  <a:lnTo>
                    <a:pt x="5924" y="4154"/>
                  </a:lnTo>
                  <a:lnTo>
                    <a:pt x="5857" y="4057"/>
                  </a:lnTo>
                  <a:lnTo>
                    <a:pt x="5725" y="3867"/>
                  </a:lnTo>
                  <a:lnTo>
                    <a:pt x="5725" y="3867"/>
                  </a:lnTo>
                  <a:lnTo>
                    <a:pt x="5693" y="3818"/>
                  </a:lnTo>
                  <a:lnTo>
                    <a:pt x="5658" y="3770"/>
                  </a:lnTo>
                  <a:lnTo>
                    <a:pt x="5588" y="3679"/>
                  </a:lnTo>
                  <a:lnTo>
                    <a:pt x="5449" y="3493"/>
                  </a:lnTo>
                  <a:lnTo>
                    <a:pt x="5449" y="3493"/>
                  </a:lnTo>
                  <a:lnTo>
                    <a:pt x="5301" y="3313"/>
                  </a:lnTo>
                  <a:lnTo>
                    <a:pt x="5229" y="3222"/>
                  </a:lnTo>
                  <a:lnTo>
                    <a:pt x="5153" y="3134"/>
                  </a:lnTo>
                  <a:lnTo>
                    <a:pt x="4997" y="2961"/>
                  </a:lnTo>
                  <a:lnTo>
                    <a:pt x="4922" y="2873"/>
                  </a:lnTo>
                  <a:lnTo>
                    <a:pt x="4842" y="2790"/>
                  </a:lnTo>
                  <a:lnTo>
                    <a:pt x="4842" y="2790"/>
                  </a:lnTo>
                  <a:lnTo>
                    <a:pt x="4681" y="2623"/>
                  </a:lnTo>
                  <a:lnTo>
                    <a:pt x="4597" y="2540"/>
                  </a:lnTo>
                  <a:lnTo>
                    <a:pt x="4514" y="2462"/>
                  </a:lnTo>
                  <a:lnTo>
                    <a:pt x="4348" y="2301"/>
                  </a:lnTo>
                  <a:lnTo>
                    <a:pt x="4173" y="2145"/>
                  </a:lnTo>
                  <a:lnTo>
                    <a:pt x="4173" y="2145"/>
                  </a:lnTo>
                  <a:lnTo>
                    <a:pt x="4085" y="2070"/>
                  </a:lnTo>
                  <a:lnTo>
                    <a:pt x="3999" y="1995"/>
                  </a:lnTo>
                  <a:lnTo>
                    <a:pt x="3819" y="1847"/>
                  </a:lnTo>
                  <a:lnTo>
                    <a:pt x="3636" y="1705"/>
                  </a:lnTo>
                  <a:lnTo>
                    <a:pt x="3448" y="1568"/>
                  </a:lnTo>
                  <a:lnTo>
                    <a:pt x="3448" y="1568"/>
                  </a:lnTo>
                  <a:lnTo>
                    <a:pt x="3260" y="1434"/>
                  </a:lnTo>
                  <a:lnTo>
                    <a:pt x="3067" y="1305"/>
                  </a:lnTo>
                  <a:lnTo>
                    <a:pt x="2871" y="1181"/>
                  </a:lnTo>
                  <a:lnTo>
                    <a:pt x="2871" y="1181"/>
                  </a:lnTo>
                  <a:lnTo>
                    <a:pt x="2774" y="1119"/>
                  </a:lnTo>
                  <a:lnTo>
                    <a:pt x="2726" y="1090"/>
                  </a:lnTo>
                  <a:lnTo>
                    <a:pt x="2675" y="1060"/>
                  </a:lnTo>
                  <a:lnTo>
                    <a:pt x="2675" y="1060"/>
                  </a:lnTo>
                  <a:lnTo>
                    <a:pt x="2473" y="945"/>
                  </a:lnTo>
                  <a:lnTo>
                    <a:pt x="2374" y="888"/>
                  </a:lnTo>
                  <a:lnTo>
                    <a:pt x="2272" y="835"/>
                  </a:lnTo>
                  <a:lnTo>
                    <a:pt x="2065" y="727"/>
                  </a:lnTo>
                  <a:lnTo>
                    <a:pt x="2065" y="727"/>
                  </a:lnTo>
                  <a:lnTo>
                    <a:pt x="1961" y="676"/>
                  </a:lnTo>
                  <a:lnTo>
                    <a:pt x="1858" y="628"/>
                  </a:lnTo>
                  <a:lnTo>
                    <a:pt x="1858" y="628"/>
                  </a:lnTo>
                  <a:lnTo>
                    <a:pt x="1754" y="577"/>
                  </a:lnTo>
                  <a:lnTo>
                    <a:pt x="1649" y="529"/>
                  </a:lnTo>
                  <a:lnTo>
                    <a:pt x="1434" y="440"/>
                  </a:lnTo>
                  <a:lnTo>
                    <a:pt x="1434" y="440"/>
                  </a:lnTo>
                  <a:lnTo>
                    <a:pt x="1330" y="394"/>
                  </a:lnTo>
                  <a:lnTo>
                    <a:pt x="1222" y="351"/>
                  </a:lnTo>
                  <a:lnTo>
                    <a:pt x="1005" y="271"/>
                  </a:lnTo>
                  <a:lnTo>
                    <a:pt x="1005" y="271"/>
                  </a:lnTo>
                  <a:lnTo>
                    <a:pt x="897" y="231"/>
                  </a:lnTo>
                  <a:lnTo>
                    <a:pt x="787" y="196"/>
                  </a:lnTo>
                  <a:lnTo>
                    <a:pt x="567" y="126"/>
                  </a:lnTo>
                  <a:lnTo>
                    <a:pt x="567" y="126"/>
                  </a:lnTo>
                  <a:lnTo>
                    <a:pt x="457" y="91"/>
                  </a:lnTo>
                  <a:lnTo>
                    <a:pt x="344" y="61"/>
                  </a:lnTo>
                  <a:lnTo>
                    <a:pt x="124" y="0"/>
                  </a:lnTo>
                  <a:lnTo>
                    <a:pt x="124" y="0"/>
                  </a:lnTo>
                  <a:lnTo>
                    <a:pt x="344" y="67"/>
                  </a:lnTo>
                  <a:lnTo>
                    <a:pt x="454" y="101"/>
                  </a:lnTo>
                  <a:lnTo>
                    <a:pt x="561" y="139"/>
                  </a:lnTo>
                  <a:lnTo>
                    <a:pt x="779" y="217"/>
                  </a:lnTo>
                  <a:lnTo>
                    <a:pt x="886" y="257"/>
                  </a:lnTo>
                  <a:lnTo>
                    <a:pt x="886" y="257"/>
                  </a:lnTo>
                  <a:lnTo>
                    <a:pt x="994" y="300"/>
                  </a:lnTo>
                  <a:lnTo>
                    <a:pt x="994" y="300"/>
                  </a:lnTo>
                  <a:lnTo>
                    <a:pt x="1206" y="386"/>
                  </a:lnTo>
                  <a:lnTo>
                    <a:pt x="1313" y="429"/>
                  </a:lnTo>
                  <a:lnTo>
                    <a:pt x="1418" y="477"/>
                  </a:lnTo>
                  <a:lnTo>
                    <a:pt x="1628" y="572"/>
                  </a:lnTo>
                  <a:lnTo>
                    <a:pt x="1628" y="572"/>
                  </a:lnTo>
                  <a:lnTo>
                    <a:pt x="1730" y="623"/>
                  </a:lnTo>
                  <a:lnTo>
                    <a:pt x="1834" y="676"/>
                  </a:lnTo>
                  <a:lnTo>
                    <a:pt x="1834" y="676"/>
                  </a:lnTo>
                  <a:lnTo>
                    <a:pt x="1936" y="727"/>
                  </a:lnTo>
                  <a:lnTo>
                    <a:pt x="2038" y="778"/>
                  </a:lnTo>
                  <a:lnTo>
                    <a:pt x="2240" y="891"/>
                  </a:lnTo>
                  <a:lnTo>
                    <a:pt x="2240" y="891"/>
                  </a:lnTo>
                  <a:lnTo>
                    <a:pt x="2339" y="948"/>
                  </a:lnTo>
                  <a:lnTo>
                    <a:pt x="2439" y="1007"/>
                  </a:lnTo>
                  <a:lnTo>
                    <a:pt x="2635" y="1125"/>
                  </a:lnTo>
                  <a:lnTo>
                    <a:pt x="2635" y="1125"/>
                  </a:lnTo>
                  <a:lnTo>
                    <a:pt x="2683" y="1154"/>
                  </a:lnTo>
                  <a:lnTo>
                    <a:pt x="2731" y="1187"/>
                  </a:lnTo>
                  <a:lnTo>
                    <a:pt x="2828" y="1248"/>
                  </a:lnTo>
                  <a:lnTo>
                    <a:pt x="3019" y="1377"/>
                  </a:lnTo>
                  <a:lnTo>
                    <a:pt x="3019" y="1377"/>
                  </a:lnTo>
                  <a:lnTo>
                    <a:pt x="3206" y="1511"/>
                  </a:lnTo>
                  <a:lnTo>
                    <a:pt x="3389" y="1646"/>
                  </a:lnTo>
                  <a:lnTo>
                    <a:pt x="3389" y="1646"/>
                  </a:lnTo>
                  <a:lnTo>
                    <a:pt x="3572" y="1788"/>
                  </a:lnTo>
                  <a:lnTo>
                    <a:pt x="3749" y="1933"/>
                  </a:lnTo>
                  <a:lnTo>
                    <a:pt x="3923" y="2081"/>
                  </a:lnTo>
                  <a:lnTo>
                    <a:pt x="4010" y="2156"/>
                  </a:lnTo>
                  <a:lnTo>
                    <a:pt x="4095" y="2234"/>
                  </a:lnTo>
                  <a:lnTo>
                    <a:pt x="4265" y="2390"/>
                  </a:lnTo>
                  <a:lnTo>
                    <a:pt x="4426" y="2551"/>
                  </a:lnTo>
                  <a:lnTo>
                    <a:pt x="4426" y="2551"/>
                  </a:lnTo>
                  <a:lnTo>
                    <a:pt x="4506" y="2631"/>
                  </a:lnTo>
                  <a:lnTo>
                    <a:pt x="4587" y="2715"/>
                  </a:lnTo>
                  <a:lnTo>
                    <a:pt x="4743" y="2881"/>
                  </a:lnTo>
                  <a:lnTo>
                    <a:pt x="4820" y="2964"/>
                  </a:lnTo>
                  <a:lnTo>
                    <a:pt x="4896" y="3053"/>
                  </a:lnTo>
                  <a:lnTo>
                    <a:pt x="5043" y="3225"/>
                  </a:lnTo>
                  <a:lnTo>
                    <a:pt x="5043" y="3225"/>
                  </a:lnTo>
                  <a:lnTo>
                    <a:pt x="5081" y="3271"/>
                  </a:lnTo>
                  <a:lnTo>
                    <a:pt x="5118" y="3313"/>
                  </a:lnTo>
                  <a:lnTo>
                    <a:pt x="5188" y="3405"/>
                  </a:lnTo>
                  <a:lnTo>
                    <a:pt x="5331" y="3585"/>
                  </a:lnTo>
                  <a:lnTo>
                    <a:pt x="5465" y="3767"/>
                  </a:lnTo>
                  <a:lnTo>
                    <a:pt x="5465" y="3767"/>
                  </a:lnTo>
                  <a:lnTo>
                    <a:pt x="5532" y="3861"/>
                  </a:lnTo>
                  <a:lnTo>
                    <a:pt x="5567" y="3907"/>
                  </a:lnTo>
                  <a:lnTo>
                    <a:pt x="5599" y="3955"/>
                  </a:lnTo>
                  <a:lnTo>
                    <a:pt x="5725" y="4143"/>
                  </a:lnTo>
                  <a:lnTo>
                    <a:pt x="5725" y="4143"/>
                  </a:lnTo>
                  <a:lnTo>
                    <a:pt x="5790" y="4240"/>
                  </a:lnTo>
                  <a:lnTo>
                    <a:pt x="5849" y="4337"/>
                  </a:lnTo>
                  <a:lnTo>
                    <a:pt x="5970" y="4532"/>
                  </a:lnTo>
                  <a:lnTo>
                    <a:pt x="5970" y="4532"/>
                  </a:lnTo>
                  <a:lnTo>
                    <a:pt x="5999" y="4581"/>
                  </a:lnTo>
                  <a:lnTo>
                    <a:pt x="6026" y="4629"/>
                  </a:lnTo>
                  <a:lnTo>
                    <a:pt x="6083" y="4731"/>
                  </a:lnTo>
                  <a:lnTo>
                    <a:pt x="6193" y="4930"/>
                  </a:lnTo>
                  <a:lnTo>
                    <a:pt x="6297" y="5134"/>
                  </a:lnTo>
                  <a:lnTo>
                    <a:pt x="6297" y="5134"/>
                  </a:lnTo>
                  <a:lnTo>
                    <a:pt x="6348" y="5236"/>
                  </a:lnTo>
                  <a:lnTo>
                    <a:pt x="6399" y="5338"/>
                  </a:lnTo>
                  <a:lnTo>
                    <a:pt x="6493" y="5548"/>
                  </a:lnTo>
                  <a:lnTo>
                    <a:pt x="6585" y="5757"/>
                  </a:lnTo>
                  <a:lnTo>
                    <a:pt x="6673" y="5967"/>
                  </a:lnTo>
                  <a:lnTo>
                    <a:pt x="6673" y="5967"/>
                  </a:lnTo>
                  <a:lnTo>
                    <a:pt x="6714" y="6074"/>
                  </a:lnTo>
                  <a:lnTo>
                    <a:pt x="6754" y="6181"/>
                  </a:lnTo>
                  <a:lnTo>
                    <a:pt x="6832" y="6396"/>
                  </a:lnTo>
                  <a:lnTo>
                    <a:pt x="6832" y="6396"/>
                  </a:lnTo>
                  <a:lnTo>
                    <a:pt x="6901" y="6614"/>
                  </a:lnTo>
                  <a:lnTo>
                    <a:pt x="6936" y="6721"/>
                  </a:lnTo>
                  <a:lnTo>
                    <a:pt x="6969" y="6831"/>
                  </a:lnTo>
                  <a:lnTo>
                    <a:pt x="6969" y="6831"/>
                  </a:lnTo>
                  <a:lnTo>
                    <a:pt x="7028" y="7051"/>
                  </a:lnTo>
                  <a:lnTo>
                    <a:pt x="7084" y="7272"/>
                  </a:lnTo>
                  <a:lnTo>
                    <a:pt x="7135" y="7495"/>
                  </a:lnTo>
                  <a:lnTo>
                    <a:pt x="7159" y="7607"/>
                  </a:lnTo>
                  <a:lnTo>
                    <a:pt x="7181" y="7718"/>
                  </a:lnTo>
                  <a:lnTo>
                    <a:pt x="7224" y="7943"/>
                  </a:lnTo>
                  <a:lnTo>
                    <a:pt x="7224" y="7943"/>
                  </a:lnTo>
                  <a:lnTo>
                    <a:pt x="7242" y="8056"/>
                  </a:lnTo>
                  <a:lnTo>
                    <a:pt x="7259" y="8169"/>
                  </a:lnTo>
                  <a:lnTo>
                    <a:pt x="7291" y="8394"/>
                  </a:lnTo>
                  <a:lnTo>
                    <a:pt x="7312" y="8622"/>
                  </a:lnTo>
                  <a:lnTo>
                    <a:pt x="7312" y="8622"/>
                  </a:lnTo>
                  <a:lnTo>
                    <a:pt x="7326" y="8735"/>
                  </a:lnTo>
                  <a:lnTo>
                    <a:pt x="7331" y="8792"/>
                  </a:lnTo>
                  <a:lnTo>
                    <a:pt x="7334" y="8848"/>
                  </a:lnTo>
                  <a:lnTo>
                    <a:pt x="7347" y="9076"/>
                  </a:lnTo>
                  <a:lnTo>
                    <a:pt x="7347" y="9076"/>
                  </a:lnTo>
                  <a:lnTo>
                    <a:pt x="7355" y="9189"/>
                  </a:lnTo>
                  <a:lnTo>
                    <a:pt x="7358" y="9305"/>
                  </a:lnTo>
                  <a:lnTo>
                    <a:pt x="7363" y="9533"/>
                  </a:lnTo>
                  <a:lnTo>
                    <a:pt x="7363" y="9533"/>
                  </a:lnTo>
                  <a:lnTo>
                    <a:pt x="7366" y="9648"/>
                  </a:lnTo>
                  <a:lnTo>
                    <a:pt x="7366" y="9760"/>
                  </a:lnTo>
                  <a:lnTo>
                    <a:pt x="7361" y="9988"/>
                  </a:lnTo>
                  <a:lnTo>
                    <a:pt x="7350" y="10217"/>
                  </a:lnTo>
                  <a:lnTo>
                    <a:pt x="7334" y="10445"/>
                  </a:lnTo>
                  <a:lnTo>
                    <a:pt x="7334" y="10445"/>
                  </a:lnTo>
                  <a:lnTo>
                    <a:pt x="7312" y="10670"/>
                  </a:lnTo>
                  <a:lnTo>
                    <a:pt x="7285" y="10899"/>
                  </a:lnTo>
                  <a:lnTo>
                    <a:pt x="7285" y="10899"/>
                  </a:lnTo>
                  <a:lnTo>
                    <a:pt x="7253" y="11124"/>
                  </a:lnTo>
                  <a:lnTo>
                    <a:pt x="7253" y="11124"/>
                  </a:lnTo>
                  <a:lnTo>
                    <a:pt x="7218" y="11353"/>
                  </a:lnTo>
                  <a:lnTo>
                    <a:pt x="7218" y="11353"/>
                  </a:lnTo>
                  <a:lnTo>
                    <a:pt x="7216" y="11374"/>
                  </a:lnTo>
                  <a:lnTo>
                    <a:pt x="7218" y="11393"/>
                  </a:lnTo>
                  <a:lnTo>
                    <a:pt x="7224" y="11412"/>
                  </a:lnTo>
                  <a:lnTo>
                    <a:pt x="7235" y="11431"/>
                  </a:lnTo>
                  <a:lnTo>
                    <a:pt x="7248" y="11444"/>
                  </a:lnTo>
                  <a:lnTo>
                    <a:pt x="7264" y="11457"/>
                  </a:lnTo>
                  <a:lnTo>
                    <a:pt x="7280" y="11465"/>
                  </a:lnTo>
                  <a:lnTo>
                    <a:pt x="7302" y="11471"/>
                  </a:lnTo>
                  <a:lnTo>
                    <a:pt x="7304" y="11471"/>
                  </a:lnTo>
                  <a:lnTo>
                    <a:pt x="7565" y="11516"/>
                  </a:lnTo>
                  <a:lnTo>
                    <a:pt x="6305" y="12188"/>
                  </a:lnTo>
                  <a:lnTo>
                    <a:pt x="5395" y="11138"/>
                  </a:lnTo>
                  <a:lnTo>
                    <a:pt x="5715" y="11192"/>
                  </a:lnTo>
                  <a:lnTo>
                    <a:pt x="5715" y="11192"/>
                  </a:lnTo>
                  <a:lnTo>
                    <a:pt x="5715" y="11192"/>
                  </a:lnTo>
                  <a:lnTo>
                    <a:pt x="5733" y="11194"/>
                  </a:lnTo>
                  <a:lnTo>
                    <a:pt x="5752" y="11192"/>
                  </a:lnTo>
                  <a:lnTo>
                    <a:pt x="5771" y="11186"/>
                  </a:lnTo>
                  <a:lnTo>
                    <a:pt x="5787" y="11178"/>
                  </a:lnTo>
                  <a:lnTo>
                    <a:pt x="5801" y="11167"/>
                  </a:lnTo>
                  <a:lnTo>
                    <a:pt x="5814" y="11154"/>
                  </a:lnTo>
                  <a:lnTo>
                    <a:pt x="5825" y="11138"/>
                  </a:lnTo>
                  <a:lnTo>
                    <a:pt x="5830" y="11119"/>
                  </a:lnTo>
                  <a:lnTo>
                    <a:pt x="5833" y="11114"/>
                  </a:lnTo>
                  <a:lnTo>
                    <a:pt x="5833" y="11114"/>
                  </a:lnTo>
                  <a:lnTo>
                    <a:pt x="5833" y="11114"/>
                  </a:lnTo>
                  <a:lnTo>
                    <a:pt x="5835" y="11103"/>
                  </a:lnTo>
                  <a:lnTo>
                    <a:pt x="5835" y="11103"/>
                  </a:lnTo>
                  <a:lnTo>
                    <a:pt x="5865" y="10915"/>
                  </a:lnTo>
                  <a:lnTo>
                    <a:pt x="5889" y="10727"/>
                  </a:lnTo>
                  <a:lnTo>
                    <a:pt x="5911" y="10536"/>
                  </a:lnTo>
                  <a:lnTo>
                    <a:pt x="5929" y="10346"/>
                  </a:lnTo>
                  <a:lnTo>
                    <a:pt x="5929" y="10346"/>
                  </a:lnTo>
                  <a:lnTo>
                    <a:pt x="5940" y="10158"/>
                  </a:lnTo>
                  <a:lnTo>
                    <a:pt x="5948" y="9967"/>
                  </a:lnTo>
                  <a:lnTo>
                    <a:pt x="5954" y="9776"/>
                  </a:lnTo>
                  <a:lnTo>
                    <a:pt x="5954" y="9587"/>
                  </a:lnTo>
                  <a:lnTo>
                    <a:pt x="5954" y="9587"/>
                  </a:lnTo>
                  <a:lnTo>
                    <a:pt x="5948" y="9396"/>
                  </a:lnTo>
                  <a:lnTo>
                    <a:pt x="5940" y="9205"/>
                  </a:lnTo>
                  <a:lnTo>
                    <a:pt x="5927" y="9015"/>
                  </a:lnTo>
                  <a:lnTo>
                    <a:pt x="5911" y="8827"/>
                  </a:lnTo>
                  <a:lnTo>
                    <a:pt x="5889" y="8636"/>
                  </a:lnTo>
                  <a:lnTo>
                    <a:pt x="5889" y="8636"/>
                  </a:lnTo>
                  <a:lnTo>
                    <a:pt x="5879" y="8542"/>
                  </a:lnTo>
                  <a:lnTo>
                    <a:pt x="5865" y="8448"/>
                  </a:lnTo>
                  <a:lnTo>
                    <a:pt x="5835" y="8260"/>
                  </a:lnTo>
                  <a:lnTo>
                    <a:pt x="5801" y="8072"/>
                  </a:lnTo>
                  <a:lnTo>
                    <a:pt x="5801" y="8072"/>
                  </a:lnTo>
                  <a:lnTo>
                    <a:pt x="5782" y="7978"/>
                  </a:lnTo>
                  <a:lnTo>
                    <a:pt x="5763" y="7884"/>
                  </a:lnTo>
                  <a:lnTo>
                    <a:pt x="5720" y="7699"/>
                  </a:lnTo>
                  <a:lnTo>
                    <a:pt x="5720" y="7699"/>
                  </a:lnTo>
                  <a:lnTo>
                    <a:pt x="5699" y="7607"/>
                  </a:lnTo>
                  <a:lnTo>
                    <a:pt x="5672" y="7516"/>
                  </a:lnTo>
                  <a:lnTo>
                    <a:pt x="5621" y="7331"/>
                  </a:lnTo>
                  <a:lnTo>
                    <a:pt x="5621" y="7331"/>
                  </a:lnTo>
                  <a:lnTo>
                    <a:pt x="5596" y="7240"/>
                  </a:lnTo>
                  <a:lnTo>
                    <a:pt x="5567" y="7151"/>
                  </a:lnTo>
                  <a:lnTo>
                    <a:pt x="5508" y="6968"/>
                  </a:lnTo>
                  <a:lnTo>
                    <a:pt x="5508" y="6968"/>
                  </a:lnTo>
                  <a:lnTo>
                    <a:pt x="5444" y="6791"/>
                  </a:lnTo>
                  <a:lnTo>
                    <a:pt x="5376" y="6611"/>
                  </a:lnTo>
                  <a:lnTo>
                    <a:pt x="5376" y="6611"/>
                  </a:lnTo>
                  <a:lnTo>
                    <a:pt x="5304" y="6436"/>
                  </a:lnTo>
                  <a:lnTo>
                    <a:pt x="5269" y="6348"/>
                  </a:lnTo>
                  <a:lnTo>
                    <a:pt x="5229" y="6262"/>
                  </a:lnTo>
                  <a:lnTo>
                    <a:pt x="5229" y="6262"/>
                  </a:lnTo>
                  <a:lnTo>
                    <a:pt x="5151" y="6088"/>
                  </a:lnTo>
                  <a:lnTo>
                    <a:pt x="5110" y="6001"/>
                  </a:lnTo>
                  <a:lnTo>
                    <a:pt x="5068" y="5918"/>
                  </a:lnTo>
                  <a:lnTo>
                    <a:pt x="4982" y="5749"/>
                  </a:lnTo>
                  <a:lnTo>
                    <a:pt x="4982" y="5749"/>
                  </a:lnTo>
                  <a:lnTo>
                    <a:pt x="4936" y="5666"/>
                  </a:lnTo>
                  <a:lnTo>
                    <a:pt x="4888" y="5582"/>
                  </a:lnTo>
                  <a:lnTo>
                    <a:pt x="4796" y="5416"/>
                  </a:lnTo>
                  <a:lnTo>
                    <a:pt x="4697" y="5255"/>
                  </a:lnTo>
                  <a:lnTo>
                    <a:pt x="4697" y="5255"/>
                  </a:lnTo>
                  <a:lnTo>
                    <a:pt x="4595" y="5094"/>
                  </a:lnTo>
                  <a:lnTo>
                    <a:pt x="4490" y="4936"/>
                  </a:lnTo>
                  <a:lnTo>
                    <a:pt x="4380" y="4780"/>
                  </a:lnTo>
                  <a:lnTo>
                    <a:pt x="4270" y="4627"/>
                  </a:lnTo>
                  <a:lnTo>
                    <a:pt x="4270" y="4627"/>
                  </a:lnTo>
                  <a:lnTo>
                    <a:pt x="4152" y="4476"/>
                  </a:lnTo>
                  <a:lnTo>
                    <a:pt x="4034" y="4328"/>
                  </a:lnTo>
                  <a:lnTo>
                    <a:pt x="3913" y="4184"/>
                  </a:lnTo>
                  <a:lnTo>
                    <a:pt x="3913" y="4184"/>
                  </a:lnTo>
                  <a:lnTo>
                    <a:pt x="3851" y="4111"/>
                  </a:lnTo>
                  <a:lnTo>
                    <a:pt x="3786" y="4041"/>
                  </a:lnTo>
                  <a:lnTo>
                    <a:pt x="3786" y="4041"/>
                  </a:lnTo>
                  <a:lnTo>
                    <a:pt x="3658" y="3902"/>
                  </a:lnTo>
                  <a:lnTo>
                    <a:pt x="3593" y="3832"/>
                  </a:lnTo>
                  <a:lnTo>
                    <a:pt x="3526" y="3765"/>
                  </a:lnTo>
                  <a:lnTo>
                    <a:pt x="3392" y="3630"/>
                  </a:lnTo>
                  <a:lnTo>
                    <a:pt x="3392" y="3630"/>
                  </a:lnTo>
                  <a:lnTo>
                    <a:pt x="3255" y="3501"/>
                  </a:lnTo>
                  <a:lnTo>
                    <a:pt x="3255" y="3501"/>
                  </a:lnTo>
                  <a:lnTo>
                    <a:pt x="3185" y="3439"/>
                  </a:lnTo>
                  <a:lnTo>
                    <a:pt x="3113" y="3375"/>
                  </a:lnTo>
                  <a:lnTo>
                    <a:pt x="2970" y="3252"/>
                  </a:lnTo>
                  <a:lnTo>
                    <a:pt x="2898" y="3190"/>
                  </a:lnTo>
                  <a:lnTo>
                    <a:pt x="2823" y="3131"/>
                  </a:lnTo>
                  <a:lnTo>
                    <a:pt x="2675" y="3015"/>
                  </a:lnTo>
                  <a:lnTo>
                    <a:pt x="2675" y="3015"/>
                  </a:lnTo>
                  <a:lnTo>
                    <a:pt x="2600" y="2959"/>
                  </a:lnTo>
                  <a:lnTo>
                    <a:pt x="2522" y="2902"/>
                  </a:lnTo>
                  <a:lnTo>
                    <a:pt x="2369" y="2790"/>
                  </a:lnTo>
                  <a:lnTo>
                    <a:pt x="2369" y="2790"/>
                  </a:lnTo>
                  <a:lnTo>
                    <a:pt x="2213" y="2685"/>
                  </a:lnTo>
                  <a:lnTo>
                    <a:pt x="2135" y="2631"/>
                  </a:lnTo>
                  <a:lnTo>
                    <a:pt x="2054" y="2580"/>
                  </a:lnTo>
                  <a:lnTo>
                    <a:pt x="1893" y="2484"/>
                  </a:lnTo>
                  <a:lnTo>
                    <a:pt x="1813" y="2433"/>
                  </a:lnTo>
                  <a:lnTo>
                    <a:pt x="1730" y="2387"/>
                  </a:lnTo>
                  <a:lnTo>
                    <a:pt x="1730" y="2387"/>
                  </a:lnTo>
                  <a:lnTo>
                    <a:pt x="1566" y="2296"/>
                  </a:lnTo>
                  <a:lnTo>
                    <a:pt x="1483" y="2250"/>
                  </a:lnTo>
                  <a:lnTo>
                    <a:pt x="1399" y="2207"/>
                  </a:lnTo>
                  <a:lnTo>
                    <a:pt x="1230" y="2121"/>
                  </a:lnTo>
                  <a:lnTo>
                    <a:pt x="1058" y="2041"/>
                  </a:lnTo>
                  <a:lnTo>
                    <a:pt x="1058" y="2041"/>
                  </a:lnTo>
                  <a:lnTo>
                    <a:pt x="972" y="2003"/>
                  </a:lnTo>
                  <a:lnTo>
                    <a:pt x="886" y="1965"/>
                  </a:lnTo>
                  <a:lnTo>
                    <a:pt x="712" y="1893"/>
                  </a:lnTo>
                  <a:lnTo>
                    <a:pt x="623" y="1858"/>
                  </a:lnTo>
                  <a:lnTo>
                    <a:pt x="535" y="1826"/>
                  </a:lnTo>
                  <a:lnTo>
                    <a:pt x="357" y="1761"/>
                  </a:lnTo>
                  <a:lnTo>
                    <a:pt x="357" y="1761"/>
                  </a:lnTo>
                  <a:lnTo>
                    <a:pt x="269" y="1729"/>
                  </a:lnTo>
                  <a:lnTo>
                    <a:pt x="180" y="1700"/>
                  </a:lnTo>
                  <a:lnTo>
                    <a:pt x="0" y="1643"/>
                  </a:lnTo>
                  <a:lnTo>
                    <a:pt x="0" y="1643"/>
                  </a:lnTo>
                  <a:lnTo>
                    <a:pt x="178" y="1707"/>
                  </a:lnTo>
                  <a:lnTo>
                    <a:pt x="266" y="1740"/>
                  </a:lnTo>
                  <a:lnTo>
                    <a:pt x="355" y="1772"/>
                  </a:lnTo>
                  <a:lnTo>
                    <a:pt x="529" y="1842"/>
                  </a:lnTo>
                  <a:lnTo>
                    <a:pt x="615" y="1877"/>
                  </a:lnTo>
                  <a:lnTo>
                    <a:pt x="701" y="1914"/>
                  </a:lnTo>
                  <a:lnTo>
                    <a:pt x="701" y="1914"/>
                  </a:lnTo>
                  <a:lnTo>
                    <a:pt x="873" y="1992"/>
                  </a:lnTo>
                  <a:lnTo>
                    <a:pt x="959" y="2032"/>
                  </a:lnTo>
                  <a:lnTo>
                    <a:pt x="1042" y="2076"/>
                  </a:lnTo>
                  <a:lnTo>
                    <a:pt x="1211" y="2156"/>
                  </a:lnTo>
                  <a:lnTo>
                    <a:pt x="1378" y="2247"/>
                  </a:lnTo>
                  <a:lnTo>
                    <a:pt x="1378" y="2247"/>
                  </a:lnTo>
                  <a:lnTo>
                    <a:pt x="1458" y="2290"/>
                  </a:lnTo>
                  <a:lnTo>
                    <a:pt x="1542" y="2339"/>
                  </a:lnTo>
                  <a:lnTo>
                    <a:pt x="1703" y="2433"/>
                  </a:lnTo>
                  <a:lnTo>
                    <a:pt x="1783" y="2481"/>
                  </a:lnTo>
                  <a:lnTo>
                    <a:pt x="1861" y="2532"/>
                  </a:lnTo>
                  <a:lnTo>
                    <a:pt x="2020" y="2634"/>
                  </a:lnTo>
                  <a:lnTo>
                    <a:pt x="2020" y="2634"/>
                  </a:lnTo>
                  <a:lnTo>
                    <a:pt x="2097" y="2688"/>
                  </a:lnTo>
                  <a:lnTo>
                    <a:pt x="2173" y="2741"/>
                  </a:lnTo>
                  <a:lnTo>
                    <a:pt x="2328" y="2849"/>
                  </a:lnTo>
                  <a:lnTo>
                    <a:pt x="2328" y="2849"/>
                  </a:lnTo>
                  <a:lnTo>
                    <a:pt x="2476" y="2964"/>
                  </a:lnTo>
                  <a:lnTo>
                    <a:pt x="2551" y="3021"/>
                  </a:lnTo>
                  <a:lnTo>
                    <a:pt x="2624" y="3080"/>
                  </a:lnTo>
                  <a:lnTo>
                    <a:pt x="2769" y="3198"/>
                  </a:lnTo>
                  <a:lnTo>
                    <a:pt x="2841" y="3260"/>
                  </a:lnTo>
                  <a:lnTo>
                    <a:pt x="2911" y="3321"/>
                  </a:lnTo>
                  <a:lnTo>
                    <a:pt x="3048" y="3448"/>
                  </a:lnTo>
                  <a:lnTo>
                    <a:pt x="3048" y="3448"/>
                  </a:lnTo>
                  <a:lnTo>
                    <a:pt x="3118" y="3509"/>
                  </a:lnTo>
                  <a:lnTo>
                    <a:pt x="3185" y="3576"/>
                  </a:lnTo>
                  <a:lnTo>
                    <a:pt x="3185" y="3576"/>
                  </a:lnTo>
                  <a:lnTo>
                    <a:pt x="3319" y="3706"/>
                  </a:lnTo>
                  <a:lnTo>
                    <a:pt x="3448" y="3843"/>
                  </a:lnTo>
                  <a:lnTo>
                    <a:pt x="3448" y="3843"/>
                  </a:lnTo>
                  <a:lnTo>
                    <a:pt x="3513" y="3910"/>
                  </a:lnTo>
                  <a:lnTo>
                    <a:pt x="3577" y="3977"/>
                  </a:lnTo>
                  <a:lnTo>
                    <a:pt x="3701" y="4116"/>
                  </a:lnTo>
                  <a:lnTo>
                    <a:pt x="3701" y="4116"/>
                  </a:lnTo>
                  <a:lnTo>
                    <a:pt x="3762" y="4189"/>
                  </a:lnTo>
                  <a:lnTo>
                    <a:pt x="3821" y="4259"/>
                  </a:lnTo>
                  <a:lnTo>
                    <a:pt x="3942" y="4404"/>
                  </a:lnTo>
                  <a:lnTo>
                    <a:pt x="3942" y="4404"/>
                  </a:lnTo>
                  <a:lnTo>
                    <a:pt x="4055" y="4551"/>
                  </a:lnTo>
                  <a:lnTo>
                    <a:pt x="4168" y="4702"/>
                  </a:lnTo>
                  <a:lnTo>
                    <a:pt x="4168" y="4702"/>
                  </a:lnTo>
                  <a:lnTo>
                    <a:pt x="4275" y="4855"/>
                  </a:lnTo>
                  <a:lnTo>
                    <a:pt x="4380" y="5008"/>
                  </a:lnTo>
                  <a:lnTo>
                    <a:pt x="4482" y="5166"/>
                  </a:lnTo>
                  <a:lnTo>
                    <a:pt x="4579" y="5325"/>
                  </a:lnTo>
                  <a:lnTo>
                    <a:pt x="4675" y="5486"/>
                  </a:lnTo>
                  <a:lnTo>
                    <a:pt x="4764" y="5650"/>
                  </a:lnTo>
                  <a:lnTo>
                    <a:pt x="4764" y="5650"/>
                  </a:lnTo>
                  <a:lnTo>
                    <a:pt x="4810" y="5733"/>
                  </a:lnTo>
                  <a:lnTo>
                    <a:pt x="4853" y="5816"/>
                  </a:lnTo>
                  <a:lnTo>
                    <a:pt x="4933" y="5983"/>
                  </a:lnTo>
                  <a:lnTo>
                    <a:pt x="4933" y="5983"/>
                  </a:lnTo>
                  <a:lnTo>
                    <a:pt x="4976" y="6066"/>
                  </a:lnTo>
                  <a:lnTo>
                    <a:pt x="5014" y="6152"/>
                  </a:lnTo>
                  <a:lnTo>
                    <a:pt x="5089" y="6324"/>
                  </a:lnTo>
                  <a:lnTo>
                    <a:pt x="5089" y="6324"/>
                  </a:lnTo>
                  <a:lnTo>
                    <a:pt x="5127" y="6410"/>
                  </a:lnTo>
                  <a:lnTo>
                    <a:pt x="5159" y="6496"/>
                  </a:lnTo>
                  <a:lnTo>
                    <a:pt x="5229" y="6668"/>
                  </a:lnTo>
                  <a:lnTo>
                    <a:pt x="5229" y="6668"/>
                  </a:lnTo>
                  <a:lnTo>
                    <a:pt x="5290" y="6845"/>
                  </a:lnTo>
                  <a:lnTo>
                    <a:pt x="5352" y="7022"/>
                  </a:lnTo>
                  <a:lnTo>
                    <a:pt x="5406" y="7199"/>
                  </a:lnTo>
                  <a:lnTo>
                    <a:pt x="5406" y="7199"/>
                  </a:lnTo>
                  <a:lnTo>
                    <a:pt x="5433" y="7288"/>
                  </a:lnTo>
                  <a:lnTo>
                    <a:pt x="5457" y="7379"/>
                  </a:lnTo>
                  <a:lnTo>
                    <a:pt x="5457" y="7379"/>
                  </a:lnTo>
                  <a:lnTo>
                    <a:pt x="5505" y="7559"/>
                  </a:lnTo>
                  <a:lnTo>
                    <a:pt x="5529" y="7650"/>
                  </a:lnTo>
                  <a:lnTo>
                    <a:pt x="5548" y="7739"/>
                  </a:lnTo>
                  <a:lnTo>
                    <a:pt x="5588" y="7922"/>
                  </a:lnTo>
                  <a:lnTo>
                    <a:pt x="5588" y="7922"/>
                  </a:lnTo>
                  <a:lnTo>
                    <a:pt x="5607" y="8013"/>
                  </a:lnTo>
                  <a:lnTo>
                    <a:pt x="5623" y="8104"/>
                  </a:lnTo>
                  <a:lnTo>
                    <a:pt x="5655" y="8289"/>
                  </a:lnTo>
                  <a:lnTo>
                    <a:pt x="5682" y="8472"/>
                  </a:lnTo>
                  <a:lnTo>
                    <a:pt x="5682" y="8472"/>
                  </a:lnTo>
                  <a:lnTo>
                    <a:pt x="5693" y="8566"/>
                  </a:lnTo>
                  <a:lnTo>
                    <a:pt x="5707" y="8657"/>
                  </a:lnTo>
                  <a:lnTo>
                    <a:pt x="5723" y="8843"/>
                  </a:lnTo>
                  <a:lnTo>
                    <a:pt x="5723" y="8843"/>
                  </a:lnTo>
                  <a:lnTo>
                    <a:pt x="5739" y="9028"/>
                  </a:lnTo>
                  <a:lnTo>
                    <a:pt x="5749" y="9216"/>
                  </a:lnTo>
                  <a:lnTo>
                    <a:pt x="5758" y="9401"/>
                  </a:lnTo>
                  <a:lnTo>
                    <a:pt x="5760" y="9587"/>
                  </a:lnTo>
                  <a:lnTo>
                    <a:pt x="5760" y="9587"/>
                  </a:lnTo>
                  <a:lnTo>
                    <a:pt x="5760" y="9773"/>
                  </a:lnTo>
                  <a:lnTo>
                    <a:pt x="5755" y="9959"/>
                  </a:lnTo>
                  <a:lnTo>
                    <a:pt x="5744" y="10144"/>
                  </a:lnTo>
                  <a:lnTo>
                    <a:pt x="5731" y="10329"/>
                  </a:lnTo>
                  <a:lnTo>
                    <a:pt x="5731" y="10329"/>
                  </a:lnTo>
                  <a:lnTo>
                    <a:pt x="5715" y="10490"/>
                  </a:lnTo>
                  <a:lnTo>
                    <a:pt x="5696" y="10652"/>
                  </a:lnTo>
                  <a:lnTo>
                    <a:pt x="5674" y="10813"/>
                  </a:lnTo>
                  <a:lnTo>
                    <a:pt x="5650" y="10974"/>
                  </a:lnTo>
                  <a:lnTo>
                    <a:pt x="5145" y="10885"/>
                  </a:lnTo>
                  <a:lnTo>
                    <a:pt x="5145" y="10885"/>
                  </a:lnTo>
                  <a:lnTo>
                    <a:pt x="5121" y="10883"/>
                  </a:lnTo>
                  <a:lnTo>
                    <a:pt x="5100" y="10885"/>
                  </a:lnTo>
                  <a:lnTo>
                    <a:pt x="5078" y="10893"/>
                  </a:lnTo>
                  <a:lnTo>
                    <a:pt x="5059" y="10907"/>
                  </a:lnTo>
                  <a:lnTo>
                    <a:pt x="5059" y="10907"/>
                  </a:lnTo>
                  <a:lnTo>
                    <a:pt x="5046" y="10923"/>
                  </a:lnTo>
                  <a:lnTo>
                    <a:pt x="5035" y="10939"/>
                  </a:lnTo>
                  <a:lnTo>
                    <a:pt x="5027" y="10958"/>
                  </a:lnTo>
                  <a:lnTo>
                    <a:pt x="5025" y="10979"/>
                  </a:lnTo>
                  <a:lnTo>
                    <a:pt x="5025" y="10998"/>
                  </a:lnTo>
                  <a:lnTo>
                    <a:pt x="5027" y="11017"/>
                  </a:lnTo>
                  <a:lnTo>
                    <a:pt x="5035" y="11036"/>
                  </a:lnTo>
                  <a:lnTo>
                    <a:pt x="5049" y="11055"/>
                  </a:lnTo>
                  <a:lnTo>
                    <a:pt x="5049" y="11055"/>
                  </a:lnTo>
                  <a:lnTo>
                    <a:pt x="6201" y="12389"/>
                  </a:lnTo>
                  <a:lnTo>
                    <a:pt x="6201" y="12389"/>
                  </a:lnTo>
                  <a:lnTo>
                    <a:pt x="6214" y="12403"/>
                  </a:lnTo>
                  <a:lnTo>
                    <a:pt x="6227" y="12411"/>
                  </a:lnTo>
                  <a:lnTo>
                    <a:pt x="6244" y="12419"/>
                  </a:lnTo>
                  <a:lnTo>
                    <a:pt x="6260" y="12424"/>
                  </a:lnTo>
                  <a:lnTo>
                    <a:pt x="6279" y="12427"/>
                  </a:lnTo>
                  <a:lnTo>
                    <a:pt x="6295" y="12424"/>
                  </a:lnTo>
                  <a:lnTo>
                    <a:pt x="6313" y="12421"/>
                  </a:lnTo>
                  <a:lnTo>
                    <a:pt x="6329" y="12413"/>
                  </a:lnTo>
                  <a:lnTo>
                    <a:pt x="7941" y="11559"/>
                  </a:lnTo>
                  <a:lnTo>
                    <a:pt x="7941" y="11559"/>
                  </a:lnTo>
                  <a:lnTo>
                    <a:pt x="7959" y="11546"/>
                  </a:lnTo>
                  <a:lnTo>
                    <a:pt x="7976" y="11530"/>
                  </a:lnTo>
                  <a:lnTo>
                    <a:pt x="7987" y="11508"/>
                  </a:lnTo>
                  <a:lnTo>
                    <a:pt x="7994" y="11484"/>
                  </a:lnTo>
                  <a:lnTo>
                    <a:pt x="7994" y="11484"/>
                  </a:lnTo>
                  <a:lnTo>
                    <a:pt x="7997" y="11463"/>
                  </a:lnTo>
                  <a:lnTo>
                    <a:pt x="7994" y="11441"/>
                  </a:lnTo>
                  <a:lnTo>
                    <a:pt x="7987" y="11422"/>
                  </a:lnTo>
                  <a:lnTo>
                    <a:pt x="7976" y="11403"/>
                  </a:lnTo>
                  <a:lnTo>
                    <a:pt x="7962" y="11387"/>
                  </a:lnTo>
                  <a:lnTo>
                    <a:pt x="7946" y="11377"/>
                  </a:lnTo>
                  <a:lnTo>
                    <a:pt x="7927" y="11366"/>
                  </a:lnTo>
                  <a:lnTo>
                    <a:pt x="7909" y="11361"/>
                  </a:lnTo>
                </a:path>
              </a:pathLst>
            </a:custGeom>
            <a:solidFill>
              <a:schemeClr val="accent3"/>
            </a:solidFill>
            <a:ln>
              <a:noFill/>
            </a:ln>
            <a:effectLst/>
            <a:extLst/>
          </p:spPr>
          <p:txBody>
            <a:bodyPr wrap="none" anchor="ctr"/>
            <a:lstStyle/>
            <a:p>
              <a:endParaRPr lang="en-US"/>
            </a:p>
          </p:txBody>
        </p:sp>
        <p:sp>
          <p:nvSpPr>
            <p:cNvPr id="28" name="Freeform 3"/>
            <p:cNvSpPr>
              <a:spLocks noChangeArrowheads="1"/>
            </p:cNvSpPr>
            <p:nvPr/>
          </p:nvSpPr>
          <p:spPr bwMode="auto">
            <a:xfrm>
              <a:off x="947212" y="2122798"/>
              <a:ext cx="1249764" cy="1898580"/>
            </a:xfrm>
            <a:custGeom>
              <a:avLst/>
              <a:gdLst>
                <a:gd name="T0" fmla="*/ 6794 w 8519"/>
                <a:gd name="T1" fmla="*/ 12422 h 12941"/>
                <a:gd name="T2" fmla="*/ 5687 w 8519"/>
                <a:gd name="T3" fmla="*/ 11882 h 12941"/>
                <a:gd name="T4" fmla="*/ 4858 w 8519"/>
                <a:gd name="T5" fmla="*/ 11356 h 12941"/>
                <a:gd name="T6" fmla="*/ 3988 w 8519"/>
                <a:gd name="T7" fmla="*/ 10676 h 12941"/>
                <a:gd name="T8" fmla="*/ 3201 w 8519"/>
                <a:gd name="T9" fmla="*/ 9903 h 12941"/>
                <a:gd name="T10" fmla="*/ 2573 w 8519"/>
                <a:gd name="T11" fmla="*/ 9148 h 12941"/>
                <a:gd name="T12" fmla="*/ 2089 w 8519"/>
                <a:gd name="T13" fmla="*/ 8442 h 12941"/>
                <a:gd name="T14" fmla="*/ 1563 w 8519"/>
                <a:gd name="T15" fmla="*/ 7475 h 12941"/>
                <a:gd name="T16" fmla="*/ 1182 w 8519"/>
                <a:gd name="T17" fmla="*/ 6573 h 12941"/>
                <a:gd name="T18" fmla="*/ 924 w 8519"/>
                <a:gd name="T19" fmla="*/ 5759 h 12941"/>
                <a:gd name="T20" fmla="*/ 698 w 8519"/>
                <a:gd name="T21" fmla="*/ 4682 h 12941"/>
                <a:gd name="T22" fmla="*/ 588 w 8519"/>
                <a:gd name="T23" fmla="*/ 3466 h 12941"/>
                <a:gd name="T24" fmla="*/ 604 w 8519"/>
                <a:gd name="T25" fmla="*/ 2489 h 12941"/>
                <a:gd name="T26" fmla="*/ 811 w 8519"/>
                <a:gd name="T27" fmla="*/ 1012 h 12941"/>
                <a:gd name="T28" fmla="*/ 765 w 8519"/>
                <a:gd name="T29" fmla="*/ 929 h 12941"/>
                <a:gd name="T30" fmla="*/ 2309 w 8519"/>
                <a:gd name="T31" fmla="*/ 1270 h 12941"/>
                <a:gd name="T32" fmla="*/ 2218 w 8519"/>
                <a:gd name="T33" fmla="*/ 1286 h 12941"/>
                <a:gd name="T34" fmla="*/ 2049 w 8519"/>
                <a:gd name="T35" fmla="*/ 2159 h 12941"/>
                <a:gd name="T36" fmla="*/ 2001 w 8519"/>
                <a:gd name="T37" fmla="*/ 3388 h 12941"/>
                <a:gd name="T38" fmla="*/ 2079 w 8519"/>
                <a:gd name="T39" fmla="*/ 4306 h 12941"/>
                <a:gd name="T40" fmla="*/ 2312 w 8519"/>
                <a:gd name="T41" fmla="*/ 5410 h 12941"/>
                <a:gd name="T42" fmla="*/ 2650 w 8519"/>
                <a:gd name="T43" fmla="*/ 6377 h 12941"/>
                <a:gd name="T44" fmla="*/ 3263 w 8519"/>
                <a:gd name="T45" fmla="*/ 7558 h 12941"/>
                <a:gd name="T46" fmla="*/ 3853 w 8519"/>
                <a:gd name="T47" fmla="*/ 8391 h 12941"/>
                <a:gd name="T48" fmla="*/ 4613 w 8519"/>
                <a:gd name="T49" fmla="*/ 9218 h 12941"/>
                <a:gd name="T50" fmla="*/ 5314 w 8519"/>
                <a:gd name="T51" fmla="*/ 9811 h 12941"/>
                <a:gd name="T52" fmla="*/ 6249 w 8519"/>
                <a:gd name="T53" fmla="*/ 10429 h 12941"/>
                <a:gd name="T54" fmla="*/ 7352 w 8519"/>
                <a:gd name="T55" fmla="*/ 10950 h 12941"/>
                <a:gd name="T56" fmla="*/ 8222 w 8519"/>
                <a:gd name="T57" fmla="*/ 11232 h 12941"/>
                <a:gd name="T58" fmla="*/ 7745 w 8519"/>
                <a:gd name="T59" fmla="*/ 11066 h 12941"/>
                <a:gd name="T60" fmla="*/ 6904 w 8519"/>
                <a:gd name="T61" fmla="*/ 10711 h 12941"/>
                <a:gd name="T62" fmla="*/ 5690 w 8519"/>
                <a:gd name="T63" fmla="*/ 9986 h 12941"/>
                <a:gd name="T64" fmla="*/ 4984 w 8519"/>
                <a:gd name="T65" fmla="*/ 9414 h 12941"/>
                <a:gd name="T66" fmla="*/ 4409 w 8519"/>
                <a:gd name="T67" fmla="*/ 8850 h 12941"/>
                <a:gd name="T68" fmla="*/ 3598 w 8519"/>
                <a:gd name="T69" fmla="*/ 7824 h 12941"/>
                <a:gd name="T70" fmla="*/ 3042 w 8519"/>
                <a:gd name="T71" fmla="*/ 6866 h 12941"/>
                <a:gd name="T72" fmla="*/ 2591 w 8519"/>
                <a:gd name="T73" fmla="*/ 5749 h 12941"/>
                <a:gd name="T74" fmla="*/ 2344 w 8519"/>
                <a:gd name="T75" fmla="*/ 4776 h 12941"/>
                <a:gd name="T76" fmla="*/ 2210 w 8519"/>
                <a:gd name="T77" fmla="*/ 3783 h 12941"/>
                <a:gd name="T78" fmla="*/ 2188 w 8519"/>
                <a:gd name="T79" fmla="*/ 2981 h 12941"/>
                <a:gd name="T80" fmla="*/ 2820 w 8519"/>
                <a:gd name="T81" fmla="*/ 1595 h 12941"/>
                <a:gd name="T82" fmla="*/ 2940 w 8519"/>
                <a:gd name="T83" fmla="*/ 1528 h 12941"/>
                <a:gd name="T84" fmla="*/ 1826 w 8519"/>
                <a:gd name="T85" fmla="*/ 27 h 12941"/>
                <a:gd name="T86" fmla="*/ 62 w 8519"/>
                <a:gd name="T87" fmla="*/ 784 h 12941"/>
                <a:gd name="T88" fmla="*/ 16 w 8519"/>
                <a:gd name="T89" fmla="*/ 937 h 12941"/>
                <a:gd name="T90" fmla="*/ 462 w 8519"/>
                <a:gd name="T91" fmla="*/ 1797 h 12941"/>
                <a:gd name="T92" fmla="*/ 376 w 8519"/>
                <a:gd name="T93" fmla="*/ 3163 h 12941"/>
                <a:gd name="T94" fmla="*/ 435 w 8519"/>
                <a:gd name="T95" fmla="*/ 4218 h 12941"/>
                <a:gd name="T96" fmla="*/ 647 w 8519"/>
                <a:gd name="T97" fmla="*/ 5445 h 12941"/>
                <a:gd name="T98" fmla="*/ 924 w 8519"/>
                <a:gd name="T99" fmla="*/ 6404 h 12941"/>
                <a:gd name="T100" fmla="*/ 1321 w 8519"/>
                <a:gd name="T101" fmla="*/ 7384 h 12941"/>
                <a:gd name="T102" fmla="*/ 1888 w 8519"/>
                <a:gd name="T103" fmla="*/ 8420 h 12941"/>
                <a:gd name="T104" fmla="*/ 2307 w 8519"/>
                <a:gd name="T105" fmla="*/ 9038 h 12941"/>
                <a:gd name="T106" fmla="*/ 2932 w 8519"/>
                <a:gd name="T107" fmla="*/ 9811 h 12941"/>
                <a:gd name="T108" fmla="*/ 3631 w 8519"/>
                <a:gd name="T109" fmla="*/ 10518 h 12941"/>
                <a:gd name="T110" fmla="*/ 4544 w 8519"/>
                <a:gd name="T111" fmla="*/ 11264 h 12941"/>
                <a:gd name="T112" fmla="*/ 5432 w 8519"/>
                <a:gd name="T113" fmla="*/ 11828 h 12941"/>
                <a:gd name="T114" fmla="*/ 6431 w 8519"/>
                <a:gd name="T115" fmla="*/ 12325 h 12941"/>
                <a:gd name="T116" fmla="*/ 7715 w 8519"/>
                <a:gd name="T117" fmla="*/ 12771 h 12941"/>
                <a:gd name="T118" fmla="*/ 7959 w 8519"/>
                <a:gd name="T119" fmla="*/ 12819 h 12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519" h="12941">
                  <a:moveTo>
                    <a:pt x="7723" y="12749"/>
                  </a:moveTo>
                  <a:lnTo>
                    <a:pt x="7602" y="12714"/>
                  </a:lnTo>
                  <a:lnTo>
                    <a:pt x="7487" y="12674"/>
                  </a:lnTo>
                  <a:lnTo>
                    <a:pt x="7253" y="12596"/>
                  </a:lnTo>
                  <a:lnTo>
                    <a:pt x="7253" y="12596"/>
                  </a:lnTo>
                  <a:lnTo>
                    <a:pt x="7194" y="12575"/>
                  </a:lnTo>
                  <a:lnTo>
                    <a:pt x="7137" y="12553"/>
                  </a:lnTo>
                  <a:lnTo>
                    <a:pt x="7022" y="12510"/>
                  </a:lnTo>
                  <a:lnTo>
                    <a:pt x="6794" y="12422"/>
                  </a:lnTo>
                  <a:lnTo>
                    <a:pt x="6568" y="12323"/>
                  </a:lnTo>
                  <a:lnTo>
                    <a:pt x="6568" y="12323"/>
                  </a:lnTo>
                  <a:lnTo>
                    <a:pt x="6456" y="12271"/>
                  </a:lnTo>
                  <a:lnTo>
                    <a:pt x="6343" y="12220"/>
                  </a:lnTo>
                  <a:lnTo>
                    <a:pt x="6233" y="12167"/>
                  </a:lnTo>
                  <a:lnTo>
                    <a:pt x="6122" y="12113"/>
                  </a:lnTo>
                  <a:lnTo>
                    <a:pt x="5902" y="12000"/>
                  </a:lnTo>
                  <a:lnTo>
                    <a:pt x="5687" y="11882"/>
                  </a:lnTo>
                  <a:lnTo>
                    <a:pt x="5687" y="11882"/>
                  </a:lnTo>
                  <a:lnTo>
                    <a:pt x="5580" y="11820"/>
                  </a:lnTo>
                  <a:lnTo>
                    <a:pt x="5475" y="11758"/>
                  </a:lnTo>
                  <a:lnTo>
                    <a:pt x="5475" y="11758"/>
                  </a:lnTo>
                  <a:lnTo>
                    <a:pt x="5370" y="11694"/>
                  </a:lnTo>
                  <a:lnTo>
                    <a:pt x="5317" y="11662"/>
                  </a:lnTo>
                  <a:lnTo>
                    <a:pt x="5266" y="11630"/>
                  </a:lnTo>
                  <a:lnTo>
                    <a:pt x="5059" y="11495"/>
                  </a:lnTo>
                  <a:lnTo>
                    <a:pt x="4957" y="11428"/>
                  </a:lnTo>
                  <a:lnTo>
                    <a:pt x="4858" y="11356"/>
                  </a:lnTo>
                  <a:lnTo>
                    <a:pt x="4656" y="11213"/>
                  </a:lnTo>
                  <a:lnTo>
                    <a:pt x="4656" y="11213"/>
                  </a:lnTo>
                  <a:lnTo>
                    <a:pt x="4608" y="11178"/>
                  </a:lnTo>
                  <a:lnTo>
                    <a:pt x="4560" y="11141"/>
                  </a:lnTo>
                  <a:lnTo>
                    <a:pt x="4463" y="11063"/>
                  </a:lnTo>
                  <a:lnTo>
                    <a:pt x="4270" y="10913"/>
                  </a:lnTo>
                  <a:lnTo>
                    <a:pt x="4082" y="10754"/>
                  </a:lnTo>
                  <a:lnTo>
                    <a:pt x="4082" y="10754"/>
                  </a:lnTo>
                  <a:lnTo>
                    <a:pt x="3988" y="10676"/>
                  </a:lnTo>
                  <a:lnTo>
                    <a:pt x="3896" y="10593"/>
                  </a:lnTo>
                  <a:lnTo>
                    <a:pt x="3716" y="10426"/>
                  </a:lnTo>
                  <a:lnTo>
                    <a:pt x="3716" y="10426"/>
                  </a:lnTo>
                  <a:lnTo>
                    <a:pt x="3671" y="10386"/>
                  </a:lnTo>
                  <a:lnTo>
                    <a:pt x="3625" y="10343"/>
                  </a:lnTo>
                  <a:lnTo>
                    <a:pt x="3539" y="10257"/>
                  </a:lnTo>
                  <a:lnTo>
                    <a:pt x="3367" y="10083"/>
                  </a:lnTo>
                  <a:lnTo>
                    <a:pt x="3201" y="9903"/>
                  </a:lnTo>
                  <a:lnTo>
                    <a:pt x="3201" y="9903"/>
                  </a:lnTo>
                  <a:lnTo>
                    <a:pt x="3118" y="9811"/>
                  </a:lnTo>
                  <a:lnTo>
                    <a:pt x="3075" y="9766"/>
                  </a:lnTo>
                  <a:lnTo>
                    <a:pt x="3037" y="9720"/>
                  </a:lnTo>
                  <a:lnTo>
                    <a:pt x="2879" y="9532"/>
                  </a:lnTo>
                  <a:lnTo>
                    <a:pt x="2879" y="9532"/>
                  </a:lnTo>
                  <a:lnTo>
                    <a:pt x="2838" y="9487"/>
                  </a:lnTo>
                  <a:lnTo>
                    <a:pt x="2798" y="9438"/>
                  </a:lnTo>
                  <a:lnTo>
                    <a:pt x="2723" y="9342"/>
                  </a:lnTo>
                  <a:lnTo>
                    <a:pt x="2573" y="9148"/>
                  </a:lnTo>
                  <a:lnTo>
                    <a:pt x="2573" y="9148"/>
                  </a:lnTo>
                  <a:lnTo>
                    <a:pt x="2500" y="9049"/>
                  </a:lnTo>
                  <a:lnTo>
                    <a:pt x="2430" y="8950"/>
                  </a:lnTo>
                  <a:lnTo>
                    <a:pt x="2430" y="8950"/>
                  </a:lnTo>
                  <a:lnTo>
                    <a:pt x="2358" y="8850"/>
                  </a:lnTo>
                  <a:lnTo>
                    <a:pt x="2323" y="8799"/>
                  </a:lnTo>
                  <a:lnTo>
                    <a:pt x="2290" y="8751"/>
                  </a:lnTo>
                  <a:lnTo>
                    <a:pt x="2156" y="8544"/>
                  </a:lnTo>
                  <a:lnTo>
                    <a:pt x="2089" y="8442"/>
                  </a:lnTo>
                  <a:lnTo>
                    <a:pt x="2089" y="8442"/>
                  </a:lnTo>
                  <a:lnTo>
                    <a:pt x="2027" y="8337"/>
                  </a:lnTo>
                  <a:lnTo>
                    <a:pt x="1901" y="8125"/>
                  </a:lnTo>
                  <a:lnTo>
                    <a:pt x="1901" y="8125"/>
                  </a:lnTo>
                  <a:lnTo>
                    <a:pt x="1872" y="8074"/>
                  </a:lnTo>
                  <a:lnTo>
                    <a:pt x="1842" y="8020"/>
                  </a:lnTo>
                  <a:lnTo>
                    <a:pt x="1783" y="7910"/>
                  </a:lnTo>
                  <a:lnTo>
                    <a:pt x="1668" y="7695"/>
                  </a:lnTo>
                  <a:lnTo>
                    <a:pt x="1563" y="7475"/>
                  </a:lnTo>
                  <a:lnTo>
                    <a:pt x="1563" y="7475"/>
                  </a:lnTo>
                  <a:lnTo>
                    <a:pt x="1509" y="7365"/>
                  </a:lnTo>
                  <a:lnTo>
                    <a:pt x="1482" y="7309"/>
                  </a:lnTo>
                  <a:lnTo>
                    <a:pt x="1458" y="7252"/>
                  </a:lnTo>
                  <a:lnTo>
                    <a:pt x="1458" y="7252"/>
                  </a:lnTo>
                  <a:lnTo>
                    <a:pt x="1362" y="7029"/>
                  </a:lnTo>
                  <a:lnTo>
                    <a:pt x="1313" y="6917"/>
                  </a:lnTo>
                  <a:lnTo>
                    <a:pt x="1270" y="6801"/>
                  </a:lnTo>
                  <a:lnTo>
                    <a:pt x="1182" y="6573"/>
                  </a:lnTo>
                  <a:lnTo>
                    <a:pt x="1182" y="6573"/>
                  </a:lnTo>
                  <a:lnTo>
                    <a:pt x="1141" y="6457"/>
                  </a:lnTo>
                  <a:lnTo>
                    <a:pt x="1101" y="6342"/>
                  </a:lnTo>
                  <a:lnTo>
                    <a:pt x="1101" y="6342"/>
                  </a:lnTo>
                  <a:lnTo>
                    <a:pt x="1063" y="6227"/>
                  </a:lnTo>
                  <a:lnTo>
                    <a:pt x="1026" y="6111"/>
                  </a:lnTo>
                  <a:lnTo>
                    <a:pt x="956" y="5875"/>
                  </a:lnTo>
                  <a:lnTo>
                    <a:pt x="956" y="5875"/>
                  </a:lnTo>
                  <a:lnTo>
                    <a:pt x="924" y="5759"/>
                  </a:lnTo>
                  <a:lnTo>
                    <a:pt x="894" y="5641"/>
                  </a:lnTo>
                  <a:lnTo>
                    <a:pt x="835" y="5402"/>
                  </a:lnTo>
                  <a:lnTo>
                    <a:pt x="835" y="5402"/>
                  </a:lnTo>
                  <a:lnTo>
                    <a:pt x="822" y="5343"/>
                  </a:lnTo>
                  <a:lnTo>
                    <a:pt x="808" y="5284"/>
                  </a:lnTo>
                  <a:lnTo>
                    <a:pt x="784" y="5163"/>
                  </a:lnTo>
                  <a:lnTo>
                    <a:pt x="738" y="4924"/>
                  </a:lnTo>
                  <a:lnTo>
                    <a:pt x="738" y="4924"/>
                  </a:lnTo>
                  <a:lnTo>
                    <a:pt x="698" y="4682"/>
                  </a:lnTo>
                  <a:lnTo>
                    <a:pt x="663" y="4441"/>
                  </a:lnTo>
                  <a:lnTo>
                    <a:pt x="639" y="4196"/>
                  </a:lnTo>
                  <a:lnTo>
                    <a:pt x="639" y="4196"/>
                  </a:lnTo>
                  <a:lnTo>
                    <a:pt x="626" y="4076"/>
                  </a:lnTo>
                  <a:lnTo>
                    <a:pt x="620" y="4014"/>
                  </a:lnTo>
                  <a:lnTo>
                    <a:pt x="615" y="3955"/>
                  </a:lnTo>
                  <a:lnTo>
                    <a:pt x="599" y="3710"/>
                  </a:lnTo>
                  <a:lnTo>
                    <a:pt x="591" y="3589"/>
                  </a:lnTo>
                  <a:lnTo>
                    <a:pt x="588" y="3466"/>
                  </a:lnTo>
                  <a:lnTo>
                    <a:pt x="583" y="3219"/>
                  </a:lnTo>
                  <a:lnTo>
                    <a:pt x="583" y="3157"/>
                  </a:lnTo>
                  <a:lnTo>
                    <a:pt x="583" y="3145"/>
                  </a:lnTo>
                  <a:lnTo>
                    <a:pt x="583" y="3131"/>
                  </a:lnTo>
                  <a:lnTo>
                    <a:pt x="583" y="3102"/>
                  </a:lnTo>
                  <a:lnTo>
                    <a:pt x="583" y="2978"/>
                  </a:lnTo>
                  <a:lnTo>
                    <a:pt x="583" y="2978"/>
                  </a:lnTo>
                  <a:lnTo>
                    <a:pt x="591" y="2734"/>
                  </a:lnTo>
                  <a:lnTo>
                    <a:pt x="604" y="2489"/>
                  </a:lnTo>
                  <a:lnTo>
                    <a:pt x="623" y="2248"/>
                  </a:lnTo>
                  <a:lnTo>
                    <a:pt x="650" y="2003"/>
                  </a:lnTo>
                  <a:lnTo>
                    <a:pt x="679" y="1762"/>
                  </a:lnTo>
                  <a:lnTo>
                    <a:pt x="717" y="1520"/>
                  </a:lnTo>
                  <a:lnTo>
                    <a:pt x="760" y="1278"/>
                  </a:lnTo>
                  <a:lnTo>
                    <a:pt x="808" y="1039"/>
                  </a:lnTo>
                  <a:lnTo>
                    <a:pt x="808" y="1039"/>
                  </a:lnTo>
                  <a:lnTo>
                    <a:pt x="811" y="1026"/>
                  </a:lnTo>
                  <a:lnTo>
                    <a:pt x="811" y="1012"/>
                  </a:lnTo>
                  <a:lnTo>
                    <a:pt x="811" y="999"/>
                  </a:lnTo>
                  <a:lnTo>
                    <a:pt x="806" y="983"/>
                  </a:lnTo>
                  <a:lnTo>
                    <a:pt x="806" y="980"/>
                  </a:lnTo>
                  <a:lnTo>
                    <a:pt x="806" y="980"/>
                  </a:lnTo>
                  <a:lnTo>
                    <a:pt x="800" y="969"/>
                  </a:lnTo>
                  <a:lnTo>
                    <a:pt x="795" y="956"/>
                  </a:lnTo>
                  <a:lnTo>
                    <a:pt x="787" y="945"/>
                  </a:lnTo>
                  <a:lnTo>
                    <a:pt x="776" y="937"/>
                  </a:lnTo>
                  <a:lnTo>
                    <a:pt x="765" y="929"/>
                  </a:lnTo>
                  <a:lnTo>
                    <a:pt x="755" y="921"/>
                  </a:lnTo>
                  <a:lnTo>
                    <a:pt x="741" y="916"/>
                  </a:lnTo>
                  <a:lnTo>
                    <a:pt x="728" y="910"/>
                  </a:lnTo>
                  <a:lnTo>
                    <a:pt x="728" y="910"/>
                  </a:lnTo>
                  <a:lnTo>
                    <a:pt x="435" y="846"/>
                  </a:lnTo>
                  <a:lnTo>
                    <a:pt x="1724" y="236"/>
                  </a:lnTo>
                  <a:lnTo>
                    <a:pt x="2581" y="1329"/>
                  </a:lnTo>
                  <a:lnTo>
                    <a:pt x="2309" y="1270"/>
                  </a:lnTo>
                  <a:lnTo>
                    <a:pt x="2309" y="1270"/>
                  </a:lnTo>
                  <a:lnTo>
                    <a:pt x="2309" y="1270"/>
                  </a:lnTo>
                  <a:lnTo>
                    <a:pt x="2299" y="1267"/>
                  </a:lnTo>
                  <a:lnTo>
                    <a:pt x="2290" y="1267"/>
                  </a:lnTo>
                  <a:lnTo>
                    <a:pt x="2290" y="1267"/>
                  </a:lnTo>
                  <a:lnTo>
                    <a:pt x="2290" y="1267"/>
                  </a:lnTo>
                  <a:lnTo>
                    <a:pt x="2272" y="1267"/>
                  </a:lnTo>
                  <a:lnTo>
                    <a:pt x="2253" y="1270"/>
                  </a:lnTo>
                  <a:lnTo>
                    <a:pt x="2234" y="1276"/>
                  </a:lnTo>
                  <a:lnTo>
                    <a:pt x="2218" y="1286"/>
                  </a:lnTo>
                  <a:lnTo>
                    <a:pt x="2205" y="1297"/>
                  </a:lnTo>
                  <a:lnTo>
                    <a:pt x="2194" y="1313"/>
                  </a:lnTo>
                  <a:lnTo>
                    <a:pt x="2183" y="1329"/>
                  </a:lnTo>
                  <a:lnTo>
                    <a:pt x="2178" y="1348"/>
                  </a:lnTo>
                  <a:lnTo>
                    <a:pt x="2178" y="1348"/>
                  </a:lnTo>
                  <a:lnTo>
                    <a:pt x="2138" y="1549"/>
                  </a:lnTo>
                  <a:lnTo>
                    <a:pt x="2103" y="1751"/>
                  </a:lnTo>
                  <a:lnTo>
                    <a:pt x="2073" y="1955"/>
                  </a:lnTo>
                  <a:lnTo>
                    <a:pt x="2049" y="2159"/>
                  </a:lnTo>
                  <a:lnTo>
                    <a:pt x="2027" y="2363"/>
                  </a:lnTo>
                  <a:lnTo>
                    <a:pt x="2011" y="2567"/>
                  </a:lnTo>
                  <a:lnTo>
                    <a:pt x="2001" y="2771"/>
                  </a:lnTo>
                  <a:lnTo>
                    <a:pt x="1995" y="2978"/>
                  </a:lnTo>
                  <a:lnTo>
                    <a:pt x="1995" y="2978"/>
                  </a:lnTo>
                  <a:lnTo>
                    <a:pt x="1995" y="3080"/>
                  </a:lnTo>
                  <a:lnTo>
                    <a:pt x="1995" y="3181"/>
                  </a:lnTo>
                  <a:lnTo>
                    <a:pt x="2001" y="3388"/>
                  </a:lnTo>
                  <a:lnTo>
                    <a:pt x="2001" y="3388"/>
                  </a:lnTo>
                  <a:lnTo>
                    <a:pt x="2003" y="3490"/>
                  </a:lnTo>
                  <a:lnTo>
                    <a:pt x="2009" y="3592"/>
                  </a:lnTo>
                  <a:lnTo>
                    <a:pt x="2022" y="3796"/>
                  </a:lnTo>
                  <a:lnTo>
                    <a:pt x="2022" y="3796"/>
                  </a:lnTo>
                  <a:lnTo>
                    <a:pt x="2030" y="3898"/>
                  </a:lnTo>
                  <a:lnTo>
                    <a:pt x="2041" y="4000"/>
                  </a:lnTo>
                  <a:lnTo>
                    <a:pt x="2065" y="4204"/>
                  </a:lnTo>
                  <a:lnTo>
                    <a:pt x="2065" y="4204"/>
                  </a:lnTo>
                  <a:lnTo>
                    <a:pt x="2079" y="4306"/>
                  </a:lnTo>
                  <a:lnTo>
                    <a:pt x="2094" y="4408"/>
                  </a:lnTo>
                  <a:lnTo>
                    <a:pt x="2127" y="4610"/>
                  </a:lnTo>
                  <a:lnTo>
                    <a:pt x="2127" y="4610"/>
                  </a:lnTo>
                  <a:lnTo>
                    <a:pt x="2167" y="4811"/>
                  </a:lnTo>
                  <a:lnTo>
                    <a:pt x="2186" y="4913"/>
                  </a:lnTo>
                  <a:lnTo>
                    <a:pt x="2210" y="5013"/>
                  </a:lnTo>
                  <a:lnTo>
                    <a:pt x="2258" y="5211"/>
                  </a:lnTo>
                  <a:lnTo>
                    <a:pt x="2283" y="5311"/>
                  </a:lnTo>
                  <a:lnTo>
                    <a:pt x="2312" y="5410"/>
                  </a:lnTo>
                  <a:lnTo>
                    <a:pt x="2312" y="5410"/>
                  </a:lnTo>
                  <a:lnTo>
                    <a:pt x="2371" y="5606"/>
                  </a:lnTo>
                  <a:lnTo>
                    <a:pt x="2401" y="5703"/>
                  </a:lnTo>
                  <a:lnTo>
                    <a:pt x="2436" y="5802"/>
                  </a:lnTo>
                  <a:lnTo>
                    <a:pt x="2500" y="5995"/>
                  </a:lnTo>
                  <a:lnTo>
                    <a:pt x="2575" y="6186"/>
                  </a:lnTo>
                  <a:lnTo>
                    <a:pt x="2575" y="6186"/>
                  </a:lnTo>
                  <a:lnTo>
                    <a:pt x="2613" y="6280"/>
                  </a:lnTo>
                  <a:lnTo>
                    <a:pt x="2650" y="6377"/>
                  </a:lnTo>
                  <a:lnTo>
                    <a:pt x="2734" y="6565"/>
                  </a:lnTo>
                  <a:lnTo>
                    <a:pt x="2820" y="6750"/>
                  </a:lnTo>
                  <a:lnTo>
                    <a:pt x="2911" y="6933"/>
                  </a:lnTo>
                  <a:lnTo>
                    <a:pt x="2911" y="6933"/>
                  </a:lnTo>
                  <a:lnTo>
                    <a:pt x="3005" y="7116"/>
                  </a:lnTo>
                  <a:lnTo>
                    <a:pt x="3104" y="7293"/>
                  </a:lnTo>
                  <a:lnTo>
                    <a:pt x="3209" y="7470"/>
                  </a:lnTo>
                  <a:lnTo>
                    <a:pt x="3263" y="7558"/>
                  </a:lnTo>
                  <a:lnTo>
                    <a:pt x="3263" y="7558"/>
                  </a:lnTo>
                  <a:lnTo>
                    <a:pt x="3316" y="7644"/>
                  </a:lnTo>
                  <a:lnTo>
                    <a:pt x="3316" y="7644"/>
                  </a:lnTo>
                  <a:lnTo>
                    <a:pt x="3429" y="7814"/>
                  </a:lnTo>
                  <a:lnTo>
                    <a:pt x="3485" y="7899"/>
                  </a:lnTo>
                  <a:lnTo>
                    <a:pt x="3547" y="7983"/>
                  </a:lnTo>
                  <a:lnTo>
                    <a:pt x="3665" y="8149"/>
                  </a:lnTo>
                  <a:lnTo>
                    <a:pt x="3792" y="8310"/>
                  </a:lnTo>
                  <a:lnTo>
                    <a:pt x="3792" y="8310"/>
                  </a:lnTo>
                  <a:lnTo>
                    <a:pt x="3853" y="8391"/>
                  </a:lnTo>
                  <a:lnTo>
                    <a:pt x="3918" y="8472"/>
                  </a:lnTo>
                  <a:lnTo>
                    <a:pt x="4049" y="8627"/>
                  </a:lnTo>
                  <a:lnTo>
                    <a:pt x="4186" y="8780"/>
                  </a:lnTo>
                  <a:lnTo>
                    <a:pt x="4323" y="8931"/>
                  </a:lnTo>
                  <a:lnTo>
                    <a:pt x="4323" y="8931"/>
                  </a:lnTo>
                  <a:lnTo>
                    <a:pt x="4468" y="9076"/>
                  </a:lnTo>
                  <a:lnTo>
                    <a:pt x="4541" y="9148"/>
                  </a:lnTo>
                  <a:lnTo>
                    <a:pt x="4613" y="9218"/>
                  </a:lnTo>
                  <a:lnTo>
                    <a:pt x="4613" y="9218"/>
                  </a:lnTo>
                  <a:lnTo>
                    <a:pt x="4764" y="9358"/>
                  </a:lnTo>
                  <a:lnTo>
                    <a:pt x="4839" y="9425"/>
                  </a:lnTo>
                  <a:lnTo>
                    <a:pt x="4917" y="9492"/>
                  </a:lnTo>
                  <a:lnTo>
                    <a:pt x="5072" y="9624"/>
                  </a:lnTo>
                  <a:lnTo>
                    <a:pt x="5072" y="9624"/>
                  </a:lnTo>
                  <a:lnTo>
                    <a:pt x="5153" y="9688"/>
                  </a:lnTo>
                  <a:lnTo>
                    <a:pt x="5233" y="9750"/>
                  </a:lnTo>
                  <a:lnTo>
                    <a:pt x="5233" y="9750"/>
                  </a:lnTo>
                  <a:lnTo>
                    <a:pt x="5314" y="9811"/>
                  </a:lnTo>
                  <a:lnTo>
                    <a:pt x="5395" y="9873"/>
                  </a:lnTo>
                  <a:lnTo>
                    <a:pt x="5561" y="9991"/>
                  </a:lnTo>
                  <a:lnTo>
                    <a:pt x="5644" y="10050"/>
                  </a:lnTo>
                  <a:lnTo>
                    <a:pt x="5730" y="10107"/>
                  </a:lnTo>
                  <a:lnTo>
                    <a:pt x="5900" y="10220"/>
                  </a:lnTo>
                  <a:lnTo>
                    <a:pt x="5900" y="10220"/>
                  </a:lnTo>
                  <a:lnTo>
                    <a:pt x="6074" y="10324"/>
                  </a:lnTo>
                  <a:lnTo>
                    <a:pt x="6249" y="10429"/>
                  </a:lnTo>
                  <a:lnTo>
                    <a:pt x="6249" y="10429"/>
                  </a:lnTo>
                  <a:lnTo>
                    <a:pt x="6429" y="10526"/>
                  </a:lnTo>
                  <a:lnTo>
                    <a:pt x="6609" y="10620"/>
                  </a:lnTo>
                  <a:lnTo>
                    <a:pt x="6791" y="10711"/>
                  </a:lnTo>
                  <a:lnTo>
                    <a:pt x="6882" y="10754"/>
                  </a:lnTo>
                  <a:lnTo>
                    <a:pt x="6976" y="10794"/>
                  </a:lnTo>
                  <a:lnTo>
                    <a:pt x="7162" y="10878"/>
                  </a:lnTo>
                  <a:lnTo>
                    <a:pt x="7162" y="10878"/>
                  </a:lnTo>
                  <a:lnTo>
                    <a:pt x="7352" y="10950"/>
                  </a:lnTo>
                  <a:lnTo>
                    <a:pt x="7352" y="10950"/>
                  </a:lnTo>
                  <a:lnTo>
                    <a:pt x="7446" y="10988"/>
                  </a:lnTo>
                  <a:lnTo>
                    <a:pt x="7495" y="11007"/>
                  </a:lnTo>
                  <a:lnTo>
                    <a:pt x="7543" y="11023"/>
                  </a:lnTo>
                  <a:lnTo>
                    <a:pt x="7736" y="11090"/>
                  </a:lnTo>
                  <a:lnTo>
                    <a:pt x="7830" y="11122"/>
                  </a:lnTo>
                  <a:lnTo>
                    <a:pt x="7930" y="11149"/>
                  </a:lnTo>
                  <a:lnTo>
                    <a:pt x="8123" y="11205"/>
                  </a:lnTo>
                  <a:lnTo>
                    <a:pt x="8123" y="11205"/>
                  </a:lnTo>
                  <a:lnTo>
                    <a:pt x="8222" y="11232"/>
                  </a:lnTo>
                  <a:lnTo>
                    <a:pt x="8322" y="11256"/>
                  </a:lnTo>
                  <a:lnTo>
                    <a:pt x="8518" y="11305"/>
                  </a:lnTo>
                  <a:lnTo>
                    <a:pt x="8518" y="11305"/>
                  </a:lnTo>
                  <a:lnTo>
                    <a:pt x="8322" y="11251"/>
                  </a:lnTo>
                  <a:lnTo>
                    <a:pt x="8225" y="11224"/>
                  </a:lnTo>
                  <a:lnTo>
                    <a:pt x="8128" y="11195"/>
                  </a:lnTo>
                  <a:lnTo>
                    <a:pt x="7935" y="11133"/>
                  </a:lnTo>
                  <a:lnTo>
                    <a:pt x="7838" y="11100"/>
                  </a:lnTo>
                  <a:lnTo>
                    <a:pt x="7745" y="11066"/>
                  </a:lnTo>
                  <a:lnTo>
                    <a:pt x="7554" y="10993"/>
                  </a:lnTo>
                  <a:lnTo>
                    <a:pt x="7554" y="10993"/>
                  </a:lnTo>
                  <a:lnTo>
                    <a:pt x="7460" y="10956"/>
                  </a:lnTo>
                  <a:lnTo>
                    <a:pt x="7366" y="10918"/>
                  </a:lnTo>
                  <a:lnTo>
                    <a:pt x="7366" y="10918"/>
                  </a:lnTo>
                  <a:lnTo>
                    <a:pt x="7178" y="10840"/>
                  </a:lnTo>
                  <a:lnTo>
                    <a:pt x="6995" y="10754"/>
                  </a:lnTo>
                  <a:lnTo>
                    <a:pt x="6995" y="10754"/>
                  </a:lnTo>
                  <a:lnTo>
                    <a:pt x="6904" y="10711"/>
                  </a:lnTo>
                  <a:lnTo>
                    <a:pt x="6813" y="10665"/>
                  </a:lnTo>
                  <a:lnTo>
                    <a:pt x="6635" y="10572"/>
                  </a:lnTo>
                  <a:lnTo>
                    <a:pt x="6458" y="10475"/>
                  </a:lnTo>
                  <a:lnTo>
                    <a:pt x="6281" y="10373"/>
                  </a:lnTo>
                  <a:lnTo>
                    <a:pt x="6281" y="10373"/>
                  </a:lnTo>
                  <a:lnTo>
                    <a:pt x="6109" y="10268"/>
                  </a:lnTo>
                  <a:lnTo>
                    <a:pt x="5940" y="10158"/>
                  </a:lnTo>
                  <a:lnTo>
                    <a:pt x="5773" y="10042"/>
                  </a:lnTo>
                  <a:lnTo>
                    <a:pt x="5690" y="9986"/>
                  </a:lnTo>
                  <a:lnTo>
                    <a:pt x="5609" y="9924"/>
                  </a:lnTo>
                  <a:lnTo>
                    <a:pt x="5448" y="9804"/>
                  </a:lnTo>
                  <a:lnTo>
                    <a:pt x="5448" y="9804"/>
                  </a:lnTo>
                  <a:lnTo>
                    <a:pt x="5368" y="9742"/>
                  </a:lnTo>
                  <a:lnTo>
                    <a:pt x="5290" y="9677"/>
                  </a:lnTo>
                  <a:lnTo>
                    <a:pt x="5290" y="9677"/>
                  </a:lnTo>
                  <a:lnTo>
                    <a:pt x="5212" y="9613"/>
                  </a:lnTo>
                  <a:lnTo>
                    <a:pt x="5134" y="9548"/>
                  </a:lnTo>
                  <a:lnTo>
                    <a:pt x="4984" y="9414"/>
                  </a:lnTo>
                  <a:lnTo>
                    <a:pt x="4984" y="9414"/>
                  </a:lnTo>
                  <a:lnTo>
                    <a:pt x="4909" y="9347"/>
                  </a:lnTo>
                  <a:lnTo>
                    <a:pt x="4836" y="9280"/>
                  </a:lnTo>
                  <a:lnTo>
                    <a:pt x="4689" y="9140"/>
                  </a:lnTo>
                  <a:lnTo>
                    <a:pt x="4689" y="9140"/>
                  </a:lnTo>
                  <a:lnTo>
                    <a:pt x="4619" y="9068"/>
                  </a:lnTo>
                  <a:lnTo>
                    <a:pt x="4549" y="8995"/>
                  </a:lnTo>
                  <a:lnTo>
                    <a:pt x="4409" y="8850"/>
                  </a:lnTo>
                  <a:lnTo>
                    <a:pt x="4409" y="8850"/>
                  </a:lnTo>
                  <a:lnTo>
                    <a:pt x="4275" y="8700"/>
                  </a:lnTo>
                  <a:lnTo>
                    <a:pt x="4143" y="8547"/>
                  </a:lnTo>
                  <a:lnTo>
                    <a:pt x="4014" y="8391"/>
                  </a:lnTo>
                  <a:lnTo>
                    <a:pt x="3953" y="8313"/>
                  </a:lnTo>
                  <a:lnTo>
                    <a:pt x="3891" y="8233"/>
                  </a:lnTo>
                  <a:lnTo>
                    <a:pt x="3770" y="8071"/>
                  </a:lnTo>
                  <a:lnTo>
                    <a:pt x="3655" y="7908"/>
                  </a:lnTo>
                  <a:lnTo>
                    <a:pt x="3655" y="7908"/>
                  </a:lnTo>
                  <a:lnTo>
                    <a:pt x="3598" y="7824"/>
                  </a:lnTo>
                  <a:lnTo>
                    <a:pt x="3542" y="7741"/>
                  </a:lnTo>
                  <a:lnTo>
                    <a:pt x="3435" y="7569"/>
                  </a:lnTo>
                  <a:lnTo>
                    <a:pt x="3435" y="7569"/>
                  </a:lnTo>
                  <a:lnTo>
                    <a:pt x="3381" y="7486"/>
                  </a:lnTo>
                  <a:lnTo>
                    <a:pt x="3330" y="7397"/>
                  </a:lnTo>
                  <a:lnTo>
                    <a:pt x="3230" y="7223"/>
                  </a:lnTo>
                  <a:lnTo>
                    <a:pt x="3230" y="7223"/>
                  </a:lnTo>
                  <a:lnTo>
                    <a:pt x="3136" y="7045"/>
                  </a:lnTo>
                  <a:lnTo>
                    <a:pt x="3042" y="6866"/>
                  </a:lnTo>
                  <a:lnTo>
                    <a:pt x="3042" y="6866"/>
                  </a:lnTo>
                  <a:lnTo>
                    <a:pt x="2957" y="6686"/>
                  </a:lnTo>
                  <a:lnTo>
                    <a:pt x="2876" y="6501"/>
                  </a:lnTo>
                  <a:lnTo>
                    <a:pt x="2798" y="6315"/>
                  </a:lnTo>
                  <a:lnTo>
                    <a:pt x="2760" y="6224"/>
                  </a:lnTo>
                  <a:lnTo>
                    <a:pt x="2725" y="6127"/>
                  </a:lnTo>
                  <a:lnTo>
                    <a:pt x="2656" y="5939"/>
                  </a:lnTo>
                  <a:lnTo>
                    <a:pt x="2591" y="5749"/>
                  </a:lnTo>
                  <a:lnTo>
                    <a:pt x="2591" y="5749"/>
                  </a:lnTo>
                  <a:lnTo>
                    <a:pt x="2562" y="5654"/>
                  </a:lnTo>
                  <a:lnTo>
                    <a:pt x="2532" y="5558"/>
                  </a:lnTo>
                  <a:lnTo>
                    <a:pt x="2479" y="5364"/>
                  </a:lnTo>
                  <a:lnTo>
                    <a:pt x="2452" y="5268"/>
                  </a:lnTo>
                  <a:lnTo>
                    <a:pt x="2427" y="5169"/>
                  </a:lnTo>
                  <a:lnTo>
                    <a:pt x="2382" y="4972"/>
                  </a:lnTo>
                  <a:lnTo>
                    <a:pt x="2382" y="4972"/>
                  </a:lnTo>
                  <a:lnTo>
                    <a:pt x="2363" y="4876"/>
                  </a:lnTo>
                  <a:lnTo>
                    <a:pt x="2344" y="4776"/>
                  </a:lnTo>
                  <a:lnTo>
                    <a:pt x="2307" y="4580"/>
                  </a:lnTo>
                  <a:lnTo>
                    <a:pt x="2307" y="4580"/>
                  </a:lnTo>
                  <a:lnTo>
                    <a:pt x="2277" y="4382"/>
                  </a:lnTo>
                  <a:lnTo>
                    <a:pt x="2261" y="4282"/>
                  </a:lnTo>
                  <a:lnTo>
                    <a:pt x="2247" y="4183"/>
                  </a:lnTo>
                  <a:lnTo>
                    <a:pt x="2229" y="3982"/>
                  </a:lnTo>
                  <a:lnTo>
                    <a:pt x="2218" y="3882"/>
                  </a:lnTo>
                  <a:lnTo>
                    <a:pt x="2218" y="3882"/>
                  </a:lnTo>
                  <a:lnTo>
                    <a:pt x="2210" y="3783"/>
                  </a:lnTo>
                  <a:lnTo>
                    <a:pt x="2210" y="3783"/>
                  </a:lnTo>
                  <a:lnTo>
                    <a:pt x="2199" y="3581"/>
                  </a:lnTo>
                  <a:lnTo>
                    <a:pt x="2194" y="3482"/>
                  </a:lnTo>
                  <a:lnTo>
                    <a:pt x="2191" y="3383"/>
                  </a:lnTo>
                  <a:lnTo>
                    <a:pt x="2191" y="3383"/>
                  </a:lnTo>
                  <a:lnTo>
                    <a:pt x="2188" y="3181"/>
                  </a:lnTo>
                  <a:lnTo>
                    <a:pt x="2188" y="3083"/>
                  </a:lnTo>
                  <a:lnTo>
                    <a:pt x="2188" y="2981"/>
                  </a:lnTo>
                  <a:lnTo>
                    <a:pt x="2188" y="2981"/>
                  </a:lnTo>
                  <a:lnTo>
                    <a:pt x="2197" y="2793"/>
                  </a:lnTo>
                  <a:lnTo>
                    <a:pt x="2207" y="2608"/>
                  </a:lnTo>
                  <a:lnTo>
                    <a:pt x="2221" y="2419"/>
                  </a:lnTo>
                  <a:lnTo>
                    <a:pt x="2240" y="2232"/>
                  </a:lnTo>
                  <a:lnTo>
                    <a:pt x="2264" y="2046"/>
                  </a:lnTo>
                  <a:lnTo>
                    <a:pt x="2290" y="1861"/>
                  </a:lnTo>
                  <a:lnTo>
                    <a:pt x="2323" y="1676"/>
                  </a:lnTo>
                  <a:lnTo>
                    <a:pt x="2358" y="1490"/>
                  </a:lnTo>
                  <a:lnTo>
                    <a:pt x="2820" y="1595"/>
                  </a:lnTo>
                  <a:lnTo>
                    <a:pt x="2820" y="1595"/>
                  </a:lnTo>
                  <a:lnTo>
                    <a:pt x="2841" y="1598"/>
                  </a:lnTo>
                  <a:lnTo>
                    <a:pt x="2865" y="1595"/>
                  </a:lnTo>
                  <a:lnTo>
                    <a:pt x="2887" y="1590"/>
                  </a:lnTo>
                  <a:lnTo>
                    <a:pt x="2905" y="1576"/>
                  </a:lnTo>
                  <a:lnTo>
                    <a:pt x="2905" y="1576"/>
                  </a:lnTo>
                  <a:lnTo>
                    <a:pt x="2922" y="1563"/>
                  </a:lnTo>
                  <a:lnTo>
                    <a:pt x="2932" y="1544"/>
                  </a:lnTo>
                  <a:lnTo>
                    <a:pt x="2940" y="1528"/>
                  </a:lnTo>
                  <a:lnTo>
                    <a:pt x="2946" y="1506"/>
                  </a:lnTo>
                  <a:lnTo>
                    <a:pt x="2946" y="1488"/>
                  </a:lnTo>
                  <a:lnTo>
                    <a:pt x="2943" y="1469"/>
                  </a:lnTo>
                  <a:lnTo>
                    <a:pt x="2935" y="1450"/>
                  </a:lnTo>
                  <a:lnTo>
                    <a:pt x="2924" y="1431"/>
                  </a:lnTo>
                  <a:lnTo>
                    <a:pt x="2924" y="1431"/>
                  </a:lnTo>
                  <a:lnTo>
                    <a:pt x="1840" y="40"/>
                  </a:lnTo>
                  <a:lnTo>
                    <a:pt x="1840" y="40"/>
                  </a:lnTo>
                  <a:lnTo>
                    <a:pt x="1826" y="27"/>
                  </a:lnTo>
                  <a:lnTo>
                    <a:pt x="1812" y="16"/>
                  </a:lnTo>
                  <a:lnTo>
                    <a:pt x="1796" y="8"/>
                  </a:lnTo>
                  <a:lnTo>
                    <a:pt x="1780" y="3"/>
                  </a:lnTo>
                  <a:lnTo>
                    <a:pt x="1764" y="0"/>
                  </a:lnTo>
                  <a:lnTo>
                    <a:pt x="1745" y="0"/>
                  </a:lnTo>
                  <a:lnTo>
                    <a:pt x="1727" y="3"/>
                  </a:lnTo>
                  <a:lnTo>
                    <a:pt x="1710" y="11"/>
                  </a:lnTo>
                  <a:lnTo>
                    <a:pt x="62" y="784"/>
                  </a:lnTo>
                  <a:lnTo>
                    <a:pt x="62" y="784"/>
                  </a:lnTo>
                  <a:lnTo>
                    <a:pt x="40" y="795"/>
                  </a:lnTo>
                  <a:lnTo>
                    <a:pt x="24" y="814"/>
                  </a:lnTo>
                  <a:lnTo>
                    <a:pt x="11" y="832"/>
                  </a:lnTo>
                  <a:lnTo>
                    <a:pt x="3" y="857"/>
                  </a:lnTo>
                  <a:lnTo>
                    <a:pt x="3" y="857"/>
                  </a:lnTo>
                  <a:lnTo>
                    <a:pt x="0" y="878"/>
                  </a:lnTo>
                  <a:lnTo>
                    <a:pt x="0" y="900"/>
                  </a:lnTo>
                  <a:lnTo>
                    <a:pt x="5" y="919"/>
                  </a:lnTo>
                  <a:lnTo>
                    <a:pt x="16" y="937"/>
                  </a:lnTo>
                  <a:lnTo>
                    <a:pt x="30" y="953"/>
                  </a:lnTo>
                  <a:lnTo>
                    <a:pt x="43" y="967"/>
                  </a:lnTo>
                  <a:lnTo>
                    <a:pt x="62" y="978"/>
                  </a:lnTo>
                  <a:lnTo>
                    <a:pt x="83" y="986"/>
                  </a:lnTo>
                  <a:lnTo>
                    <a:pt x="580" y="1096"/>
                  </a:lnTo>
                  <a:lnTo>
                    <a:pt x="580" y="1096"/>
                  </a:lnTo>
                  <a:lnTo>
                    <a:pt x="534" y="1329"/>
                  </a:lnTo>
                  <a:lnTo>
                    <a:pt x="497" y="1563"/>
                  </a:lnTo>
                  <a:lnTo>
                    <a:pt x="462" y="1797"/>
                  </a:lnTo>
                  <a:lnTo>
                    <a:pt x="435" y="2030"/>
                  </a:lnTo>
                  <a:lnTo>
                    <a:pt x="411" y="2267"/>
                  </a:lnTo>
                  <a:lnTo>
                    <a:pt x="395" y="2503"/>
                  </a:lnTo>
                  <a:lnTo>
                    <a:pt x="381" y="2739"/>
                  </a:lnTo>
                  <a:lnTo>
                    <a:pt x="376" y="2975"/>
                  </a:lnTo>
                  <a:lnTo>
                    <a:pt x="376" y="3099"/>
                  </a:lnTo>
                  <a:lnTo>
                    <a:pt x="376" y="3131"/>
                  </a:lnTo>
                  <a:lnTo>
                    <a:pt x="376" y="3147"/>
                  </a:lnTo>
                  <a:lnTo>
                    <a:pt x="376" y="3163"/>
                  </a:lnTo>
                  <a:lnTo>
                    <a:pt x="376" y="3224"/>
                  </a:lnTo>
                  <a:lnTo>
                    <a:pt x="381" y="3471"/>
                  </a:lnTo>
                  <a:lnTo>
                    <a:pt x="384" y="3595"/>
                  </a:lnTo>
                  <a:lnTo>
                    <a:pt x="395" y="3721"/>
                  </a:lnTo>
                  <a:lnTo>
                    <a:pt x="411" y="3971"/>
                  </a:lnTo>
                  <a:lnTo>
                    <a:pt x="411" y="3971"/>
                  </a:lnTo>
                  <a:lnTo>
                    <a:pt x="416" y="4032"/>
                  </a:lnTo>
                  <a:lnTo>
                    <a:pt x="421" y="4094"/>
                  </a:lnTo>
                  <a:lnTo>
                    <a:pt x="435" y="4218"/>
                  </a:lnTo>
                  <a:lnTo>
                    <a:pt x="465" y="4465"/>
                  </a:lnTo>
                  <a:lnTo>
                    <a:pt x="465" y="4465"/>
                  </a:lnTo>
                  <a:lnTo>
                    <a:pt x="502" y="4712"/>
                  </a:lnTo>
                  <a:lnTo>
                    <a:pt x="542" y="4959"/>
                  </a:lnTo>
                  <a:lnTo>
                    <a:pt x="593" y="5203"/>
                  </a:lnTo>
                  <a:lnTo>
                    <a:pt x="593" y="5203"/>
                  </a:lnTo>
                  <a:lnTo>
                    <a:pt x="618" y="5324"/>
                  </a:lnTo>
                  <a:lnTo>
                    <a:pt x="631" y="5386"/>
                  </a:lnTo>
                  <a:lnTo>
                    <a:pt x="647" y="5445"/>
                  </a:lnTo>
                  <a:lnTo>
                    <a:pt x="647" y="5445"/>
                  </a:lnTo>
                  <a:lnTo>
                    <a:pt x="706" y="5689"/>
                  </a:lnTo>
                  <a:lnTo>
                    <a:pt x="738" y="5808"/>
                  </a:lnTo>
                  <a:lnTo>
                    <a:pt x="773" y="5928"/>
                  </a:lnTo>
                  <a:lnTo>
                    <a:pt x="846" y="6167"/>
                  </a:lnTo>
                  <a:lnTo>
                    <a:pt x="846" y="6167"/>
                  </a:lnTo>
                  <a:lnTo>
                    <a:pt x="883" y="6286"/>
                  </a:lnTo>
                  <a:lnTo>
                    <a:pt x="924" y="6404"/>
                  </a:lnTo>
                  <a:lnTo>
                    <a:pt x="924" y="6404"/>
                  </a:lnTo>
                  <a:lnTo>
                    <a:pt x="964" y="6522"/>
                  </a:lnTo>
                  <a:lnTo>
                    <a:pt x="1007" y="6637"/>
                  </a:lnTo>
                  <a:lnTo>
                    <a:pt x="1098" y="6871"/>
                  </a:lnTo>
                  <a:lnTo>
                    <a:pt x="1098" y="6871"/>
                  </a:lnTo>
                  <a:lnTo>
                    <a:pt x="1144" y="6986"/>
                  </a:lnTo>
                  <a:lnTo>
                    <a:pt x="1192" y="7099"/>
                  </a:lnTo>
                  <a:lnTo>
                    <a:pt x="1294" y="7327"/>
                  </a:lnTo>
                  <a:lnTo>
                    <a:pt x="1294" y="7327"/>
                  </a:lnTo>
                  <a:lnTo>
                    <a:pt x="1321" y="7384"/>
                  </a:lnTo>
                  <a:lnTo>
                    <a:pt x="1348" y="7440"/>
                  </a:lnTo>
                  <a:lnTo>
                    <a:pt x="1404" y="7553"/>
                  </a:lnTo>
                  <a:lnTo>
                    <a:pt x="1514" y="7776"/>
                  </a:lnTo>
                  <a:lnTo>
                    <a:pt x="1635" y="7994"/>
                  </a:lnTo>
                  <a:lnTo>
                    <a:pt x="1635" y="7994"/>
                  </a:lnTo>
                  <a:lnTo>
                    <a:pt x="1697" y="8101"/>
                  </a:lnTo>
                  <a:lnTo>
                    <a:pt x="1727" y="8155"/>
                  </a:lnTo>
                  <a:lnTo>
                    <a:pt x="1759" y="8208"/>
                  </a:lnTo>
                  <a:lnTo>
                    <a:pt x="1888" y="8420"/>
                  </a:lnTo>
                  <a:lnTo>
                    <a:pt x="1888" y="8420"/>
                  </a:lnTo>
                  <a:lnTo>
                    <a:pt x="1955" y="8528"/>
                  </a:lnTo>
                  <a:lnTo>
                    <a:pt x="2022" y="8630"/>
                  </a:lnTo>
                  <a:lnTo>
                    <a:pt x="2162" y="8837"/>
                  </a:lnTo>
                  <a:lnTo>
                    <a:pt x="2162" y="8837"/>
                  </a:lnTo>
                  <a:lnTo>
                    <a:pt x="2197" y="8888"/>
                  </a:lnTo>
                  <a:lnTo>
                    <a:pt x="2234" y="8939"/>
                  </a:lnTo>
                  <a:lnTo>
                    <a:pt x="2307" y="9038"/>
                  </a:lnTo>
                  <a:lnTo>
                    <a:pt x="2307" y="9038"/>
                  </a:lnTo>
                  <a:lnTo>
                    <a:pt x="2382" y="9140"/>
                  </a:lnTo>
                  <a:lnTo>
                    <a:pt x="2454" y="9240"/>
                  </a:lnTo>
                  <a:lnTo>
                    <a:pt x="2610" y="9433"/>
                  </a:lnTo>
                  <a:lnTo>
                    <a:pt x="2688" y="9529"/>
                  </a:lnTo>
                  <a:lnTo>
                    <a:pt x="2688" y="9529"/>
                  </a:lnTo>
                  <a:lnTo>
                    <a:pt x="2728" y="9578"/>
                  </a:lnTo>
                  <a:lnTo>
                    <a:pt x="2768" y="9624"/>
                  </a:lnTo>
                  <a:lnTo>
                    <a:pt x="2932" y="9811"/>
                  </a:lnTo>
                  <a:lnTo>
                    <a:pt x="2932" y="9811"/>
                  </a:lnTo>
                  <a:lnTo>
                    <a:pt x="2973" y="9857"/>
                  </a:lnTo>
                  <a:lnTo>
                    <a:pt x="3016" y="9903"/>
                  </a:lnTo>
                  <a:lnTo>
                    <a:pt x="3101" y="9994"/>
                  </a:lnTo>
                  <a:lnTo>
                    <a:pt x="3273" y="10174"/>
                  </a:lnTo>
                  <a:lnTo>
                    <a:pt x="3451" y="10346"/>
                  </a:lnTo>
                  <a:lnTo>
                    <a:pt x="3451" y="10346"/>
                  </a:lnTo>
                  <a:lnTo>
                    <a:pt x="3539" y="10435"/>
                  </a:lnTo>
                  <a:lnTo>
                    <a:pt x="3585" y="10478"/>
                  </a:lnTo>
                  <a:lnTo>
                    <a:pt x="3631" y="10518"/>
                  </a:lnTo>
                  <a:lnTo>
                    <a:pt x="3631" y="10518"/>
                  </a:lnTo>
                  <a:lnTo>
                    <a:pt x="3816" y="10684"/>
                  </a:lnTo>
                  <a:lnTo>
                    <a:pt x="3910" y="10765"/>
                  </a:lnTo>
                  <a:lnTo>
                    <a:pt x="4007" y="10843"/>
                  </a:lnTo>
                  <a:lnTo>
                    <a:pt x="4197" y="11001"/>
                  </a:lnTo>
                  <a:lnTo>
                    <a:pt x="4396" y="11152"/>
                  </a:lnTo>
                  <a:lnTo>
                    <a:pt x="4396" y="11152"/>
                  </a:lnTo>
                  <a:lnTo>
                    <a:pt x="4495" y="11227"/>
                  </a:lnTo>
                  <a:lnTo>
                    <a:pt x="4544" y="11264"/>
                  </a:lnTo>
                  <a:lnTo>
                    <a:pt x="4594" y="11299"/>
                  </a:lnTo>
                  <a:lnTo>
                    <a:pt x="4801" y="11439"/>
                  </a:lnTo>
                  <a:lnTo>
                    <a:pt x="4903" y="11509"/>
                  </a:lnTo>
                  <a:lnTo>
                    <a:pt x="5008" y="11573"/>
                  </a:lnTo>
                  <a:lnTo>
                    <a:pt x="5218" y="11705"/>
                  </a:lnTo>
                  <a:lnTo>
                    <a:pt x="5218" y="11705"/>
                  </a:lnTo>
                  <a:lnTo>
                    <a:pt x="5271" y="11737"/>
                  </a:lnTo>
                  <a:lnTo>
                    <a:pt x="5325" y="11769"/>
                  </a:lnTo>
                  <a:lnTo>
                    <a:pt x="5432" y="11828"/>
                  </a:lnTo>
                  <a:lnTo>
                    <a:pt x="5432" y="11828"/>
                  </a:lnTo>
                  <a:lnTo>
                    <a:pt x="5542" y="11890"/>
                  </a:lnTo>
                  <a:lnTo>
                    <a:pt x="5650" y="11949"/>
                  </a:lnTo>
                  <a:lnTo>
                    <a:pt x="5650" y="11949"/>
                  </a:lnTo>
                  <a:lnTo>
                    <a:pt x="5870" y="12062"/>
                  </a:lnTo>
                  <a:lnTo>
                    <a:pt x="6093" y="12172"/>
                  </a:lnTo>
                  <a:lnTo>
                    <a:pt x="6206" y="12226"/>
                  </a:lnTo>
                  <a:lnTo>
                    <a:pt x="6319" y="12277"/>
                  </a:lnTo>
                  <a:lnTo>
                    <a:pt x="6431" y="12325"/>
                  </a:lnTo>
                  <a:lnTo>
                    <a:pt x="6547" y="12371"/>
                  </a:lnTo>
                  <a:lnTo>
                    <a:pt x="6775" y="12465"/>
                  </a:lnTo>
                  <a:lnTo>
                    <a:pt x="7009" y="12551"/>
                  </a:lnTo>
                  <a:lnTo>
                    <a:pt x="7009" y="12551"/>
                  </a:lnTo>
                  <a:lnTo>
                    <a:pt x="7124" y="12591"/>
                  </a:lnTo>
                  <a:lnTo>
                    <a:pt x="7242" y="12631"/>
                  </a:lnTo>
                  <a:lnTo>
                    <a:pt x="7478" y="12704"/>
                  </a:lnTo>
                  <a:lnTo>
                    <a:pt x="7597" y="12741"/>
                  </a:lnTo>
                  <a:lnTo>
                    <a:pt x="7715" y="12771"/>
                  </a:lnTo>
                  <a:lnTo>
                    <a:pt x="7954" y="12835"/>
                  </a:lnTo>
                  <a:lnTo>
                    <a:pt x="7954" y="12835"/>
                  </a:lnTo>
                  <a:lnTo>
                    <a:pt x="8075" y="12862"/>
                  </a:lnTo>
                  <a:lnTo>
                    <a:pt x="8195" y="12889"/>
                  </a:lnTo>
                  <a:lnTo>
                    <a:pt x="8437" y="12940"/>
                  </a:lnTo>
                  <a:lnTo>
                    <a:pt x="8437" y="12940"/>
                  </a:lnTo>
                  <a:lnTo>
                    <a:pt x="8198" y="12881"/>
                  </a:lnTo>
                  <a:lnTo>
                    <a:pt x="8077" y="12851"/>
                  </a:lnTo>
                  <a:lnTo>
                    <a:pt x="7959" y="12819"/>
                  </a:lnTo>
                  <a:lnTo>
                    <a:pt x="7723" y="12749"/>
                  </a:lnTo>
                </a:path>
              </a:pathLst>
            </a:custGeom>
            <a:solidFill>
              <a:schemeClr val="accent6"/>
            </a:solidFill>
            <a:ln>
              <a:noFill/>
            </a:ln>
            <a:effectLst/>
            <a:extLst/>
          </p:spPr>
          <p:txBody>
            <a:bodyPr wrap="none" anchor="ctr"/>
            <a:lstStyle/>
            <a:p>
              <a:endParaRPr lang="en-US"/>
            </a:p>
          </p:txBody>
        </p:sp>
        <p:sp>
          <p:nvSpPr>
            <p:cNvPr id="29" name="Freeform 4"/>
            <p:cNvSpPr>
              <a:spLocks noChangeArrowheads="1"/>
            </p:cNvSpPr>
            <p:nvPr/>
          </p:nvSpPr>
          <p:spPr bwMode="auto">
            <a:xfrm>
              <a:off x="2097357" y="2882877"/>
              <a:ext cx="1815133" cy="1242648"/>
            </a:xfrm>
            <a:custGeom>
              <a:avLst/>
              <a:gdLst>
                <a:gd name="T0" fmla="*/ 12018 w 12374"/>
                <a:gd name="T1" fmla="*/ 1405 h 8471"/>
                <a:gd name="T2" fmla="*/ 11543 w 12374"/>
                <a:gd name="T3" fmla="*/ 2463 h 8471"/>
                <a:gd name="T4" fmla="*/ 11076 w 12374"/>
                <a:gd name="T5" fmla="*/ 3263 h 8471"/>
                <a:gd name="T6" fmla="*/ 10394 w 12374"/>
                <a:gd name="T7" fmla="*/ 4197 h 8471"/>
                <a:gd name="T8" fmla="*/ 9776 w 12374"/>
                <a:gd name="T9" fmla="*/ 4888 h 8471"/>
                <a:gd name="T10" fmla="*/ 9183 w 12374"/>
                <a:gd name="T11" fmla="*/ 5438 h 8471"/>
                <a:gd name="T12" fmla="*/ 8361 w 12374"/>
                <a:gd name="T13" fmla="*/ 6075 h 8471"/>
                <a:gd name="T14" fmla="*/ 7378 w 12374"/>
                <a:gd name="T15" fmla="*/ 6679 h 8471"/>
                <a:gd name="T16" fmla="*/ 6441 w 12374"/>
                <a:gd name="T17" fmla="*/ 7122 h 8471"/>
                <a:gd name="T18" fmla="*/ 5241 w 12374"/>
                <a:gd name="T19" fmla="*/ 7527 h 8471"/>
                <a:gd name="T20" fmla="*/ 4339 w 12374"/>
                <a:gd name="T21" fmla="*/ 7726 h 8471"/>
                <a:gd name="T22" fmla="*/ 3197 w 12374"/>
                <a:gd name="T23" fmla="*/ 7850 h 8471"/>
                <a:gd name="T24" fmla="*/ 2043 w 12374"/>
                <a:gd name="T25" fmla="*/ 7847 h 8471"/>
                <a:gd name="T26" fmla="*/ 1101 w 12374"/>
                <a:gd name="T27" fmla="*/ 7748 h 8471"/>
                <a:gd name="T28" fmla="*/ 1004 w 12374"/>
                <a:gd name="T29" fmla="*/ 7874 h 8471"/>
                <a:gd name="T30" fmla="*/ 1192 w 12374"/>
                <a:gd name="T31" fmla="*/ 6249 h 8471"/>
                <a:gd name="T32" fmla="*/ 1243 w 12374"/>
                <a:gd name="T33" fmla="*/ 6338 h 8471"/>
                <a:gd name="T34" fmla="*/ 2068 w 12374"/>
                <a:gd name="T35" fmla="*/ 6440 h 8471"/>
                <a:gd name="T36" fmla="*/ 3248 w 12374"/>
                <a:gd name="T37" fmla="*/ 6432 h 8471"/>
                <a:gd name="T38" fmla="*/ 4226 w 12374"/>
                <a:gd name="T39" fmla="*/ 6300 h 8471"/>
                <a:gd name="T40" fmla="*/ 5179 w 12374"/>
                <a:gd name="T41" fmla="*/ 6058 h 8471"/>
                <a:gd name="T42" fmla="*/ 6274 w 12374"/>
                <a:gd name="T43" fmla="*/ 5618 h 8471"/>
                <a:gd name="T44" fmla="*/ 7298 w 12374"/>
                <a:gd name="T45" fmla="*/ 5033 h 8471"/>
                <a:gd name="T46" fmla="*/ 8227 w 12374"/>
                <a:gd name="T47" fmla="*/ 4308 h 8471"/>
                <a:gd name="T48" fmla="*/ 8919 w 12374"/>
                <a:gd name="T49" fmla="*/ 3615 h 8471"/>
                <a:gd name="T50" fmla="*/ 9524 w 12374"/>
                <a:gd name="T51" fmla="*/ 2841 h 8471"/>
                <a:gd name="T52" fmla="*/ 10077 w 12374"/>
                <a:gd name="T53" fmla="*/ 1920 h 8471"/>
                <a:gd name="T54" fmla="*/ 10474 w 12374"/>
                <a:gd name="T55" fmla="*/ 1026 h 8471"/>
                <a:gd name="T56" fmla="*/ 10786 w 12374"/>
                <a:gd name="T57" fmla="*/ 0 h 8471"/>
                <a:gd name="T58" fmla="*/ 10480 w 12374"/>
                <a:gd name="T59" fmla="*/ 924 h 8471"/>
                <a:gd name="T60" fmla="*/ 10072 w 12374"/>
                <a:gd name="T61" fmla="*/ 1807 h 8471"/>
                <a:gd name="T62" fmla="*/ 9567 w 12374"/>
                <a:gd name="T63" fmla="*/ 2635 h 8471"/>
                <a:gd name="T64" fmla="*/ 8971 w 12374"/>
                <a:gd name="T65" fmla="*/ 3397 h 8471"/>
                <a:gd name="T66" fmla="*/ 8146 w 12374"/>
                <a:gd name="T67" fmla="*/ 4216 h 8471"/>
                <a:gd name="T68" fmla="*/ 7381 w 12374"/>
                <a:gd name="T69" fmla="*/ 4807 h 8471"/>
                <a:gd name="T70" fmla="*/ 6293 w 12374"/>
                <a:gd name="T71" fmla="*/ 5436 h 8471"/>
                <a:gd name="T72" fmla="*/ 5311 w 12374"/>
                <a:gd name="T73" fmla="*/ 5833 h 8471"/>
                <a:gd name="T74" fmla="*/ 4191 w 12374"/>
                <a:gd name="T75" fmla="*/ 6120 h 8471"/>
                <a:gd name="T76" fmla="*/ 3331 w 12374"/>
                <a:gd name="T77" fmla="*/ 6233 h 8471"/>
                <a:gd name="T78" fmla="*/ 2272 w 12374"/>
                <a:gd name="T79" fmla="*/ 6252 h 8471"/>
                <a:gd name="T80" fmla="*/ 1472 w 12374"/>
                <a:gd name="T81" fmla="*/ 5564 h 8471"/>
                <a:gd name="T82" fmla="*/ 1351 w 12374"/>
                <a:gd name="T83" fmla="*/ 5473 h 8471"/>
                <a:gd name="T84" fmla="*/ 6 w 12374"/>
                <a:gd name="T85" fmla="*/ 6778 h 8471"/>
                <a:gd name="T86" fmla="*/ 999 w 12374"/>
                <a:gd name="T87" fmla="*/ 8451 h 8471"/>
                <a:gd name="T88" fmla="*/ 1149 w 12374"/>
                <a:gd name="T89" fmla="*/ 8414 h 8471"/>
                <a:gd name="T90" fmla="*/ 1826 w 12374"/>
                <a:gd name="T91" fmla="*/ 8043 h 8471"/>
                <a:gd name="T92" fmla="*/ 3088 w 12374"/>
                <a:gd name="T93" fmla="*/ 8064 h 8471"/>
                <a:gd name="T94" fmla="*/ 4024 w 12374"/>
                <a:gd name="T95" fmla="*/ 7976 h 8471"/>
                <a:gd name="T96" fmla="*/ 5235 w 12374"/>
                <a:gd name="T97" fmla="*/ 7731 h 8471"/>
                <a:gd name="T98" fmla="*/ 6404 w 12374"/>
                <a:gd name="T99" fmla="*/ 7337 h 8471"/>
                <a:gd name="T100" fmla="*/ 7150 w 12374"/>
                <a:gd name="T101" fmla="*/ 6996 h 8471"/>
                <a:gd name="T102" fmla="*/ 8262 w 12374"/>
                <a:gd name="T103" fmla="*/ 6340 h 8471"/>
                <a:gd name="T104" fmla="*/ 9011 w 12374"/>
                <a:gd name="T105" fmla="*/ 5777 h 8471"/>
                <a:gd name="T106" fmla="*/ 9787 w 12374"/>
                <a:gd name="T107" fmla="*/ 5060 h 8471"/>
                <a:gd name="T108" fmla="*/ 10410 w 12374"/>
                <a:gd name="T109" fmla="*/ 4361 h 8471"/>
                <a:gd name="T110" fmla="*/ 11122 w 12374"/>
                <a:gd name="T111" fmla="*/ 3360 h 8471"/>
                <a:gd name="T112" fmla="*/ 11548 w 12374"/>
                <a:gd name="T113" fmla="*/ 2597 h 8471"/>
                <a:gd name="T114" fmla="*/ 12013 w 12374"/>
                <a:gd name="T115" fmla="*/ 1526 h 8471"/>
                <a:gd name="T116" fmla="*/ 12260 w 12374"/>
                <a:gd name="T117" fmla="*/ 749 h 8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374" h="8471">
                  <a:moveTo>
                    <a:pt x="12247" y="744"/>
                  </a:moveTo>
                  <a:lnTo>
                    <a:pt x="12174" y="967"/>
                  </a:lnTo>
                  <a:lnTo>
                    <a:pt x="12174" y="967"/>
                  </a:lnTo>
                  <a:lnTo>
                    <a:pt x="12139" y="1077"/>
                  </a:lnTo>
                  <a:lnTo>
                    <a:pt x="12120" y="1131"/>
                  </a:lnTo>
                  <a:lnTo>
                    <a:pt x="12099" y="1185"/>
                  </a:lnTo>
                  <a:lnTo>
                    <a:pt x="12099" y="1185"/>
                  </a:lnTo>
                  <a:lnTo>
                    <a:pt x="12059" y="1294"/>
                  </a:lnTo>
                  <a:lnTo>
                    <a:pt x="12018" y="1405"/>
                  </a:lnTo>
                  <a:lnTo>
                    <a:pt x="11978" y="1512"/>
                  </a:lnTo>
                  <a:lnTo>
                    <a:pt x="11933" y="1620"/>
                  </a:lnTo>
                  <a:lnTo>
                    <a:pt x="11844" y="1834"/>
                  </a:lnTo>
                  <a:lnTo>
                    <a:pt x="11844" y="1834"/>
                  </a:lnTo>
                  <a:lnTo>
                    <a:pt x="11820" y="1888"/>
                  </a:lnTo>
                  <a:lnTo>
                    <a:pt x="11796" y="1939"/>
                  </a:lnTo>
                  <a:lnTo>
                    <a:pt x="11747" y="2046"/>
                  </a:lnTo>
                  <a:lnTo>
                    <a:pt x="11648" y="2256"/>
                  </a:lnTo>
                  <a:lnTo>
                    <a:pt x="11543" y="2463"/>
                  </a:lnTo>
                  <a:lnTo>
                    <a:pt x="11543" y="2463"/>
                  </a:lnTo>
                  <a:lnTo>
                    <a:pt x="11489" y="2565"/>
                  </a:lnTo>
                  <a:lnTo>
                    <a:pt x="11463" y="2616"/>
                  </a:lnTo>
                  <a:lnTo>
                    <a:pt x="11433" y="2667"/>
                  </a:lnTo>
                  <a:lnTo>
                    <a:pt x="11318" y="2868"/>
                  </a:lnTo>
                  <a:lnTo>
                    <a:pt x="11261" y="2970"/>
                  </a:lnTo>
                  <a:lnTo>
                    <a:pt x="11261" y="2970"/>
                  </a:lnTo>
                  <a:lnTo>
                    <a:pt x="11199" y="3067"/>
                  </a:lnTo>
                  <a:lnTo>
                    <a:pt x="11076" y="3263"/>
                  </a:lnTo>
                  <a:lnTo>
                    <a:pt x="11076" y="3263"/>
                  </a:lnTo>
                  <a:lnTo>
                    <a:pt x="11046" y="3314"/>
                  </a:lnTo>
                  <a:lnTo>
                    <a:pt x="11014" y="3362"/>
                  </a:lnTo>
                  <a:lnTo>
                    <a:pt x="10947" y="3456"/>
                  </a:lnTo>
                  <a:lnTo>
                    <a:pt x="10816" y="3647"/>
                  </a:lnTo>
                  <a:lnTo>
                    <a:pt x="10816" y="3647"/>
                  </a:lnTo>
                  <a:lnTo>
                    <a:pt x="10679" y="3832"/>
                  </a:lnTo>
                  <a:lnTo>
                    <a:pt x="10539" y="4017"/>
                  </a:lnTo>
                  <a:lnTo>
                    <a:pt x="10394" y="4197"/>
                  </a:lnTo>
                  <a:lnTo>
                    <a:pt x="10394" y="4197"/>
                  </a:lnTo>
                  <a:lnTo>
                    <a:pt x="10321" y="4289"/>
                  </a:lnTo>
                  <a:lnTo>
                    <a:pt x="10284" y="4332"/>
                  </a:lnTo>
                  <a:lnTo>
                    <a:pt x="10244" y="4375"/>
                  </a:lnTo>
                  <a:lnTo>
                    <a:pt x="10244" y="4375"/>
                  </a:lnTo>
                  <a:lnTo>
                    <a:pt x="10093" y="4549"/>
                  </a:lnTo>
                  <a:lnTo>
                    <a:pt x="10015" y="4635"/>
                  </a:lnTo>
                  <a:lnTo>
                    <a:pt x="9935" y="4719"/>
                  </a:lnTo>
                  <a:lnTo>
                    <a:pt x="9776" y="4888"/>
                  </a:lnTo>
                  <a:lnTo>
                    <a:pt x="9776" y="4888"/>
                  </a:lnTo>
                  <a:lnTo>
                    <a:pt x="9693" y="4968"/>
                  </a:lnTo>
                  <a:lnTo>
                    <a:pt x="9610" y="5049"/>
                  </a:lnTo>
                  <a:lnTo>
                    <a:pt x="9610" y="5049"/>
                  </a:lnTo>
                  <a:lnTo>
                    <a:pt x="9527" y="5129"/>
                  </a:lnTo>
                  <a:lnTo>
                    <a:pt x="9443" y="5207"/>
                  </a:lnTo>
                  <a:lnTo>
                    <a:pt x="9269" y="5363"/>
                  </a:lnTo>
                  <a:lnTo>
                    <a:pt x="9269" y="5363"/>
                  </a:lnTo>
                  <a:lnTo>
                    <a:pt x="9183" y="5438"/>
                  </a:lnTo>
                  <a:lnTo>
                    <a:pt x="9094" y="5513"/>
                  </a:lnTo>
                  <a:lnTo>
                    <a:pt x="8917" y="5661"/>
                  </a:lnTo>
                  <a:lnTo>
                    <a:pt x="8917" y="5661"/>
                  </a:lnTo>
                  <a:lnTo>
                    <a:pt x="8828" y="5734"/>
                  </a:lnTo>
                  <a:lnTo>
                    <a:pt x="8734" y="5803"/>
                  </a:lnTo>
                  <a:lnTo>
                    <a:pt x="8552" y="5943"/>
                  </a:lnTo>
                  <a:lnTo>
                    <a:pt x="8552" y="5943"/>
                  </a:lnTo>
                  <a:lnTo>
                    <a:pt x="8458" y="6010"/>
                  </a:lnTo>
                  <a:lnTo>
                    <a:pt x="8361" y="6075"/>
                  </a:lnTo>
                  <a:lnTo>
                    <a:pt x="8173" y="6206"/>
                  </a:lnTo>
                  <a:lnTo>
                    <a:pt x="8173" y="6206"/>
                  </a:lnTo>
                  <a:lnTo>
                    <a:pt x="7977" y="6332"/>
                  </a:lnTo>
                  <a:lnTo>
                    <a:pt x="7880" y="6392"/>
                  </a:lnTo>
                  <a:lnTo>
                    <a:pt x="7781" y="6453"/>
                  </a:lnTo>
                  <a:lnTo>
                    <a:pt x="7582" y="6569"/>
                  </a:lnTo>
                  <a:lnTo>
                    <a:pt x="7480" y="6625"/>
                  </a:lnTo>
                  <a:lnTo>
                    <a:pt x="7378" y="6679"/>
                  </a:lnTo>
                  <a:lnTo>
                    <a:pt x="7378" y="6679"/>
                  </a:lnTo>
                  <a:lnTo>
                    <a:pt x="7174" y="6786"/>
                  </a:lnTo>
                  <a:lnTo>
                    <a:pt x="7072" y="6840"/>
                  </a:lnTo>
                  <a:lnTo>
                    <a:pt x="6967" y="6888"/>
                  </a:lnTo>
                  <a:lnTo>
                    <a:pt x="6758" y="6988"/>
                  </a:lnTo>
                  <a:lnTo>
                    <a:pt x="6758" y="6988"/>
                  </a:lnTo>
                  <a:lnTo>
                    <a:pt x="6653" y="7033"/>
                  </a:lnTo>
                  <a:lnTo>
                    <a:pt x="6546" y="7079"/>
                  </a:lnTo>
                  <a:lnTo>
                    <a:pt x="6546" y="7079"/>
                  </a:lnTo>
                  <a:lnTo>
                    <a:pt x="6441" y="7122"/>
                  </a:lnTo>
                  <a:lnTo>
                    <a:pt x="6334" y="7168"/>
                  </a:lnTo>
                  <a:lnTo>
                    <a:pt x="6119" y="7248"/>
                  </a:lnTo>
                  <a:lnTo>
                    <a:pt x="6119" y="7248"/>
                  </a:lnTo>
                  <a:lnTo>
                    <a:pt x="6011" y="7288"/>
                  </a:lnTo>
                  <a:lnTo>
                    <a:pt x="5901" y="7326"/>
                  </a:lnTo>
                  <a:lnTo>
                    <a:pt x="5684" y="7399"/>
                  </a:lnTo>
                  <a:lnTo>
                    <a:pt x="5574" y="7433"/>
                  </a:lnTo>
                  <a:lnTo>
                    <a:pt x="5461" y="7466"/>
                  </a:lnTo>
                  <a:lnTo>
                    <a:pt x="5241" y="7527"/>
                  </a:lnTo>
                  <a:lnTo>
                    <a:pt x="5241" y="7527"/>
                  </a:lnTo>
                  <a:lnTo>
                    <a:pt x="5184" y="7544"/>
                  </a:lnTo>
                  <a:lnTo>
                    <a:pt x="5128" y="7557"/>
                  </a:lnTo>
                  <a:lnTo>
                    <a:pt x="5018" y="7584"/>
                  </a:lnTo>
                  <a:lnTo>
                    <a:pt x="4792" y="7638"/>
                  </a:lnTo>
                  <a:lnTo>
                    <a:pt x="4792" y="7638"/>
                  </a:lnTo>
                  <a:lnTo>
                    <a:pt x="4567" y="7683"/>
                  </a:lnTo>
                  <a:lnTo>
                    <a:pt x="4339" y="7726"/>
                  </a:lnTo>
                  <a:lnTo>
                    <a:pt x="4339" y="7726"/>
                  </a:lnTo>
                  <a:lnTo>
                    <a:pt x="4113" y="7759"/>
                  </a:lnTo>
                  <a:lnTo>
                    <a:pt x="3998" y="7774"/>
                  </a:lnTo>
                  <a:lnTo>
                    <a:pt x="3885" y="7790"/>
                  </a:lnTo>
                  <a:lnTo>
                    <a:pt x="3654" y="7815"/>
                  </a:lnTo>
                  <a:lnTo>
                    <a:pt x="3654" y="7815"/>
                  </a:lnTo>
                  <a:lnTo>
                    <a:pt x="3541" y="7825"/>
                  </a:lnTo>
                  <a:lnTo>
                    <a:pt x="3482" y="7831"/>
                  </a:lnTo>
                  <a:lnTo>
                    <a:pt x="3426" y="7836"/>
                  </a:lnTo>
                  <a:lnTo>
                    <a:pt x="3197" y="7850"/>
                  </a:lnTo>
                  <a:lnTo>
                    <a:pt x="3083" y="7858"/>
                  </a:lnTo>
                  <a:lnTo>
                    <a:pt x="2967" y="7860"/>
                  </a:lnTo>
                  <a:lnTo>
                    <a:pt x="2734" y="7866"/>
                  </a:lnTo>
                  <a:lnTo>
                    <a:pt x="2734" y="7866"/>
                  </a:lnTo>
                  <a:lnTo>
                    <a:pt x="2621" y="7866"/>
                  </a:lnTo>
                  <a:lnTo>
                    <a:pt x="2505" y="7866"/>
                  </a:lnTo>
                  <a:lnTo>
                    <a:pt x="2505" y="7866"/>
                  </a:lnTo>
                  <a:lnTo>
                    <a:pt x="2275" y="7860"/>
                  </a:lnTo>
                  <a:lnTo>
                    <a:pt x="2043" y="7847"/>
                  </a:lnTo>
                  <a:lnTo>
                    <a:pt x="2043" y="7847"/>
                  </a:lnTo>
                  <a:lnTo>
                    <a:pt x="1815" y="7831"/>
                  </a:lnTo>
                  <a:lnTo>
                    <a:pt x="1584" y="7809"/>
                  </a:lnTo>
                  <a:lnTo>
                    <a:pt x="1356" y="7783"/>
                  </a:lnTo>
                  <a:lnTo>
                    <a:pt x="1128" y="7750"/>
                  </a:lnTo>
                  <a:lnTo>
                    <a:pt x="1128" y="7750"/>
                  </a:lnTo>
                  <a:lnTo>
                    <a:pt x="1123" y="7750"/>
                  </a:lnTo>
                  <a:lnTo>
                    <a:pt x="1123" y="7750"/>
                  </a:lnTo>
                  <a:lnTo>
                    <a:pt x="1101" y="7748"/>
                  </a:lnTo>
                  <a:lnTo>
                    <a:pt x="1082" y="7753"/>
                  </a:lnTo>
                  <a:lnTo>
                    <a:pt x="1063" y="7761"/>
                  </a:lnTo>
                  <a:lnTo>
                    <a:pt x="1045" y="7772"/>
                  </a:lnTo>
                  <a:lnTo>
                    <a:pt x="1031" y="7785"/>
                  </a:lnTo>
                  <a:lnTo>
                    <a:pt x="1021" y="7804"/>
                  </a:lnTo>
                  <a:lnTo>
                    <a:pt x="1012" y="7823"/>
                  </a:lnTo>
                  <a:lnTo>
                    <a:pt x="1007" y="7844"/>
                  </a:lnTo>
                  <a:lnTo>
                    <a:pt x="1007" y="7844"/>
                  </a:lnTo>
                  <a:lnTo>
                    <a:pt x="1004" y="7874"/>
                  </a:lnTo>
                  <a:lnTo>
                    <a:pt x="1002" y="7906"/>
                  </a:lnTo>
                  <a:lnTo>
                    <a:pt x="994" y="7970"/>
                  </a:lnTo>
                  <a:lnTo>
                    <a:pt x="986" y="8043"/>
                  </a:lnTo>
                  <a:lnTo>
                    <a:pt x="242" y="6824"/>
                  </a:lnTo>
                  <a:lnTo>
                    <a:pt x="1233" y="5854"/>
                  </a:lnTo>
                  <a:lnTo>
                    <a:pt x="1192" y="6225"/>
                  </a:lnTo>
                  <a:lnTo>
                    <a:pt x="1192" y="6228"/>
                  </a:lnTo>
                  <a:lnTo>
                    <a:pt x="1192" y="6228"/>
                  </a:lnTo>
                  <a:lnTo>
                    <a:pt x="1192" y="6249"/>
                  </a:lnTo>
                  <a:lnTo>
                    <a:pt x="1198" y="6271"/>
                  </a:lnTo>
                  <a:lnTo>
                    <a:pt x="1200" y="6284"/>
                  </a:lnTo>
                  <a:lnTo>
                    <a:pt x="1200" y="6284"/>
                  </a:lnTo>
                  <a:lnTo>
                    <a:pt x="1200" y="6284"/>
                  </a:lnTo>
                  <a:lnTo>
                    <a:pt x="1206" y="6297"/>
                  </a:lnTo>
                  <a:lnTo>
                    <a:pt x="1214" y="6308"/>
                  </a:lnTo>
                  <a:lnTo>
                    <a:pt x="1222" y="6319"/>
                  </a:lnTo>
                  <a:lnTo>
                    <a:pt x="1233" y="6330"/>
                  </a:lnTo>
                  <a:lnTo>
                    <a:pt x="1243" y="6338"/>
                  </a:lnTo>
                  <a:lnTo>
                    <a:pt x="1254" y="6343"/>
                  </a:lnTo>
                  <a:lnTo>
                    <a:pt x="1267" y="6349"/>
                  </a:lnTo>
                  <a:lnTo>
                    <a:pt x="1284" y="6354"/>
                  </a:lnTo>
                  <a:lnTo>
                    <a:pt x="1284" y="6354"/>
                  </a:lnTo>
                  <a:lnTo>
                    <a:pt x="1477" y="6381"/>
                  </a:lnTo>
                  <a:lnTo>
                    <a:pt x="1673" y="6405"/>
                  </a:lnTo>
                  <a:lnTo>
                    <a:pt x="1869" y="6424"/>
                  </a:lnTo>
                  <a:lnTo>
                    <a:pt x="2068" y="6440"/>
                  </a:lnTo>
                  <a:lnTo>
                    <a:pt x="2068" y="6440"/>
                  </a:lnTo>
                  <a:lnTo>
                    <a:pt x="2264" y="6448"/>
                  </a:lnTo>
                  <a:lnTo>
                    <a:pt x="2460" y="6456"/>
                  </a:lnTo>
                  <a:lnTo>
                    <a:pt x="2658" y="6456"/>
                  </a:lnTo>
                  <a:lnTo>
                    <a:pt x="2854" y="6451"/>
                  </a:lnTo>
                  <a:lnTo>
                    <a:pt x="2854" y="6451"/>
                  </a:lnTo>
                  <a:lnTo>
                    <a:pt x="2954" y="6448"/>
                  </a:lnTo>
                  <a:lnTo>
                    <a:pt x="3053" y="6445"/>
                  </a:lnTo>
                  <a:lnTo>
                    <a:pt x="3248" y="6432"/>
                  </a:lnTo>
                  <a:lnTo>
                    <a:pt x="3248" y="6432"/>
                  </a:lnTo>
                  <a:lnTo>
                    <a:pt x="3348" y="6424"/>
                  </a:lnTo>
                  <a:lnTo>
                    <a:pt x="3444" y="6416"/>
                  </a:lnTo>
                  <a:lnTo>
                    <a:pt x="3640" y="6392"/>
                  </a:lnTo>
                  <a:lnTo>
                    <a:pt x="3740" y="6381"/>
                  </a:lnTo>
                  <a:lnTo>
                    <a:pt x="3836" y="6367"/>
                  </a:lnTo>
                  <a:lnTo>
                    <a:pt x="4030" y="6338"/>
                  </a:lnTo>
                  <a:lnTo>
                    <a:pt x="4030" y="6338"/>
                  </a:lnTo>
                  <a:lnTo>
                    <a:pt x="4129" y="6319"/>
                  </a:lnTo>
                  <a:lnTo>
                    <a:pt x="4226" y="6300"/>
                  </a:lnTo>
                  <a:lnTo>
                    <a:pt x="4419" y="6262"/>
                  </a:lnTo>
                  <a:lnTo>
                    <a:pt x="4419" y="6262"/>
                  </a:lnTo>
                  <a:lnTo>
                    <a:pt x="4610" y="6217"/>
                  </a:lnTo>
                  <a:lnTo>
                    <a:pt x="4800" y="6169"/>
                  </a:lnTo>
                  <a:lnTo>
                    <a:pt x="4800" y="6169"/>
                  </a:lnTo>
                  <a:lnTo>
                    <a:pt x="4991" y="6115"/>
                  </a:lnTo>
                  <a:lnTo>
                    <a:pt x="5085" y="6085"/>
                  </a:lnTo>
                  <a:lnTo>
                    <a:pt x="5179" y="6058"/>
                  </a:lnTo>
                  <a:lnTo>
                    <a:pt x="5179" y="6058"/>
                  </a:lnTo>
                  <a:lnTo>
                    <a:pt x="5364" y="5994"/>
                  </a:lnTo>
                  <a:lnTo>
                    <a:pt x="5550" y="5927"/>
                  </a:lnTo>
                  <a:lnTo>
                    <a:pt x="5735" y="5857"/>
                  </a:lnTo>
                  <a:lnTo>
                    <a:pt x="5915" y="5782"/>
                  </a:lnTo>
                  <a:lnTo>
                    <a:pt x="6097" y="5701"/>
                  </a:lnTo>
                  <a:lnTo>
                    <a:pt x="6097" y="5701"/>
                  </a:lnTo>
                  <a:lnTo>
                    <a:pt x="6186" y="5661"/>
                  </a:lnTo>
                  <a:lnTo>
                    <a:pt x="6274" y="5618"/>
                  </a:lnTo>
                  <a:lnTo>
                    <a:pt x="6274" y="5618"/>
                  </a:lnTo>
                  <a:lnTo>
                    <a:pt x="6363" y="5575"/>
                  </a:lnTo>
                  <a:lnTo>
                    <a:pt x="6449" y="5532"/>
                  </a:lnTo>
                  <a:lnTo>
                    <a:pt x="6624" y="5438"/>
                  </a:lnTo>
                  <a:lnTo>
                    <a:pt x="6624" y="5438"/>
                  </a:lnTo>
                  <a:lnTo>
                    <a:pt x="6795" y="5341"/>
                  </a:lnTo>
                  <a:lnTo>
                    <a:pt x="6965" y="5242"/>
                  </a:lnTo>
                  <a:lnTo>
                    <a:pt x="7131" y="5137"/>
                  </a:lnTo>
                  <a:lnTo>
                    <a:pt x="7298" y="5033"/>
                  </a:lnTo>
                  <a:lnTo>
                    <a:pt x="7298" y="5033"/>
                  </a:lnTo>
                  <a:lnTo>
                    <a:pt x="7459" y="4920"/>
                  </a:lnTo>
                  <a:lnTo>
                    <a:pt x="7617" y="4804"/>
                  </a:lnTo>
                  <a:lnTo>
                    <a:pt x="7617" y="4804"/>
                  </a:lnTo>
                  <a:lnTo>
                    <a:pt x="7773" y="4686"/>
                  </a:lnTo>
                  <a:lnTo>
                    <a:pt x="7851" y="4625"/>
                  </a:lnTo>
                  <a:lnTo>
                    <a:pt x="7929" y="4563"/>
                  </a:lnTo>
                  <a:lnTo>
                    <a:pt x="8079" y="4436"/>
                  </a:lnTo>
                  <a:lnTo>
                    <a:pt x="8154" y="4375"/>
                  </a:lnTo>
                  <a:lnTo>
                    <a:pt x="8227" y="4308"/>
                  </a:lnTo>
                  <a:lnTo>
                    <a:pt x="8227" y="4308"/>
                  </a:lnTo>
                  <a:lnTo>
                    <a:pt x="8372" y="4176"/>
                  </a:lnTo>
                  <a:lnTo>
                    <a:pt x="8444" y="4109"/>
                  </a:lnTo>
                  <a:lnTo>
                    <a:pt x="8514" y="4039"/>
                  </a:lnTo>
                  <a:lnTo>
                    <a:pt x="8654" y="3902"/>
                  </a:lnTo>
                  <a:lnTo>
                    <a:pt x="8788" y="3760"/>
                  </a:lnTo>
                  <a:lnTo>
                    <a:pt x="8788" y="3760"/>
                  </a:lnTo>
                  <a:lnTo>
                    <a:pt x="8855" y="3687"/>
                  </a:lnTo>
                  <a:lnTo>
                    <a:pt x="8919" y="3615"/>
                  </a:lnTo>
                  <a:lnTo>
                    <a:pt x="9046" y="3464"/>
                  </a:lnTo>
                  <a:lnTo>
                    <a:pt x="9110" y="3389"/>
                  </a:lnTo>
                  <a:lnTo>
                    <a:pt x="9172" y="3314"/>
                  </a:lnTo>
                  <a:lnTo>
                    <a:pt x="9293" y="3158"/>
                  </a:lnTo>
                  <a:lnTo>
                    <a:pt x="9293" y="3158"/>
                  </a:lnTo>
                  <a:lnTo>
                    <a:pt x="9352" y="3080"/>
                  </a:lnTo>
                  <a:lnTo>
                    <a:pt x="9408" y="3000"/>
                  </a:lnTo>
                  <a:lnTo>
                    <a:pt x="9524" y="2841"/>
                  </a:lnTo>
                  <a:lnTo>
                    <a:pt x="9524" y="2841"/>
                  </a:lnTo>
                  <a:lnTo>
                    <a:pt x="9631" y="2678"/>
                  </a:lnTo>
                  <a:lnTo>
                    <a:pt x="9685" y="2597"/>
                  </a:lnTo>
                  <a:lnTo>
                    <a:pt x="9739" y="2514"/>
                  </a:lnTo>
                  <a:lnTo>
                    <a:pt x="9838" y="2347"/>
                  </a:lnTo>
                  <a:lnTo>
                    <a:pt x="9889" y="2264"/>
                  </a:lnTo>
                  <a:lnTo>
                    <a:pt x="9937" y="2178"/>
                  </a:lnTo>
                  <a:lnTo>
                    <a:pt x="9937" y="2178"/>
                  </a:lnTo>
                  <a:lnTo>
                    <a:pt x="10031" y="2006"/>
                  </a:lnTo>
                  <a:lnTo>
                    <a:pt x="10077" y="1920"/>
                  </a:lnTo>
                  <a:lnTo>
                    <a:pt x="10120" y="1832"/>
                  </a:lnTo>
                  <a:lnTo>
                    <a:pt x="10209" y="1657"/>
                  </a:lnTo>
                  <a:lnTo>
                    <a:pt x="10289" y="1480"/>
                  </a:lnTo>
                  <a:lnTo>
                    <a:pt x="10289" y="1480"/>
                  </a:lnTo>
                  <a:lnTo>
                    <a:pt x="10329" y="1389"/>
                  </a:lnTo>
                  <a:lnTo>
                    <a:pt x="10367" y="1300"/>
                  </a:lnTo>
                  <a:lnTo>
                    <a:pt x="10440" y="1117"/>
                  </a:lnTo>
                  <a:lnTo>
                    <a:pt x="10440" y="1117"/>
                  </a:lnTo>
                  <a:lnTo>
                    <a:pt x="10474" y="1026"/>
                  </a:lnTo>
                  <a:lnTo>
                    <a:pt x="10509" y="935"/>
                  </a:lnTo>
                  <a:lnTo>
                    <a:pt x="10571" y="749"/>
                  </a:lnTo>
                  <a:lnTo>
                    <a:pt x="10571" y="749"/>
                  </a:lnTo>
                  <a:lnTo>
                    <a:pt x="10603" y="658"/>
                  </a:lnTo>
                  <a:lnTo>
                    <a:pt x="10630" y="564"/>
                  </a:lnTo>
                  <a:lnTo>
                    <a:pt x="10686" y="379"/>
                  </a:lnTo>
                  <a:lnTo>
                    <a:pt x="10686" y="379"/>
                  </a:lnTo>
                  <a:lnTo>
                    <a:pt x="10738" y="188"/>
                  </a:lnTo>
                  <a:lnTo>
                    <a:pt x="10786" y="0"/>
                  </a:lnTo>
                  <a:lnTo>
                    <a:pt x="10786" y="0"/>
                  </a:lnTo>
                  <a:lnTo>
                    <a:pt x="10732" y="188"/>
                  </a:lnTo>
                  <a:lnTo>
                    <a:pt x="10676" y="373"/>
                  </a:lnTo>
                  <a:lnTo>
                    <a:pt x="10614" y="559"/>
                  </a:lnTo>
                  <a:lnTo>
                    <a:pt x="10614" y="559"/>
                  </a:lnTo>
                  <a:lnTo>
                    <a:pt x="10582" y="650"/>
                  </a:lnTo>
                  <a:lnTo>
                    <a:pt x="10549" y="741"/>
                  </a:lnTo>
                  <a:lnTo>
                    <a:pt x="10549" y="741"/>
                  </a:lnTo>
                  <a:lnTo>
                    <a:pt x="10480" y="924"/>
                  </a:lnTo>
                  <a:lnTo>
                    <a:pt x="10442" y="1015"/>
                  </a:lnTo>
                  <a:lnTo>
                    <a:pt x="10405" y="1104"/>
                  </a:lnTo>
                  <a:lnTo>
                    <a:pt x="10329" y="1284"/>
                  </a:lnTo>
                  <a:lnTo>
                    <a:pt x="10329" y="1284"/>
                  </a:lnTo>
                  <a:lnTo>
                    <a:pt x="10289" y="1372"/>
                  </a:lnTo>
                  <a:lnTo>
                    <a:pt x="10246" y="1458"/>
                  </a:lnTo>
                  <a:lnTo>
                    <a:pt x="10163" y="1636"/>
                  </a:lnTo>
                  <a:lnTo>
                    <a:pt x="10072" y="1807"/>
                  </a:lnTo>
                  <a:lnTo>
                    <a:pt x="10072" y="1807"/>
                  </a:lnTo>
                  <a:lnTo>
                    <a:pt x="10026" y="1893"/>
                  </a:lnTo>
                  <a:lnTo>
                    <a:pt x="9980" y="1977"/>
                  </a:lnTo>
                  <a:lnTo>
                    <a:pt x="9881" y="2146"/>
                  </a:lnTo>
                  <a:lnTo>
                    <a:pt x="9833" y="2229"/>
                  </a:lnTo>
                  <a:lnTo>
                    <a:pt x="9779" y="2310"/>
                  </a:lnTo>
                  <a:lnTo>
                    <a:pt x="9677" y="2474"/>
                  </a:lnTo>
                  <a:lnTo>
                    <a:pt x="9677" y="2474"/>
                  </a:lnTo>
                  <a:lnTo>
                    <a:pt x="9620" y="2554"/>
                  </a:lnTo>
                  <a:lnTo>
                    <a:pt x="9567" y="2635"/>
                  </a:lnTo>
                  <a:lnTo>
                    <a:pt x="9457" y="2793"/>
                  </a:lnTo>
                  <a:lnTo>
                    <a:pt x="9457" y="2793"/>
                  </a:lnTo>
                  <a:lnTo>
                    <a:pt x="9338" y="2949"/>
                  </a:lnTo>
                  <a:lnTo>
                    <a:pt x="9279" y="3027"/>
                  </a:lnTo>
                  <a:lnTo>
                    <a:pt x="9220" y="3102"/>
                  </a:lnTo>
                  <a:lnTo>
                    <a:pt x="9097" y="3252"/>
                  </a:lnTo>
                  <a:lnTo>
                    <a:pt x="9035" y="3325"/>
                  </a:lnTo>
                  <a:lnTo>
                    <a:pt x="8971" y="3397"/>
                  </a:lnTo>
                  <a:lnTo>
                    <a:pt x="8971" y="3397"/>
                  </a:lnTo>
                  <a:lnTo>
                    <a:pt x="8839" y="3542"/>
                  </a:lnTo>
                  <a:lnTo>
                    <a:pt x="8775" y="3615"/>
                  </a:lnTo>
                  <a:lnTo>
                    <a:pt x="8708" y="3685"/>
                  </a:lnTo>
                  <a:lnTo>
                    <a:pt x="8573" y="3822"/>
                  </a:lnTo>
                  <a:lnTo>
                    <a:pt x="8434" y="3956"/>
                  </a:lnTo>
                  <a:lnTo>
                    <a:pt x="8434" y="3956"/>
                  </a:lnTo>
                  <a:lnTo>
                    <a:pt x="8364" y="4023"/>
                  </a:lnTo>
                  <a:lnTo>
                    <a:pt x="8291" y="4090"/>
                  </a:lnTo>
                  <a:lnTo>
                    <a:pt x="8146" y="4216"/>
                  </a:lnTo>
                  <a:lnTo>
                    <a:pt x="8074" y="4281"/>
                  </a:lnTo>
                  <a:lnTo>
                    <a:pt x="7999" y="4343"/>
                  </a:lnTo>
                  <a:lnTo>
                    <a:pt x="7848" y="4466"/>
                  </a:lnTo>
                  <a:lnTo>
                    <a:pt x="7848" y="4466"/>
                  </a:lnTo>
                  <a:lnTo>
                    <a:pt x="7773" y="4525"/>
                  </a:lnTo>
                  <a:lnTo>
                    <a:pt x="7695" y="4582"/>
                  </a:lnTo>
                  <a:lnTo>
                    <a:pt x="7539" y="4700"/>
                  </a:lnTo>
                  <a:lnTo>
                    <a:pt x="7539" y="4700"/>
                  </a:lnTo>
                  <a:lnTo>
                    <a:pt x="7381" y="4807"/>
                  </a:lnTo>
                  <a:lnTo>
                    <a:pt x="7220" y="4917"/>
                  </a:lnTo>
                  <a:lnTo>
                    <a:pt x="7220" y="4917"/>
                  </a:lnTo>
                  <a:lnTo>
                    <a:pt x="7056" y="5019"/>
                  </a:lnTo>
                  <a:lnTo>
                    <a:pt x="6892" y="5119"/>
                  </a:lnTo>
                  <a:lnTo>
                    <a:pt x="6723" y="5215"/>
                  </a:lnTo>
                  <a:lnTo>
                    <a:pt x="6554" y="5306"/>
                  </a:lnTo>
                  <a:lnTo>
                    <a:pt x="6382" y="5395"/>
                  </a:lnTo>
                  <a:lnTo>
                    <a:pt x="6382" y="5395"/>
                  </a:lnTo>
                  <a:lnTo>
                    <a:pt x="6293" y="5436"/>
                  </a:lnTo>
                  <a:lnTo>
                    <a:pt x="6208" y="5478"/>
                  </a:lnTo>
                  <a:lnTo>
                    <a:pt x="6208" y="5478"/>
                  </a:lnTo>
                  <a:lnTo>
                    <a:pt x="6119" y="5519"/>
                  </a:lnTo>
                  <a:lnTo>
                    <a:pt x="6033" y="5559"/>
                  </a:lnTo>
                  <a:lnTo>
                    <a:pt x="5853" y="5632"/>
                  </a:lnTo>
                  <a:lnTo>
                    <a:pt x="5853" y="5632"/>
                  </a:lnTo>
                  <a:lnTo>
                    <a:pt x="5673" y="5704"/>
                  </a:lnTo>
                  <a:lnTo>
                    <a:pt x="5493" y="5771"/>
                  </a:lnTo>
                  <a:lnTo>
                    <a:pt x="5311" y="5833"/>
                  </a:lnTo>
                  <a:lnTo>
                    <a:pt x="5128" y="5892"/>
                  </a:lnTo>
                  <a:lnTo>
                    <a:pt x="5128" y="5892"/>
                  </a:lnTo>
                  <a:lnTo>
                    <a:pt x="5034" y="5919"/>
                  </a:lnTo>
                  <a:lnTo>
                    <a:pt x="4943" y="5946"/>
                  </a:lnTo>
                  <a:lnTo>
                    <a:pt x="4755" y="5997"/>
                  </a:lnTo>
                  <a:lnTo>
                    <a:pt x="4755" y="5997"/>
                  </a:lnTo>
                  <a:lnTo>
                    <a:pt x="4567" y="6042"/>
                  </a:lnTo>
                  <a:lnTo>
                    <a:pt x="4379" y="6083"/>
                  </a:lnTo>
                  <a:lnTo>
                    <a:pt x="4191" y="6120"/>
                  </a:lnTo>
                  <a:lnTo>
                    <a:pt x="4191" y="6120"/>
                  </a:lnTo>
                  <a:lnTo>
                    <a:pt x="4097" y="6139"/>
                  </a:lnTo>
                  <a:lnTo>
                    <a:pt x="4000" y="6153"/>
                  </a:lnTo>
                  <a:lnTo>
                    <a:pt x="3809" y="6182"/>
                  </a:lnTo>
                  <a:lnTo>
                    <a:pt x="3715" y="6195"/>
                  </a:lnTo>
                  <a:lnTo>
                    <a:pt x="3619" y="6206"/>
                  </a:lnTo>
                  <a:lnTo>
                    <a:pt x="3619" y="6206"/>
                  </a:lnTo>
                  <a:lnTo>
                    <a:pt x="3426" y="6225"/>
                  </a:lnTo>
                  <a:lnTo>
                    <a:pt x="3331" y="6233"/>
                  </a:lnTo>
                  <a:lnTo>
                    <a:pt x="3235" y="6241"/>
                  </a:lnTo>
                  <a:lnTo>
                    <a:pt x="3043" y="6252"/>
                  </a:lnTo>
                  <a:lnTo>
                    <a:pt x="3043" y="6252"/>
                  </a:lnTo>
                  <a:lnTo>
                    <a:pt x="2946" y="6255"/>
                  </a:lnTo>
                  <a:lnTo>
                    <a:pt x="2849" y="6257"/>
                  </a:lnTo>
                  <a:lnTo>
                    <a:pt x="2849" y="6257"/>
                  </a:lnTo>
                  <a:lnTo>
                    <a:pt x="2658" y="6260"/>
                  </a:lnTo>
                  <a:lnTo>
                    <a:pt x="2465" y="6257"/>
                  </a:lnTo>
                  <a:lnTo>
                    <a:pt x="2272" y="6252"/>
                  </a:lnTo>
                  <a:lnTo>
                    <a:pt x="2081" y="6238"/>
                  </a:lnTo>
                  <a:lnTo>
                    <a:pt x="2081" y="6238"/>
                  </a:lnTo>
                  <a:lnTo>
                    <a:pt x="1912" y="6225"/>
                  </a:lnTo>
                  <a:lnTo>
                    <a:pt x="1743" y="6209"/>
                  </a:lnTo>
                  <a:lnTo>
                    <a:pt x="1574" y="6188"/>
                  </a:lnTo>
                  <a:lnTo>
                    <a:pt x="1407" y="6163"/>
                  </a:lnTo>
                  <a:lnTo>
                    <a:pt x="1472" y="5589"/>
                  </a:lnTo>
                  <a:lnTo>
                    <a:pt x="1472" y="5589"/>
                  </a:lnTo>
                  <a:lnTo>
                    <a:pt x="1472" y="5564"/>
                  </a:lnTo>
                  <a:lnTo>
                    <a:pt x="1466" y="5543"/>
                  </a:lnTo>
                  <a:lnTo>
                    <a:pt x="1458" y="5521"/>
                  </a:lnTo>
                  <a:lnTo>
                    <a:pt x="1442" y="5503"/>
                  </a:lnTo>
                  <a:lnTo>
                    <a:pt x="1442" y="5503"/>
                  </a:lnTo>
                  <a:lnTo>
                    <a:pt x="1426" y="5489"/>
                  </a:lnTo>
                  <a:lnTo>
                    <a:pt x="1410" y="5481"/>
                  </a:lnTo>
                  <a:lnTo>
                    <a:pt x="1388" y="5476"/>
                  </a:lnTo>
                  <a:lnTo>
                    <a:pt x="1369" y="5473"/>
                  </a:lnTo>
                  <a:lnTo>
                    <a:pt x="1351" y="5473"/>
                  </a:lnTo>
                  <a:lnTo>
                    <a:pt x="1332" y="5478"/>
                  </a:lnTo>
                  <a:lnTo>
                    <a:pt x="1313" y="5489"/>
                  </a:lnTo>
                  <a:lnTo>
                    <a:pt x="1297" y="5503"/>
                  </a:lnTo>
                  <a:lnTo>
                    <a:pt x="1297" y="5503"/>
                  </a:lnTo>
                  <a:lnTo>
                    <a:pt x="32" y="6733"/>
                  </a:lnTo>
                  <a:lnTo>
                    <a:pt x="32" y="6733"/>
                  </a:lnTo>
                  <a:lnTo>
                    <a:pt x="22" y="6746"/>
                  </a:lnTo>
                  <a:lnTo>
                    <a:pt x="11" y="6762"/>
                  </a:lnTo>
                  <a:lnTo>
                    <a:pt x="6" y="6778"/>
                  </a:lnTo>
                  <a:lnTo>
                    <a:pt x="0" y="6794"/>
                  </a:lnTo>
                  <a:lnTo>
                    <a:pt x="0" y="6813"/>
                  </a:lnTo>
                  <a:lnTo>
                    <a:pt x="3" y="6829"/>
                  </a:lnTo>
                  <a:lnTo>
                    <a:pt x="8" y="6848"/>
                  </a:lnTo>
                  <a:lnTo>
                    <a:pt x="16" y="6864"/>
                  </a:lnTo>
                  <a:lnTo>
                    <a:pt x="964" y="8419"/>
                  </a:lnTo>
                  <a:lnTo>
                    <a:pt x="964" y="8419"/>
                  </a:lnTo>
                  <a:lnTo>
                    <a:pt x="980" y="8438"/>
                  </a:lnTo>
                  <a:lnTo>
                    <a:pt x="999" y="8451"/>
                  </a:lnTo>
                  <a:lnTo>
                    <a:pt x="1021" y="8462"/>
                  </a:lnTo>
                  <a:lnTo>
                    <a:pt x="1045" y="8470"/>
                  </a:lnTo>
                  <a:lnTo>
                    <a:pt x="1045" y="8470"/>
                  </a:lnTo>
                  <a:lnTo>
                    <a:pt x="1066" y="8470"/>
                  </a:lnTo>
                  <a:lnTo>
                    <a:pt x="1087" y="8465"/>
                  </a:lnTo>
                  <a:lnTo>
                    <a:pt x="1106" y="8457"/>
                  </a:lnTo>
                  <a:lnTo>
                    <a:pt x="1123" y="8446"/>
                  </a:lnTo>
                  <a:lnTo>
                    <a:pt x="1139" y="8433"/>
                  </a:lnTo>
                  <a:lnTo>
                    <a:pt x="1149" y="8414"/>
                  </a:lnTo>
                  <a:lnTo>
                    <a:pt x="1158" y="8395"/>
                  </a:lnTo>
                  <a:lnTo>
                    <a:pt x="1163" y="8373"/>
                  </a:lnTo>
                  <a:lnTo>
                    <a:pt x="1190" y="8121"/>
                  </a:lnTo>
                  <a:lnTo>
                    <a:pt x="1203" y="7992"/>
                  </a:lnTo>
                  <a:lnTo>
                    <a:pt x="1206" y="7976"/>
                  </a:lnTo>
                  <a:lnTo>
                    <a:pt x="1206" y="7976"/>
                  </a:lnTo>
                  <a:lnTo>
                    <a:pt x="1413" y="8003"/>
                  </a:lnTo>
                  <a:lnTo>
                    <a:pt x="1619" y="8024"/>
                  </a:lnTo>
                  <a:lnTo>
                    <a:pt x="1826" y="8043"/>
                  </a:lnTo>
                  <a:lnTo>
                    <a:pt x="2033" y="8057"/>
                  </a:lnTo>
                  <a:lnTo>
                    <a:pt x="2033" y="8057"/>
                  </a:lnTo>
                  <a:lnTo>
                    <a:pt x="2266" y="8067"/>
                  </a:lnTo>
                  <a:lnTo>
                    <a:pt x="2503" y="8073"/>
                  </a:lnTo>
                  <a:lnTo>
                    <a:pt x="2621" y="8075"/>
                  </a:lnTo>
                  <a:lnTo>
                    <a:pt x="2621" y="8075"/>
                  </a:lnTo>
                  <a:lnTo>
                    <a:pt x="2739" y="8073"/>
                  </a:lnTo>
                  <a:lnTo>
                    <a:pt x="2973" y="8067"/>
                  </a:lnTo>
                  <a:lnTo>
                    <a:pt x="3088" y="8064"/>
                  </a:lnTo>
                  <a:lnTo>
                    <a:pt x="3205" y="8057"/>
                  </a:lnTo>
                  <a:lnTo>
                    <a:pt x="3442" y="8040"/>
                  </a:lnTo>
                  <a:lnTo>
                    <a:pt x="3442" y="8040"/>
                  </a:lnTo>
                  <a:lnTo>
                    <a:pt x="3501" y="8038"/>
                  </a:lnTo>
                  <a:lnTo>
                    <a:pt x="3557" y="8032"/>
                  </a:lnTo>
                  <a:lnTo>
                    <a:pt x="3675" y="8019"/>
                  </a:lnTo>
                  <a:lnTo>
                    <a:pt x="3909" y="7992"/>
                  </a:lnTo>
                  <a:lnTo>
                    <a:pt x="3909" y="7992"/>
                  </a:lnTo>
                  <a:lnTo>
                    <a:pt x="4024" y="7976"/>
                  </a:lnTo>
                  <a:lnTo>
                    <a:pt x="4142" y="7960"/>
                  </a:lnTo>
                  <a:lnTo>
                    <a:pt x="4373" y="7922"/>
                  </a:lnTo>
                  <a:lnTo>
                    <a:pt x="4373" y="7922"/>
                  </a:lnTo>
                  <a:lnTo>
                    <a:pt x="4604" y="7877"/>
                  </a:lnTo>
                  <a:lnTo>
                    <a:pt x="4835" y="7831"/>
                  </a:lnTo>
                  <a:lnTo>
                    <a:pt x="5063" y="7774"/>
                  </a:lnTo>
                  <a:lnTo>
                    <a:pt x="5063" y="7774"/>
                  </a:lnTo>
                  <a:lnTo>
                    <a:pt x="5176" y="7745"/>
                  </a:lnTo>
                  <a:lnTo>
                    <a:pt x="5235" y="7731"/>
                  </a:lnTo>
                  <a:lnTo>
                    <a:pt x="5292" y="7715"/>
                  </a:lnTo>
                  <a:lnTo>
                    <a:pt x="5517" y="7648"/>
                  </a:lnTo>
                  <a:lnTo>
                    <a:pt x="5630" y="7616"/>
                  </a:lnTo>
                  <a:lnTo>
                    <a:pt x="5740" y="7579"/>
                  </a:lnTo>
                  <a:lnTo>
                    <a:pt x="5740" y="7579"/>
                  </a:lnTo>
                  <a:lnTo>
                    <a:pt x="5963" y="7503"/>
                  </a:lnTo>
                  <a:lnTo>
                    <a:pt x="6073" y="7466"/>
                  </a:lnTo>
                  <a:lnTo>
                    <a:pt x="6183" y="7423"/>
                  </a:lnTo>
                  <a:lnTo>
                    <a:pt x="6404" y="7337"/>
                  </a:lnTo>
                  <a:lnTo>
                    <a:pt x="6404" y="7337"/>
                  </a:lnTo>
                  <a:lnTo>
                    <a:pt x="6511" y="7294"/>
                  </a:lnTo>
                  <a:lnTo>
                    <a:pt x="6618" y="7246"/>
                  </a:lnTo>
                  <a:lnTo>
                    <a:pt x="6618" y="7246"/>
                  </a:lnTo>
                  <a:lnTo>
                    <a:pt x="6726" y="7200"/>
                  </a:lnTo>
                  <a:lnTo>
                    <a:pt x="6833" y="7151"/>
                  </a:lnTo>
                  <a:lnTo>
                    <a:pt x="7045" y="7049"/>
                  </a:lnTo>
                  <a:lnTo>
                    <a:pt x="7045" y="7049"/>
                  </a:lnTo>
                  <a:lnTo>
                    <a:pt x="7150" y="6996"/>
                  </a:lnTo>
                  <a:lnTo>
                    <a:pt x="7255" y="6942"/>
                  </a:lnTo>
                  <a:lnTo>
                    <a:pt x="7462" y="6832"/>
                  </a:lnTo>
                  <a:lnTo>
                    <a:pt x="7564" y="6775"/>
                  </a:lnTo>
                  <a:lnTo>
                    <a:pt x="7665" y="6714"/>
                  </a:lnTo>
                  <a:lnTo>
                    <a:pt x="7867" y="6596"/>
                  </a:lnTo>
                  <a:lnTo>
                    <a:pt x="7867" y="6596"/>
                  </a:lnTo>
                  <a:lnTo>
                    <a:pt x="7966" y="6531"/>
                  </a:lnTo>
                  <a:lnTo>
                    <a:pt x="8066" y="6469"/>
                  </a:lnTo>
                  <a:lnTo>
                    <a:pt x="8262" y="6340"/>
                  </a:lnTo>
                  <a:lnTo>
                    <a:pt x="8262" y="6340"/>
                  </a:lnTo>
                  <a:lnTo>
                    <a:pt x="8452" y="6203"/>
                  </a:lnTo>
                  <a:lnTo>
                    <a:pt x="8549" y="6136"/>
                  </a:lnTo>
                  <a:lnTo>
                    <a:pt x="8643" y="6067"/>
                  </a:lnTo>
                  <a:lnTo>
                    <a:pt x="8828" y="5921"/>
                  </a:lnTo>
                  <a:lnTo>
                    <a:pt x="8919" y="5852"/>
                  </a:lnTo>
                  <a:lnTo>
                    <a:pt x="8919" y="5852"/>
                  </a:lnTo>
                  <a:lnTo>
                    <a:pt x="9011" y="5777"/>
                  </a:lnTo>
                  <a:lnTo>
                    <a:pt x="9011" y="5777"/>
                  </a:lnTo>
                  <a:lnTo>
                    <a:pt x="9191" y="5623"/>
                  </a:lnTo>
                  <a:lnTo>
                    <a:pt x="9277" y="5545"/>
                  </a:lnTo>
                  <a:lnTo>
                    <a:pt x="9366" y="5468"/>
                  </a:lnTo>
                  <a:lnTo>
                    <a:pt x="9537" y="5309"/>
                  </a:lnTo>
                  <a:lnTo>
                    <a:pt x="9537" y="5309"/>
                  </a:lnTo>
                  <a:lnTo>
                    <a:pt x="9620" y="5226"/>
                  </a:lnTo>
                  <a:lnTo>
                    <a:pt x="9704" y="5143"/>
                  </a:lnTo>
                  <a:lnTo>
                    <a:pt x="9704" y="5143"/>
                  </a:lnTo>
                  <a:lnTo>
                    <a:pt x="9787" y="5060"/>
                  </a:lnTo>
                  <a:lnTo>
                    <a:pt x="9868" y="4976"/>
                  </a:lnTo>
                  <a:lnTo>
                    <a:pt x="10026" y="4804"/>
                  </a:lnTo>
                  <a:lnTo>
                    <a:pt x="10026" y="4804"/>
                  </a:lnTo>
                  <a:lnTo>
                    <a:pt x="10107" y="4719"/>
                  </a:lnTo>
                  <a:lnTo>
                    <a:pt x="10182" y="4630"/>
                  </a:lnTo>
                  <a:lnTo>
                    <a:pt x="10335" y="4450"/>
                  </a:lnTo>
                  <a:lnTo>
                    <a:pt x="10335" y="4450"/>
                  </a:lnTo>
                  <a:lnTo>
                    <a:pt x="10372" y="4407"/>
                  </a:lnTo>
                  <a:lnTo>
                    <a:pt x="10410" y="4361"/>
                  </a:lnTo>
                  <a:lnTo>
                    <a:pt x="10480" y="4270"/>
                  </a:lnTo>
                  <a:lnTo>
                    <a:pt x="10625" y="4085"/>
                  </a:lnTo>
                  <a:lnTo>
                    <a:pt x="10625" y="4085"/>
                  </a:lnTo>
                  <a:lnTo>
                    <a:pt x="10762" y="3894"/>
                  </a:lnTo>
                  <a:lnTo>
                    <a:pt x="10896" y="3703"/>
                  </a:lnTo>
                  <a:lnTo>
                    <a:pt x="11025" y="3507"/>
                  </a:lnTo>
                  <a:lnTo>
                    <a:pt x="11025" y="3507"/>
                  </a:lnTo>
                  <a:lnTo>
                    <a:pt x="11089" y="3411"/>
                  </a:lnTo>
                  <a:lnTo>
                    <a:pt x="11122" y="3360"/>
                  </a:lnTo>
                  <a:lnTo>
                    <a:pt x="11151" y="3311"/>
                  </a:lnTo>
                  <a:lnTo>
                    <a:pt x="11269" y="3110"/>
                  </a:lnTo>
                  <a:lnTo>
                    <a:pt x="11269" y="3110"/>
                  </a:lnTo>
                  <a:lnTo>
                    <a:pt x="11328" y="3008"/>
                  </a:lnTo>
                  <a:lnTo>
                    <a:pt x="11385" y="2906"/>
                  </a:lnTo>
                  <a:lnTo>
                    <a:pt x="11495" y="2699"/>
                  </a:lnTo>
                  <a:lnTo>
                    <a:pt x="11495" y="2699"/>
                  </a:lnTo>
                  <a:lnTo>
                    <a:pt x="11524" y="2648"/>
                  </a:lnTo>
                  <a:lnTo>
                    <a:pt x="11548" y="2597"/>
                  </a:lnTo>
                  <a:lnTo>
                    <a:pt x="11600" y="2492"/>
                  </a:lnTo>
                  <a:lnTo>
                    <a:pt x="11701" y="2280"/>
                  </a:lnTo>
                  <a:lnTo>
                    <a:pt x="11796" y="2068"/>
                  </a:lnTo>
                  <a:lnTo>
                    <a:pt x="11796" y="2068"/>
                  </a:lnTo>
                  <a:lnTo>
                    <a:pt x="11844" y="1961"/>
                  </a:lnTo>
                  <a:lnTo>
                    <a:pt x="11865" y="1907"/>
                  </a:lnTo>
                  <a:lnTo>
                    <a:pt x="11887" y="1853"/>
                  </a:lnTo>
                  <a:lnTo>
                    <a:pt x="11973" y="1636"/>
                  </a:lnTo>
                  <a:lnTo>
                    <a:pt x="12013" y="1526"/>
                  </a:lnTo>
                  <a:lnTo>
                    <a:pt x="12013" y="1526"/>
                  </a:lnTo>
                  <a:lnTo>
                    <a:pt x="12035" y="1472"/>
                  </a:lnTo>
                  <a:lnTo>
                    <a:pt x="12053" y="1415"/>
                  </a:lnTo>
                  <a:lnTo>
                    <a:pt x="12129" y="1195"/>
                  </a:lnTo>
                  <a:lnTo>
                    <a:pt x="12129" y="1195"/>
                  </a:lnTo>
                  <a:lnTo>
                    <a:pt x="12147" y="1139"/>
                  </a:lnTo>
                  <a:lnTo>
                    <a:pt x="12163" y="1085"/>
                  </a:lnTo>
                  <a:lnTo>
                    <a:pt x="12196" y="972"/>
                  </a:lnTo>
                  <a:lnTo>
                    <a:pt x="12260" y="749"/>
                  </a:lnTo>
                  <a:lnTo>
                    <a:pt x="12260" y="749"/>
                  </a:lnTo>
                  <a:lnTo>
                    <a:pt x="12290" y="637"/>
                  </a:lnTo>
                  <a:lnTo>
                    <a:pt x="12316" y="524"/>
                  </a:lnTo>
                  <a:lnTo>
                    <a:pt x="12373" y="296"/>
                  </a:lnTo>
                  <a:lnTo>
                    <a:pt x="12373" y="296"/>
                  </a:lnTo>
                  <a:lnTo>
                    <a:pt x="12311" y="521"/>
                  </a:lnTo>
                  <a:lnTo>
                    <a:pt x="12279" y="634"/>
                  </a:lnTo>
                  <a:lnTo>
                    <a:pt x="12247" y="744"/>
                  </a:lnTo>
                </a:path>
              </a:pathLst>
            </a:custGeom>
            <a:solidFill>
              <a:schemeClr val="accent5"/>
            </a:solidFill>
            <a:ln>
              <a:noFill/>
            </a:ln>
            <a:effectLst/>
            <a:extLst/>
          </p:spPr>
          <p:txBody>
            <a:bodyPr wrap="none" anchor="ctr"/>
            <a:lstStyle/>
            <a:p>
              <a:endParaRPr lang="en-US"/>
            </a:p>
          </p:txBody>
        </p:sp>
        <p:sp>
          <p:nvSpPr>
            <p:cNvPr id="30" name="Freeform 5"/>
            <p:cNvSpPr>
              <a:spLocks noChangeArrowheads="1"/>
            </p:cNvSpPr>
            <p:nvPr/>
          </p:nvSpPr>
          <p:spPr bwMode="auto">
            <a:xfrm>
              <a:off x="3094839" y="1843995"/>
              <a:ext cx="1416011" cy="621648"/>
            </a:xfrm>
            <a:prstGeom prst="roundRect">
              <a:avLst>
                <a:gd name="adj" fmla="val 11219"/>
              </a:avLst>
            </a:prstGeom>
            <a:solidFill>
              <a:schemeClr val="bg1"/>
            </a:solidFill>
            <a:ln>
              <a:noFill/>
            </a:ln>
            <a:effectLst/>
          </p:spPr>
          <p:txBody>
            <a:bodyPr wrap="none" anchor="ctr"/>
            <a:lstStyle/>
            <a:p>
              <a:endParaRPr lang="en-US"/>
            </a:p>
          </p:txBody>
        </p:sp>
        <p:sp>
          <p:nvSpPr>
            <p:cNvPr id="31" name="Freeform 6"/>
            <p:cNvSpPr>
              <a:spLocks noChangeArrowheads="1"/>
            </p:cNvSpPr>
            <p:nvPr/>
          </p:nvSpPr>
          <p:spPr bwMode="auto">
            <a:xfrm>
              <a:off x="3089664" y="1831704"/>
              <a:ext cx="1431536" cy="644935"/>
            </a:xfrm>
            <a:custGeom>
              <a:avLst/>
              <a:gdLst>
                <a:gd name="T0" fmla="*/ 8048 w 9757"/>
                <a:gd name="T1" fmla="*/ 4337 h 4397"/>
                <a:gd name="T2" fmla="*/ 5903 w 9757"/>
                <a:gd name="T3" fmla="*/ 4374 h 4397"/>
                <a:gd name="T4" fmla="*/ 3491 w 9757"/>
                <a:gd name="T5" fmla="*/ 4396 h 4397"/>
                <a:gd name="T6" fmla="*/ 1842 w 9757"/>
                <a:gd name="T7" fmla="*/ 4382 h 4397"/>
                <a:gd name="T8" fmla="*/ 454 w 9757"/>
                <a:gd name="T9" fmla="*/ 4361 h 4397"/>
                <a:gd name="T10" fmla="*/ 261 w 9757"/>
                <a:gd name="T11" fmla="*/ 4294 h 4397"/>
                <a:gd name="T12" fmla="*/ 113 w 9757"/>
                <a:gd name="T13" fmla="*/ 4162 h 4397"/>
                <a:gd name="T14" fmla="*/ 22 w 9757"/>
                <a:gd name="T15" fmla="*/ 3982 h 4397"/>
                <a:gd name="T16" fmla="*/ 6 w 9757"/>
                <a:gd name="T17" fmla="*/ 3558 h 4397"/>
                <a:gd name="T18" fmla="*/ 11 w 9757"/>
                <a:gd name="T19" fmla="*/ 2325 h 4397"/>
                <a:gd name="T20" fmla="*/ 0 w 9757"/>
                <a:gd name="T21" fmla="*/ 558 h 4397"/>
                <a:gd name="T22" fmla="*/ 30 w 9757"/>
                <a:gd name="T23" fmla="*/ 394 h 4397"/>
                <a:gd name="T24" fmla="*/ 167 w 9757"/>
                <a:gd name="T25" fmla="*/ 183 h 4397"/>
                <a:gd name="T26" fmla="*/ 349 w 9757"/>
                <a:gd name="T27" fmla="*/ 72 h 4397"/>
                <a:gd name="T28" fmla="*/ 1781 w 9757"/>
                <a:gd name="T29" fmla="*/ 27 h 4397"/>
                <a:gd name="T30" fmla="*/ 6630 w 9757"/>
                <a:gd name="T31" fmla="*/ 0 h 4397"/>
                <a:gd name="T32" fmla="*/ 8797 w 9757"/>
                <a:gd name="T33" fmla="*/ 8 h 4397"/>
                <a:gd name="T34" fmla="*/ 9240 w 9757"/>
                <a:gd name="T35" fmla="*/ 13 h 4397"/>
                <a:gd name="T36" fmla="*/ 9415 w 9757"/>
                <a:gd name="T37" fmla="*/ 53 h 4397"/>
                <a:gd name="T38" fmla="*/ 9563 w 9757"/>
                <a:gd name="T39" fmla="*/ 145 h 4397"/>
                <a:gd name="T40" fmla="*/ 9691 w 9757"/>
                <a:gd name="T41" fmla="*/ 306 h 4397"/>
                <a:gd name="T42" fmla="*/ 9745 w 9757"/>
                <a:gd name="T43" fmla="*/ 464 h 4397"/>
                <a:gd name="T44" fmla="*/ 9753 w 9757"/>
                <a:gd name="T45" fmla="*/ 623 h 4397"/>
                <a:gd name="T46" fmla="*/ 9726 w 9757"/>
                <a:gd name="T47" fmla="*/ 2111 h 4397"/>
                <a:gd name="T48" fmla="*/ 9702 w 9757"/>
                <a:gd name="T49" fmla="*/ 3703 h 4397"/>
                <a:gd name="T50" fmla="*/ 9691 w 9757"/>
                <a:gd name="T51" fmla="*/ 3934 h 4397"/>
                <a:gd name="T52" fmla="*/ 9557 w 9757"/>
                <a:gd name="T53" fmla="*/ 4186 h 4397"/>
                <a:gd name="T54" fmla="*/ 9407 w 9757"/>
                <a:gd name="T55" fmla="*/ 4291 h 4397"/>
                <a:gd name="T56" fmla="*/ 9227 w 9757"/>
                <a:gd name="T57" fmla="*/ 4331 h 4397"/>
                <a:gd name="T58" fmla="*/ 9227 w 9757"/>
                <a:gd name="T59" fmla="*/ 4315 h 4397"/>
                <a:gd name="T60" fmla="*/ 9399 w 9757"/>
                <a:gd name="T61" fmla="*/ 4275 h 4397"/>
                <a:gd name="T62" fmla="*/ 9544 w 9757"/>
                <a:gd name="T63" fmla="*/ 4173 h 4397"/>
                <a:gd name="T64" fmla="*/ 9670 w 9757"/>
                <a:gd name="T65" fmla="*/ 3931 h 4397"/>
                <a:gd name="T66" fmla="*/ 9678 w 9757"/>
                <a:gd name="T67" fmla="*/ 3703 h 4397"/>
                <a:gd name="T68" fmla="*/ 9654 w 9757"/>
                <a:gd name="T69" fmla="*/ 2111 h 4397"/>
                <a:gd name="T70" fmla="*/ 9624 w 9757"/>
                <a:gd name="T71" fmla="*/ 623 h 4397"/>
                <a:gd name="T72" fmla="*/ 9616 w 9757"/>
                <a:gd name="T73" fmla="*/ 489 h 4397"/>
                <a:gd name="T74" fmla="*/ 9557 w 9757"/>
                <a:gd name="T75" fmla="*/ 349 h 4397"/>
                <a:gd name="T76" fmla="*/ 9428 w 9757"/>
                <a:gd name="T77" fmla="*/ 225 h 4397"/>
                <a:gd name="T78" fmla="*/ 9235 w 9757"/>
                <a:gd name="T79" fmla="*/ 164 h 4397"/>
                <a:gd name="T80" fmla="*/ 7742 w 9757"/>
                <a:gd name="T81" fmla="*/ 169 h 4397"/>
                <a:gd name="T82" fmla="*/ 5468 w 9757"/>
                <a:gd name="T83" fmla="*/ 169 h 4397"/>
                <a:gd name="T84" fmla="*/ 519 w 9757"/>
                <a:gd name="T85" fmla="*/ 131 h 4397"/>
                <a:gd name="T86" fmla="*/ 309 w 9757"/>
                <a:gd name="T87" fmla="*/ 180 h 4397"/>
                <a:gd name="T88" fmla="*/ 172 w 9757"/>
                <a:gd name="T89" fmla="*/ 295 h 4397"/>
                <a:gd name="T90" fmla="*/ 89 w 9757"/>
                <a:gd name="T91" fmla="*/ 454 h 4397"/>
                <a:gd name="T92" fmla="*/ 67 w 9757"/>
                <a:gd name="T93" fmla="*/ 757 h 4397"/>
                <a:gd name="T94" fmla="*/ 59 w 9757"/>
                <a:gd name="T95" fmla="*/ 2637 h 4397"/>
                <a:gd name="T96" fmla="*/ 67 w 9757"/>
                <a:gd name="T97" fmla="*/ 3859 h 4397"/>
                <a:gd name="T98" fmla="*/ 97 w 9757"/>
                <a:gd name="T99" fmla="*/ 3999 h 4397"/>
                <a:gd name="T100" fmla="*/ 191 w 9757"/>
                <a:gd name="T101" fmla="*/ 4143 h 4397"/>
                <a:gd name="T102" fmla="*/ 330 w 9757"/>
                <a:gd name="T103" fmla="*/ 4243 h 4397"/>
                <a:gd name="T104" fmla="*/ 495 w 9757"/>
                <a:gd name="T105" fmla="*/ 4283 h 4397"/>
                <a:gd name="T106" fmla="*/ 1842 w 9757"/>
                <a:gd name="T107" fmla="*/ 4264 h 4397"/>
                <a:gd name="T108" fmla="*/ 4009 w 9757"/>
                <a:gd name="T109" fmla="*/ 4254 h 4397"/>
                <a:gd name="T110" fmla="*/ 6719 w 9757"/>
                <a:gd name="T111" fmla="*/ 4288 h 4397"/>
                <a:gd name="T112" fmla="*/ 8542 w 9757"/>
                <a:gd name="T113" fmla="*/ 4315 h 4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757" h="4397">
                  <a:moveTo>
                    <a:pt x="9208" y="4331"/>
                  </a:moveTo>
                  <a:lnTo>
                    <a:pt x="9208" y="4331"/>
                  </a:lnTo>
                  <a:lnTo>
                    <a:pt x="8905" y="4334"/>
                  </a:lnTo>
                  <a:lnTo>
                    <a:pt x="8905" y="4334"/>
                  </a:lnTo>
                  <a:lnTo>
                    <a:pt x="8542" y="4334"/>
                  </a:lnTo>
                  <a:lnTo>
                    <a:pt x="8048" y="4337"/>
                  </a:lnTo>
                  <a:lnTo>
                    <a:pt x="8048" y="4337"/>
                  </a:lnTo>
                  <a:lnTo>
                    <a:pt x="7758" y="4342"/>
                  </a:lnTo>
                  <a:lnTo>
                    <a:pt x="7439" y="4347"/>
                  </a:lnTo>
                  <a:lnTo>
                    <a:pt x="6719" y="4358"/>
                  </a:lnTo>
                  <a:lnTo>
                    <a:pt x="6719" y="4358"/>
                  </a:lnTo>
                  <a:lnTo>
                    <a:pt x="5903" y="4374"/>
                  </a:lnTo>
                  <a:lnTo>
                    <a:pt x="5459" y="4382"/>
                  </a:lnTo>
                  <a:lnTo>
                    <a:pt x="4995" y="4388"/>
                  </a:lnTo>
                  <a:lnTo>
                    <a:pt x="4995" y="4388"/>
                  </a:lnTo>
                  <a:lnTo>
                    <a:pt x="4512" y="4393"/>
                  </a:lnTo>
                  <a:lnTo>
                    <a:pt x="4009" y="4396"/>
                  </a:lnTo>
                  <a:lnTo>
                    <a:pt x="3491" y="4396"/>
                  </a:lnTo>
                  <a:lnTo>
                    <a:pt x="2957" y="4396"/>
                  </a:lnTo>
                  <a:lnTo>
                    <a:pt x="2957" y="4396"/>
                  </a:lnTo>
                  <a:lnTo>
                    <a:pt x="2406" y="4390"/>
                  </a:lnTo>
                  <a:lnTo>
                    <a:pt x="2406" y="4390"/>
                  </a:lnTo>
                  <a:lnTo>
                    <a:pt x="1842" y="4382"/>
                  </a:lnTo>
                  <a:lnTo>
                    <a:pt x="1842" y="4382"/>
                  </a:lnTo>
                  <a:lnTo>
                    <a:pt x="680" y="4366"/>
                  </a:lnTo>
                  <a:lnTo>
                    <a:pt x="680" y="4366"/>
                  </a:lnTo>
                  <a:lnTo>
                    <a:pt x="532" y="4366"/>
                  </a:lnTo>
                  <a:lnTo>
                    <a:pt x="532" y="4366"/>
                  </a:lnTo>
                  <a:lnTo>
                    <a:pt x="492" y="4364"/>
                  </a:lnTo>
                  <a:lnTo>
                    <a:pt x="454" y="4361"/>
                  </a:lnTo>
                  <a:lnTo>
                    <a:pt x="411" y="4353"/>
                  </a:lnTo>
                  <a:lnTo>
                    <a:pt x="374" y="4342"/>
                  </a:lnTo>
                  <a:lnTo>
                    <a:pt x="374" y="4342"/>
                  </a:lnTo>
                  <a:lnTo>
                    <a:pt x="336" y="4329"/>
                  </a:lnTo>
                  <a:lnTo>
                    <a:pt x="298" y="4313"/>
                  </a:lnTo>
                  <a:lnTo>
                    <a:pt x="261" y="4294"/>
                  </a:lnTo>
                  <a:lnTo>
                    <a:pt x="228" y="4272"/>
                  </a:lnTo>
                  <a:lnTo>
                    <a:pt x="228" y="4272"/>
                  </a:lnTo>
                  <a:lnTo>
                    <a:pt x="196" y="4248"/>
                  </a:lnTo>
                  <a:lnTo>
                    <a:pt x="167" y="4221"/>
                  </a:lnTo>
                  <a:lnTo>
                    <a:pt x="137" y="4192"/>
                  </a:lnTo>
                  <a:lnTo>
                    <a:pt x="113" y="4162"/>
                  </a:lnTo>
                  <a:lnTo>
                    <a:pt x="113" y="4162"/>
                  </a:lnTo>
                  <a:lnTo>
                    <a:pt x="89" y="4127"/>
                  </a:lnTo>
                  <a:lnTo>
                    <a:pt x="67" y="4095"/>
                  </a:lnTo>
                  <a:lnTo>
                    <a:pt x="51" y="4058"/>
                  </a:lnTo>
                  <a:lnTo>
                    <a:pt x="35" y="4020"/>
                  </a:lnTo>
                  <a:lnTo>
                    <a:pt x="22" y="3982"/>
                  </a:lnTo>
                  <a:lnTo>
                    <a:pt x="14" y="3942"/>
                  </a:lnTo>
                  <a:lnTo>
                    <a:pt x="8" y="3902"/>
                  </a:lnTo>
                  <a:lnTo>
                    <a:pt x="6" y="3862"/>
                  </a:lnTo>
                  <a:lnTo>
                    <a:pt x="6" y="3862"/>
                  </a:lnTo>
                  <a:lnTo>
                    <a:pt x="6" y="3708"/>
                  </a:lnTo>
                  <a:lnTo>
                    <a:pt x="6" y="3558"/>
                  </a:lnTo>
                  <a:lnTo>
                    <a:pt x="6" y="3558"/>
                  </a:lnTo>
                  <a:lnTo>
                    <a:pt x="11" y="2946"/>
                  </a:lnTo>
                  <a:lnTo>
                    <a:pt x="11" y="2946"/>
                  </a:lnTo>
                  <a:lnTo>
                    <a:pt x="11" y="2637"/>
                  </a:lnTo>
                  <a:lnTo>
                    <a:pt x="11" y="2325"/>
                  </a:lnTo>
                  <a:lnTo>
                    <a:pt x="11" y="2325"/>
                  </a:lnTo>
                  <a:lnTo>
                    <a:pt x="6" y="1074"/>
                  </a:lnTo>
                  <a:lnTo>
                    <a:pt x="6" y="1074"/>
                  </a:lnTo>
                  <a:lnTo>
                    <a:pt x="3" y="757"/>
                  </a:lnTo>
                  <a:lnTo>
                    <a:pt x="0" y="601"/>
                  </a:lnTo>
                  <a:lnTo>
                    <a:pt x="0" y="601"/>
                  </a:lnTo>
                  <a:lnTo>
                    <a:pt x="0" y="558"/>
                  </a:lnTo>
                  <a:lnTo>
                    <a:pt x="0" y="521"/>
                  </a:lnTo>
                  <a:lnTo>
                    <a:pt x="0" y="521"/>
                  </a:lnTo>
                  <a:lnTo>
                    <a:pt x="8" y="478"/>
                  </a:lnTo>
                  <a:lnTo>
                    <a:pt x="17" y="435"/>
                  </a:lnTo>
                  <a:lnTo>
                    <a:pt x="17" y="435"/>
                  </a:lnTo>
                  <a:lnTo>
                    <a:pt x="30" y="394"/>
                  </a:lnTo>
                  <a:lnTo>
                    <a:pt x="43" y="354"/>
                  </a:lnTo>
                  <a:lnTo>
                    <a:pt x="62" y="317"/>
                  </a:lnTo>
                  <a:lnTo>
                    <a:pt x="84" y="279"/>
                  </a:lnTo>
                  <a:lnTo>
                    <a:pt x="110" y="244"/>
                  </a:lnTo>
                  <a:lnTo>
                    <a:pt x="137" y="212"/>
                  </a:lnTo>
                  <a:lnTo>
                    <a:pt x="167" y="183"/>
                  </a:lnTo>
                  <a:lnTo>
                    <a:pt x="199" y="155"/>
                  </a:lnTo>
                  <a:lnTo>
                    <a:pt x="199" y="155"/>
                  </a:lnTo>
                  <a:lnTo>
                    <a:pt x="234" y="129"/>
                  </a:lnTo>
                  <a:lnTo>
                    <a:pt x="271" y="107"/>
                  </a:lnTo>
                  <a:lnTo>
                    <a:pt x="309" y="88"/>
                  </a:lnTo>
                  <a:lnTo>
                    <a:pt x="349" y="72"/>
                  </a:lnTo>
                  <a:lnTo>
                    <a:pt x="390" y="59"/>
                  </a:lnTo>
                  <a:lnTo>
                    <a:pt x="433" y="51"/>
                  </a:lnTo>
                  <a:lnTo>
                    <a:pt x="476" y="46"/>
                  </a:lnTo>
                  <a:lnTo>
                    <a:pt x="519" y="43"/>
                  </a:lnTo>
                  <a:lnTo>
                    <a:pt x="519" y="43"/>
                  </a:lnTo>
                  <a:lnTo>
                    <a:pt x="1781" y="27"/>
                  </a:lnTo>
                  <a:lnTo>
                    <a:pt x="1781" y="27"/>
                  </a:lnTo>
                  <a:lnTo>
                    <a:pt x="3032" y="16"/>
                  </a:lnTo>
                  <a:lnTo>
                    <a:pt x="3032" y="16"/>
                  </a:lnTo>
                  <a:lnTo>
                    <a:pt x="5468" y="3"/>
                  </a:lnTo>
                  <a:lnTo>
                    <a:pt x="5468" y="3"/>
                  </a:lnTo>
                  <a:lnTo>
                    <a:pt x="6630" y="0"/>
                  </a:lnTo>
                  <a:lnTo>
                    <a:pt x="6630" y="0"/>
                  </a:lnTo>
                  <a:lnTo>
                    <a:pt x="7194" y="0"/>
                  </a:lnTo>
                  <a:lnTo>
                    <a:pt x="7742" y="3"/>
                  </a:lnTo>
                  <a:lnTo>
                    <a:pt x="7742" y="3"/>
                  </a:lnTo>
                  <a:lnTo>
                    <a:pt x="8797" y="8"/>
                  </a:lnTo>
                  <a:lnTo>
                    <a:pt x="8797" y="8"/>
                  </a:lnTo>
                  <a:lnTo>
                    <a:pt x="9050" y="11"/>
                  </a:lnTo>
                  <a:lnTo>
                    <a:pt x="9050" y="11"/>
                  </a:lnTo>
                  <a:lnTo>
                    <a:pt x="9176" y="11"/>
                  </a:lnTo>
                  <a:lnTo>
                    <a:pt x="9208" y="11"/>
                  </a:lnTo>
                  <a:lnTo>
                    <a:pt x="9240" y="13"/>
                  </a:lnTo>
                  <a:lnTo>
                    <a:pt x="9240" y="13"/>
                  </a:lnTo>
                  <a:lnTo>
                    <a:pt x="9275" y="16"/>
                  </a:lnTo>
                  <a:lnTo>
                    <a:pt x="9313" y="21"/>
                  </a:lnTo>
                  <a:lnTo>
                    <a:pt x="9313" y="21"/>
                  </a:lnTo>
                  <a:lnTo>
                    <a:pt x="9348" y="29"/>
                  </a:lnTo>
                  <a:lnTo>
                    <a:pt x="9383" y="40"/>
                  </a:lnTo>
                  <a:lnTo>
                    <a:pt x="9415" y="53"/>
                  </a:lnTo>
                  <a:lnTo>
                    <a:pt x="9447" y="70"/>
                  </a:lnTo>
                  <a:lnTo>
                    <a:pt x="9477" y="86"/>
                  </a:lnTo>
                  <a:lnTo>
                    <a:pt x="9506" y="105"/>
                  </a:lnTo>
                  <a:lnTo>
                    <a:pt x="9536" y="123"/>
                  </a:lnTo>
                  <a:lnTo>
                    <a:pt x="9563" y="145"/>
                  </a:lnTo>
                  <a:lnTo>
                    <a:pt x="9563" y="145"/>
                  </a:lnTo>
                  <a:lnTo>
                    <a:pt x="9587" y="169"/>
                  </a:lnTo>
                  <a:lnTo>
                    <a:pt x="9611" y="193"/>
                  </a:lnTo>
                  <a:lnTo>
                    <a:pt x="9635" y="220"/>
                  </a:lnTo>
                  <a:lnTo>
                    <a:pt x="9654" y="247"/>
                  </a:lnTo>
                  <a:lnTo>
                    <a:pt x="9673" y="276"/>
                  </a:lnTo>
                  <a:lnTo>
                    <a:pt x="9691" y="306"/>
                  </a:lnTo>
                  <a:lnTo>
                    <a:pt x="9705" y="335"/>
                  </a:lnTo>
                  <a:lnTo>
                    <a:pt x="9719" y="368"/>
                  </a:lnTo>
                  <a:lnTo>
                    <a:pt x="9719" y="368"/>
                  </a:lnTo>
                  <a:lnTo>
                    <a:pt x="9729" y="397"/>
                  </a:lnTo>
                  <a:lnTo>
                    <a:pt x="9740" y="429"/>
                  </a:lnTo>
                  <a:lnTo>
                    <a:pt x="9745" y="464"/>
                  </a:lnTo>
                  <a:lnTo>
                    <a:pt x="9751" y="497"/>
                  </a:lnTo>
                  <a:lnTo>
                    <a:pt x="9751" y="497"/>
                  </a:lnTo>
                  <a:lnTo>
                    <a:pt x="9753" y="529"/>
                  </a:lnTo>
                  <a:lnTo>
                    <a:pt x="9756" y="564"/>
                  </a:lnTo>
                  <a:lnTo>
                    <a:pt x="9756" y="564"/>
                  </a:lnTo>
                  <a:lnTo>
                    <a:pt x="9753" y="623"/>
                  </a:lnTo>
                  <a:lnTo>
                    <a:pt x="9753" y="623"/>
                  </a:lnTo>
                  <a:lnTo>
                    <a:pt x="9751" y="851"/>
                  </a:lnTo>
                  <a:lnTo>
                    <a:pt x="9751" y="851"/>
                  </a:lnTo>
                  <a:lnTo>
                    <a:pt x="9743" y="1294"/>
                  </a:lnTo>
                  <a:lnTo>
                    <a:pt x="9743" y="1294"/>
                  </a:lnTo>
                  <a:lnTo>
                    <a:pt x="9726" y="2111"/>
                  </a:lnTo>
                  <a:lnTo>
                    <a:pt x="9726" y="2111"/>
                  </a:lnTo>
                  <a:lnTo>
                    <a:pt x="9713" y="2830"/>
                  </a:lnTo>
                  <a:lnTo>
                    <a:pt x="9708" y="3150"/>
                  </a:lnTo>
                  <a:lnTo>
                    <a:pt x="9705" y="3440"/>
                  </a:lnTo>
                  <a:lnTo>
                    <a:pt x="9705" y="3440"/>
                  </a:lnTo>
                  <a:lnTo>
                    <a:pt x="9702" y="3703"/>
                  </a:lnTo>
                  <a:lnTo>
                    <a:pt x="9702" y="3703"/>
                  </a:lnTo>
                  <a:lnTo>
                    <a:pt x="9702" y="3821"/>
                  </a:lnTo>
                  <a:lnTo>
                    <a:pt x="9700" y="3878"/>
                  </a:lnTo>
                  <a:lnTo>
                    <a:pt x="9697" y="3907"/>
                  </a:lnTo>
                  <a:lnTo>
                    <a:pt x="9691" y="3934"/>
                  </a:lnTo>
                  <a:lnTo>
                    <a:pt x="9691" y="3934"/>
                  </a:lnTo>
                  <a:lnTo>
                    <a:pt x="9678" y="3988"/>
                  </a:lnTo>
                  <a:lnTo>
                    <a:pt x="9659" y="4036"/>
                  </a:lnTo>
                  <a:lnTo>
                    <a:pt x="9638" y="4079"/>
                  </a:lnTo>
                  <a:lnTo>
                    <a:pt x="9614" y="4119"/>
                  </a:lnTo>
                  <a:lnTo>
                    <a:pt x="9587" y="4154"/>
                  </a:lnTo>
                  <a:lnTo>
                    <a:pt x="9557" y="4186"/>
                  </a:lnTo>
                  <a:lnTo>
                    <a:pt x="9525" y="4216"/>
                  </a:lnTo>
                  <a:lnTo>
                    <a:pt x="9495" y="4238"/>
                  </a:lnTo>
                  <a:lnTo>
                    <a:pt x="9495" y="4238"/>
                  </a:lnTo>
                  <a:lnTo>
                    <a:pt x="9466" y="4259"/>
                  </a:lnTo>
                  <a:lnTo>
                    <a:pt x="9436" y="4275"/>
                  </a:lnTo>
                  <a:lnTo>
                    <a:pt x="9407" y="4291"/>
                  </a:lnTo>
                  <a:lnTo>
                    <a:pt x="9380" y="4302"/>
                  </a:lnTo>
                  <a:lnTo>
                    <a:pt x="9329" y="4318"/>
                  </a:lnTo>
                  <a:lnTo>
                    <a:pt x="9286" y="4326"/>
                  </a:lnTo>
                  <a:lnTo>
                    <a:pt x="9286" y="4326"/>
                  </a:lnTo>
                  <a:lnTo>
                    <a:pt x="9251" y="4329"/>
                  </a:lnTo>
                  <a:lnTo>
                    <a:pt x="9227" y="4331"/>
                  </a:lnTo>
                  <a:lnTo>
                    <a:pt x="9227" y="4331"/>
                  </a:lnTo>
                  <a:lnTo>
                    <a:pt x="9208" y="4331"/>
                  </a:lnTo>
                  <a:close/>
                  <a:moveTo>
                    <a:pt x="9208" y="4315"/>
                  </a:moveTo>
                  <a:lnTo>
                    <a:pt x="9208" y="4315"/>
                  </a:lnTo>
                  <a:lnTo>
                    <a:pt x="9227" y="4315"/>
                  </a:lnTo>
                  <a:lnTo>
                    <a:pt x="9227" y="4315"/>
                  </a:lnTo>
                  <a:lnTo>
                    <a:pt x="9251" y="4313"/>
                  </a:lnTo>
                  <a:lnTo>
                    <a:pt x="9284" y="4310"/>
                  </a:lnTo>
                  <a:lnTo>
                    <a:pt x="9284" y="4310"/>
                  </a:lnTo>
                  <a:lnTo>
                    <a:pt x="9324" y="4299"/>
                  </a:lnTo>
                  <a:lnTo>
                    <a:pt x="9372" y="4286"/>
                  </a:lnTo>
                  <a:lnTo>
                    <a:pt x="9399" y="4275"/>
                  </a:lnTo>
                  <a:lnTo>
                    <a:pt x="9426" y="4262"/>
                  </a:lnTo>
                  <a:lnTo>
                    <a:pt x="9455" y="4243"/>
                  </a:lnTo>
                  <a:lnTo>
                    <a:pt x="9485" y="4224"/>
                  </a:lnTo>
                  <a:lnTo>
                    <a:pt x="9485" y="4224"/>
                  </a:lnTo>
                  <a:lnTo>
                    <a:pt x="9514" y="4200"/>
                  </a:lnTo>
                  <a:lnTo>
                    <a:pt x="9544" y="4173"/>
                  </a:lnTo>
                  <a:lnTo>
                    <a:pt x="9571" y="4143"/>
                  </a:lnTo>
                  <a:lnTo>
                    <a:pt x="9598" y="4108"/>
                  </a:lnTo>
                  <a:lnTo>
                    <a:pt x="9622" y="4068"/>
                  </a:lnTo>
                  <a:lnTo>
                    <a:pt x="9641" y="4028"/>
                  </a:lnTo>
                  <a:lnTo>
                    <a:pt x="9659" y="3980"/>
                  </a:lnTo>
                  <a:lnTo>
                    <a:pt x="9670" y="3931"/>
                  </a:lnTo>
                  <a:lnTo>
                    <a:pt x="9670" y="3931"/>
                  </a:lnTo>
                  <a:lnTo>
                    <a:pt x="9675" y="3904"/>
                  </a:lnTo>
                  <a:lnTo>
                    <a:pt x="9678" y="3878"/>
                  </a:lnTo>
                  <a:lnTo>
                    <a:pt x="9678" y="3821"/>
                  </a:lnTo>
                  <a:lnTo>
                    <a:pt x="9678" y="3703"/>
                  </a:lnTo>
                  <a:lnTo>
                    <a:pt x="9678" y="3703"/>
                  </a:lnTo>
                  <a:lnTo>
                    <a:pt x="9675" y="3440"/>
                  </a:lnTo>
                  <a:lnTo>
                    <a:pt x="9675" y="3440"/>
                  </a:lnTo>
                  <a:lnTo>
                    <a:pt x="9673" y="3150"/>
                  </a:lnTo>
                  <a:lnTo>
                    <a:pt x="9667" y="2830"/>
                  </a:lnTo>
                  <a:lnTo>
                    <a:pt x="9654" y="2111"/>
                  </a:lnTo>
                  <a:lnTo>
                    <a:pt x="9654" y="2111"/>
                  </a:lnTo>
                  <a:lnTo>
                    <a:pt x="9638" y="1294"/>
                  </a:lnTo>
                  <a:lnTo>
                    <a:pt x="9638" y="1294"/>
                  </a:lnTo>
                  <a:lnTo>
                    <a:pt x="9630" y="851"/>
                  </a:lnTo>
                  <a:lnTo>
                    <a:pt x="9630" y="851"/>
                  </a:lnTo>
                  <a:lnTo>
                    <a:pt x="9624" y="623"/>
                  </a:lnTo>
                  <a:lnTo>
                    <a:pt x="9624" y="623"/>
                  </a:lnTo>
                  <a:lnTo>
                    <a:pt x="9624" y="564"/>
                  </a:lnTo>
                  <a:lnTo>
                    <a:pt x="9624" y="564"/>
                  </a:lnTo>
                  <a:lnTo>
                    <a:pt x="9622" y="540"/>
                  </a:lnTo>
                  <a:lnTo>
                    <a:pt x="9619" y="513"/>
                  </a:lnTo>
                  <a:lnTo>
                    <a:pt x="9619" y="513"/>
                  </a:lnTo>
                  <a:lnTo>
                    <a:pt x="9616" y="489"/>
                  </a:lnTo>
                  <a:lnTo>
                    <a:pt x="9608" y="464"/>
                  </a:lnTo>
                  <a:lnTo>
                    <a:pt x="9592" y="416"/>
                  </a:lnTo>
                  <a:lnTo>
                    <a:pt x="9592" y="416"/>
                  </a:lnTo>
                  <a:lnTo>
                    <a:pt x="9582" y="394"/>
                  </a:lnTo>
                  <a:lnTo>
                    <a:pt x="9571" y="370"/>
                  </a:lnTo>
                  <a:lnTo>
                    <a:pt x="9557" y="349"/>
                  </a:lnTo>
                  <a:lnTo>
                    <a:pt x="9541" y="327"/>
                  </a:lnTo>
                  <a:lnTo>
                    <a:pt x="9509" y="290"/>
                  </a:lnTo>
                  <a:lnTo>
                    <a:pt x="9471" y="255"/>
                  </a:lnTo>
                  <a:lnTo>
                    <a:pt x="9471" y="255"/>
                  </a:lnTo>
                  <a:lnTo>
                    <a:pt x="9450" y="239"/>
                  </a:lnTo>
                  <a:lnTo>
                    <a:pt x="9428" y="225"/>
                  </a:lnTo>
                  <a:lnTo>
                    <a:pt x="9383" y="198"/>
                  </a:lnTo>
                  <a:lnTo>
                    <a:pt x="9334" y="183"/>
                  </a:lnTo>
                  <a:lnTo>
                    <a:pt x="9286" y="169"/>
                  </a:lnTo>
                  <a:lnTo>
                    <a:pt x="9286" y="169"/>
                  </a:lnTo>
                  <a:lnTo>
                    <a:pt x="9262" y="164"/>
                  </a:lnTo>
                  <a:lnTo>
                    <a:pt x="9235" y="164"/>
                  </a:lnTo>
                  <a:lnTo>
                    <a:pt x="9176" y="161"/>
                  </a:lnTo>
                  <a:lnTo>
                    <a:pt x="9050" y="164"/>
                  </a:lnTo>
                  <a:lnTo>
                    <a:pt x="9050" y="164"/>
                  </a:lnTo>
                  <a:lnTo>
                    <a:pt x="8797" y="166"/>
                  </a:lnTo>
                  <a:lnTo>
                    <a:pt x="8797" y="166"/>
                  </a:lnTo>
                  <a:lnTo>
                    <a:pt x="7742" y="169"/>
                  </a:lnTo>
                  <a:lnTo>
                    <a:pt x="7742" y="169"/>
                  </a:lnTo>
                  <a:lnTo>
                    <a:pt x="7194" y="172"/>
                  </a:lnTo>
                  <a:lnTo>
                    <a:pt x="6630" y="172"/>
                  </a:lnTo>
                  <a:lnTo>
                    <a:pt x="6630" y="172"/>
                  </a:lnTo>
                  <a:lnTo>
                    <a:pt x="5468" y="169"/>
                  </a:lnTo>
                  <a:lnTo>
                    <a:pt x="5468" y="169"/>
                  </a:lnTo>
                  <a:lnTo>
                    <a:pt x="3032" y="158"/>
                  </a:lnTo>
                  <a:lnTo>
                    <a:pt x="3032" y="158"/>
                  </a:lnTo>
                  <a:lnTo>
                    <a:pt x="1781" y="148"/>
                  </a:lnTo>
                  <a:lnTo>
                    <a:pt x="1781" y="148"/>
                  </a:lnTo>
                  <a:lnTo>
                    <a:pt x="519" y="131"/>
                  </a:lnTo>
                  <a:lnTo>
                    <a:pt x="519" y="131"/>
                  </a:lnTo>
                  <a:lnTo>
                    <a:pt x="481" y="131"/>
                  </a:lnTo>
                  <a:lnTo>
                    <a:pt x="446" y="137"/>
                  </a:lnTo>
                  <a:lnTo>
                    <a:pt x="411" y="142"/>
                  </a:lnTo>
                  <a:lnTo>
                    <a:pt x="376" y="153"/>
                  </a:lnTo>
                  <a:lnTo>
                    <a:pt x="344" y="164"/>
                  </a:lnTo>
                  <a:lnTo>
                    <a:pt x="309" y="180"/>
                  </a:lnTo>
                  <a:lnTo>
                    <a:pt x="280" y="198"/>
                  </a:lnTo>
                  <a:lnTo>
                    <a:pt x="250" y="220"/>
                  </a:lnTo>
                  <a:lnTo>
                    <a:pt x="250" y="220"/>
                  </a:lnTo>
                  <a:lnTo>
                    <a:pt x="221" y="242"/>
                  </a:lnTo>
                  <a:lnTo>
                    <a:pt x="194" y="266"/>
                  </a:lnTo>
                  <a:lnTo>
                    <a:pt x="172" y="295"/>
                  </a:lnTo>
                  <a:lnTo>
                    <a:pt x="148" y="322"/>
                  </a:lnTo>
                  <a:lnTo>
                    <a:pt x="129" y="354"/>
                  </a:lnTo>
                  <a:lnTo>
                    <a:pt x="113" y="387"/>
                  </a:lnTo>
                  <a:lnTo>
                    <a:pt x="100" y="419"/>
                  </a:lnTo>
                  <a:lnTo>
                    <a:pt x="89" y="454"/>
                  </a:lnTo>
                  <a:lnTo>
                    <a:pt x="89" y="454"/>
                  </a:lnTo>
                  <a:lnTo>
                    <a:pt x="78" y="489"/>
                  </a:lnTo>
                  <a:lnTo>
                    <a:pt x="73" y="524"/>
                  </a:lnTo>
                  <a:lnTo>
                    <a:pt x="70" y="564"/>
                  </a:lnTo>
                  <a:lnTo>
                    <a:pt x="70" y="564"/>
                  </a:lnTo>
                  <a:lnTo>
                    <a:pt x="70" y="601"/>
                  </a:lnTo>
                  <a:lnTo>
                    <a:pt x="67" y="757"/>
                  </a:lnTo>
                  <a:lnTo>
                    <a:pt x="67" y="757"/>
                  </a:lnTo>
                  <a:lnTo>
                    <a:pt x="65" y="1074"/>
                  </a:lnTo>
                  <a:lnTo>
                    <a:pt x="65" y="1074"/>
                  </a:lnTo>
                  <a:lnTo>
                    <a:pt x="59" y="2325"/>
                  </a:lnTo>
                  <a:lnTo>
                    <a:pt x="59" y="2325"/>
                  </a:lnTo>
                  <a:lnTo>
                    <a:pt x="59" y="2637"/>
                  </a:lnTo>
                  <a:lnTo>
                    <a:pt x="59" y="2946"/>
                  </a:lnTo>
                  <a:lnTo>
                    <a:pt x="59" y="2946"/>
                  </a:lnTo>
                  <a:lnTo>
                    <a:pt x="65" y="3558"/>
                  </a:lnTo>
                  <a:lnTo>
                    <a:pt x="65" y="3558"/>
                  </a:lnTo>
                  <a:lnTo>
                    <a:pt x="65" y="3711"/>
                  </a:lnTo>
                  <a:lnTo>
                    <a:pt x="67" y="3859"/>
                  </a:lnTo>
                  <a:lnTo>
                    <a:pt x="67" y="3859"/>
                  </a:lnTo>
                  <a:lnTo>
                    <a:pt x="70" y="3896"/>
                  </a:lnTo>
                  <a:lnTo>
                    <a:pt x="76" y="3931"/>
                  </a:lnTo>
                  <a:lnTo>
                    <a:pt x="86" y="3964"/>
                  </a:lnTo>
                  <a:lnTo>
                    <a:pt x="97" y="3999"/>
                  </a:lnTo>
                  <a:lnTo>
                    <a:pt x="97" y="3999"/>
                  </a:lnTo>
                  <a:lnTo>
                    <a:pt x="110" y="4030"/>
                  </a:lnTo>
                  <a:lnTo>
                    <a:pt x="126" y="4060"/>
                  </a:lnTo>
                  <a:lnTo>
                    <a:pt x="145" y="4090"/>
                  </a:lnTo>
                  <a:lnTo>
                    <a:pt x="167" y="4117"/>
                  </a:lnTo>
                  <a:lnTo>
                    <a:pt x="167" y="4117"/>
                  </a:lnTo>
                  <a:lnTo>
                    <a:pt x="191" y="4143"/>
                  </a:lnTo>
                  <a:lnTo>
                    <a:pt x="215" y="4167"/>
                  </a:lnTo>
                  <a:lnTo>
                    <a:pt x="242" y="4189"/>
                  </a:lnTo>
                  <a:lnTo>
                    <a:pt x="269" y="4210"/>
                  </a:lnTo>
                  <a:lnTo>
                    <a:pt x="269" y="4210"/>
                  </a:lnTo>
                  <a:lnTo>
                    <a:pt x="298" y="4229"/>
                  </a:lnTo>
                  <a:lnTo>
                    <a:pt x="330" y="4243"/>
                  </a:lnTo>
                  <a:lnTo>
                    <a:pt x="363" y="4256"/>
                  </a:lnTo>
                  <a:lnTo>
                    <a:pt x="395" y="4267"/>
                  </a:lnTo>
                  <a:lnTo>
                    <a:pt x="427" y="4275"/>
                  </a:lnTo>
                  <a:lnTo>
                    <a:pt x="460" y="4280"/>
                  </a:lnTo>
                  <a:lnTo>
                    <a:pt x="460" y="4280"/>
                  </a:lnTo>
                  <a:lnTo>
                    <a:pt x="495" y="4283"/>
                  </a:lnTo>
                  <a:lnTo>
                    <a:pt x="532" y="4283"/>
                  </a:lnTo>
                  <a:lnTo>
                    <a:pt x="532" y="4283"/>
                  </a:lnTo>
                  <a:lnTo>
                    <a:pt x="680" y="4280"/>
                  </a:lnTo>
                  <a:lnTo>
                    <a:pt x="680" y="4280"/>
                  </a:lnTo>
                  <a:lnTo>
                    <a:pt x="1842" y="4264"/>
                  </a:lnTo>
                  <a:lnTo>
                    <a:pt x="1842" y="4264"/>
                  </a:lnTo>
                  <a:lnTo>
                    <a:pt x="2406" y="4256"/>
                  </a:lnTo>
                  <a:lnTo>
                    <a:pt x="2406" y="4256"/>
                  </a:lnTo>
                  <a:lnTo>
                    <a:pt x="2957" y="4254"/>
                  </a:lnTo>
                  <a:lnTo>
                    <a:pt x="2957" y="4254"/>
                  </a:lnTo>
                  <a:lnTo>
                    <a:pt x="3491" y="4251"/>
                  </a:lnTo>
                  <a:lnTo>
                    <a:pt x="4009" y="4254"/>
                  </a:lnTo>
                  <a:lnTo>
                    <a:pt x="4512" y="4256"/>
                  </a:lnTo>
                  <a:lnTo>
                    <a:pt x="4995" y="4259"/>
                  </a:lnTo>
                  <a:lnTo>
                    <a:pt x="4995" y="4259"/>
                  </a:lnTo>
                  <a:lnTo>
                    <a:pt x="5459" y="4267"/>
                  </a:lnTo>
                  <a:lnTo>
                    <a:pt x="5903" y="4275"/>
                  </a:lnTo>
                  <a:lnTo>
                    <a:pt x="6719" y="4288"/>
                  </a:lnTo>
                  <a:lnTo>
                    <a:pt x="6719" y="4288"/>
                  </a:lnTo>
                  <a:lnTo>
                    <a:pt x="7439" y="4302"/>
                  </a:lnTo>
                  <a:lnTo>
                    <a:pt x="7758" y="4307"/>
                  </a:lnTo>
                  <a:lnTo>
                    <a:pt x="8048" y="4310"/>
                  </a:lnTo>
                  <a:lnTo>
                    <a:pt x="8048" y="4310"/>
                  </a:lnTo>
                  <a:lnTo>
                    <a:pt x="8542" y="4315"/>
                  </a:lnTo>
                  <a:lnTo>
                    <a:pt x="8905" y="4315"/>
                  </a:lnTo>
                  <a:lnTo>
                    <a:pt x="8905" y="4315"/>
                  </a:lnTo>
                  <a:lnTo>
                    <a:pt x="9208" y="4315"/>
                  </a:lnTo>
                  <a:close/>
                </a:path>
              </a:pathLst>
            </a:custGeom>
            <a:solidFill>
              <a:schemeClr val="accent3"/>
            </a:solidFill>
            <a:ln>
              <a:noFill/>
            </a:ln>
            <a:effectLst/>
            <a:extLst/>
          </p:spPr>
          <p:txBody>
            <a:bodyPr wrap="none" anchor="ctr"/>
            <a:lstStyle/>
            <a:p>
              <a:endParaRPr lang="en-US"/>
            </a:p>
          </p:txBody>
        </p:sp>
        <p:sp>
          <p:nvSpPr>
            <p:cNvPr id="32" name="Freeform 7"/>
            <p:cNvSpPr>
              <a:spLocks noChangeArrowheads="1"/>
            </p:cNvSpPr>
            <p:nvPr/>
          </p:nvSpPr>
          <p:spPr bwMode="auto">
            <a:xfrm>
              <a:off x="2614211" y="3260652"/>
              <a:ext cx="1416658" cy="621648"/>
            </a:xfrm>
            <a:prstGeom prst="roundRect">
              <a:avLst>
                <a:gd name="adj" fmla="val 8495"/>
              </a:avLst>
            </a:prstGeom>
            <a:solidFill>
              <a:schemeClr val="bg1"/>
            </a:solidFill>
            <a:ln>
              <a:noFill/>
            </a:ln>
            <a:effectLst/>
          </p:spPr>
          <p:txBody>
            <a:bodyPr wrap="none" anchor="ctr"/>
            <a:lstStyle/>
            <a:p>
              <a:endParaRPr lang="en-US"/>
            </a:p>
          </p:txBody>
        </p:sp>
        <p:sp>
          <p:nvSpPr>
            <p:cNvPr id="33" name="Freeform 8"/>
            <p:cNvSpPr>
              <a:spLocks noChangeArrowheads="1"/>
            </p:cNvSpPr>
            <p:nvPr/>
          </p:nvSpPr>
          <p:spPr bwMode="auto">
            <a:xfrm>
              <a:off x="2609683" y="3247715"/>
              <a:ext cx="1431536" cy="644935"/>
            </a:xfrm>
            <a:custGeom>
              <a:avLst/>
              <a:gdLst>
                <a:gd name="T0" fmla="*/ 8050 w 9757"/>
                <a:gd name="T1" fmla="*/ 4337 h 4397"/>
                <a:gd name="T2" fmla="*/ 5902 w 9757"/>
                <a:gd name="T3" fmla="*/ 4371 h 4397"/>
                <a:gd name="T4" fmla="*/ 3494 w 9757"/>
                <a:gd name="T5" fmla="*/ 4396 h 4397"/>
                <a:gd name="T6" fmla="*/ 1842 w 9757"/>
                <a:gd name="T7" fmla="*/ 4382 h 4397"/>
                <a:gd name="T8" fmla="*/ 454 w 9757"/>
                <a:gd name="T9" fmla="*/ 4358 h 4397"/>
                <a:gd name="T10" fmla="*/ 263 w 9757"/>
                <a:gd name="T11" fmla="*/ 4291 h 4397"/>
                <a:gd name="T12" fmla="*/ 113 w 9757"/>
                <a:gd name="T13" fmla="*/ 4159 h 4397"/>
                <a:gd name="T14" fmla="*/ 24 w 9757"/>
                <a:gd name="T15" fmla="*/ 3979 h 4397"/>
                <a:gd name="T16" fmla="*/ 8 w 9757"/>
                <a:gd name="T17" fmla="*/ 3555 h 4397"/>
                <a:gd name="T18" fmla="*/ 11 w 9757"/>
                <a:gd name="T19" fmla="*/ 2322 h 4397"/>
                <a:gd name="T20" fmla="*/ 0 w 9757"/>
                <a:gd name="T21" fmla="*/ 558 h 4397"/>
                <a:gd name="T22" fmla="*/ 30 w 9757"/>
                <a:gd name="T23" fmla="*/ 392 h 4397"/>
                <a:gd name="T24" fmla="*/ 169 w 9757"/>
                <a:gd name="T25" fmla="*/ 182 h 4397"/>
                <a:gd name="T26" fmla="*/ 349 w 9757"/>
                <a:gd name="T27" fmla="*/ 72 h 4397"/>
                <a:gd name="T28" fmla="*/ 1780 w 9757"/>
                <a:gd name="T29" fmla="*/ 24 h 4397"/>
                <a:gd name="T30" fmla="*/ 6630 w 9757"/>
                <a:gd name="T31" fmla="*/ 0 h 4397"/>
                <a:gd name="T32" fmla="*/ 8800 w 9757"/>
                <a:gd name="T33" fmla="*/ 5 h 4397"/>
                <a:gd name="T34" fmla="*/ 9243 w 9757"/>
                <a:gd name="T35" fmla="*/ 10 h 4397"/>
                <a:gd name="T36" fmla="*/ 9415 w 9757"/>
                <a:gd name="T37" fmla="*/ 53 h 4397"/>
                <a:gd name="T38" fmla="*/ 9565 w 9757"/>
                <a:gd name="T39" fmla="*/ 145 h 4397"/>
                <a:gd name="T40" fmla="*/ 9691 w 9757"/>
                <a:gd name="T41" fmla="*/ 303 h 4397"/>
                <a:gd name="T42" fmla="*/ 9748 w 9757"/>
                <a:gd name="T43" fmla="*/ 462 h 4397"/>
                <a:gd name="T44" fmla="*/ 9756 w 9757"/>
                <a:gd name="T45" fmla="*/ 620 h 4397"/>
                <a:gd name="T46" fmla="*/ 9729 w 9757"/>
                <a:gd name="T47" fmla="*/ 2110 h 4397"/>
                <a:gd name="T48" fmla="*/ 9704 w 9757"/>
                <a:gd name="T49" fmla="*/ 3700 h 4397"/>
                <a:gd name="T50" fmla="*/ 9694 w 9757"/>
                <a:gd name="T51" fmla="*/ 3931 h 4397"/>
                <a:gd name="T52" fmla="*/ 9557 w 9757"/>
                <a:gd name="T53" fmla="*/ 4186 h 4397"/>
                <a:gd name="T54" fmla="*/ 9406 w 9757"/>
                <a:gd name="T55" fmla="*/ 4288 h 4397"/>
                <a:gd name="T56" fmla="*/ 9229 w 9757"/>
                <a:gd name="T57" fmla="*/ 4328 h 4397"/>
                <a:gd name="T58" fmla="*/ 9227 w 9757"/>
                <a:gd name="T59" fmla="*/ 4312 h 4397"/>
                <a:gd name="T60" fmla="*/ 9401 w 9757"/>
                <a:gd name="T61" fmla="*/ 4272 h 4397"/>
                <a:gd name="T62" fmla="*/ 9543 w 9757"/>
                <a:gd name="T63" fmla="*/ 4173 h 4397"/>
                <a:gd name="T64" fmla="*/ 9673 w 9757"/>
                <a:gd name="T65" fmla="*/ 3928 h 4397"/>
                <a:gd name="T66" fmla="*/ 9678 w 9757"/>
                <a:gd name="T67" fmla="*/ 3700 h 4397"/>
                <a:gd name="T68" fmla="*/ 9654 w 9757"/>
                <a:gd name="T69" fmla="*/ 2110 h 4397"/>
                <a:gd name="T70" fmla="*/ 9627 w 9757"/>
                <a:gd name="T71" fmla="*/ 620 h 4397"/>
                <a:gd name="T72" fmla="*/ 9616 w 9757"/>
                <a:gd name="T73" fmla="*/ 488 h 4397"/>
                <a:gd name="T74" fmla="*/ 9557 w 9757"/>
                <a:gd name="T75" fmla="*/ 349 h 4397"/>
                <a:gd name="T76" fmla="*/ 9431 w 9757"/>
                <a:gd name="T77" fmla="*/ 223 h 4397"/>
                <a:gd name="T78" fmla="*/ 9235 w 9757"/>
                <a:gd name="T79" fmla="*/ 161 h 4397"/>
                <a:gd name="T80" fmla="*/ 7744 w 9757"/>
                <a:gd name="T81" fmla="*/ 169 h 4397"/>
                <a:gd name="T82" fmla="*/ 5467 w 9757"/>
                <a:gd name="T83" fmla="*/ 169 h 4397"/>
                <a:gd name="T84" fmla="*/ 518 w 9757"/>
                <a:gd name="T85" fmla="*/ 128 h 4397"/>
                <a:gd name="T86" fmla="*/ 312 w 9757"/>
                <a:gd name="T87" fmla="*/ 180 h 4397"/>
                <a:gd name="T88" fmla="*/ 172 w 9757"/>
                <a:gd name="T89" fmla="*/ 292 h 4397"/>
                <a:gd name="T90" fmla="*/ 89 w 9757"/>
                <a:gd name="T91" fmla="*/ 453 h 4397"/>
                <a:gd name="T92" fmla="*/ 70 w 9757"/>
                <a:gd name="T93" fmla="*/ 757 h 4397"/>
                <a:gd name="T94" fmla="*/ 62 w 9757"/>
                <a:gd name="T95" fmla="*/ 2634 h 4397"/>
                <a:gd name="T96" fmla="*/ 70 w 9757"/>
                <a:gd name="T97" fmla="*/ 3859 h 4397"/>
                <a:gd name="T98" fmla="*/ 97 w 9757"/>
                <a:gd name="T99" fmla="*/ 3996 h 4397"/>
                <a:gd name="T100" fmla="*/ 191 w 9757"/>
                <a:gd name="T101" fmla="*/ 4143 h 4397"/>
                <a:gd name="T102" fmla="*/ 330 w 9757"/>
                <a:gd name="T103" fmla="*/ 4243 h 4397"/>
                <a:gd name="T104" fmla="*/ 497 w 9757"/>
                <a:gd name="T105" fmla="*/ 4280 h 4397"/>
                <a:gd name="T106" fmla="*/ 1842 w 9757"/>
                <a:gd name="T107" fmla="*/ 4264 h 4397"/>
                <a:gd name="T108" fmla="*/ 4012 w 9757"/>
                <a:gd name="T109" fmla="*/ 4251 h 4397"/>
                <a:gd name="T110" fmla="*/ 6721 w 9757"/>
                <a:gd name="T111" fmla="*/ 4288 h 4397"/>
                <a:gd name="T112" fmla="*/ 8542 w 9757"/>
                <a:gd name="T113" fmla="*/ 4312 h 4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757" h="4397">
                  <a:moveTo>
                    <a:pt x="9208" y="4331"/>
                  </a:moveTo>
                  <a:lnTo>
                    <a:pt x="9208" y="4331"/>
                  </a:lnTo>
                  <a:lnTo>
                    <a:pt x="8904" y="4331"/>
                  </a:lnTo>
                  <a:lnTo>
                    <a:pt x="8904" y="4331"/>
                  </a:lnTo>
                  <a:lnTo>
                    <a:pt x="8542" y="4331"/>
                  </a:lnTo>
                  <a:lnTo>
                    <a:pt x="8050" y="4337"/>
                  </a:lnTo>
                  <a:lnTo>
                    <a:pt x="8050" y="4337"/>
                  </a:lnTo>
                  <a:lnTo>
                    <a:pt x="7760" y="4339"/>
                  </a:lnTo>
                  <a:lnTo>
                    <a:pt x="7441" y="4344"/>
                  </a:lnTo>
                  <a:lnTo>
                    <a:pt x="6721" y="4358"/>
                  </a:lnTo>
                  <a:lnTo>
                    <a:pt x="6721" y="4358"/>
                  </a:lnTo>
                  <a:lnTo>
                    <a:pt x="5902" y="4371"/>
                  </a:lnTo>
                  <a:lnTo>
                    <a:pt x="5462" y="4380"/>
                  </a:lnTo>
                  <a:lnTo>
                    <a:pt x="4997" y="4387"/>
                  </a:lnTo>
                  <a:lnTo>
                    <a:pt x="4997" y="4387"/>
                  </a:lnTo>
                  <a:lnTo>
                    <a:pt x="4514" y="4390"/>
                  </a:lnTo>
                  <a:lnTo>
                    <a:pt x="4012" y="4393"/>
                  </a:lnTo>
                  <a:lnTo>
                    <a:pt x="3494" y="4396"/>
                  </a:lnTo>
                  <a:lnTo>
                    <a:pt x="2957" y="4393"/>
                  </a:lnTo>
                  <a:lnTo>
                    <a:pt x="2957" y="4393"/>
                  </a:lnTo>
                  <a:lnTo>
                    <a:pt x="2406" y="4387"/>
                  </a:lnTo>
                  <a:lnTo>
                    <a:pt x="2406" y="4387"/>
                  </a:lnTo>
                  <a:lnTo>
                    <a:pt x="1842" y="4382"/>
                  </a:lnTo>
                  <a:lnTo>
                    <a:pt x="1842" y="4382"/>
                  </a:lnTo>
                  <a:lnTo>
                    <a:pt x="679" y="4366"/>
                  </a:lnTo>
                  <a:lnTo>
                    <a:pt x="679" y="4366"/>
                  </a:lnTo>
                  <a:lnTo>
                    <a:pt x="532" y="4363"/>
                  </a:lnTo>
                  <a:lnTo>
                    <a:pt x="532" y="4363"/>
                  </a:lnTo>
                  <a:lnTo>
                    <a:pt x="491" y="4361"/>
                  </a:lnTo>
                  <a:lnTo>
                    <a:pt x="454" y="4358"/>
                  </a:lnTo>
                  <a:lnTo>
                    <a:pt x="413" y="4350"/>
                  </a:lnTo>
                  <a:lnTo>
                    <a:pt x="373" y="4339"/>
                  </a:lnTo>
                  <a:lnTo>
                    <a:pt x="373" y="4339"/>
                  </a:lnTo>
                  <a:lnTo>
                    <a:pt x="336" y="4326"/>
                  </a:lnTo>
                  <a:lnTo>
                    <a:pt x="298" y="4310"/>
                  </a:lnTo>
                  <a:lnTo>
                    <a:pt x="263" y="4291"/>
                  </a:lnTo>
                  <a:lnTo>
                    <a:pt x="228" y="4269"/>
                  </a:lnTo>
                  <a:lnTo>
                    <a:pt x="228" y="4269"/>
                  </a:lnTo>
                  <a:lnTo>
                    <a:pt x="196" y="4245"/>
                  </a:lnTo>
                  <a:lnTo>
                    <a:pt x="166" y="4218"/>
                  </a:lnTo>
                  <a:lnTo>
                    <a:pt x="140" y="4191"/>
                  </a:lnTo>
                  <a:lnTo>
                    <a:pt x="113" y="4159"/>
                  </a:lnTo>
                  <a:lnTo>
                    <a:pt x="113" y="4159"/>
                  </a:lnTo>
                  <a:lnTo>
                    <a:pt x="89" y="4127"/>
                  </a:lnTo>
                  <a:lnTo>
                    <a:pt x="70" y="4092"/>
                  </a:lnTo>
                  <a:lnTo>
                    <a:pt x="51" y="4057"/>
                  </a:lnTo>
                  <a:lnTo>
                    <a:pt x="35" y="4020"/>
                  </a:lnTo>
                  <a:lnTo>
                    <a:pt x="24" y="3979"/>
                  </a:lnTo>
                  <a:lnTo>
                    <a:pt x="13" y="3942"/>
                  </a:lnTo>
                  <a:lnTo>
                    <a:pt x="8" y="3902"/>
                  </a:lnTo>
                  <a:lnTo>
                    <a:pt x="5" y="3861"/>
                  </a:lnTo>
                  <a:lnTo>
                    <a:pt x="5" y="3861"/>
                  </a:lnTo>
                  <a:lnTo>
                    <a:pt x="5" y="3708"/>
                  </a:lnTo>
                  <a:lnTo>
                    <a:pt x="8" y="3555"/>
                  </a:lnTo>
                  <a:lnTo>
                    <a:pt x="8" y="3555"/>
                  </a:lnTo>
                  <a:lnTo>
                    <a:pt x="11" y="2943"/>
                  </a:lnTo>
                  <a:lnTo>
                    <a:pt x="11" y="2943"/>
                  </a:lnTo>
                  <a:lnTo>
                    <a:pt x="11" y="2634"/>
                  </a:lnTo>
                  <a:lnTo>
                    <a:pt x="11" y="2322"/>
                  </a:lnTo>
                  <a:lnTo>
                    <a:pt x="11" y="2322"/>
                  </a:lnTo>
                  <a:lnTo>
                    <a:pt x="5" y="1071"/>
                  </a:lnTo>
                  <a:lnTo>
                    <a:pt x="5" y="1071"/>
                  </a:lnTo>
                  <a:lnTo>
                    <a:pt x="3" y="757"/>
                  </a:lnTo>
                  <a:lnTo>
                    <a:pt x="0" y="599"/>
                  </a:lnTo>
                  <a:lnTo>
                    <a:pt x="0" y="599"/>
                  </a:lnTo>
                  <a:lnTo>
                    <a:pt x="0" y="558"/>
                  </a:lnTo>
                  <a:lnTo>
                    <a:pt x="3" y="518"/>
                  </a:lnTo>
                  <a:lnTo>
                    <a:pt x="3" y="518"/>
                  </a:lnTo>
                  <a:lnTo>
                    <a:pt x="8" y="475"/>
                  </a:lnTo>
                  <a:lnTo>
                    <a:pt x="19" y="434"/>
                  </a:lnTo>
                  <a:lnTo>
                    <a:pt x="19" y="434"/>
                  </a:lnTo>
                  <a:lnTo>
                    <a:pt x="30" y="392"/>
                  </a:lnTo>
                  <a:lnTo>
                    <a:pt x="46" y="354"/>
                  </a:lnTo>
                  <a:lnTo>
                    <a:pt x="64" y="314"/>
                  </a:lnTo>
                  <a:lnTo>
                    <a:pt x="86" y="279"/>
                  </a:lnTo>
                  <a:lnTo>
                    <a:pt x="110" y="244"/>
                  </a:lnTo>
                  <a:lnTo>
                    <a:pt x="137" y="212"/>
                  </a:lnTo>
                  <a:lnTo>
                    <a:pt x="169" y="182"/>
                  </a:lnTo>
                  <a:lnTo>
                    <a:pt x="201" y="153"/>
                  </a:lnTo>
                  <a:lnTo>
                    <a:pt x="201" y="153"/>
                  </a:lnTo>
                  <a:lnTo>
                    <a:pt x="236" y="128"/>
                  </a:lnTo>
                  <a:lnTo>
                    <a:pt x="271" y="107"/>
                  </a:lnTo>
                  <a:lnTo>
                    <a:pt x="312" y="86"/>
                  </a:lnTo>
                  <a:lnTo>
                    <a:pt x="349" y="72"/>
                  </a:lnTo>
                  <a:lnTo>
                    <a:pt x="392" y="59"/>
                  </a:lnTo>
                  <a:lnTo>
                    <a:pt x="432" y="48"/>
                  </a:lnTo>
                  <a:lnTo>
                    <a:pt x="475" y="43"/>
                  </a:lnTo>
                  <a:lnTo>
                    <a:pt x="518" y="40"/>
                  </a:lnTo>
                  <a:lnTo>
                    <a:pt x="518" y="40"/>
                  </a:lnTo>
                  <a:lnTo>
                    <a:pt x="1780" y="24"/>
                  </a:lnTo>
                  <a:lnTo>
                    <a:pt x="1780" y="24"/>
                  </a:lnTo>
                  <a:lnTo>
                    <a:pt x="3032" y="13"/>
                  </a:lnTo>
                  <a:lnTo>
                    <a:pt x="3032" y="13"/>
                  </a:lnTo>
                  <a:lnTo>
                    <a:pt x="5467" y="2"/>
                  </a:lnTo>
                  <a:lnTo>
                    <a:pt x="5467" y="2"/>
                  </a:lnTo>
                  <a:lnTo>
                    <a:pt x="6630" y="0"/>
                  </a:lnTo>
                  <a:lnTo>
                    <a:pt x="6630" y="0"/>
                  </a:lnTo>
                  <a:lnTo>
                    <a:pt x="7194" y="0"/>
                  </a:lnTo>
                  <a:lnTo>
                    <a:pt x="7744" y="0"/>
                  </a:lnTo>
                  <a:lnTo>
                    <a:pt x="7744" y="0"/>
                  </a:lnTo>
                  <a:lnTo>
                    <a:pt x="8800" y="5"/>
                  </a:lnTo>
                  <a:lnTo>
                    <a:pt x="8800" y="5"/>
                  </a:lnTo>
                  <a:lnTo>
                    <a:pt x="9052" y="8"/>
                  </a:lnTo>
                  <a:lnTo>
                    <a:pt x="9052" y="8"/>
                  </a:lnTo>
                  <a:lnTo>
                    <a:pt x="9176" y="10"/>
                  </a:lnTo>
                  <a:lnTo>
                    <a:pt x="9208" y="10"/>
                  </a:lnTo>
                  <a:lnTo>
                    <a:pt x="9243" y="10"/>
                  </a:lnTo>
                  <a:lnTo>
                    <a:pt x="9243" y="10"/>
                  </a:lnTo>
                  <a:lnTo>
                    <a:pt x="9275" y="16"/>
                  </a:lnTo>
                  <a:lnTo>
                    <a:pt x="9313" y="21"/>
                  </a:lnTo>
                  <a:lnTo>
                    <a:pt x="9313" y="21"/>
                  </a:lnTo>
                  <a:lnTo>
                    <a:pt x="9347" y="29"/>
                  </a:lnTo>
                  <a:lnTo>
                    <a:pt x="9382" y="40"/>
                  </a:lnTo>
                  <a:lnTo>
                    <a:pt x="9415" y="53"/>
                  </a:lnTo>
                  <a:lnTo>
                    <a:pt x="9447" y="67"/>
                  </a:lnTo>
                  <a:lnTo>
                    <a:pt x="9479" y="83"/>
                  </a:lnTo>
                  <a:lnTo>
                    <a:pt x="9508" y="102"/>
                  </a:lnTo>
                  <a:lnTo>
                    <a:pt x="9536" y="123"/>
                  </a:lnTo>
                  <a:lnTo>
                    <a:pt x="9565" y="145"/>
                  </a:lnTo>
                  <a:lnTo>
                    <a:pt x="9565" y="145"/>
                  </a:lnTo>
                  <a:lnTo>
                    <a:pt x="9589" y="166"/>
                  </a:lnTo>
                  <a:lnTo>
                    <a:pt x="9613" y="193"/>
                  </a:lnTo>
                  <a:lnTo>
                    <a:pt x="9635" y="217"/>
                  </a:lnTo>
                  <a:lnTo>
                    <a:pt x="9656" y="247"/>
                  </a:lnTo>
                  <a:lnTo>
                    <a:pt x="9675" y="273"/>
                  </a:lnTo>
                  <a:lnTo>
                    <a:pt x="9691" y="303"/>
                  </a:lnTo>
                  <a:lnTo>
                    <a:pt x="9707" y="332"/>
                  </a:lnTo>
                  <a:lnTo>
                    <a:pt x="9721" y="365"/>
                  </a:lnTo>
                  <a:lnTo>
                    <a:pt x="9721" y="365"/>
                  </a:lnTo>
                  <a:lnTo>
                    <a:pt x="9732" y="397"/>
                  </a:lnTo>
                  <a:lnTo>
                    <a:pt x="9739" y="429"/>
                  </a:lnTo>
                  <a:lnTo>
                    <a:pt x="9748" y="462"/>
                  </a:lnTo>
                  <a:lnTo>
                    <a:pt x="9753" y="494"/>
                  </a:lnTo>
                  <a:lnTo>
                    <a:pt x="9753" y="494"/>
                  </a:lnTo>
                  <a:lnTo>
                    <a:pt x="9756" y="529"/>
                  </a:lnTo>
                  <a:lnTo>
                    <a:pt x="9756" y="561"/>
                  </a:lnTo>
                  <a:lnTo>
                    <a:pt x="9756" y="561"/>
                  </a:lnTo>
                  <a:lnTo>
                    <a:pt x="9756" y="620"/>
                  </a:lnTo>
                  <a:lnTo>
                    <a:pt x="9756" y="620"/>
                  </a:lnTo>
                  <a:lnTo>
                    <a:pt x="9750" y="848"/>
                  </a:lnTo>
                  <a:lnTo>
                    <a:pt x="9750" y="848"/>
                  </a:lnTo>
                  <a:lnTo>
                    <a:pt x="9742" y="1291"/>
                  </a:lnTo>
                  <a:lnTo>
                    <a:pt x="9742" y="1291"/>
                  </a:lnTo>
                  <a:lnTo>
                    <a:pt x="9729" y="2110"/>
                  </a:lnTo>
                  <a:lnTo>
                    <a:pt x="9729" y="2110"/>
                  </a:lnTo>
                  <a:lnTo>
                    <a:pt x="9715" y="2830"/>
                  </a:lnTo>
                  <a:lnTo>
                    <a:pt x="9710" y="3147"/>
                  </a:lnTo>
                  <a:lnTo>
                    <a:pt x="9707" y="3440"/>
                  </a:lnTo>
                  <a:lnTo>
                    <a:pt x="9707" y="3440"/>
                  </a:lnTo>
                  <a:lnTo>
                    <a:pt x="9704" y="3700"/>
                  </a:lnTo>
                  <a:lnTo>
                    <a:pt x="9704" y="3700"/>
                  </a:lnTo>
                  <a:lnTo>
                    <a:pt x="9702" y="3821"/>
                  </a:lnTo>
                  <a:lnTo>
                    <a:pt x="9699" y="3877"/>
                  </a:lnTo>
                  <a:lnTo>
                    <a:pt x="9697" y="3904"/>
                  </a:lnTo>
                  <a:lnTo>
                    <a:pt x="9694" y="3931"/>
                  </a:lnTo>
                  <a:lnTo>
                    <a:pt x="9694" y="3931"/>
                  </a:lnTo>
                  <a:lnTo>
                    <a:pt x="9680" y="3985"/>
                  </a:lnTo>
                  <a:lnTo>
                    <a:pt x="9662" y="4033"/>
                  </a:lnTo>
                  <a:lnTo>
                    <a:pt x="9640" y="4079"/>
                  </a:lnTo>
                  <a:lnTo>
                    <a:pt x="9613" y="4119"/>
                  </a:lnTo>
                  <a:lnTo>
                    <a:pt x="9586" y="4154"/>
                  </a:lnTo>
                  <a:lnTo>
                    <a:pt x="9557" y="4186"/>
                  </a:lnTo>
                  <a:lnTo>
                    <a:pt x="9527" y="4213"/>
                  </a:lnTo>
                  <a:lnTo>
                    <a:pt x="9498" y="4237"/>
                  </a:lnTo>
                  <a:lnTo>
                    <a:pt x="9498" y="4237"/>
                  </a:lnTo>
                  <a:lnTo>
                    <a:pt x="9465" y="4259"/>
                  </a:lnTo>
                  <a:lnTo>
                    <a:pt x="9436" y="4275"/>
                  </a:lnTo>
                  <a:lnTo>
                    <a:pt x="9406" y="4288"/>
                  </a:lnTo>
                  <a:lnTo>
                    <a:pt x="9380" y="4299"/>
                  </a:lnTo>
                  <a:lnTo>
                    <a:pt x="9329" y="4315"/>
                  </a:lnTo>
                  <a:lnTo>
                    <a:pt x="9286" y="4323"/>
                  </a:lnTo>
                  <a:lnTo>
                    <a:pt x="9286" y="4323"/>
                  </a:lnTo>
                  <a:lnTo>
                    <a:pt x="9254" y="4328"/>
                  </a:lnTo>
                  <a:lnTo>
                    <a:pt x="9229" y="4328"/>
                  </a:lnTo>
                  <a:lnTo>
                    <a:pt x="9229" y="4328"/>
                  </a:lnTo>
                  <a:lnTo>
                    <a:pt x="9208" y="4331"/>
                  </a:lnTo>
                  <a:close/>
                  <a:moveTo>
                    <a:pt x="9208" y="4315"/>
                  </a:moveTo>
                  <a:lnTo>
                    <a:pt x="9208" y="4315"/>
                  </a:lnTo>
                  <a:lnTo>
                    <a:pt x="9227" y="4312"/>
                  </a:lnTo>
                  <a:lnTo>
                    <a:pt x="9227" y="4312"/>
                  </a:lnTo>
                  <a:lnTo>
                    <a:pt x="9251" y="4312"/>
                  </a:lnTo>
                  <a:lnTo>
                    <a:pt x="9283" y="4307"/>
                  </a:lnTo>
                  <a:lnTo>
                    <a:pt x="9283" y="4307"/>
                  </a:lnTo>
                  <a:lnTo>
                    <a:pt x="9326" y="4299"/>
                  </a:lnTo>
                  <a:lnTo>
                    <a:pt x="9374" y="4283"/>
                  </a:lnTo>
                  <a:lnTo>
                    <a:pt x="9401" y="4272"/>
                  </a:lnTo>
                  <a:lnTo>
                    <a:pt x="9428" y="4259"/>
                  </a:lnTo>
                  <a:lnTo>
                    <a:pt x="9458" y="4243"/>
                  </a:lnTo>
                  <a:lnTo>
                    <a:pt x="9487" y="4221"/>
                  </a:lnTo>
                  <a:lnTo>
                    <a:pt x="9487" y="4221"/>
                  </a:lnTo>
                  <a:lnTo>
                    <a:pt x="9514" y="4200"/>
                  </a:lnTo>
                  <a:lnTo>
                    <a:pt x="9543" y="4173"/>
                  </a:lnTo>
                  <a:lnTo>
                    <a:pt x="9573" y="4141"/>
                  </a:lnTo>
                  <a:lnTo>
                    <a:pt x="9597" y="4106"/>
                  </a:lnTo>
                  <a:lnTo>
                    <a:pt x="9621" y="4068"/>
                  </a:lnTo>
                  <a:lnTo>
                    <a:pt x="9643" y="4025"/>
                  </a:lnTo>
                  <a:lnTo>
                    <a:pt x="9659" y="3979"/>
                  </a:lnTo>
                  <a:lnTo>
                    <a:pt x="9673" y="3928"/>
                  </a:lnTo>
                  <a:lnTo>
                    <a:pt x="9673" y="3928"/>
                  </a:lnTo>
                  <a:lnTo>
                    <a:pt x="9675" y="3902"/>
                  </a:lnTo>
                  <a:lnTo>
                    <a:pt x="9678" y="3875"/>
                  </a:lnTo>
                  <a:lnTo>
                    <a:pt x="9680" y="3821"/>
                  </a:lnTo>
                  <a:lnTo>
                    <a:pt x="9678" y="3700"/>
                  </a:lnTo>
                  <a:lnTo>
                    <a:pt x="9678" y="3700"/>
                  </a:lnTo>
                  <a:lnTo>
                    <a:pt x="9675" y="3440"/>
                  </a:lnTo>
                  <a:lnTo>
                    <a:pt x="9675" y="3440"/>
                  </a:lnTo>
                  <a:lnTo>
                    <a:pt x="9673" y="3147"/>
                  </a:lnTo>
                  <a:lnTo>
                    <a:pt x="9667" y="2830"/>
                  </a:lnTo>
                  <a:lnTo>
                    <a:pt x="9654" y="2110"/>
                  </a:lnTo>
                  <a:lnTo>
                    <a:pt x="9654" y="2110"/>
                  </a:lnTo>
                  <a:lnTo>
                    <a:pt x="9640" y="1291"/>
                  </a:lnTo>
                  <a:lnTo>
                    <a:pt x="9640" y="1291"/>
                  </a:lnTo>
                  <a:lnTo>
                    <a:pt x="9632" y="848"/>
                  </a:lnTo>
                  <a:lnTo>
                    <a:pt x="9632" y="848"/>
                  </a:lnTo>
                  <a:lnTo>
                    <a:pt x="9627" y="620"/>
                  </a:lnTo>
                  <a:lnTo>
                    <a:pt x="9627" y="620"/>
                  </a:lnTo>
                  <a:lnTo>
                    <a:pt x="9627" y="564"/>
                  </a:lnTo>
                  <a:lnTo>
                    <a:pt x="9627" y="564"/>
                  </a:lnTo>
                  <a:lnTo>
                    <a:pt x="9624" y="537"/>
                  </a:lnTo>
                  <a:lnTo>
                    <a:pt x="9621" y="512"/>
                  </a:lnTo>
                  <a:lnTo>
                    <a:pt x="9621" y="512"/>
                  </a:lnTo>
                  <a:lnTo>
                    <a:pt x="9616" y="488"/>
                  </a:lnTo>
                  <a:lnTo>
                    <a:pt x="9611" y="464"/>
                  </a:lnTo>
                  <a:lnTo>
                    <a:pt x="9595" y="416"/>
                  </a:lnTo>
                  <a:lnTo>
                    <a:pt x="9595" y="416"/>
                  </a:lnTo>
                  <a:lnTo>
                    <a:pt x="9584" y="392"/>
                  </a:lnTo>
                  <a:lnTo>
                    <a:pt x="9570" y="370"/>
                  </a:lnTo>
                  <a:lnTo>
                    <a:pt x="9557" y="349"/>
                  </a:lnTo>
                  <a:lnTo>
                    <a:pt x="9543" y="327"/>
                  </a:lnTo>
                  <a:lnTo>
                    <a:pt x="9508" y="287"/>
                  </a:lnTo>
                  <a:lnTo>
                    <a:pt x="9471" y="252"/>
                  </a:lnTo>
                  <a:lnTo>
                    <a:pt x="9471" y="252"/>
                  </a:lnTo>
                  <a:lnTo>
                    <a:pt x="9452" y="236"/>
                  </a:lnTo>
                  <a:lnTo>
                    <a:pt x="9431" y="223"/>
                  </a:lnTo>
                  <a:lnTo>
                    <a:pt x="9385" y="198"/>
                  </a:lnTo>
                  <a:lnTo>
                    <a:pt x="9337" y="180"/>
                  </a:lnTo>
                  <a:lnTo>
                    <a:pt x="9286" y="166"/>
                  </a:lnTo>
                  <a:lnTo>
                    <a:pt x="9286" y="166"/>
                  </a:lnTo>
                  <a:lnTo>
                    <a:pt x="9262" y="163"/>
                  </a:lnTo>
                  <a:lnTo>
                    <a:pt x="9235" y="161"/>
                  </a:lnTo>
                  <a:lnTo>
                    <a:pt x="9176" y="161"/>
                  </a:lnTo>
                  <a:lnTo>
                    <a:pt x="9052" y="161"/>
                  </a:lnTo>
                  <a:lnTo>
                    <a:pt x="9052" y="161"/>
                  </a:lnTo>
                  <a:lnTo>
                    <a:pt x="8800" y="163"/>
                  </a:lnTo>
                  <a:lnTo>
                    <a:pt x="8800" y="163"/>
                  </a:lnTo>
                  <a:lnTo>
                    <a:pt x="7744" y="169"/>
                  </a:lnTo>
                  <a:lnTo>
                    <a:pt x="7744" y="169"/>
                  </a:lnTo>
                  <a:lnTo>
                    <a:pt x="7194" y="171"/>
                  </a:lnTo>
                  <a:lnTo>
                    <a:pt x="6630" y="171"/>
                  </a:lnTo>
                  <a:lnTo>
                    <a:pt x="6630" y="171"/>
                  </a:lnTo>
                  <a:lnTo>
                    <a:pt x="5467" y="169"/>
                  </a:lnTo>
                  <a:lnTo>
                    <a:pt x="5467" y="169"/>
                  </a:lnTo>
                  <a:lnTo>
                    <a:pt x="3032" y="155"/>
                  </a:lnTo>
                  <a:lnTo>
                    <a:pt x="3032" y="155"/>
                  </a:lnTo>
                  <a:lnTo>
                    <a:pt x="1780" y="145"/>
                  </a:lnTo>
                  <a:lnTo>
                    <a:pt x="1780" y="145"/>
                  </a:lnTo>
                  <a:lnTo>
                    <a:pt x="518" y="128"/>
                  </a:lnTo>
                  <a:lnTo>
                    <a:pt x="518" y="128"/>
                  </a:lnTo>
                  <a:lnTo>
                    <a:pt x="483" y="131"/>
                  </a:lnTo>
                  <a:lnTo>
                    <a:pt x="449" y="134"/>
                  </a:lnTo>
                  <a:lnTo>
                    <a:pt x="413" y="142"/>
                  </a:lnTo>
                  <a:lnTo>
                    <a:pt x="378" y="150"/>
                  </a:lnTo>
                  <a:lnTo>
                    <a:pt x="344" y="163"/>
                  </a:lnTo>
                  <a:lnTo>
                    <a:pt x="312" y="180"/>
                  </a:lnTo>
                  <a:lnTo>
                    <a:pt x="279" y="195"/>
                  </a:lnTo>
                  <a:lnTo>
                    <a:pt x="250" y="217"/>
                  </a:lnTo>
                  <a:lnTo>
                    <a:pt x="250" y="217"/>
                  </a:lnTo>
                  <a:lnTo>
                    <a:pt x="223" y="241"/>
                  </a:lnTo>
                  <a:lnTo>
                    <a:pt x="196" y="265"/>
                  </a:lnTo>
                  <a:lnTo>
                    <a:pt x="172" y="292"/>
                  </a:lnTo>
                  <a:lnTo>
                    <a:pt x="150" y="322"/>
                  </a:lnTo>
                  <a:lnTo>
                    <a:pt x="132" y="351"/>
                  </a:lnTo>
                  <a:lnTo>
                    <a:pt x="113" y="384"/>
                  </a:lnTo>
                  <a:lnTo>
                    <a:pt x="99" y="419"/>
                  </a:lnTo>
                  <a:lnTo>
                    <a:pt x="89" y="453"/>
                  </a:lnTo>
                  <a:lnTo>
                    <a:pt x="89" y="453"/>
                  </a:lnTo>
                  <a:lnTo>
                    <a:pt x="80" y="488"/>
                  </a:lnTo>
                  <a:lnTo>
                    <a:pt x="75" y="523"/>
                  </a:lnTo>
                  <a:lnTo>
                    <a:pt x="73" y="561"/>
                  </a:lnTo>
                  <a:lnTo>
                    <a:pt x="73" y="561"/>
                  </a:lnTo>
                  <a:lnTo>
                    <a:pt x="73" y="599"/>
                  </a:lnTo>
                  <a:lnTo>
                    <a:pt x="70" y="757"/>
                  </a:lnTo>
                  <a:lnTo>
                    <a:pt x="70" y="757"/>
                  </a:lnTo>
                  <a:lnTo>
                    <a:pt x="67" y="1071"/>
                  </a:lnTo>
                  <a:lnTo>
                    <a:pt x="67" y="1071"/>
                  </a:lnTo>
                  <a:lnTo>
                    <a:pt x="62" y="2322"/>
                  </a:lnTo>
                  <a:lnTo>
                    <a:pt x="62" y="2322"/>
                  </a:lnTo>
                  <a:lnTo>
                    <a:pt x="62" y="2634"/>
                  </a:lnTo>
                  <a:lnTo>
                    <a:pt x="62" y="2943"/>
                  </a:lnTo>
                  <a:lnTo>
                    <a:pt x="62" y="2943"/>
                  </a:lnTo>
                  <a:lnTo>
                    <a:pt x="64" y="3555"/>
                  </a:lnTo>
                  <a:lnTo>
                    <a:pt x="64" y="3555"/>
                  </a:lnTo>
                  <a:lnTo>
                    <a:pt x="67" y="3708"/>
                  </a:lnTo>
                  <a:lnTo>
                    <a:pt x="70" y="3859"/>
                  </a:lnTo>
                  <a:lnTo>
                    <a:pt x="70" y="3859"/>
                  </a:lnTo>
                  <a:lnTo>
                    <a:pt x="73" y="3893"/>
                  </a:lnTo>
                  <a:lnTo>
                    <a:pt x="78" y="3928"/>
                  </a:lnTo>
                  <a:lnTo>
                    <a:pt x="86" y="3963"/>
                  </a:lnTo>
                  <a:lnTo>
                    <a:pt x="97" y="3996"/>
                  </a:lnTo>
                  <a:lnTo>
                    <a:pt x="97" y="3996"/>
                  </a:lnTo>
                  <a:lnTo>
                    <a:pt x="113" y="4028"/>
                  </a:lnTo>
                  <a:lnTo>
                    <a:pt x="129" y="4060"/>
                  </a:lnTo>
                  <a:lnTo>
                    <a:pt x="148" y="4089"/>
                  </a:lnTo>
                  <a:lnTo>
                    <a:pt x="169" y="4116"/>
                  </a:lnTo>
                  <a:lnTo>
                    <a:pt x="169" y="4116"/>
                  </a:lnTo>
                  <a:lnTo>
                    <a:pt x="191" y="4143"/>
                  </a:lnTo>
                  <a:lnTo>
                    <a:pt x="215" y="4167"/>
                  </a:lnTo>
                  <a:lnTo>
                    <a:pt x="241" y="4189"/>
                  </a:lnTo>
                  <a:lnTo>
                    <a:pt x="271" y="4210"/>
                  </a:lnTo>
                  <a:lnTo>
                    <a:pt x="271" y="4210"/>
                  </a:lnTo>
                  <a:lnTo>
                    <a:pt x="301" y="4226"/>
                  </a:lnTo>
                  <a:lnTo>
                    <a:pt x="330" y="4243"/>
                  </a:lnTo>
                  <a:lnTo>
                    <a:pt x="362" y="4256"/>
                  </a:lnTo>
                  <a:lnTo>
                    <a:pt x="395" y="4264"/>
                  </a:lnTo>
                  <a:lnTo>
                    <a:pt x="430" y="4272"/>
                  </a:lnTo>
                  <a:lnTo>
                    <a:pt x="462" y="4278"/>
                  </a:lnTo>
                  <a:lnTo>
                    <a:pt x="462" y="4278"/>
                  </a:lnTo>
                  <a:lnTo>
                    <a:pt x="497" y="4280"/>
                  </a:lnTo>
                  <a:lnTo>
                    <a:pt x="532" y="4280"/>
                  </a:lnTo>
                  <a:lnTo>
                    <a:pt x="532" y="4280"/>
                  </a:lnTo>
                  <a:lnTo>
                    <a:pt x="679" y="4280"/>
                  </a:lnTo>
                  <a:lnTo>
                    <a:pt x="679" y="4280"/>
                  </a:lnTo>
                  <a:lnTo>
                    <a:pt x="1842" y="4264"/>
                  </a:lnTo>
                  <a:lnTo>
                    <a:pt x="1842" y="4264"/>
                  </a:lnTo>
                  <a:lnTo>
                    <a:pt x="2406" y="4256"/>
                  </a:lnTo>
                  <a:lnTo>
                    <a:pt x="2406" y="4256"/>
                  </a:lnTo>
                  <a:lnTo>
                    <a:pt x="2957" y="4251"/>
                  </a:lnTo>
                  <a:lnTo>
                    <a:pt x="2957" y="4251"/>
                  </a:lnTo>
                  <a:lnTo>
                    <a:pt x="3494" y="4251"/>
                  </a:lnTo>
                  <a:lnTo>
                    <a:pt x="4012" y="4251"/>
                  </a:lnTo>
                  <a:lnTo>
                    <a:pt x="4514" y="4253"/>
                  </a:lnTo>
                  <a:lnTo>
                    <a:pt x="4997" y="4259"/>
                  </a:lnTo>
                  <a:lnTo>
                    <a:pt x="4997" y="4259"/>
                  </a:lnTo>
                  <a:lnTo>
                    <a:pt x="5462" y="4264"/>
                  </a:lnTo>
                  <a:lnTo>
                    <a:pt x="5902" y="4272"/>
                  </a:lnTo>
                  <a:lnTo>
                    <a:pt x="6721" y="4288"/>
                  </a:lnTo>
                  <a:lnTo>
                    <a:pt x="6721" y="4288"/>
                  </a:lnTo>
                  <a:lnTo>
                    <a:pt x="7441" y="4299"/>
                  </a:lnTo>
                  <a:lnTo>
                    <a:pt x="7760" y="4304"/>
                  </a:lnTo>
                  <a:lnTo>
                    <a:pt x="8050" y="4307"/>
                  </a:lnTo>
                  <a:lnTo>
                    <a:pt x="8050" y="4307"/>
                  </a:lnTo>
                  <a:lnTo>
                    <a:pt x="8542" y="4312"/>
                  </a:lnTo>
                  <a:lnTo>
                    <a:pt x="8904" y="4312"/>
                  </a:lnTo>
                  <a:lnTo>
                    <a:pt x="8904" y="4312"/>
                  </a:lnTo>
                  <a:lnTo>
                    <a:pt x="9208" y="4315"/>
                  </a:lnTo>
                  <a:close/>
                </a:path>
              </a:pathLst>
            </a:custGeom>
            <a:solidFill>
              <a:schemeClr val="accent5"/>
            </a:solidFill>
            <a:ln>
              <a:noFill/>
            </a:ln>
            <a:effectLst/>
            <a:extLst/>
          </p:spPr>
          <p:txBody>
            <a:bodyPr wrap="none" anchor="ctr"/>
            <a:lstStyle/>
            <a:p>
              <a:endParaRPr lang="en-US"/>
            </a:p>
          </p:txBody>
        </p:sp>
        <p:sp>
          <p:nvSpPr>
            <p:cNvPr id="34" name="Freeform 9"/>
            <p:cNvSpPr>
              <a:spLocks noChangeArrowheads="1"/>
            </p:cNvSpPr>
            <p:nvPr/>
          </p:nvSpPr>
          <p:spPr bwMode="auto">
            <a:xfrm>
              <a:off x="600487" y="2851180"/>
              <a:ext cx="1416011" cy="621647"/>
            </a:xfrm>
            <a:prstGeom prst="roundRect">
              <a:avLst>
                <a:gd name="adj" fmla="val 9176"/>
              </a:avLst>
            </a:prstGeom>
            <a:solidFill>
              <a:schemeClr val="bg1"/>
            </a:solidFill>
            <a:ln>
              <a:noFill/>
            </a:ln>
            <a:effectLst/>
          </p:spPr>
          <p:txBody>
            <a:bodyPr wrap="none" anchor="ctr"/>
            <a:lstStyle/>
            <a:p>
              <a:endParaRPr lang="en-US"/>
            </a:p>
          </p:txBody>
        </p:sp>
        <p:sp>
          <p:nvSpPr>
            <p:cNvPr id="35" name="Freeform 10"/>
            <p:cNvSpPr>
              <a:spLocks noChangeArrowheads="1"/>
            </p:cNvSpPr>
            <p:nvPr/>
          </p:nvSpPr>
          <p:spPr bwMode="auto">
            <a:xfrm>
              <a:off x="595312" y="2838243"/>
              <a:ext cx="1431536" cy="644935"/>
            </a:xfrm>
            <a:custGeom>
              <a:avLst/>
              <a:gdLst>
                <a:gd name="T0" fmla="*/ 8048 w 9757"/>
                <a:gd name="T1" fmla="*/ 4337 h 4397"/>
                <a:gd name="T2" fmla="*/ 5902 w 9757"/>
                <a:gd name="T3" fmla="*/ 4372 h 4397"/>
                <a:gd name="T4" fmla="*/ 3491 w 9757"/>
                <a:gd name="T5" fmla="*/ 4396 h 4397"/>
                <a:gd name="T6" fmla="*/ 1842 w 9757"/>
                <a:gd name="T7" fmla="*/ 4383 h 4397"/>
                <a:gd name="T8" fmla="*/ 454 w 9757"/>
                <a:gd name="T9" fmla="*/ 4359 h 4397"/>
                <a:gd name="T10" fmla="*/ 261 w 9757"/>
                <a:gd name="T11" fmla="*/ 4294 h 4397"/>
                <a:gd name="T12" fmla="*/ 113 w 9757"/>
                <a:gd name="T13" fmla="*/ 4160 h 4397"/>
                <a:gd name="T14" fmla="*/ 22 w 9757"/>
                <a:gd name="T15" fmla="*/ 3983 h 4397"/>
                <a:gd name="T16" fmla="*/ 5 w 9757"/>
                <a:gd name="T17" fmla="*/ 3559 h 4397"/>
                <a:gd name="T18" fmla="*/ 11 w 9757"/>
                <a:gd name="T19" fmla="*/ 2326 h 4397"/>
                <a:gd name="T20" fmla="*/ 0 w 9757"/>
                <a:gd name="T21" fmla="*/ 559 h 4397"/>
                <a:gd name="T22" fmla="*/ 27 w 9757"/>
                <a:gd name="T23" fmla="*/ 395 h 4397"/>
                <a:gd name="T24" fmla="*/ 167 w 9757"/>
                <a:gd name="T25" fmla="*/ 183 h 4397"/>
                <a:gd name="T26" fmla="*/ 349 w 9757"/>
                <a:gd name="T27" fmla="*/ 73 h 4397"/>
                <a:gd name="T28" fmla="*/ 1780 w 9757"/>
                <a:gd name="T29" fmla="*/ 27 h 4397"/>
                <a:gd name="T30" fmla="*/ 6630 w 9757"/>
                <a:gd name="T31" fmla="*/ 0 h 4397"/>
                <a:gd name="T32" fmla="*/ 8797 w 9757"/>
                <a:gd name="T33" fmla="*/ 8 h 4397"/>
                <a:gd name="T34" fmla="*/ 9240 w 9757"/>
                <a:gd name="T35" fmla="*/ 14 h 4397"/>
                <a:gd name="T36" fmla="*/ 9415 w 9757"/>
                <a:gd name="T37" fmla="*/ 54 h 4397"/>
                <a:gd name="T38" fmla="*/ 9562 w 9757"/>
                <a:gd name="T39" fmla="*/ 145 h 4397"/>
                <a:gd name="T40" fmla="*/ 9691 w 9757"/>
                <a:gd name="T41" fmla="*/ 304 h 4397"/>
                <a:gd name="T42" fmla="*/ 9745 w 9757"/>
                <a:gd name="T43" fmla="*/ 462 h 4397"/>
                <a:gd name="T44" fmla="*/ 9753 w 9757"/>
                <a:gd name="T45" fmla="*/ 621 h 4397"/>
                <a:gd name="T46" fmla="*/ 9726 w 9757"/>
                <a:gd name="T47" fmla="*/ 2111 h 4397"/>
                <a:gd name="T48" fmla="*/ 9702 w 9757"/>
                <a:gd name="T49" fmla="*/ 3701 h 4397"/>
                <a:gd name="T50" fmla="*/ 9691 w 9757"/>
                <a:gd name="T51" fmla="*/ 3935 h 4397"/>
                <a:gd name="T52" fmla="*/ 9557 w 9757"/>
                <a:gd name="T53" fmla="*/ 4187 h 4397"/>
                <a:gd name="T54" fmla="*/ 9407 w 9757"/>
                <a:gd name="T55" fmla="*/ 4289 h 4397"/>
                <a:gd name="T56" fmla="*/ 9227 w 9757"/>
                <a:gd name="T57" fmla="*/ 4332 h 4397"/>
                <a:gd name="T58" fmla="*/ 9227 w 9757"/>
                <a:gd name="T59" fmla="*/ 4316 h 4397"/>
                <a:gd name="T60" fmla="*/ 9398 w 9757"/>
                <a:gd name="T61" fmla="*/ 4273 h 4397"/>
                <a:gd name="T62" fmla="*/ 9544 w 9757"/>
                <a:gd name="T63" fmla="*/ 4174 h 4397"/>
                <a:gd name="T64" fmla="*/ 9670 w 9757"/>
                <a:gd name="T65" fmla="*/ 3929 h 4397"/>
                <a:gd name="T66" fmla="*/ 9678 w 9757"/>
                <a:gd name="T67" fmla="*/ 3701 h 4397"/>
                <a:gd name="T68" fmla="*/ 9654 w 9757"/>
                <a:gd name="T69" fmla="*/ 2111 h 4397"/>
                <a:gd name="T70" fmla="*/ 9624 w 9757"/>
                <a:gd name="T71" fmla="*/ 621 h 4397"/>
                <a:gd name="T72" fmla="*/ 9616 w 9757"/>
                <a:gd name="T73" fmla="*/ 489 h 4397"/>
                <a:gd name="T74" fmla="*/ 9557 w 9757"/>
                <a:gd name="T75" fmla="*/ 350 h 4397"/>
                <a:gd name="T76" fmla="*/ 9428 w 9757"/>
                <a:gd name="T77" fmla="*/ 223 h 4397"/>
                <a:gd name="T78" fmla="*/ 9235 w 9757"/>
                <a:gd name="T79" fmla="*/ 161 h 4397"/>
                <a:gd name="T80" fmla="*/ 7742 w 9757"/>
                <a:gd name="T81" fmla="*/ 170 h 4397"/>
                <a:gd name="T82" fmla="*/ 5464 w 9757"/>
                <a:gd name="T83" fmla="*/ 170 h 4397"/>
                <a:gd name="T84" fmla="*/ 518 w 9757"/>
                <a:gd name="T85" fmla="*/ 129 h 4397"/>
                <a:gd name="T86" fmla="*/ 309 w 9757"/>
                <a:gd name="T87" fmla="*/ 180 h 4397"/>
                <a:gd name="T88" fmla="*/ 169 w 9757"/>
                <a:gd name="T89" fmla="*/ 293 h 4397"/>
                <a:gd name="T90" fmla="*/ 89 w 9757"/>
                <a:gd name="T91" fmla="*/ 454 h 4397"/>
                <a:gd name="T92" fmla="*/ 67 w 9757"/>
                <a:gd name="T93" fmla="*/ 758 h 4397"/>
                <a:gd name="T94" fmla="*/ 59 w 9757"/>
                <a:gd name="T95" fmla="*/ 2635 h 4397"/>
                <a:gd name="T96" fmla="*/ 67 w 9757"/>
                <a:gd name="T97" fmla="*/ 3859 h 4397"/>
                <a:gd name="T98" fmla="*/ 97 w 9757"/>
                <a:gd name="T99" fmla="*/ 3996 h 4397"/>
                <a:gd name="T100" fmla="*/ 191 w 9757"/>
                <a:gd name="T101" fmla="*/ 4144 h 4397"/>
                <a:gd name="T102" fmla="*/ 330 w 9757"/>
                <a:gd name="T103" fmla="*/ 4243 h 4397"/>
                <a:gd name="T104" fmla="*/ 494 w 9757"/>
                <a:gd name="T105" fmla="*/ 4281 h 4397"/>
                <a:gd name="T106" fmla="*/ 1842 w 9757"/>
                <a:gd name="T107" fmla="*/ 4265 h 4397"/>
                <a:gd name="T108" fmla="*/ 4009 w 9757"/>
                <a:gd name="T109" fmla="*/ 4251 h 4397"/>
                <a:gd name="T110" fmla="*/ 6719 w 9757"/>
                <a:gd name="T111" fmla="*/ 4289 h 4397"/>
                <a:gd name="T112" fmla="*/ 8542 w 9757"/>
                <a:gd name="T113" fmla="*/ 4313 h 4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757" h="4397">
                  <a:moveTo>
                    <a:pt x="9208" y="4332"/>
                  </a:moveTo>
                  <a:lnTo>
                    <a:pt x="9208" y="4332"/>
                  </a:lnTo>
                  <a:lnTo>
                    <a:pt x="8904" y="4332"/>
                  </a:lnTo>
                  <a:lnTo>
                    <a:pt x="8904" y="4332"/>
                  </a:lnTo>
                  <a:lnTo>
                    <a:pt x="8542" y="4335"/>
                  </a:lnTo>
                  <a:lnTo>
                    <a:pt x="8048" y="4337"/>
                  </a:lnTo>
                  <a:lnTo>
                    <a:pt x="8048" y="4337"/>
                  </a:lnTo>
                  <a:lnTo>
                    <a:pt x="7758" y="4340"/>
                  </a:lnTo>
                  <a:lnTo>
                    <a:pt x="7438" y="4346"/>
                  </a:lnTo>
                  <a:lnTo>
                    <a:pt x="6719" y="4359"/>
                  </a:lnTo>
                  <a:lnTo>
                    <a:pt x="6719" y="4359"/>
                  </a:lnTo>
                  <a:lnTo>
                    <a:pt x="5902" y="4372"/>
                  </a:lnTo>
                  <a:lnTo>
                    <a:pt x="5459" y="4380"/>
                  </a:lnTo>
                  <a:lnTo>
                    <a:pt x="4995" y="4388"/>
                  </a:lnTo>
                  <a:lnTo>
                    <a:pt x="4995" y="4388"/>
                  </a:lnTo>
                  <a:lnTo>
                    <a:pt x="4511" y="4394"/>
                  </a:lnTo>
                  <a:lnTo>
                    <a:pt x="4009" y="4396"/>
                  </a:lnTo>
                  <a:lnTo>
                    <a:pt x="3491" y="4396"/>
                  </a:lnTo>
                  <a:lnTo>
                    <a:pt x="2956" y="4394"/>
                  </a:lnTo>
                  <a:lnTo>
                    <a:pt x="2956" y="4394"/>
                  </a:lnTo>
                  <a:lnTo>
                    <a:pt x="2406" y="4391"/>
                  </a:lnTo>
                  <a:lnTo>
                    <a:pt x="2406" y="4391"/>
                  </a:lnTo>
                  <a:lnTo>
                    <a:pt x="1842" y="4383"/>
                  </a:lnTo>
                  <a:lnTo>
                    <a:pt x="1842" y="4383"/>
                  </a:lnTo>
                  <a:lnTo>
                    <a:pt x="680" y="4367"/>
                  </a:lnTo>
                  <a:lnTo>
                    <a:pt x="680" y="4367"/>
                  </a:lnTo>
                  <a:lnTo>
                    <a:pt x="529" y="4364"/>
                  </a:lnTo>
                  <a:lnTo>
                    <a:pt x="529" y="4364"/>
                  </a:lnTo>
                  <a:lnTo>
                    <a:pt x="491" y="4364"/>
                  </a:lnTo>
                  <a:lnTo>
                    <a:pt x="454" y="4359"/>
                  </a:lnTo>
                  <a:lnTo>
                    <a:pt x="411" y="4353"/>
                  </a:lnTo>
                  <a:lnTo>
                    <a:pt x="373" y="4343"/>
                  </a:lnTo>
                  <a:lnTo>
                    <a:pt x="373" y="4343"/>
                  </a:lnTo>
                  <a:lnTo>
                    <a:pt x="333" y="4329"/>
                  </a:lnTo>
                  <a:lnTo>
                    <a:pt x="298" y="4313"/>
                  </a:lnTo>
                  <a:lnTo>
                    <a:pt x="261" y="4294"/>
                  </a:lnTo>
                  <a:lnTo>
                    <a:pt x="228" y="4273"/>
                  </a:lnTo>
                  <a:lnTo>
                    <a:pt x="228" y="4273"/>
                  </a:lnTo>
                  <a:lnTo>
                    <a:pt x="196" y="4249"/>
                  </a:lnTo>
                  <a:lnTo>
                    <a:pt x="167" y="4222"/>
                  </a:lnTo>
                  <a:lnTo>
                    <a:pt x="137" y="4192"/>
                  </a:lnTo>
                  <a:lnTo>
                    <a:pt x="113" y="4160"/>
                  </a:lnTo>
                  <a:lnTo>
                    <a:pt x="113" y="4160"/>
                  </a:lnTo>
                  <a:lnTo>
                    <a:pt x="89" y="4128"/>
                  </a:lnTo>
                  <a:lnTo>
                    <a:pt x="67" y="4093"/>
                  </a:lnTo>
                  <a:lnTo>
                    <a:pt x="48" y="4058"/>
                  </a:lnTo>
                  <a:lnTo>
                    <a:pt x="35" y="4020"/>
                  </a:lnTo>
                  <a:lnTo>
                    <a:pt x="22" y="3983"/>
                  </a:lnTo>
                  <a:lnTo>
                    <a:pt x="13" y="3943"/>
                  </a:lnTo>
                  <a:lnTo>
                    <a:pt x="8" y="3902"/>
                  </a:lnTo>
                  <a:lnTo>
                    <a:pt x="5" y="3862"/>
                  </a:lnTo>
                  <a:lnTo>
                    <a:pt x="5" y="3862"/>
                  </a:lnTo>
                  <a:lnTo>
                    <a:pt x="5" y="3709"/>
                  </a:lnTo>
                  <a:lnTo>
                    <a:pt x="5" y="3559"/>
                  </a:lnTo>
                  <a:lnTo>
                    <a:pt x="5" y="3559"/>
                  </a:lnTo>
                  <a:lnTo>
                    <a:pt x="8" y="2944"/>
                  </a:lnTo>
                  <a:lnTo>
                    <a:pt x="8" y="2944"/>
                  </a:lnTo>
                  <a:lnTo>
                    <a:pt x="11" y="2635"/>
                  </a:lnTo>
                  <a:lnTo>
                    <a:pt x="11" y="2326"/>
                  </a:lnTo>
                  <a:lnTo>
                    <a:pt x="11" y="2326"/>
                  </a:lnTo>
                  <a:lnTo>
                    <a:pt x="5" y="1075"/>
                  </a:lnTo>
                  <a:lnTo>
                    <a:pt x="5" y="1075"/>
                  </a:lnTo>
                  <a:lnTo>
                    <a:pt x="0" y="758"/>
                  </a:lnTo>
                  <a:lnTo>
                    <a:pt x="0" y="602"/>
                  </a:lnTo>
                  <a:lnTo>
                    <a:pt x="0" y="602"/>
                  </a:lnTo>
                  <a:lnTo>
                    <a:pt x="0" y="559"/>
                  </a:lnTo>
                  <a:lnTo>
                    <a:pt x="0" y="521"/>
                  </a:lnTo>
                  <a:lnTo>
                    <a:pt x="0" y="521"/>
                  </a:lnTo>
                  <a:lnTo>
                    <a:pt x="8" y="476"/>
                  </a:lnTo>
                  <a:lnTo>
                    <a:pt x="16" y="435"/>
                  </a:lnTo>
                  <a:lnTo>
                    <a:pt x="16" y="435"/>
                  </a:lnTo>
                  <a:lnTo>
                    <a:pt x="27" y="395"/>
                  </a:lnTo>
                  <a:lnTo>
                    <a:pt x="43" y="355"/>
                  </a:lnTo>
                  <a:lnTo>
                    <a:pt x="62" y="317"/>
                  </a:lnTo>
                  <a:lnTo>
                    <a:pt x="83" y="280"/>
                  </a:lnTo>
                  <a:lnTo>
                    <a:pt x="110" y="245"/>
                  </a:lnTo>
                  <a:lnTo>
                    <a:pt x="137" y="213"/>
                  </a:lnTo>
                  <a:lnTo>
                    <a:pt x="167" y="183"/>
                  </a:lnTo>
                  <a:lnTo>
                    <a:pt x="199" y="156"/>
                  </a:lnTo>
                  <a:lnTo>
                    <a:pt x="199" y="156"/>
                  </a:lnTo>
                  <a:lnTo>
                    <a:pt x="234" y="129"/>
                  </a:lnTo>
                  <a:lnTo>
                    <a:pt x="271" y="108"/>
                  </a:lnTo>
                  <a:lnTo>
                    <a:pt x="309" y="89"/>
                  </a:lnTo>
                  <a:lnTo>
                    <a:pt x="349" y="73"/>
                  </a:lnTo>
                  <a:lnTo>
                    <a:pt x="389" y="59"/>
                  </a:lnTo>
                  <a:lnTo>
                    <a:pt x="432" y="52"/>
                  </a:lnTo>
                  <a:lnTo>
                    <a:pt x="475" y="46"/>
                  </a:lnTo>
                  <a:lnTo>
                    <a:pt x="518" y="43"/>
                  </a:lnTo>
                  <a:lnTo>
                    <a:pt x="518" y="43"/>
                  </a:lnTo>
                  <a:lnTo>
                    <a:pt x="1780" y="27"/>
                  </a:lnTo>
                  <a:lnTo>
                    <a:pt x="1780" y="27"/>
                  </a:lnTo>
                  <a:lnTo>
                    <a:pt x="3032" y="17"/>
                  </a:lnTo>
                  <a:lnTo>
                    <a:pt x="3032" y="17"/>
                  </a:lnTo>
                  <a:lnTo>
                    <a:pt x="5464" y="3"/>
                  </a:lnTo>
                  <a:lnTo>
                    <a:pt x="5464" y="3"/>
                  </a:lnTo>
                  <a:lnTo>
                    <a:pt x="6630" y="0"/>
                  </a:lnTo>
                  <a:lnTo>
                    <a:pt x="6630" y="0"/>
                  </a:lnTo>
                  <a:lnTo>
                    <a:pt x="7194" y="0"/>
                  </a:lnTo>
                  <a:lnTo>
                    <a:pt x="7742" y="3"/>
                  </a:lnTo>
                  <a:lnTo>
                    <a:pt x="7742" y="3"/>
                  </a:lnTo>
                  <a:lnTo>
                    <a:pt x="8797" y="8"/>
                  </a:lnTo>
                  <a:lnTo>
                    <a:pt x="8797" y="8"/>
                  </a:lnTo>
                  <a:lnTo>
                    <a:pt x="9050" y="11"/>
                  </a:lnTo>
                  <a:lnTo>
                    <a:pt x="9050" y="11"/>
                  </a:lnTo>
                  <a:lnTo>
                    <a:pt x="9176" y="11"/>
                  </a:lnTo>
                  <a:lnTo>
                    <a:pt x="9205" y="11"/>
                  </a:lnTo>
                  <a:lnTo>
                    <a:pt x="9240" y="14"/>
                  </a:lnTo>
                  <a:lnTo>
                    <a:pt x="9240" y="14"/>
                  </a:lnTo>
                  <a:lnTo>
                    <a:pt x="9275" y="17"/>
                  </a:lnTo>
                  <a:lnTo>
                    <a:pt x="9313" y="22"/>
                  </a:lnTo>
                  <a:lnTo>
                    <a:pt x="9313" y="22"/>
                  </a:lnTo>
                  <a:lnTo>
                    <a:pt x="9348" y="30"/>
                  </a:lnTo>
                  <a:lnTo>
                    <a:pt x="9382" y="41"/>
                  </a:lnTo>
                  <a:lnTo>
                    <a:pt x="9415" y="54"/>
                  </a:lnTo>
                  <a:lnTo>
                    <a:pt x="9447" y="67"/>
                  </a:lnTo>
                  <a:lnTo>
                    <a:pt x="9476" y="86"/>
                  </a:lnTo>
                  <a:lnTo>
                    <a:pt x="9506" y="102"/>
                  </a:lnTo>
                  <a:lnTo>
                    <a:pt x="9535" y="124"/>
                  </a:lnTo>
                  <a:lnTo>
                    <a:pt x="9562" y="145"/>
                  </a:lnTo>
                  <a:lnTo>
                    <a:pt x="9562" y="145"/>
                  </a:lnTo>
                  <a:lnTo>
                    <a:pt x="9587" y="170"/>
                  </a:lnTo>
                  <a:lnTo>
                    <a:pt x="9611" y="194"/>
                  </a:lnTo>
                  <a:lnTo>
                    <a:pt x="9635" y="221"/>
                  </a:lnTo>
                  <a:lnTo>
                    <a:pt x="9654" y="247"/>
                  </a:lnTo>
                  <a:lnTo>
                    <a:pt x="9672" y="274"/>
                  </a:lnTo>
                  <a:lnTo>
                    <a:pt x="9691" y="304"/>
                  </a:lnTo>
                  <a:lnTo>
                    <a:pt x="9705" y="336"/>
                  </a:lnTo>
                  <a:lnTo>
                    <a:pt x="9718" y="366"/>
                  </a:lnTo>
                  <a:lnTo>
                    <a:pt x="9718" y="366"/>
                  </a:lnTo>
                  <a:lnTo>
                    <a:pt x="9729" y="398"/>
                  </a:lnTo>
                  <a:lnTo>
                    <a:pt x="9739" y="430"/>
                  </a:lnTo>
                  <a:lnTo>
                    <a:pt x="9745" y="462"/>
                  </a:lnTo>
                  <a:lnTo>
                    <a:pt x="9750" y="497"/>
                  </a:lnTo>
                  <a:lnTo>
                    <a:pt x="9750" y="497"/>
                  </a:lnTo>
                  <a:lnTo>
                    <a:pt x="9753" y="530"/>
                  </a:lnTo>
                  <a:lnTo>
                    <a:pt x="9756" y="562"/>
                  </a:lnTo>
                  <a:lnTo>
                    <a:pt x="9756" y="562"/>
                  </a:lnTo>
                  <a:lnTo>
                    <a:pt x="9753" y="621"/>
                  </a:lnTo>
                  <a:lnTo>
                    <a:pt x="9753" y="621"/>
                  </a:lnTo>
                  <a:lnTo>
                    <a:pt x="9750" y="852"/>
                  </a:lnTo>
                  <a:lnTo>
                    <a:pt x="9750" y="852"/>
                  </a:lnTo>
                  <a:lnTo>
                    <a:pt x="9742" y="1295"/>
                  </a:lnTo>
                  <a:lnTo>
                    <a:pt x="9742" y="1295"/>
                  </a:lnTo>
                  <a:lnTo>
                    <a:pt x="9726" y="2111"/>
                  </a:lnTo>
                  <a:lnTo>
                    <a:pt x="9726" y="2111"/>
                  </a:lnTo>
                  <a:lnTo>
                    <a:pt x="9713" y="2831"/>
                  </a:lnTo>
                  <a:lnTo>
                    <a:pt x="9707" y="3151"/>
                  </a:lnTo>
                  <a:lnTo>
                    <a:pt x="9705" y="3440"/>
                  </a:lnTo>
                  <a:lnTo>
                    <a:pt x="9705" y="3440"/>
                  </a:lnTo>
                  <a:lnTo>
                    <a:pt x="9702" y="3701"/>
                  </a:lnTo>
                  <a:lnTo>
                    <a:pt x="9702" y="3701"/>
                  </a:lnTo>
                  <a:lnTo>
                    <a:pt x="9702" y="3822"/>
                  </a:lnTo>
                  <a:lnTo>
                    <a:pt x="9699" y="3878"/>
                  </a:lnTo>
                  <a:lnTo>
                    <a:pt x="9697" y="3908"/>
                  </a:lnTo>
                  <a:lnTo>
                    <a:pt x="9691" y="3935"/>
                  </a:lnTo>
                  <a:lnTo>
                    <a:pt x="9691" y="3935"/>
                  </a:lnTo>
                  <a:lnTo>
                    <a:pt x="9678" y="3986"/>
                  </a:lnTo>
                  <a:lnTo>
                    <a:pt x="9659" y="4034"/>
                  </a:lnTo>
                  <a:lnTo>
                    <a:pt x="9637" y="4079"/>
                  </a:lnTo>
                  <a:lnTo>
                    <a:pt x="9613" y="4120"/>
                  </a:lnTo>
                  <a:lnTo>
                    <a:pt x="9587" y="4155"/>
                  </a:lnTo>
                  <a:lnTo>
                    <a:pt x="9557" y="4187"/>
                  </a:lnTo>
                  <a:lnTo>
                    <a:pt x="9525" y="4214"/>
                  </a:lnTo>
                  <a:lnTo>
                    <a:pt x="9495" y="4238"/>
                  </a:lnTo>
                  <a:lnTo>
                    <a:pt x="9495" y="4238"/>
                  </a:lnTo>
                  <a:lnTo>
                    <a:pt x="9466" y="4259"/>
                  </a:lnTo>
                  <a:lnTo>
                    <a:pt x="9436" y="4276"/>
                  </a:lnTo>
                  <a:lnTo>
                    <a:pt x="9407" y="4289"/>
                  </a:lnTo>
                  <a:lnTo>
                    <a:pt x="9377" y="4303"/>
                  </a:lnTo>
                  <a:lnTo>
                    <a:pt x="9329" y="4316"/>
                  </a:lnTo>
                  <a:lnTo>
                    <a:pt x="9286" y="4327"/>
                  </a:lnTo>
                  <a:lnTo>
                    <a:pt x="9286" y="4327"/>
                  </a:lnTo>
                  <a:lnTo>
                    <a:pt x="9251" y="4329"/>
                  </a:lnTo>
                  <a:lnTo>
                    <a:pt x="9227" y="4332"/>
                  </a:lnTo>
                  <a:lnTo>
                    <a:pt x="9227" y="4332"/>
                  </a:lnTo>
                  <a:lnTo>
                    <a:pt x="9208" y="4332"/>
                  </a:lnTo>
                  <a:close/>
                  <a:moveTo>
                    <a:pt x="9208" y="4316"/>
                  </a:moveTo>
                  <a:lnTo>
                    <a:pt x="9208" y="4316"/>
                  </a:lnTo>
                  <a:lnTo>
                    <a:pt x="9227" y="4316"/>
                  </a:lnTo>
                  <a:lnTo>
                    <a:pt x="9227" y="4316"/>
                  </a:lnTo>
                  <a:lnTo>
                    <a:pt x="9251" y="4313"/>
                  </a:lnTo>
                  <a:lnTo>
                    <a:pt x="9283" y="4308"/>
                  </a:lnTo>
                  <a:lnTo>
                    <a:pt x="9283" y="4308"/>
                  </a:lnTo>
                  <a:lnTo>
                    <a:pt x="9323" y="4300"/>
                  </a:lnTo>
                  <a:lnTo>
                    <a:pt x="9372" y="4284"/>
                  </a:lnTo>
                  <a:lnTo>
                    <a:pt x="9398" y="4273"/>
                  </a:lnTo>
                  <a:lnTo>
                    <a:pt x="9426" y="4259"/>
                  </a:lnTo>
                  <a:lnTo>
                    <a:pt x="9455" y="4243"/>
                  </a:lnTo>
                  <a:lnTo>
                    <a:pt x="9485" y="4225"/>
                  </a:lnTo>
                  <a:lnTo>
                    <a:pt x="9485" y="4225"/>
                  </a:lnTo>
                  <a:lnTo>
                    <a:pt x="9514" y="4200"/>
                  </a:lnTo>
                  <a:lnTo>
                    <a:pt x="9544" y="4174"/>
                  </a:lnTo>
                  <a:lnTo>
                    <a:pt x="9570" y="4144"/>
                  </a:lnTo>
                  <a:lnTo>
                    <a:pt x="9597" y="4109"/>
                  </a:lnTo>
                  <a:lnTo>
                    <a:pt x="9621" y="4069"/>
                  </a:lnTo>
                  <a:lnTo>
                    <a:pt x="9640" y="4026"/>
                  </a:lnTo>
                  <a:lnTo>
                    <a:pt x="9659" y="3980"/>
                  </a:lnTo>
                  <a:lnTo>
                    <a:pt x="9670" y="3929"/>
                  </a:lnTo>
                  <a:lnTo>
                    <a:pt x="9670" y="3929"/>
                  </a:lnTo>
                  <a:lnTo>
                    <a:pt x="9675" y="3905"/>
                  </a:lnTo>
                  <a:lnTo>
                    <a:pt x="9678" y="3878"/>
                  </a:lnTo>
                  <a:lnTo>
                    <a:pt x="9678" y="3822"/>
                  </a:lnTo>
                  <a:lnTo>
                    <a:pt x="9678" y="3701"/>
                  </a:lnTo>
                  <a:lnTo>
                    <a:pt x="9678" y="3701"/>
                  </a:lnTo>
                  <a:lnTo>
                    <a:pt x="9675" y="3440"/>
                  </a:lnTo>
                  <a:lnTo>
                    <a:pt x="9675" y="3440"/>
                  </a:lnTo>
                  <a:lnTo>
                    <a:pt x="9672" y="3151"/>
                  </a:lnTo>
                  <a:lnTo>
                    <a:pt x="9667" y="2831"/>
                  </a:lnTo>
                  <a:lnTo>
                    <a:pt x="9654" y="2111"/>
                  </a:lnTo>
                  <a:lnTo>
                    <a:pt x="9654" y="2111"/>
                  </a:lnTo>
                  <a:lnTo>
                    <a:pt x="9637" y="1295"/>
                  </a:lnTo>
                  <a:lnTo>
                    <a:pt x="9637" y="1295"/>
                  </a:lnTo>
                  <a:lnTo>
                    <a:pt x="9630" y="852"/>
                  </a:lnTo>
                  <a:lnTo>
                    <a:pt x="9630" y="852"/>
                  </a:lnTo>
                  <a:lnTo>
                    <a:pt x="9624" y="621"/>
                  </a:lnTo>
                  <a:lnTo>
                    <a:pt x="9624" y="621"/>
                  </a:lnTo>
                  <a:lnTo>
                    <a:pt x="9624" y="564"/>
                  </a:lnTo>
                  <a:lnTo>
                    <a:pt x="9624" y="564"/>
                  </a:lnTo>
                  <a:lnTo>
                    <a:pt x="9621" y="540"/>
                  </a:lnTo>
                  <a:lnTo>
                    <a:pt x="9619" y="513"/>
                  </a:lnTo>
                  <a:lnTo>
                    <a:pt x="9619" y="513"/>
                  </a:lnTo>
                  <a:lnTo>
                    <a:pt x="9616" y="489"/>
                  </a:lnTo>
                  <a:lnTo>
                    <a:pt x="9608" y="465"/>
                  </a:lnTo>
                  <a:lnTo>
                    <a:pt x="9592" y="417"/>
                  </a:lnTo>
                  <a:lnTo>
                    <a:pt x="9592" y="417"/>
                  </a:lnTo>
                  <a:lnTo>
                    <a:pt x="9581" y="393"/>
                  </a:lnTo>
                  <a:lnTo>
                    <a:pt x="9570" y="371"/>
                  </a:lnTo>
                  <a:lnTo>
                    <a:pt x="9557" y="350"/>
                  </a:lnTo>
                  <a:lnTo>
                    <a:pt x="9541" y="328"/>
                  </a:lnTo>
                  <a:lnTo>
                    <a:pt x="9509" y="291"/>
                  </a:lnTo>
                  <a:lnTo>
                    <a:pt x="9471" y="253"/>
                  </a:lnTo>
                  <a:lnTo>
                    <a:pt x="9471" y="253"/>
                  </a:lnTo>
                  <a:lnTo>
                    <a:pt x="9450" y="239"/>
                  </a:lnTo>
                  <a:lnTo>
                    <a:pt x="9428" y="223"/>
                  </a:lnTo>
                  <a:lnTo>
                    <a:pt x="9382" y="199"/>
                  </a:lnTo>
                  <a:lnTo>
                    <a:pt x="9334" y="180"/>
                  </a:lnTo>
                  <a:lnTo>
                    <a:pt x="9286" y="170"/>
                  </a:lnTo>
                  <a:lnTo>
                    <a:pt x="9286" y="170"/>
                  </a:lnTo>
                  <a:lnTo>
                    <a:pt x="9261" y="164"/>
                  </a:lnTo>
                  <a:lnTo>
                    <a:pt x="9235" y="161"/>
                  </a:lnTo>
                  <a:lnTo>
                    <a:pt x="9176" y="161"/>
                  </a:lnTo>
                  <a:lnTo>
                    <a:pt x="9050" y="164"/>
                  </a:lnTo>
                  <a:lnTo>
                    <a:pt x="9050" y="164"/>
                  </a:lnTo>
                  <a:lnTo>
                    <a:pt x="8797" y="164"/>
                  </a:lnTo>
                  <a:lnTo>
                    <a:pt x="8797" y="164"/>
                  </a:lnTo>
                  <a:lnTo>
                    <a:pt x="7742" y="170"/>
                  </a:lnTo>
                  <a:lnTo>
                    <a:pt x="7742" y="170"/>
                  </a:lnTo>
                  <a:lnTo>
                    <a:pt x="7194" y="172"/>
                  </a:lnTo>
                  <a:lnTo>
                    <a:pt x="6630" y="172"/>
                  </a:lnTo>
                  <a:lnTo>
                    <a:pt x="6630" y="172"/>
                  </a:lnTo>
                  <a:lnTo>
                    <a:pt x="5464" y="170"/>
                  </a:lnTo>
                  <a:lnTo>
                    <a:pt x="5464" y="170"/>
                  </a:lnTo>
                  <a:lnTo>
                    <a:pt x="3032" y="156"/>
                  </a:lnTo>
                  <a:lnTo>
                    <a:pt x="3032" y="156"/>
                  </a:lnTo>
                  <a:lnTo>
                    <a:pt x="1780" y="145"/>
                  </a:lnTo>
                  <a:lnTo>
                    <a:pt x="1780" y="145"/>
                  </a:lnTo>
                  <a:lnTo>
                    <a:pt x="518" y="129"/>
                  </a:lnTo>
                  <a:lnTo>
                    <a:pt x="518" y="129"/>
                  </a:lnTo>
                  <a:lnTo>
                    <a:pt x="481" y="132"/>
                  </a:lnTo>
                  <a:lnTo>
                    <a:pt x="446" y="135"/>
                  </a:lnTo>
                  <a:lnTo>
                    <a:pt x="411" y="143"/>
                  </a:lnTo>
                  <a:lnTo>
                    <a:pt x="376" y="154"/>
                  </a:lnTo>
                  <a:lnTo>
                    <a:pt x="341" y="164"/>
                  </a:lnTo>
                  <a:lnTo>
                    <a:pt x="309" y="180"/>
                  </a:lnTo>
                  <a:lnTo>
                    <a:pt x="279" y="199"/>
                  </a:lnTo>
                  <a:lnTo>
                    <a:pt x="250" y="218"/>
                  </a:lnTo>
                  <a:lnTo>
                    <a:pt x="250" y="218"/>
                  </a:lnTo>
                  <a:lnTo>
                    <a:pt x="220" y="242"/>
                  </a:lnTo>
                  <a:lnTo>
                    <a:pt x="193" y="266"/>
                  </a:lnTo>
                  <a:lnTo>
                    <a:pt x="169" y="293"/>
                  </a:lnTo>
                  <a:lnTo>
                    <a:pt x="148" y="323"/>
                  </a:lnTo>
                  <a:lnTo>
                    <a:pt x="129" y="355"/>
                  </a:lnTo>
                  <a:lnTo>
                    <a:pt x="113" y="387"/>
                  </a:lnTo>
                  <a:lnTo>
                    <a:pt x="99" y="419"/>
                  </a:lnTo>
                  <a:lnTo>
                    <a:pt x="89" y="454"/>
                  </a:lnTo>
                  <a:lnTo>
                    <a:pt x="89" y="454"/>
                  </a:lnTo>
                  <a:lnTo>
                    <a:pt x="78" y="489"/>
                  </a:lnTo>
                  <a:lnTo>
                    <a:pt x="72" y="524"/>
                  </a:lnTo>
                  <a:lnTo>
                    <a:pt x="70" y="564"/>
                  </a:lnTo>
                  <a:lnTo>
                    <a:pt x="70" y="564"/>
                  </a:lnTo>
                  <a:lnTo>
                    <a:pt x="70" y="602"/>
                  </a:lnTo>
                  <a:lnTo>
                    <a:pt x="67" y="758"/>
                  </a:lnTo>
                  <a:lnTo>
                    <a:pt x="67" y="758"/>
                  </a:lnTo>
                  <a:lnTo>
                    <a:pt x="65" y="1075"/>
                  </a:lnTo>
                  <a:lnTo>
                    <a:pt x="65" y="1075"/>
                  </a:lnTo>
                  <a:lnTo>
                    <a:pt x="59" y="2326"/>
                  </a:lnTo>
                  <a:lnTo>
                    <a:pt x="59" y="2326"/>
                  </a:lnTo>
                  <a:lnTo>
                    <a:pt x="59" y="2635"/>
                  </a:lnTo>
                  <a:lnTo>
                    <a:pt x="59" y="2944"/>
                  </a:lnTo>
                  <a:lnTo>
                    <a:pt x="59" y="2944"/>
                  </a:lnTo>
                  <a:lnTo>
                    <a:pt x="65" y="3559"/>
                  </a:lnTo>
                  <a:lnTo>
                    <a:pt x="65" y="3559"/>
                  </a:lnTo>
                  <a:lnTo>
                    <a:pt x="65" y="3709"/>
                  </a:lnTo>
                  <a:lnTo>
                    <a:pt x="67" y="3859"/>
                  </a:lnTo>
                  <a:lnTo>
                    <a:pt x="67" y="3859"/>
                  </a:lnTo>
                  <a:lnTo>
                    <a:pt x="70" y="3894"/>
                  </a:lnTo>
                  <a:lnTo>
                    <a:pt x="75" y="3929"/>
                  </a:lnTo>
                  <a:lnTo>
                    <a:pt x="83" y="3964"/>
                  </a:lnTo>
                  <a:lnTo>
                    <a:pt x="97" y="3996"/>
                  </a:lnTo>
                  <a:lnTo>
                    <a:pt x="97" y="3996"/>
                  </a:lnTo>
                  <a:lnTo>
                    <a:pt x="110" y="4029"/>
                  </a:lnTo>
                  <a:lnTo>
                    <a:pt x="126" y="4061"/>
                  </a:lnTo>
                  <a:lnTo>
                    <a:pt x="145" y="4090"/>
                  </a:lnTo>
                  <a:lnTo>
                    <a:pt x="167" y="4117"/>
                  </a:lnTo>
                  <a:lnTo>
                    <a:pt x="167" y="4117"/>
                  </a:lnTo>
                  <a:lnTo>
                    <a:pt x="191" y="4144"/>
                  </a:lnTo>
                  <a:lnTo>
                    <a:pt x="215" y="4168"/>
                  </a:lnTo>
                  <a:lnTo>
                    <a:pt x="242" y="4190"/>
                  </a:lnTo>
                  <a:lnTo>
                    <a:pt x="269" y="4211"/>
                  </a:lnTo>
                  <a:lnTo>
                    <a:pt x="269" y="4211"/>
                  </a:lnTo>
                  <a:lnTo>
                    <a:pt x="298" y="4227"/>
                  </a:lnTo>
                  <a:lnTo>
                    <a:pt x="330" y="4243"/>
                  </a:lnTo>
                  <a:lnTo>
                    <a:pt x="363" y="4257"/>
                  </a:lnTo>
                  <a:lnTo>
                    <a:pt x="395" y="4268"/>
                  </a:lnTo>
                  <a:lnTo>
                    <a:pt x="427" y="4276"/>
                  </a:lnTo>
                  <a:lnTo>
                    <a:pt x="459" y="4278"/>
                  </a:lnTo>
                  <a:lnTo>
                    <a:pt x="459" y="4278"/>
                  </a:lnTo>
                  <a:lnTo>
                    <a:pt x="494" y="4281"/>
                  </a:lnTo>
                  <a:lnTo>
                    <a:pt x="529" y="4284"/>
                  </a:lnTo>
                  <a:lnTo>
                    <a:pt x="529" y="4284"/>
                  </a:lnTo>
                  <a:lnTo>
                    <a:pt x="680" y="4281"/>
                  </a:lnTo>
                  <a:lnTo>
                    <a:pt x="680" y="4281"/>
                  </a:lnTo>
                  <a:lnTo>
                    <a:pt x="1842" y="4265"/>
                  </a:lnTo>
                  <a:lnTo>
                    <a:pt x="1842" y="4265"/>
                  </a:lnTo>
                  <a:lnTo>
                    <a:pt x="2406" y="4257"/>
                  </a:lnTo>
                  <a:lnTo>
                    <a:pt x="2406" y="4257"/>
                  </a:lnTo>
                  <a:lnTo>
                    <a:pt x="2956" y="4254"/>
                  </a:lnTo>
                  <a:lnTo>
                    <a:pt x="2956" y="4254"/>
                  </a:lnTo>
                  <a:lnTo>
                    <a:pt x="3491" y="4251"/>
                  </a:lnTo>
                  <a:lnTo>
                    <a:pt x="4009" y="4251"/>
                  </a:lnTo>
                  <a:lnTo>
                    <a:pt x="4511" y="4254"/>
                  </a:lnTo>
                  <a:lnTo>
                    <a:pt x="4995" y="4259"/>
                  </a:lnTo>
                  <a:lnTo>
                    <a:pt x="4995" y="4259"/>
                  </a:lnTo>
                  <a:lnTo>
                    <a:pt x="5459" y="4268"/>
                  </a:lnTo>
                  <a:lnTo>
                    <a:pt x="5902" y="4276"/>
                  </a:lnTo>
                  <a:lnTo>
                    <a:pt x="6719" y="4289"/>
                  </a:lnTo>
                  <a:lnTo>
                    <a:pt x="6719" y="4289"/>
                  </a:lnTo>
                  <a:lnTo>
                    <a:pt x="7438" y="4303"/>
                  </a:lnTo>
                  <a:lnTo>
                    <a:pt x="7758" y="4308"/>
                  </a:lnTo>
                  <a:lnTo>
                    <a:pt x="8048" y="4311"/>
                  </a:lnTo>
                  <a:lnTo>
                    <a:pt x="8048" y="4311"/>
                  </a:lnTo>
                  <a:lnTo>
                    <a:pt x="8542" y="4313"/>
                  </a:lnTo>
                  <a:lnTo>
                    <a:pt x="8904" y="4316"/>
                  </a:lnTo>
                  <a:lnTo>
                    <a:pt x="8904" y="4316"/>
                  </a:lnTo>
                  <a:lnTo>
                    <a:pt x="9208" y="4316"/>
                  </a:lnTo>
                  <a:close/>
                </a:path>
              </a:pathLst>
            </a:custGeom>
            <a:solidFill>
              <a:schemeClr val="accent6"/>
            </a:solidFill>
            <a:ln>
              <a:noFill/>
            </a:ln>
            <a:effectLst/>
            <a:extLst/>
          </p:spPr>
          <p:txBody>
            <a:bodyPr wrap="none" anchor="ctr"/>
            <a:lstStyle/>
            <a:p>
              <a:endParaRPr lang="en-US"/>
            </a:p>
          </p:txBody>
        </p:sp>
        <p:sp>
          <p:nvSpPr>
            <p:cNvPr id="36" name="Freeform 11"/>
            <p:cNvSpPr>
              <a:spLocks noChangeArrowheads="1"/>
            </p:cNvSpPr>
            <p:nvPr/>
          </p:nvSpPr>
          <p:spPr bwMode="auto">
            <a:xfrm>
              <a:off x="1064297" y="1057394"/>
              <a:ext cx="1416658" cy="621648"/>
            </a:xfrm>
            <a:prstGeom prst="roundRect">
              <a:avLst>
                <a:gd name="adj" fmla="val 11900"/>
              </a:avLst>
            </a:prstGeom>
            <a:solidFill>
              <a:schemeClr val="bg1"/>
            </a:solidFill>
            <a:ln>
              <a:noFill/>
            </a:ln>
            <a:effectLst/>
          </p:spPr>
          <p:txBody>
            <a:bodyPr wrap="none" anchor="ctr"/>
            <a:lstStyle/>
            <a:p>
              <a:endParaRPr lang="en-US"/>
            </a:p>
          </p:txBody>
        </p:sp>
        <p:sp>
          <p:nvSpPr>
            <p:cNvPr id="37" name="Freeform 12"/>
            <p:cNvSpPr>
              <a:spLocks noChangeArrowheads="1"/>
            </p:cNvSpPr>
            <p:nvPr/>
          </p:nvSpPr>
          <p:spPr bwMode="auto">
            <a:xfrm>
              <a:off x="1059122" y="1045103"/>
              <a:ext cx="1431536" cy="644935"/>
            </a:xfrm>
            <a:custGeom>
              <a:avLst/>
              <a:gdLst>
                <a:gd name="T0" fmla="*/ 8051 w 9757"/>
                <a:gd name="T1" fmla="*/ 4337 h 4397"/>
                <a:gd name="T2" fmla="*/ 5903 w 9757"/>
                <a:gd name="T3" fmla="*/ 4372 h 4397"/>
                <a:gd name="T4" fmla="*/ 3491 w 9757"/>
                <a:gd name="T5" fmla="*/ 4396 h 4397"/>
                <a:gd name="T6" fmla="*/ 1842 w 9757"/>
                <a:gd name="T7" fmla="*/ 4383 h 4397"/>
                <a:gd name="T8" fmla="*/ 454 w 9757"/>
                <a:gd name="T9" fmla="*/ 4358 h 4397"/>
                <a:gd name="T10" fmla="*/ 264 w 9757"/>
                <a:gd name="T11" fmla="*/ 4291 h 4397"/>
                <a:gd name="T12" fmla="*/ 113 w 9757"/>
                <a:gd name="T13" fmla="*/ 4160 h 4397"/>
                <a:gd name="T14" fmla="*/ 25 w 9757"/>
                <a:gd name="T15" fmla="*/ 3980 h 4397"/>
                <a:gd name="T16" fmla="*/ 8 w 9757"/>
                <a:gd name="T17" fmla="*/ 3555 h 4397"/>
                <a:gd name="T18" fmla="*/ 11 w 9757"/>
                <a:gd name="T19" fmla="*/ 2323 h 4397"/>
                <a:gd name="T20" fmla="*/ 0 w 9757"/>
                <a:gd name="T21" fmla="*/ 559 h 4397"/>
                <a:gd name="T22" fmla="*/ 30 w 9757"/>
                <a:gd name="T23" fmla="*/ 392 h 4397"/>
                <a:gd name="T24" fmla="*/ 169 w 9757"/>
                <a:gd name="T25" fmla="*/ 183 h 4397"/>
                <a:gd name="T26" fmla="*/ 349 w 9757"/>
                <a:gd name="T27" fmla="*/ 72 h 4397"/>
                <a:gd name="T28" fmla="*/ 1781 w 9757"/>
                <a:gd name="T29" fmla="*/ 24 h 4397"/>
                <a:gd name="T30" fmla="*/ 6630 w 9757"/>
                <a:gd name="T31" fmla="*/ 0 h 4397"/>
                <a:gd name="T32" fmla="*/ 8800 w 9757"/>
                <a:gd name="T33" fmla="*/ 5 h 4397"/>
                <a:gd name="T34" fmla="*/ 9243 w 9757"/>
                <a:gd name="T35" fmla="*/ 11 h 4397"/>
                <a:gd name="T36" fmla="*/ 9415 w 9757"/>
                <a:gd name="T37" fmla="*/ 54 h 4397"/>
                <a:gd name="T38" fmla="*/ 9563 w 9757"/>
                <a:gd name="T39" fmla="*/ 145 h 4397"/>
                <a:gd name="T40" fmla="*/ 9691 w 9757"/>
                <a:gd name="T41" fmla="*/ 304 h 4397"/>
                <a:gd name="T42" fmla="*/ 9748 w 9757"/>
                <a:gd name="T43" fmla="*/ 462 h 4397"/>
                <a:gd name="T44" fmla="*/ 9756 w 9757"/>
                <a:gd name="T45" fmla="*/ 620 h 4397"/>
                <a:gd name="T46" fmla="*/ 9726 w 9757"/>
                <a:gd name="T47" fmla="*/ 2111 h 4397"/>
                <a:gd name="T48" fmla="*/ 9705 w 9757"/>
                <a:gd name="T49" fmla="*/ 3701 h 4397"/>
                <a:gd name="T50" fmla="*/ 9694 w 9757"/>
                <a:gd name="T51" fmla="*/ 3934 h 4397"/>
                <a:gd name="T52" fmla="*/ 9557 w 9757"/>
                <a:gd name="T53" fmla="*/ 4186 h 4397"/>
                <a:gd name="T54" fmla="*/ 9407 w 9757"/>
                <a:gd name="T55" fmla="*/ 4288 h 4397"/>
                <a:gd name="T56" fmla="*/ 9230 w 9757"/>
                <a:gd name="T57" fmla="*/ 4329 h 4397"/>
                <a:gd name="T58" fmla="*/ 9227 w 9757"/>
                <a:gd name="T59" fmla="*/ 4313 h 4397"/>
                <a:gd name="T60" fmla="*/ 9402 w 9757"/>
                <a:gd name="T61" fmla="*/ 4273 h 4397"/>
                <a:gd name="T62" fmla="*/ 9544 w 9757"/>
                <a:gd name="T63" fmla="*/ 4173 h 4397"/>
                <a:gd name="T64" fmla="*/ 9673 w 9757"/>
                <a:gd name="T65" fmla="*/ 3929 h 4397"/>
                <a:gd name="T66" fmla="*/ 9678 w 9757"/>
                <a:gd name="T67" fmla="*/ 3701 h 4397"/>
                <a:gd name="T68" fmla="*/ 9654 w 9757"/>
                <a:gd name="T69" fmla="*/ 2111 h 4397"/>
                <a:gd name="T70" fmla="*/ 9627 w 9757"/>
                <a:gd name="T71" fmla="*/ 620 h 4397"/>
                <a:gd name="T72" fmla="*/ 9616 w 9757"/>
                <a:gd name="T73" fmla="*/ 489 h 4397"/>
                <a:gd name="T74" fmla="*/ 9557 w 9757"/>
                <a:gd name="T75" fmla="*/ 349 h 4397"/>
                <a:gd name="T76" fmla="*/ 9431 w 9757"/>
                <a:gd name="T77" fmla="*/ 223 h 4397"/>
                <a:gd name="T78" fmla="*/ 9235 w 9757"/>
                <a:gd name="T79" fmla="*/ 161 h 4397"/>
                <a:gd name="T80" fmla="*/ 7745 w 9757"/>
                <a:gd name="T81" fmla="*/ 169 h 4397"/>
                <a:gd name="T82" fmla="*/ 5468 w 9757"/>
                <a:gd name="T83" fmla="*/ 169 h 4397"/>
                <a:gd name="T84" fmla="*/ 519 w 9757"/>
                <a:gd name="T85" fmla="*/ 129 h 4397"/>
                <a:gd name="T86" fmla="*/ 312 w 9757"/>
                <a:gd name="T87" fmla="*/ 180 h 4397"/>
                <a:gd name="T88" fmla="*/ 172 w 9757"/>
                <a:gd name="T89" fmla="*/ 293 h 4397"/>
                <a:gd name="T90" fmla="*/ 89 w 9757"/>
                <a:gd name="T91" fmla="*/ 454 h 4397"/>
                <a:gd name="T92" fmla="*/ 70 w 9757"/>
                <a:gd name="T93" fmla="*/ 757 h 4397"/>
                <a:gd name="T94" fmla="*/ 62 w 9757"/>
                <a:gd name="T95" fmla="*/ 2634 h 4397"/>
                <a:gd name="T96" fmla="*/ 67 w 9757"/>
                <a:gd name="T97" fmla="*/ 3859 h 4397"/>
                <a:gd name="T98" fmla="*/ 97 w 9757"/>
                <a:gd name="T99" fmla="*/ 3996 h 4397"/>
                <a:gd name="T100" fmla="*/ 191 w 9757"/>
                <a:gd name="T101" fmla="*/ 4144 h 4397"/>
                <a:gd name="T102" fmla="*/ 330 w 9757"/>
                <a:gd name="T103" fmla="*/ 4243 h 4397"/>
                <a:gd name="T104" fmla="*/ 497 w 9757"/>
                <a:gd name="T105" fmla="*/ 4281 h 4397"/>
                <a:gd name="T106" fmla="*/ 1842 w 9757"/>
                <a:gd name="T107" fmla="*/ 4264 h 4397"/>
                <a:gd name="T108" fmla="*/ 4012 w 9757"/>
                <a:gd name="T109" fmla="*/ 4251 h 4397"/>
                <a:gd name="T110" fmla="*/ 6722 w 9757"/>
                <a:gd name="T111" fmla="*/ 4288 h 4397"/>
                <a:gd name="T112" fmla="*/ 8542 w 9757"/>
                <a:gd name="T113" fmla="*/ 4313 h 4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757" h="4397">
                  <a:moveTo>
                    <a:pt x="9208" y="4332"/>
                  </a:moveTo>
                  <a:lnTo>
                    <a:pt x="9208" y="4332"/>
                  </a:lnTo>
                  <a:lnTo>
                    <a:pt x="8905" y="4332"/>
                  </a:lnTo>
                  <a:lnTo>
                    <a:pt x="8905" y="4332"/>
                  </a:lnTo>
                  <a:lnTo>
                    <a:pt x="8542" y="4332"/>
                  </a:lnTo>
                  <a:lnTo>
                    <a:pt x="8051" y="4337"/>
                  </a:lnTo>
                  <a:lnTo>
                    <a:pt x="8051" y="4337"/>
                  </a:lnTo>
                  <a:lnTo>
                    <a:pt x="7758" y="4340"/>
                  </a:lnTo>
                  <a:lnTo>
                    <a:pt x="7441" y="4345"/>
                  </a:lnTo>
                  <a:lnTo>
                    <a:pt x="6722" y="4358"/>
                  </a:lnTo>
                  <a:lnTo>
                    <a:pt x="6722" y="4358"/>
                  </a:lnTo>
                  <a:lnTo>
                    <a:pt x="5903" y="4372"/>
                  </a:lnTo>
                  <a:lnTo>
                    <a:pt x="5459" y="4380"/>
                  </a:lnTo>
                  <a:lnTo>
                    <a:pt x="4998" y="4388"/>
                  </a:lnTo>
                  <a:lnTo>
                    <a:pt x="4998" y="4388"/>
                  </a:lnTo>
                  <a:lnTo>
                    <a:pt x="4514" y="4391"/>
                  </a:lnTo>
                  <a:lnTo>
                    <a:pt x="4012" y="4393"/>
                  </a:lnTo>
                  <a:lnTo>
                    <a:pt x="3491" y="4396"/>
                  </a:lnTo>
                  <a:lnTo>
                    <a:pt x="2957" y="4393"/>
                  </a:lnTo>
                  <a:lnTo>
                    <a:pt x="2957" y="4393"/>
                  </a:lnTo>
                  <a:lnTo>
                    <a:pt x="2406" y="4391"/>
                  </a:lnTo>
                  <a:lnTo>
                    <a:pt x="2406" y="4391"/>
                  </a:lnTo>
                  <a:lnTo>
                    <a:pt x="1842" y="4383"/>
                  </a:lnTo>
                  <a:lnTo>
                    <a:pt x="1842" y="4383"/>
                  </a:lnTo>
                  <a:lnTo>
                    <a:pt x="680" y="4366"/>
                  </a:lnTo>
                  <a:lnTo>
                    <a:pt x="680" y="4366"/>
                  </a:lnTo>
                  <a:lnTo>
                    <a:pt x="532" y="4364"/>
                  </a:lnTo>
                  <a:lnTo>
                    <a:pt x="532" y="4364"/>
                  </a:lnTo>
                  <a:lnTo>
                    <a:pt x="492" y="4361"/>
                  </a:lnTo>
                  <a:lnTo>
                    <a:pt x="454" y="4358"/>
                  </a:lnTo>
                  <a:lnTo>
                    <a:pt x="414" y="4350"/>
                  </a:lnTo>
                  <a:lnTo>
                    <a:pt x="373" y="4340"/>
                  </a:lnTo>
                  <a:lnTo>
                    <a:pt x="373" y="4340"/>
                  </a:lnTo>
                  <a:lnTo>
                    <a:pt x="336" y="4326"/>
                  </a:lnTo>
                  <a:lnTo>
                    <a:pt x="298" y="4310"/>
                  </a:lnTo>
                  <a:lnTo>
                    <a:pt x="264" y="4291"/>
                  </a:lnTo>
                  <a:lnTo>
                    <a:pt x="228" y="4270"/>
                  </a:lnTo>
                  <a:lnTo>
                    <a:pt x="228" y="4270"/>
                  </a:lnTo>
                  <a:lnTo>
                    <a:pt x="196" y="4246"/>
                  </a:lnTo>
                  <a:lnTo>
                    <a:pt x="167" y="4219"/>
                  </a:lnTo>
                  <a:lnTo>
                    <a:pt x="140" y="4192"/>
                  </a:lnTo>
                  <a:lnTo>
                    <a:pt x="113" y="4160"/>
                  </a:lnTo>
                  <a:lnTo>
                    <a:pt x="113" y="4160"/>
                  </a:lnTo>
                  <a:lnTo>
                    <a:pt x="89" y="4127"/>
                  </a:lnTo>
                  <a:lnTo>
                    <a:pt x="70" y="4093"/>
                  </a:lnTo>
                  <a:lnTo>
                    <a:pt x="51" y="4058"/>
                  </a:lnTo>
                  <a:lnTo>
                    <a:pt x="35" y="4020"/>
                  </a:lnTo>
                  <a:lnTo>
                    <a:pt x="25" y="3980"/>
                  </a:lnTo>
                  <a:lnTo>
                    <a:pt x="14" y="3942"/>
                  </a:lnTo>
                  <a:lnTo>
                    <a:pt x="8" y="3902"/>
                  </a:lnTo>
                  <a:lnTo>
                    <a:pt x="6" y="3862"/>
                  </a:lnTo>
                  <a:lnTo>
                    <a:pt x="6" y="3862"/>
                  </a:lnTo>
                  <a:lnTo>
                    <a:pt x="6" y="3708"/>
                  </a:lnTo>
                  <a:lnTo>
                    <a:pt x="8" y="3555"/>
                  </a:lnTo>
                  <a:lnTo>
                    <a:pt x="8" y="3555"/>
                  </a:lnTo>
                  <a:lnTo>
                    <a:pt x="11" y="2943"/>
                  </a:lnTo>
                  <a:lnTo>
                    <a:pt x="11" y="2943"/>
                  </a:lnTo>
                  <a:lnTo>
                    <a:pt x="11" y="2634"/>
                  </a:lnTo>
                  <a:lnTo>
                    <a:pt x="11" y="2323"/>
                  </a:lnTo>
                  <a:lnTo>
                    <a:pt x="11" y="2323"/>
                  </a:lnTo>
                  <a:lnTo>
                    <a:pt x="6" y="1071"/>
                  </a:lnTo>
                  <a:lnTo>
                    <a:pt x="6" y="1071"/>
                  </a:lnTo>
                  <a:lnTo>
                    <a:pt x="3" y="757"/>
                  </a:lnTo>
                  <a:lnTo>
                    <a:pt x="0" y="599"/>
                  </a:lnTo>
                  <a:lnTo>
                    <a:pt x="0" y="599"/>
                  </a:lnTo>
                  <a:lnTo>
                    <a:pt x="0" y="559"/>
                  </a:lnTo>
                  <a:lnTo>
                    <a:pt x="3" y="518"/>
                  </a:lnTo>
                  <a:lnTo>
                    <a:pt x="3" y="518"/>
                  </a:lnTo>
                  <a:lnTo>
                    <a:pt x="8" y="475"/>
                  </a:lnTo>
                  <a:lnTo>
                    <a:pt x="16" y="435"/>
                  </a:lnTo>
                  <a:lnTo>
                    <a:pt x="16" y="435"/>
                  </a:lnTo>
                  <a:lnTo>
                    <a:pt x="30" y="392"/>
                  </a:lnTo>
                  <a:lnTo>
                    <a:pt x="46" y="354"/>
                  </a:lnTo>
                  <a:lnTo>
                    <a:pt x="65" y="314"/>
                  </a:lnTo>
                  <a:lnTo>
                    <a:pt x="86" y="279"/>
                  </a:lnTo>
                  <a:lnTo>
                    <a:pt x="110" y="244"/>
                  </a:lnTo>
                  <a:lnTo>
                    <a:pt x="137" y="212"/>
                  </a:lnTo>
                  <a:lnTo>
                    <a:pt x="169" y="183"/>
                  </a:lnTo>
                  <a:lnTo>
                    <a:pt x="202" y="153"/>
                  </a:lnTo>
                  <a:lnTo>
                    <a:pt x="202" y="153"/>
                  </a:lnTo>
                  <a:lnTo>
                    <a:pt x="237" y="129"/>
                  </a:lnTo>
                  <a:lnTo>
                    <a:pt x="271" y="107"/>
                  </a:lnTo>
                  <a:lnTo>
                    <a:pt x="312" y="86"/>
                  </a:lnTo>
                  <a:lnTo>
                    <a:pt x="349" y="72"/>
                  </a:lnTo>
                  <a:lnTo>
                    <a:pt x="392" y="59"/>
                  </a:lnTo>
                  <a:lnTo>
                    <a:pt x="432" y="48"/>
                  </a:lnTo>
                  <a:lnTo>
                    <a:pt x="476" y="43"/>
                  </a:lnTo>
                  <a:lnTo>
                    <a:pt x="519" y="40"/>
                  </a:lnTo>
                  <a:lnTo>
                    <a:pt x="519" y="40"/>
                  </a:lnTo>
                  <a:lnTo>
                    <a:pt x="1781" y="24"/>
                  </a:lnTo>
                  <a:lnTo>
                    <a:pt x="1781" y="24"/>
                  </a:lnTo>
                  <a:lnTo>
                    <a:pt x="3032" y="13"/>
                  </a:lnTo>
                  <a:lnTo>
                    <a:pt x="3032" y="13"/>
                  </a:lnTo>
                  <a:lnTo>
                    <a:pt x="5468" y="3"/>
                  </a:lnTo>
                  <a:lnTo>
                    <a:pt x="5468" y="3"/>
                  </a:lnTo>
                  <a:lnTo>
                    <a:pt x="6630" y="0"/>
                  </a:lnTo>
                  <a:lnTo>
                    <a:pt x="6630" y="0"/>
                  </a:lnTo>
                  <a:lnTo>
                    <a:pt x="7194" y="0"/>
                  </a:lnTo>
                  <a:lnTo>
                    <a:pt x="7745" y="0"/>
                  </a:lnTo>
                  <a:lnTo>
                    <a:pt x="7745" y="0"/>
                  </a:lnTo>
                  <a:lnTo>
                    <a:pt x="8800" y="5"/>
                  </a:lnTo>
                  <a:lnTo>
                    <a:pt x="8800" y="5"/>
                  </a:lnTo>
                  <a:lnTo>
                    <a:pt x="9052" y="8"/>
                  </a:lnTo>
                  <a:lnTo>
                    <a:pt x="9052" y="8"/>
                  </a:lnTo>
                  <a:lnTo>
                    <a:pt x="9176" y="11"/>
                  </a:lnTo>
                  <a:lnTo>
                    <a:pt x="9208" y="11"/>
                  </a:lnTo>
                  <a:lnTo>
                    <a:pt x="9243" y="11"/>
                  </a:lnTo>
                  <a:lnTo>
                    <a:pt x="9243" y="11"/>
                  </a:lnTo>
                  <a:lnTo>
                    <a:pt x="9275" y="16"/>
                  </a:lnTo>
                  <a:lnTo>
                    <a:pt x="9313" y="22"/>
                  </a:lnTo>
                  <a:lnTo>
                    <a:pt x="9313" y="22"/>
                  </a:lnTo>
                  <a:lnTo>
                    <a:pt x="9348" y="30"/>
                  </a:lnTo>
                  <a:lnTo>
                    <a:pt x="9383" y="40"/>
                  </a:lnTo>
                  <a:lnTo>
                    <a:pt x="9415" y="54"/>
                  </a:lnTo>
                  <a:lnTo>
                    <a:pt x="9447" y="67"/>
                  </a:lnTo>
                  <a:lnTo>
                    <a:pt x="9479" y="83"/>
                  </a:lnTo>
                  <a:lnTo>
                    <a:pt x="9509" y="102"/>
                  </a:lnTo>
                  <a:lnTo>
                    <a:pt x="9536" y="124"/>
                  </a:lnTo>
                  <a:lnTo>
                    <a:pt x="9563" y="145"/>
                  </a:lnTo>
                  <a:lnTo>
                    <a:pt x="9563" y="145"/>
                  </a:lnTo>
                  <a:lnTo>
                    <a:pt x="9590" y="167"/>
                  </a:lnTo>
                  <a:lnTo>
                    <a:pt x="9614" y="193"/>
                  </a:lnTo>
                  <a:lnTo>
                    <a:pt x="9635" y="217"/>
                  </a:lnTo>
                  <a:lnTo>
                    <a:pt x="9656" y="247"/>
                  </a:lnTo>
                  <a:lnTo>
                    <a:pt x="9675" y="274"/>
                  </a:lnTo>
                  <a:lnTo>
                    <a:pt x="9691" y="304"/>
                  </a:lnTo>
                  <a:lnTo>
                    <a:pt x="9708" y="333"/>
                  </a:lnTo>
                  <a:lnTo>
                    <a:pt x="9721" y="365"/>
                  </a:lnTo>
                  <a:lnTo>
                    <a:pt x="9721" y="365"/>
                  </a:lnTo>
                  <a:lnTo>
                    <a:pt x="9732" y="397"/>
                  </a:lnTo>
                  <a:lnTo>
                    <a:pt x="9740" y="430"/>
                  </a:lnTo>
                  <a:lnTo>
                    <a:pt x="9748" y="462"/>
                  </a:lnTo>
                  <a:lnTo>
                    <a:pt x="9753" y="494"/>
                  </a:lnTo>
                  <a:lnTo>
                    <a:pt x="9753" y="494"/>
                  </a:lnTo>
                  <a:lnTo>
                    <a:pt x="9756" y="529"/>
                  </a:lnTo>
                  <a:lnTo>
                    <a:pt x="9756" y="561"/>
                  </a:lnTo>
                  <a:lnTo>
                    <a:pt x="9756" y="561"/>
                  </a:lnTo>
                  <a:lnTo>
                    <a:pt x="9756" y="620"/>
                  </a:lnTo>
                  <a:lnTo>
                    <a:pt x="9756" y="620"/>
                  </a:lnTo>
                  <a:lnTo>
                    <a:pt x="9751" y="849"/>
                  </a:lnTo>
                  <a:lnTo>
                    <a:pt x="9751" y="849"/>
                  </a:lnTo>
                  <a:lnTo>
                    <a:pt x="9743" y="1292"/>
                  </a:lnTo>
                  <a:lnTo>
                    <a:pt x="9743" y="1292"/>
                  </a:lnTo>
                  <a:lnTo>
                    <a:pt x="9726" y="2111"/>
                  </a:lnTo>
                  <a:lnTo>
                    <a:pt x="9726" y="2111"/>
                  </a:lnTo>
                  <a:lnTo>
                    <a:pt x="9716" y="2830"/>
                  </a:lnTo>
                  <a:lnTo>
                    <a:pt x="9710" y="3147"/>
                  </a:lnTo>
                  <a:lnTo>
                    <a:pt x="9708" y="3440"/>
                  </a:lnTo>
                  <a:lnTo>
                    <a:pt x="9708" y="3440"/>
                  </a:lnTo>
                  <a:lnTo>
                    <a:pt x="9705" y="3701"/>
                  </a:lnTo>
                  <a:lnTo>
                    <a:pt x="9705" y="3701"/>
                  </a:lnTo>
                  <a:lnTo>
                    <a:pt x="9702" y="3821"/>
                  </a:lnTo>
                  <a:lnTo>
                    <a:pt x="9700" y="3878"/>
                  </a:lnTo>
                  <a:lnTo>
                    <a:pt x="9697" y="3905"/>
                  </a:lnTo>
                  <a:lnTo>
                    <a:pt x="9694" y="3934"/>
                  </a:lnTo>
                  <a:lnTo>
                    <a:pt x="9694" y="3934"/>
                  </a:lnTo>
                  <a:lnTo>
                    <a:pt x="9681" y="3985"/>
                  </a:lnTo>
                  <a:lnTo>
                    <a:pt x="9662" y="4034"/>
                  </a:lnTo>
                  <a:lnTo>
                    <a:pt x="9641" y="4079"/>
                  </a:lnTo>
                  <a:lnTo>
                    <a:pt x="9614" y="4120"/>
                  </a:lnTo>
                  <a:lnTo>
                    <a:pt x="9587" y="4154"/>
                  </a:lnTo>
                  <a:lnTo>
                    <a:pt x="9557" y="4186"/>
                  </a:lnTo>
                  <a:lnTo>
                    <a:pt x="9528" y="4214"/>
                  </a:lnTo>
                  <a:lnTo>
                    <a:pt x="9495" y="4238"/>
                  </a:lnTo>
                  <a:lnTo>
                    <a:pt x="9495" y="4238"/>
                  </a:lnTo>
                  <a:lnTo>
                    <a:pt x="9466" y="4259"/>
                  </a:lnTo>
                  <a:lnTo>
                    <a:pt x="9436" y="4275"/>
                  </a:lnTo>
                  <a:lnTo>
                    <a:pt x="9407" y="4288"/>
                  </a:lnTo>
                  <a:lnTo>
                    <a:pt x="9380" y="4299"/>
                  </a:lnTo>
                  <a:lnTo>
                    <a:pt x="9329" y="4316"/>
                  </a:lnTo>
                  <a:lnTo>
                    <a:pt x="9286" y="4323"/>
                  </a:lnTo>
                  <a:lnTo>
                    <a:pt x="9286" y="4323"/>
                  </a:lnTo>
                  <a:lnTo>
                    <a:pt x="9254" y="4329"/>
                  </a:lnTo>
                  <a:lnTo>
                    <a:pt x="9230" y="4329"/>
                  </a:lnTo>
                  <a:lnTo>
                    <a:pt x="9230" y="4329"/>
                  </a:lnTo>
                  <a:lnTo>
                    <a:pt x="9208" y="4332"/>
                  </a:lnTo>
                  <a:close/>
                  <a:moveTo>
                    <a:pt x="9208" y="4316"/>
                  </a:moveTo>
                  <a:lnTo>
                    <a:pt x="9208" y="4316"/>
                  </a:lnTo>
                  <a:lnTo>
                    <a:pt x="9227" y="4313"/>
                  </a:lnTo>
                  <a:lnTo>
                    <a:pt x="9227" y="4313"/>
                  </a:lnTo>
                  <a:lnTo>
                    <a:pt x="9251" y="4313"/>
                  </a:lnTo>
                  <a:lnTo>
                    <a:pt x="9283" y="4307"/>
                  </a:lnTo>
                  <a:lnTo>
                    <a:pt x="9283" y="4307"/>
                  </a:lnTo>
                  <a:lnTo>
                    <a:pt x="9326" y="4299"/>
                  </a:lnTo>
                  <a:lnTo>
                    <a:pt x="9375" y="4283"/>
                  </a:lnTo>
                  <a:lnTo>
                    <a:pt x="9402" y="4273"/>
                  </a:lnTo>
                  <a:lnTo>
                    <a:pt x="9428" y="4259"/>
                  </a:lnTo>
                  <a:lnTo>
                    <a:pt x="9458" y="4243"/>
                  </a:lnTo>
                  <a:lnTo>
                    <a:pt x="9485" y="4221"/>
                  </a:lnTo>
                  <a:lnTo>
                    <a:pt x="9485" y="4221"/>
                  </a:lnTo>
                  <a:lnTo>
                    <a:pt x="9514" y="4200"/>
                  </a:lnTo>
                  <a:lnTo>
                    <a:pt x="9544" y="4173"/>
                  </a:lnTo>
                  <a:lnTo>
                    <a:pt x="9571" y="4141"/>
                  </a:lnTo>
                  <a:lnTo>
                    <a:pt x="9597" y="4106"/>
                  </a:lnTo>
                  <a:lnTo>
                    <a:pt x="9622" y="4068"/>
                  </a:lnTo>
                  <a:lnTo>
                    <a:pt x="9643" y="4025"/>
                  </a:lnTo>
                  <a:lnTo>
                    <a:pt x="9659" y="3980"/>
                  </a:lnTo>
                  <a:lnTo>
                    <a:pt x="9673" y="3929"/>
                  </a:lnTo>
                  <a:lnTo>
                    <a:pt x="9673" y="3929"/>
                  </a:lnTo>
                  <a:lnTo>
                    <a:pt x="9675" y="3902"/>
                  </a:lnTo>
                  <a:lnTo>
                    <a:pt x="9678" y="3875"/>
                  </a:lnTo>
                  <a:lnTo>
                    <a:pt x="9681" y="3821"/>
                  </a:lnTo>
                  <a:lnTo>
                    <a:pt x="9678" y="3701"/>
                  </a:lnTo>
                  <a:lnTo>
                    <a:pt x="9678" y="3701"/>
                  </a:lnTo>
                  <a:lnTo>
                    <a:pt x="9675" y="3440"/>
                  </a:lnTo>
                  <a:lnTo>
                    <a:pt x="9675" y="3440"/>
                  </a:lnTo>
                  <a:lnTo>
                    <a:pt x="9673" y="3147"/>
                  </a:lnTo>
                  <a:lnTo>
                    <a:pt x="9667" y="2830"/>
                  </a:lnTo>
                  <a:lnTo>
                    <a:pt x="9654" y="2111"/>
                  </a:lnTo>
                  <a:lnTo>
                    <a:pt x="9654" y="2111"/>
                  </a:lnTo>
                  <a:lnTo>
                    <a:pt x="9641" y="1292"/>
                  </a:lnTo>
                  <a:lnTo>
                    <a:pt x="9641" y="1292"/>
                  </a:lnTo>
                  <a:lnTo>
                    <a:pt x="9630" y="849"/>
                  </a:lnTo>
                  <a:lnTo>
                    <a:pt x="9630" y="849"/>
                  </a:lnTo>
                  <a:lnTo>
                    <a:pt x="9627" y="620"/>
                  </a:lnTo>
                  <a:lnTo>
                    <a:pt x="9627" y="620"/>
                  </a:lnTo>
                  <a:lnTo>
                    <a:pt x="9627" y="564"/>
                  </a:lnTo>
                  <a:lnTo>
                    <a:pt x="9627" y="564"/>
                  </a:lnTo>
                  <a:lnTo>
                    <a:pt x="9625" y="537"/>
                  </a:lnTo>
                  <a:lnTo>
                    <a:pt x="9622" y="513"/>
                  </a:lnTo>
                  <a:lnTo>
                    <a:pt x="9622" y="513"/>
                  </a:lnTo>
                  <a:lnTo>
                    <a:pt x="9616" y="489"/>
                  </a:lnTo>
                  <a:lnTo>
                    <a:pt x="9611" y="465"/>
                  </a:lnTo>
                  <a:lnTo>
                    <a:pt x="9595" y="416"/>
                  </a:lnTo>
                  <a:lnTo>
                    <a:pt x="9595" y="416"/>
                  </a:lnTo>
                  <a:lnTo>
                    <a:pt x="9584" y="392"/>
                  </a:lnTo>
                  <a:lnTo>
                    <a:pt x="9571" y="371"/>
                  </a:lnTo>
                  <a:lnTo>
                    <a:pt x="9557" y="349"/>
                  </a:lnTo>
                  <a:lnTo>
                    <a:pt x="9544" y="328"/>
                  </a:lnTo>
                  <a:lnTo>
                    <a:pt x="9509" y="287"/>
                  </a:lnTo>
                  <a:lnTo>
                    <a:pt x="9471" y="252"/>
                  </a:lnTo>
                  <a:lnTo>
                    <a:pt x="9471" y="252"/>
                  </a:lnTo>
                  <a:lnTo>
                    <a:pt x="9453" y="236"/>
                  </a:lnTo>
                  <a:lnTo>
                    <a:pt x="9431" y="223"/>
                  </a:lnTo>
                  <a:lnTo>
                    <a:pt x="9386" y="199"/>
                  </a:lnTo>
                  <a:lnTo>
                    <a:pt x="9337" y="180"/>
                  </a:lnTo>
                  <a:lnTo>
                    <a:pt x="9286" y="167"/>
                  </a:lnTo>
                  <a:lnTo>
                    <a:pt x="9286" y="167"/>
                  </a:lnTo>
                  <a:lnTo>
                    <a:pt x="9262" y="164"/>
                  </a:lnTo>
                  <a:lnTo>
                    <a:pt x="9235" y="161"/>
                  </a:lnTo>
                  <a:lnTo>
                    <a:pt x="9176" y="161"/>
                  </a:lnTo>
                  <a:lnTo>
                    <a:pt x="9052" y="161"/>
                  </a:lnTo>
                  <a:lnTo>
                    <a:pt x="9052" y="161"/>
                  </a:lnTo>
                  <a:lnTo>
                    <a:pt x="8800" y="164"/>
                  </a:lnTo>
                  <a:lnTo>
                    <a:pt x="8800" y="164"/>
                  </a:lnTo>
                  <a:lnTo>
                    <a:pt x="7745" y="169"/>
                  </a:lnTo>
                  <a:lnTo>
                    <a:pt x="7745" y="169"/>
                  </a:lnTo>
                  <a:lnTo>
                    <a:pt x="7194" y="172"/>
                  </a:lnTo>
                  <a:lnTo>
                    <a:pt x="6630" y="172"/>
                  </a:lnTo>
                  <a:lnTo>
                    <a:pt x="6630" y="172"/>
                  </a:lnTo>
                  <a:lnTo>
                    <a:pt x="5468" y="169"/>
                  </a:lnTo>
                  <a:lnTo>
                    <a:pt x="5468" y="169"/>
                  </a:lnTo>
                  <a:lnTo>
                    <a:pt x="3032" y="156"/>
                  </a:lnTo>
                  <a:lnTo>
                    <a:pt x="3032" y="156"/>
                  </a:lnTo>
                  <a:lnTo>
                    <a:pt x="1781" y="145"/>
                  </a:lnTo>
                  <a:lnTo>
                    <a:pt x="1781" y="145"/>
                  </a:lnTo>
                  <a:lnTo>
                    <a:pt x="519" y="129"/>
                  </a:lnTo>
                  <a:lnTo>
                    <a:pt x="519" y="129"/>
                  </a:lnTo>
                  <a:lnTo>
                    <a:pt x="484" y="132"/>
                  </a:lnTo>
                  <a:lnTo>
                    <a:pt x="449" y="134"/>
                  </a:lnTo>
                  <a:lnTo>
                    <a:pt x="411" y="142"/>
                  </a:lnTo>
                  <a:lnTo>
                    <a:pt x="379" y="150"/>
                  </a:lnTo>
                  <a:lnTo>
                    <a:pt x="344" y="164"/>
                  </a:lnTo>
                  <a:lnTo>
                    <a:pt x="312" y="180"/>
                  </a:lnTo>
                  <a:lnTo>
                    <a:pt x="280" y="196"/>
                  </a:lnTo>
                  <a:lnTo>
                    <a:pt x="250" y="217"/>
                  </a:lnTo>
                  <a:lnTo>
                    <a:pt x="250" y="217"/>
                  </a:lnTo>
                  <a:lnTo>
                    <a:pt x="223" y="242"/>
                  </a:lnTo>
                  <a:lnTo>
                    <a:pt x="196" y="266"/>
                  </a:lnTo>
                  <a:lnTo>
                    <a:pt x="172" y="293"/>
                  </a:lnTo>
                  <a:lnTo>
                    <a:pt x="151" y="322"/>
                  </a:lnTo>
                  <a:lnTo>
                    <a:pt x="132" y="352"/>
                  </a:lnTo>
                  <a:lnTo>
                    <a:pt x="113" y="384"/>
                  </a:lnTo>
                  <a:lnTo>
                    <a:pt x="100" y="419"/>
                  </a:lnTo>
                  <a:lnTo>
                    <a:pt x="89" y="454"/>
                  </a:lnTo>
                  <a:lnTo>
                    <a:pt x="89" y="454"/>
                  </a:lnTo>
                  <a:lnTo>
                    <a:pt x="81" y="489"/>
                  </a:lnTo>
                  <a:lnTo>
                    <a:pt x="75" y="524"/>
                  </a:lnTo>
                  <a:lnTo>
                    <a:pt x="73" y="561"/>
                  </a:lnTo>
                  <a:lnTo>
                    <a:pt x="73" y="561"/>
                  </a:lnTo>
                  <a:lnTo>
                    <a:pt x="73" y="599"/>
                  </a:lnTo>
                  <a:lnTo>
                    <a:pt x="70" y="757"/>
                  </a:lnTo>
                  <a:lnTo>
                    <a:pt x="70" y="757"/>
                  </a:lnTo>
                  <a:lnTo>
                    <a:pt x="67" y="1071"/>
                  </a:lnTo>
                  <a:lnTo>
                    <a:pt x="67" y="1071"/>
                  </a:lnTo>
                  <a:lnTo>
                    <a:pt x="62" y="2323"/>
                  </a:lnTo>
                  <a:lnTo>
                    <a:pt x="62" y="2323"/>
                  </a:lnTo>
                  <a:lnTo>
                    <a:pt x="62" y="2634"/>
                  </a:lnTo>
                  <a:lnTo>
                    <a:pt x="62" y="2943"/>
                  </a:lnTo>
                  <a:lnTo>
                    <a:pt x="62" y="2943"/>
                  </a:lnTo>
                  <a:lnTo>
                    <a:pt x="65" y="3555"/>
                  </a:lnTo>
                  <a:lnTo>
                    <a:pt x="65" y="3555"/>
                  </a:lnTo>
                  <a:lnTo>
                    <a:pt x="67" y="3708"/>
                  </a:lnTo>
                  <a:lnTo>
                    <a:pt x="67" y="3859"/>
                  </a:lnTo>
                  <a:lnTo>
                    <a:pt x="67" y="3859"/>
                  </a:lnTo>
                  <a:lnTo>
                    <a:pt x="73" y="3894"/>
                  </a:lnTo>
                  <a:lnTo>
                    <a:pt x="78" y="3929"/>
                  </a:lnTo>
                  <a:lnTo>
                    <a:pt x="86" y="3964"/>
                  </a:lnTo>
                  <a:lnTo>
                    <a:pt x="97" y="3996"/>
                  </a:lnTo>
                  <a:lnTo>
                    <a:pt x="97" y="3996"/>
                  </a:lnTo>
                  <a:lnTo>
                    <a:pt x="113" y="4028"/>
                  </a:lnTo>
                  <a:lnTo>
                    <a:pt x="129" y="4060"/>
                  </a:lnTo>
                  <a:lnTo>
                    <a:pt x="148" y="4090"/>
                  </a:lnTo>
                  <a:lnTo>
                    <a:pt x="167" y="4117"/>
                  </a:lnTo>
                  <a:lnTo>
                    <a:pt x="167" y="4117"/>
                  </a:lnTo>
                  <a:lnTo>
                    <a:pt x="191" y="4144"/>
                  </a:lnTo>
                  <a:lnTo>
                    <a:pt x="215" y="4168"/>
                  </a:lnTo>
                  <a:lnTo>
                    <a:pt x="242" y="4189"/>
                  </a:lnTo>
                  <a:lnTo>
                    <a:pt x="271" y="4211"/>
                  </a:lnTo>
                  <a:lnTo>
                    <a:pt x="271" y="4211"/>
                  </a:lnTo>
                  <a:lnTo>
                    <a:pt x="301" y="4227"/>
                  </a:lnTo>
                  <a:lnTo>
                    <a:pt x="330" y="4243"/>
                  </a:lnTo>
                  <a:lnTo>
                    <a:pt x="363" y="4257"/>
                  </a:lnTo>
                  <a:lnTo>
                    <a:pt x="395" y="4264"/>
                  </a:lnTo>
                  <a:lnTo>
                    <a:pt x="430" y="4273"/>
                  </a:lnTo>
                  <a:lnTo>
                    <a:pt x="462" y="4278"/>
                  </a:lnTo>
                  <a:lnTo>
                    <a:pt x="462" y="4278"/>
                  </a:lnTo>
                  <a:lnTo>
                    <a:pt x="497" y="4281"/>
                  </a:lnTo>
                  <a:lnTo>
                    <a:pt x="532" y="4281"/>
                  </a:lnTo>
                  <a:lnTo>
                    <a:pt x="532" y="4281"/>
                  </a:lnTo>
                  <a:lnTo>
                    <a:pt x="680" y="4281"/>
                  </a:lnTo>
                  <a:lnTo>
                    <a:pt x="680" y="4281"/>
                  </a:lnTo>
                  <a:lnTo>
                    <a:pt x="1842" y="4264"/>
                  </a:lnTo>
                  <a:lnTo>
                    <a:pt x="1842" y="4264"/>
                  </a:lnTo>
                  <a:lnTo>
                    <a:pt x="2406" y="4257"/>
                  </a:lnTo>
                  <a:lnTo>
                    <a:pt x="2406" y="4257"/>
                  </a:lnTo>
                  <a:lnTo>
                    <a:pt x="2957" y="4251"/>
                  </a:lnTo>
                  <a:lnTo>
                    <a:pt x="2957" y="4251"/>
                  </a:lnTo>
                  <a:lnTo>
                    <a:pt x="3491" y="4251"/>
                  </a:lnTo>
                  <a:lnTo>
                    <a:pt x="4012" y="4251"/>
                  </a:lnTo>
                  <a:lnTo>
                    <a:pt x="4514" y="4254"/>
                  </a:lnTo>
                  <a:lnTo>
                    <a:pt x="4998" y="4259"/>
                  </a:lnTo>
                  <a:lnTo>
                    <a:pt x="4998" y="4259"/>
                  </a:lnTo>
                  <a:lnTo>
                    <a:pt x="5459" y="4264"/>
                  </a:lnTo>
                  <a:lnTo>
                    <a:pt x="5903" y="4273"/>
                  </a:lnTo>
                  <a:lnTo>
                    <a:pt x="6722" y="4288"/>
                  </a:lnTo>
                  <a:lnTo>
                    <a:pt x="6722" y="4288"/>
                  </a:lnTo>
                  <a:lnTo>
                    <a:pt x="7441" y="4299"/>
                  </a:lnTo>
                  <a:lnTo>
                    <a:pt x="7758" y="4305"/>
                  </a:lnTo>
                  <a:lnTo>
                    <a:pt x="8051" y="4307"/>
                  </a:lnTo>
                  <a:lnTo>
                    <a:pt x="8051" y="4307"/>
                  </a:lnTo>
                  <a:lnTo>
                    <a:pt x="8542" y="4313"/>
                  </a:lnTo>
                  <a:lnTo>
                    <a:pt x="8905" y="4313"/>
                  </a:lnTo>
                  <a:lnTo>
                    <a:pt x="8905" y="4313"/>
                  </a:lnTo>
                  <a:lnTo>
                    <a:pt x="9208" y="4316"/>
                  </a:lnTo>
                  <a:close/>
                </a:path>
              </a:pathLst>
            </a:custGeom>
            <a:solidFill>
              <a:srgbClr val="851618"/>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8" name="TextBox 37"/>
            <p:cNvSpPr txBox="1"/>
            <p:nvPr/>
          </p:nvSpPr>
          <p:spPr>
            <a:xfrm>
              <a:off x="1075267" y="1155701"/>
              <a:ext cx="1388533" cy="460976"/>
            </a:xfrm>
            <a:prstGeom prst="rect">
              <a:avLst/>
            </a:prstGeom>
            <a:noFill/>
          </p:spPr>
          <p:txBody>
            <a:bodyPr wrap="square" lIns="0" rIns="0" rtlCol="0">
              <a:spAutoFit/>
            </a:bodyPr>
            <a:lstStyle/>
            <a:p>
              <a:pPr algn="ctr">
                <a:spcBef>
                  <a:spcPts val="300"/>
                </a:spcBef>
              </a:pPr>
              <a:r>
                <a:rPr lang="en-US" sz="1100" dirty="0">
                  <a:solidFill>
                    <a:schemeClr val="bg2"/>
                  </a:solidFill>
                  <a:latin typeface="+mj-lt"/>
                </a:rPr>
                <a:t>Open With </a:t>
              </a:r>
              <a:br>
                <a:rPr lang="en-US" sz="1100" dirty="0">
                  <a:solidFill>
                    <a:schemeClr val="bg2"/>
                  </a:solidFill>
                  <a:latin typeface="+mj-lt"/>
                </a:rPr>
              </a:br>
              <a:r>
                <a:rPr lang="en-US" sz="1100" dirty="0">
                  <a:solidFill>
                    <a:schemeClr val="bg2"/>
                  </a:solidFill>
                  <a:latin typeface="+mj-lt"/>
                </a:rPr>
                <a:t>a Purpose</a:t>
              </a:r>
            </a:p>
          </p:txBody>
        </p:sp>
        <p:sp>
          <p:nvSpPr>
            <p:cNvPr id="39" name="TextBox 38"/>
            <p:cNvSpPr txBox="1"/>
            <p:nvPr/>
          </p:nvSpPr>
          <p:spPr>
            <a:xfrm>
              <a:off x="3081868" y="1938865"/>
              <a:ext cx="1422399" cy="460976"/>
            </a:xfrm>
            <a:prstGeom prst="rect">
              <a:avLst/>
            </a:prstGeom>
            <a:noFill/>
          </p:spPr>
          <p:txBody>
            <a:bodyPr wrap="square" lIns="0" rIns="0" rtlCol="0">
              <a:spAutoFit/>
            </a:bodyPr>
            <a:lstStyle/>
            <a:p>
              <a:pPr algn="ctr">
                <a:spcBef>
                  <a:spcPts val="300"/>
                </a:spcBef>
              </a:pPr>
              <a:r>
                <a:rPr lang="en-US" sz="1100" dirty="0">
                  <a:solidFill>
                    <a:schemeClr val="accent3"/>
                  </a:solidFill>
                  <a:latin typeface="+mj-lt"/>
                </a:rPr>
                <a:t>Innovation-Centric, Software-Enabled</a:t>
              </a:r>
            </a:p>
          </p:txBody>
        </p:sp>
        <p:sp>
          <p:nvSpPr>
            <p:cNvPr id="40" name="TextBox 39"/>
            <p:cNvSpPr txBox="1"/>
            <p:nvPr/>
          </p:nvSpPr>
          <p:spPr>
            <a:xfrm>
              <a:off x="2616202" y="3365502"/>
              <a:ext cx="1413931" cy="460976"/>
            </a:xfrm>
            <a:prstGeom prst="rect">
              <a:avLst/>
            </a:prstGeom>
            <a:noFill/>
          </p:spPr>
          <p:txBody>
            <a:bodyPr wrap="square" lIns="0" rIns="0" rtlCol="0">
              <a:spAutoFit/>
            </a:bodyPr>
            <a:lstStyle/>
            <a:p>
              <a:pPr algn="ctr">
                <a:spcBef>
                  <a:spcPts val="300"/>
                </a:spcBef>
              </a:pPr>
              <a:r>
                <a:rPr lang="en-US" sz="1100" dirty="0">
                  <a:solidFill>
                    <a:schemeClr val="accent5"/>
                  </a:solidFill>
                  <a:latin typeface="+mj-lt"/>
                </a:rPr>
                <a:t>Ecosystem</a:t>
              </a:r>
              <a:br>
                <a:rPr lang="en-US" sz="1100" dirty="0">
                  <a:solidFill>
                    <a:schemeClr val="accent5"/>
                  </a:solidFill>
                  <a:latin typeface="+mj-lt"/>
                </a:rPr>
              </a:br>
              <a:r>
                <a:rPr lang="en-US" sz="1100" dirty="0">
                  <a:solidFill>
                    <a:schemeClr val="accent5"/>
                  </a:solidFill>
                  <a:latin typeface="+mj-lt"/>
                </a:rPr>
                <a:t>Driven</a:t>
              </a:r>
            </a:p>
          </p:txBody>
        </p:sp>
        <p:sp>
          <p:nvSpPr>
            <p:cNvPr id="41" name="TextBox 40"/>
            <p:cNvSpPr txBox="1"/>
            <p:nvPr/>
          </p:nvSpPr>
          <p:spPr>
            <a:xfrm>
              <a:off x="609601" y="2954870"/>
              <a:ext cx="1405466" cy="460976"/>
            </a:xfrm>
            <a:prstGeom prst="rect">
              <a:avLst/>
            </a:prstGeom>
            <a:noFill/>
          </p:spPr>
          <p:txBody>
            <a:bodyPr wrap="square" lIns="0" rIns="0" rtlCol="0">
              <a:spAutoFit/>
            </a:bodyPr>
            <a:lstStyle/>
            <a:p>
              <a:pPr algn="ctr">
                <a:spcBef>
                  <a:spcPts val="300"/>
                </a:spcBef>
              </a:pPr>
              <a:r>
                <a:rPr lang="en-US" sz="1100" dirty="0">
                  <a:solidFill>
                    <a:schemeClr val="accent6"/>
                  </a:solidFill>
                  <a:latin typeface="+mj-lt"/>
                </a:rPr>
                <a:t>Your Own Pace,</a:t>
              </a:r>
              <a:br>
                <a:rPr lang="en-US" sz="1100" dirty="0">
                  <a:solidFill>
                    <a:schemeClr val="accent6"/>
                  </a:solidFill>
                  <a:latin typeface="+mj-lt"/>
                </a:rPr>
              </a:br>
              <a:r>
                <a:rPr lang="en-US" sz="1100" dirty="0">
                  <a:solidFill>
                    <a:schemeClr val="accent6"/>
                  </a:solidFill>
                  <a:latin typeface="+mj-lt"/>
                </a:rPr>
                <a:t>Your Own Way</a:t>
              </a:r>
            </a:p>
          </p:txBody>
        </p:sp>
        <p:sp>
          <p:nvSpPr>
            <p:cNvPr id="42" name="TextBox 41"/>
            <p:cNvSpPr txBox="1"/>
            <p:nvPr/>
          </p:nvSpPr>
          <p:spPr>
            <a:xfrm>
              <a:off x="1231801" y="2288465"/>
              <a:ext cx="2374899" cy="532454"/>
            </a:xfrm>
            <a:prstGeom prst="rect">
              <a:avLst/>
            </a:prstGeom>
            <a:noFill/>
          </p:spPr>
          <p:txBody>
            <a:bodyPr wrap="square" lIns="0" rIns="0" rtlCol="0">
              <a:spAutoFit/>
            </a:bodyPr>
            <a:lstStyle/>
            <a:p>
              <a:pPr algn="ctr">
                <a:lnSpc>
                  <a:spcPct val="90000"/>
                </a:lnSpc>
                <a:spcBef>
                  <a:spcPts val="300"/>
                </a:spcBef>
              </a:pPr>
              <a:r>
                <a:rPr lang="en-US" sz="1450" dirty="0"/>
                <a:t>The New Way</a:t>
              </a:r>
              <a:br>
                <a:rPr lang="en-US" sz="1450" dirty="0"/>
              </a:br>
              <a:r>
                <a:rPr lang="en-US" sz="1450" dirty="0"/>
                <a:t>of Doing Business</a:t>
              </a:r>
            </a:p>
          </p:txBody>
        </p:sp>
      </p:grpSp>
      <p:sp>
        <p:nvSpPr>
          <p:cNvPr id="5" name="Footer Placeholder 4"/>
          <p:cNvSpPr>
            <a:spLocks noGrp="1"/>
          </p:cNvSpPr>
          <p:nvPr>
            <p:ph type="ftr" sz="quarter" idx="3"/>
          </p:nvPr>
        </p:nvSpPr>
        <p:spPr/>
        <p:txBody>
          <a:bodyPr/>
          <a:lstStyle/>
          <a:p>
            <a:pPr>
              <a:defRPr/>
            </a:pPr>
            <a:r>
              <a:rPr lang="en-US"/>
              <a:t>© 2015 BROCADE COMMUNICATIONS SYSTEMS, INC. COMPANY PROPRIETARY INFORMATION</a:t>
            </a:r>
            <a:endParaRPr lang="en-US" dirty="0"/>
          </a:p>
        </p:txBody>
      </p:sp>
      <p:sp>
        <p:nvSpPr>
          <p:cNvPr id="6" name="Slide Number Placeholder 5"/>
          <p:cNvSpPr>
            <a:spLocks noGrp="1"/>
          </p:cNvSpPr>
          <p:nvPr>
            <p:ph type="sldNum" sz="quarter" idx="4"/>
          </p:nvPr>
        </p:nvSpPr>
        <p:spPr/>
        <p:txBody>
          <a:bodyPr/>
          <a:lstStyle/>
          <a:p>
            <a:fld id="{7BCC8D0D-EAEC-449D-9161-023DFF90F2E2}" type="slidenum">
              <a:rPr lang="en-US" smtClean="0"/>
              <a:pPr/>
              <a:t>4</a:t>
            </a:fld>
            <a:endParaRPr lang="en-US" dirty="0"/>
          </a:p>
        </p:txBody>
      </p:sp>
    </p:spTree>
    <p:extLst>
      <p:ext uri="{BB962C8B-B14F-4D97-AF65-F5344CB8AC3E}">
        <p14:creationId xmlns:p14="http://schemas.microsoft.com/office/powerpoint/2010/main" val="3269537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TextBox 79"/>
          <p:cNvSpPr txBox="1"/>
          <p:nvPr/>
        </p:nvSpPr>
        <p:spPr>
          <a:xfrm>
            <a:off x="5051750" y="908007"/>
            <a:ext cx="3224558" cy="1699175"/>
          </a:xfrm>
          <a:prstGeom prst="rect">
            <a:avLst/>
          </a:prstGeom>
          <a:noFill/>
        </p:spPr>
        <p:txBody>
          <a:bodyPr wrap="square" rtlCol="0">
            <a:prstTxWarp prst="textArchUp">
              <a:avLst/>
            </a:prstTxWarp>
            <a:spAutoFit/>
          </a:bodyPr>
          <a:lstStyle/>
          <a:p>
            <a:pPr algn="ctr"/>
            <a:r>
              <a:rPr lang="en-US" sz="1200" dirty="0">
                <a:solidFill>
                  <a:schemeClr val="accent3"/>
                </a:solidFill>
              </a:rPr>
              <a:t>Mobility    Security    Reliability</a:t>
            </a:r>
          </a:p>
        </p:txBody>
      </p:sp>
      <p:sp>
        <p:nvSpPr>
          <p:cNvPr id="2" name="Title 1"/>
          <p:cNvSpPr>
            <a:spLocks noGrp="1"/>
          </p:cNvSpPr>
          <p:nvPr>
            <p:ph type="title"/>
          </p:nvPr>
        </p:nvSpPr>
        <p:spPr>
          <a:xfrm>
            <a:off x="387767" y="264104"/>
            <a:ext cx="7727387" cy="509046"/>
          </a:xfrm>
        </p:spPr>
        <p:txBody>
          <a:bodyPr/>
          <a:lstStyle/>
          <a:p>
            <a:r>
              <a:rPr lang="en-US" dirty="0"/>
              <a:t>The Next Generation of IT</a:t>
            </a:r>
          </a:p>
        </p:txBody>
      </p:sp>
      <p:sp>
        <p:nvSpPr>
          <p:cNvPr id="55" name="Text Placeholder 3"/>
          <p:cNvSpPr txBox="1">
            <a:spLocks/>
          </p:cNvSpPr>
          <p:nvPr/>
        </p:nvSpPr>
        <p:spPr>
          <a:xfrm>
            <a:off x="219038" y="1248383"/>
            <a:ext cx="3648291" cy="2506315"/>
          </a:xfrm>
          <a:prstGeom prst="rect">
            <a:avLst/>
          </a:prstGeom>
        </p:spPr>
        <p:txBody>
          <a:bodyPr vert="horz" lIns="91436" tIns="45718" rIns="91436" bIns="45718" rtlCol="0" anchor="t" anchorCtr="0">
            <a:noAutofit/>
          </a:bodyPr>
          <a:lstStyle>
            <a:defPPr>
              <a:defRPr lang="en-US"/>
            </a:defPPr>
            <a:lvl1pPr marL="0" algn="l" defTabSz="914270" rtl="0" eaLnBrk="1" latinLnBrk="0" hangingPunct="1">
              <a:defRPr sz="1800" kern="1200">
                <a:solidFill>
                  <a:schemeClr val="tx1"/>
                </a:solidFill>
                <a:latin typeface="+mn-lt"/>
                <a:ea typeface="+mn-ea"/>
                <a:cs typeface="+mn-cs"/>
              </a:defRPr>
            </a:lvl1pPr>
            <a:lvl2pPr marL="457133" algn="l" defTabSz="914270" rtl="0" eaLnBrk="1" latinLnBrk="0" hangingPunct="1">
              <a:defRPr sz="1800" kern="1200">
                <a:solidFill>
                  <a:schemeClr val="tx1"/>
                </a:solidFill>
                <a:latin typeface="+mn-lt"/>
                <a:ea typeface="+mn-ea"/>
                <a:cs typeface="+mn-cs"/>
              </a:defRPr>
            </a:lvl2pPr>
            <a:lvl3pPr marL="914270" algn="l" defTabSz="914270" rtl="0" eaLnBrk="1" latinLnBrk="0" hangingPunct="1">
              <a:defRPr sz="1800" kern="1200">
                <a:solidFill>
                  <a:schemeClr val="tx1"/>
                </a:solidFill>
                <a:latin typeface="+mn-lt"/>
                <a:ea typeface="+mn-ea"/>
                <a:cs typeface="+mn-cs"/>
              </a:defRPr>
            </a:lvl3pPr>
            <a:lvl4pPr marL="1371404" algn="l" defTabSz="914270" rtl="0" eaLnBrk="1" latinLnBrk="0" hangingPunct="1">
              <a:defRPr sz="1800" kern="1200">
                <a:solidFill>
                  <a:schemeClr val="tx1"/>
                </a:solidFill>
                <a:latin typeface="+mn-lt"/>
                <a:ea typeface="+mn-ea"/>
                <a:cs typeface="+mn-cs"/>
              </a:defRPr>
            </a:lvl4pPr>
            <a:lvl5pPr marL="1828538" algn="l" defTabSz="914270" rtl="0" eaLnBrk="1" latinLnBrk="0" hangingPunct="1">
              <a:defRPr sz="1800" kern="1200">
                <a:solidFill>
                  <a:schemeClr val="tx1"/>
                </a:solidFill>
                <a:latin typeface="+mn-lt"/>
                <a:ea typeface="+mn-ea"/>
                <a:cs typeface="+mn-cs"/>
              </a:defRPr>
            </a:lvl5pPr>
            <a:lvl6pPr marL="2285672" algn="l" defTabSz="914270" rtl="0" eaLnBrk="1" latinLnBrk="0" hangingPunct="1">
              <a:defRPr sz="1800" kern="1200">
                <a:solidFill>
                  <a:schemeClr val="tx1"/>
                </a:solidFill>
                <a:latin typeface="+mn-lt"/>
                <a:ea typeface="+mn-ea"/>
                <a:cs typeface="+mn-cs"/>
              </a:defRPr>
            </a:lvl6pPr>
            <a:lvl7pPr marL="2742806" algn="l" defTabSz="914270" rtl="0" eaLnBrk="1" latinLnBrk="0" hangingPunct="1">
              <a:defRPr sz="1800" kern="1200">
                <a:solidFill>
                  <a:schemeClr val="tx1"/>
                </a:solidFill>
                <a:latin typeface="+mn-lt"/>
                <a:ea typeface="+mn-ea"/>
                <a:cs typeface="+mn-cs"/>
              </a:defRPr>
            </a:lvl7pPr>
            <a:lvl8pPr marL="3199940" algn="l" defTabSz="914270" rtl="0" eaLnBrk="1" latinLnBrk="0" hangingPunct="1">
              <a:defRPr sz="1800" kern="1200">
                <a:solidFill>
                  <a:schemeClr val="tx1"/>
                </a:solidFill>
                <a:latin typeface="+mn-lt"/>
                <a:ea typeface="+mn-ea"/>
                <a:cs typeface="+mn-cs"/>
              </a:defRPr>
            </a:lvl8pPr>
            <a:lvl9pPr marL="3657074" algn="l" defTabSz="914270" rtl="0" eaLnBrk="1" latinLnBrk="0" hangingPunct="1">
              <a:defRPr sz="1800" kern="1200">
                <a:solidFill>
                  <a:schemeClr val="tx1"/>
                </a:solidFill>
                <a:latin typeface="+mn-lt"/>
                <a:ea typeface="+mn-ea"/>
                <a:cs typeface="+mn-cs"/>
              </a:defRPr>
            </a:lvl9pPr>
          </a:lstStyle>
          <a:p>
            <a:pPr marL="169863" indent="-169863" defTabSz="457180">
              <a:lnSpc>
                <a:spcPct val="90000"/>
              </a:lnSpc>
              <a:spcBef>
                <a:spcPts val="900"/>
              </a:spcBef>
              <a:buClr>
                <a:schemeClr val="bg2"/>
              </a:buClr>
              <a:buFont typeface="Arial" panose="020B0604020202020204" pitchFamily="34" charset="0"/>
              <a:buChar char="•"/>
            </a:pPr>
            <a:r>
              <a:rPr lang="en-US" sz="1400" spc="-20" dirty="0"/>
              <a:t>Accelerate Innovation</a:t>
            </a:r>
          </a:p>
          <a:p>
            <a:pPr marL="169863" indent="-169863" defTabSz="457180">
              <a:lnSpc>
                <a:spcPct val="90000"/>
              </a:lnSpc>
              <a:spcBef>
                <a:spcPts val="900"/>
              </a:spcBef>
              <a:buClr>
                <a:schemeClr val="bg2"/>
              </a:buClr>
              <a:buFont typeface="Arial" panose="020B0604020202020204" pitchFamily="34" charset="0"/>
              <a:buChar char="•"/>
            </a:pPr>
            <a:r>
              <a:rPr lang="en-US" sz="1400" spc="-20" dirty="0"/>
              <a:t>Increase Enterprise Agility</a:t>
            </a:r>
          </a:p>
          <a:p>
            <a:pPr marL="169863" indent="-169863" defTabSz="457180">
              <a:lnSpc>
                <a:spcPct val="90000"/>
              </a:lnSpc>
              <a:spcBef>
                <a:spcPts val="900"/>
              </a:spcBef>
              <a:buClr>
                <a:schemeClr val="bg2"/>
              </a:buClr>
              <a:buFont typeface="Arial" panose="020B0604020202020204" pitchFamily="34" charset="0"/>
              <a:buChar char="•"/>
            </a:pPr>
            <a:r>
              <a:rPr lang="en-US" sz="1400" spc="-20" dirty="0"/>
              <a:t>Reduce Time to Value</a:t>
            </a:r>
            <a:endParaRPr lang="en-US" sz="1400" spc="-20" dirty="0">
              <a:solidFill>
                <a:srgbClr val="FF0000"/>
              </a:solidFill>
            </a:endParaRPr>
          </a:p>
          <a:p>
            <a:pPr marL="169863" indent="-169863" defTabSz="457180">
              <a:lnSpc>
                <a:spcPct val="90000"/>
              </a:lnSpc>
              <a:spcBef>
                <a:spcPts val="900"/>
              </a:spcBef>
              <a:buClr>
                <a:schemeClr val="bg2"/>
              </a:buClr>
              <a:buFont typeface="Arial" panose="020B0604020202020204" pitchFamily="34" charset="0"/>
              <a:buChar char="•"/>
            </a:pPr>
            <a:r>
              <a:rPr lang="en-US" sz="1400" spc="-20" dirty="0"/>
              <a:t>Improve Compliance, Security and Governance</a:t>
            </a:r>
          </a:p>
          <a:p>
            <a:pPr marL="169863" indent="-169863" defTabSz="457180">
              <a:lnSpc>
                <a:spcPct val="90000"/>
              </a:lnSpc>
              <a:spcBef>
                <a:spcPts val="900"/>
              </a:spcBef>
              <a:buClr>
                <a:schemeClr val="bg2"/>
              </a:buClr>
              <a:buFont typeface="Arial" panose="020B0604020202020204" pitchFamily="34" charset="0"/>
              <a:buChar char="•"/>
            </a:pPr>
            <a:r>
              <a:rPr lang="en-US" sz="1400" spc="-20" dirty="0"/>
              <a:t>Improve Customer Experience</a:t>
            </a:r>
            <a:br>
              <a:rPr lang="en-US" sz="1400" spc="-20" dirty="0"/>
            </a:br>
            <a:r>
              <a:rPr lang="en-US" sz="1400" spc="-20" dirty="0"/>
              <a:t>(Internal and External)</a:t>
            </a:r>
          </a:p>
          <a:p>
            <a:pPr marL="169863" indent="-169863" defTabSz="457180">
              <a:lnSpc>
                <a:spcPct val="90000"/>
              </a:lnSpc>
              <a:spcBef>
                <a:spcPts val="900"/>
              </a:spcBef>
              <a:buClr>
                <a:schemeClr val="bg2"/>
              </a:buClr>
              <a:buFont typeface="Arial" panose="020B0604020202020204" pitchFamily="34" charset="0"/>
              <a:buChar char="•"/>
            </a:pPr>
            <a:r>
              <a:rPr lang="en-US" sz="1400" spc="-20" dirty="0"/>
              <a:t>De-Risk IT Transformation</a:t>
            </a:r>
          </a:p>
          <a:p>
            <a:pPr marL="169863" indent="-169863" defTabSz="457180">
              <a:lnSpc>
                <a:spcPct val="90000"/>
              </a:lnSpc>
              <a:spcBef>
                <a:spcPts val="900"/>
              </a:spcBef>
              <a:buClr>
                <a:schemeClr val="bg2"/>
              </a:buClr>
              <a:buFont typeface="Arial" panose="020B0604020202020204" pitchFamily="34" charset="0"/>
              <a:buChar char="•"/>
            </a:pPr>
            <a:r>
              <a:rPr lang="en-US" sz="1400" spc="-20" dirty="0"/>
              <a:t>Optimize Spend, Improve Efficiency</a:t>
            </a:r>
          </a:p>
          <a:p>
            <a:pPr marL="169863" indent="-169863" defTabSz="457180">
              <a:lnSpc>
                <a:spcPct val="90000"/>
              </a:lnSpc>
              <a:spcBef>
                <a:spcPts val="900"/>
              </a:spcBef>
              <a:buClr>
                <a:schemeClr val="bg2"/>
              </a:buClr>
              <a:buFont typeface="Arial" panose="020B0604020202020204" pitchFamily="34" charset="0"/>
              <a:buChar char="•"/>
            </a:pPr>
            <a:r>
              <a:rPr lang="en-US" sz="1400" spc="-20" dirty="0"/>
              <a:t>Future Proof, Future Ready</a:t>
            </a:r>
          </a:p>
          <a:p>
            <a:pPr marL="169863" indent="-169863" defTabSz="457180">
              <a:lnSpc>
                <a:spcPct val="90000"/>
              </a:lnSpc>
              <a:spcBef>
                <a:spcPts val="900"/>
              </a:spcBef>
              <a:buClr>
                <a:schemeClr val="bg2"/>
              </a:buClr>
              <a:buFont typeface="Arial" panose="020B0604020202020204" pitchFamily="34" charset="0"/>
              <a:buChar char="•"/>
            </a:pPr>
            <a:r>
              <a:rPr lang="en-US" sz="1400" spc="-20" dirty="0"/>
              <a:t>Improved Access to Data</a:t>
            </a:r>
          </a:p>
          <a:p>
            <a:pPr marL="169863" indent="-169863" defTabSz="457180">
              <a:lnSpc>
                <a:spcPct val="90000"/>
              </a:lnSpc>
              <a:spcBef>
                <a:spcPts val="900"/>
              </a:spcBef>
              <a:buClr>
                <a:schemeClr val="bg2"/>
              </a:buClr>
              <a:buFont typeface="Arial" panose="020B0604020202020204" pitchFamily="34" charset="0"/>
              <a:buChar char="•"/>
            </a:pPr>
            <a:r>
              <a:rPr lang="en-US" sz="1400" spc="-20" dirty="0"/>
              <a:t>Extend The Useful Life of Your</a:t>
            </a:r>
            <a:br>
              <a:rPr lang="en-US" sz="1400" spc="-20" dirty="0"/>
            </a:br>
            <a:r>
              <a:rPr lang="en-US" sz="1400" spc="-20" dirty="0"/>
              <a:t>Physical Assets</a:t>
            </a:r>
          </a:p>
        </p:txBody>
      </p:sp>
      <p:pic>
        <p:nvPicPr>
          <p:cNvPr id="5445" name="Picture 3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5419" y="1586025"/>
            <a:ext cx="974988" cy="27006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33" name="TextBox 332"/>
          <p:cNvSpPr txBox="1"/>
          <p:nvPr/>
        </p:nvSpPr>
        <p:spPr>
          <a:xfrm rot="16200000">
            <a:off x="2912017" y="2905696"/>
            <a:ext cx="2217513" cy="313932"/>
          </a:xfrm>
          <a:prstGeom prst="rect">
            <a:avLst/>
          </a:prstGeom>
          <a:noFill/>
        </p:spPr>
        <p:txBody>
          <a:bodyPr wrap="square" rtlCol="0">
            <a:spAutoFit/>
          </a:bodyPr>
          <a:lstStyle/>
          <a:p>
            <a:pPr algn="ctr">
              <a:lnSpc>
                <a:spcPct val="90000"/>
              </a:lnSpc>
              <a:spcBef>
                <a:spcPts val="300"/>
              </a:spcBef>
            </a:pPr>
            <a:r>
              <a:rPr lang="en-US" sz="1600" dirty="0">
                <a:latin typeface="+mj-lt"/>
              </a:rPr>
              <a:t>Business Value</a:t>
            </a:r>
          </a:p>
        </p:txBody>
      </p:sp>
      <p:sp>
        <p:nvSpPr>
          <p:cNvPr id="81" name="Freeform 204"/>
          <p:cNvSpPr>
            <a:spLocks/>
          </p:cNvSpPr>
          <p:nvPr/>
        </p:nvSpPr>
        <p:spPr bwMode="auto">
          <a:xfrm>
            <a:off x="5624867" y="1062295"/>
            <a:ext cx="2032244" cy="1971762"/>
          </a:xfrm>
          <a:custGeom>
            <a:avLst/>
            <a:gdLst>
              <a:gd name="T0" fmla="*/ 0 w 4587"/>
              <a:gd name="T1" fmla="*/ 2176 h 4564"/>
              <a:gd name="T2" fmla="*/ 58 w 4587"/>
              <a:gd name="T3" fmla="*/ 1724 h 4564"/>
              <a:gd name="T4" fmla="*/ 135 w 4587"/>
              <a:gd name="T5" fmla="*/ 1469 h 4564"/>
              <a:gd name="T6" fmla="*/ 192 w 4587"/>
              <a:gd name="T7" fmla="*/ 1331 h 4564"/>
              <a:gd name="T8" fmla="*/ 856 w 4587"/>
              <a:gd name="T9" fmla="*/ 484 h 4564"/>
              <a:gd name="T10" fmla="*/ 2086 w 4587"/>
              <a:gd name="T11" fmla="*/ 19 h 4564"/>
              <a:gd name="T12" fmla="*/ 3156 w 4587"/>
              <a:gd name="T13" fmla="*/ 199 h 4564"/>
              <a:gd name="T14" fmla="*/ 3488 w 4587"/>
              <a:gd name="T15" fmla="*/ 372 h 4564"/>
              <a:gd name="T16" fmla="*/ 4205 w 4587"/>
              <a:gd name="T17" fmla="*/ 1069 h 4564"/>
              <a:gd name="T18" fmla="*/ 4564 w 4587"/>
              <a:gd name="T19" fmla="*/ 2479 h 4564"/>
              <a:gd name="T20" fmla="*/ 4447 w 4587"/>
              <a:gd name="T21" fmla="*/ 3049 h 4564"/>
              <a:gd name="T22" fmla="*/ 4363 w 4587"/>
              <a:gd name="T23" fmla="*/ 3257 h 4564"/>
              <a:gd name="T24" fmla="*/ 4083 w 4587"/>
              <a:gd name="T25" fmla="*/ 3711 h 4564"/>
              <a:gd name="T26" fmla="*/ 3233 w 4587"/>
              <a:gd name="T27" fmla="*/ 4372 h 4564"/>
              <a:gd name="T28" fmla="*/ 2388 w 4587"/>
              <a:gd name="T29" fmla="*/ 4564 h 4564"/>
              <a:gd name="T30" fmla="*/ 2268 w 4587"/>
              <a:gd name="T31" fmla="*/ 4557 h 4564"/>
              <a:gd name="T32" fmla="*/ 2721 w 4587"/>
              <a:gd name="T33" fmla="*/ 4500 h 4564"/>
              <a:gd name="T34" fmla="*/ 3767 w 4587"/>
              <a:gd name="T35" fmla="*/ 3949 h 4564"/>
              <a:gd name="T36" fmla="*/ 4290 w 4587"/>
              <a:gd name="T37" fmla="*/ 3223 h 4564"/>
              <a:gd name="T38" fmla="*/ 4370 w 4587"/>
              <a:gd name="T39" fmla="*/ 3022 h 4564"/>
              <a:gd name="T40" fmla="*/ 4486 w 4587"/>
              <a:gd name="T41" fmla="*/ 2474 h 4564"/>
              <a:gd name="T42" fmla="*/ 4368 w 4587"/>
              <a:gd name="T43" fmla="*/ 1539 h 4564"/>
              <a:gd name="T44" fmla="*/ 3855 w 4587"/>
              <a:gd name="T45" fmla="*/ 710 h 4564"/>
              <a:gd name="T46" fmla="*/ 3032 w 4587"/>
              <a:gd name="T47" fmla="*/ 176 h 4564"/>
              <a:gd name="T48" fmla="*/ 2680 w 4587"/>
              <a:gd name="T49" fmla="*/ 82 h 4564"/>
              <a:gd name="T50" fmla="*/ 2561 w 4587"/>
              <a:gd name="T51" fmla="*/ 65 h 4564"/>
              <a:gd name="T52" fmla="*/ 1644 w 4587"/>
              <a:gd name="T53" fmla="*/ 149 h 4564"/>
              <a:gd name="T54" fmla="*/ 1437 w 4587"/>
              <a:gd name="T55" fmla="*/ 224 h 4564"/>
              <a:gd name="T56" fmla="*/ 1242 w 4587"/>
              <a:gd name="T57" fmla="*/ 315 h 4564"/>
              <a:gd name="T58" fmla="*/ 238 w 4587"/>
              <a:gd name="T59" fmla="*/ 1353 h 4564"/>
              <a:gd name="T60" fmla="*/ 179 w 4587"/>
              <a:gd name="T61" fmla="*/ 1486 h 4564"/>
              <a:gd name="T62" fmla="*/ 94 w 4587"/>
              <a:gd name="T63" fmla="*/ 1733 h 4564"/>
              <a:gd name="T64" fmla="*/ 15 w 4587"/>
              <a:gd name="T65" fmla="*/ 2176 h 4564"/>
              <a:gd name="T66" fmla="*/ 0 w 4587"/>
              <a:gd name="T67" fmla="*/ 2296 h 4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87" h="4564">
                <a:moveTo>
                  <a:pt x="0" y="2296"/>
                </a:moveTo>
                <a:cubicBezTo>
                  <a:pt x="0" y="2296"/>
                  <a:pt x="0" y="2254"/>
                  <a:pt x="0" y="2176"/>
                </a:cubicBezTo>
                <a:cubicBezTo>
                  <a:pt x="3" y="2098"/>
                  <a:pt x="8" y="1982"/>
                  <a:pt x="34" y="1837"/>
                </a:cubicBezTo>
                <a:cubicBezTo>
                  <a:pt x="42" y="1801"/>
                  <a:pt x="49" y="1763"/>
                  <a:pt x="58" y="1724"/>
                </a:cubicBezTo>
                <a:cubicBezTo>
                  <a:pt x="69" y="1685"/>
                  <a:pt x="78" y="1643"/>
                  <a:pt x="91" y="1601"/>
                </a:cubicBezTo>
                <a:cubicBezTo>
                  <a:pt x="105" y="1559"/>
                  <a:pt x="118" y="1514"/>
                  <a:pt x="135" y="1469"/>
                </a:cubicBezTo>
                <a:cubicBezTo>
                  <a:pt x="144" y="1447"/>
                  <a:pt x="152" y="1424"/>
                  <a:pt x="162" y="1401"/>
                </a:cubicBezTo>
                <a:cubicBezTo>
                  <a:pt x="172" y="1378"/>
                  <a:pt x="182" y="1355"/>
                  <a:pt x="192" y="1331"/>
                </a:cubicBezTo>
                <a:cubicBezTo>
                  <a:pt x="275" y="1144"/>
                  <a:pt x="399" y="944"/>
                  <a:pt x="567" y="754"/>
                </a:cubicBezTo>
                <a:cubicBezTo>
                  <a:pt x="652" y="660"/>
                  <a:pt x="748" y="569"/>
                  <a:pt x="856" y="484"/>
                </a:cubicBezTo>
                <a:cubicBezTo>
                  <a:pt x="963" y="400"/>
                  <a:pt x="1083" y="322"/>
                  <a:pt x="1212" y="256"/>
                </a:cubicBezTo>
                <a:cubicBezTo>
                  <a:pt x="1470" y="123"/>
                  <a:pt x="1772" y="39"/>
                  <a:pt x="2086" y="19"/>
                </a:cubicBezTo>
                <a:cubicBezTo>
                  <a:pt x="2401" y="0"/>
                  <a:pt x="2729" y="43"/>
                  <a:pt x="3040" y="155"/>
                </a:cubicBezTo>
                <a:cubicBezTo>
                  <a:pt x="3079" y="169"/>
                  <a:pt x="3117" y="184"/>
                  <a:pt x="3156" y="199"/>
                </a:cubicBezTo>
                <a:cubicBezTo>
                  <a:pt x="3193" y="217"/>
                  <a:pt x="3232" y="233"/>
                  <a:pt x="3269" y="251"/>
                </a:cubicBezTo>
                <a:cubicBezTo>
                  <a:pt x="3343" y="288"/>
                  <a:pt x="3417" y="327"/>
                  <a:pt x="3488" y="372"/>
                </a:cubicBezTo>
                <a:cubicBezTo>
                  <a:pt x="3630" y="460"/>
                  <a:pt x="3763" y="563"/>
                  <a:pt x="3884" y="680"/>
                </a:cubicBezTo>
                <a:cubicBezTo>
                  <a:pt x="4004" y="798"/>
                  <a:pt x="4112" y="929"/>
                  <a:pt x="4205" y="1069"/>
                </a:cubicBezTo>
                <a:cubicBezTo>
                  <a:pt x="4296" y="1210"/>
                  <a:pt x="4373" y="1361"/>
                  <a:pt x="4430" y="1517"/>
                </a:cubicBezTo>
                <a:cubicBezTo>
                  <a:pt x="4545" y="1830"/>
                  <a:pt x="4587" y="2163"/>
                  <a:pt x="4564" y="2479"/>
                </a:cubicBezTo>
                <a:cubicBezTo>
                  <a:pt x="4553" y="2639"/>
                  <a:pt x="4524" y="2793"/>
                  <a:pt x="4481" y="2940"/>
                </a:cubicBezTo>
                <a:cubicBezTo>
                  <a:pt x="4471" y="2977"/>
                  <a:pt x="4459" y="3013"/>
                  <a:pt x="4447" y="3049"/>
                </a:cubicBezTo>
                <a:cubicBezTo>
                  <a:pt x="4435" y="3085"/>
                  <a:pt x="4421" y="3120"/>
                  <a:pt x="4407" y="3154"/>
                </a:cubicBezTo>
                <a:cubicBezTo>
                  <a:pt x="4394" y="3189"/>
                  <a:pt x="4378" y="3223"/>
                  <a:pt x="4363" y="3257"/>
                </a:cubicBezTo>
                <a:cubicBezTo>
                  <a:pt x="4348" y="3291"/>
                  <a:pt x="4331" y="3323"/>
                  <a:pt x="4314" y="3355"/>
                </a:cubicBezTo>
                <a:cubicBezTo>
                  <a:pt x="4246" y="3484"/>
                  <a:pt x="4168" y="3604"/>
                  <a:pt x="4083" y="3711"/>
                </a:cubicBezTo>
                <a:cubicBezTo>
                  <a:pt x="3997" y="3818"/>
                  <a:pt x="3906" y="3914"/>
                  <a:pt x="3811" y="3998"/>
                </a:cubicBezTo>
                <a:cubicBezTo>
                  <a:pt x="3621" y="4166"/>
                  <a:pt x="3421" y="4289"/>
                  <a:pt x="3233" y="4372"/>
                </a:cubicBezTo>
                <a:cubicBezTo>
                  <a:pt x="3045" y="4455"/>
                  <a:pt x="2871" y="4504"/>
                  <a:pt x="2727" y="4529"/>
                </a:cubicBezTo>
                <a:cubicBezTo>
                  <a:pt x="2582" y="4555"/>
                  <a:pt x="2467" y="4561"/>
                  <a:pt x="2388" y="4564"/>
                </a:cubicBezTo>
                <a:cubicBezTo>
                  <a:pt x="2310" y="4564"/>
                  <a:pt x="2268" y="4564"/>
                  <a:pt x="2268" y="4564"/>
                </a:cubicBezTo>
                <a:cubicBezTo>
                  <a:pt x="2268" y="4557"/>
                  <a:pt x="2268" y="4557"/>
                  <a:pt x="2268" y="4557"/>
                </a:cubicBezTo>
                <a:cubicBezTo>
                  <a:pt x="2268" y="4557"/>
                  <a:pt x="2310" y="4554"/>
                  <a:pt x="2388" y="4550"/>
                </a:cubicBezTo>
                <a:cubicBezTo>
                  <a:pt x="2465" y="4542"/>
                  <a:pt x="2579" y="4532"/>
                  <a:pt x="2721" y="4500"/>
                </a:cubicBezTo>
                <a:cubicBezTo>
                  <a:pt x="2862" y="4468"/>
                  <a:pt x="3031" y="4415"/>
                  <a:pt x="3212" y="4327"/>
                </a:cubicBezTo>
                <a:cubicBezTo>
                  <a:pt x="3393" y="4240"/>
                  <a:pt x="3585" y="4116"/>
                  <a:pt x="3767" y="3949"/>
                </a:cubicBezTo>
                <a:cubicBezTo>
                  <a:pt x="3947" y="3781"/>
                  <a:pt x="4115" y="3570"/>
                  <a:pt x="4244" y="3319"/>
                </a:cubicBezTo>
                <a:cubicBezTo>
                  <a:pt x="4260" y="3288"/>
                  <a:pt x="4276" y="3256"/>
                  <a:pt x="4290" y="3223"/>
                </a:cubicBezTo>
                <a:cubicBezTo>
                  <a:pt x="4305" y="3191"/>
                  <a:pt x="4320" y="3158"/>
                  <a:pt x="4332" y="3124"/>
                </a:cubicBezTo>
                <a:cubicBezTo>
                  <a:pt x="4345" y="3091"/>
                  <a:pt x="4359" y="3057"/>
                  <a:pt x="4370" y="3022"/>
                </a:cubicBezTo>
                <a:cubicBezTo>
                  <a:pt x="4382" y="2988"/>
                  <a:pt x="4394" y="2953"/>
                  <a:pt x="4404" y="2917"/>
                </a:cubicBezTo>
                <a:cubicBezTo>
                  <a:pt x="4445" y="2776"/>
                  <a:pt x="4473" y="2626"/>
                  <a:pt x="4486" y="2474"/>
                </a:cubicBezTo>
                <a:cubicBezTo>
                  <a:pt x="4499" y="2320"/>
                  <a:pt x="4496" y="2163"/>
                  <a:pt x="4477" y="2006"/>
                </a:cubicBezTo>
                <a:cubicBezTo>
                  <a:pt x="4458" y="1849"/>
                  <a:pt x="4421" y="1692"/>
                  <a:pt x="4368" y="1539"/>
                </a:cubicBezTo>
                <a:cubicBezTo>
                  <a:pt x="4315" y="1387"/>
                  <a:pt x="4243" y="1239"/>
                  <a:pt x="4157" y="1099"/>
                </a:cubicBezTo>
                <a:cubicBezTo>
                  <a:pt x="4071" y="960"/>
                  <a:pt x="3970" y="829"/>
                  <a:pt x="3855" y="710"/>
                </a:cubicBezTo>
                <a:cubicBezTo>
                  <a:pt x="3739" y="591"/>
                  <a:pt x="3611" y="486"/>
                  <a:pt x="3473" y="395"/>
                </a:cubicBezTo>
                <a:cubicBezTo>
                  <a:pt x="3334" y="306"/>
                  <a:pt x="3186" y="231"/>
                  <a:pt x="3032" y="176"/>
                </a:cubicBezTo>
                <a:cubicBezTo>
                  <a:pt x="2955" y="149"/>
                  <a:pt x="2877" y="125"/>
                  <a:pt x="2799" y="107"/>
                </a:cubicBezTo>
                <a:cubicBezTo>
                  <a:pt x="2759" y="98"/>
                  <a:pt x="2720" y="88"/>
                  <a:pt x="2680" y="82"/>
                </a:cubicBezTo>
                <a:cubicBezTo>
                  <a:pt x="2660" y="79"/>
                  <a:pt x="2641" y="76"/>
                  <a:pt x="2621" y="72"/>
                </a:cubicBezTo>
                <a:cubicBezTo>
                  <a:pt x="2601" y="69"/>
                  <a:pt x="2581" y="67"/>
                  <a:pt x="2561" y="65"/>
                </a:cubicBezTo>
                <a:cubicBezTo>
                  <a:pt x="2403" y="45"/>
                  <a:pt x="2243" y="45"/>
                  <a:pt x="2090" y="60"/>
                </a:cubicBezTo>
                <a:cubicBezTo>
                  <a:pt x="1935" y="74"/>
                  <a:pt x="1786" y="105"/>
                  <a:pt x="1644" y="149"/>
                </a:cubicBezTo>
                <a:cubicBezTo>
                  <a:pt x="1608" y="159"/>
                  <a:pt x="1573" y="171"/>
                  <a:pt x="1539" y="184"/>
                </a:cubicBezTo>
                <a:cubicBezTo>
                  <a:pt x="1504" y="195"/>
                  <a:pt x="1470" y="210"/>
                  <a:pt x="1437" y="224"/>
                </a:cubicBezTo>
                <a:cubicBezTo>
                  <a:pt x="1403" y="236"/>
                  <a:pt x="1370" y="252"/>
                  <a:pt x="1338" y="267"/>
                </a:cubicBezTo>
                <a:cubicBezTo>
                  <a:pt x="1305" y="282"/>
                  <a:pt x="1274" y="298"/>
                  <a:pt x="1242" y="315"/>
                </a:cubicBezTo>
                <a:cubicBezTo>
                  <a:pt x="992" y="446"/>
                  <a:pt x="781" y="616"/>
                  <a:pt x="614" y="797"/>
                </a:cubicBezTo>
                <a:cubicBezTo>
                  <a:pt x="448" y="979"/>
                  <a:pt x="324" y="1172"/>
                  <a:pt x="238" y="1353"/>
                </a:cubicBezTo>
                <a:cubicBezTo>
                  <a:pt x="227" y="1375"/>
                  <a:pt x="216" y="1398"/>
                  <a:pt x="206" y="1420"/>
                </a:cubicBezTo>
                <a:cubicBezTo>
                  <a:pt x="196" y="1442"/>
                  <a:pt x="188" y="1464"/>
                  <a:pt x="179" y="1486"/>
                </a:cubicBezTo>
                <a:cubicBezTo>
                  <a:pt x="160" y="1529"/>
                  <a:pt x="146" y="1572"/>
                  <a:pt x="131" y="1613"/>
                </a:cubicBezTo>
                <a:cubicBezTo>
                  <a:pt x="117" y="1654"/>
                  <a:pt x="106" y="1695"/>
                  <a:pt x="94" y="1733"/>
                </a:cubicBezTo>
                <a:cubicBezTo>
                  <a:pt x="84" y="1772"/>
                  <a:pt x="74" y="1809"/>
                  <a:pt x="65" y="1844"/>
                </a:cubicBezTo>
                <a:cubicBezTo>
                  <a:pt x="33" y="1985"/>
                  <a:pt x="23" y="2099"/>
                  <a:pt x="15" y="2176"/>
                </a:cubicBezTo>
                <a:cubicBezTo>
                  <a:pt x="10" y="2255"/>
                  <a:pt x="8" y="2296"/>
                  <a:pt x="8" y="2296"/>
                </a:cubicBezTo>
                <a:lnTo>
                  <a:pt x="0" y="2296"/>
                </a:ln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82" name="Freeform 205"/>
          <p:cNvSpPr>
            <a:spLocks/>
          </p:cNvSpPr>
          <p:nvPr/>
        </p:nvSpPr>
        <p:spPr bwMode="auto">
          <a:xfrm>
            <a:off x="6385442" y="2345216"/>
            <a:ext cx="2022902" cy="1982696"/>
          </a:xfrm>
          <a:custGeom>
            <a:avLst/>
            <a:gdLst>
              <a:gd name="T0" fmla="*/ 2388 w 4564"/>
              <a:gd name="T1" fmla="*/ 0 h 4588"/>
              <a:gd name="T2" fmla="*/ 2841 w 4564"/>
              <a:gd name="T3" fmla="*/ 58 h 4588"/>
              <a:gd name="T4" fmla="*/ 3095 w 4564"/>
              <a:gd name="T5" fmla="*/ 136 h 4588"/>
              <a:gd name="T6" fmla="*/ 3233 w 4564"/>
              <a:gd name="T7" fmla="*/ 192 h 4588"/>
              <a:gd name="T8" fmla="*/ 4080 w 4564"/>
              <a:gd name="T9" fmla="*/ 856 h 4588"/>
              <a:gd name="T10" fmla="*/ 4545 w 4564"/>
              <a:gd name="T11" fmla="*/ 2087 h 4588"/>
              <a:gd name="T12" fmla="*/ 4365 w 4564"/>
              <a:gd name="T13" fmla="*/ 3156 h 4588"/>
              <a:gd name="T14" fmla="*/ 4193 w 4564"/>
              <a:gd name="T15" fmla="*/ 3488 h 4588"/>
              <a:gd name="T16" fmla="*/ 3495 w 4564"/>
              <a:gd name="T17" fmla="*/ 4205 h 4588"/>
              <a:gd name="T18" fmla="*/ 2085 w 4564"/>
              <a:gd name="T19" fmla="*/ 4564 h 4588"/>
              <a:gd name="T20" fmla="*/ 1516 w 4564"/>
              <a:gd name="T21" fmla="*/ 4447 h 4588"/>
              <a:gd name="T22" fmla="*/ 1308 w 4564"/>
              <a:gd name="T23" fmla="*/ 4363 h 4588"/>
              <a:gd name="T24" fmla="*/ 854 w 4564"/>
              <a:gd name="T25" fmla="*/ 4083 h 4588"/>
              <a:gd name="T26" fmla="*/ 193 w 4564"/>
              <a:gd name="T27" fmla="*/ 3233 h 4588"/>
              <a:gd name="T28" fmla="*/ 0 w 4564"/>
              <a:gd name="T29" fmla="*/ 2389 h 4588"/>
              <a:gd name="T30" fmla="*/ 8 w 4564"/>
              <a:gd name="T31" fmla="*/ 2269 h 4588"/>
              <a:gd name="T32" fmla="*/ 65 w 4564"/>
              <a:gd name="T33" fmla="*/ 2721 h 4588"/>
              <a:gd name="T34" fmla="*/ 615 w 4564"/>
              <a:gd name="T35" fmla="*/ 3767 h 4588"/>
              <a:gd name="T36" fmla="*/ 1341 w 4564"/>
              <a:gd name="T37" fmla="*/ 4291 h 4588"/>
              <a:gd name="T38" fmla="*/ 1542 w 4564"/>
              <a:gd name="T39" fmla="*/ 4371 h 4588"/>
              <a:gd name="T40" fmla="*/ 2091 w 4564"/>
              <a:gd name="T41" fmla="*/ 4486 h 4588"/>
              <a:gd name="T42" fmla="*/ 3025 w 4564"/>
              <a:gd name="T43" fmla="*/ 4368 h 4588"/>
              <a:gd name="T44" fmla="*/ 3855 w 4564"/>
              <a:gd name="T45" fmla="*/ 3855 h 4588"/>
              <a:gd name="T46" fmla="*/ 4388 w 4564"/>
              <a:gd name="T47" fmla="*/ 3033 h 4588"/>
              <a:gd name="T48" fmla="*/ 4482 w 4564"/>
              <a:gd name="T49" fmla="*/ 2681 h 4588"/>
              <a:gd name="T50" fmla="*/ 4500 w 4564"/>
              <a:gd name="T51" fmla="*/ 2562 h 4588"/>
              <a:gd name="T52" fmla="*/ 4416 w 4564"/>
              <a:gd name="T53" fmla="*/ 1644 h 4588"/>
              <a:gd name="T54" fmla="*/ 4341 w 4564"/>
              <a:gd name="T55" fmla="*/ 1437 h 4588"/>
              <a:gd name="T56" fmla="*/ 4250 w 4564"/>
              <a:gd name="T57" fmla="*/ 1243 h 4588"/>
              <a:gd name="T58" fmla="*/ 3212 w 4564"/>
              <a:gd name="T59" fmla="*/ 238 h 4588"/>
              <a:gd name="T60" fmla="*/ 3078 w 4564"/>
              <a:gd name="T61" fmla="*/ 179 h 4588"/>
              <a:gd name="T62" fmla="*/ 2832 w 4564"/>
              <a:gd name="T63" fmla="*/ 94 h 4588"/>
              <a:gd name="T64" fmla="*/ 2388 w 4564"/>
              <a:gd name="T65" fmla="*/ 15 h 4588"/>
              <a:gd name="T66" fmla="*/ 2269 w 4564"/>
              <a:gd name="T67" fmla="*/ 1 h 4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64" h="4588">
                <a:moveTo>
                  <a:pt x="2269" y="1"/>
                </a:moveTo>
                <a:cubicBezTo>
                  <a:pt x="2269" y="1"/>
                  <a:pt x="2310" y="0"/>
                  <a:pt x="2388" y="0"/>
                </a:cubicBezTo>
                <a:cubicBezTo>
                  <a:pt x="2467" y="4"/>
                  <a:pt x="2582" y="9"/>
                  <a:pt x="2727" y="35"/>
                </a:cubicBezTo>
                <a:cubicBezTo>
                  <a:pt x="2763" y="42"/>
                  <a:pt x="2801" y="50"/>
                  <a:pt x="2841" y="58"/>
                </a:cubicBezTo>
                <a:cubicBezTo>
                  <a:pt x="2880" y="69"/>
                  <a:pt x="2921" y="79"/>
                  <a:pt x="2964" y="92"/>
                </a:cubicBezTo>
                <a:cubicBezTo>
                  <a:pt x="3006" y="106"/>
                  <a:pt x="3051" y="118"/>
                  <a:pt x="3095" y="136"/>
                </a:cubicBezTo>
                <a:cubicBezTo>
                  <a:pt x="3118" y="144"/>
                  <a:pt x="3140" y="153"/>
                  <a:pt x="3164" y="162"/>
                </a:cubicBezTo>
                <a:cubicBezTo>
                  <a:pt x="3186" y="172"/>
                  <a:pt x="3209" y="182"/>
                  <a:pt x="3233" y="192"/>
                </a:cubicBezTo>
                <a:cubicBezTo>
                  <a:pt x="3421" y="275"/>
                  <a:pt x="3621" y="399"/>
                  <a:pt x="3811" y="567"/>
                </a:cubicBezTo>
                <a:cubicBezTo>
                  <a:pt x="3905" y="652"/>
                  <a:pt x="3996" y="749"/>
                  <a:pt x="4080" y="856"/>
                </a:cubicBezTo>
                <a:cubicBezTo>
                  <a:pt x="4165" y="964"/>
                  <a:pt x="4242" y="1083"/>
                  <a:pt x="4308" y="1212"/>
                </a:cubicBezTo>
                <a:cubicBezTo>
                  <a:pt x="4441" y="1471"/>
                  <a:pt x="4526" y="1772"/>
                  <a:pt x="4545" y="2087"/>
                </a:cubicBezTo>
                <a:cubicBezTo>
                  <a:pt x="4564" y="2401"/>
                  <a:pt x="4521" y="2730"/>
                  <a:pt x="4410" y="3040"/>
                </a:cubicBezTo>
                <a:cubicBezTo>
                  <a:pt x="4396" y="3079"/>
                  <a:pt x="4380" y="3117"/>
                  <a:pt x="4365" y="3156"/>
                </a:cubicBezTo>
                <a:cubicBezTo>
                  <a:pt x="4348" y="3194"/>
                  <a:pt x="4332" y="3232"/>
                  <a:pt x="4314" y="3269"/>
                </a:cubicBezTo>
                <a:cubicBezTo>
                  <a:pt x="4277" y="3344"/>
                  <a:pt x="4238" y="3417"/>
                  <a:pt x="4193" y="3488"/>
                </a:cubicBezTo>
                <a:cubicBezTo>
                  <a:pt x="4105" y="3630"/>
                  <a:pt x="4001" y="3764"/>
                  <a:pt x="3884" y="3884"/>
                </a:cubicBezTo>
                <a:cubicBezTo>
                  <a:pt x="3767" y="4005"/>
                  <a:pt x="3636" y="4113"/>
                  <a:pt x="3495" y="4205"/>
                </a:cubicBezTo>
                <a:cubicBezTo>
                  <a:pt x="3354" y="4296"/>
                  <a:pt x="3204" y="4373"/>
                  <a:pt x="3048" y="4431"/>
                </a:cubicBezTo>
                <a:cubicBezTo>
                  <a:pt x="2735" y="4546"/>
                  <a:pt x="2401" y="4588"/>
                  <a:pt x="2085" y="4564"/>
                </a:cubicBezTo>
                <a:cubicBezTo>
                  <a:pt x="1926" y="4553"/>
                  <a:pt x="1772" y="4524"/>
                  <a:pt x="1625" y="4482"/>
                </a:cubicBezTo>
                <a:cubicBezTo>
                  <a:pt x="1588" y="4472"/>
                  <a:pt x="1552" y="4459"/>
                  <a:pt x="1516" y="4447"/>
                </a:cubicBezTo>
                <a:cubicBezTo>
                  <a:pt x="1480" y="4436"/>
                  <a:pt x="1445" y="4421"/>
                  <a:pt x="1410" y="4408"/>
                </a:cubicBezTo>
                <a:cubicBezTo>
                  <a:pt x="1375" y="4394"/>
                  <a:pt x="1341" y="4378"/>
                  <a:pt x="1308" y="4363"/>
                </a:cubicBezTo>
                <a:cubicBezTo>
                  <a:pt x="1274" y="4348"/>
                  <a:pt x="1242" y="4331"/>
                  <a:pt x="1209" y="4314"/>
                </a:cubicBezTo>
                <a:cubicBezTo>
                  <a:pt x="1080" y="4246"/>
                  <a:pt x="961" y="4169"/>
                  <a:pt x="854" y="4083"/>
                </a:cubicBezTo>
                <a:cubicBezTo>
                  <a:pt x="747" y="3998"/>
                  <a:pt x="651" y="3906"/>
                  <a:pt x="566" y="3811"/>
                </a:cubicBezTo>
                <a:cubicBezTo>
                  <a:pt x="399" y="3621"/>
                  <a:pt x="275" y="3421"/>
                  <a:pt x="193" y="3233"/>
                </a:cubicBezTo>
                <a:cubicBezTo>
                  <a:pt x="110" y="3045"/>
                  <a:pt x="61" y="2872"/>
                  <a:pt x="35" y="2727"/>
                </a:cubicBezTo>
                <a:cubicBezTo>
                  <a:pt x="9" y="2582"/>
                  <a:pt x="4" y="2467"/>
                  <a:pt x="0" y="2389"/>
                </a:cubicBezTo>
                <a:cubicBezTo>
                  <a:pt x="0" y="2310"/>
                  <a:pt x="0" y="2269"/>
                  <a:pt x="0" y="2269"/>
                </a:cubicBezTo>
                <a:cubicBezTo>
                  <a:pt x="8" y="2269"/>
                  <a:pt x="8" y="2269"/>
                  <a:pt x="8" y="2269"/>
                </a:cubicBezTo>
                <a:cubicBezTo>
                  <a:pt x="8" y="2269"/>
                  <a:pt x="10" y="2310"/>
                  <a:pt x="14" y="2388"/>
                </a:cubicBezTo>
                <a:cubicBezTo>
                  <a:pt x="22" y="2466"/>
                  <a:pt x="32" y="2580"/>
                  <a:pt x="65" y="2721"/>
                </a:cubicBezTo>
                <a:cubicBezTo>
                  <a:pt x="97" y="2862"/>
                  <a:pt x="149" y="3031"/>
                  <a:pt x="237" y="3212"/>
                </a:cubicBezTo>
                <a:cubicBezTo>
                  <a:pt x="325" y="3393"/>
                  <a:pt x="448" y="3585"/>
                  <a:pt x="615" y="3767"/>
                </a:cubicBezTo>
                <a:cubicBezTo>
                  <a:pt x="783" y="3947"/>
                  <a:pt x="995" y="4115"/>
                  <a:pt x="1245" y="4244"/>
                </a:cubicBezTo>
                <a:cubicBezTo>
                  <a:pt x="1277" y="4260"/>
                  <a:pt x="1308" y="4277"/>
                  <a:pt x="1341" y="4291"/>
                </a:cubicBezTo>
                <a:cubicBezTo>
                  <a:pt x="1374" y="4305"/>
                  <a:pt x="1406" y="4320"/>
                  <a:pt x="1440" y="4333"/>
                </a:cubicBezTo>
                <a:cubicBezTo>
                  <a:pt x="1474" y="4346"/>
                  <a:pt x="1507" y="4360"/>
                  <a:pt x="1542" y="4371"/>
                </a:cubicBezTo>
                <a:cubicBezTo>
                  <a:pt x="1577" y="4382"/>
                  <a:pt x="1611" y="4395"/>
                  <a:pt x="1647" y="4404"/>
                </a:cubicBezTo>
                <a:cubicBezTo>
                  <a:pt x="1789" y="4445"/>
                  <a:pt x="1939" y="4473"/>
                  <a:pt x="2091" y="4486"/>
                </a:cubicBezTo>
                <a:cubicBezTo>
                  <a:pt x="2244" y="4499"/>
                  <a:pt x="2401" y="4497"/>
                  <a:pt x="2558" y="4477"/>
                </a:cubicBezTo>
                <a:cubicBezTo>
                  <a:pt x="2715" y="4458"/>
                  <a:pt x="2872" y="4421"/>
                  <a:pt x="3025" y="4368"/>
                </a:cubicBezTo>
                <a:cubicBezTo>
                  <a:pt x="3178" y="4315"/>
                  <a:pt x="3326" y="4244"/>
                  <a:pt x="3465" y="4157"/>
                </a:cubicBezTo>
                <a:cubicBezTo>
                  <a:pt x="3605" y="4071"/>
                  <a:pt x="3736" y="3970"/>
                  <a:pt x="3855" y="3855"/>
                </a:cubicBezTo>
                <a:cubicBezTo>
                  <a:pt x="3973" y="3740"/>
                  <a:pt x="4079" y="3611"/>
                  <a:pt x="4169" y="3473"/>
                </a:cubicBezTo>
                <a:cubicBezTo>
                  <a:pt x="4259" y="3334"/>
                  <a:pt x="4333" y="3187"/>
                  <a:pt x="4388" y="3033"/>
                </a:cubicBezTo>
                <a:cubicBezTo>
                  <a:pt x="4416" y="2956"/>
                  <a:pt x="4439" y="2878"/>
                  <a:pt x="4457" y="2799"/>
                </a:cubicBezTo>
                <a:cubicBezTo>
                  <a:pt x="4466" y="2760"/>
                  <a:pt x="4476" y="2720"/>
                  <a:pt x="4482" y="2681"/>
                </a:cubicBezTo>
                <a:cubicBezTo>
                  <a:pt x="4486" y="2661"/>
                  <a:pt x="4489" y="2641"/>
                  <a:pt x="4492" y="2621"/>
                </a:cubicBezTo>
                <a:cubicBezTo>
                  <a:pt x="4496" y="2601"/>
                  <a:pt x="4497" y="2581"/>
                  <a:pt x="4500" y="2562"/>
                </a:cubicBezTo>
                <a:cubicBezTo>
                  <a:pt x="4519" y="2403"/>
                  <a:pt x="4519" y="2244"/>
                  <a:pt x="4505" y="2090"/>
                </a:cubicBezTo>
                <a:cubicBezTo>
                  <a:pt x="4490" y="1936"/>
                  <a:pt x="4460" y="1786"/>
                  <a:pt x="4416" y="1644"/>
                </a:cubicBezTo>
                <a:cubicBezTo>
                  <a:pt x="4406" y="1608"/>
                  <a:pt x="4393" y="1573"/>
                  <a:pt x="4381" y="1539"/>
                </a:cubicBezTo>
                <a:cubicBezTo>
                  <a:pt x="4369" y="1504"/>
                  <a:pt x="4355" y="1471"/>
                  <a:pt x="4341" y="1437"/>
                </a:cubicBezTo>
                <a:cubicBezTo>
                  <a:pt x="4328" y="1403"/>
                  <a:pt x="4312" y="1371"/>
                  <a:pt x="4297" y="1338"/>
                </a:cubicBezTo>
                <a:cubicBezTo>
                  <a:pt x="4283" y="1305"/>
                  <a:pt x="4266" y="1274"/>
                  <a:pt x="4250" y="1243"/>
                </a:cubicBezTo>
                <a:cubicBezTo>
                  <a:pt x="4118" y="993"/>
                  <a:pt x="3949" y="782"/>
                  <a:pt x="3768" y="615"/>
                </a:cubicBezTo>
                <a:cubicBezTo>
                  <a:pt x="3585" y="448"/>
                  <a:pt x="3393" y="325"/>
                  <a:pt x="3212" y="238"/>
                </a:cubicBezTo>
                <a:cubicBezTo>
                  <a:pt x="3189" y="227"/>
                  <a:pt x="3167" y="217"/>
                  <a:pt x="3145" y="206"/>
                </a:cubicBezTo>
                <a:cubicBezTo>
                  <a:pt x="3122" y="197"/>
                  <a:pt x="3100" y="188"/>
                  <a:pt x="3078" y="179"/>
                </a:cubicBezTo>
                <a:cubicBezTo>
                  <a:pt x="3035" y="160"/>
                  <a:pt x="2992" y="146"/>
                  <a:pt x="2951" y="131"/>
                </a:cubicBezTo>
                <a:cubicBezTo>
                  <a:pt x="2910" y="117"/>
                  <a:pt x="2870" y="106"/>
                  <a:pt x="2832" y="94"/>
                </a:cubicBezTo>
                <a:cubicBezTo>
                  <a:pt x="2793" y="84"/>
                  <a:pt x="2756" y="75"/>
                  <a:pt x="2721" y="66"/>
                </a:cubicBezTo>
                <a:cubicBezTo>
                  <a:pt x="2579" y="33"/>
                  <a:pt x="2465" y="23"/>
                  <a:pt x="2388" y="15"/>
                </a:cubicBezTo>
                <a:cubicBezTo>
                  <a:pt x="2310" y="11"/>
                  <a:pt x="2268" y="8"/>
                  <a:pt x="2268" y="8"/>
                </a:cubicBezTo>
                <a:lnTo>
                  <a:pt x="2269" y="1"/>
                </a:ln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86" name="Freeform 209"/>
          <p:cNvSpPr>
            <a:spLocks/>
          </p:cNvSpPr>
          <p:nvPr/>
        </p:nvSpPr>
        <p:spPr bwMode="auto">
          <a:xfrm>
            <a:off x="4867097" y="2345216"/>
            <a:ext cx="2032244" cy="1972673"/>
          </a:xfrm>
          <a:custGeom>
            <a:avLst/>
            <a:gdLst>
              <a:gd name="T0" fmla="*/ 4588 w 4588"/>
              <a:gd name="T1" fmla="*/ 2389 h 4565"/>
              <a:gd name="T2" fmla="*/ 4529 w 4588"/>
              <a:gd name="T3" fmla="*/ 2841 h 4565"/>
              <a:gd name="T4" fmla="*/ 4452 w 4588"/>
              <a:gd name="T5" fmla="*/ 3095 h 4565"/>
              <a:gd name="T6" fmla="*/ 4395 w 4588"/>
              <a:gd name="T7" fmla="*/ 3233 h 4565"/>
              <a:gd name="T8" fmla="*/ 3731 w 4588"/>
              <a:gd name="T9" fmla="*/ 4081 h 4565"/>
              <a:gd name="T10" fmla="*/ 2501 w 4588"/>
              <a:gd name="T11" fmla="*/ 4546 h 4565"/>
              <a:gd name="T12" fmla="*/ 1431 w 4588"/>
              <a:gd name="T13" fmla="*/ 4365 h 4565"/>
              <a:gd name="T14" fmla="*/ 1099 w 4588"/>
              <a:gd name="T15" fmla="*/ 4193 h 4565"/>
              <a:gd name="T16" fmla="*/ 383 w 4588"/>
              <a:gd name="T17" fmla="*/ 3496 h 4565"/>
              <a:gd name="T18" fmla="*/ 23 w 4588"/>
              <a:gd name="T19" fmla="*/ 2086 h 4565"/>
              <a:gd name="T20" fmla="*/ 140 w 4588"/>
              <a:gd name="T21" fmla="*/ 1516 h 4565"/>
              <a:gd name="T22" fmla="*/ 224 w 4588"/>
              <a:gd name="T23" fmla="*/ 1308 h 4565"/>
              <a:gd name="T24" fmla="*/ 504 w 4588"/>
              <a:gd name="T25" fmla="*/ 854 h 4565"/>
              <a:gd name="T26" fmla="*/ 1355 w 4588"/>
              <a:gd name="T27" fmla="*/ 193 h 4565"/>
              <a:gd name="T28" fmla="*/ 2199 w 4588"/>
              <a:gd name="T29" fmla="*/ 0 h 4565"/>
              <a:gd name="T30" fmla="*/ 2319 w 4588"/>
              <a:gd name="T31" fmla="*/ 8 h 4565"/>
              <a:gd name="T32" fmla="*/ 1866 w 4588"/>
              <a:gd name="T33" fmla="*/ 65 h 4565"/>
              <a:gd name="T34" fmla="*/ 820 w 4588"/>
              <a:gd name="T35" fmla="*/ 615 h 4565"/>
              <a:gd name="T36" fmla="*/ 297 w 4588"/>
              <a:gd name="T37" fmla="*/ 1341 h 4565"/>
              <a:gd name="T38" fmla="*/ 217 w 4588"/>
              <a:gd name="T39" fmla="*/ 1542 h 4565"/>
              <a:gd name="T40" fmla="*/ 101 w 4588"/>
              <a:gd name="T41" fmla="*/ 2091 h 4565"/>
              <a:gd name="T42" fmla="*/ 219 w 4588"/>
              <a:gd name="T43" fmla="*/ 3025 h 4565"/>
              <a:gd name="T44" fmla="*/ 732 w 4588"/>
              <a:gd name="T45" fmla="*/ 3855 h 4565"/>
              <a:gd name="T46" fmla="*/ 1555 w 4588"/>
              <a:gd name="T47" fmla="*/ 4388 h 4565"/>
              <a:gd name="T48" fmla="*/ 1907 w 4588"/>
              <a:gd name="T49" fmla="*/ 4482 h 4565"/>
              <a:gd name="T50" fmla="*/ 2026 w 4588"/>
              <a:gd name="T51" fmla="*/ 4500 h 4565"/>
              <a:gd name="T52" fmla="*/ 2944 w 4588"/>
              <a:gd name="T53" fmla="*/ 4416 h 4565"/>
              <a:gd name="T54" fmla="*/ 3151 w 4588"/>
              <a:gd name="T55" fmla="*/ 4341 h 4565"/>
              <a:gd name="T56" fmla="*/ 3345 w 4588"/>
              <a:gd name="T57" fmla="*/ 4250 h 4565"/>
              <a:gd name="T58" fmla="*/ 4350 w 4588"/>
              <a:gd name="T59" fmla="*/ 3212 h 4565"/>
              <a:gd name="T60" fmla="*/ 4409 w 4588"/>
              <a:gd name="T61" fmla="*/ 3079 h 4565"/>
              <a:gd name="T62" fmla="*/ 4493 w 4588"/>
              <a:gd name="T63" fmla="*/ 2832 h 4565"/>
              <a:gd name="T64" fmla="*/ 4572 w 4588"/>
              <a:gd name="T65" fmla="*/ 2388 h 4565"/>
              <a:gd name="T66" fmla="*/ 4587 w 4588"/>
              <a:gd name="T67" fmla="*/ 2269 h 4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88" h="4565">
                <a:moveTo>
                  <a:pt x="4587" y="2269"/>
                </a:moveTo>
                <a:cubicBezTo>
                  <a:pt x="4587" y="2269"/>
                  <a:pt x="4587" y="2311"/>
                  <a:pt x="4588" y="2389"/>
                </a:cubicBezTo>
                <a:cubicBezTo>
                  <a:pt x="4584" y="2467"/>
                  <a:pt x="4579" y="2583"/>
                  <a:pt x="4553" y="2727"/>
                </a:cubicBezTo>
                <a:cubicBezTo>
                  <a:pt x="4545" y="2763"/>
                  <a:pt x="4538" y="2801"/>
                  <a:pt x="4529" y="2841"/>
                </a:cubicBezTo>
                <a:cubicBezTo>
                  <a:pt x="4518" y="2880"/>
                  <a:pt x="4509" y="2922"/>
                  <a:pt x="4496" y="2964"/>
                </a:cubicBezTo>
                <a:cubicBezTo>
                  <a:pt x="4482" y="3006"/>
                  <a:pt x="4469" y="3051"/>
                  <a:pt x="4452" y="3095"/>
                </a:cubicBezTo>
                <a:cubicBezTo>
                  <a:pt x="4443" y="3118"/>
                  <a:pt x="4435" y="3141"/>
                  <a:pt x="4425" y="3164"/>
                </a:cubicBezTo>
                <a:cubicBezTo>
                  <a:pt x="4416" y="3187"/>
                  <a:pt x="4405" y="3210"/>
                  <a:pt x="4395" y="3233"/>
                </a:cubicBezTo>
                <a:cubicBezTo>
                  <a:pt x="4312" y="3421"/>
                  <a:pt x="4188" y="3621"/>
                  <a:pt x="4020" y="3811"/>
                </a:cubicBezTo>
                <a:cubicBezTo>
                  <a:pt x="3935" y="3905"/>
                  <a:pt x="3839" y="3996"/>
                  <a:pt x="3731" y="4081"/>
                </a:cubicBezTo>
                <a:cubicBezTo>
                  <a:pt x="3624" y="4165"/>
                  <a:pt x="3504" y="4242"/>
                  <a:pt x="3375" y="4309"/>
                </a:cubicBezTo>
                <a:cubicBezTo>
                  <a:pt x="3117" y="4442"/>
                  <a:pt x="2816" y="4526"/>
                  <a:pt x="2501" y="4546"/>
                </a:cubicBezTo>
                <a:cubicBezTo>
                  <a:pt x="2186" y="4565"/>
                  <a:pt x="1858" y="4521"/>
                  <a:pt x="1547" y="4410"/>
                </a:cubicBezTo>
                <a:cubicBezTo>
                  <a:pt x="1508" y="4396"/>
                  <a:pt x="1470" y="4380"/>
                  <a:pt x="1431" y="4365"/>
                </a:cubicBezTo>
                <a:cubicBezTo>
                  <a:pt x="1394" y="4348"/>
                  <a:pt x="1356" y="4332"/>
                  <a:pt x="1318" y="4314"/>
                </a:cubicBezTo>
                <a:cubicBezTo>
                  <a:pt x="1244" y="4277"/>
                  <a:pt x="1170" y="4238"/>
                  <a:pt x="1099" y="4193"/>
                </a:cubicBezTo>
                <a:cubicBezTo>
                  <a:pt x="957" y="4105"/>
                  <a:pt x="824" y="4002"/>
                  <a:pt x="703" y="3884"/>
                </a:cubicBezTo>
                <a:cubicBezTo>
                  <a:pt x="583" y="3767"/>
                  <a:pt x="475" y="3636"/>
                  <a:pt x="383" y="3496"/>
                </a:cubicBezTo>
                <a:cubicBezTo>
                  <a:pt x="291" y="3355"/>
                  <a:pt x="214" y="3204"/>
                  <a:pt x="157" y="3048"/>
                </a:cubicBezTo>
                <a:cubicBezTo>
                  <a:pt x="42" y="2735"/>
                  <a:pt x="0" y="2402"/>
                  <a:pt x="23" y="2086"/>
                </a:cubicBezTo>
                <a:cubicBezTo>
                  <a:pt x="35" y="1926"/>
                  <a:pt x="63" y="1772"/>
                  <a:pt x="106" y="1625"/>
                </a:cubicBezTo>
                <a:cubicBezTo>
                  <a:pt x="116" y="1588"/>
                  <a:pt x="128" y="1552"/>
                  <a:pt x="140" y="1516"/>
                </a:cubicBezTo>
                <a:cubicBezTo>
                  <a:pt x="152" y="1480"/>
                  <a:pt x="166" y="1445"/>
                  <a:pt x="180" y="1410"/>
                </a:cubicBezTo>
                <a:cubicBezTo>
                  <a:pt x="193" y="1375"/>
                  <a:pt x="209" y="1342"/>
                  <a:pt x="224" y="1308"/>
                </a:cubicBezTo>
                <a:cubicBezTo>
                  <a:pt x="239" y="1274"/>
                  <a:pt x="256" y="1242"/>
                  <a:pt x="273" y="1209"/>
                </a:cubicBezTo>
                <a:cubicBezTo>
                  <a:pt x="341" y="1080"/>
                  <a:pt x="419" y="961"/>
                  <a:pt x="504" y="854"/>
                </a:cubicBezTo>
                <a:cubicBezTo>
                  <a:pt x="590" y="747"/>
                  <a:pt x="682" y="651"/>
                  <a:pt x="776" y="567"/>
                </a:cubicBezTo>
                <a:cubicBezTo>
                  <a:pt x="967" y="399"/>
                  <a:pt x="1166" y="275"/>
                  <a:pt x="1355" y="193"/>
                </a:cubicBezTo>
                <a:cubicBezTo>
                  <a:pt x="1543" y="110"/>
                  <a:pt x="1716" y="61"/>
                  <a:pt x="1860" y="35"/>
                </a:cubicBezTo>
                <a:cubicBezTo>
                  <a:pt x="2005" y="9"/>
                  <a:pt x="2120" y="4"/>
                  <a:pt x="2199" y="0"/>
                </a:cubicBezTo>
                <a:cubicBezTo>
                  <a:pt x="2277" y="1"/>
                  <a:pt x="2319" y="1"/>
                  <a:pt x="2319" y="1"/>
                </a:cubicBezTo>
                <a:cubicBezTo>
                  <a:pt x="2319" y="8"/>
                  <a:pt x="2319" y="8"/>
                  <a:pt x="2319" y="8"/>
                </a:cubicBezTo>
                <a:cubicBezTo>
                  <a:pt x="2319" y="8"/>
                  <a:pt x="2277" y="10"/>
                  <a:pt x="2199" y="15"/>
                </a:cubicBezTo>
                <a:cubicBezTo>
                  <a:pt x="2122" y="22"/>
                  <a:pt x="2008" y="33"/>
                  <a:pt x="1866" y="65"/>
                </a:cubicBezTo>
                <a:cubicBezTo>
                  <a:pt x="1725" y="97"/>
                  <a:pt x="1556" y="150"/>
                  <a:pt x="1375" y="237"/>
                </a:cubicBezTo>
                <a:cubicBezTo>
                  <a:pt x="1194" y="325"/>
                  <a:pt x="1002" y="449"/>
                  <a:pt x="820" y="615"/>
                </a:cubicBezTo>
                <a:cubicBezTo>
                  <a:pt x="640" y="783"/>
                  <a:pt x="472" y="995"/>
                  <a:pt x="343" y="1246"/>
                </a:cubicBezTo>
                <a:cubicBezTo>
                  <a:pt x="327" y="1277"/>
                  <a:pt x="311" y="1308"/>
                  <a:pt x="297" y="1341"/>
                </a:cubicBezTo>
                <a:cubicBezTo>
                  <a:pt x="282" y="1374"/>
                  <a:pt x="267" y="1406"/>
                  <a:pt x="255" y="1440"/>
                </a:cubicBezTo>
                <a:cubicBezTo>
                  <a:pt x="242" y="1474"/>
                  <a:pt x="228" y="1508"/>
                  <a:pt x="217" y="1542"/>
                </a:cubicBezTo>
                <a:cubicBezTo>
                  <a:pt x="205" y="1577"/>
                  <a:pt x="193" y="1612"/>
                  <a:pt x="183" y="1647"/>
                </a:cubicBezTo>
                <a:cubicBezTo>
                  <a:pt x="142" y="1789"/>
                  <a:pt x="114" y="1939"/>
                  <a:pt x="101" y="2091"/>
                </a:cubicBezTo>
                <a:cubicBezTo>
                  <a:pt x="88" y="2245"/>
                  <a:pt x="91" y="2401"/>
                  <a:pt x="110" y="2559"/>
                </a:cubicBezTo>
                <a:cubicBezTo>
                  <a:pt x="129" y="2716"/>
                  <a:pt x="166" y="2873"/>
                  <a:pt x="219" y="3025"/>
                </a:cubicBezTo>
                <a:cubicBezTo>
                  <a:pt x="272" y="3178"/>
                  <a:pt x="344" y="3326"/>
                  <a:pt x="430" y="3465"/>
                </a:cubicBezTo>
                <a:cubicBezTo>
                  <a:pt x="516" y="3605"/>
                  <a:pt x="618" y="3736"/>
                  <a:pt x="732" y="3855"/>
                </a:cubicBezTo>
                <a:cubicBezTo>
                  <a:pt x="848" y="3973"/>
                  <a:pt x="976" y="4079"/>
                  <a:pt x="1115" y="4169"/>
                </a:cubicBezTo>
                <a:cubicBezTo>
                  <a:pt x="1253" y="4259"/>
                  <a:pt x="1401" y="4334"/>
                  <a:pt x="1555" y="4388"/>
                </a:cubicBezTo>
                <a:cubicBezTo>
                  <a:pt x="1632" y="4416"/>
                  <a:pt x="1710" y="4439"/>
                  <a:pt x="1788" y="4458"/>
                </a:cubicBezTo>
                <a:cubicBezTo>
                  <a:pt x="1828" y="4467"/>
                  <a:pt x="1867" y="4476"/>
                  <a:pt x="1907" y="4482"/>
                </a:cubicBezTo>
                <a:cubicBezTo>
                  <a:pt x="1927" y="4486"/>
                  <a:pt x="1947" y="4489"/>
                  <a:pt x="1966" y="4493"/>
                </a:cubicBezTo>
                <a:cubicBezTo>
                  <a:pt x="1986" y="4496"/>
                  <a:pt x="2006" y="4497"/>
                  <a:pt x="2026" y="4500"/>
                </a:cubicBezTo>
                <a:cubicBezTo>
                  <a:pt x="2184" y="4519"/>
                  <a:pt x="2344" y="4520"/>
                  <a:pt x="2498" y="4505"/>
                </a:cubicBezTo>
                <a:cubicBezTo>
                  <a:pt x="2652" y="4490"/>
                  <a:pt x="2802" y="4460"/>
                  <a:pt x="2944" y="4416"/>
                </a:cubicBezTo>
                <a:cubicBezTo>
                  <a:pt x="2979" y="4406"/>
                  <a:pt x="3014" y="4393"/>
                  <a:pt x="3049" y="4381"/>
                </a:cubicBezTo>
                <a:cubicBezTo>
                  <a:pt x="3083" y="4369"/>
                  <a:pt x="3117" y="4355"/>
                  <a:pt x="3151" y="4341"/>
                </a:cubicBezTo>
                <a:cubicBezTo>
                  <a:pt x="3184" y="4328"/>
                  <a:pt x="3217" y="4313"/>
                  <a:pt x="3249" y="4298"/>
                </a:cubicBezTo>
                <a:cubicBezTo>
                  <a:pt x="3282" y="4283"/>
                  <a:pt x="3313" y="4266"/>
                  <a:pt x="3345" y="4250"/>
                </a:cubicBezTo>
                <a:cubicBezTo>
                  <a:pt x="3595" y="4118"/>
                  <a:pt x="3806" y="3949"/>
                  <a:pt x="3973" y="3768"/>
                </a:cubicBezTo>
                <a:cubicBezTo>
                  <a:pt x="4139" y="3586"/>
                  <a:pt x="4263" y="3393"/>
                  <a:pt x="4350" y="3212"/>
                </a:cubicBezTo>
                <a:cubicBezTo>
                  <a:pt x="4360" y="3189"/>
                  <a:pt x="4371" y="3167"/>
                  <a:pt x="4381" y="3145"/>
                </a:cubicBezTo>
                <a:cubicBezTo>
                  <a:pt x="4391" y="3123"/>
                  <a:pt x="4399" y="3100"/>
                  <a:pt x="4409" y="3079"/>
                </a:cubicBezTo>
                <a:cubicBezTo>
                  <a:pt x="4428" y="3036"/>
                  <a:pt x="4441" y="2992"/>
                  <a:pt x="4456" y="2952"/>
                </a:cubicBezTo>
                <a:cubicBezTo>
                  <a:pt x="4471" y="2910"/>
                  <a:pt x="4482" y="2870"/>
                  <a:pt x="4493" y="2832"/>
                </a:cubicBezTo>
                <a:cubicBezTo>
                  <a:pt x="4503" y="2793"/>
                  <a:pt x="4513" y="2756"/>
                  <a:pt x="4522" y="2721"/>
                </a:cubicBezTo>
                <a:cubicBezTo>
                  <a:pt x="4554" y="2580"/>
                  <a:pt x="4565" y="2466"/>
                  <a:pt x="4572" y="2388"/>
                </a:cubicBezTo>
                <a:cubicBezTo>
                  <a:pt x="4577" y="2310"/>
                  <a:pt x="4579" y="2269"/>
                  <a:pt x="4579" y="2269"/>
                </a:cubicBezTo>
                <a:lnTo>
                  <a:pt x="4587" y="2269"/>
                </a:ln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en-US"/>
          </a:p>
        </p:txBody>
      </p:sp>
      <p:grpSp>
        <p:nvGrpSpPr>
          <p:cNvPr id="87" name="Group 86"/>
          <p:cNvGrpSpPr/>
          <p:nvPr/>
        </p:nvGrpSpPr>
        <p:grpSpPr>
          <a:xfrm>
            <a:off x="6333116" y="1302843"/>
            <a:ext cx="679283" cy="604103"/>
            <a:chOff x="1863668" y="1506490"/>
            <a:chExt cx="594013" cy="541721"/>
          </a:xfrm>
          <a:solidFill>
            <a:schemeClr val="accent3"/>
          </a:solidFill>
        </p:grpSpPr>
        <p:sp>
          <p:nvSpPr>
            <p:cNvPr id="88" name="Freeform 210"/>
            <p:cNvSpPr>
              <a:spLocks noEditPoints="1"/>
            </p:cNvSpPr>
            <p:nvPr/>
          </p:nvSpPr>
          <p:spPr bwMode="auto">
            <a:xfrm>
              <a:off x="1863668" y="1506490"/>
              <a:ext cx="594013" cy="541721"/>
            </a:xfrm>
            <a:custGeom>
              <a:avLst/>
              <a:gdLst>
                <a:gd name="T0" fmla="*/ 1531 w 1534"/>
                <a:gd name="T1" fmla="*/ 329 h 1397"/>
                <a:gd name="T2" fmla="*/ 1510 w 1534"/>
                <a:gd name="T3" fmla="*/ 139 h 1397"/>
                <a:gd name="T4" fmla="*/ 1495 w 1534"/>
                <a:gd name="T5" fmla="*/ 30 h 1397"/>
                <a:gd name="T6" fmla="*/ 1491 w 1534"/>
                <a:gd name="T7" fmla="*/ 17 h 1397"/>
                <a:gd name="T8" fmla="*/ 1439 w 1534"/>
                <a:gd name="T9" fmla="*/ 7 h 1397"/>
                <a:gd name="T10" fmla="*/ 1410 w 1534"/>
                <a:gd name="T11" fmla="*/ 27 h 1397"/>
                <a:gd name="T12" fmla="*/ 1249 w 1534"/>
                <a:gd name="T13" fmla="*/ 140 h 1397"/>
                <a:gd name="T14" fmla="*/ 1180 w 1534"/>
                <a:gd name="T15" fmla="*/ 188 h 1397"/>
                <a:gd name="T16" fmla="*/ 1171 w 1534"/>
                <a:gd name="T17" fmla="*/ 195 h 1397"/>
                <a:gd name="T18" fmla="*/ 1168 w 1534"/>
                <a:gd name="T19" fmla="*/ 231 h 1397"/>
                <a:gd name="T20" fmla="*/ 1178 w 1534"/>
                <a:gd name="T21" fmla="*/ 237 h 1397"/>
                <a:gd name="T22" fmla="*/ 1249 w 1534"/>
                <a:gd name="T23" fmla="*/ 266 h 1397"/>
                <a:gd name="T24" fmla="*/ 1174 w 1534"/>
                <a:gd name="T25" fmla="*/ 385 h 1397"/>
                <a:gd name="T26" fmla="*/ 978 w 1534"/>
                <a:gd name="T27" fmla="*/ 602 h 1397"/>
                <a:gd name="T28" fmla="*/ 346 w 1534"/>
                <a:gd name="T29" fmla="*/ 954 h 1397"/>
                <a:gd name="T30" fmla="*/ 203 w 1534"/>
                <a:gd name="T31" fmla="*/ 991 h 1397"/>
                <a:gd name="T32" fmla="*/ 43 w 1534"/>
                <a:gd name="T33" fmla="*/ 1018 h 1397"/>
                <a:gd name="T34" fmla="*/ 95 w 1534"/>
                <a:gd name="T35" fmla="*/ 1015 h 1397"/>
                <a:gd name="T36" fmla="*/ 298 w 1534"/>
                <a:gd name="T37" fmla="*/ 980 h 1397"/>
                <a:gd name="T38" fmla="*/ 390 w 1534"/>
                <a:gd name="T39" fmla="*/ 956 h 1397"/>
                <a:gd name="T40" fmla="*/ 521 w 1534"/>
                <a:gd name="T41" fmla="*/ 911 h 1397"/>
                <a:gd name="T42" fmla="*/ 598 w 1534"/>
                <a:gd name="T43" fmla="*/ 880 h 1397"/>
                <a:gd name="T44" fmla="*/ 710 w 1534"/>
                <a:gd name="T45" fmla="*/ 825 h 1397"/>
                <a:gd name="T46" fmla="*/ 839 w 1534"/>
                <a:gd name="T47" fmla="*/ 746 h 1397"/>
                <a:gd name="T48" fmla="*/ 1250 w 1534"/>
                <a:gd name="T49" fmla="*/ 331 h 1397"/>
                <a:gd name="T50" fmla="*/ 1280 w 1534"/>
                <a:gd name="T51" fmla="*/ 279 h 1397"/>
                <a:gd name="T52" fmla="*/ 1269 w 1534"/>
                <a:gd name="T53" fmla="*/ 240 h 1397"/>
                <a:gd name="T54" fmla="*/ 1217 w 1534"/>
                <a:gd name="T55" fmla="*/ 217 h 1397"/>
                <a:gd name="T56" fmla="*/ 1335 w 1534"/>
                <a:gd name="T57" fmla="*/ 134 h 1397"/>
                <a:gd name="T58" fmla="*/ 1448 w 1534"/>
                <a:gd name="T59" fmla="*/ 64 h 1397"/>
                <a:gd name="T60" fmla="*/ 1469 w 1534"/>
                <a:gd name="T61" fmla="*/ 185 h 1397"/>
                <a:gd name="T62" fmla="*/ 1481 w 1534"/>
                <a:gd name="T63" fmla="*/ 327 h 1397"/>
                <a:gd name="T64" fmla="*/ 1434 w 1534"/>
                <a:gd name="T65" fmla="*/ 308 h 1397"/>
                <a:gd name="T66" fmla="*/ 1398 w 1534"/>
                <a:gd name="T67" fmla="*/ 325 h 1397"/>
                <a:gd name="T68" fmla="*/ 1395 w 1534"/>
                <a:gd name="T69" fmla="*/ 333 h 1397"/>
                <a:gd name="T70" fmla="*/ 1199 w 1534"/>
                <a:gd name="T71" fmla="*/ 794 h 1397"/>
                <a:gd name="T72" fmla="*/ 1120 w 1534"/>
                <a:gd name="T73" fmla="*/ 921 h 1397"/>
                <a:gd name="T74" fmla="*/ 790 w 1534"/>
                <a:gd name="T75" fmla="*/ 1273 h 1397"/>
                <a:gd name="T76" fmla="*/ 718 w 1534"/>
                <a:gd name="T77" fmla="*/ 1321 h 1397"/>
                <a:gd name="T78" fmla="*/ 622 w 1534"/>
                <a:gd name="T79" fmla="*/ 1375 h 1397"/>
                <a:gd name="T80" fmla="*/ 623 w 1534"/>
                <a:gd name="T81" fmla="*/ 1377 h 1397"/>
                <a:gd name="T82" fmla="*/ 722 w 1534"/>
                <a:gd name="T83" fmla="*/ 1327 h 1397"/>
                <a:gd name="T84" fmla="*/ 796 w 1534"/>
                <a:gd name="T85" fmla="*/ 1281 h 1397"/>
                <a:gd name="T86" fmla="*/ 1139 w 1534"/>
                <a:gd name="T87" fmla="*/ 934 h 1397"/>
                <a:gd name="T88" fmla="*/ 1221 w 1534"/>
                <a:gd name="T89" fmla="*/ 807 h 1397"/>
                <a:gd name="T90" fmla="*/ 1426 w 1534"/>
                <a:gd name="T91" fmla="*/ 341 h 1397"/>
                <a:gd name="T92" fmla="*/ 1489 w 1534"/>
                <a:gd name="T93" fmla="*/ 366 h 1397"/>
                <a:gd name="T94" fmla="*/ 1500 w 1534"/>
                <a:gd name="T95" fmla="*/ 370 h 1397"/>
                <a:gd name="T96" fmla="*/ 1521 w 1534"/>
                <a:gd name="T97" fmla="*/ 370 h 1397"/>
                <a:gd name="T98" fmla="*/ 1251 w 1534"/>
                <a:gd name="T99" fmla="*/ 267 h 1397"/>
                <a:gd name="T100" fmla="*/ 1427 w 1534"/>
                <a:gd name="T101" fmla="*/ 337 h 1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34" h="1397">
                  <a:moveTo>
                    <a:pt x="1534" y="343"/>
                  </a:moveTo>
                  <a:cubicBezTo>
                    <a:pt x="1533" y="341"/>
                    <a:pt x="1533" y="341"/>
                    <a:pt x="1533" y="341"/>
                  </a:cubicBezTo>
                  <a:cubicBezTo>
                    <a:pt x="1533" y="340"/>
                    <a:pt x="1533" y="340"/>
                    <a:pt x="1533" y="340"/>
                  </a:cubicBezTo>
                  <a:cubicBezTo>
                    <a:pt x="1531" y="329"/>
                    <a:pt x="1531" y="329"/>
                    <a:pt x="1531" y="329"/>
                  </a:cubicBezTo>
                  <a:cubicBezTo>
                    <a:pt x="1530" y="322"/>
                    <a:pt x="1529" y="315"/>
                    <a:pt x="1528" y="307"/>
                  </a:cubicBezTo>
                  <a:cubicBezTo>
                    <a:pt x="1528" y="305"/>
                    <a:pt x="1527" y="302"/>
                    <a:pt x="1527" y="300"/>
                  </a:cubicBezTo>
                  <a:cubicBezTo>
                    <a:pt x="1524" y="263"/>
                    <a:pt x="1520" y="222"/>
                    <a:pt x="1515" y="178"/>
                  </a:cubicBezTo>
                  <a:cubicBezTo>
                    <a:pt x="1514" y="165"/>
                    <a:pt x="1512" y="152"/>
                    <a:pt x="1510" y="139"/>
                  </a:cubicBezTo>
                  <a:cubicBezTo>
                    <a:pt x="1509" y="125"/>
                    <a:pt x="1507" y="112"/>
                    <a:pt x="1505" y="98"/>
                  </a:cubicBezTo>
                  <a:cubicBezTo>
                    <a:pt x="1503" y="85"/>
                    <a:pt x="1502" y="71"/>
                    <a:pt x="1499" y="57"/>
                  </a:cubicBezTo>
                  <a:cubicBezTo>
                    <a:pt x="1498" y="51"/>
                    <a:pt x="1497" y="44"/>
                    <a:pt x="1496" y="37"/>
                  </a:cubicBezTo>
                  <a:cubicBezTo>
                    <a:pt x="1495" y="30"/>
                    <a:pt x="1495" y="30"/>
                    <a:pt x="1495" y="30"/>
                  </a:cubicBezTo>
                  <a:cubicBezTo>
                    <a:pt x="1495" y="29"/>
                    <a:pt x="1495" y="29"/>
                    <a:pt x="1495" y="29"/>
                  </a:cubicBezTo>
                  <a:cubicBezTo>
                    <a:pt x="1495" y="27"/>
                    <a:pt x="1495" y="27"/>
                    <a:pt x="1495" y="27"/>
                  </a:cubicBezTo>
                  <a:cubicBezTo>
                    <a:pt x="1494" y="25"/>
                    <a:pt x="1494" y="25"/>
                    <a:pt x="1494" y="25"/>
                  </a:cubicBezTo>
                  <a:cubicBezTo>
                    <a:pt x="1493" y="22"/>
                    <a:pt x="1492" y="20"/>
                    <a:pt x="1491" y="17"/>
                  </a:cubicBezTo>
                  <a:cubicBezTo>
                    <a:pt x="1488" y="12"/>
                    <a:pt x="1483" y="7"/>
                    <a:pt x="1476" y="4"/>
                  </a:cubicBezTo>
                  <a:cubicBezTo>
                    <a:pt x="1469" y="0"/>
                    <a:pt x="1461" y="0"/>
                    <a:pt x="1456" y="1"/>
                  </a:cubicBezTo>
                  <a:cubicBezTo>
                    <a:pt x="1449" y="2"/>
                    <a:pt x="1445" y="4"/>
                    <a:pt x="1441" y="6"/>
                  </a:cubicBezTo>
                  <a:cubicBezTo>
                    <a:pt x="1439" y="7"/>
                    <a:pt x="1439" y="7"/>
                    <a:pt x="1439" y="7"/>
                  </a:cubicBezTo>
                  <a:cubicBezTo>
                    <a:pt x="1438" y="8"/>
                    <a:pt x="1438" y="8"/>
                    <a:pt x="1438" y="8"/>
                  </a:cubicBezTo>
                  <a:cubicBezTo>
                    <a:pt x="1436" y="9"/>
                    <a:pt x="1436" y="9"/>
                    <a:pt x="1436" y="9"/>
                  </a:cubicBezTo>
                  <a:cubicBezTo>
                    <a:pt x="1427" y="15"/>
                    <a:pt x="1427" y="15"/>
                    <a:pt x="1427" y="15"/>
                  </a:cubicBezTo>
                  <a:cubicBezTo>
                    <a:pt x="1421" y="19"/>
                    <a:pt x="1416" y="23"/>
                    <a:pt x="1410" y="27"/>
                  </a:cubicBezTo>
                  <a:cubicBezTo>
                    <a:pt x="1398" y="34"/>
                    <a:pt x="1387" y="42"/>
                    <a:pt x="1376" y="50"/>
                  </a:cubicBezTo>
                  <a:cubicBezTo>
                    <a:pt x="1364" y="57"/>
                    <a:pt x="1353" y="65"/>
                    <a:pt x="1342" y="73"/>
                  </a:cubicBezTo>
                  <a:cubicBezTo>
                    <a:pt x="1331" y="81"/>
                    <a:pt x="1320" y="88"/>
                    <a:pt x="1310" y="96"/>
                  </a:cubicBezTo>
                  <a:cubicBezTo>
                    <a:pt x="1288" y="111"/>
                    <a:pt x="1268" y="126"/>
                    <a:pt x="1249" y="140"/>
                  </a:cubicBezTo>
                  <a:cubicBezTo>
                    <a:pt x="1236" y="149"/>
                    <a:pt x="1225" y="158"/>
                    <a:pt x="1213" y="167"/>
                  </a:cubicBezTo>
                  <a:cubicBezTo>
                    <a:pt x="1211" y="168"/>
                    <a:pt x="1210" y="169"/>
                    <a:pt x="1208" y="170"/>
                  </a:cubicBezTo>
                  <a:cubicBezTo>
                    <a:pt x="1189" y="182"/>
                    <a:pt x="1189" y="182"/>
                    <a:pt x="1189" y="182"/>
                  </a:cubicBezTo>
                  <a:cubicBezTo>
                    <a:pt x="1180" y="188"/>
                    <a:pt x="1180" y="188"/>
                    <a:pt x="1180" y="188"/>
                  </a:cubicBezTo>
                  <a:cubicBezTo>
                    <a:pt x="1175" y="192"/>
                    <a:pt x="1175" y="192"/>
                    <a:pt x="1175" y="192"/>
                  </a:cubicBezTo>
                  <a:cubicBezTo>
                    <a:pt x="1174" y="192"/>
                    <a:pt x="1174" y="192"/>
                    <a:pt x="1174" y="192"/>
                  </a:cubicBezTo>
                  <a:cubicBezTo>
                    <a:pt x="1172" y="193"/>
                    <a:pt x="1172" y="193"/>
                    <a:pt x="1172" y="193"/>
                  </a:cubicBezTo>
                  <a:cubicBezTo>
                    <a:pt x="1172" y="194"/>
                    <a:pt x="1172" y="194"/>
                    <a:pt x="1171" y="195"/>
                  </a:cubicBezTo>
                  <a:cubicBezTo>
                    <a:pt x="1170" y="195"/>
                    <a:pt x="1169" y="196"/>
                    <a:pt x="1168" y="197"/>
                  </a:cubicBezTo>
                  <a:cubicBezTo>
                    <a:pt x="1165" y="200"/>
                    <a:pt x="1161" y="205"/>
                    <a:pt x="1161" y="213"/>
                  </a:cubicBezTo>
                  <a:cubicBezTo>
                    <a:pt x="1161" y="216"/>
                    <a:pt x="1161" y="220"/>
                    <a:pt x="1163" y="224"/>
                  </a:cubicBezTo>
                  <a:cubicBezTo>
                    <a:pt x="1164" y="227"/>
                    <a:pt x="1166" y="229"/>
                    <a:pt x="1168" y="231"/>
                  </a:cubicBezTo>
                  <a:cubicBezTo>
                    <a:pt x="1169" y="232"/>
                    <a:pt x="1170" y="232"/>
                    <a:pt x="1171" y="233"/>
                  </a:cubicBezTo>
                  <a:cubicBezTo>
                    <a:pt x="1172" y="234"/>
                    <a:pt x="1173" y="234"/>
                    <a:pt x="1174" y="235"/>
                  </a:cubicBezTo>
                  <a:cubicBezTo>
                    <a:pt x="1175" y="235"/>
                    <a:pt x="1176" y="236"/>
                    <a:pt x="1176" y="236"/>
                  </a:cubicBezTo>
                  <a:cubicBezTo>
                    <a:pt x="1177" y="236"/>
                    <a:pt x="1179" y="237"/>
                    <a:pt x="1178" y="237"/>
                  </a:cubicBezTo>
                  <a:cubicBezTo>
                    <a:pt x="1183" y="239"/>
                    <a:pt x="1183" y="239"/>
                    <a:pt x="1183" y="239"/>
                  </a:cubicBezTo>
                  <a:cubicBezTo>
                    <a:pt x="1204" y="247"/>
                    <a:pt x="1204" y="247"/>
                    <a:pt x="1204" y="247"/>
                  </a:cubicBezTo>
                  <a:cubicBezTo>
                    <a:pt x="1217" y="253"/>
                    <a:pt x="1231" y="259"/>
                    <a:pt x="1245" y="265"/>
                  </a:cubicBezTo>
                  <a:cubicBezTo>
                    <a:pt x="1249" y="266"/>
                    <a:pt x="1249" y="266"/>
                    <a:pt x="1249" y="266"/>
                  </a:cubicBezTo>
                  <a:cubicBezTo>
                    <a:pt x="1249" y="267"/>
                    <a:pt x="1249" y="267"/>
                    <a:pt x="1249" y="267"/>
                  </a:cubicBezTo>
                  <a:cubicBezTo>
                    <a:pt x="1247" y="270"/>
                    <a:pt x="1246" y="273"/>
                    <a:pt x="1244" y="276"/>
                  </a:cubicBezTo>
                  <a:cubicBezTo>
                    <a:pt x="1237" y="289"/>
                    <a:pt x="1230" y="301"/>
                    <a:pt x="1222" y="313"/>
                  </a:cubicBezTo>
                  <a:cubicBezTo>
                    <a:pt x="1207" y="338"/>
                    <a:pt x="1191" y="361"/>
                    <a:pt x="1174" y="385"/>
                  </a:cubicBezTo>
                  <a:cubicBezTo>
                    <a:pt x="1141" y="431"/>
                    <a:pt x="1104" y="474"/>
                    <a:pt x="1066" y="515"/>
                  </a:cubicBezTo>
                  <a:cubicBezTo>
                    <a:pt x="1057" y="525"/>
                    <a:pt x="1047" y="535"/>
                    <a:pt x="1038" y="545"/>
                  </a:cubicBezTo>
                  <a:cubicBezTo>
                    <a:pt x="1028" y="555"/>
                    <a:pt x="1018" y="564"/>
                    <a:pt x="1008" y="574"/>
                  </a:cubicBezTo>
                  <a:cubicBezTo>
                    <a:pt x="998" y="583"/>
                    <a:pt x="988" y="592"/>
                    <a:pt x="978" y="602"/>
                  </a:cubicBezTo>
                  <a:cubicBezTo>
                    <a:pt x="968" y="611"/>
                    <a:pt x="958" y="620"/>
                    <a:pt x="948" y="628"/>
                  </a:cubicBezTo>
                  <a:cubicBezTo>
                    <a:pt x="907" y="663"/>
                    <a:pt x="866" y="696"/>
                    <a:pt x="824" y="725"/>
                  </a:cubicBezTo>
                  <a:cubicBezTo>
                    <a:pt x="741" y="784"/>
                    <a:pt x="656" y="831"/>
                    <a:pt x="574" y="868"/>
                  </a:cubicBezTo>
                  <a:cubicBezTo>
                    <a:pt x="493" y="906"/>
                    <a:pt x="416" y="934"/>
                    <a:pt x="346" y="954"/>
                  </a:cubicBezTo>
                  <a:cubicBezTo>
                    <a:pt x="337" y="957"/>
                    <a:pt x="329" y="959"/>
                    <a:pt x="320" y="962"/>
                  </a:cubicBezTo>
                  <a:cubicBezTo>
                    <a:pt x="312" y="964"/>
                    <a:pt x="303" y="966"/>
                    <a:pt x="295" y="969"/>
                  </a:cubicBezTo>
                  <a:cubicBezTo>
                    <a:pt x="279" y="973"/>
                    <a:pt x="263" y="977"/>
                    <a:pt x="248" y="981"/>
                  </a:cubicBezTo>
                  <a:cubicBezTo>
                    <a:pt x="232" y="984"/>
                    <a:pt x="217" y="988"/>
                    <a:pt x="203" y="991"/>
                  </a:cubicBezTo>
                  <a:cubicBezTo>
                    <a:pt x="189" y="994"/>
                    <a:pt x="176" y="997"/>
                    <a:pt x="163" y="999"/>
                  </a:cubicBezTo>
                  <a:cubicBezTo>
                    <a:pt x="137" y="1004"/>
                    <a:pt x="114" y="1008"/>
                    <a:pt x="94" y="1011"/>
                  </a:cubicBezTo>
                  <a:cubicBezTo>
                    <a:pt x="84" y="1013"/>
                    <a:pt x="75" y="1014"/>
                    <a:pt x="66" y="1015"/>
                  </a:cubicBezTo>
                  <a:cubicBezTo>
                    <a:pt x="58" y="1016"/>
                    <a:pt x="50" y="1017"/>
                    <a:pt x="43" y="1018"/>
                  </a:cubicBezTo>
                  <a:cubicBezTo>
                    <a:pt x="15" y="1022"/>
                    <a:pt x="0" y="1024"/>
                    <a:pt x="0" y="1024"/>
                  </a:cubicBezTo>
                  <a:cubicBezTo>
                    <a:pt x="0" y="1024"/>
                    <a:pt x="15" y="1023"/>
                    <a:pt x="43" y="1020"/>
                  </a:cubicBezTo>
                  <a:cubicBezTo>
                    <a:pt x="50" y="1020"/>
                    <a:pt x="58" y="1019"/>
                    <a:pt x="66" y="1018"/>
                  </a:cubicBezTo>
                  <a:cubicBezTo>
                    <a:pt x="75" y="1017"/>
                    <a:pt x="84" y="1017"/>
                    <a:pt x="95" y="1015"/>
                  </a:cubicBezTo>
                  <a:cubicBezTo>
                    <a:pt x="115" y="1013"/>
                    <a:pt x="138" y="1009"/>
                    <a:pt x="164" y="1006"/>
                  </a:cubicBezTo>
                  <a:cubicBezTo>
                    <a:pt x="177" y="1004"/>
                    <a:pt x="191" y="1001"/>
                    <a:pt x="205" y="999"/>
                  </a:cubicBezTo>
                  <a:cubicBezTo>
                    <a:pt x="219" y="996"/>
                    <a:pt x="234" y="993"/>
                    <a:pt x="250" y="991"/>
                  </a:cubicBezTo>
                  <a:cubicBezTo>
                    <a:pt x="265" y="987"/>
                    <a:pt x="281" y="984"/>
                    <a:pt x="298" y="980"/>
                  </a:cubicBezTo>
                  <a:cubicBezTo>
                    <a:pt x="306" y="978"/>
                    <a:pt x="315" y="976"/>
                    <a:pt x="324" y="974"/>
                  </a:cubicBezTo>
                  <a:cubicBezTo>
                    <a:pt x="332" y="972"/>
                    <a:pt x="341" y="969"/>
                    <a:pt x="350" y="967"/>
                  </a:cubicBezTo>
                  <a:cubicBezTo>
                    <a:pt x="358" y="964"/>
                    <a:pt x="367" y="962"/>
                    <a:pt x="377" y="959"/>
                  </a:cubicBezTo>
                  <a:cubicBezTo>
                    <a:pt x="381" y="958"/>
                    <a:pt x="386" y="957"/>
                    <a:pt x="390" y="956"/>
                  </a:cubicBezTo>
                  <a:cubicBezTo>
                    <a:pt x="395" y="954"/>
                    <a:pt x="400" y="953"/>
                    <a:pt x="404" y="952"/>
                  </a:cubicBezTo>
                  <a:cubicBezTo>
                    <a:pt x="423" y="946"/>
                    <a:pt x="442" y="939"/>
                    <a:pt x="462" y="933"/>
                  </a:cubicBezTo>
                  <a:cubicBezTo>
                    <a:pt x="471" y="930"/>
                    <a:pt x="481" y="926"/>
                    <a:pt x="491" y="923"/>
                  </a:cubicBezTo>
                  <a:cubicBezTo>
                    <a:pt x="501" y="919"/>
                    <a:pt x="511" y="915"/>
                    <a:pt x="521" y="911"/>
                  </a:cubicBezTo>
                  <a:cubicBezTo>
                    <a:pt x="526" y="910"/>
                    <a:pt x="531" y="908"/>
                    <a:pt x="536" y="906"/>
                  </a:cubicBezTo>
                  <a:cubicBezTo>
                    <a:pt x="541" y="904"/>
                    <a:pt x="546" y="901"/>
                    <a:pt x="552" y="899"/>
                  </a:cubicBezTo>
                  <a:cubicBezTo>
                    <a:pt x="562" y="895"/>
                    <a:pt x="572" y="891"/>
                    <a:pt x="583" y="886"/>
                  </a:cubicBezTo>
                  <a:cubicBezTo>
                    <a:pt x="588" y="884"/>
                    <a:pt x="593" y="882"/>
                    <a:pt x="598" y="880"/>
                  </a:cubicBezTo>
                  <a:cubicBezTo>
                    <a:pt x="603" y="877"/>
                    <a:pt x="609" y="875"/>
                    <a:pt x="614" y="872"/>
                  </a:cubicBezTo>
                  <a:cubicBezTo>
                    <a:pt x="624" y="867"/>
                    <a:pt x="635" y="862"/>
                    <a:pt x="646" y="857"/>
                  </a:cubicBezTo>
                  <a:cubicBezTo>
                    <a:pt x="656" y="853"/>
                    <a:pt x="667" y="847"/>
                    <a:pt x="677" y="842"/>
                  </a:cubicBezTo>
                  <a:cubicBezTo>
                    <a:pt x="688" y="836"/>
                    <a:pt x="699" y="830"/>
                    <a:pt x="710" y="825"/>
                  </a:cubicBezTo>
                  <a:cubicBezTo>
                    <a:pt x="720" y="819"/>
                    <a:pt x="731" y="813"/>
                    <a:pt x="742" y="807"/>
                  </a:cubicBezTo>
                  <a:cubicBezTo>
                    <a:pt x="747" y="804"/>
                    <a:pt x="753" y="800"/>
                    <a:pt x="758" y="797"/>
                  </a:cubicBezTo>
                  <a:cubicBezTo>
                    <a:pt x="763" y="794"/>
                    <a:pt x="769" y="791"/>
                    <a:pt x="774" y="788"/>
                  </a:cubicBezTo>
                  <a:cubicBezTo>
                    <a:pt x="795" y="774"/>
                    <a:pt x="818" y="761"/>
                    <a:pt x="839" y="746"/>
                  </a:cubicBezTo>
                  <a:cubicBezTo>
                    <a:pt x="882" y="717"/>
                    <a:pt x="924" y="685"/>
                    <a:pt x="966" y="650"/>
                  </a:cubicBezTo>
                  <a:cubicBezTo>
                    <a:pt x="1009" y="615"/>
                    <a:pt x="1049" y="577"/>
                    <a:pt x="1088" y="536"/>
                  </a:cubicBezTo>
                  <a:cubicBezTo>
                    <a:pt x="1127" y="494"/>
                    <a:pt x="1165" y="451"/>
                    <a:pt x="1200" y="403"/>
                  </a:cubicBezTo>
                  <a:cubicBezTo>
                    <a:pt x="1217" y="380"/>
                    <a:pt x="1234" y="356"/>
                    <a:pt x="1250" y="331"/>
                  </a:cubicBezTo>
                  <a:cubicBezTo>
                    <a:pt x="1258" y="318"/>
                    <a:pt x="1265" y="305"/>
                    <a:pt x="1273" y="292"/>
                  </a:cubicBezTo>
                  <a:cubicBezTo>
                    <a:pt x="1275" y="289"/>
                    <a:pt x="1276" y="285"/>
                    <a:pt x="1278" y="282"/>
                  </a:cubicBezTo>
                  <a:cubicBezTo>
                    <a:pt x="1279" y="280"/>
                    <a:pt x="1279" y="280"/>
                    <a:pt x="1279" y="280"/>
                  </a:cubicBezTo>
                  <a:cubicBezTo>
                    <a:pt x="1279" y="280"/>
                    <a:pt x="1279" y="280"/>
                    <a:pt x="1280" y="279"/>
                  </a:cubicBezTo>
                  <a:cubicBezTo>
                    <a:pt x="1281" y="277"/>
                    <a:pt x="1281" y="275"/>
                    <a:pt x="1282" y="273"/>
                  </a:cubicBezTo>
                  <a:cubicBezTo>
                    <a:pt x="1283" y="270"/>
                    <a:pt x="1283" y="266"/>
                    <a:pt x="1282" y="262"/>
                  </a:cubicBezTo>
                  <a:cubicBezTo>
                    <a:pt x="1282" y="254"/>
                    <a:pt x="1278" y="247"/>
                    <a:pt x="1272" y="242"/>
                  </a:cubicBezTo>
                  <a:cubicBezTo>
                    <a:pt x="1271" y="241"/>
                    <a:pt x="1270" y="240"/>
                    <a:pt x="1269" y="240"/>
                  </a:cubicBezTo>
                  <a:cubicBezTo>
                    <a:pt x="1269" y="239"/>
                    <a:pt x="1267" y="239"/>
                    <a:pt x="1266" y="238"/>
                  </a:cubicBezTo>
                  <a:cubicBezTo>
                    <a:pt x="1264" y="237"/>
                    <a:pt x="1265" y="237"/>
                    <a:pt x="1263" y="236"/>
                  </a:cubicBezTo>
                  <a:cubicBezTo>
                    <a:pt x="1257" y="234"/>
                    <a:pt x="1257" y="234"/>
                    <a:pt x="1257" y="234"/>
                  </a:cubicBezTo>
                  <a:cubicBezTo>
                    <a:pt x="1244" y="228"/>
                    <a:pt x="1230" y="222"/>
                    <a:pt x="1217" y="217"/>
                  </a:cubicBezTo>
                  <a:cubicBezTo>
                    <a:pt x="1205" y="212"/>
                    <a:pt x="1205" y="212"/>
                    <a:pt x="1205" y="212"/>
                  </a:cubicBezTo>
                  <a:cubicBezTo>
                    <a:pt x="1214" y="206"/>
                    <a:pt x="1223" y="201"/>
                    <a:pt x="1231" y="195"/>
                  </a:cubicBezTo>
                  <a:cubicBezTo>
                    <a:pt x="1244" y="188"/>
                    <a:pt x="1257" y="181"/>
                    <a:pt x="1270" y="173"/>
                  </a:cubicBezTo>
                  <a:cubicBezTo>
                    <a:pt x="1291" y="161"/>
                    <a:pt x="1313" y="148"/>
                    <a:pt x="1335" y="134"/>
                  </a:cubicBezTo>
                  <a:cubicBezTo>
                    <a:pt x="1346" y="128"/>
                    <a:pt x="1358" y="121"/>
                    <a:pt x="1369" y="114"/>
                  </a:cubicBezTo>
                  <a:cubicBezTo>
                    <a:pt x="1380" y="107"/>
                    <a:pt x="1392" y="100"/>
                    <a:pt x="1403" y="92"/>
                  </a:cubicBezTo>
                  <a:cubicBezTo>
                    <a:pt x="1415" y="85"/>
                    <a:pt x="1427" y="78"/>
                    <a:pt x="1438" y="70"/>
                  </a:cubicBezTo>
                  <a:cubicBezTo>
                    <a:pt x="1442" y="68"/>
                    <a:pt x="1445" y="66"/>
                    <a:pt x="1448" y="64"/>
                  </a:cubicBezTo>
                  <a:cubicBezTo>
                    <a:pt x="1448" y="64"/>
                    <a:pt x="1448" y="65"/>
                    <a:pt x="1448" y="65"/>
                  </a:cubicBezTo>
                  <a:cubicBezTo>
                    <a:pt x="1450" y="79"/>
                    <a:pt x="1453" y="92"/>
                    <a:pt x="1455" y="106"/>
                  </a:cubicBezTo>
                  <a:cubicBezTo>
                    <a:pt x="1457" y="119"/>
                    <a:pt x="1460" y="133"/>
                    <a:pt x="1462" y="146"/>
                  </a:cubicBezTo>
                  <a:cubicBezTo>
                    <a:pt x="1465" y="159"/>
                    <a:pt x="1467" y="172"/>
                    <a:pt x="1469" y="185"/>
                  </a:cubicBezTo>
                  <a:cubicBezTo>
                    <a:pt x="1478" y="228"/>
                    <a:pt x="1486" y="269"/>
                    <a:pt x="1494" y="305"/>
                  </a:cubicBezTo>
                  <a:cubicBezTo>
                    <a:pt x="1495" y="307"/>
                    <a:pt x="1495" y="310"/>
                    <a:pt x="1495" y="312"/>
                  </a:cubicBezTo>
                  <a:cubicBezTo>
                    <a:pt x="1497" y="320"/>
                    <a:pt x="1498" y="327"/>
                    <a:pt x="1499" y="334"/>
                  </a:cubicBezTo>
                  <a:cubicBezTo>
                    <a:pt x="1493" y="332"/>
                    <a:pt x="1487" y="329"/>
                    <a:pt x="1481" y="327"/>
                  </a:cubicBezTo>
                  <a:cubicBezTo>
                    <a:pt x="1468" y="321"/>
                    <a:pt x="1454" y="316"/>
                    <a:pt x="1441" y="310"/>
                  </a:cubicBezTo>
                  <a:cubicBezTo>
                    <a:pt x="1438" y="309"/>
                    <a:pt x="1438" y="309"/>
                    <a:pt x="1438" y="309"/>
                  </a:cubicBezTo>
                  <a:cubicBezTo>
                    <a:pt x="1437" y="309"/>
                    <a:pt x="1437" y="309"/>
                    <a:pt x="1437" y="309"/>
                  </a:cubicBezTo>
                  <a:cubicBezTo>
                    <a:pt x="1434" y="308"/>
                    <a:pt x="1434" y="308"/>
                    <a:pt x="1434" y="308"/>
                  </a:cubicBezTo>
                  <a:cubicBezTo>
                    <a:pt x="1431" y="306"/>
                    <a:pt x="1427" y="306"/>
                    <a:pt x="1423" y="306"/>
                  </a:cubicBezTo>
                  <a:cubicBezTo>
                    <a:pt x="1415" y="307"/>
                    <a:pt x="1407" y="311"/>
                    <a:pt x="1402" y="317"/>
                  </a:cubicBezTo>
                  <a:cubicBezTo>
                    <a:pt x="1401" y="319"/>
                    <a:pt x="1400" y="320"/>
                    <a:pt x="1399" y="322"/>
                  </a:cubicBezTo>
                  <a:cubicBezTo>
                    <a:pt x="1399" y="323"/>
                    <a:pt x="1398" y="324"/>
                    <a:pt x="1398" y="325"/>
                  </a:cubicBezTo>
                  <a:cubicBezTo>
                    <a:pt x="1397" y="326"/>
                    <a:pt x="1397" y="327"/>
                    <a:pt x="1397" y="327"/>
                  </a:cubicBezTo>
                  <a:cubicBezTo>
                    <a:pt x="1396" y="329"/>
                    <a:pt x="1396" y="329"/>
                    <a:pt x="1396" y="329"/>
                  </a:cubicBezTo>
                  <a:cubicBezTo>
                    <a:pt x="1396" y="330"/>
                    <a:pt x="1396" y="330"/>
                    <a:pt x="1396" y="330"/>
                  </a:cubicBezTo>
                  <a:cubicBezTo>
                    <a:pt x="1395" y="333"/>
                    <a:pt x="1395" y="333"/>
                    <a:pt x="1395" y="333"/>
                  </a:cubicBezTo>
                  <a:cubicBezTo>
                    <a:pt x="1392" y="343"/>
                    <a:pt x="1392" y="343"/>
                    <a:pt x="1392" y="343"/>
                  </a:cubicBezTo>
                  <a:cubicBezTo>
                    <a:pt x="1376" y="398"/>
                    <a:pt x="1358" y="452"/>
                    <a:pt x="1337" y="504"/>
                  </a:cubicBezTo>
                  <a:cubicBezTo>
                    <a:pt x="1317" y="556"/>
                    <a:pt x="1295" y="606"/>
                    <a:pt x="1272" y="655"/>
                  </a:cubicBezTo>
                  <a:cubicBezTo>
                    <a:pt x="1249" y="703"/>
                    <a:pt x="1225" y="750"/>
                    <a:pt x="1199" y="794"/>
                  </a:cubicBezTo>
                  <a:cubicBezTo>
                    <a:pt x="1196" y="800"/>
                    <a:pt x="1193" y="805"/>
                    <a:pt x="1190" y="811"/>
                  </a:cubicBezTo>
                  <a:cubicBezTo>
                    <a:pt x="1186" y="816"/>
                    <a:pt x="1183" y="822"/>
                    <a:pt x="1180" y="827"/>
                  </a:cubicBezTo>
                  <a:cubicBezTo>
                    <a:pt x="1173" y="838"/>
                    <a:pt x="1167" y="849"/>
                    <a:pt x="1161" y="859"/>
                  </a:cubicBezTo>
                  <a:cubicBezTo>
                    <a:pt x="1147" y="880"/>
                    <a:pt x="1134" y="901"/>
                    <a:pt x="1120" y="921"/>
                  </a:cubicBezTo>
                  <a:cubicBezTo>
                    <a:pt x="1094" y="961"/>
                    <a:pt x="1066" y="998"/>
                    <a:pt x="1038" y="1033"/>
                  </a:cubicBezTo>
                  <a:cubicBezTo>
                    <a:pt x="982" y="1103"/>
                    <a:pt x="924" y="1162"/>
                    <a:pt x="870" y="1209"/>
                  </a:cubicBezTo>
                  <a:cubicBezTo>
                    <a:pt x="856" y="1221"/>
                    <a:pt x="842" y="1233"/>
                    <a:pt x="829" y="1243"/>
                  </a:cubicBezTo>
                  <a:cubicBezTo>
                    <a:pt x="816" y="1254"/>
                    <a:pt x="803" y="1264"/>
                    <a:pt x="790" y="1273"/>
                  </a:cubicBezTo>
                  <a:cubicBezTo>
                    <a:pt x="784" y="1278"/>
                    <a:pt x="778" y="1282"/>
                    <a:pt x="771" y="1286"/>
                  </a:cubicBezTo>
                  <a:cubicBezTo>
                    <a:pt x="765" y="1291"/>
                    <a:pt x="759" y="1295"/>
                    <a:pt x="753" y="1299"/>
                  </a:cubicBezTo>
                  <a:cubicBezTo>
                    <a:pt x="747" y="1303"/>
                    <a:pt x="741" y="1307"/>
                    <a:pt x="736" y="1311"/>
                  </a:cubicBezTo>
                  <a:cubicBezTo>
                    <a:pt x="730" y="1314"/>
                    <a:pt x="724" y="1318"/>
                    <a:pt x="718" y="1321"/>
                  </a:cubicBezTo>
                  <a:cubicBezTo>
                    <a:pt x="707" y="1328"/>
                    <a:pt x="697" y="1335"/>
                    <a:pt x="687" y="1341"/>
                  </a:cubicBezTo>
                  <a:cubicBezTo>
                    <a:pt x="677" y="1346"/>
                    <a:pt x="667" y="1351"/>
                    <a:pt x="658" y="1356"/>
                  </a:cubicBezTo>
                  <a:cubicBezTo>
                    <a:pt x="649" y="1361"/>
                    <a:pt x="641" y="1365"/>
                    <a:pt x="633" y="1369"/>
                  </a:cubicBezTo>
                  <a:cubicBezTo>
                    <a:pt x="629" y="1371"/>
                    <a:pt x="625" y="1373"/>
                    <a:pt x="622" y="1375"/>
                  </a:cubicBezTo>
                  <a:cubicBezTo>
                    <a:pt x="618" y="1376"/>
                    <a:pt x="615" y="1378"/>
                    <a:pt x="612" y="1379"/>
                  </a:cubicBezTo>
                  <a:cubicBezTo>
                    <a:pt x="586" y="1391"/>
                    <a:pt x="572" y="1397"/>
                    <a:pt x="572" y="1397"/>
                  </a:cubicBezTo>
                  <a:cubicBezTo>
                    <a:pt x="572" y="1397"/>
                    <a:pt x="586" y="1391"/>
                    <a:pt x="612" y="1381"/>
                  </a:cubicBezTo>
                  <a:cubicBezTo>
                    <a:pt x="616" y="1380"/>
                    <a:pt x="619" y="1378"/>
                    <a:pt x="623" y="1377"/>
                  </a:cubicBezTo>
                  <a:cubicBezTo>
                    <a:pt x="626" y="1375"/>
                    <a:pt x="630" y="1374"/>
                    <a:pt x="634" y="1372"/>
                  </a:cubicBezTo>
                  <a:cubicBezTo>
                    <a:pt x="642" y="1368"/>
                    <a:pt x="650" y="1364"/>
                    <a:pt x="660" y="1360"/>
                  </a:cubicBezTo>
                  <a:cubicBezTo>
                    <a:pt x="669" y="1355"/>
                    <a:pt x="679" y="1351"/>
                    <a:pt x="689" y="1345"/>
                  </a:cubicBezTo>
                  <a:cubicBezTo>
                    <a:pt x="700" y="1340"/>
                    <a:pt x="710" y="1334"/>
                    <a:pt x="722" y="1327"/>
                  </a:cubicBezTo>
                  <a:cubicBezTo>
                    <a:pt x="728" y="1324"/>
                    <a:pt x="734" y="1321"/>
                    <a:pt x="740" y="1317"/>
                  </a:cubicBezTo>
                  <a:cubicBezTo>
                    <a:pt x="745" y="1314"/>
                    <a:pt x="751" y="1310"/>
                    <a:pt x="758" y="1306"/>
                  </a:cubicBezTo>
                  <a:cubicBezTo>
                    <a:pt x="764" y="1302"/>
                    <a:pt x="770" y="1298"/>
                    <a:pt x="776" y="1294"/>
                  </a:cubicBezTo>
                  <a:cubicBezTo>
                    <a:pt x="783" y="1290"/>
                    <a:pt x="790" y="1286"/>
                    <a:pt x="796" y="1281"/>
                  </a:cubicBezTo>
                  <a:cubicBezTo>
                    <a:pt x="809" y="1272"/>
                    <a:pt x="822" y="1262"/>
                    <a:pt x="836" y="1252"/>
                  </a:cubicBezTo>
                  <a:cubicBezTo>
                    <a:pt x="850" y="1242"/>
                    <a:pt x="864" y="1231"/>
                    <a:pt x="878" y="1219"/>
                  </a:cubicBezTo>
                  <a:cubicBezTo>
                    <a:pt x="935" y="1173"/>
                    <a:pt x="995" y="1115"/>
                    <a:pt x="1053" y="1046"/>
                  </a:cubicBezTo>
                  <a:cubicBezTo>
                    <a:pt x="1082" y="1011"/>
                    <a:pt x="1111" y="974"/>
                    <a:pt x="1139" y="934"/>
                  </a:cubicBezTo>
                  <a:cubicBezTo>
                    <a:pt x="1154" y="914"/>
                    <a:pt x="1167" y="893"/>
                    <a:pt x="1181" y="872"/>
                  </a:cubicBezTo>
                  <a:cubicBezTo>
                    <a:pt x="1188" y="862"/>
                    <a:pt x="1194" y="851"/>
                    <a:pt x="1201" y="840"/>
                  </a:cubicBezTo>
                  <a:cubicBezTo>
                    <a:pt x="1205" y="835"/>
                    <a:pt x="1208" y="829"/>
                    <a:pt x="1211" y="824"/>
                  </a:cubicBezTo>
                  <a:cubicBezTo>
                    <a:pt x="1215" y="818"/>
                    <a:pt x="1218" y="813"/>
                    <a:pt x="1221" y="807"/>
                  </a:cubicBezTo>
                  <a:cubicBezTo>
                    <a:pt x="1248" y="763"/>
                    <a:pt x="1273" y="716"/>
                    <a:pt x="1297" y="667"/>
                  </a:cubicBezTo>
                  <a:cubicBezTo>
                    <a:pt x="1321" y="618"/>
                    <a:pt x="1344" y="567"/>
                    <a:pt x="1365" y="515"/>
                  </a:cubicBezTo>
                  <a:cubicBezTo>
                    <a:pt x="1386" y="462"/>
                    <a:pt x="1406" y="408"/>
                    <a:pt x="1423" y="352"/>
                  </a:cubicBezTo>
                  <a:cubicBezTo>
                    <a:pt x="1426" y="341"/>
                    <a:pt x="1426" y="341"/>
                    <a:pt x="1426" y="341"/>
                  </a:cubicBezTo>
                  <a:cubicBezTo>
                    <a:pt x="1427" y="339"/>
                    <a:pt x="1427" y="339"/>
                    <a:pt x="1427" y="339"/>
                  </a:cubicBezTo>
                  <a:cubicBezTo>
                    <a:pt x="1428" y="340"/>
                    <a:pt x="1428" y="340"/>
                    <a:pt x="1428" y="340"/>
                  </a:cubicBezTo>
                  <a:cubicBezTo>
                    <a:pt x="1442" y="346"/>
                    <a:pt x="1455" y="351"/>
                    <a:pt x="1469" y="357"/>
                  </a:cubicBezTo>
                  <a:cubicBezTo>
                    <a:pt x="1475" y="360"/>
                    <a:pt x="1482" y="363"/>
                    <a:pt x="1489" y="366"/>
                  </a:cubicBezTo>
                  <a:cubicBezTo>
                    <a:pt x="1494" y="368"/>
                    <a:pt x="1494" y="368"/>
                    <a:pt x="1494" y="368"/>
                  </a:cubicBezTo>
                  <a:cubicBezTo>
                    <a:pt x="1496" y="369"/>
                    <a:pt x="1496" y="369"/>
                    <a:pt x="1496" y="369"/>
                  </a:cubicBezTo>
                  <a:cubicBezTo>
                    <a:pt x="1498" y="369"/>
                    <a:pt x="1498" y="369"/>
                    <a:pt x="1498" y="369"/>
                  </a:cubicBezTo>
                  <a:cubicBezTo>
                    <a:pt x="1497" y="369"/>
                    <a:pt x="1499" y="370"/>
                    <a:pt x="1500" y="370"/>
                  </a:cubicBezTo>
                  <a:cubicBezTo>
                    <a:pt x="1500" y="370"/>
                    <a:pt x="1500" y="370"/>
                    <a:pt x="1502" y="371"/>
                  </a:cubicBezTo>
                  <a:cubicBezTo>
                    <a:pt x="1503" y="371"/>
                    <a:pt x="1504" y="371"/>
                    <a:pt x="1505" y="372"/>
                  </a:cubicBezTo>
                  <a:cubicBezTo>
                    <a:pt x="1507" y="372"/>
                    <a:pt x="1510" y="372"/>
                    <a:pt x="1512" y="372"/>
                  </a:cubicBezTo>
                  <a:cubicBezTo>
                    <a:pt x="1515" y="372"/>
                    <a:pt x="1518" y="371"/>
                    <a:pt x="1521" y="370"/>
                  </a:cubicBezTo>
                  <a:cubicBezTo>
                    <a:pt x="1524" y="368"/>
                    <a:pt x="1526" y="366"/>
                    <a:pt x="1528" y="364"/>
                  </a:cubicBezTo>
                  <a:cubicBezTo>
                    <a:pt x="1532" y="358"/>
                    <a:pt x="1534" y="353"/>
                    <a:pt x="1534" y="349"/>
                  </a:cubicBezTo>
                  <a:cubicBezTo>
                    <a:pt x="1534" y="347"/>
                    <a:pt x="1534" y="345"/>
                    <a:pt x="1534" y="343"/>
                  </a:cubicBezTo>
                  <a:close/>
                  <a:moveTo>
                    <a:pt x="1251" y="267"/>
                  </a:moveTo>
                  <a:cubicBezTo>
                    <a:pt x="1251" y="267"/>
                    <a:pt x="1251" y="267"/>
                    <a:pt x="1251" y="267"/>
                  </a:cubicBezTo>
                  <a:cubicBezTo>
                    <a:pt x="1251" y="267"/>
                    <a:pt x="1251" y="267"/>
                    <a:pt x="1251" y="267"/>
                  </a:cubicBezTo>
                  <a:close/>
                  <a:moveTo>
                    <a:pt x="1428" y="336"/>
                  </a:moveTo>
                  <a:cubicBezTo>
                    <a:pt x="1428" y="337"/>
                    <a:pt x="1428" y="337"/>
                    <a:pt x="1427" y="337"/>
                  </a:cubicBezTo>
                  <a:cubicBezTo>
                    <a:pt x="1427" y="337"/>
                    <a:pt x="1427" y="337"/>
                    <a:pt x="1427" y="337"/>
                  </a:cubicBezTo>
                  <a:cubicBezTo>
                    <a:pt x="1428" y="336"/>
                    <a:pt x="1428" y="336"/>
                    <a:pt x="1428" y="33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211"/>
            <p:cNvSpPr>
              <a:spLocks/>
            </p:cNvSpPr>
            <p:nvPr/>
          </p:nvSpPr>
          <p:spPr bwMode="auto">
            <a:xfrm>
              <a:off x="2079376" y="1539990"/>
              <a:ext cx="349708" cy="425696"/>
            </a:xfrm>
            <a:custGeom>
              <a:avLst/>
              <a:gdLst>
                <a:gd name="T0" fmla="*/ 0 w 903"/>
                <a:gd name="T1" fmla="*/ 1099 h 1099"/>
                <a:gd name="T2" fmla="*/ 15 w 903"/>
                <a:gd name="T3" fmla="*/ 1091 h 1099"/>
                <a:gd name="T4" fmla="*/ 58 w 903"/>
                <a:gd name="T5" fmla="*/ 1070 h 1099"/>
                <a:gd name="T6" fmla="*/ 88 w 903"/>
                <a:gd name="T7" fmla="*/ 1054 h 1099"/>
                <a:gd name="T8" fmla="*/ 124 w 903"/>
                <a:gd name="T9" fmla="*/ 1035 h 1099"/>
                <a:gd name="T10" fmla="*/ 207 w 903"/>
                <a:gd name="T11" fmla="*/ 987 h 1099"/>
                <a:gd name="T12" fmla="*/ 304 w 903"/>
                <a:gd name="T13" fmla="*/ 926 h 1099"/>
                <a:gd name="T14" fmla="*/ 407 w 903"/>
                <a:gd name="T15" fmla="*/ 852 h 1099"/>
                <a:gd name="T16" fmla="*/ 510 w 903"/>
                <a:gd name="T17" fmla="*/ 764 h 1099"/>
                <a:gd name="T18" fmla="*/ 607 w 903"/>
                <a:gd name="T19" fmla="*/ 663 h 1099"/>
                <a:gd name="T20" fmla="*/ 691 w 903"/>
                <a:gd name="T21" fmla="*/ 551 h 1099"/>
                <a:gd name="T22" fmla="*/ 753 w 903"/>
                <a:gd name="T23" fmla="*/ 431 h 1099"/>
                <a:gd name="T24" fmla="*/ 790 w 903"/>
                <a:gd name="T25" fmla="*/ 311 h 1099"/>
                <a:gd name="T26" fmla="*/ 799 w 903"/>
                <a:gd name="T27" fmla="*/ 253 h 1099"/>
                <a:gd name="T28" fmla="*/ 801 w 903"/>
                <a:gd name="T29" fmla="*/ 225 h 1099"/>
                <a:gd name="T30" fmla="*/ 801 w 903"/>
                <a:gd name="T31" fmla="*/ 211 h 1099"/>
                <a:gd name="T32" fmla="*/ 802 w 903"/>
                <a:gd name="T33" fmla="*/ 205 h 1099"/>
                <a:gd name="T34" fmla="*/ 802 w 903"/>
                <a:gd name="T35" fmla="*/ 198 h 1099"/>
                <a:gd name="T36" fmla="*/ 805 w 903"/>
                <a:gd name="T37" fmla="*/ 147 h 1099"/>
                <a:gd name="T38" fmla="*/ 814 w 903"/>
                <a:gd name="T39" fmla="*/ 102 h 1099"/>
                <a:gd name="T40" fmla="*/ 850 w 903"/>
                <a:gd name="T41" fmla="*/ 37 h 1099"/>
                <a:gd name="T42" fmla="*/ 888 w 903"/>
                <a:gd name="T43" fmla="*/ 8 h 1099"/>
                <a:gd name="T44" fmla="*/ 899 w 903"/>
                <a:gd name="T45" fmla="*/ 2 h 1099"/>
                <a:gd name="T46" fmla="*/ 903 w 903"/>
                <a:gd name="T47" fmla="*/ 0 h 1099"/>
                <a:gd name="T48" fmla="*/ 899 w 903"/>
                <a:gd name="T49" fmla="*/ 2 h 1099"/>
                <a:gd name="T50" fmla="*/ 889 w 903"/>
                <a:gd name="T51" fmla="*/ 8 h 1099"/>
                <a:gd name="T52" fmla="*/ 881 w 903"/>
                <a:gd name="T53" fmla="*/ 13 h 1099"/>
                <a:gd name="T54" fmla="*/ 872 w 903"/>
                <a:gd name="T55" fmla="*/ 20 h 1099"/>
                <a:gd name="T56" fmla="*/ 852 w 903"/>
                <a:gd name="T57" fmla="*/ 39 h 1099"/>
                <a:gd name="T58" fmla="*/ 818 w 903"/>
                <a:gd name="T59" fmla="*/ 103 h 1099"/>
                <a:gd name="T60" fmla="*/ 811 w 903"/>
                <a:gd name="T61" fmla="*/ 148 h 1099"/>
                <a:gd name="T62" fmla="*/ 810 w 903"/>
                <a:gd name="T63" fmla="*/ 172 h 1099"/>
                <a:gd name="T64" fmla="*/ 809 w 903"/>
                <a:gd name="T65" fmla="*/ 198 h 1099"/>
                <a:gd name="T66" fmla="*/ 808 w 903"/>
                <a:gd name="T67" fmla="*/ 212 h 1099"/>
                <a:gd name="T68" fmla="*/ 808 w 903"/>
                <a:gd name="T69" fmla="*/ 225 h 1099"/>
                <a:gd name="T70" fmla="*/ 807 w 903"/>
                <a:gd name="T71" fmla="*/ 253 h 1099"/>
                <a:gd name="T72" fmla="*/ 799 w 903"/>
                <a:gd name="T73" fmla="*/ 312 h 1099"/>
                <a:gd name="T74" fmla="*/ 762 w 903"/>
                <a:gd name="T75" fmla="*/ 435 h 1099"/>
                <a:gd name="T76" fmla="*/ 699 w 903"/>
                <a:gd name="T77" fmla="*/ 556 h 1099"/>
                <a:gd name="T78" fmla="*/ 614 w 903"/>
                <a:gd name="T79" fmla="*/ 670 h 1099"/>
                <a:gd name="T80" fmla="*/ 516 w 903"/>
                <a:gd name="T81" fmla="*/ 771 h 1099"/>
                <a:gd name="T82" fmla="*/ 412 w 903"/>
                <a:gd name="T83" fmla="*/ 858 h 1099"/>
                <a:gd name="T84" fmla="*/ 307 w 903"/>
                <a:gd name="T85" fmla="*/ 932 h 1099"/>
                <a:gd name="T86" fmla="*/ 210 w 903"/>
                <a:gd name="T87" fmla="*/ 992 h 1099"/>
                <a:gd name="T88" fmla="*/ 187 w 903"/>
                <a:gd name="T89" fmla="*/ 1004 h 1099"/>
                <a:gd name="T90" fmla="*/ 166 w 903"/>
                <a:gd name="T91" fmla="*/ 1016 h 1099"/>
                <a:gd name="T92" fmla="*/ 125 w 903"/>
                <a:gd name="T93" fmla="*/ 1038 h 1099"/>
                <a:gd name="T94" fmla="*/ 89 w 903"/>
                <a:gd name="T95" fmla="*/ 1056 h 1099"/>
                <a:gd name="T96" fmla="*/ 59 w 903"/>
                <a:gd name="T97" fmla="*/ 1071 h 1099"/>
                <a:gd name="T98" fmla="*/ 15 w 903"/>
                <a:gd name="T99" fmla="*/ 1092 h 1099"/>
                <a:gd name="T100" fmla="*/ 0 w 903"/>
                <a:gd name="T101" fmla="*/ 1099 h 1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3" h="1099">
                  <a:moveTo>
                    <a:pt x="0" y="1099"/>
                  </a:moveTo>
                  <a:cubicBezTo>
                    <a:pt x="0" y="1099"/>
                    <a:pt x="5" y="1096"/>
                    <a:pt x="15" y="1091"/>
                  </a:cubicBezTo>
                  <a:cubicBezTo>
                    <a:pt x="25" y="1086"/>
                    <a:pt x="40" y="1079"/>
                    <a:pt x="58" y="1070"/>
                  </a:cubicBezTo>
                  <a:cubicBezTo>
                    <a:pt x="67" y="1065"/>
                    <a:pt x="77" y="1060"/>
                    <a:pt x="88" y="1054"/>
                  </a:cubicBezTo>
                  <a:cubicBezTo>
                    <a:pt x="99" y="1048"/>
                    <a:pt x="111" y="1042"/>
                    <a:pt x="124" y="1035"/>
                  </a:cubicBezTo>
                  <a:cubicBezTo>
                    <a:pt x="149" y="1021"/>
                    <a:pt x="177" y="1005"/>
                    <a:pt x="207" y="987"/>
                  </a:cubicBezTo>
                  <a:cubicBezTo>
                    <a:pt x="237" y="969"/>
                    <a:pt x="270" y="949"/>
                    <a:pt x="304" y="926"/>
                  </a:cubicBezTo>
                  <a:cubicBezTo>
                    <a:pt x="337" y="904"/>
                    <a:pt x="372" y="879"/>
                    <a:pt x="407" y="852"/>
                  </a:cubicBezTo>
                  <a:cubicBezTo>
                    <a:pt x="441" y="825"/>
                    <a:pt x="476" y="796"/>
                    <a:pt x="510" y="764"/>
                  </a:cubicBezTo>
                  <a:cubicBezTo>
                    <a:pt x="544" y="733"/>
                    <a:pt x="577" y="699"/>
                    <a:pt x="607" y="663"/>
                  </a:cubicBezTo>
                  <a:cubicBezTo>
                    <a:pt x="638" y="628"/>
                    <a:pt x="666" y="590"/>
                    <a:pt x="691" y="551"/>
                  </a:cubicBezTo>
                  <a:cubicBezTo>
                    <a:pt x="715" y="512"/>
                    <a:pt x="737" y="472"/>
                    <a:pt x="753" y="431"/>
                  </a:cubicBezTo>
                  <a:cubicBezTo>
                    <a:pt x="770" y="391"/>
                    <a:pt x="783" y="350"/>
                    <a:pt x="790" y="311"/>
                  </a:cubicBezTo>
                  <a:cubicBezTo>
                    <a:pt x="794" y="291"/>
                    <a:pt x="797" y="272"/>
                    <a:pt x="799" y="253"/>
                  </a:cubicBezTo>
                  <a:cubicBezTo>
                    <a:pt x="800" y="243"/>
                    <a:pt x="800" y="234"/>
                    <a:pt x="801" y="225"/>
                  </a:cubicBezTo>
                  <a:cubicBezTo>
                    <a:pt x="801" y="220"/>
                    <a:pt x="801" y="216"/>
                    <a:pt x="801" y="211"/>
                  </a:cubicBezTo>
                  <a:cubicBezTo>
                    <a:pt x="801" y="209"/>
                    <a:pt x="801" y="207"/>
                    <a:pt x="802" y="205"/>
                  </a:cubicBezTo>
                  <a:cubicBezTo>
                    <a:pt x="802" y="202"/>
                    <a:pt x="802" y="200"/>
                    <a:pt x="802" y="198"/>
                  </a:cubicBezTo>
                  <a:cubicBezTo>
                    <a:pt x="803" y="181"/>
                    <a:pt x="803" y="163"/>
                    <a:pt x="805" y="147"/>
                  </a:cubicBezTo>
                  <a:cubicBezTo>
                    <a:pt x="807" y="131"/>
                    <a:pt x="810" y="116"/>
                    <a:pt x="814" y="102"/>
                  </a:cubicBezTo>
                  <a:cubicBezTo>
                    <a:pt x="822" y="74"/>
                    <a:pt x="836" y="52"/>
                    <a:pt x="850" y="37"/>
                  </a:cubicBezTo>
                  <a:cubicBezTo>
                    <a:pt x="865" y="22"/>
                    <a:pt x="879" y="13"/>
                    <a:pt x="888" y="8"/>
                  </a:cubicBezTo>
                  <a:cubicBezTo>
                    <a:pt x="893" y="5"/>
                    <a:pt x="897" y="3"/>
                    <a:pt x="899" y="2"/>
                  </a:cubicBezTo>
                  <a:cubicBezTo>
                    <a:pt x="902" y="1"/>
                    <a:pt x="903" y="0"/>
                    <a:pt x="903" y="0"/>
                  </a:cubicBezTo>
                  <a:cubicBezTo>
                    <a:pt x="903" y="0"/>
                    <a:pt x="902" y="1"/>
                    <a:pt x="899" y="2"/>
                  </a:cubicBezTo>
                  <a:cubicBezTo>
                    <a:pt x="897" y="3"/>
                    <a:pt x="893" y="5"/>
                    <a:pt x="889" y="8"/>
                  </a:cubicBezTo>
                  <a:cubicBezTo>
                    <a:pt x="886" y="10"/>
                    <a:pt x="884" y="11"/>
                    <a:pt x="881" y="13"/>
                  </a:cubicBezTo>
                  <a:cubicBezTo>
                    <a:pt x="878" y="15"/>
                    <a:pt x="875" y="17"/>
                    <a:pt x="872" y="20"/>
                  </a:cubicBezTo>
                  <a:cubicBezTo>
                    <a:pt x="866" y="25"/>
                    <a:pt x="859" y="31"/>
                    <a:pt x="852" y="39"/>
                  </a:cubicBezTo>
                  <a:cubicBezTo>
                    <a:pt x="839" y="54"/>
                    <a:pt x="826" y="76"/>
                    <a:pt x="818" y="103"/>
                  </a:cubicBezTo>
                  <a:cubicBezTo>
                    <a:pt x="815" y="117"/>
                    <a:pt x="812" y="132"/>
                    <a:pt x="811" y="148"/>
                  </a:cubicBezTo>
                  <a:cubicBezTo>
                    <a:pt x="810" y="156"/>
                    <a:pt x="810" y="164"/>
                    <a:pt x="810" y="172"/>
                  </a:cubicBezTo>
                  <a:cubicBezTo>
                    <a:pt x="810" y="181"/>
                    <a:pt x="810" y="189"/>
                    <a:pt x="809" y="198"/>
                  </a:cubicBezTo>
                  <a:cubicBezTo>
                    <a:pt x="809" y="203"/>
                    <a:pt x="808" y="207"/>
                    <a:pt x="808" y="212"/>
                  </a:cubicBezTo>
                  <a:cubicBezTo>
                    <a:pt x="808" y="216"/>
                    <a:pt x="808" y="221"/>
                    <a:pt x="808" y="225"/>
                  </a:cubicBezTo>
                  <a:cubicBezTo>
                    <a:pt x="808" y="234"/>
                    <a:pt x="807" y="244"/>
                    <a:pt x="807" y="253"/>
                  </a:cubicBezTo>
                  <a:cubicBezTo>
                    <a:pt x="805" y="273"/>
                    <a:pt x="802" y="292"/>
                    <a:pt x="799" y="312"/>
                  </a:cubicBezTo>
                  <a:cubicBezTo>
                    <a:pt x="791" y="352"/>
                    <a:pt x="778" y="394"/>
                    <a:pt x="762" y="435"/>
                  </a:cubicBezTo>
                  <a:cubicBezTo>
                    <a:pt x="745" y="476"/>
                    <a:pt x="723" y="517"/>
                    <a:pt x="699" y="556"/>
                  </a:cubicBezTo>
                  <a:cubicBezTo>
                    <a:pt x="674" y="596"/>
                    <a:pt x="645" y="634"/>
                    <a:pt x="614" y="670"/>
                  </a:cubicBezTo>
                  <a:cubicBezTo>
                    <a:pt x="584" y="705"/>
                    <a:pt x="550" y="739"/>
                    <a:pt x="516" y="771"/>
                  </a:cubicBezTo>
                  <a:cubicBezTo>
                    <a:pt x="482" y="802"/>
                    <a:pt x="447" y="832"/>
                    <a:pt x="412" y="858"/>
                  </a:cubicBezTo>
                  <a:cubicBezTo>
                    <a:pt x="376" y="885"/>
                    <a:pt x="341" y="910"/>
                    <a:pt x="307" y="932"/>
                  </a:cubicBezTo>
                  <a:cubicBezTo>
                    <a:pt x="273" y="954"/>
                    <a:pt x="240" y="974"/>
                    <a:pt x="210" y="992"/>
                  </a:cubicBezTo>
                  <a:cubicBezTo>
                    <a:pt x="202" y="996"/>
                    <a:pt x="195" y="1000"/>
                    <a:pt x="187" y="1004"/>
                  </a:cubicBezTo>
                  <a:cubicBezTo>
                    <a:pt x="180" y="1009"/>
                    <a:pt x="173" y="1012"/>
                    <a:pt x="166" y="1016"/>
                  </a:cubicBezTo>
                  <a:cubicBezTo>
                    <a:pt x="151" y="1024"/>
                    <a:pt x="138" y="1031"/>
                    <a:pt x="125" y="1038"/>
                  </a:cubicBezTo>
                  <a:cubicBezTo>
                    <a:pt x="112" y="1045"/>
                    <a:pt x="100" y="1050"/>
                    <a:pt x="89" y="1056"/>
                  </a:cubicBezTo>
                  <a:cubicBezTo>
                    <a:pt x="78" y="1062"/>
                    <a:pt x="68" y="1067"/>
                    <a:pt x="59" y="1071"/>
                  </a:cubicBezTo>
                  <a:cubicBezTo>
                    <a:pt x="40" y="1080"/>
                    <a:pt x="25" y="1087"/>
                    <a:pt x="15" y="1092"/>
                  </a:cubicBezTo>
                  <a:cubicBezTo>
                    <a:pt x="5" y="1096"/>
                    <a:pt x="0" y="1099"/>
                    <a:pt x="0" y="109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212"/>
            <p:cNvSpPr>
              <a:spLocks/>
            </p:cNvSpPr>
            <p:nvPr/>
          </p:nvSpPr>
          <p:spPr bwMode="auto">
            <a:xfrm>
              <a:off x="1994400" y="1508942"/>
              <a:ext cx="161781" cy="150342"/>
            </a:xfrm>
            <a:custGeom>
              <a:avLst/>
              <a:gdLst>
                <a:gd name="T0" fmla="*/ 116 w 416"/>
                <a:gd name="T1" fmla="*/ 372 h 389"/>
                <a:gd name="T2" fmla="*/ 12 w 416"/>
                <a:gd name="T3" fmla="*/ 263 h 389"/>
                <a:gd name="T4" fmla="*/ 1 w 416"/>
                <a:gd name="T5" fmla="*/ 183 h 389"/>
                <a:gd name="T6" fmla="*/ 5 w 416"/>
                <a:gd name="T7" fmla="*/ 158 h 389"/>
                <a:gd name="T8" fmla="*/ 15 w 416"/>
                <a:gd name="T9" fmla="*/ 127 h 389"/>
                <a:gd name="T10" fmla="*/ 30 w 416"/>
                <a:gd name="T11" fmla="*/ 97 h 389"/>
                <a:gd name="T12" fmla="*/ 46 w 416"/>
                <a:gd name="T13" fmla="*/ 75 h 389"/>
                <a:gd name="T14" fmla="*/ 124 w 416"/>
                <a:gd name="T15" fmla="*/ 17 h 389"/>
                <a:gd name="T16" fmla="*/ 151 w 416"/>
                <a:gd name="T17" fmla="*/ 8 h 389"/>
                <a:gd name="T18" fmla="*/ 187 w 416"/>
                <a:gd name="T19" fmla="*/ 2 h 389"/>
                <a:gd name="T20" fmla="*/ 205 w 416"/>
                <a:gd name="T21" fmla="*/ 1 h 389"/>
                <a:gd name="T22" fmla="*/ 208 w 416"/>
                <a:gd name="T23" fmla="*/ 0 h 389"/>
                <a:gd name="T24" fmla="*/ 229 w 416"/>
                <a:gd name="T25" fmla="*/ 1 h 389"/>
                <a:gd name="T26" fmla="*/ 265 w 416"/>
                <a:gd name="T27" fmla="*/ 8 h 389"/>
                <a:gd name="T28" fmla="*/ 330 w 416"/>
                <a:gd name="T29" fmla="*/ 38 h 389"/>
                <a:gd name="T30" fmla="*/ 394 w 416"/>
                <a:gd name="T31" fmla="*/ 111 h 389"/>
                <a:gd name="T32" fmla="*/ 403 w 416"/>
                <a:gd name="T33" fmla="*/ 129 h 389"/>
                <a:gd name="T34" fmla="*/ 408 w 416"/>
                <a:gd name="T35" fmla="*/ 145 h 389"/>
                <a:gd name="T36" fmla="*/ 414 w 416"/>
                <a:gd name="T37" fmla="*/ 174 h 389"/>
                <a:gd name="T38" fmla="*/ 416 w 416"/>
                <a:gd name="T39" fmla="*/ 202 h 389"/>
                <a:gd name="T40" fmla="*/ 416 w 416"/>
                <a:gd name="T41" fmla="*/ 206 h 389"/>
                <a:gd name="T42" fmla="*/ 415 w 416"/>
                <a:gd name="T43" fmla="*/ 223 h 389"/>
                <a:gd name="T44" fmla="*/ 407 w 416"/>
                <a:gd name="T45" fmla="*/ 259 h 389"/>
                <a:gd name="T46" fmla="*/ 327 w 416"/>
                <a:gd name="T47" fmla="*/ 360 h 389"/>
                <a:gd name="T48" fmla="*/ 255 w 416"/>
                <a:gd name="T49" fmla="*/ 387 h 389"/>
                <a:gd name="T50" fmla="*/ 227 w 416"/>
                <a:gd name="T51" fmla="*/ 389 h 389"/>
                <a:gd name="T52" fmla="*/ 254 w 416"/>
                <a:gd name="T53" fmla="*/ 382 h 389"/>
                <a:gd name="T54" fmla="*/ 319 w 416"/>
                <a:gd name="T55" fmla="*/ 348 h 389"/>
                <a:gd name="T56" fmla="*/ 342 w 416"/>
                <a:gd name="T57" fmla="*/ 325 h 389"/>
                <a:gd name="T58" fmla="*/ 378 w 416"/>
                <a:gd name="T59" fmla="*/ 261 h 389"/>
                <a:gd name="T60" fmla="*/ 385 w 416"/>
                <a:gd name="T61" fmla="*/ 232 h 389"/>
                <a:gd name="T62" fmla="*/ 386 w 416"/>
                <a:gd name="T63" fmla="*/ 205 h 389"/>
                <a:gd name="T64" fmla="*/ 386 w 416"/>
                <a:gd name="T65" fmla="*/ 204 h 389"/>
                <a:gd name="T66" fmla="*/ 385 w 416"/>
                <a:gd name="T67" fmla="*/ 189 h 389"/>
                <a:gd name="T68" fmla="*/ 377 w 416"/>
                <a:gd name="T69" fmla="*/ 155 h 389"/>
                <a:gd name="T70" fmla="*/ 371 w 416"/>
                <a:gd name="T71" fmla="*/ 142 h 389"/>
                <a:gd name="T72" fmla="*/ 364 w 416"/>
                <a:gd name="T73" fmla="*/ 127 h 389"/>
                <a:gd name="T74" fmla="*/ 344 w 416"/>
                <a:gd name="T75" fmla="*/ 100 h 389"/>
                <a:gd name="T76" fmla="*/ 327 w 416"/>
                <a:gd name="T77" fmla="*/ 83 h 389"/>
                <a:gd name="T78" fmla="*/ 267 w 416"/>
                <a:gd name="T79" fmla="*/ 49 h 389"/>
                <a:gd name="T80" fmla="*/ 244 w 416"/>
                <a:gd name="T81" fmla="*/ 42 h 389"/>
                <a:gd name="T82" fmla="*/ 221 w 416"/>
                <a:gd name="T83" fmla="*/ 40 h 389"/>
                <a:gd name="T84" fmla="*/ 208 w 416"/>
                <a:gd name="T85" fmla="*/ 39 h 389"/>
                <a:gd name="T86" fmla="*/ 202 w 416"/>
                <a:gd name="T87" fmla="*/ 39 h 389"/>
                <a:gd name="T88" fmla="*/ 185 w 416"/>
                <a:gd name="T89" fmla="*/ 41 h 389"/>
                <a:gd name="T90" fmla="*/ 156 w 416"/>
                <a:gd name="T91" fmla="*/ 46 h 389"/>
                <a:gd name="T92" fmla="*/ 128 w 416"/>
                <a:gd name="T93" fmla="*/ 57 h 389"/>
                <a:gd name="T94" fmla="*/ 66 w 416"/>
                <a:gd name="T95" fmla="*/ 107 h 389"/>
                <a:gd name="T96" fmla="*/ 53 w 416"/>
                <a:gd name="T97" fmla="*/ 125 h 389"/>
                <a:gd name="T98" fmla="*/ 43 w 416"/>
                <a:gd name="T99" fmla="*/ 145 h 389"/>
                <a:gd name="T100" fmla="*/ 34 w 416"/>
                <a:gd name="T101" fmla="*/ 171 h 389"/>
                <a:gd name="T102" fmla="*/ 30 w 416"/>
                <a:gd name="T103" fmla="*/ 197 h 389"/>
                <a:gd name="T104" fmla="*/ 49 w 416"/>
                <a:gd name="T105" fmla="*/ 291 h 389"/>
                <a:gd name="T106" fmla="*/ 67 w 416"/>
                <a:gd name="T107" fmla="*/ 319 h 389"/>
                <a:gd name="T108" fmla="*/ 119 w 416"/>
                <a:gd name="T109" fmla="*/ 365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16" h="389">
                  <a:moveTo>
                    <a:pt x="163" y="385"/>
                  </a:moveTo>
                  <a:cubicBezTo>
                    <a:pt x="163" y="385"/>
                    <a:pt x="159" y="384"/>
                    <a:pt x="150" y="383"/>
                  </a:cubicBezTo>
                  <a:cubicBezTo>
                    <a:pt x="142" y="381"/>
                    <a:pt x="130" y="378"/>
                    <a:pt x="116" y="372"/>
                  </a:cubicBezTo>
                  <a:cubicBezTo>
                    <a:pt x="102" y="366"/>
                    <a:pt x="84" y="357"/>
                    <a:pt x="67" y="342"/>
                  </a:cubicBezTo>
                  <a:cubicBezTo>
                    <a:pt x="51" y="328"/>
                    <a:pt x="33" y="308"/>
                    <a:pt x="21" y="283"/>
                  </a:cubicBezTo>
                  <a:cubicBezTo>
                    <a:pt x="18" y="277"/>
                    <a:pt x="15" y="270"/>
                    <a:pt x="12" y="263"/>
                  </a:cubicBezTo>
                  <a:cubicBezTo>
                    <a:pt x="10" y="257"/>
                    <a:pt x="8" y="249"/>
                    <a:pt x="6" y="242"/>
                  </a:cubicBezTo>
                  <a:cubicBezTo>
                    <a:pt x="2" y="227"/>
                    <a:pt x="0" y="211"/>
                    <a:pt x="1" y="195"/>
                  </a:cubicBezTo>
                  <a:cubicBezTo>
                    <a:pt x="1" y="191"/>
                    <a:pt x="1" y="188"/>
                    <a:pt x="1" y="183"/>
                  </a:cubicBezTo>
                  <a:cubicBezTo>
                    <a:pt x="2" y="179"/>
                    <a:pt x="2" y="175"/>
                    <a:pt x="3" y="171"/>
                  </a:cubicBezTo>
                  <a:cubicBezTo>
                    <a:pt x="3" y="168"/>
                    <a:pt x="4" y="166"/>
                    <a:pt x="4" y="164"/>
                  </a:cubicBezTo>
                  <a:cubicBezTo>
                    <a:pt x="5" y="158"/>
                    <a:pt x="5" y="158"/>
                    <a:pt x="5" y="158"/>
                  </a:cubicBezTo>
                  <a:cubicBezTo>
                    <a:pt x="6" y="154"/>
                    <a:pt x="7" y="150"/>
                    <a:pt x="8" y="145"/>
                  </a:cubicBezTo>
                  <a:cubicBezTo>
                    <a:pt x="10" y="141"/>
                    <a:pt x="11" y="137"/>
                    <a:pt x="13" y="133"/>
                  </a:cubicBezTo>
                  <a:cubicBezTo>
                    <a:pt x="15" y="127"/>
                    <a:pt x="15" y="127"/>
                    <a:pt x="15" y="127"/>
                  </a:cubicBezTo>
                  <a:cubicBezTo>
                    <a:pt x="16" y="125"/>
                    <a:pt x="17" y="123"/>
                    <a:pt x="18" y="121"/>
                  </a:cubicBezTo>
                  <a:cubicBezTo>
                    <a:pt x="20" y="117"/>
                    <a:pt x="21" y="113"/>
                    <a:pt x="23" y="109"/>
                  </a:cubicBezTo>
                  <a:cubicBezTo>
                    <a:pt x="26" y="105"/>
                    <a:pt x="28" y="101"/>
                    <a:pt x="30" y="97"/>
                  </a:cubicBezTo>
                  <a:cubicBezTo>
                    <a:pt x="34" y="92"/>
                    <a:pt x="34" y="92"/>
                    <a:pt x="34" y="92"/>
                  </a:cubicBezTo>
                  <a:cubicBezTo>
                    <a:pt x="38" y="86"/>
                    <a:pt x="38" y="86"/>
                    <a:pt x="38" y="86"/>
                  </a:cubicBezTo>
                  <a:cubicBezTo>
                    <a:pt x="41" y="82"/>
                    <a:pt x="43" y="79"/>
                    <a:pt x="46" y="75"/>
                  </a:cubicBezTo>
                  <a:cubicBezTo>
                    <a:pt x="52" y="69"/>
                    <a:pt x="58" y="61"/>
                    <a:pt x="65" y="55"/>
                  </a:cubicBezTo>
                  <a:cubicBezTo>
                    <a:pt x="79" y="43"/>
                    <a:pt x="95" y="32"/>
                    <a:pt x="111" y="24"/>
                  </a:cubicBezTo>
                  <a:cubicBezTo>
                    <a:pt x="116" y="22"/>
                    <a:pt x="120" y="19"/>
                    <a:pt x="124" y="17"/>
                  </a:cubicBezTo>
                  <a:cubicBezTo>
                    <a:pt x="129" y="16"/>
                    <a:pt x="133" y="14"/>
                    <a:pt x="138" y="12"/>
                  </a:cubicBezTo>
                  <a:cubicBezTo>
                    <a:pt x="144" y="10"/>
                    <a:pt x="144" y="10"/>
                    <a:pt x="144" y="10"/>
                  </a:cubicBezTo>
                  <a:cubicBezTo>
                    <a:pt x="147" y="9"/>
                    <a:pt x="149" y="9"/>
                    <a:pt x="151" y="8"/>
                  </a:cubicBezTo>
                  <a:cubicBezTo>
                    <a:pt x="165" y="5"/>
                    <a:pt x="165" y="5"/>
                    <a:pt x="165" y="5"/>
                  </a:cubicBezTo>
                  <a:cubicBezTo>
                    <a:pt x="180" y="3"/>
                    <a:pt x="180" y="3"/>
                    <a:pt x="180" y="3"/>
                  </a:cubicBezTo>
                  <a:cubicBezTo>
                    <a:pt x="187" y="2"/>
                    <a:pt x="187" y="2"/>
                    <a:pt x="187" y="2"/>
                  </a:cubicBezTo>
                  <a:cubicBezTo>
                    <a:pt x="194" y="1"/>
                    <a:pt x="194" y="1"/>
                    <a:pt x="194" y="1"/>
                  </a:cubicBezTo>
                  <a:cubicBezTo>
                    <a:pt x="201" y="1"/>
                    <a:pt x="201" y="1"/>
                    <a:pt x="201" y="1"/>
                  </a:cubicBezTo>
                  <a:cubicBezTo>
                    <a:pt x="205" y="1"/>
                    <a:pt x="205" y="1"/>
                    <a:pt x="205" y="1"/>
                  </a:cubicBezTo>
                  <a:cubicBezTo>
                    <a:pt x="207" y="0"/>
                    <a:pt x="207" y="0"/>
                    <a:pt x="207" y="0"/>
                  </a:cubicBezTo>
                  <a:cubicBezTo>
                    <a:pt x="207" y="0"/>
                    <a:pt x="207" y="0"/>
                    <a:pt x="207" y="0"/>
                  </a:cubicBezTo>
                  <a:cubicBezTo>
                    <a:pt x="208" y="0"/>
                    <a:pt x="208" y="0"/>
                    <a:pt x="208" y="0"/>
                  </a:cubicBezTo>
                  <a:cubicBezTo>
                    <a:pt x="207" y="0"/>
                    <a:pt x="209" y="0"/>
                    <a:pt x="209" y="0"/>
                  </a:cubicBezTo>
                  <a:cubicBezTo>
                    <a:pt x="222" y="1"/>
                    <a:pt x="222" y="1"/>
                    <a:pt x="222" y="1"/>
                  </a:cubicBezTo>
                  <a:cubicBezTo>
                    <a:pt x="229" y="1"/>
                    <a:pt x="229" y="1"/>
                    <a:pt x="229" y="1"/>
                  </a:cubicBezTo>
                  <a:cubicBezTo>
                    <a:pt x="236" y="2"/>
                    <a:pt x="236" y="2"/>
                    <a:pt x="236" y="2"/>
                  </a:cubicBezTo>
                  <a:cubicBezTo>
                    <a:pt x="241" y="3"/>
                    <a:pt x="246" y="4"/>
                    <a:pt x="251" y="5"/>
                  </a:cubicBezTo>
                  <a:cubicBezTo>
                    <a:pt x="265" y="8"/>
                    <a:pt x="265" y="8"/>
                    <a:pt x="265" y="8"/>
                  </a:cubicBezTo>
                  <a:cubicBezTo>
                    <a:pt x="268" y="9"/>
                    <a:pt x="270" y="9"/>
                    <a:pt x="272" y="10"/>
                  </a:cubicBezTo>
                  <a:cubicBezTo>
                    <a:pt x="279" y="12"/>
                    <a:pt x="279" y="12"/>
                    <a:pt x="279" y="12"/>
                  </a:cubicBezTo>
                  <a:cubicBezTo>
                    <a:pt x="297" y="18"/>
                    <a:pt x="314" y="28"/>
                    <a:pt x="330" y="38"/>
                  </a:cubicBezTo>
                  <a:cubicBezTo>
                    <a:pt x="346" y="49"/>
                    <a:pt x="359" y="62"/>
                    <a:pt x="371" y="76"/>
                  </a:cubicBezTo>
                  <a:cubicBezTo>
                    <a:pt x="377" y="84"/>
                    <a:pt x="383" y="91"/>
                    <a:pt x="387" y="99"/>
                  </a:cubicBezTo>
                  <a:cubicBezTo>
                    <a:pt x="390" y="103"/>
                    <a:pt x="392" y="106"/>
                    <a:pt x="394" y="111"/>
                  </a:cubicBezTo>
                  <a:cubicBezTo>
                    <a:pt x="396" y="115"/>
                    <a:pt x="398" y="119"/>
                    <a:pt x="400" y="123"/>
                  </a:cubicBezTo>
                  <a:cubicBezTo>
                    <a:pt x="402" y="126"/>
                    <a:pt x="402" y="126"/>
                    <a:pt x="402" y="126"/>
                  </a:cubicBezTo>
                  <a:cubicBezTo>
                    <a:pt x="403" y="129"/>
                    <a:pt x="403" y="129"/>
                    <a:pt x="403" y="129"/>
                  </a:cubicBezTo>
                  <a:cubicBezTo>
                    <a:pt x="405" y="135"/>
                    <a:pt x="405" y="135"/>
                    <a:pt x="405" y="135"/>
                  </a:cubicBezTo>
                  <a:cubicBezTo>
                    <a:pt x="407" y="142"/>
                    <a:pt x="407" y="142"/>
                    <a:pt x="407" y="142"/>
                  </a:cubicBezTo>
                  <a:cubicBezTo>
                    <a:pt x="408" y="145"/>
                    <a:pt x="408" y="145"/>
                    <a:pt x="408" y="145"/>
                  </a:cubicBezTo>
                  <a:cubicBezTo>
                    <a:pt x="409" y="148"/>
                    <a:pt x="409" y="148"/>
                    <a:pt x="409" y="148"/>
                  </a:cubicBezTo>
                  <a:cubicBezTo>
                    <a:pt x="410" y="152"/>
                    <a:pt x="411" y="157"/>
                    <a:pt x="412" y="161"/>
                  </a:cubicBezTo>
                  <a:cubicBezTo>
                    <a:pt x="414" y="165"/>
                    <a:pt x="414" y="169"/>
                    <a:pt x="414" y="174"/>
                  </a:cubicBezTo>
                  <a:cubicBezTo>
                    <a:pt x="415" y="178"/>
                    <a:pt x="416" y="182"/>
                    <a:pt x="416" y="186"/>
                  </a:cubicBezTo>
                  <a:cubicBezTo>
                    <a:pt x="416" y="191"/>
                    <a:pt x="416" y="195"/>
                    <a:pt x="416" y="199"/>
                  </a:cubicBezTo>
                  <a:cubicBezTo>
                    <a:pt x="416" y="202"/>
                    <a:pt x="416" y="202"/>
                    <a:pt x="416" y="202"/>
                  </a:cubicBezTo>
                  <a:cubicBezTo>
                    <a:pt x="416" y="204"/>
                    <a:pt x="416" y="204"/>
                    <a:pt x="416" y="204"/>
                  </a:cubicBezTo>
                  <a:cubicBezTo>
                    <a:pt x="416" y="205"/>
                    <a:pt x="416" y="205"/>
                    <a:pt x="416" y="205"/>
                  </a:cubicBezTo>
                  <a:cubicBezTo>
                    <a:pt x="416" y="205"/>
                    <a:pt x="416" y="204"/>
                    <a:pt x="416" y="206"/>
                  </a:cubicBezTo>
                  <a:cubicBezTo>
                    <a:pt x="416" y="206"/>
                    <a:pt x="416" y="206"/>
                    <a:pt x="416" y="206"/>
                  </a:cubicBezTo>
                  <a:cubicBezTo>
                    <a:pt x="416" y="212"/>
                    <a:pt x="416" y="212"/>
                    <a:pt x="416" y="212"/>
                  </a:cubicBezTo>
                  <a:cubicBezTo>
                    <a:pt x="416" y="216"/>
                    <a:pt x="415" y="219"/>
                    <a:pt x="415" y="223"/>
                  </a:cubicBezTo>
                  <a:cubicBezTo>
                    <a:pt x="414" y="227"/>
                    <a:pt x="413" y="232"/>
                    <a:pt x="413" y="236"/>
                  </a:cubicBezTo>
                  <a:cubicBezTo>
                    <a:pt x="412" y="240"/>
                    <a:pt x="411" y="244"/>
                    <a:pt x="410" y="248"/>
                  </a:cubicBezTo>
                  <a:cubicBezTo>
                    <a:pt x="409" y="251"/>
                    <a:pt x="408" y="255"/>
                    <a:pt x="407" y="259"/>
                  </a:cubicBezTo>
                  <a:cubicBezTo>
                    <a:pt x="406" y="263"/>
                    <a:pt x="404" y="266"/>
                    <a:pt x="403" y="270"/>
                  </a:cubicBezTo>
                  <a:cubicBezTo>
                    <a:pt x="397" y="284"/>
                    <a:pt x="390" y="296"/>
                    <a:pt x="382" y="308"/>
                  </a:cubicBezTo>
                  <a:cubicBezTo>
                    <a:pt x="366" y="331"/>
                    <a:pt x="346" y="348"/>
                    <a:pt x="327" y="360"/>
                  </a:cubicBezTo>
                  <a:cubicBezTo>
                    <a:pt x="309" y="372"/>
                    <a:pt x="290" y="378"/>
                    <a:pt x="275" y="383"/>
                  </a:cubicBezTo>
                  <a:cubicBezTo>
                    <a:pt x="271" y="384"/>
                    <a:pt x="268" y="385"/>
                    <a:pt x="265" y="385"/>
                  </a:cubicBezTo>
                  <a:cubicBezTo>
                    <a:pt x="261" y="386"/>
                    <a:pt x="258" y="386"/>
                    <a:pt x="255" y="387"/>
                  </a:cubicBezTo>
                  <a:cubicBezTo>
                    <a:pt x="252" y="387"/>
                    <a:pt x="249" y="388"/>
                    <a:pt x="247" y="388"/>
                  </a:cubicBezTo>
                  <a:cubicBezTo>
                    <a:pt x="244" y="389"/>
                    <a:pt x="242" y="389"/>
                    <a:pt x="240" y="389"/>
                  </a:cubicBezTo>
                  <a:cubicBezTo>
                    <a:pt x="231" y="389"/>
                    <a:pt x="227" y="389"/>
                    <a:pt x="227" y="389"/>
                  </a:cubicBezTo>
                  <a:cubicBezTo>
                    <a:pt x="227" y="389"/>
                    <a:pt x="231" y="388"/>
                    <a:pt x="239" y="387"/>
                  </a:cubicBezTo>
                  <a:cubicBezTo>
                    <a:pt x="241" y="386"/>
                    <a:pt x="244" y="386"/>
                    <a:pt x="246" y="385"/>
                  </a:cubicBezTo>
                  <a:cubicBezTo>
                    <a:pt x="248" y="384"/>
                    <a:pt x="251" y="383"/>
                    <a:pt x="254" y="382"/>
                  </a:cubicBezTo>
                  <a:cubicBezTo>
                    <a:pt x="257" y="381"/>
                    <a:pt x="260" y="381"/>
                    <a:pt x="263" y="379"/>
                  </a:cubicBezTo>
                  <a:cubicBezTo>
                    <a:pt x="266" y="378"/>
                    <a:pt x="269" y="377"/>
                    <a:pt x="273" y="375"/>
                  </a:cubicBezTo>
                  <a:cubicBezTo>
                    <a:pt x="287" y="369"/>
                    <a:pt x="303" y="361"/>
                    <a:pt x="319" y="348"/>
                  </a:cubicBezTo>
                  <a:cubicBezTo>
                    <a:pt x="323" y="345"/>
                    <a:pt x="327" y="341"/>
                    <a:pt x="331" y="337"/>
                  </a:cubicBezTo>
                  <a:cubicBezTo>
                    <a:pt x="333" y="335"/>
                    <a:pt x="335" y="333"/>
                    <a:pt x="337" y="331"/>
                  </a:cubicBezTo>
                  <a:cubicBezTo>
                    <a:pt x="338" y="329"/>
                    <a:pt x="340" y="327"/>
                    <a:pt x="342" y="325"/>
                  </a:cubicBezTo>
                  <a:cubicBezTo>
                    <a:pt x="346" y="321"/>
                    <a:pt x="350" y="316"/>
                    <a:pt x="353" y="311"/>
                  </a:cubicBezTo>
                  <a:cubicBezTo>
                    <a:pt x="357" y="306"/>
                    <a:pt x="360" y="301"/>
                    <a:pt x="363" y="296"/>
                  </a:cubicBezTo>
                  <a:cubicBezTo>
                    <a:pt x="369" y="285"/>
                    <a:pt x="375" y="274"/>
                    <a:pt x="378" y="261"/>
                  </a:cubicBezTo>
                  <a:cubicBezTo>
                    <a:pt x="379" y="258"/>
                    <a:pt x="381" y="255"/>
                    <a:pt x="381" y="251"/>
                  </a:cubicBezTo>
                  <a:cubicBezTo>
                    <a:pt x="382" y="248"/>
                    <a:pt x="383" y="245"/>
                    <a:pt x="383" y="241"/>
                  </a:cubicBezTo>
                  <a:cubicBezTo>
                    <a:pt x="384" y="238"/>
                    <a:pt x="384" y="235"/>
                    <a:pt x="385" y="232"/>
                  </a:cubicBezTo>
                  <a:cubicBezTo>
                    <a:pt x="385" y="228"/>
                    <a:pt x="385" y="225"/>
                    <a:pt x="386" y="222"/>
                  </a:cubicBezTo>
                  <a:cubicBezTo>
                    <a:pt x="386" y="218"/>
                    <a:pt x="386" y="214"/>
                    <a:pt x="386" y="210"/>
                  </a:cubicBezTo>
                  <a:cubicBezTo>
                    <a:pt x="386" y="205"/>
                    <a:pt x="386" y="205"/>
                    <a:pt x="386" y="205"/>
                  </a:cubicBezTo>
                  <a:cubicBezTo>
                    <a:pt x="386" y="204"/>
                    <a:pt x="386" y="204"/>
                    <a:pt x="386" y="204"/>
                  </a:cubicBezTo>
                  <a:cubicBezTo>
                    <a:pt x="386" y="206"/>
                    <a:pt x="386" y="204"/>
                    <a:pt x="386" y="205"/>
                  </a:cubicBezTo>
                  <a:cubicBezTo>
                    <a:pt x="386" y="204"/>
                    <a:pt x="386" y="204"/>
                    <a:pt x="386" y="204"/>
                  </a:cubicBezTo>
                  <a:cubicBezTo>
                    <a:pt x="386" y="203"/>
                    <a:pt x="386" y="203"/>
                    <a:pt x="386" y="203"/>
                  </a:cubicBezTo>
                  <a:cubicBezTo>
                    <a:pt x="386" y="200"/>
                    <a:pt x="386" y="200"/>
                    <a:pt x="386" y="200"/>
                  </a:cubicBezTo>
                  <a:cubicBezTo>
                    <a:pt x="385" y="197"/>
                    <a:pt x="385" y="193"/>
                    <a:pt x="385" y="189"/>
                  </a:cubicBezTo>
                  <a:cubicBezTo>
                    <a:pt x="385" y="186"/>
                    <a:pt x="384" y="182"/>
                    <a:pt x="383" y="179"/>
                  </a:cubicBezTo>
                  <a:cubicBezTo>
                    <a:pt x="382" y="172"/>
                    <a:pt x="380" y="165"/>
                    <a:pt x="378" y="158"/>
                  </a:cubicBezTo>
                  <a:cubicBezTo>
                    <a:pt x="377" y="155"/>
                    <a:pt x="377" y="155"/>
                    <a:pt x="377" y="155"/>
                  </a:cubicBezTo>
                  <a:cubicBezTo>
                    <a:pt x="376" y="152"/>
                    <a:pt x="376" y="152"/>
                    <a:pt x="376" y="152"/>
                  </a:cubicBezTo>
                  <a:cubicBezTo>
                    <a:pt x="374" y="147"/>
                    <a:pt x="374" y="147"/>
                    <a:pt x="374" y="147"/>
                  </a:cubicBezTo>
                  <a:cubicBezTo>
                    <a:pt x="371" y="142"/>
                    <a:pt x="371" y="142"/>
                    <a:pt x="371" y="142"/>
                  </a:cubicBezTo>
                  <a:cubicBezTo>
                    <a:pt x="370" y="140"/>
                    <a:pt x="370" y="140"/>
                    <a:pt x="370" y="140"/>
                  </a:cubicBezTo>
                  <a:cubicBezTo>
                    <a:pt x="369" y="137"/>
                    <a:pt x="369" y="137"/>
                    <a:pt x="369" y="137"/>
                  </a:cubicBezTo>
                  <a:cubicBezTo>
                    <a:pt x="367" y="134"/>
                    <a:pt x="366" y="131"/>
                    <a:pt x="364" y="127"/>
                  </a:cubicBezTo>
                  <a:cubicBezTo>
                    <a:pt x="363" y="126"/>
                    <a:pt x="362" y="124"/>
                    <a:pt x="361" y="122"/>
                  </a:cubicBezTo>
                  <a:cubicBezTo>
                    <a:pt x="358" y="118"/>
                    <a:pt x="358" y="118"/>
                    <a:pt x="358" y="118"/>
                  </a:cubicBezTo>
                  <a:cubicBezTo>
                    <a:pt x="354" y="111"/>
                    <a:pt x="349" y="106"/>
                    <a:pt x="344" y="100"/>
                  </a:cubicBezTo>
                  <a:cubicBezTo>
                    <a:pt x="341" y="97"/>
                    <a:pt x="339" y="94"/>
                    <a:pt x="336" y="91"/>
                  </a:cubicBezTo>
                  <a:cubicBezTo>
                    <a:pt x="332" y="87"/>
                    <a:pt x="332" y="87"/>
                    <a:pt x="332" y="87"/>
                  </a:cubicBezTo>
                  <a:cubicBezTo>
                    <a:pt x="327" y="83"/>
                    <a:pt x="327" y="83"/>
                    <a:pt x="327" y="83"/>
                  </a:cubicBezTo>
                  <a:cubicBezTo>
                    <a:pt x="324" y="81"/>
                    <a:pt x="322" y="78"/>
                    <a:pt x="319" y="76"/>
                  </a:cubicBezTo>
                  <a:cubicBezTo>
                    <a:pt x="309" y="69"/>
                    <a:pt x="309" y="69"/>
                    <a:pt x="309" y="69"/>
                  </a:cubicBezTo>
                  <a:cubicBezTo>
                    <a:pt x="296" y="61"/>
                    <a:pt x="282" y="53"/>
                    <a:pt x="267" y="49"/>
                  </a:cubicBezTo>
                  <a:cubicBezTo>
                    <a:pt x="261" y="47"/>
                    <a:pt x="261" y="47"/>
                    <a:pt x="261" y="47"/>
                  </a:cubicBezTo>
                  <a:cubicBezTo>
                    <a:pt x="259" y="46"/>
                    <a:pt x="257" y="46"/>
                    <a:pt x="255" y="45"/>
                  </a:cubicBezTo>
                  <a:cubicBezTo>
                    <a:pt x="244" y="42"/>
                    <a:pt x="244" y="42"/>
                    <a:pt x="244" y="42"/>
                  </a:cubicBezTo>
                  <a:cubicBezTo>
                    <a:pt x="233" y="41"/>
                    <a:pt x="233" y="41"/>
                    <a:pt x="233" y="41"/>
                  </a:cubicBezTo>
                  <a:cubicBezTo>
                    <a:pt x="227" y="40"/>
                    <a:pt x="227" y="40"/>
                    <a:pt x="227" y="40"/>
                  </a:cubicBezTo>
                  <a:cubicBezTo>
                    <a:pt x="221" y="40"/>
                    <a:pt x="221" y="40"/>
                    <a:pt x="221" y="40"/>
                  </a:cubicBezTo>
                  <a:cubicBezTo>
                    <a:pt x="207" y="39"/>
                    <a:pt x="207" y="39"/>
                    <a:pt x="207" y="39"/>
                  </a:cubicBezTo>
                  <a:cubicBezTo>
                    <a:pt x="207" y="39"/>
                    <a:pt x="209" y="39"/>
                    <a:pt x="208" y="39"/>
                  </a:cubicBezTo>
                  <a:cubicBezTo>
                    <a:pt x="208" y="39"/>
                    <a:pt x="208" y="39"/>
                    <a:pt x="208" y="39"/>
                  </a:cubicBezTo>
                  <a:cubicBezTo>
                    <a:pt x="207" y="39"/>
                    <a:pt x="207" y="39"/>
                    <a:pt x="207" y="39"/>
                  </a:cubicBezTo>
                  <a:cubicBezTo>
                    <a:pt x="205" y="39"/>
                    <a:pt x="205" y="39"/>
                    <a:pt x="205" y="39"/>
                  </a:cubicBezTo>
                  <a:cubicBezTo>
                    <a:pt x="202" y="39"/>
                    <a:pt x="202" y="39"/>
                    <a:pt x="202" y="39"/>
                  </a:cubicBezTo>
                  <a:cubicBezTo>
                    <a:pt x="196" y="40"/>
                    <a:pt x="196" y="40"/>
                    <a:pt x="196" y="40"/>
                  </a:cubicBezTo>
                  <a:cubicBezTo>
                    <a:pt x="190" y="40"/>
                    <a:pt x="190" y="40"/>
                    <a:pt x="190" y="40"/>
                  </a:cubicBezTo>
                  <a:cubicBezTo>
                    <a:pt x="185" y="41"/>
                    <a:pt x="185" y="41"/>
                    <a:pt x="185" y="41"/>
                  </a:cubicBezTo>
                  <a:cubicBezTo>
                    <a:pt x="173" y="42"/>
                    <a:pt x="173" y="42"/>
                    <a:pt x="173" y="42"/>
                  </a:cubicBezTo>
                  <a:cubicBezTo>
                    <a:pt x="161" y="45"/>
                    <a:pt x="161" y="45"/>
                    <a:pt x="161" y="45"/>
                  </a:cubicBezTo>
                  <a:cubicBezTo>
                    <a:pt x="159" y="46"/>
                    <a:pt x="157" y="46"/>
                    <a:pt x="156" y="46"/>
                  </a:cubicBezTo>
                  <a:cubicBezTo>
                    <a:pt x="150" y="48"/>
                    <a:pt x="150" y="48"/>
                    <a:pt x="150" y="48"/>
                  </a:cubicBezTo>
                  <a:cubicBezTo>
                    <a:pt x="146" y="50"/>
                    <a:pt x="142" y="51"/>
                    <a:pt x="139" y="52"/>
                  </a:cubicBezTo>
                  <a:cubicBezTo>
                    <a:pt x="128" y="57"/>
                    <a:pt x="128" y="57"/>
                    <a:pt x="128" y="57"/>
                  </a:cubicBezTo>
                  <a:cubicBezTo>
                    <a:pt x="114" y="64"/>
                    <a:pt x="101" y="72"/>
                    <a:pt x="89" y="82"/>
                  </a:cubicBezTo>
                  <a:cubicBezTo>
                    <a:pt x="83" y="87"/>
                    <a:pt x="78" y="93"/>
                    <a:pt x="73" y="98"/>
                  </a:cubicBezTo>
                  <a:cubicBezTo>
                    <a:pt x="70" y="101"/>
                    <a:pt x="68" y="104"/>
                    <a:pt x="66" y="107"/>
                  </a:cubicBezTo>
                  <a:cubicBezTo>
                    <a:pt x="62" y="111"/>
                    <a:pt x="62" y="111"/>
                    <a:pt x="62" y="111"/>
                  </a:cubicBezTo>
                  <a:cubicBezTo>
                    <a:pt x="59" y="116"/>
                    <a:pt x="59" y="116"/>
                    <a:pt x="59" y="116"/>
                  </a:cubicBezTo>
                  <a:cubicBezTo>
                    <a:pt x="57" y="119"/>
                    <a:pt x="55" y="122"/>
                    <a:pt x="53" y="125"/>
                  </a:cubicBezTo>
                  <a:cubicBezTo>
                    <a:pt x="51" y="129"/>
                    <a:pt x="49" y="132"/>
                    <a:pt x="47" y="135"/>
                  </a:cubicBezTo>
                  <a:cubicBezTo>
                    <a:pt x="47" y="137"/>
                    <a:pt x="46" y="138"/>
                    <a:pt x="45" y="140"/>
                  </a:cubicBezTo>
                  <a:cubicBezTo>
                    <a:pt x="43" y="145"/>
                    <a:pt x="43" y="145"/>
                    <a:pt x="43" y="145"/>
                  </a:cubicBezTo>
                  <a:cubicBezTo>
                    <a:pt x="41" y="148"/>
                    <a:pt x="40" y="152"/>
                    <a:pt x="39" y="155"/>
                  </a:cubicBezTo>
                  <a:cubicBezTo>
                    <a:pt x="38" y="159"/>
                    <a:pt x="37" y="162"/>
                    <a:pt x="36" y="165"/>
                  </a:cubicBezTo>
                  <a:cubicBezTo>
                    <a:pt x="34" y="171"/>
                    <a:pt x="34" y="171"/>
                    <a:pt x="34" y="171"/>
                  </a:cubicBezTo>
                  <a:cubicBezTo>
                    <a:pt x="34" y="172"/>
                    <a:pt x="33" y="174"/>
                    <a:pt x="33" y="176"/>
                  </a:cubicBezTo>
                  <a:cubicBezTo>
                    <a:pt x="32" y="179"/>
                    <a:pt x="32" y="182"/>
                    <a:pt x="31" y="185"/>
                  </a:cubicBezTo>
                  <a:cubicBezTo>
                    <a:pt x="30" y="189"/>
                    <a:pt x="30" y="193"/>
                    <a:pt x="30" y="197"/>
                  </a:cubicBezTo>
                  <a:cubicBezTo>
                    <a:pt x="27" y="224"/>
                    <a:pt x="32" y="251"/>
                    <a:pt x="41" y="274"/>
                  </a:cubicBezTo>
                  <a:cubicBezTo>
                    <a:pt x="42" y="277"/>
                    <a:pt x="43" y="280"/>
                    <a:pt x="45" y="282"/>
                  </a:cubicBezTo>
                  <a:cubicBezTo>
                    <a:pt x="46" y="285"/>
                    <a:pt x="47" y="288"/>
                    <a:pt x="49" y="291"/>
                  </a:cubicBezTo>
                  <a:cubicBezTo>
                    <a:pt x="50" y="293"/>
                    <a:pt x="52" y="296"/>
                    <a:pt x="53" y="298"/>
                  </a:cubicBezTo>
                  <a:cubicBezTo>
                    <a:pt x="54" y="301"/>
                    <a:pt x="56" y="303"/>
                    <a:pt x="57" y="306"/>
                  </a:cubicBezTo>
                  <a:cubicBezTo>
                    <a:pt x="61" y="310"/>
                    <a:pt x="64" y="315"/>
                    <a:pt x="67" y="319"/>
                  </a:cubicBezTo>
                  <a:cubicBezTo>
                    <a:pt x="69" y="321"/>
                    <a:pt x="71" y="324"/>
                    <a:pt x="72" y="326"/>
                  </a:cubicBezTo>
                  <a:cubicBezTo>
                    <a:pt x="74" y="328"/>
                    <a:pt x="76" y="329"/>
                    <a:pt x="78" y="331"/>
                  </a:cubicBezTo>
                  <a:cubicBezTo>
                    <a:pt x="92" y="346"/>
                    <a:pt x="106" y="357"/>
                    <a:pt x="119" y="365"/>
                  </a:cubicBezTo>
                  <a:cubicBezTo>
                    <a:pt x="132" y="373"/>
                    <a:pt x="143" y="378"/>
                    <a:pt x="151" y="381"/>
                  </a:cubicBezTo>
                  <a:cubicBezTo>
                    <a:pt x="159" y="384"/>
                    <a:pt x="163" y="385"/>
                    <a:pt x="163" y="38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213"/>
            <p:cNvSpPr>
              <a:spLocks/>
            </p:cNvSpPr>
            <p:nvPr/>
          </p:nvSpPr>
          <p:spPr bwMode="auto">
            <a:xfrm>
              <a:off x="2103071" y="1655198"/>
              <a:ext cx="119293" cy="97232"/>
            </a:xfrm>
            <a:custGeom>
              <a:avLst/>
              <a:gdLst>
                <a:gd name="T0" fmla="*/ 0 w 308"/>
                <a:gd name="T1" fmla="*/ 23 h 251"/>
                <a:gd name="T2" fmla="*/ 5 w 308"/>
                <a:gd name="T3" fmla="*/ 21 h 251"/>
                <a:gd name="T4" fmla="*/ 19 w 308"/>
                <a:gd name="T5" fmla="*/ 15 h 251"/>
                <a:gd name="T6" fmla="*/ 70 w 308"/>
                <a:gd name="T7" fmla="*/ 3 h 251"/>
                <a:gd name="T8" fmla="*/ 87 w 308"/>
                <a:gd name="T9" fmla="*/ 1 h 251"/>
                <a:gd name="T10" fmla="*/ 106 w 308"/>
                <a:gd name="T11" fmla="*/ 1 h 251"/>
                <a:gd name="T12" fmla="*/ 146 w 308"/>
                <a:gd name="T13" fmla="*/ 3 h 251"/>
                <a:gd name="T14" fmla="*/ 167 w 308"/>
                <a:gd name="T15" fmla="*/ 7 h 251"/>
                <a:gd name="T16" fmla="*/ 178 w 308"/>
                <a:gd name="T17" fmla="*/ 10 h 251"/>
                <a:gd name="T18" fmla="*/ 189 w 308"/>
                <a:gd name="T19" fmla="*/ 13 h 251"/>
                <a:gd name="T20" fmla="*/ 231 w 308"/>
                <a:gd name="T21" fmla="*/ 34 h 251"/>
                <a:gd name="T22" fmla="*/ 249 w 308"/>
                <a:gd name="T23" fmla="*/ 48 h 251"/>
                <a:gd name="T24" fmla="*/ 258 w 308"/>
                <a:gd name="T25" fmla="*/ 56 h 251"/>
                <a:gd name="T26" fmla="*/ 266 w 308"/>
                <a:gd name="T27" fmla="*/ 65 h 251"/>
                <a:gd name="T28" fmla="*/ 273 w 308"/>
                <a:gd name="T29" fmla="*/ 74 h 251"/>
                <a:gd name="T30" fmla="*/ 280 w 308"/>
                <a:gd name="T31" fmla="*/ 83 h 251"/>
                <a:gd name="T32" fmla="*/ 286 w 308"/>
                <a:gd name="T33" fmla="*/ 93 h 251"/>
                <a:gd name="T34" fmla="*/ 291 w 308"/>
                <a:gd name="T35" fmla="*/ 103 h 251"/>
                <a:gd name="T36" fmla="*/ 298 w 308"/>
                <a:gd name="T37" fmla="*/ 123 h 251"/>
                <a:gd name="T38" fmla="*/ 304 w 308"/>
                <a:gd name="T39" fmla="*/ 142 h 251"/>
                <a:gd name="T40" fmla="*/ 306 w 308"/>
                <a:gd name="T41" fmla="*/ 151 h 251"/>
                <a:gd name="T42" fmla="*/ 307 w 308"/>
                <a:gd name="T43" fmla="*/ 161 h 251"/>
                <a:gd name="T44" fmla="*/ 308 w 308"/>
                <a:gd name="T45" fmla="*/ 178 h 251"/>
                <a:gd name="T46" fmla="*/ 308 w 308"/>
                <a:gd name="T47" fmla="*/ 194 h 251"/>
                <a:gd name="T48" fmla="*/ 308 w 308"/>
                <a:gd name="T49" fmla="*/ 201 h 251"/>
                <a:gd name="T50" fmla="*/ 307 w 308"/>
                <a:gd name="T51" fmla="*/ 208 h 251"/>
                <a:gd name="T52" fmla="*/ 306 w 308"/>
                <a:gd name="T53" fmla="*/ 221 h 251"/>
                <a:gd name="T54" fmla="*/ 304 w 308"/>
                <a:gd name="T55" fmla="*/ 231 h 251"/>
                <a:gd name="T56" fmla="*/ 301 w 308"/>
                <a:gd name="T57" fmla="*/ 245 h 251"/>
                <a:gd name="T58" fmla="*/ 300 w 308"/>
                <a:gd name="T59" fmla="*/ 251 h 251"/>
                <a:gd name="T60" fmla="*/ 299 w 308"/>
                <a:gd name="T61" fmla="*/ 245 h 251"/>
                <a:gd name="T62" fmla="*/ 296 w 308"/>
                <a:gd name="T63" fmla="*/ 231 h 251"/>
                <a:gd name="T64" fmla="*/ 295 w 308"/>
                <a:gd name="T65" fmla="*/ 221 h 251"/>
                <a:gd name="T66" fmla="*/ 292 w 308"/>
                <a:gd name="T67" fmla="*/ 209 h 251"/>
                <a:gd name="T68" fmla="*/ 290 w 308"/>
                <a:gd name="T69" fmla="*/ 196 h 251"/>
                <a:gd name="T70" fmla="*/ 286 w 308"/>
                <a:gd name="T71" fmla="*/ 181 h 251"/>
                <a:gd name="T72" fmla="*/ 281 w 308"/>
                <a:gd name="T73" fmla="*/ 166 h 251"/>
                <a:gd name="T74" fmla="*/ 279 w 308"/>
                <a:gd name="T75" fmla="*/ 158 h 251"/>
                <a:gd name="T76" fmla="*/ 276 w 308"/>
                <a:gd name="T77" fmla="*/ 150 h 251"/>
                <a:gd name="T78" fmla="*/ 269 w 308"/>
                <a:gd name="T79" fmla="*/ 134 h 251"/>
                <a:gd name="T80" fmla="*/ 260 w 308"/>
                <a:gd name="T81" fmla="*/ 119 h 251"/>
                <a:gd name="T82" fmla="*/ 255 w 308"/>
                <a:gd name="T83" fmla="*/ 111 h 251"/>
                <a:gd name="T84" fmla="*/ 250 w 308"/>
                <a:gd name="T85" fmla="*/ 104 h 251"/>
                <a:gd name="T86" fmla="*/ 238 w 308"/>
                <a:gd name="T87" fmla="*/ 90 h 251"/>
                <a:gd name="T88" fmla="*/ 232 w 308"/>
                <a:gd name="T89" fmla="*/ 83 h 251"/>
                <a:gd name="T90" fmla="*/ 225 w 308"/>
                <a:gd name="T91" fmla="*/ 77 h 251"/>
                <a:gd name="T92" fmla="*/ 209 w 308"/>
                <a:gd name="T93" fmla="*/ 66 h 251"/>
                <a:gd name="T94" fmla="*/ 176 w 308"/>
                <a:gd name="T95" fmla="*/ 48 h 251"/>
                <a:gd name="T96" fmla="*/ 140 w 308"/>
                <a:gd name="T97" fmla="*/ 37 h 251"/>
                <a:gd name="T98" fmla="*/ 104 w 308"/>
                <a:gd name="T99" fmla="*/ 30 h 251"/>
                <a:gd name="T100" fmla="*/ 71 w 308"/>
                <a:gd name="T101" fmla="*/ 26 h 251"/>
                <a:gd name="T102" fmla="*/ 42 w 308"/>
                <a:gd name="T103" fmla="*/ 24 h 251"/>
                <a:gd name="T104" fmla="*/ 20 w 308"/>
                <a:gd name="T105" fmla="*/ 23 h 251"/>
                <a:gd name="T106" fmla="*/ 0 w 308"/>
                <a:gd name="T107" fmla="*/ 23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8" h="251">
                  <a:moveTo>
                    <a:pt x="0" y="23"/>
                  </a:moveTo>
                  <a:cubicBezTo>
                    <a:pt x="0" y="23"/>
                    <a:pt x="2" y="22"/>
                    <a:pt x="5" y="21"/>
                  </a:cubicBezTo>
                  <a:cubicBezTo>
                    <a:pt x="8" y="19"/>
                    <a:pt x="13" y="17"/>
                    <a:pt x="19" y="15"/>
                  </a:cubicBezTo>
                  <a:cubicBezTo>
                    <a:pt x="31" y="11"/>
                    <a:pt x="48" y="6"/>
                    <a:pt x="70" y="3"/>
                  </a:cubicBezTo>
                  <a:cubicBezTo>
                    <a:pt x="75" y="3"/>
                    <a:pt x="81" y="2"/>
                    <a:pt x="87" y="1"/>
                  </a:cubicBezTo>
                  <a:cubicBezTo>
                    <a:pt x="93" y="1"/>
                    <a:pt x="99" y="1"/>
                    <a:pt x="106" y="1"/>
                  </a:cubicBezTo>
                  <a:cubicBezTo>
                    <a:pt x="118" y="0"/>
                    <a:pt x="132" y="1"/>
                    <a:pt x="146" y="3"/>
                  </a:cubicBezTo>
                  <a:cubicBezTo>
                    <a:pt x="153" y="4"/>
                    <a:pt x="160" y="5"/>
                    <a:pt x="167" y="7"/>
                  </a:cubicBezTo>
                  <a:cubicBezTo>
                    <a:pt x="171" y="8"/>
                    <a:pt x="174" y="9"/>
                    <a:pt x="178" y="10"/>
                  </a:cubicBezTo>
                  <a:cubicBezTo>
                    <a:pt x="182" y="11"/>
                    <a:pt x="185" y="12"/>
                    <a:pt x="189" y="13"/>
                  </a:cubicBezTo>
                  <a:cubicBezTo>
                    <a:pt x="203" y="18"/>
                    <a:pt x="217" y="25"/>
                    <a:pt x="231" y="34"/>
                  </a:cubicBezTo>
                  <a:cubicBezTo>
                    <a:pt x="237" y="38"/>
                    <a:pt x="243" y="43"/>
                    <a:pt x="249" y="48"/>
                  </a:cubicBezTo>
                  <a:cubicBezTo>
                    <a:pt x="252" y="50"/>
                    <a:pt x="255" y="53"/>
                    <a:pt x="258" y="56"/>
                  </a:cubicBezTo>
                  <a:cubicBezTo>
                    <a:pt x="261" y="59"/>
                    <a:pt x="264" y="61"/>
                    <a:pt x="266" y="65"/>
                  </a:cubicBezTo>
                  <a:cubicBezTo>
                    <a:pt x="268" y="68"/>
                    <a:pt x="271" y="71"/>
                    <a:pt x="273" y="74"/>
                  </a:cubicBezTo>
                  <a:cubicBezTo>
                    <a:pt x="276" y="77"/>
                    <a:pt x="278" y="80"/>
                    <a:pt x="280" y="83"/>
                  </a:cubicBezTo>
                  <a:cubicBezTo>
                    <a:pt x="282" y="86"/>
                    <a:pt x="284" y="89"/>
                    <a:pt x="286" y="93"/>
                  </a:cubicBezTo>
                  <a:cubicBezTo>
                    <a:pt x="287" y="96"/>
                    <a:pt x="289" y="99"/>
                    <a:pt x="291" y="103"/>
                  </a:cubicBezTo>
                  <a:cubicBezTo>
                    <a:pt x="294" y="109"/>
                    <a:pt x="296" y="116"/>
                    <a:pt x="298" y="123"/>
                  </a:cubicBezTo>
                  <a:cubicBezTo>
                    <a:pt x="301" y="129"/>
                    <a:pt x="302" y="136"/>
                    <a:pt x="304" y="142"/>
                  </a:cubicBezTo>
                  <a:cubicBezTo>
                    <a:pt x="304" y="145"/>
                    <a:pt x="305" y="148"/>
                    <a:pt x="306" y="151"/>
                  </a:cubicBezTo>
                  <a:cubicBezTo>
                    <a:pt x="306" y="155"/>
                    <a:pt x="306" y="158"/>
                    <a:pt x="307" y="161"/>
                  </a:cubicBezTo>
                  <a:cubicBezTo>
                    <a:pt x="307" y="167"/>
                    <a:pt x="308" y="172"/>
                    <a:pt x="308" y="178"/>
                  </a:cubicBezTo>
                  <a:cubicBezTo>
                    <a:pt x="308" y="184"/>
                    <a:pt x="308" y="189"/>
                    <a:pt x="308" y="194"/>
                  </a:cubicBezTo>
                  <a:cubicBezTo>
                    <a:pt x="308" y="197"/>
                    <a:pt x="308" y="199"/>
                    <a:pt x="308" y="201"/>
                  </a:cubicBezTo>
                  <a:cubicBezTo>
                    <a:pt x="308" y="204"/>
                    <a:pt x="307" y="206"/>
                    <a:pt x="307" y="208"/>
                  </a:cubicBezTo>
                  <a:cubicBezTo>
                    <a:pt x="307" y="213"/>
                    <a:pt x="306" y="217"/>
                    <a:pt x="306" y="221"/>
                  </a:cubicBezTo>
                  <a:cubicBezTo>
                    <a:pt x="306" y="224"/>
                    <a:pt x="305" y="228"/>
                    <a:pt x="304" y="231"/>
                  </a:cubicBezTo>
                  <a:cubicBezTo>
                    <a:pt x="303" y="237"/>
                    <a:pt x="302" y="242"/>
                    <a:pt x="301" y="245"/>
                  </a:cubicBezTo>
                  <a:cubicBezTo>
                    <a:pt x="300" y="249"/>
                    <a:pt x="300" y="251"/>
                    <a:pt x="300" y="251"/>
                  </a:cubicBezTo>
                  <a:cubicBezTo>
                    <a:pt x="300" y="251"/>
                    <a:pt x="299" y="249"/>
                    <a:pt x="299" y="245"/>
                  </a:cubicBezTo>
                  <a:cubicBezTo>
                    <a:pt x="298" y="242"/>
                    <a:pt x="297" y="237"/>
                    <a:pt x="296" y="231"/>
                  </a:cubicBezTo>
                  <a:cubicBezTo>
                    <a:pt x="296" y="228"/>
                    <a:pt x="296" y="224"/>
                    <a:pt x="295" y="221"/>
                  </a:cubicBezTo>
                  <a:cubicBezTo>
                    <a:pt x="294" y="217"/>
                    <a:pt x="293" y="213"/>
                    <a:pt x="292" y="209"/>
                  </a:cubicBezTo>
                  <a:cubicBezTo>
                    <a:pt x="291" y="205"/>
                    <a:pt x="291" y="200"/>
                    <a:pt x="290" y="196"/>
                  </a:cubicBezTo>
                  <a:cubicBezTo>
                    <a:pt x="288" y="191"/>
                    <a:pt x="287" y="186"/>
                    <a:pt x="286" y="181"/>
                  </a:cubicBezTo>
                  <a:cubicBezTo>
                    <a:pt x="285" y="176"/>
                    <a:pt x="283" y="171"/>
                    <a:pt x="281" y="166"/>
                  </a:cubicBezTo>
                  <a:cubicBezTo>
                    <a:pt x="281" y="164"/>
                    <a:pt x="280" y="161"/>
                    <a:pt x="279" y="158"/>
                  </a:cubicBezTo>
                  <a:cubicBezTo>
                    <a:pt x="278" y="156"/>
                    <a:pt x="277" y="153"/>
                    <a:pt x="276" y="150"/>
                  </a:cubicBezTo>
                  <a:cubicBezTo>
                    <a:pt x="273" y="145"/>
                    <a:pt x="272" y="140"/>
                    <a:pt x="269" y="134"/>
                  </a:cubicBezTo>
                  <a:cubicBezTo>
                    <a:pt x="266" y="129"/>
                    <a:pt x="264" y="124"/>
                    <a:pt x="260" y="119"/>
                  </a:cubicBezTo>
                  <a:cubicBezTo>
                    <a:pt x="259" y="116"/>
                    <a:pt x="257" y="114"/>
                    <a:pt x="255" y="111"/>
                  </a:cubicBezTo>
                  <a:cubicBezTo>
                    <a:pt x="254" y="108"/>
                    <a:pt x="252" y="106"/>
                    <a:pt x="250" y="104"/>
                  </a:cubicBezTo>
                  <a:cubicBezTo>
                    <a:pt x="247" y="99"/>
                    <a:pt x="242" y="94"/>
                    <a:pt x="238" y="90"/>
                  </a:cubicBezTo>
                  <a:cubicBezTo>
                    <a:pt x="236" y="87"/>
                    <a:pt x="234" y="85"/>
                    <a:pt x="232" y="83"/>
                  </a:cubicBezTo>
                  <a:cubicBezTo>
                    <a:pt x="229" y="81"/>
                    <a:pt x="227" y="79"/>
                    <a:pt x="225" y="77"/>
                  </a:cubicBezTo>
                  <a:cubicBezTo>
                    <a:pt x="220" y="73"/>
                    <a:pt x="215" y="69"/>
                    <a:pt x="209" y="66"/>
                  </a:cubicBezTo>
                  <a:cubicBezTo>
                    <a:pt x="199" y="59"/>
                    <a:pt x="187" y="53"/>
                    <a:pt x="176" y="48"/>
                  </a:cubicBezTo>
                  <a:cubicBezTo>
                    <a:pt x="164" y="43"/>
                    <a:pt x="152" y="40"/>
                    <a:pt x="140" y="37"/>
                  </a:cubicBezTo>
                  <a:cubicBezTo>
                    <a:pt x="127" y="34"/>
                    <a:pt x="115" y="31"/>
                    <a:pt x="104" y="30"/>
                  </a:cubicBezTo>
                  <a:cubicBezTo>
                    <a:pt x="92" y="28"/>
                    <a:pt x="81" y="27"/>
                    <a:pt x="71" y="26"/>
                  </a:cubicBezTo>
                  <a:cubicBezTo>
                    <a:pt x="60" y="25"/>
                    <a:pt x="51" y="24"/>
                    <a:pt x="42" y="24"/>
                  </a:cubicBezTo>
                  <a:cubicBezTo>
                    <a:pt x="33" y="23"/>
                    <a:pt x="26" y="23"/>
                    <a:pt x="20" y="23"/>
                  </a:cubicBezTo>
                  <a:cubicBezTo>
                    <a:pt x="7" y="23"/>
                    <a:pt x="0" y="23"/>
                    <a:pt x="0" y="2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214"/>
            <p:cNvSpPr>
              <a:spLocks/>
            </p:cNvSpPr>
            <p:nvPr/>
          </p:nvSpPr>
          <p:spPr bwMode="auto">
            <a:xfrm>
              <a:off x="1921680" y="1652746"/>
              <a:ext cx="98049" cy="241037"/>
            </a:xfrm>
            <a:custGeom>
              <a:avLst/>
              <a:gdLst>
                <a:gd name="T0" fmla="*/ 253 w 253"/>
                <a:gd name="T1" fmla="*/ 4 h 622"/>
                <a:gd name="T2" fmla="*/ 244 w 253"/>
                <a:gd name="T3" fmla="*/ 5 h 622"/>
                <a:gd name="T4" fmla="*/ 221 w 253"/>
                <a:gd name="T5" fmla="*/ 8 h 622"/>
                <a:gd name="T6" fmla="*/ 185 w 253"/>
                <a:gd name="T7" fmla="*/ 17 h 622"/>
                <a:gd name="T8" fmla="*/ 144 w 253"/>
                <a:gd name="T9" fmla="*/ 38 h 622"/>
                <a:gd name="T10" fmla="*/ 103 w 253"/>
                <a:gd name="T11" fmla="*/ 73 h 622"/>
                <a:gd name="T12" fmla="*/ 71 w 253"/>
                <a:gd name="T13" fmla="*/ 122 h 622"/>
                <a:gd name="T14" fmla="*/ 65 w 253"/>
                <a:gd name="T15" fmla="*/ 137 h 622"/>
                <a:gd name="T16" fmla="*/ 64 w 253"/>
                <a:gd name="T17" fmla="*/ 140 h 622"/>
                <a:gd name="T18" fmla="*/ 62 w 253"/>
                <a:gd name="T19" fmla="*/ 144 h 622"/>
                <a:gd name="T20" fmla="*/ 60 w 253"/>
                <a:gd name="T21" fmla="*/ 152 h 622"/>
                <a:gd name="T22" fmla="*/ 51 w 253"/>
                <a:gd name="T23" fmla="*/ 183 h 622"/>
                <a:gd name="T24" fmla="*/ 47 w 253"/>
                <a:gd name="T25" fmla="*/ 199 h 622"/>
                <a:gd name="T26" fmla="*/ 44 w 253"/>
                <a:gd name="T27" fmla="*/ 216 h 622"/>
                <a:gd name="T28" fmla="*/ 42 w 253"/>
                <a:gd name="T29" fmla="*/ 233 h 622"/>
                <a:gd name="T30" fmla="*/ 41 w 253"/>
                <a:gd name="T31" fmla="*/ 241 h 622"/>
                <a:gd name="T32" fmla="*/ 41 w 253"/>
                <a:gd name="T33" fmla="*/ 250 h 622"/>
                <a:gd name="T34" fmla="*/ 39 w 253"/>
                <a:gd name="T35" fmla="*/ 284 h 622"/>
                <a:gd name="T36" fmla="*/ 38 w 253"/>
                <a:gd name="T37" fmla="*/ 318 h 622"/>
                <a:gd name="T38" fmla="*/ 39 w 253"/>
                <a:gd name="T39" fmla="*/ 352 h 622"/>
                <a:gd name="T40" fmla="*/ 40 w 253"/>
                <a:gd name="T41" fmla="*/ 369 h 622"/>
                <a:gd name="T42" fmla="*/ 41 w 253"/>
                <a:gd name="T43" fmla="*/ 385 h 622"/>
                <a:gd name="T44" fmla="*/ 43 w 253"/>
                <a:gd name="T45" fmla="*/ 401 h 622"/>
                <a:gd name="T46" fmla="*/ 44 w 253"/>
                <a:gd name="T47" fmla="*/ 417 h 622"/>
                <a:gd name="T48" fmla="*/ 47 w 253"/>
                <a:gd name="T49" fmla="*/ 448 h 622"/>
                <a:gd name="T50" fmla="*/ 54 w 253"/>
                <a:gd name="T51" fmla="*/ 504 h 622"/>
                <a:gd name="T52" fmla="*/ 61 w 253"/>
                <a:gd name="T53" fmla="*/ 552 h 622"/>
                <a:gd name="T54" fmla="*/ 65 w 253"/>
                <a:gd name="T55" fmla="*/ 572 h 622"/>
                <a:gd name="T56" fmla="*/ 67 w 253"/>
                <a:gd name="T57" fmla="*/ 589 h 622"/>
                <a:gd name="T58" fmla="*/ 71 w 253"/>
                <a:gd name="T59" fmla="*/ 613 h 622"/>
                <a:gd name="T60" fmla="*/ 72 w 253"/>
                <a:gd name="T61" fmla="*/ 622 h 622"/>
                <a:gd name="T62" fmla="*/ 69 w 253"/>
                <a:gd name="T63" fmla="*/ 614 h 622"/>
                <a:gd name="T64" fmla="*/ 60 w 253"/>
                <a:gd name="T65" fmla="*/ 591 h 622"/>
                <a:gd name="T66" fmla="*/ 47 w 253"/>
                <a:gd name="T67" fmla="*/ 556 h 622"/>
                <a:gd name="T68" fmla="*/ 33 w 253"/>
                <a:gd name="T69" fmla="*/ 509 h 622"/>
                <a:gd name="T70" fmla="*/ 19 w 253"/>
                <a:gd name="T71" fmla="*/ 453 h 622"/>
                <a:gd name="T72" fmla="*/ 13 w 253"/>
                <a:gd name="T73" fmla="*/ 422 h 622"/>
                <a:gd name="T74" fmla="*/ 10 w 253"/>
                <a:gd name="T75" fmla="*/ 405 h 622"/>
                <a:gd name="T76" fmla="*/ 7 w 253"/>
                <a:gd name="T77" fmla="*/ 389 h 622"/>
                <a:gd name="T78" fmla="*/ 3 w 253"/>
                <a:gd name="T79" fmla="*/ 355 h 622"/>
                <a:gd name="T80" fmla="*/ 1 w 253"/>
                <a:gd name="T81" fmla="*/ 319 h 622"/>
                <a:gd name="T82" fmla="*/ 0 w 253"/>
                <a:gd name="T83" fmla="*/ 283 h 622"/>
                <a:gd name="T84" fmla="*/ 1 w 253"/>
                <a:gd name="T85" fmla="*/ 265 h 622"/>
                <a:gd name="T86" fmla="*/ 2 w 253"/>
                <a:gd name="T87" fmla="*/ 247 h 622"/>
                <a:gd name="T88" fmla="*/ 3 w 253"/>
                <a:gd name="T89" fmla="*/ 237 h 622"/>
                <a:gd name="T90" fmla="*/ 4 w 253"/>
                <a:gd name="T91" fmla="*/ 228 h 622"/>
                <a:gd name="T92" fmla="*/ 7 w 253"/>
                <a:gd name="T93" fmla="*/ 210 h 622"/>
                <a:gd name="T94" fmla="*/ 10 w 253"/>
                <a:gd name="T95" fmla="*/ 192 h 622"/>
                <a:gd name="T96" fmla="*/ 14 w 253"/>
                <a:gd name="T97" fmla="*/ 174 h 622"/>
                <a:gd name="T98" fmla="*/ 20 w 253"/>
                <a:gd name="T99" fmla="*/ 156 h 622"/>
                <a:gd name="T100" fmla="*/ 26 w 253"/>
                <a:gd name="T101" fmla="*/ 139 h 622"/>
                <a:gd name="T102" fmla="*/ 29 w 253"/>
                <a:gd name="T103" fmla="*/ 131 h 622"/>
                <a:gd name="T104" fmla="*/ 31 w 253"/>
                <a:gd name="T105" fmla="*/ 127 h 622"/>
                <a:gd name="T106" fmla="*/ 33 w 253"/>
                <a:gd name="T107" fmla="*/ 123 h 622"/>
                <a:gd name="T108" fmla="*/ 41 w 253"/>
                <a:gd name="T109" fmla="*/ 107 h 622"/>
                <a:gd name="T110" fmla="*/ 83 w 253"/>
                <a:gd name="T111" fmla="*/ 52 h 622"/>
                <a:gd name="T112" fmla="*/ 133 w 253"/>
                <a:gd name="T113" fmla="*/ 18 h 622"/>
                <a:gd name="T114" fmla="*/ 182 w 253"/>
                <a:gd name="T115" fmla="*/ 3 h 622"/>
                <a:gd name="T116" fmla="*/ 220 w 253"/>
                <a:gd name="T117" fmla="*/ 0 h 622"/>
                <a:gd name="T118" fmla="*/ 244 w 253"/>
                <a:gd name="T119" fmla="*/ 2 h 622"/>
                <a:gd name="T120" fmla="*/ 253 w 253"/>
                <a:gd name="T121" fmla="*/ 4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3" h="622">
                  <a:moveTo>
                    <a:pt x="253" y="4"/>
                  </a:moveTo>
                  <a:cubicBezTo>
                    <a:pt x="253" y="4"/>
                    <a:pt x="250" y="4"/>
                    <a:pt x="244" y="5"/>
                  </a:cubicBezTo>
                  <a:cubicBezTo>
                    <a:pt x="239" y="5"/>
                    <a:pt x="231" y="6"/>
                    <a:pt x="221" y="8"/>
                  </a:cubicBezTo>
                  <a:cubicBezTo>
                    <a:pt x="211" y="10"/>
                    <a:pt x="199" y="13"/>
                    <a:pt x="185" y="17"/>
                  </a:cubicBezTo>
                  <a:cubicBezTo>
                    <a:pt x="172" y="22"/>
                    <a:pt x="158" y="29"/>
                    <a:pt x="144" y="38"/>
                  </a:cubicBezTo>
                  <a:cubicBezTo>
                    <a:pt x="130" y="47"/>
                    <a:pt x="116" y="58"/>
                    <a:pt x="103" y="73"/>
                  </a:cubicBezTo>
                  <a:cubicBezTo>
                    <a:pt x="91" y="87"/>
                    <a:pt x="80" y="104"/>
                    <a:pt x="71" y="122"/>
                  </a:cubicBezTo>
                  <a:cubicBezTo>
                    <a:pt x="69" y="127"/>
                    <a:pt x="67" y="132"/>
                    <a:pt x="65" y="137"/>
                  </a:cubicBezTo>
                  <a:cubicBezTo>
                    <a:pt x="64" y="140"/>
                    <a:pt x="64" y="140"/>
                    <a:pt x="64" y="140"/>
                  </a:cubicBezTo>
                  <a:cubicBezTo>
                    <a:pt x="62" y="144"/>
                    <a:pt x="62" y="144"/>
                    <a:pt x="62" y="144"/>
                  </a:cubicBezTo>
                  <a:cubicBezTo>
                    <a:pt x="61" y="147"/>
                    <a:pt x="61" y="149"/>
                    <a:pt x="60" y="152"/>
                  </a:cubicBezTo>
                  <a:cubicBezTo>
                    <a:pt x="56" y="162"/>
                    <a:pt x="54" y="173"/>
                    <a:pt x="51" y="183"/>
                  </a:cubicBezTo>
                  <a:cubicBezTo>
                    <a:pt x="49" y="188"/>
                    <a:pt x="48" y="194"/>
                    <a:pt x="47" y="199"/>
                  </a:cubicBezTo>
                  <a:cubicBezTo>
                    <a:pt x="46" y="205"/>
                    <a:pt x="45" y="210"/>
                    <a:pt x="44" y="216"/>
                  </a:cubicBezTo>
                  <a:cubicBezTo>
                    <a:pt x="44" y="222"/>
                    <a:pt x="43" y="227"/>
                    <a:pt x="42" y="233"/>
                  </a:cubicBezTo>
                  <a:cubicBezTo>
                    <a:pt x="41" y="241"/>
                    <a:pt x="41" y="241"/>
                    <a:pt x="41" y="241"/>
                  </a:cubicBezTo>
                  <a:cubicBezTo>
                    <a:pt x="41" y="244"/>
                    <a:pt x="41" y="247"/>
                    <a:pt x="41" y="250"/>
                  </a:cubicBezTo>
                  <a:cubicBezTo>
                    <a:pt x="40" y="261"/>
                    <a:pt x="39" y="273"/>
                    <a:pt x="39" y="284"/>
                  </a:cubicBezTo>
                  <a:cubicBezTo>
                    <a:pt x="38" y="295"/>
                    <a:pt x="38" y="307"/>
                    <a:pt x="38" y="318"/>
                  </a:cubicBezTo>
                  <a:cubicBezTo>
                    <a:pt x="39" y="330"/>
                    <a:pt x="39" y="341"/>
                    <a:pt x="39" y="352"/>
                  </a:cubicBezTo>
                  <a:cubicBezTo>
                    <a:pt x="39" y="358"/>
                    <a:pt x="40" y="363"/>
                    <a:pt x="40" y="369"/>
                  </a:cubicBezTo>
                  <a:cubicBezTo>
                    <a:pt x="41" y="374"/>
                    <a:pt x="41" y="380"/>
                    <a:pt x="41" y="385"/>
                  </a:cubicBezTo>
                  <a:cubicBezTo>
                    <a:pt x="42" y="391"/>
                    <a:pt x="42" y="396"/>
                    <a:pt x="43" y="401"/>
                  </a:cubicBezTo>
                  <a:cubicBezTo>
                    <a:pt x="43" y="407"/>
                    <a:pt x="44" y="412"/>
                    <a:pt x="44" y="417"/>
                  </a:cubicBezTo>
                  <a:cubicBezTo>
                    <a:pt x="45" y="428"/>
                    <a:pt x="46" y="438"/>
                    <a:pt x="47" y="448"/>
                  </a:cubicBezTo>
                  <a:cubicBezTo>
                    <a:pt x="50" y="468"/>
                    <a:pt x="52" y="487"/>
                    <a:pt x="54" y="504"/>
                  </a:cubicBezTo>
                  <a:cubicBezTo>
                    <a:pt x="57" y="522"/>
                    <a:pt x="59" y="538"/>
                    <a:pt x="61" y="552"/>
                  </a:cubicBezTo>
                  <a:cubicBezTo>
                    <a:pt x="62" y="559"/>
                    <a:pt x="64" y="566"/>
                    <a:pt x="65" y="572"/>
                  </a:cubicBezTo>
                  <a:cubicBezTo>
                    <a:pt x="66" y="578"/>
                    <a:pt x="66" y="584"/>
                    <a:pt x="67" y="589"/>
                  </a:cubicBezTo>
                  <a:cubicBezTo>
                    <a:pt x="69" y="599"/>
                    <a:pt x="70" y="607"/>
                    <a:pt x="71" y="613"/>
                  </a:cubicBezTo>
                  <a:cubicBezTo>
                    <a:pt x="71" y="619"/>
                    <a:pt x="72" y="622"/>
                    <a:pt x="72" y="622"/>
                  </a:cubicBezTo>
                  <a:cubicBezTo>
                    <a:pt x="72" y="622"/>
                    <a:pt x="71" y="619"/>
                    <a:pt x="69" y="614"/>
                  </a:cubicBezTo>
                  <a:cubicBezTo>
                    <a:pt x="67" y="608"/>
                    <a:pt x="63" y="601"/>
                    <a:pt x="60" y="591"/>
                  </a:cubicBezTo>
                  <a:cubicBezTo>
                    <a:pt x="56" y="581"/>
                    <a:pt x="51" y="569"/>
                    <a:pt x="47" y="556"/>
                  </a:cubicBezTo>
                  <a:cubicBezTo>
                    <a:pt x="43" y="542"/>
                    <a:pt x="38" y="526"/>
                    <a:pt x="33" y="509"/>
                  </a:cubicBezTo>
                  <a:cubicBezTo>
                    <a:pt x="28" y="492"/>
                    <a:pt x="23" y="473"/>
                    <a:pt x="19" y="453"/>
                  </a:cubicBezTo>
                  <a:cubicBezTo>
                    <a:pt x="17" y="443"/>
                    <a:pt x="15" y="432"/>
                    <a:pt x="13" y="422"/>
                  </a:cubicBezTo>
                  <a:cubicBezTo>
                    <a:pt x="12" y="416"/>
                    <a:pt x="11" y="411"/>
                    <a:pt x="10" y="405"/>
                  </a:cubicBezTo>
                  <a:cubicBezTo>
                    <a:pt x="9" y="400"/>
                    <a:pt x="8" y="394"/>
                    <a:pt x="7" y="389"/>
                  </a:cubicBezTo>
                  <a:cubicBezTo>
                    <a:pt x="6" y="378"/>
                    <a:pt x="4" y="366"/>
                    <a:pt x="3" y="355"/>
                  </a:cubicBezTo>
                  <a:cubicBezTo>
                    <a:pt x="2" y="343"/>
                    <a:pt x="1" y="331"/>
                    <a:pt x="1" y="319"/>
                  </a:cubicBezTo>
                  <a:cubicBezTo>
                    <a:pt x="0" y="307"/>
                    <a:pt x="0" y="295"/>
                    <a:pt x="0" y="283"/>
                  </a:cubicBezTo>
                  <a:cubicBezTo>
                    <a:pt x="0" y="277"/>
                    <a:pt x="1" y="271"/>
                    <a:pt x="1" y="265"/>
                  </a:cubicBezTo>
                  <a:cubicBezTo>
                    <a:pt x="2" y="247"/>
                    <a:pt x="2" y="247"/>
                    <a:pt x="2" y="247"/>
                  </a:cubicBezTo>
                  <a:cubicBezTo>
                    <a:pt x="2" y="243"/>
                    <a:pt x="3" y="240"/>
                    <a:pt x="3" y="237"/>
                  </a:cubicBezTo>
                  <a:cubicBezTo>
                    <a:pt x="4" y="228"/>
                    <a:pt x="4" y="228"/>
                    <a:pt x="4" y="228"/>
                  </a:cubicBezTo>
                  <a:cubicBezTo>
                    <a:pt x="5" y="222"/>
                    <a:pt x="6" y="216"/>
                    <a:pt x="7" y="210"/>
                  </a:cubicBezTo>
                  <a:cubicBezTo>
                    <a:pt x="8" y="204"/>
                    <a:pt x="9" y="198"/>
                    <a:pt x="10" y="192"/>
                  </a:cubicBezTo>
                  <a:cubicBezTo>
                    <a:pt x="12" y="186"/>
                    <a:pt x="12" y="180"/>
                    <a:pt x="14" y="174"/>
                  </a:cubicBezTo>
                  <a:cubicBezTo>
                    <a:pt x="16" y="168"/>
                    <a:pt x="18" y="162"/>
                    <a:pt x="20" y="156"/>
                  </a:cubicBezTo>
                  <a:cubicBezTo>
                    <a:pt x="21" y="151"/>
                    <a:pt x="24" y="145"/>
                    <a:pt x="26" y="139"/>
                  </a:cubicBezTo>
                  <a:cubicBezTo>
                    <a:pt x="27" y="136"/>
                    <a:pt x="28" y="134"/>
                    <a:pt x="29" y="131"/>
                  </a:cubicBezTo>
                  <a:cubicBezTo>
                    <a:pt x="31" y="127"/>
                    <a:pt x="31" y="127"/>
                    <a:pt x="31" y="127"/>
                  </a:cubicBezTo>
                  <a:cubicBezTo>
                    <a:pt x="33" y="123"/>
                    <a:pt x="33" y="123"/>
                    <a:pt x="33" y="123"/>
                  </a:cubicBezTo>
                  <a:cubicBezTo>
                    <a:pt x="36" y="117"/>
                    <a:pt x="38" y="112"/>
                    <a:pt x="41" y="107"/>
                  </a:cubicBezTo>
                  <a:cubicBezTo>
                    <a:pt x="53" y="86"/>
                    <a:pt x="67" y="68"/>
                    <a:pt x="83" y="52"/>
                  </a:cubicBezTo>
                  <a:cubicBezTo>
                    <a:pt x="99" y="37"/>
                    <a:pt x="116" y="26"/>
                    <a:pt x="133" y="18"/>
                  </a:cubicBezTo>
                  <a:cubicBezTo>
                    <a:pt x="150" y="10"/>
                    <a:pt x="167" y="6"/>
                    <a:pt x="182" y="3"/>
                  </a:cubicBezTo>
                  <a:cubicBezTo>
                    <a:pt x="196" y="1"/>
                    <a:pt x="209" y="0"/>
                    <a:pt x="220" y="0"/>
                  </a:cubicBezTo>
                  <a:cubicBezTo>
                    <a:pt x="231" y="0"/>
                    <a:pt x="239" y="2"/>
                    <a:pt x="244" y="2"/>
                  </a:cubicBezTo>
                  <a:cubicBezTo>
                    <a:pt x="250" y="3"/>
                    <a:pt x="253" y="4"/>
                    <a:pt x="253"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3" name="Group 92"/>
          <p:cNvGrpSpPr/>
          <p:nvPr/>
        </p:nvGrpSpPr>
        <p:grpSpPr>
          <a:xfrm>
            <a:off x="5389408" y="3053579"/>
            <a:ext cx="765245" cy="558545"/>
            <a:chOff x="1038423" y="3171689"/>
            <a:chExt cx="669184" cy="500868"/>
          </a:xfrm>
          <a:solidFill>
            <a:schemeClr val="accent2"/>
          </a:solidFill>
        </p:grpSpPr>
        <p:sp>
          <p:nvSpPr>
            <p:cNvPr id="94" name="Freeform 279"/>
            <p:cNvSpPr>
              <a:spLocks/>
            </p:cNvSpPr>
            <p:nvPr/>
          </p:nvSpPr>
          <p:spPr bwMode="auto">
            <a:xfrm>
              <a:off x="1204289" y="3171689"/>
              <a:ext cx="205903" cy="73537"/>
            </a:xfrm>
            <a:custGeom>
              <a:avLst/>
              <a:gdLst>
                <a:gd name="T0" fmla="*/ 215 w 531"/>
                <a:gd name="T1" fmla="*/ 190 h 190"/>
                <a:gd name="T2" fmla="*/ 130 w 531"/>
                <a:gd name="T3" fmla="*/ 184 h 190"/>
                <a:gd name="T4" fmla="*/ 27 w 531"/>
                <a:gd name="T5" fmla="*/ 149 h 190"/>
                <a:gd name="T6" fmla="*/ 3 w 531"/>
                <a:gd name="T7" fmla="*/ 119 h 190"/>
                <a:gd name="T8" fmla="*/ 1 w 531"/>
                <a:gd name="T9" fmla="*/ 108 h 190"/>
                <a:gd name="T10" fmla="*/ 0 w 531"/>
                <a:gd name="T11" fmla="*/ 105 h 190"/>
                <a:gd name="T12" fmla="*/ 1 w 531"/>
                <a:gd name="T13" fmla="*/ 101 h 190"/>
                <a:gd name="T14" fmla="*/ 1 w 531"/>
                <a:gd name="T15" fmla="*/ 97 h 190"/>
                <a:gd name="T16" fmla="*/ 3 w 531"/>
                <a:gd name="T17" fmla="*/ 89 h 190"/>
                <a:gd name="T18" fmla="*/ 10 w 531"/>
                <a:gd name="T19" fmla="*/ 76 h 190"/>
                <a:gd name="T20" fmla="*/ 71 w 531"/>
                <a:gd name="T21" fmla="*/ 32 h 190"/>
                <a:gd name="T22" fmla="*/ 166 w 531"/>
                <a:gd name="T23" fmla="*/ 7 h 190"/>
                <a:gd name="T24" fmla="*/ 365 w 531"/>
                <a:gd name="T25" fmla="*/ 7 h 190"/>
                <a:gd name="T26" fmla="*/ 460 w 531"/>
                <a:gd name="T27" fmla="*/ 32 h 190"/>
                <a:gd name="T28" fmla="*/ 522 w 531"/>
                <a:gd name="T29" fmla="*/ 76 h 190"/>
                <a:gd name="T30" fmla="*/ 531 w 531"/>
                <a:gd name="T31" fmla="*/ 106 h 190"/>
                <a:gd name="T32" fmla="*/ 531 w 531"/>
                <a:gd name="T33" fmla="*/ 107 h 190"/>
                <a:gd name="T34" fmla="*/ 530 w 531"/>
                <a:gd name="T35" fmla="*/ 112 h 190"/>
                <a:gd name="T36" fmla="*/ 528 w 531"/>
                <a:gd name="T37" fmla="*/ 120 h 190"/>
                <a:gd name="T38" fmla="*/ 504 w 531"/>
                <a:gd name="T39" fmla="*/ 149 h 190"/>
                <a:gd name="T40" fmla="*/ 401 w 531"/>
                <a:gd name="T41" fmla="*/ 184 h 190"/>
                <a:gd name="T42" fmla="*/ 316 w 531"/>
                <a:gd name="T43" fmla="*/ 190 h 190"/>
                <a:gd name="T44" fmla="*/ 316 w 531"/>
                <a:gd name="T45" fmla="*/ 187 h 190"/>
                <a:gd name="T46" fmla="*/ 398 w 531"/>
                <a:gd name="T47" fmla="*/ 170 h 190"/>
                <a:gd name="T48" fmla="*/ 458 w 531"/>
                <a:gd name="T49" fmla="*/ 147 h 190"/>
                <a:gd name="T50" fmla="*/ 498 w 531"/>
                <a:gd name="T51" fmla="*/ 116 h 190"/>
                <a:gd name="T52" fmla="*/ 501 w 531"/>
                <a:gd name="T53" fmla="*/ 109 h 190"/>
                <a:gd name="T54" fmla="*/ 501 w 531"/>
                <a:gd name="T55" fmla="*/ 106 h 190"/>
                <a:gd name="T56" fmla="*/ 501 w 531"/>
                <a:gd name="T57" fmla="*/ 104 h 190"/>
                <a:gd name="T58" fmla="*/ 501 w 531"/>
                <a:gd name="T59" fmla="*/ 105 h 190"/>
                <a:gd name="T60" fmla="*/ 484 w 531"/>
                <a:gd name="T61" fmla="*/ 83 h 190"/>
                <a:gd name="T62" fmla="*/ 360 w 531"/>
                <a:gd name="T63" fmla="*/ 46 h 190"/>
                <a:gd name="T64" fmla="*/ 290 w 531"/>
                <a:gd name="T65" fmla="*/ 40 h 190"/>
                <a:gd name="T66" fmla="*/ 266 w 531"/>
                <a:gd name="T67" fmla="*/ 40 h 190"/>
                <a:gd name="T68" fmla="*/ 84 w 531"/>
                <a:gd name="T69" fmla="*/ 65 h 190"/>
                <a:gd name="T70" fmla="*/ 35 w 531"/>
                <a:gd name="T71" fmla="*/ 94 h 190"/>
                <a:gd name="T72" fmla="*/ 32 w 531"/>
                <a:gd name="T73" fmla="*/ 100 h 190"/>
                <a:gd name="T74" fmla="*/ 31 w 531"/>
                <a:gd name="T75" fmla="*/ 101 h 190"/>
                <a:gd name="T76" fmla="*/ 31 w 531"/>
                <a:gd name="T77" fmla="*/ 103 h 190"/>
                <a:gd name="T78" fmla="*/ 30 w 531"/>
                <a:gd name="T79" fmla="*/ 106 h 190"/>
                <a:gd name="T80" fmla="*/ 30 w 531"/>
                <a:gd name="T81" fmla="*/ 105 h 190"/>
                <a:gd name="T82" fmla="*/ 30 w 531"/>
                <a:gd name="T83" fmla="*/ 107 h 190"/>
                <a:gd name="T84" fmla="*/ 33 w 531"/>
                <a:gd name="T85" fmla="*/ 116 h 190"/>
                <a:gd name="T86" fmla="*/ 73 w 531"/>
                <a:gd name="T87" fmla="*/ 147 h 190"/>
                <a:gd name="T88" fmla="*/ 133 w 531"/>
                <a:gd name="T89" fmla="*/ 170 h 190"/>
                <a:gd name="T90" fmla="*/ 215 w 531"/>
                <a:gd name="T91" fmla="*/ 187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31" h="190">
                  <a:moveTo>
                    <a:pt x="227" y="189"/>
                  </a:moveTo>
                  <a:cubicBezTo>
                    <a:pt x="227" y="189"/>
                    <a:pt x="223" y="189"/>
                    <a:pt x="215" y="190"/>
                  </a:cubicBezTo>
                  <a:cubicBezTo>
                    <a:pt x="208" y="190"/>
                    <a:pt x="196" y="190"/>
                    <a:pt x="182" y="189"/>
                  </a:cubicBezTo>
                  <a:cubicBezTo>
                    <a:pt x="168" y="189"/>
                    <a:pt x="150" y="187"/>
                    <a:pt x="130" y="184"/>
                  </a:cubicBezTo>
                  <a:cubicBezTo>
                    <a:pt x="110" y="181"/>
                    <a:pt x="88" y="177"/>
                    <a:pt x="64" y="168"/>
                  </a:cubicBezTo>
                  <a:cubicBezTo>
                    <a:pt x="52" y="163"/>
                    <a:pt x="39" y="158"/>
                    <a:pt x="27" y="149"/>
                  </a:cubicBezTo>
                  <a:cubicBezTo>
                    <a:pt x="21" y="144"/>
                    <a:pt x="15" y="139"/>
                    <a:pt x="10" y="132"/>
                  </a:cubicBezTo>
                  <a:cubicBezTo>
                    <a:pt x="7" y="128"/>
                    <a:pt x="5" y="124"/>
                    <a:pt x="3" y="119"/>
                  </a:cubicBezTo>
                  <a:cubicBezTo>
                    <a:pt x="2" y="117"/>
                    <a:pt x="2" y="115"/>
                    <a:pt x="1" y="112"/>
                  </a:cubicBezTo>
                  <a:cubicBezTo>
                    <a:pt x="1" y="111"/>
                    <a:pt x="1" y="109"/>
                    <a:pt x="1" y="108"/>
                  </a:cubicBezTo>
                  <a:cubicBezTo>
                    <a:pt x="1" y="106"/>
                    <a:pt x="1" y="106"/>
                    <a:pt x="1" y="106"/>
                  </a:cubicBezTo>
                  <a:cubicBezTo>
                    <a:pt x="0" y="105"/>
                    <a:pt x="0" y="105"/>
                    <a:pt x="0" y="105"/>
                  </a:cubicBezTo>
                  <a:cubicBezTo>
                    <a:pt x="0" y="103"/>
                    <a:pt x="0" y="103"/>
                    <a:pt x="0" y="103"/>
                  </a:cubicBezTo>
                  <a:cubicBezTo>
                    <a:pt x="1" y="101"/>
                    <a:pt x="1" y="101"/>
                    <a:pt x="1" y="101"/>
                  </a:cubicBezTo>
                  <a:cubicBezTo>
                    <a:pt x="1" y="100"/>
                    <a:pt x="1" y="100"/>
                    <a:pt x="1" y="99"/>
                  </a:cubicBezTo>
                  <a:cubicBezTo>
                    <a:pt x="1" y="97"/>
                    <a:pt x="1" y="97"/>
                    <a:pt x="1" y="97"/>
                  </a:cubicBezTo>
                  <a:cubicBezTo>
                    <a:pt x="1" y="96"/>
                    <a:pt x="2" y="94"/>
                    <a:pt x="2" y="93"/>
                  </a:cubicBezTo>
                  <a:cubicBezTo>
                    <a:pt x="2" y="91"/>
                    <a:pt x="3" y="90"/>
                    <a:pt x="3" y="89"/>
                  </a:cubicBezTo>
                  <a:cubicBezTo>
                    <a:pt x="4" y="86"/>
                    <a:pt x="5" y="84"/>
                    <a:pt x="6" y="82"/>
                  </a:cubicBezTo>
                  <a:cubicBezTo>
                    <a:pt x="7" y="80"/>
                    <a:pt x="8" y="78"/>
                    <a:pt x="10" y="76"/>
                  </a:cubicBezTo>
                  <a:cubicBezTo>
                    <a:pt x="15" y="68"/>
                    <a:pt x="22" y="62"/>
                    <a:pt x="28" y="57"/>
                  </a:cubicBezTo>
                  <a:cubicBezTo>
                    <a:pt x="42" y="46"/>
                    <a:pt x="56" y="39"/>
                    <a:pt x="71" y="32"/>
                  </a:cubicBezTo>
                  <a:cubicBezTo>
                    <a:pt x="86" y="26"/>
                    <a:pt x="102" y="21"/>
                    <a:pt x="118" y="17"/>
                  </a:cubicBezTo>
                  <a:cubicBezTo>
                    <a:pt x="134" y="13"/>
                    <a:pt x="150" y="10"/>
                    <a:pt x="166" y="7"/>
                  </a:cubicBezTo>
                  <a:cubicBezTo>
                    <a:pt x="199" y="2"/>
                    <a:pt x="232" y="0"/>
                    <a:pt x="266" y="0"/>
                  </a:cubicBezTo>
                  <a:cubicBezTo>
                    <a:pt x="299" y="0"/>
                    <a:pt x="333" y="2"/>
                    <a:pt x="365" y="7"/>
                  </a:cubicBezTo>
                  <a:cubicBezTo>
                    <a:pt x="382" y="10"/>
                    <a:pt x="398" y="13"/>
                    <a:pt x="414" y="17"/>
                  </a:cubicBezTo>
                  <a:cubicBezTo>
                    <a:pt x="430" y="21"/>
                    <a:pt x="445" y="26"/>
                    <a:pt x="460" y="32"/>
                  </a:cubicBezTo>
                  <a:cubicBezTo>
                    <a:pt x="475" y="39"/>
                    <a:pt x="490" y="46"/>
                    <a:pt x="503" y="57"/>
                  </a:cubicBezTo>
                  <a:cubicBezTo>
                    <a:pt x="510" y="62"/>
                    <a:pt x="516" y="68"/>
                    <a:pt x="522" y="76"/>
                  </a:cubicBezTo>
                  <a:cubicBezTo>
                    <a:pt x="527" y="84"/>
                    <a:pt x="531" y="94"/>
                    <a:pt x="531" y="105"/>
                  </a:cubicBezTo>
                  <a:cubicBezTo>
                    <a:pt x="531" y="105"/>
                    <a:pt x="531" y="104"/>
                    <a:pt x="531" y="106"/>
                  </a:cubicBezTo>
                  <a:cubicBezTo>
                    <a:pt x="531" y="106"/>
                    <a:pt x="531" y="106"/>
                    <a:pt x="531" y="106"/>
                  </a:cubicBezTo>
                  <a:cubicBezTo>
                    <a:pt x="531" y="107"/>
                    <a:pt x="531" y="107"/>
                    <a:pt x="531" y="107"/>
                  </a:cubicBezTo>
                  <a:cubicBezTo>
                    <a:pt x="531" y="108"/>
                    <a:pt x="531" y="108"/>
                    <a:pt x="531" y="108"/>
                  </a:cubicBezTo>
                  <a:cubicBezTo>
                    <a:pt x="531" y="109"/>
                    <a:pt x="531" y="110"/>
                    <a:pt x="530" y="112"/>
                  </a:cubicBezTo>
                  <a:cubicBezTo>
                    <a:pt x="530" y="113"/>
                    <a:pt x="530" y="115"/>
                    <a:pt x="529" y="116"/>
                  </a:cubicBezTo>
                  <a:cubicBezTo>
                    <a:pt x="529" y="117"/>
                    <a:pt x="528" y="118"/>
                    <a:pt x="528" y="120"/>
                  </a:cubicBezTo>
                  <a:cubicBezTo>
                    <a:pt x="526" y="124"/>
                    <a:pt x="524" y="128"/>
                    <a:pt x="521" y="132"/>
                  </a:cubicBezTo>
                  <a:cubicBezTo>
                    <a:pt x="516" y="139"/>
                    <a:pt x="510" y="145"/>
                    <a:pt x="504" y="149"/>
                  </a:cubicBezTo>
                  <a:cubicBezTo>
                    <a:pt x="492" y="158"/>
                    <a:pt x="479" y="163"/>
                    <a:pt x="467" y="168"/>
                  </a:cubicBezTo>
                  <a:cubicBezTo>
                    <a:pt x="443" y="177"/>
                    <a:pt x="421" y="181"/>
                    <a:pt x="401" y="184"/>
                  </a:cubicBezTo>
                  <a:cubicBezTo>
                    <a:pt x="381" y="188"/>
                    <a:pt x="363" y="189"/>
                    <a:pt x="349" y="189"/>
                  </a:cubicBezTo>
                  <a:cubicBezTo>
                    <a:pt x="335" y="190"/>
                    <a:pt x="323" y="190"/>
                    <a:pt x="316" y="190"/>
                  </a:cubicBezTo>
                  <a:cubicBezTo>
                    <a:pt x="308" y="189"/>
                    <a:pt x="304" y="189"/>
                    <a:pt x="304" y="189"/>
                  </a:cubicBezTo>
                  <a:cubicBezTo>
                    <a:pt x="304" y="189"/>
                    <a:pt x="308" y="189"/>
                    <a:pt x="316" y="187"/>
                  </a:cubicBezTo>
                  <a:cubicBezTo>
                    <a:pt x="323" y="186"/>
                    <a:pt x="334" y="184"/>
                    <a:pt x="348" y="181"/>
                  </a:cubicBezTo>
                  <a:cubicBezTo>
                    <a:pt x="362" y="179"/>
                    <a:pt x="379" y="175"/>
                    <a:pt x="398" y="170"/>
                  </a:cubicBezTo>
                  <a:cubicBezTo>
                    <a:pt x="407" y="167"/>
                    <a:pt x="417" y="164"/>
                    <a:pt x="427" y="160"/>
                  </a:cubicBezTo>
                  <a:cubicBezTo>
                    <a:pt x="437" y="156"/>
                    <a:pt x="448" y="152"/>
                    <a:pt x="458" y="147"/>
                  </a:cubicBezTo>
                  <a:cubicBezTo>
                    <a:pt x="469" y="142"/>
                    <a:pt x="479" y="136"/>
                    <a:pt x="488" y="128"/>
                  </a:cubicBezTo>
                  <a:cubicBezTo>
                    <a:pt x="492" y="124"/>
                    <a:pt x="495" y="120"/>
                    <a:pt x="498" y="116"/>
                  </a:cubicBezTo>
                  <a:cubicBezTo>
                    <a:pt x="499" y="114"/>
                    <a:pt x="500" y="112"/>
                    <a:pt x="500" y="110"/>
                  </a:cubicBezTo>
                  <a:cubicBezTo>
                    <a:pt x="501" y="110"/>
                    <a:pt x="501" y="109"/>
                    <a:pt x="501" y="109"/>
                  </a:cubicBezTo>
                  <a:cubicBezTo>
                    <a:pt x="501" y="109"/>
                    <a:pt x="501" y="108"/>
                    <a:pt x="501" y="108"/>
                  </a:cubicBezTo>
                  <a:cubicBezTo>
                    <a:pt x="501" y="108"/>
                    <a:pt x="501" y="107"/>
                    <a:pt x="501" y="106"/>
                  </a:cubicBezTo>
                  <a:cubicBezTo>
                    <a:pt x="501" y="105"/>
                    <a:pt x="501" y="105"/>
                    <a:pt x="501" y="105"/>
                  </a:cubicBezTo>
                  <a:cubicBezTo>
                    <a:pt x="501" y="104"/>
                    <a:pt x="501" y="104"/>
                    <a:pt x="501" y="104"/>
                  </a:cubicBezTo>
                  <a:cubicBezTo>
                    <a:pt x="501" y="104"/>
                    <a:pt x="501" y="104"/>
                    <a:pt x="501" y="104"/>
                  </a:cubicBezTo>
                  <a:cubicBezTo>
                    <a:pt x="501" y="106"/>
                    <a:pt x="501" y="105"/>
                    <a:pt x="501" y="105"/>
                  </a:cubicBezTo>
                  <a:cubicBezTo>
                    <a:pt x="501" y="102"/>
                    <a:pt x="499" y="98"/>
                    <a:pt x="496" y="94"/>
                  </a:cubicBezTo>
                  <a:cubicBezTo>
                    <a:pt x="493" y="90"/>
                    <a:pt x="489" y="86"/>
                    <a:pt x="484" y="83"/>
                  </a:cubicBezTo>
                  <a:cubicBezTo>
                    <a:pt x="473" y="76"/>
                    <a:pt x="461" y="70"/>
                    <a:pt x="447" y="65"/>
                  </a:cubicBezTo>
                  <a:cubicBezTo>
                    <a:pt x="421" y="56"/>
                    <a:pt x="391" y="50"/>
                    <a:pt x="360" y="46"/>
                  </a:cubicBezTo>
                  <a:cubicBezTo>
                    <a:pt x="345" y="44"/>
                    <a:pt x="329" y="42"/>
                    <a:pt x="313" y="41"/>
                  </a:cubicBezTo>
                  <a:cubicBezTo>
                    <a:pt x="305" y="41"/>
                    <a:pt x="297" y="40"/>
                    <a:pt x="290" y="40"/>
                  </a:cubicBezTo>
                  <a:cubicBezTo>
                    <a:pt x="278" y="40"/>
                    <a:pt x="278" y="40"/>
                    <a:pt x="278" y="40"/>
                  </a:cubicBezTo>
                  <a:cubicBezTo>
                    <a:pt x="266" y="40"/>
                    <a:pt x="266" y="40"/>
                    <a:pt x="266" y="40"/>
                  </a:cubicBezTo>
                  <a:cubicBezTo>
                    <a:pt x="234" y="40"/>
                    <a:pt x="202" y="42"/>
                    <a:pt x="172" y="46"/>
                  </a:cubicBezTo>
                  <a:cubicBezTo>
                    <a:pt x="141" y="50"/>
                    <a:pt x="111" y="56"/>
                    <a:pt x="84" y="65"/>
                  </a:cubicBezTo>
                  <a:cubicBezTo>
                    <a:pt x="71" y="70"/>
                    <a:pt x="58" y="76"/>
                    <a:pt x="48" y="83"/>
                  </a:cubicBezTo>
                  <a:cubicBezTo>
                    <a:pt x="43" y="86"/>
                    <a:pt x="38" y="90"/>
                    <a:pt x="35" y="94"/>
                  </a:cubicBezTo>
                  <a:cubicBezTo>
                    <a:pt x="35" y="95"/>
                    <a:pt x="34" y="96"/>
                    <a:pt x="33" y="97"/>
                  </a:cubicBezTo>
                  <a:cubicBezTo>
                    <a:pt x="33" y="98"/>
                    <a:pt x="32" y="99"/>
                    <a:pt x="32" y="100"/>
                  </a:cubicBezTo>
                  <a:cubicBezTo>
                    <a:pt x="32" y="100"/>
                    <a:pt x="31" y="101"/>
                    <a:pt x="31" y="101"/>
                  </a:cubicBezTo>
                  <a:cubicBezTo>
                    <a:pt x="31" y="101"/>
                    <a:pt x="31" y="101"/>
                    <a:pt x="31" y="101"/>
                  </a:cubicBezTo>
                  <a:cubicBezTo>
                    <a:pt x="31" y="102"/>
                    <a:pt x="31" y="102"/>
                    <a:pt x="31" y="102"/>
                  </a:cubicBezTo>
                  <a:cubicBezTo>
                    <a:pt x="31" y="102"/>
                    <a:pt x="31" y="103"/>
                    <a:pt x="31" y="103"/>
                  </a:cubicBezTo>
                  <a:cubicBezTo>
                    <a:pt x="30" y="106"/>
                    <a:pt x="30" y="106"/>
                    <a:pt x="30" y="106"/>
                  </a:cubicBezTo>
                  <a:cubicBezTo>
                    <a:pt x="30" y="106"/>
                    <a:pt x="30" y="106"/>
                    <a:pt x="30" y="106"/>
                  </a:cubicBezTo>
                  <a:cubicBezTo>
                    <a:pt x="30" y="107"/>
                    <a:pt x="30" y="105"/>
                    <a:pt x="30" y="105"/>
                  </a:cubicBezTo>
                  <a:cubicBezTo>
                    <a:pt x="30" y="105"/>
                    <a:pt x="30" y="105"/>
                    <a:pt x="30" y="105"/>
                  </a:cubicBezTo>
                  <a:cubicBezTo>
                    <a:pt x="30" y="106"/>
                    <a:pt x="30" y="106"/>
                    <a:pt x="30" y="106"/>
                  </a:cubicBezTo>
                  <a:cubicBezTo>
                    <a:pt x="30" y="107"/>
                    <a:pt x="30" y="107"/>
                    <a:pt x="30" y="107"/>
                  </a:cubicBezTo>
                  <a:cubicBezTo>
                    <a:pt x="30" y="108"/>
                    <a:pt x="30" y="109"/>
                    <a:pt x="31" y="110"/>
                  </a:cubicBezTo>
                  <a:cubicBezTo>
                    <a:pt x="31" y="112"/>
                    <a:pt x="32" y="114"/>
                    <a:pt x="33" y="116"/>
                  </a:cubicBezTo>
                  <a:cubicBezTo>
                    <a:pt x="36" y="120"/>
                    <a:pt x="39" y="124"/>
                    <a:pt x="44" y="128"/>
                  </a:cubicBezTo>
                  <a:cubicBezTo>
                    <a:pt x="52" y="136"/>
                    <a:pt x="62" y="142"/>
                    <a:pt x="73" y="147"/>
                  </a:cubicBezTo>
                  <a:cubicBezTo>
                    <a:pt x="83" y="152"/>
                    <a:pt x="94" y="156"/>
                    <a:pt x="104" y="160"/>
                  </a:cubicBezTo>
                  <a:cubicBezTo>
                    <a:pt x="114" y="164"/>
                    <a:pt x="124" y="167"/>
                    <a:pt x="133" y="170"/>
                  </a:cubicBezTo>
                  <a:cubicBezTo>
                    <a:pt x="152" y="175"/>
                    <a:pt x="169" y="179"/>
                    <a:pt x="183" y="181"/>
                  </a:cubicBezTo>
                  <a:cubicBezTo>
                    <a:pt x="197" y="184"/>
                    <a:pt x="208" y="186"/>
                    <a:pt x="215" y="187"/>
                  </a:cubicBezTo>
                  <a:cubicBezTo>
                    <a:pt x="223" y="189"/>
                    <a:pt x="227" y="189"/>
                    <a:pt x="227" y="18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280"/>
            <p:cNvSpPr>
              <a:spLocks/>
            </p:cNvSpPr>
            <p:nvPr/>
          </p:nvSpPr>
          <p:spPr bwMode="auto">
            <a:xfrm>
              <a:off x="1202654" y="3212543"/>
              <a:ext cx="89878" cy="68634"/>
            </a:xfrm>
            <a:custGeom>
              <a:avLst/>
              <a:gdLst>
                <a:gd name="T0" fmla="*/ 232 w 232"/>
                <a:gd name="T1" fmla="*/ 174 h 178"/>
                <a:gd name="T2" fmla="*/ 218 w 232"/>
                <a:gd name="T3" fmla="*/ 176 h 178"/>
                <a:gd name="T4" fmla="*/ 179 w 232"/>
                <a:gd name="T5" fmla="*/ 178 h 178"/>
                <a:gd name="T6" fmla="*/ 154 w 232"/>
                <a:gd name="T7" fmla="*/ 177 h 178"/>
                <a:gd name="T8" fmla="*/ 125 w 232"/>
                <a:gd name="T9" fmla="*/ 174 h 178"/>
                <a:gd name="T10" fmla="*/ 95 w 232"/>
                <a:gd name="T11" fmla="*/ 167 h 178"/>
                <a:gd name="T12" fmla="*/ 63 w 232"/>
                <a:gd name="T13" fmla="*/ 157 h 178"/>
                <a:gd name="T14" fmla="*/ 33 w 232"/>
                <a:gd name="T15" fmla="*/ 141 h 178"/>
                <a:gd name="T16" fmla="*/ 18 w 232"/>
                <a:gd name="T17" fmla="*/ 130 h 178"/>
                <a:gd name="T18" fmla="*/ 6 w 232"/>
                <a:gd name="T19" fmla="*/ 113 h 178"/>
                <a:gd name="T20" fmla="*/ 1 w 232"/>
                <a:gd name="T21" fmla="*/ 91 h 178"/>
                <a:gd name="T22" fmla="*/ 0 w 232"/>
                <a:gd name="T23" fmla="*/ 84 h 178"/>
                <a:gd name="T24" fmla="*/ 1 w 232"/>
                <a:gd name="T25" fmla="*/ 77 h 178"/>
                <a:gd name="T26" fmla="*/ 3 w 232"/>
                <a:gd name="T27" fmla="*/ 52 h 178"/>
                <a:gd name="T28" fmla="*/ 13 w 232"/>
                <a:gd name="T29" fmla="*/ 14 h 178"/>
                <a:gd name="T30" fmla="*/ 18 w 232"/>
                <a:gd name="T31" fmla="*/ 4 h 178"/>
                <a:gd name="T32" fmla="*/ 20 w 232"/>
                <a:gd name="T33" fmla="*/ 0 h 178"/>
                <a:gd name="T34" fmla="*/ 22 w 232"/>
                <a:gd name="T35" fmla="*/ 4 h 178"/>
                <a:gd name="T36" fmla="*/ 27 w 232"/>
                <a:gd name="T37" fmla="*/ 14 h 178"/>
                <a:gd name="T38" fmla="*/ 38 w 232"/>
                <a:gd name="T39" fmla="*/ 52 h 178"/>
                <a:gd name="T40" fmla="*/ 40 w 232"/>
                <a:gd name="T41" fmla="*/ 77 h 178"/>
                <a:gd name="T42" fmla="*/ 40 w 232"/>
                <a:gd name="T43" fmla="*/ 84 h 178"/>
                <a:gd name="T44" fmla="*/ 40 w 232"/>
                <a:gd name="T45" fmla="*/ 90 h 178"/>
                <a:gd name="T46" fmla="*/ 41 w 232"/>
                <a:gd name="T47" fmla="*/ 96 h 178"/>
                <a:gd name="T48" fmla="*/ 55 w 232"/>
                <a:gd name="T49" fmla="*/ 111 h 178"/>
                <a:gd name="T50" fmla="*/ 78 w 232"/>
                <a:gd name="T51" fmla="*/ 125 h 178"/>
                <a:gd name="T52" fmla="*/ 104 w 232"/>
                <a:gd name="T53" fmla="*/ 137 h 178"/>
                <a:gd name="T54" fmla="*/ 131 w 232"/>
                <a:gd name="T55" fmla="*/ 147 h 178"/>
                <a:gd name="T56" fmla="*/ 158 w 232"/>
                <a:gd name="T57" fmla="*/ 155 h 178"/>
                <a:gd name="T58" fmla="*/ 182 w 232"/>
                <a:gd name="T59" fmla="*/ 162 h 178"/>
                <a:gd name="T60" fmla="*/ 218 w 232"/>
                <a:gd name="T61" fmla="*/ 171 h 178"/>
                <a:gd name="T62" fmla="*/ 228 w 232"/>
                <a:gd name="T63" fmla="*/ 173 h 178"/>
                <a:gd name="T64" fmla="*/ 232 w 232"/>
                <a:gd name="T65" fmla="*/ 174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 h="178">
                  <a:moveTo>
                    <a:pt x="232" y="174"/>
                  </a:moveTo>
                  <a:cubicBezTo>
                    <a:pt x="232" y="174"/>
                    <a:pt x="227" y="175"/>
                    <a:pt x="218" y="176"/>
                  </a:cubicBezTo>
                  <a:cubicBezTo>
                    <a:pt x="208" y="177"/>
                    <a:pt x="195" y="178"/>
                    <a:pt x="179" y="178"/>
                  </a:cubicBezTo>
                  <a:cubicBezTo>
                    <a:pt x="172" y="178"/>
                    <a:pt x="163" y="177"/>
                    <a:pt x="154" y="177"/>
                  </a:cubicBezTo>
                  <a:cubicBezTo>
                    <a:pt x="145" y="176"/>
                    <a:pt x="135" y="175"/>
                    <a:pt x="125" y="174"/>
                  </a:cubicBezTo>
                  <a:cubicBezTo>
                    <a:pt x="115" y="172"/>
                    <a:pt x="105" y="170"/>
                    <a:pt x="95" y="167"/>
                  </a:cubicBezTo>
                  <a:cubicBezTo>
                    <a:pt x="84" y="165"/>
                    <a:pt x="74" y="162"/>
                    <a:pt x="63" y="157"/>
                  </a:cubicBezTo>
                  <a:cubicBezTo>
                    <a:pt x="53" y="153"/>
                    <a:pt x="43" y="148"/>
                    <a:pt x="33" y="141"/>
                  </a:cubicBezTo>
                  <a:cubicBezTo>
                    <a:pt x="28" y="138"/>
                    <a:pt x="23" y="134"/>
                    <a:pt x="18" y="130"/>
                  </a:cubicBezTo>
                  <a:cubicBezTo>
                    <a:pt x="14" y="125"/>
                    <a:pt x="10" y="119"/>
                    <a:pt x="6" y="113"/>
                  </a:cubicBezTo>
                  <a:cubicBezTo>
                    <a:pt x="3" y="106"/>
                    <a:pt x="1" y="99"/>
                    <a:pt x="1" y="91"/>
                  </a:cubicBezTo>
                  <a:cubicBezTo>
                    <a:pt x="1" y="88"/>
                    <a:pt x="0" y="86"/>
                    <a:pt x="0" y="84"/>
                  </a:cubicBezTo>
                  <a:cubicBezTo>
                    <a:pt x="0" y="81"/>
                    <a:pt x="1" y="79"/>
                    <a:pt x="1" y="77"/>
                  </a:cubicBezTo>
                  <a:cubicBezTo>
                    <a:pt x="1" y="68"/>
                    <a:pt x="2" y="60"/>
                    <a:pt x="3" y="52"/>
                  </a:cubicBezTo>
                  <a:cubicBezTo>
                    <a:pt x="5" y="36"/>
                    <a:pt x="9" y="23"/>
                    <a:pt x="13" y="14"/>
                  </a:cubicBezTo>
                  <a:cubicBezTo>
                    <a:pt x="15" y="10"/>
                    <a:pt x="17" y="6"/>
                    <a:pt x="18" y="4"/>
                  </a:cubicBezTo>
                  <a:cubicBezTo>
                    <a:pt x="19" y="1"/>
                    <a:pt x="20" y="0"/>
                    <a:pt x="20" y="0"/>
                  </a:cubicBezTo>
                  <a:cubicBezTo>
                    <a:pt x="20" y="0"/>
                    <a:pt x="21" y="1"/>
                    <a:pt x="22" y="4"/>
                  </a:cubicBezTo>
                  <a:cubicBezTo>
                    <a:pt x="24" y="6"/>
                    <a:pt x="26" y="10"/>
                    <a:pt x="27" y="14"/>
                  </a:cubicBezTo>
                  <a:cubicBezTo>
                    <a:pt x="31" y="23"/>
                    <a:pt x="35" y="36"/>
                    <a:pt x="38" y="52"/>
                  </a:cubicBezTo>
                  <a:cubicBezTo>
                    <a:pt x="39" y="60"/>
                    <a:pt x="40" y="68"/>
                    <a:pt x="40" y="77"/>
                  </a:cubicBezTo>
                  <a:cubicBezTo>
                    <a:pt x="40" y="79"/>
                    <a:pt x="40" y="81"/>
                    <a:pt x="40" y="84"/>
                  </a:cubicBezTo>
                  <a:cubicBezTo>
                    <a:pt x="40" y="86"/>
                    <a:pt x="40" y="88"/>
                    <a:pt x="40" y="90"/>
                  </a:cubicBezTo>
                  <a:cubicBezTo>
                    <a:pt x="40" y="92"/>
                    <a:pt x="40" y="93"/>
                    <a:pt x="41" y="96"/>
                  </a:cubicBezTo>
                  <a:cubicBezTo>
                    <a:pt x="43" y="100"/>
                    <a:pt x="48" y="106"/>
                    <a:pt x="55" y="111"/>
                  </a:cubicBezTo>
                  <a:cubicBezTo>
                    <a:pt x="61" y="116"/>
                    <a:pt x="69" y="121"/>
                    <a:pt x="78" y="125"/>
                  </a:cubicBezTo>
                  <a:cubicBezTo>
                    <a:pt x="86" y="130"/>
                    <a:pt x="95" y="134"/>
                    <a:pt x="104" y="137"/>
                  </a:cubicBezTo>
                  <a:cubicBezTo>
                    <a:pt x="113" y="141"/>
                    <a:pt x="122" y="144"/>
                    <a:pt x="131" y="147"/>
                  </a:cubicBezTo>
                  <a:cubicBezTo>
                    <a:pt x="140" y="150"/>
                    <a:pt x="149" y="153"/>
                    <a:pt x="158" y="155"/>
                  </a:cubicBezTo>
                  <a:cubicBezTo>
                    <a:pt x="166" y="157"/>
                    <a:pt x="174" y="160"/>
                    <a:pt x="182" y="162"/>
                  </a:cubicBezTo>
                  <a:cubicBezTo>
                    <a:pt x="197" y="166"/>
                    <a:pt x="209" y="169"/>
                    <a:pt x="218" y="171"/>
                  </a:cubicBezTo>
                  <a:cubicBezTo>
                    <a:pt x="222" y="172"/>
                    <a:pt x="226" y="173"/>
                    <a:pt x="228" y="173"/>
                  </a:cubicBezTo>
                  <a:cubicBezTo>
                    <a:pt x="231" y="174"/>
                    <a:pt x="232" y="174"/>
                    <a:pt x="232" y="17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281"/>
            <p:cNvSpPr>
              <a:spLocks/>
            </p:cNvSpPr>
            <p:nvPr/>
          </p:nvSpPr>
          <p:spPr bwMode="auto">
            <a:xfrm>
              <a:off x="1322764" y="3212543"/>
              <a:ext cx="89878" cy="68634"/>
            </a:xfrm>
            <a:custGeom>
              <a:avLst/>
              <a:gdLst>
                <a:gd name="T0" fmla="*/ 0 w 232"/>
                <a:gd name="T1" fmla="*/ 174 h 178"/>
                <a:gd name="T2" fmla="*/ 4 w 232"/>
                <a:gd name="T3" fmla="*/ 173 h 178"/>
                <a:gd name="T4" fmla="*/ 14 w 232"/>
                <a:gd name="T5" fmla="*/ 171 h 178"/>
                <a:gd name="T6" fmla="*/ 51 w 232"/>
                <a:gd name="T7" fmla="*/ 162 h 178"/>
                <a:gd name="T8" fmla="*/ 75 w 232"/>
                <a:gd name="T9" fmla="*/ 155 h 178"/>
                <a:gd name="T10" fmla="*/ 101 w 232"/>
                <a:gd name="T11" fmla="*/ 147 h 178"/>
                <a:gd name="T12" fmla="*/ 128 w 232"/>
                <a:gd name="T13" fmla="*/ 137 h 178"/>
                <a:gd name="T14" fmla="*/ 154 w 232"/>
                <a:gd name="T15" fmla="*/ 125 h 178"/>
                <a:gd name="T16" fmla="*/ 177 w 232"/>
                <a:gd name="T17" fmla="*/ 111 h 178"/>
                <a:gd name="T18" fmla="*/ 191 w 232"/>
                <a:gd name="T19" fmla="*/ 96 h 178"/>
                <a:gd name="T20" fmla="*/ 192 w 232"/>
                <a:gd name="T21" fmla="*/ 90 h 178"/>
                <a:gd name="T22" fmla="*/ 192 w 232"/>
                <a:gd name="T23" fmla="*/ 84 h 178"/>
                <a:gd name="T24" fmla="*/ 192 w 232"/>
                <a:gd name="T25" fmla="*/ 77 h 178"/>
                <a:gd name="T26" fmla="*/ 195 w 232"/>
                <a:gd name="T27" fmla="*/ 52 h 178"/>
                <a:gd name="T28" fmla="*/ 205 w 232"/>
                <a:gd name="T29" fmla="*/ 14 h 178"/>
                <a:gd name="T30" fmla="*/ 210 w 232"/>
                <a:gd name="T31" fmla="*/ 4 h 178"/>
                <a:gd name="T32" fmla="*/ 212 w 232"/>
                <a:gd name="T33" fmla="*/ 0 h 178"/>
                <a:gd name="T34" fmla="*/ 214 w 232"/>
                <a:gd name="T35" fmla="*/ 4 h 178"/>
                <a:gd name="T36" fmla="*/ 219 w 232"/>
                <a:gd name="T37" fmla="*/ 14 h 178"/>
                <a:gd name="T38" fmla="*/ 229 w 232"/>
                <a:gd name="T39" fmla="*/ 52 h 178"/>
                <a:gd name="T40" fmla="*/ 232 w 232"/>
                <a:gd name="T41" fmla="*/ 77 h 178"/>
                <a:gd name="T42" fmla="*/ 232 w 232"/>
                <a:gd name="T43" fmla="*/ 84 h 178"/>
                <a:gd name="T44" fmla="*/ 232 w 232"/>
                <a:gd name="T45" fmla="*/ 91 h 178"/>
                <a:gd name="T46" fmla="*/ 226 w 232"/>
                <a:gd name="T47" fmla="*/ 113 h 178"/>
                <a:gd name="T48" fmla="*/ 214 w 232"/>
                <a:gd name="T49" fmla="*/ 130 h 178"/>
                <a:gd name="T50" fmla="*/ 200 w 232"/>
                <a:gd name="T51" fmla="*/ 141 h 178"/>
                <a:gd name="T52" fmla="*/ 169 w 232"/>
                <a:gd name="T53" fmla="*/ 157 h 178"/>
                <a:gd name="T54" fmla="*/ 138 w 232"/>
                <a:gd name="T55" fmla="*/ 167 h 178"/>
                <a:gd name="T56" fmla="*/ 107 w 232"/>
                <a:gd name="T57" fmla="*/ 174 h 178"/>
                <a:gd name="T58" fmla="*/ 78 w 232"/>
                <a:gd name="T59" fmla="*/ 177 h 178"/>
                <a:gd name="T60" fmla="*/ 53 w 232"/>
                <a:gd name="T61" fmla="*/ 178 h 178"/>
                <a:gd name="T62" fmla="*/ 15 w 232"/>
                <a:gd name="T63" fmla="*/ 176 h 178"/>
                <a:gd name="T64" fmla="*/ 0 w 232"/>
                <a:gd name="T65" fmla="*/ 174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 h="178">
                  <a:moveTo>
                    <a:pt x="0" y="174"/>
                  </a:moveTo>
                  <a:cubicBezTo>
                    <a:pt x="0" y="174"/>
                    <a:pt x="2" y="174"/>
                    <a:pt x="4" y="173"/>
                  </a:cubicBezTo>
                  <a:cubicBezTo>
                    <a:pt x="6" y="173"/>
                    <a:pt x="10" y="172"/>
                    <a:pt x="14" y="171"/>
                  </a:cubicBezTo>
                  <a:cubicBezTo>
                    <a:pt x="23" y="169"/>
                    <a:pt x="36" y="166"/>
                    <a:pt x="51" y="162"/>
                  </a:cubicBezTo>
                  <a:cubicBezTo>
                    <a:pt x="58" y="160"/>
                    <a:pt x="66" y="157"/>
                    <a:pt x="75" y="155"/>
                  </a:cubicBezTo>
                  <a:cubicBezTo>
                    <a:pt x="83" y="153"/>
                    <a:pt x="92" y="150"/>
                    <a:pt x="101" y="147"/>
                  </a:cubicBezTo>
                  <a:cubicBezTo>
                    <a:pt x="110" y="144"/>
                    <a:pt x="119" y="141"/>
                    <a:pt x="128" y="137"/>
                  </a:cubicBezTo>
                  <a:cubicBezTo>
                    <a:pt x="137" y="134"/>
                    <a:pt x="146" y="130"/>
                    <a:pt x="154" y="125"/>
                  </a:cubicBezTo>
                  <a:cubicBezTo>
                    <a:pt x="163" y="121"/>
                    <a:pt x="171" y="116"/>
                    <a:pt x="177" y="111"/>
                  </a:cubicBezTo>
                  <a:cubicBezTo>
                    <a:pt x="184" y="106"/>
                    <a:pt x="189" y="100"/>
                    <a:pt x="191" y="96"/>
                  </a:cubicBezTo>
                  <a:cubicBezTo>
                    <a:pt x="192" y="93"/>
                    <a:pt x="192" y="92"/>
                    <a:pt x="192" y="90"/>
                  </a:cubicBezTo>
                  <a:cubicBezTo>
                    <a:pt x="192" y="88"/>
                    <a:pt x="192" y="86"/>
                    <a:pt x="192" y="84"/>
                  </a:cubicBezTo>
                  <a:cubicBezTo>
                    <a:pt x="192" y="81"/>
                    <a:pt x="192" y="79"/>
                    <a:pt x="192" y="77"/>
                  </a:cubicBezTo>
                  <a:cubicBezTo>
                    <a:pt x="193" y="68"/>
                    <a:pt x="193" y="60"/>
                    <a:pt x="195" y="52"/>
                  </a:cubicBezTo>
                  <a:cubicBezTo>
                    <a:pt x="197" y="36"/>
                    <a:pt x="201" y="23"/>
                    <a:pt x="205" y="14"/>
                  </a:cubicBezTo>
                  <a:cubicBezTo>
                    <a:pt x="207" y="10"/>
                    <a:pt x="208" y="6"/>
                    <a:pt x="210" y="4"/>
                  </a:cubicBezTo>
                  <a:cubicBezTo>
                    <a:pt x="211" y="1"/>
                    <a:pt x="212" y="0"/>
                    <a:pt x="212" y="0"/>
                  </a:cubicBezTo>
                  <a:cubicBezTo>
                    <a:pt x="212" y="0"/>
                    <a:pt x="213" y="1"/>
                    <a:pt x="214" y="4"/>
                  </a:cubicBezTo>
                  <a:cubicBezTo>
                    <a:pt x="216" y="6"/>
                    <a:pt x="217" y="10"/>
                    <a:pt x="219" y="14"/>
                  </a:cubicBezTo>
                  <a:cubicBezTo>
                    <a:pt x="223" y="23"/>
                    <a:pt x="227" y="36"/>
                    <a:pt x="229" y="52"/>
                  </a:cubicBezTo>
                  <a:cubicBezTo>
                    <a:pt x="231" y="60"/>
                    <a:pt x="231" y="68"/>
                    <a:pt x="232" y="77"/>
                  </a:cubicBezTo>
                  <a:cubicBezTo>
                    <a:pt x="232" y="79"/>
                    <a:pt x="232" y="81"/>
                    <a:pt x="232" y="84"/>
                  </a:cubicBezTo>
                  <a:cubicBezTo>
                    <a:pt x="232" y="86"/>
                    <a:pt x="232" y="88"/>
                    <a:pt x="232" y="91"/>
                  </a:cubicBezTo>
                  <a:cubicBezTo>
                    <a:pt x="232" y="99"/>
                    <a:pt x="229" y="106"/>
                    <a:pt x="226" y="113"/>
                  </a:cubicBezTo>
                  <a:cubicBezTo>
                    <a:pt x="223" y="119"/>
                    <a:pt x="218" y="125"/>
                    <a:pt x="214" y="130"/>
                  </a:cubicBezTo>
                  <a:cubicBezTo>
                    <a:pt x="209" y="134"/>
                    <a:pt x="205" y="138"/>
                    <a:pt x="200" y="141"/>
                  </a:cubicBezTo>
                  <a:cubicBezTo>
                    <a:pt x="190" y="148"/>
                    <a:pt x="179" y="153"/>
                    <a:pt x="169" y="157"/>
                  </a:cubicBezTo>
                  <a:cubicBezTo>
                    <a:pt x="159" y="162"/>
                    <a:pt x="148" y="165"/>
                    <a:pt x="138" y="167"/>
                  </a:cubicBezTo>
                  <a:cubicBezTo>
                    <a:pt x="127" y="170"/>
                    <a:pt x="117" y="172"/>
                    <a:pt x="107" y="174"/>
                  </a:cubicBezTo>
                  <a:cubicBezTo>
                    <a:pt x="97" y="175"/>
                    <a:pt x="88" y="176"/>
                    <a:pt x="78" y="177"/>
                  </a:cubicBezTo>
                  <a:cubicBezTo>
                    <a:pt x="69" y="177"/>
                    <a:pt x="61" y="178"/>
                    <a:pt x="53" y="178"/>
                  </a:cubicBezTo>
                  <a:cubicBezTo>
                    <a:pt x="37" y="178"/>
                    <a:pt x="24" y="177"/>
                    <a:pt x="15" y="176"/>
                  </a:cubicBezTo>
                  <a:cubicBezTo>
                    <a:pt x="5" y="175"/>
                    <a:pt x="0" y="174"/>
                    <a:pt x="0" y="17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282"/>
            <p:cNvSpPr>
              <a:spLocks/>
            </p:cNvSpPr>
            <p:nvPr/>
          </p:nvSpPr>
          <p:spPr bwMode="auto">
            <a:xfrm>
              <a:off x="1241057" y="3188848"/>
              <a:ext cx="127464" cy="53927"/>
            </a:xfrm>
            <a:custGeom>
              <a:avLst/>
              <a:gdLst>
                <a:gd name="T0" fmla="*/ 96 w 328"/>
                <a:gd name="T1" fmla="*/ 140 h 140"/>
                <a:gd name="T2" fmla="*/ 91 w 328"/>
                <a:gd name="T3" fmla="*/ 139 h 140"/>
                <a:gd name="T4" fmla="*/ 77 w 328"/>
                <a:gd name="T5" fmla="*/ 136 h 140"/>
                <a:gd name="T6" fmla="*/ 55 w 328"/>
                <a:gd name="T7" fmla="*/ 130 h 140"/>
                <a:gd name="T8" fmla="*/ 28 w 328"/>
                <a:gd name="T9" fmla="*/ 118 h 140"/>
                <a:gd name="T10" fmla="*/ 13 w 328"/>
                <a:gd name="T11" fmla="*/ 108 h 140"/>
                <a:gd name="T12" fmla="*/ 2 w 328"/>
                <a:gd name="T13" fmla="*/ 92 h 140"/>
                <a:gd name="T14" fmla="*/ 1 w 328"/>
                <a:gd name="T15" fmla="*/ 80 h 140"/>
                <a:gd name="T16" fmla="*/ 6 w 328"/>
                <a:gd name="T17" fmla="*/ 70 h 140"/>
                <a:gd name="T18" fmla="*/ 13 w 328"/>
                <a:gd name="T19" fmla="*/ 62 h 140"/>
                <a:gd name="T20" fmla="*/ 15 w 328"/>
                <a:gd name="T21" fmla="*/ 60 h 140"/>
                <a:gd name="T22" fmla="*/ 17 w 328"/>
                <a:gd name="T23" fmla="*/ 58 h 140"/>
                <a:gd name="T24" fmla="*/ 22 w 328"/>
                <a:gd name="T25" fmla="*/ 55 h 140"/>
                <a:gd name="T26" fmla="*/ 60 w 328"/>
                <a:gd name="T27" fmla="*/ 37 h 140"/>
                <a:gd name="T28" fmla="*/ 102 w 328"/>
                <a:gd name="T29" fmla="*/ 26 h 140"/>
                <a:gd name="T30" fmla="*/ 143 w 328"/>
                <a:gd name="T31" fmla="*/ 18 h 140"/>
                <a:gd name="T32" fmla="*/ 184 w 328"/>
                <a:gd name="T33" fmla="*/ 11 h 140"/>
                <a:gd name="T34" fmla="*/ 222 w 328"/>
                <a:gd name="T35" fmla="*/ 7 h 140"/>
                <a:gd name="T36" fmla="*/ 257 w 328"/>
                <a:gd name="T37" fmla="*/ 4 h 140"/>
                <a:gd name="T38" fmla="*/ 286 w 328"/>
                <a:gd name="T39" fmla="*/ 2 h 140"/>
                <a:gd name="T40" fmla="*/ 308 w 328"/>
                <a:gd name="T41" fmla="*/ 1 h 140"/>
                <a:gd name="T42" fmla="*/ 328 w 328"/>
                <a:gd name="T43" fmla="*/ 0 h 140"/>
                <a:gd name="T44" fmla="*/ 308 w 328"/>
                <a:gd name="T45" fmla="*/ 3 h 140"/>
                <a:gd name="T46" fmla="*/ 257 w 328"/>
                <a:gd name="T47" fmla="*/ 11 h 140"/>
                <a:gd name="T48" fmla="*/ 224 w 328"/>
                <a:gd name="T49" fmla="*/ 17 h 140"/>
                <a:gd name="T50" fmla="*/ 186 w 328"/>
                <a:gd name="T51" fmla="*/ 23 h 140"/>
                <a:gd name="T52" fmla="*/ 146 w 328"/>
                <a:gd name="T53" fmla="*/ 30 h 140"/>
                <a:gd name="T54" fmla="*/ 105 w 328"/>
                <a:gd name="T55" fmla="*/ 39 h 140"/>
                <a:gd name="T56" fmla="*/ 64 w 328"/>
                <a:gd name="T57" fmla="*/ 50 h 140"/>
                <a:gd name="T58" fmla="*/ 28 w 328"/>
                <a:gd name="T59" fmla="*/ 65 h 140"/>
                <a:gd name="T60" fmla="*/ 24 w 328"/>
                <a:gd name="T61" fmla="*/ 67 h 140"/>
                <a:gd name="T62" fmla="*/ 23 w 328"/>
                <a:gd name="T63" fmla="*/ 69 h 140"/>
                <a:gd name="T64" fmla="*/ 21 w 328"/>
                <a:gd name="T65" fmla="*/ 70 h 140"/>
                <a:gd name="T66" fmla="*/ 15 w 328"/>
                <a:gd name="T67" fmla="*/ 76 h 140"/>
                <a:gd name="T68" fmla="*/ 11 w 328"/>
                <a:gd name="T69" fmla="*/ 89 h 140"/>
                <a:gd name="T70" fmla="*/ 19 w 328"/>
                <a:gd name="T71" fmla="*/ 102 h 140"/>
                <a:gd name="T72" fmla="*/ 32 w 328"/>
                <a:gd name="T73" fmla="*/ 112 h 140"/>
                <a:gd name="T74" fmla="*/ 57 w 328"/>
                <a:gd name="T75" fmla="*/ 125 h 140"/>
                <a:gd name="T76" fmla="*/ 77 w 328"/>
                <a:gd name="T77" fmla="*/ 133 h 140"/>
                <a:gd name="T78" fmla="*/ 96 w 328"/>
                <a:gd name="T79"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8" h="140">
                  <a:moveTo>
                    <a:pt x="96" y="140"/>
                  </a:moveTo>
                  <a:cubicBezTo>
                    <a:pt x="96" y="140"/>
                    <a:pt x="94" y="140"/>
                    <a:pt x="91" y="139"/>
                  </a:cubicBezTo>
                  <a:cubicBezTo>
                    <a:pt x="87" y="138"/>
                    <a:pt x="83" y="137"/>
                    <a:pt x="77" y="136"/>
                  </a:cubicBezTo>
                  <a:cubicBezTo>
                    <a:pt x="71" y="134"/>
                    <a:pt x="63" y="132"/>
                    <a:pt x="55" y="130"/>
                  </a:cubicBezTo>
                  <a:cubicBezTo>
                    <a:pt x="47" y="127"/>
                    <a:pt x="37" y="123"/>
                    <a:pt x="28" y="118"/>
                  </a:cubicBezTo>
                  <a:cubicBezTo>
                    <a:pt x="23" y="115"/>
                    <a:pt x="18" y="112"/>
                    <a:pt x="13" y="108"/>
                  </a:cubicBezTo>
                  <a:cubicBezTo>
                    <a:pt x="9" y="104"/>
                    <a:pt x="4" y="99"/>
                    <a:pt x="2" y="92"/>
                  </a:cubicBezTo>
                  <a:cubicBezTo>
                    <a:pt x="1" y="88"/>
                    <a:pt x="0" y="84"/>
                    <a:pt x="1" y="80"/>
                  </a:cubicBezTo>
                  <a:cubicBezTo>
                    <a:pt x="2" y="76"/>
                    <a:pt x="4" y="73"/>
                    <a:pt x="6" y="70"/>
                  </a:cubicBezTo>
                  <a:cubicBezTo>
                    <a:pt x="8" y="67"/>
                    <a:pt x="10" y="64"/>
                    <a:pt x="13" y="62"/>
                  </a:cubicBezTo>
                  <a:cubicBezTo>
                    <a:pt x="15" y="60"/>
                    <a:pt x="15" y="60"/>
                    <a:pt x="15" y="60"/>
                  </a:cubicBezTo>
                  <a:cubicBezTo>
                    <a:pt x="17" y="58"/>
                    <a:pt x="17" y="58"/>
                    <a:pt x="17" y="58"/>
                  </a:cubicBezTo>
                  <a:cubicBezTo>
                    <a:pt x="19" y="57"/>
                    <a:pt x="20" y="56"/>
                    <a:pt x="22" y="55"/>
                  </a:cubicBezTo>
                  <a:cubicBezTo>
                    <a:pt x="34" y="47"/>
                    <a:pt x="47" y="42"/>
                    <a:pt x="60" y="37"/>
                  </a:cubicBezTo>
                  <a:cubicBezTo>
                    <a:pt x="74" y="33"/>
                    <a:pt x="88" y="29"/>
                    <a:pt x="102" y="26"/>
                  </a:cubicBezTo>
                  <a:cubicBezTo>
                    <a:pt x="116" y="23"/>
                    <a:pt x="130" y="20"/>
                    <a:pt x="143" y="18"/>
                  </a:cubicBezTo>
                  <a:cubicBezTo>
                    <a:pt x="157" y="15"/>
                    <a:pt x="171" y="13"/>
                    <a:pt x="184" y="11"/>
                  </a:cubicBezTo>
                  <a:cubicBezTo>
                    <a:pt x="197" y="9"/>
                    <a:pt x="210" y="8"/>
                    <a:pt x="222" y="7"/>
                  </a:cubicBezTo>
                  <a:cubicBezTo>
                    <a:pt x="234" y="6"/>
                    <a:pt x="246" y="5"/>
                    <a:pt x="257" y="4"/>
                  </a:cubicBezTo>
                  <a:cubicBezTo>
                    <a:pt x="267" y="3"/>
                    <a:pt x="277" y="2"/>
                    <a:pt x="286" y="2"/>
                  </a:cubicBezTo>
                  <a:cubicBezTo>
                    <a:pt x="294" y="1"/>
                    <a:pt x="302" y="1"/>
                    <a:pt x="308" y="1"/>
                  </a:cubicBezTo>
                  <a:cubicBezTo>
                    <a:pt x="320" y="0"/>
                    <a:pt x="328" y="0"/>
                    <a:pt x="328" y="0"/>
                  </a:cubicBezTo>
                  <a:cubicBezTo>
                    <a:pt x="328" y="0"/>
                    <a:pt x="321" y="1"/>
                    <a:pt x="308" y="3"/>
                  </a:cubicBezTo>
                  <a:cubicBezTo>
                    <a:pt x="296" y="5"/>
                    <a:pt x="278" y="8"/>
                    <a:pt x="257" y="11"/>
                  </a:cubicBezTo>
                  <a:cubicBezTo>
                    <a:pt x="247" y="13"/>
                    <a:pt x="236" y="15"/>
                    <a:pt x="224" y="17"/>
                  </a:cubicBezTo>
                  <a:cubicBezTo>
                    <a:pt x="212" y="19"/>
                    <a:pt x="199" y="21"/>
                    <a:pt x="186" y="23"/>
                  </a:cubicBezTo>
                  <a:cubicBezTo>
                    <a:pt x="173" y="25"/>
                    <a:pt x="159" y="28"/>
                    <a:pt x="146" y="30"/>
                  </a:cubicBezTo>
                  <a:cubicBezTo>
                    <a:pt x="132" y="33"/>
                    <a:pt x="118" y="36"/>
                    <a:pt x="105" y="39"/>
                  </a:cubicBezTo>
                  <a:cubicBezTo>
                    <a:pt x="91" y="42"/>
                    <a:pt x="77" y="45"/>
                    <a:pt x="64" y="50"/>
                  </a:cubicBezTo>
                  <a:cubicBezTo>
                    <a:pt x="51" y="54"/>
                    <a:pt x="39" y="58"/>
                    <a:pt x="28" y="65"/>
                  </a:cubicBezTo>
                  <a:cubicBezTo>
                    <a:pt x="27" y="66"/>
                    <a:pt x="25" y="67"/>
                    <a:pt x="24" y="67"/>
                  </a:cubicBezTo>
                  <a:cubicBezTo>
                    <a:pt x="24" y="68"/>
                    <a:pt x="23" y="68"/>
                    <a:pt x="23" y="69"/>
                  </a:cubicBezTo>
                  <a:cubicBezTo>
                    <a:pt x="21" y="70"/>
                    <a:pt x="21" y="70"/>
                    <a:pt x="21" y="70"/>
                  </a:cubicBezTo>
                  <a:cubicBezTo>
                    <a:pt x="19" y="72"/>
                    <a:pt x="16" y="74"/>
                    <a:pt x="15" y="76"/>
                  </a:cubicBezTo>
                  <a:cubicBezTo>
                    <a:pt x="12" y="80"/>
                    <a:pt x="10" y="85"/>
                    <a:pt x="11" y="89"/>
                  </a:cubicBezTo>
                  <a:cubicBezTo>
                    <a:pt x="12" y="94"/>
                    <a:pt x="16" y="98"/>
                    <a:pt x="19" y="102"/>
                  </a:cubicBezTo>
                  <a:cubicBezTo>
                    <a:pt x="23" y="106"/>
                    <a:pt x="27" y="109"/>
                    <a:pt x="32" y="112"/>
                  </a:cubicBezTo>
                  <a:cubicBezTo>
                    <a:pt x="40" y="117"/>
                    <a:pt x="49" y="121"/>
                    <a:pt x="57" y="125"/>
                  </a:cubicBezTo>
                  <a:cubicBezTo>
                    <a:pt x="65" y="128"/>
                    <a:pt x="72" y="131"/>
                    <a:pt x="77" y="133"/>
                  </a:cubicBezTo>
                  <a:cubicBezTo>
                    <a:pt x="89" y="138"/>
                    <a:pt x="96" y="140"/>
                    <a:pt x="96" y="14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283"/>
            <p:cNvSpPr>
              <a:spLocks/>
            </p:cNvSpPr>
            <p:nvPr/>
          </p:nvSpPr>
          <p:spPr bwMode="auto">
            <a:xfrm>
              <a:off x="1210825" y="3193751"/>
              <a:ext cx="193647" cy="33501"/>
            </a:xfrm>
            <a:custGeom>
              <a:avLst/>
              <a:gdLst>
                <a:gd name="T0" fmla="*/ 417 w 500"/>
                <a:gd name="T1" fmla="*/ 86 h 86"/>
                <a:gd name="T2" fmla="*/ 242 w 500"/>
                <a:gd name="T3" fmla="*/ 42 h 86"/>
                <a:gd name="T4" fmla="*/ 111 w 500"/>
                <a:gd name="T5" fmla="*/ 6 h 86"/>
                <a:gd name="T6" fmla="*/ 6 w 500"/>
                <a:gd name="T7" fmla="*/ 35 h 86"/>
                <a:gd name="T8" fmla="*/ 1 w 500"/>
                <a:gd name="T9" fmla="*/ 34 h 86"/>
                <a:gd name="T10" fmla="*/ 2 w 500"/>
                <a:gd name="T11" fmla="*/ 29 h 86"/>
                <a:gd name="T12" fmla="*/ 111 w 500"/>
                <a:gd name="T13" fmla="*/ 0 h 86"/>
                <a:gd name="T14" fmla="*/ 244 w 500"/>
                <a:gd name="T15" fmla="*/ 36 h 86"/>
                <a:gd name="T16" fmla="*/ 417 w 500"/>
                <a:gd name="T17" fmla="*/ 80 h 86"/>
                <a:gd name="T18" fmla="*/ 486 w 500"/>
                <a:gd name="T19" fmla="*/ 59 h 86"/>
                <a:gd name="T20" fmla="*/ 488 w 500"/>
                <a:gd name="T21" fmla="*/ 39 h 86"/>
                <a:gd name="T22" fmla="*/ 490 w 500"/>
                <a:gd name="T23" fmla="*/ 35 h 86"/>
                <a:gd name="T24" fmla="*/ 494 w 500"/>
                <a:gd name="T25" fmla="*/ 37 h 86"/>
                <a:gd name="T26" fmla="*/ 492 w 500"/>
                <a:gd name="T27" fmla="*/ 63 h 86"/>
                <a:gd name="T28" fmla="*/ 417 w 500"/>
                <a:gd name="T29"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0" h="86">
                  <a:moveTo>
                    <a:pt x="417" y="86"/>
                  </a:moveTo>
                  <a:cubicBezTo>
                    <a:pt x="339" y="86"/>
                    <a:pt x="290" y="64"/>
                    <a:pt x="242" y="42"/>
                  </a:cubicBezTo>
                  <a:cubicBezTo>
                    <a:pt x="201" y="24"/>
                    <a:pt x="162" y="6"/>
                    <a:pt x="111" y="6"/>
                  </a:cubicBezTo>
                  <a:cubicBezTo>
                    <a:pt x="50" y="6"/>
                    <a:pt x="6" y="35"/>
                    <a:pt x="6" y="35"/>
                  </a:cubicBezTo>
                  <a:cubicBezTo>
                    <a:pt x="4" y="36"/>
                    <a:pt x="2" y="35"/>
                    <a:pt x="1" y="34"/>
                  </a:cubicBezTo>
                  <a:cubicBezTo>
                    <a:pt x="0" y="32"/>
                    <a:pt x="0" y="30"/>
                    <a:pt x="2" y="29"/>
                  </a:cubicBezTo>
                  <a:cubicBezTo>
                    <a:pt x="4" y="28"/>
                    <a:pt x="48" y="0"/>
                    <a:pt x="111" y="0"/>
                  </a:cubicBezTo>
                  <a:cubicBezTo>
                    <a:pt x="164" y="0"/>
                    <a:pt x="203" y="17"/>
                    <a:pt x="244" y="36"/>
                  </a:cubicBezTo>
                  <a:cubicBezTo>
                    <a:pt x="292" y="57"/>
                    <a:pt x="341" y="80"/>
                    <a:pt x="417" y="80"/>
                  </a:cubicBezTo>
                  <a:cubicBezTo>
                    <a:pt x="463" y="80"/>
                    <a:pt x="480" y="69"/>
                    <a:pt x="486" y="59"/>
                  </a:cubicBezTo>
                  <a:cubicBezTo>
                    <a:pt x="493" y="50"/>
                    <a:pt x="488" y="40"/>
                    <a:pt x="488" y="39"/>
                  </a:cubicBezTo>
                  <a:cubicBezTo>
                    <a:pt x="487" y="38"/>
                    <a:pt x="488" y="36"/>
                    <a:pt x="490" y="35"/>
                  </a:cubicBezTo>
                  <a:cubicBezTo>
                    <a:pt x="491" y="34"/>
                    <a:pt x="493" y="35"/>
                    <a:pt x="494" y="37"/>
                  </a:cubicBezTo>
                  <a:cubicBezTo>
                    <a:pt x="494" y="37"/>
                    <a:pt x="500" y="50"/>
                    <a:pt x="492" y="63"/>
                  </a:cubicBezTo>
                  <a:cubicBezTo>
                    <a:pt x="482" y="78"/>
                    <a:pt x="457" y="86"/>
                    <a:pt x="417" y="8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284"/>
            <p:cNvSpPr>
              <a:spLocks/>
            </p:cNvSpPr>
            <p:nvPr/>
          </p:nvSpPr>
          <p:spPr bwMode="auto">
            <a:xfrm>
              <a:off x="1202654" y="3259933"/>
              <a:ext cx="89878" cy="69452"/>
            </a:xfrm>
            <a:custGeom>
              <a:avLst/>
              <a:gdLst>
                <a:gd name="T0" fmla="*/ 232 w 232"/>
                <a:gd name="T1" fmla="*/ 174 h 178"/>
                <a:gd name="T2" fmla="*/ 218 w 232"/>
                <a:gd name="T3" fmla="*/ 176 h 178"/>
                <a:gd name="T4" fmla="*/ 179 w 232"/>
                <a:gd name="T5" fmla="*/ 178 h 178"/>
                <a:gd name="T6" fmla="*/ 154 w 232"/>
                <a:gd name="T7" fmla="*/ 177 h 178"/>
                <a:gd name="T8" fmla="*/ 125 w 232"/>
                <a:gd name="T9" fmla="*/ 174 h 178"/>
                <a:gd name="T10" fmla="*/ 95 w 232"/>
                <a:gd name="T11" fmla="*/ 168 h 178"/>
                <a:gd name="T12" fmla="*/ 63 w 232"/>
                <a:gd name="T13" fmla="*/ 158 h 178"/>
                <a:gd name="T14" fmla="*/ 33 w 232"/>
                <a:gd name="T15" fmla="*/ 142 h 178"/>
                <a:gd name="T16" fmla="*/ 18 w 232"/>
                <a:gd name="T17" fmla="*/ 130 h 178"/>
                <a:gd name="T18" fmla="*/ 6 w 232"/>
                <a:gd name="T19" fmla="*/ 113 h 178"/>
                <a:gd name="T20" fmla="*/ 1 w 232"/>
                <a:gd name="T21" fmla="*/ 91 h 178"/>
                <a:gd name="T22" fmla="*/ 0 w 232"/>
                <a:gd name="T23" fmla="*/ 84 h 178"/>
                <a:gd name="T24" fmla="*/ 1 w 232"/>
                <a:gd name="T25" fmla="*/ 77 h 178"/>
                <a:gd name="T26" fmla="*/ 3 w 232"/>
                <a:gd name="T27" fmla="*/ 52 h 178"/>
                <a:gd name="T28" fmla="*/ 13 w 232"/>
                <a:gd name="T29" fmla="*/ 14 h 178"/>
                <a:gd name="T30" fmla="*/ 18 w 232"/>
                <a:gd name="T31" fmla="*/ 4 h 178"/>
                <a:gd name="T32" fmla="*/ 20 w 232"/>
                <a:gd name="T33" fmla="*/ 0 h 178"/>
                <a:gd name="T34" fmla="*/ 22 w 232"/>
                <a:gd name="T35" fmla="*/ 4 h 178"/>
                <a:gd name="T36" fmla="*/ 27 w 232"/>
                <a:gd name="T37" fmla="*/ 14 h 178"/>
                <a:gd name="T38" fmla="*/ 38 w 232"/>
                <a:gd name="T39" fmla="*/ 52 h 178"/>
                <a:gd name="T40" fmla="*/ 40 w 232"/>
                <a:gd name="T41" fmla="*/ 77 h 178"/>
                <a:gd name="T42" fmla="*/ 40 w 232"/>
                <a:gd name="T43" fmla="*/ 84 h 178"/>
                <a:gd name="T44" fmla="*/ 40 w 232"/>
                <a:gd name="T45" fmla="*/ 90 h 178"/>
                <a:gd name="T46" fmla="*/ 41 w 232"/>
                <a:gd name="T47" fmla="*/ 96 h 178"/>
                <a:gd name="T48" fmla="*/ 55 w 232"/>
                <a:gd name="T49" fmla="*/ 111 h 178"/>
                <a:gd name="T50" fmla="*/ 78 w 232"/>
                <a:gd name="T51" fmla="*/ 125 h 178"/>
                <a:gd name="T52" fmla="*/ 104 w 232"/>
                <a:gd name="T53" fmla="*/ 137 h 178"/>
                <a:gd name="T54" fmla="*/ 131 w 232"/>
                <a:gd name="T55" fmla="*/ 147 h 178"/>
                <a:gd name="T56" fmla="*/ 158 w 232"/>
                <a:gd name="T57" fmla="*/ 155 h 178"/>
                <a:gd name="T58" fmla="*/ 182 w 232"/>
                <a:gd name="T59" fmla="*/ 162 h 178"/>
                <a:gd name="T60" fmla="*/ 218 w 232"/>
                <a:gd name="T61" fmla="*/ 171 h 178"/>
                <a:gd name="T62" fmla="*/ 228 w 232"/>
                <a:gd name="T63" fmla="*/ 173 h 178"/>
                <a:gd name="T64" fmla="*/ 232 w 232"/>
                <a:gd name="T65" fmla="*/ 174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 h="178">
                  <a:moveTo>
                    <a:pt x="232" y="174"/>
                  </a:moveTo>
                  <a:cubicBezTo>
                    <a:pt x="232" y="174"/>
                    <a:pt x="227" y="175"/>
                    <a:pt x="218" y="176"/>
                  </a:cubicBezTo>
                  <a:cubicBezTo>
                    <a:pt x="208" y="177"/>
                    <a:pt x="195" y="178"/>
                    <a:pt x="179" y="178"/>
                  </a:cubicBezTo>
                  <a:cubicBezTo>
                    <a:pt x="172" y="178"/>
                    <a:pt x="163" y="177"/>
                    <a:pt x="154" y="177"/>
                  </a:cubicBezTo>
                  <a:cubicBezTo>
                    <a:pt x="145" y="176"/>
                    <a:pt x="135" y="175"/>
                    <a:pt x="125" y="174"/>
                  </a:cubicBezTo>
                  <a:cubicBezTo>
                    <a:pt x="115" y="172"/>
                    <a:pt x="105" y="170"/>
                    <a:pt x="95" y="168"/>
                  </a:cubicBezTo>
                  <a:cubicBezTo>
                    <a:pt x="84" y="165"/>
                    <a:pt x="74" y="162"/>
                    <a:pt x="63" y="158"/>
                  </a:cubicBezTo>
                  <a:cubicBezTo>
                    <a:pt x="53" y="153"/>
                    <a:pt x="43" y="148"/>
                    <a:pt x="33" y="142"/>
                  </a:cubicBezTo>
                  <a:cubicBezTo>
                    <a:pt x="28" y="138"/>
                    <a:pt x="23" y="134"/>
                    <a:pt x="18" y="130"/>
                  </a:cubicBezTo>
                  <a:cubicBezTo>
                    <a:pt x="14" y="125"/>
                    <a:pt x="10" y="120"/>
                    <a:pt x="6" y="113"/>
                  </a:cubicBezTo>
                  <a:cubicBezTo>
                    <a:pt x="3" y="107"/>
                    <a:pt x="1" y="99"/>
                    <a:pt x="1" y="91"/>
                  </a:cubicBezTo>
                  <a:cubicBezTo>
                    <a:pt x="1" y="89"/>
                    <a:pt x="0" y="86"/>
                    <a:pt x="0" y="84"/>
                  </a:cubicBezTo>
                  <a:cubicBezTo>
                    <a:pt x="0" y="81"/>
                    <a:pt x="1" y="79"/>
                    <a:pt x="1" y="77"/>
                  </a:cubicBezTo>
                  <a:cubicBezTo>
                    <a:pt x="1" y="68"/>
                    <a:pt x="2" y="60"/>
                    <a:pt x="3" y="52"/>
                  </a:cubicBezTo>
                  <a:cubicBezTo>
                    <a:pt x="5" y="36"/>
                    <a:pt x="9" y="23"/>
                    <a:pt x="13" y="14"/>
                  </a:cubicBezTo>
                  <a:cubicBezTo>
                    <a:pt x="15" y="10"/>
                    <a:pt x="17" y="6"/>
                    <a:pt x="18" y="4"/>
                  </a:cubicBezTo>
                  <a:cubicBezTo>
                    <a:pt x="19" y="1"/>
                    <a:pt x="20" y="0"/>
                    <a:pt x="20" y="0"/>
                  </a:cubicBezTo>
                  <a:cubicBezTo>
                    <a:pt x="20" y="0"/>
                    <a:pt x="21" y="1"/>
                    <a:pt x="22" y="4"/>
                  </a:cubicBezTo>
                  <a:cubicBezTo>
                    <a:pt x="24" y="6"/>
                    <a:pt x="26" y="10"/>
                    <a:pt x="27" y="14"/>
                  </a:cubicBezTo>
                  <a:cubicBezTo>
                    <a:pt x="31" y="23"/>
                    <a:pt x="35" y="36"/>
                    <a:pt x="38" y="52"/>
                  </a:cubicBezTo>
                  <a:cubicBezTo>
                    <a:pt x="39" y="60"/>
                    <a:pt x="40" y="68"/>
                    <a:pt x="40" y="77"/>
                  </a:cubicBezTo>
                  <a:cubicBezTo>
                    <a:pt x="40" y="79"/>
                    <a:pt x="40" y="81"/>
                    <a:pt x="40" y="84"/>
                  </a:cubicBezTo>
                  <a:cubicBezTo>
                    <a:pt x="40" y="86"/>
                    <a:pt x="40" y="88"/>
                    <a:pt x="40" y="90"/>
                  </a:cubicBezTo>
                  <a:cubicBezTo>
                    <a:pt x="40" y="92"/>
                    <a:pt x="40" y="94"/>
                    <a:pt x="41" y="96"/>
                  </a:cubicBezTo>
                  <a:cubicBezTo>
                    <a:pt x="43" y="100"/>
                    <a:pt x="48" y="106"/>
                    <a:pt x="55" y="111"/>
                  </a:cubicBezTo>
                  <a:cubicBezTo>
                    <a:pt x="61" y="116"/>
                    <a:pt x="69" y="121"/>
                    <a:pt x="78" y="125"/>
                  </a:cubicBezTo>
                  <a:cubicBezTo>
                    <a:pt x="86" y="130"/>
                    <a:pt x="95" y="134"/>
                    <a:pt x="104" y="137"/>
                  </a:cubicBezTo>
                  <a:cubicBezTo>
                    <a:pt x="113" y="141"/>
                    <a:pt x="122" y="144"/>
                    <a:pt x="131" y="147"/>
                  </a:cubicBezTo>
                  <a:cubicBezTo>
                    <a:pt x="140" y="150"/>
                    <a:pt x="149" y="153"/>
                    <a:pt x="158" y="155"/>
                  </a:cubicBezTo>
                  <a:cubicBezTo>
                    <a:pt x="166" y="158"/>
                    <a:pt x="174" y="160"/>
                    <a:pt x="182" y="162"/>
                  </a:cubicBezTo>
                  <a:cubicBezTo>
                    <a:pt x="197" y="166"/>
                    <a:pt x="209" y="169"/>
                    <a:pt x="218" y="171"/>
                  </a:cubicBezTo>
                  <a:cubicBezTo>
                    <a:pt x="222" y="172"/>
                    <a:pt x="226" y="173"/>
                    <a:pt x="228" y="173"/>
                  </a:cubicBezTo>
                  <a:cubicBezTo>
                    <a:pt x="231" y="174"/>
                    <a:pt x="232" y="174"/>
                    <a:pt x="232" y="17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285"/>
            <p:cNvSpPr>
              <a:spLocks/>
            </p:cNvSpPr>
            <p:nvPr/>
          </p:nvSpPr>
          <p:spPr bwMode="auto">
            <a:xfrm>
              <a:off x="1322764" y="3259933"/>
              <a:ext cx="89878" cy="69452"/>
            </a:xfrm>
            <a:custGeom>
              <a:avLst/>
              <a:gdLst>
                <a:gd name="T0" fmla="*/ 0 w 232"/>
                <a:gd name="T1" fmla="*/ 174 h 178"/>
                <a:gd name="T2" fmla="*/ 4 w 232"/>
                <a:gd name="T3" fmla="*/ 173 h 178"/>
                <a:gd name="T4" fmla="*/ 14 w 232"/>
                <a:gd name="T5" fmla="*/ 171 h 178"/>
                <a:gd name="T6" fmla="*/ 51 w 232"/>
                <a:gd name="T7" fmla="*/ 162 h 178"/>
                <a:gd name="T8" fmla="*/ 75 w 232"/>
                <a:gd name="T9" fmla="*/ 155 h 178"/>
                <a:gd name="T10" fmla="*/ 101 w 232"/>
                <a:gd name="T11" fmla="*/ 147 h 178"/>
                <a:gd name="T12" fmla="*/ 128 w 232"/>
                <a:gd name="T13" fmla="*/ 137 h 178"/>
                <a:gd name="T14" fmla="*/ 154 w 232"/>
                <a:gd name="T15" fmla="*/ 125 h 178"/>
                <a:gd name="T16" fmla="*/ 177 w 232"/>
                <a:gd name="T17" fmla="*/ 111 h 178"/>
                <a:gd name="T18" fmla="*/ 191 w 232"/>
                <a:gd name="T19" fmla="*/ 96 h 178"/>
                <a:gd name="T20" fmla="*/ 192 w 232"/>
                <a:gd name="T21" fmla="*/ 90 h 178"/>
                <a:gd name="T22" fmla="*/ 192 w 232"/>
                <a:gd name="T23" fmla="*/ 84 h 178"/>
                <a:gd name="T24" fmla="*/ 192 w 232"/>
                <a:gd name="T25" fmla="*/ 77 h 178"/>
                <a:gd name="T26" fmla="*/ 195 w 232"/>
                <a:gd name="T27" fmla="*/ 52 h 178"/>
                <a:gd name="T28" fmla="*/ 205 w 232"/>
                <a:gd name="T29" fmla="*/ 14 h 178"/>
                <a:gd name="T30" fmla="*/ 210 w 232"/>
                <a:gd name="T31" fmla="*/ 4 h 178"/>
                <a:gd name="T32" fmla="*/ 212 w 232"/>
                <a:gd name="T33" fmla="*/ 0 h 178"/>
                <a:gd name="T34" fmla="*/ 214 w 232"/>
                <a:gd name="T35" fmla="*/ 4 h 178"/>
                <a:gd name="T36" fmla="*/ 219 w 232"/>
                <a:gd name="T37" fmla="*/ 14 h 178"/>
                <a:gd name="T38" fmla="*/ 229 w 232"/>
                <a:gd name="T39" fmla="*/ 52 h 178"/>
                <a:gd name="T40" fmla="*/ 232 w 232"/>
                <a:gd name="T41" fmla="*/ 77 h 178"/>
                <a:gd name="T42" fmla="*/ 232 w 232"/>
                <a:gd name="T43" fmla="*/ 84 h 178"/>
                <a:gd name="T44" fmla="*/ 232 w 232"/>
                <a:gd name="T45" fmla="*/ 91 h 178"/>
                <a:gd name="T46" fmla="*/ 226 w 232"/>
                <a:gd name="T47" fmla="*/ 113 h 178"/>
                <a:gd name="T48" fmla="*/ 214 w 232"/>
                <a:gd name="T49" fmla="*/ 130 h 178"/>
                <a:gd name="T50" fmla="*/ 200 w 232"/>
                <a:gd name="T51" fmla="*/ 142 h 178"/>
                <a:gd name="T52" fmla="*/ 169 w 232"/>
                <a:gd name="T53" fmla="*/ 158 h 178"/>
                <a:gd name="T54" fmla="*/ 138 w 232"/>
                <a:gd name="T55" fmla="*/ 168 h 178"/>
                <a:gd name="T56" fmla="*/ 107 w 232"/>
                <a:gd name="T57" fmla="*/ 174 h 178"/>
                <a:gd name="T58" fmla="*/ 78 w 232"/>
                <a:gd name="T59" fmla="*/ 177 h 178"/>
                <a:gd name="T60" fmla="*/ 53 w 232"/>
                <a:gd name="T61" fmla="*/ 178 h 178"/>
                <a:gd name="T62" fmla="*/ 15 w 232"/>
                <a:gd name="T63" fmla="*/ 176 h 178"/>
                <a:gd name="T64" fmla="*/ 0 w 232"/>
                <a:gd name="T65" fmla="*/ 174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 h="178">
                  <a:moveTo>
                    <a:pt x="0" y="174"/>
                  </a:moveTo>
                  <a:cubicBezTo>
                    <a:pt x="0" y="174"/>
                    <a:pt x="2" y="174"/>
                    <a:pt x="4" y="173"/>
                  </a:cubicBezTo>
                  <a:cubicBezTo>
                    <a:pt x="6" y="173"/>
                    <a:pt x="10" y="172"/>
                    <a:pt x="14" y="171"/>
                  </a:cubicBezTo>
                  <a:cubicBezTo>
                    <a:pt x="23" y="169"/>
                    <a:pt x="36" y="166"/>
                    <a:pt x="51" y="162"/>
                  </a:cubicBezTo>
                  <a:cubicBezTo>
                    <a:pt x="58" y="160"/>
                    <a:pt x="66" y="158"/>
                    <a:pt x="75" y="155"/>
                  </a:cubicBezTo>
                  <a:cubicBezTo>
                    <a:pt x="83" y="153"/>
                    <a:pt x="92" y="150"/>
                    <a:pt x="101" y="147"/>
                  </a:cubicBezTo>
                  <a:cubicBezTo>
                    <a:pt x="110" y="144"/>
                    <a:pt x="119" y="141"/>
                    <a:pt x="128" y="137"/>
                  </a:cubicBezTo>
                  <a:cubicBezTo>
                    <a:pt x="137" y="134"/>
                    <a:pt x="146" y="130"/>
                    <a:pt x="154" y="125"/>
                  </a:cubicBezTo>
                  <a:cubicBezTo>
                    <a:pt x="163" y="121"/>
                    <a:pt x="171" y="116"/>
                    <a:pt x="177" y="111"/>
                  </a:cubicBezTo>
                  <a:cubicBezTo>
                    <a:pt x="184" y="106"/>
                    <a:pt x="189" y="100"/>
                    <a:pt x="191" y="96"/>
                  </a:cubicBezTo>
                  <a:cubicBezTo>
                    <a:pt x="192" y="94"/>
                    <a:pt x="192" y="92"/>
                    <a:pt x="192" y="90"/>
                  </a:cubicBezTo>
                  <a:cubicBezTo>
                    <a:pt x="192" y="88"/>
                    <a:pt x="192" y="86"/>
                    <a:pt x="192" y="84"/>
                  </a:cubicBezTo>
                  <a:cubicBezTo>
                    <a:pt x="192" y="81"/>
                    <a:pt x="192" y="79"/>
                    <a:pt x="192" y="77"/>
                  </a:cubicBezTo>
                  <a:cubicBezTo>
                    <a:pt x="193" y="68"/>
                    <a:pt x="193" y="60"/>
                    <a:pt x="195" y="52"/>
                  </a:cubicBezTo>
                  <a:cubicBezTo>
                    <a:pt x="197" y="36"/>
                    <a:pt x="201" y="23"/>
                    <a:pt x="205" y="14"/>
                  </a:cubicBezTo>
                  <a:cubicBezTo>
                    <a:pt x="207" y="10"/>
                    <a:pt x="208" y="6"/>
                    <a:pt x="210" y="4"/>
                  </a:cubicBezTo>
                  <a:cubicBezTo>
                    <a:pt x="211" y="1"/>
                    <a:pt x="212" y="0"/>
                    <a:pt x="212" y="0"/>
                  </a:cubicBezTo>
                  <a:cubicBezTo>
                    <a:pt x="212" y="0"/>
                    <a:pt x="213" y="1"/>
                    <a:pt x="214" y="4"/>
                  </a:cubicBezTo>
                  <a:cubicBezTo>
                    <a:pt x="216" y="6"/>
                    <a:pt x="217" y="10"/>
                    <a:pt x="219" y="14"/>
                  </a:cubicBezTo>
                  <a:cubicBezTo>
                    <a:pt x="223" y="23"/>
                    <a:pt x="227" y="36"/>
                    <a:pt x="229" y="52"/>
                  </a:cubicBezTo>
                  <a:cubicBezTo>
                    <a:pt x="231" y="60"/>
                    <a:pt x="231" y="68"/>
                    <a:pt x="232" y="77"/>
                  </a:cubicBezTo>
                  <a:cubicBezTo>
                    <a:pt x="232" y="79"/>
                    <a:pt x="232" y="81"/>
                    <a:pt x="232" y="84"/>
                  </a:cubicBezTo>
                  <a:cubicBezTo>
                    <a:pt x="232" y="86"/>
                    <a:pt x="232" y="89"/>
                    <a:pt x="232" y="91"/>
                  </a:cubicBezTo>
                  <a:cubicBezTo>
                    <a:pt x="232" y="99"/>
                    <a:pt x="229" y="107"/>
                    <a:pt x="226" y="113"/>
                  </a:cubicBezTo>
                  <a:cubicBezTo>
                    <a:pt x="223" y="120"/>
                    <a:pt x="218" y="125"/>
                    <a:pt x="214" y="130"/>
                  </a:cubicBezTo>
                  <a:cubicBezTo>
                    <a:pt x="209" y="134"/>
                    <a:pt x="205" y="138"/>
                    <a:pt x="200" y="142"/>
                  </a:cubicBezTo>
                  <a:cubicBezTo>
                    <a:pt x="190" y="148"/>
                    <a:pt x="179" y="153"/>
                    <a:pt x="169" y="158"/>
                  </a:cubicBezTo>
                  <a:cubicBezTo>
                    <a:pt x="159" y="162"/>
                    <a:pt x="148" y="165"/>
                    <a:pt x="138" y="168"/>
                  </a:cubicBezTo>
                  <a:cubicBezTo>
                    <a:pt x="127" y="170"/>
                    <a:pt x="117" y="172"/>
                    <a:pt x="107" y="174"/>
                  </a:cubicBezTo>
                  <a:cubicBezTo>
                    <a:pt x="97" y="175"/>
                    <a:pt x="88" y="176"/>
                    <a:pt x="78" y="177"/>
                  </a:cubicBezTo>
                  <a:cubicBezTo>
                    <a:pt x="69" y="177"/>
                    <a:pt x="61" y="178"/>
                    <a:pt x="53" y="178"/>
                  </a:cubicBezTo>
                  <a:cubicBezTo>
                    <a:pt x="37" y="178"/>
                    <a:pt x="24" y="177"/>
                    <a:pt x="15" y="176"/>
                  </a:cubicBezTo>
                  <a:cubicBezTo>
                    <a:pt x="5" y="175"/>
                    <a:pt x="0" y="174"/>
                    <a:pt x="0" y="17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286"/>
            <p:cNvSpPr>
              <a:spLocks/>
            </p:cNvSpPr>
            <p:nvPr/>
          </p:nvSpPr>
          <p:spPr bwMode="auto">
            <a:xfrm>
              <a:off x="1202654" y="3308958"/>
              <a:ext cx="89878" cy="68634"/>
            </a:xfrm>
            <a:custGeom>
              <a:avLst/>
              <a:gdLst>
                <a:gd name="T0" fmla="*/ 232 w 232"/>
                <a:gd name="T1" fmla="*/ 174 h 178"/>
                <a:gd name="T2" fmla="*/ 218 w 232"/>
                <a:gd name="T3" fmla="*/ 176 h 178"/>
                <a:gd name="T4" fmla="*/ 179 w 232"/>
                <a:gd name="T5" fmla="*/ 177 h 178"/>
                <a:gd name="T6" fmla="*/ 154 w 232"/>
                <a:gd name="T7" fmla="*/ 176 h 178"/>
                <a:gd name="T8" fmla="*/ 125 w 232"/>
                <a:gd name="T9" fmla="*/ 173 h 178"/>
                <a:gd name="T10" fmla="*/ 95 w 232"/>
                <a:gd name="T11" fmla="*/ 167 h 178"/>
                <a:gd name="T12" fmla="*/ 63 w 232"/>
                <a:gd name="T13" fmla="*/ 157 h 178"/>
                <a:gd name="T14" fmla="*/ 33 w 232"/>
                <a:gd name="T15" fmla="*/ 141 h 178"/>
                <a:gd name="T16" fmla="*/ 18 w 232"/>
                <a:gd name="T17" fmla="*/ 129 h 178"/>
                <a:gd name="T18" fmla="*/ 6 w 232"/>
                <a:gd name="T19" fmla="*/ 113 h 178"/>
                <a:gd name="T20" fmla="*/ 1 w 232"/>
                <a:gd name="T21" fmla="*/ 91 h 178"/>
                <a:gd name="T22" fmla="*/ 0 w 232"/>
                <a:gd name="T23" fmla="*/ 83 h 178"/>
                <a:gd name="T24" fmla="*/ 1 w 232"/>
                <a:gd name="T25" fmla="*/ 77 h 178"/>
                <a:gd name="T26" fmla="*/ 3 w 232"/>
                <a:gd name="T27" fmla="*/ 52 h 178"/>
                <a:gd name="T28" fmla="*/ 13 w 232"/>
                <a:gd name="T29" fmla="*/ 14 h 178"/>
                <a:gd name="T30" fmla="*/ 18 w 232"/>
                <a:gd name="T31" fmla="*/ 4 h 178"/>
                <a:gd name="T32" fmla="*/ 20 w 232"/>
                <a:gd name="T33" fmla="*/ 0 h 178"/>
                <a:gd name="T34" fmla="*/ 22 w 232"/>
                <a:gd name="T35" fmla="*/ 4 h 178"/>
                <a:gd name="T36" fmla="*/ 27 w 232"/>
                <a:gd name="T37" fmla="*/ 14 h 178"/>
                <a:gd name="T38" fmla="*/ 38 w 232"/>
                <a:gd name="T39" fmla="*/ 52 h 178"/>
                <a:gd name="T40" fmla="*/ 40 w 232"/>
                <a:gd name="T41" fmla="*/ 77 h 178"/>
                <a:gd name="T42" fmla="*/ 40 w 232"/>
                <a:gd name="T43" fmla="*/ 83 h 178"/>
                <a:gd name="T44" fmla="*/ 40 w 232"/>
                <a:gd name="T45" fmla="*/ 90 h 178"/>
                <a:gd name="T46" fmla="*/ 41 w 232"/>
                <a:gd name="T47" fmla="*/ 95 h 178"/>
                <a:gd name="T48" fmla="*/ 55 w 232"/>
                <a:gd name="T49" fmla="*/ 111 h 178"/>
                <a:gd name="T50" fmla="*/ 78 w 232"/>
                <a:gd name="T51" fmla="*/ 125 h 178"/>
                <a:gd name="T52" fmla="*/ 104 w 232"/>
                <a:gd name="T53" fmla="*/ 137 h 178"/>
                <a:gd name="T54" fmla="*/ 131 w 232"/>
                <a:gd name="T55" fmla="*/ 147 h 178"/>
                <a:gd name="T56" fmla="*/ 158 w 232"/>
                <a:gd name="T57" fmla="*/ 155 h 178"/>
                <a:gd name="T58" fmla="*/ 182 w 232"/>
                <a:gd name="T59" fmla="*/ 161 h 178"/>
                <a:gd name="T60" fmla="*/ 218 w 232"/>
                <a:gd name="T61" fmla="*/ 171 h 178"/>
                <a:gd name="T62" fmla="*/ 228 w 232"/>
                <a:gd name="T63" fmla="*/ 173 h 178"/>
                <a:gd name="T64" fmla="*/ 232 w 232"/>
                <a:gd name="T65" fmla="*/ 174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 h="178">
                  <a:moveTo>
                    <a:pt x="232" y="174"/>
                  </a:moveTo>
                  <a:cubicBezTo>
                    <a:pt x="232" y="174"/>
                    <a:pt x="227" y="175"/>
                    <a:pt x="218" y="176"/>
                  </a:cubicBezTo>
                  <a:cubicBezTo>
                    <a:pt x="208" y="177"/>
                    <a:pt x="195" y="178"/>
                    <a:pt x="179" y="177"/>
                  </a:cubicBezTo>
                  <a:cubicBezTo>
                    <a:pt x="172" y="177"/>
                    <a:pt x="163" y="177"/>
                    <a:pt x="154" y="176"/>
                  </a:cubicBezTo>
                  <a:cubicBezTo>
                    <a:pt x="145" y="176"/>
                    <a:pt x="135" y="175"/>
                    <a:pt x="125" y="173"/>
                  </a:cubicBezTo>
                  <a:cubicBezTo>
                    <a:pt x="115" y="172"/>
                    <a:pt x="105" y="170"/>
                    <a:pt x="95" y="167"/>
                  </a:cubicBezTo>
                  <a:cubicBezTo>
                    <a:pt x="84" y="165"/>
                    <a:pt x="74" y="161"/>
                    <a:pt x="63" y="157"/>
                  </a:cubicBezTo>
                  <a:cubicBezTo>
                    <a:pt x="53" y="153"/>
                    <a:pt x="43" y="148"/>
                    <a:pt x="33" y="141"/>
                  </a:cubicBezTo>
                  <a:cubicBezTo>
                    <a:pt x="28" y="138"/>
                    <a:pt x="23" y="134"/>
                    <a:pt x="18" y="129"/>
                  </a:cubicBezTo>
                  <a:cubicBezTo>
                    <a:pt x="14" y="125"/>
                    <a:pt x="10" y="119"/>
                    <a:pt x="6" y="113"/>
                  </a:cubicBezTo>
                  <a:cubicBezTo>
                    <a:pt x="3" y="106"/>
                    <a:pt x="1" y="98"/>
                    <a:pt x="1" y="91"/>
                  </a:cubicBezTo>
                  <a:cubicBezTo>
                    <a:pt x="1" y="88"/>
                    <a:pt x="0" y="86"/>
                    <a:pt x="0" y="83"/>
                  </a:cubicBezTo>
                  <a:cubicBezTo>
                    <a:pt x="0" y="81"/>
                    <a:pt x="1" y="79"/>
                    <a:pt x="1" y="77"/>
                  </a:cubicBezTo>
                  <a:cubicBezTo>
                    <a:pt x="1" y="68"/>
                    <a:pt x="2" y="59"/>
                    <a:pt x="3" y="52"/>
                  </a:cubicBezTo>
                  <a:cubicBezTo>
                    <a:pt x="5" y="36"/>
                    <a:pt x="9" y="23"/>
                    <a:pt x="13" y="14"/>
                  </a:cubicBezTo>
                  <a:cubicBezTo>
                    <a:pt x="15" y="10"/>
                    <a:pt x="17" y="6"/>
                    <a:pt x="18" y="4"/>
                  </a:cubicBezTo>
                  <a:cubicBezTo>
                    <a:pt x="19" y="1"/>
                    <a:pt x="20" y="0"/>
                    <a:pt x="20" y="0"/>
                  </a:cubicBezTo>
                  <a:cubicBezTo>
                    <a:pt x="20" y="0"/>
                    <a:pt x="21" y="1"/>
                    <a:pt x="22" y="4"/>
                  </a:cubicBezTo>
                  <a:cubicBezTo>
                    <a:pt x="24" y="6"/>
                    <a:pt x="26" y="10"/>
                    <a:pt x="27" y="14"/>
                  </a:cubicBezTo>
                  <a:cubicBezTo>
                    <a:pt x="31" y="23"/>
                    <a:pt x="35" y="36"/>
                    <a:pt x="38" y="52"/>
                  </a:cubicBezTo>
                  <a:cubicBezTo>
                    <a:pt x="39" y="59"/>
                    <a:pt x="40" y="68"/>
                    <a:pt x="40" y="77"/>
                  </a:cubicBezTo>
                  <a:cubicBezTo>
                    <a:pt x="40" y="79"/>
                    <a:pt x="40" y="81"/>
                    <a:pt x="40" y="83"/>
                  </a:cubicBezTo>
                  <a:cubicBezTo>
                    <a:pt x="40" y="86"/>
                    <a:pt x="40" y="88"/>
                    <a:pt x="40" y="90"/>
                  </a:cubicBezTo>
                  <a:cubicBezTo>
                    <a:pt x="40" y="92"/>
                    <a:pt x="40" y="93"/>
                    <a:pt x="41" y="95"/>
                  </a:cubicBezTo>
                  <a:cubicBezTo>
                    <a:pt x="43" y="100"/>
                    <a:pt x="48" y="106"/>
                    <a:pt x="55" y="111"/>
                  </a:cubicBezTo>
                  <a:cubicBezTo>
                    <a:pt x="61" y="116"/>
                    <a:pt x="69" y="121"/>
                    <a:pt x="78" y="125"/>
                  </a:cubicBezTo>
                  <a:cubicBezTo>
                    <a:pt x="86" y="129"/>
                    <a:pt x="95" y="133"/>
                    <a:pt x="104" y="137"/>
                  </a:cubicBezTo>
                  <a:cubicBezTo>
                    <a:pt x="113" y="140"/>
                    <a:pt x="122" y="144"/>
                    <a:pt x="131" y="147"/>
                  </a:cubicBezTo>
                  <a:cubicBezTo>
                    <a:pt x="140" y="150"/>
                    <a:pt x="149" y="152"/>
                    <a:pt x="158" y="155"/>
                  </a:cubicBezTo>
                  <a:cubicBezTo>
                    <a:pt x="166" y="157"/>
                    <a:pt x="174" y="159"/>
                    <a:pt x="182" y="161"/>
                  </a:cubicBezTo>
                  <a:cubicBezTo>
                    <a:pt x="197" y="165"/>
                    <a:pt x="209" y="168"/>
                    <a:pt x="218" y="171"/>
                  </a:cubicBezTo>
                  <a:cubicBezTo>
                    <a:pt x="222" y="172"/>
                    <a:pt x="226" y="173"/>
                    <a:pt x="228" y="173"/>
                  </a:cubicBezTo>
                  <a:cubicBezTo>
                    <a:pt x="231" y="174"/>
                    <a:pt x="232" y="174"/>
                    <a:pt x="232" y="17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287"/>
            <p:cNvSpPr>
              <a:spLocks/>
            </p:cNvSpPr>
            <p:nvPr/>
          </p:nvSpPr>
          <p:spPr bwMode="auto">
            <a:xfrm>
              <a:off x="1322764" y="3308958"/>
              <a:ext cx="89878" cy="68634"/>
            </a:xfrm>
            <a:custGeom>
              <a:avLst/>
              <a:gdLst>
                <a:gd name="T0" fmla="*/ 0 w 232"/>
                <a:gd name="T1" fmla="*/ 174 h 178"/>
                <a:gd name="T2" fmla="*/ 4 w 232"/>
                <a:gd name="T3" fmla="*/ 173 h 178"/>
                <a:gd name="T4" fmla="*/ 14 w 232"/>
                <a:gd name="T5" fmla="*/ 171 h 178"/>
                <a:gd name="T6" fmla="*/ 51 w 232"/>
                <a:gd name="T7" fmla="*/ 161 h 178"/>
                <a:gd name="T8" fmla="*/ 75 w 232"/>
                <a:gd name="T9" fmla="*/ 155 h 178"/>
                <a:gd name="T10" fmla="*/ 101 w 232"/>
                <a:gd name="T11" fmla="*/ 147 h 178"/>
                <a:gd name="T12" fmla="*/ 128 w 232"/>
                <a:gd name="T13" fmla="*/ 137 h 178"/>
                <a:gd name="T14" fmla="*/ 154 w 232"/>
                <a:gd name="T15" fmla="*/ 125 h 178"/>
                <a:gd name="T16" fmla="*/ 177 w 232"/>
                <a:gd name="T17" fmla="*/ 111 h 178"/>
                <a:gd name="T18" fmla="*/ 191 w 232"/>
                <a:gd name="T19" fmla="*/ 95 h 178"/>
                <a:gd name="T20" fmla="*/ 192 w 232"/>
                <a:gd name="T21" fmla="*/ 90 h 178"/>
                <a:gd name="T22" fmla="*/ 192 w 232"/>
                <a:gd name="T23" fmla="*/ 83 h 178"/>
                <a:gd name="T24" fmla="*/ 192 w 232"/>
                <a:gd name="T25" fmla="*/ 77 h 178"/>
                <a:gd name="T26" fmla="*/ 195 w 232"/>
                <a:gd name="T27" fmla="*/ 52 h 178"/>
                <a:gd name="T28" fmla="*/ 205 w 232"/>
                <a:gd name="T29" fmla="*/ 14 h 178"/>
                <a:gd name="T30" fmla="*/ 210 w 232"/>
                <a:gd name="T31" fmla="*/ 4 h 178"/>
                <a:gd name="T32" fmla="*/ 212 w 232"/>
                <a:gd name="T33" fmla="*/ 0 h 178"/>
                <a:gd name="T34" fmla="*/ 214 w 232"/>
                <a:gd name="T35" fmla="*/ 4 h 178"/>
                <a:gd name="T36" fmla="*/ 219 w 232"/>
                <a:gd name="T37" fmla="*/ 14 h 178"/>
                <a:gd name="T38" fmla="*/ 229 w 232"/>
                <a:gd name="T39" fmla="*/ 52 h 178"/>
                <a:gd name="T40" fmla="*/ 232 w 232"/>
                <a:gd name="T41" fmla="*/ 77 h 178"/>
                <a:gd name="T42" fmla="*/ 232 w 232"/>
                <a:gd name="T43" fmla="*/ 83 h 178"/>
                <a:gd name="T44" fmla="*/ 232 w 232"/>
                <a:gd name="T45" fmla="*/ 91 h 178"/>
                <a:gd name="T46" fmla="*/ 226 w 232"/>
                <a:gd name="T47" fmla="*/ 113 h 178"/>
                <a:gd name="T48" fmla="*/ 214 w 232"/>
                <a:gd name="T49" fmla="*/ 129 h 178"/>
                <a:gd name="T50" fmla="*/ 200 w 232"/>
                <a:gd name="T51" fmla="*/ 141 h 178"/>
                <a:gd name="T52" fmla="*/ 169 w 232"/>
                <a:gd name="T53" fmla="*/ 157 h 178"/>
                <a:gd name="T54" fmla="*/ 138 w 232"/>
                <a:gd name="T55" fmla="*/ 167 h 178"/>
                <a:gd name="T56" fmla="*/ 107 w 232"/>
                <a:gd name="T57" fmla="*/ 173 h 178"/>
                <a:gd name="T58" fmla="*/ 78 w 232"/>
                <a:gd name="T59" fmla="*/ 176 h 178"/>
                <a:gd name="T60" fmla="*/ 53 w 232"/>
                <a:gd name="T61" fmla="*/ 177 h 178"/>
                <a:gd name="T62" fmla="*/ 15 w 232"/>
                <a:gd name="T63" fmla="*/ 176 h 178"/>
                <a:gd name="T64" fmla="*/ 0 w 232"/>
                <a:gd name="T65" fmla="*/ 174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 h="178">
                  <a:moveTo>
                    <a:pt x="0" y="174"/>
                  </a:moveTo>
                  <a:cubicBezTo>
                    <a:pt x="0" y="174"/>
                    <a:pt x="2" y="174"/>
                    <a:pt x="4" y="173"/>
                  </a:cubicBezTo>
                  <a:cubicBezTo>
                    <a:pt x="6" y="173"/>
                    <a:pt x="10" y="172"/>
                    <a:pt x="14" y="171"/>
                  </a:cubicBezTo>
                  <a:cubicBezTo>
                    <a:pt x="23" y="168"/>
                    <a:pt x="36" y="165"/>
                    <a:pt x="51" y="161"/>
                  </a:cubicBezTo>
                  <a:cubicBezTo>
                    <a:pt x="58" y="159"/>
                    <a:pt x="66" y="157"/>
                    <a:pt x="75" y="155"/>
                  </a:cubicBezTo>
                  <a:cubicBezTo>
                    <a:pt x="83" y="152"/>
                    <a:pt x="92" y="150"/>
                    <a:pt x="101" y="147"/>
                  </a:cubicBezTo>
                  <a:cubicBezTo>
                    <a:pt x="110" y="144"/>
                    <a:pt x="119" y="140"/>
                    <a:pt x="128" y="137"/>
                  </a:cubicBezTo>
                  <a:cubicBezTo>
                    <a:pt x="137" y="133"/>
                    <a:pt x="146" y="129"/>
                    <a:pt x="154" y="125"/>
                  </a:cubicBezTo>
                  <a:cubicBezTo>
                    <a:pt x="163" y="121"/>
                    <a:pt x="171" y="116"/>
                    <a:pt x="177" y="111"/>
                  </a:cubicBezTo>
                  <a:cubicBezTo>
                    <a:pt x="184" y="106"/>
                    <a:pt x="189" y="100"/>
                    <a:pt x="191" y="95"/>
                  </a:cubicBezTo>
                  <a:cubicBezTo>
                    <a:pt x="192" y="93"/>
                    <a:pt x="192" y="92"/>
                    <a:pt x="192" y="90"/>
                  </a:cubicBezTo>
                  <a:cubicBezTo>
                    <a:pt x="192" y="88"/>
                    <a:pt x="192" y="86"/>
                    <a:pt x="192" y="83"/>
                  </a:cubicBezTo>
                  <a:cubicBezTo>
                    <a:pt x="192" y="81"/>
                    <a:pt x="192" y="79"/>
                    <a:pt x="192" y="77"/>
                  </a:cubicBezTo>
                  <a:cubicBezTo>
                    <a:pt x="193" y="68"/>
                    <a:pt x="193" y="59"/>
                    <a:pt x="195" y="52"/>
                  </a:cubicBezTo>
                  <a:cubicBezTo>
                    <a:pt x="197" y="36"/>
                    <a:pt x="201" y="23"/>
                    <a:pt x="205" y="14"/>
                  </a:cubicBezTo>
                  <a:cubicBezTo>
                    <a:pt x="207" y="10"/>
                    <a:pt x="208" y="6"/>
                    <a:pt x="210" y="4"/>
                  </a:cubicBezTo>
                  <a:cubicBezTo>
                    <a:pt x="211" y="1"/>
                    <a:pt x="212" y="0"/>
                    <a:pt x="212" y="0"/>
                  </a:cubicBezTo>
                  <a:cubicBezTo>
                    <a:pt x="212" y="0"/>
                    <a:pt x="213" y="1"/>
                    <a:pt x="214" y="4"/>
                  </a:cubicBezTo>
                  <a:cubicBezTo>
                    <a:pt x="216" y="6"/>
                    <a:pt x="217" y="10"/>
                    <a:pt x="219" y="14"/>
                  </a:cubicBezTo>
                  <a:cubicBezTo>
                    <a:pt x="223" y="23"/>
                    <a:pt x="227" y="36"/>
                    <a:pt x="229" y="52"/>
                  </a:cubicBezTo>
                  <a:cubicBezTo>
                    <a:pt x="231" y="59"/>
                    <a:pt x="231" y="68"/>
                    <a:pt x="232" y="77"/>
                  </a:cubicBezTo>
                  <a:cubicBezTo>
                    <a:pt x="232" y="79"/>
                    <a:pt x="232" y="81"/>
                    <a:pt x="232" y="83"/>
                  </a:cubicBezTo>
                  <a:cubicBezTo>
                    <a:pt x="232" y="86"/>
                    <a:pt x="232" y="88"/>
                    <a:pt x="232" y="91"/>
                  </a:cubicBezTo>
                  <a:cubicBezTo>
                    <a:pt x="232" y="98"/>
                    <a:pt x="229" y="106"/>
                    <a:pt x="226" y="113"/>
                  </a:cubicBezTo>
                  <a:cubicBezTo>
                    <a:pt x="223" y="119"/>
                    <a:pt x="218" y="125"/>
                    <a:pt x="214" y="129"/>
                  </a:cubicBezTo>
                  <a:cubicBezTo>
                    <a:pt x="209" y="134"/>
                    <a:pt x="205" y="138"/>
                    <a:pt x="200" y="141"/>
                  </a:cubicBezTo>
                  <a:cubicBezTo>
                    <a:pt x="190" y="148"/>
                    <a:pt x="179" y="153"/>
                    <a:pt x="169" y="157"/>
                  </a:cubicBezTo>
                  <a:cubicBezTo>
                    <a:pt x="159" y="161"/>
                    <a:pt x="148" y="165"/>
                    <a:pt x="138" y="167"/>
                  </a:cubicBezTo>
                  <a:cubicBezTo>
                    <a:pt x="127" y="170"/>
                    <a:pt x="117" y="172"/>
                    <a:pt x="107" y="173"/>
                  </a:cubicBezTo>
                  <a:cubicBezTo>
                    <a:pt x="97" y="175"/>
                    <a:pt x="88" y="176"/>
                    <a:pt x="78" y="176"/>
                  </a:cubicBezTo>
                  <a:cubicBezTo>
                    <a:pt x="69" y="177"/>
                    <a:pt x="61" y="177"/>
                    <a:pt x="53" y="177"/>
                  </a:cubicBezTo>
                  <a:cubicBezTo>
                    <a:pt x="37" y="178"/>
                    <a:pt x="24" y="177"/>
                    <a:pt x="15" y="176"/>
                  </a:cubicBezTo>
                  <a:cubicBezTo>
                    <a:pt x="5" y="175"/>
                    <a:pt x="0" y="174"/>
                    <a:pt x="0" y="17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288"/>
            <p:cNvSpPr>
              <a:spLocks/>
            </p:cNvSpPr>
            <p:nvPr/>
          </p:nvSpPr>
          <p:spPr bwMode="auto">
            <a:xfrm>
              <a:off x="1040056" y="3335105"/>
              <a:ext cx="205903" cy="73537"/>
            </a:xfrm>
            <a:custGeom>
              <a:avLst/>
              <a:gdLst>
                <a:gd name="T0" fmla="*/ 215 w 531"/>
                <a:gd name="T1" fmla="*/ 190 h 190"/>
                <a:gd name="T2" fmla="*/ 130 w 531"/>
                <a:gd name="T3" fmla="*/ 185 h 190"/>
                <a:gd name="T4" fmla="*/ 27 w 531"/>
                <a:gd name="T5" fmla="*/ 149 h 190"/>
                <a:gd name="T6" fmla="*/ 3 w 531"/>
                <a:gd name="T7" fmla="*/ 120 h 190"/>
                <a:gd name="T8" fmla="*/ 0 w 531"/>
                <a:gd name="T9" fmla="*/ 109 h 190"/>
                <a:gd name="T10" fmla="*/ 0 w 531"/>
                <a:gd name="T11" fmla="*/ 106 h 190"/>
                <a:gd name="T12" fmla="*/ 0 w 531"/>
                <a:gd name="T13" fmla="*/ 101 h 190"/>
                <a:gd name="T14" fmla="*/ 1 w 531"/>
                <a:gd name="T15" fmla="*/ 98 h 190"/>
                <a:gd name="T16" fmla="*/ 3 w 531"/>
                <a:gd name="T17" fmla="*/ 89 h 190"/>
                <a:gd name="T18" fmla="*/ 9 w 531"/>
                <a:gd name="T19" fmla="*/ 76 h 190"/>
                <a:gd name="T20" fmla="*/ 71 w 531"/>
                <a:gd name="T21" fmla="*/ 33 h 190"/>
                <a:gd name="T22" fmla="*/ 166 w 531"/>
                <a:gd name="T23" fmla="*/ 8 h 190"/>
                <a:gd name="T24" fmla="*/ 365 w 531"/>
                <a:gd name="T25" fmla="*/ 8 h 190"/>
                <a:gd name="T26" fmla="*/ 460 w 531"/>
                <a:gd name="T27" fmla="*/ 33 h 190"/>
                <a:gd name="T28" fmla="*/ 521 w 531"/>
                <a:gd name="T29" fmla="*/ 76 h 190"/>
                <a:gd name="T30" fmla="*/ 530 w 531"/>
                <a:gd name="T31" fmla="*/ 107 h 190"/>
                <a:gd name="T32" fmla="*/ 530 w 531"/>
                <a:gd name="T33" fmla="*/ 108 h 190"/>
                <a:gd name="T34" fmla="*/ 530 w 531"/>
                <a:gd name="T35" fmla="*/ 112 h 190"/>
                <a:gd name="T36" fmla="*/ 528 w 531"/>
                <a:gd name="T37" fmla="*/ 120 h 190"/>
                <a:gd name="T38" fmla="*/ 504 w 531"/>
                <a:gd name="T39" fmla="*/ 149 h 190"/>
                <a:gd name="T40" fmla="*/ 400 w 531"/>
                <a:gd name="T41" fmla="*/ 185 h 190"/>
                <a:gd name="T42" fmla="*/ 315 w 531"/>
                <a:gd name="T43" fmla="*/ 190 h 190"/>
                <a:gd name="T44" fmla="*/ 315 w 531"/>
                <a:gd name="T45" fmla="*/ 188 h 190"/>
                <a:gd name="T46" fmla="*/ 397 w 531"/>
                <a:gd name="T47" fmla="*/ 170 h 190"/>
                <a:gd name="T48" fmla="*/ 458 w 531"/>
                <a:gd name="T49" fmla="*/ 147 h 190"/>
                <a:gd name="T50" fmla="*/ 497 w 531"/>
                <a:gd name="T51" fmla="*/ 117 h 190"/>
                <a:gd name="T52" fmla="*/ 500 w 531"/>
                <a:gd name="T53" fmla="*/ 109 h 190"/>
                <a:gd name="T54" fmla="*/ 501 w 531"/>
                <a:gd name="T55" fmla="*/ 107 h 190"/>
                <a:gd name="T56" fmla="*/ 501 w 531"/>
                <a:gd name="T57" fmla="*/ 105 h 190"/>
                <a:gd name="T58" fmla="*/ 501 w 531"/>
                <a:gd name="T59" fmla="*/ 105 h 190"/>
                <a:gd name="T60" fmla="*/ 483 w 531"/>
                <a:gd name="T61" fmla="*/ 83 h 190"/>
                <a:gd name="T62" fmla="*/ 359 w 531"/>
                <a:gd name="T63" fmla="*/ 46 h 190"/>
                <a:gd name="T64" fmla="*/ 289 w 531"/>
                <a:gd name="T65" fmla="*/ 41 h 190"/>
                <a:gd name="T66" fmla="*/ 265 w 531"/>
                <a:gd name="T67" fmla="*/ 40 h 190"/>
                <a:gd name="T68" fmla="*/ 84 w 531"/>
                <a:gd name="T69" fmla="*/ 66 h 190"/>
                <a:gd name="T70" fmla="*/ 35 w 531"/>
                <a:gd name="T71" fmla="*/ 94 h 190"/>
                <a:gd name="T72" fmla="*/ 31 w 531"/>
                <a:gd name="T73" fmla="*/ 100 h 190"/>
                <a:gd name="T74" fmla="*/ 30 w 531"/>
                <a:gd name="T75" fmla="*/ 102 h 190"/>
                <a:gd name="T76" fmla="*/ 30 w 531"/>
                <a:gd name="T77" fmla="*/ 103 h 190"/>
                <a:gd name="T78" fmla="*/ 30 w 531"/>
                <a:gd name="T79" fmla="*/ 106 h 190"/>
                <a:gd name="T80" fmla="*/ 30 w 531"/>
                <a:gd name="T81" fmla="*/ 106 h 190"/>
                <a:gd name="T82" fmla="*/ 30 w 531"/>
                <a:gd name="T83" fmla="*/ 108 h 190"/>
                <a:gd name="T84" fmla="*/ 33 w 531"/>
                <a:gd name="T85" fmla="*/ 117 h 190"/>
                <a:gd name="T86" fmla="*/ 72 w 531"/>
                <a:gd name="T87" fmla="*/ 147 h 190"/>
                <a:gd name="T88" fmla="*/ 133 w 531"/>
                <a:gd name="T89" fmla="*/ 170 h 190"/>
                <a:gd name="T90" fmla="*/ 215 w 531"/>
                <a:gd name="T91" fmla="*/ 18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31" h="190">
                  <a:moveTo>
                    <a:pt x="227" y="190"/>
                  </a:moveTo>
                  <a:cubicBezTo>
                    <a:pt x="227" y="190"/>
                    <a:pt x="223" y="190"/>
                    <a:pt x="215" y="190"/>
                  </a:cubicBezTo>
                  <a:cubicBezTo>
                    <a:pt x="207" y="190"/>
                    <a:pt x="196" y="190"/>
                    <a:pt x="182" y="190"/>
                  </a:cubicBezTo>
                  <a:cubicBezTo>
                    <a:pt x="167" y="189"/>
                    <a:pt x="150" y="188"/>
                    <a:pt x="130" y="185"/>
                  </a:cubicBezTo>
                  <a:cubicBezTo>
                    <a:pt x="110" y="182"/>
                    <a:pt x="87" y="177"/>
                    <a:pt x="63" y="168"/>
                  </a:cubicBezTo>
                  <a:cubicBezTo>
                    <a:pt x="51" y="164"/>
                    <a:pt x="39" y="158"/>
                    <a:pt x="27" y="149"/>
                  </a:cubicBezTo>
                  <a:cubicBezTo>
                    <a:pt x="20" y="145"/>
                    <a:pt x="14" y="139"/>
                    <a:pt x="9" y="132"/>
                  </a:cubicBezTo>
                  <a:cubicBezTo>
                    <a:pt x="7" y="128"/>
                    <a:pt x="4" y="124"/>
                    <a:pt x="3" y="120"/>
                  </a:cubicBezTo>
                  <a:cubicBezTo>
                    <a:pt x="2" y="117"/>
                    <a:pt x="1" y="115"/>
                    <a:pt x="1" y="112"/>
                  </a:cubicBezTo>
                  <a:cubicBezTo>
                    <a:pt x="0" y="111"/>
                    <a:pt x="0" y="110"/>
                    <a:pt x="0" y="109"/>
                  </a:cubicBezTo>
                  <a:cubicBezTo>
                    <a:pt x="0" y="107"/>
                    <a:pt x="0" y="107"/>
                    <a:pt x="0" y="107"/>
                  </a:cubicBezTo>
                  <a:cubicBezTo>
                    <a:pt x="0" y="106"/>
                    <a:pt x="0" y="106"/>
                    <a:pt x="0" y="106"/>
                  </a:cubicBezTo>
                  <a:cubicBezTo>
                    <a:pt x="0" y="104"/>
                    <a:pt x="0" y="104"/>
                    <a:pt x="0" y="104"/>
                  </a:cubicBezTo>
                  <a:cubicBezTo>
                    <a:pt x="0" y="101"/>
                    <a:pt x="0" y="101"/>
                    <a:pt x="0" y="101"/>
                  </a:cubicBezTo>
                  <a:cubicBezTo>
                    <a:pt x="0" y="101"/>
                    <a:pt x="0" y="100"/>
                    <a:pt x="0" y="100"/>
                  </a:cubicBezTo>
                  <a:cubicBezTo>
                    <a:pt x="1" y="98"/>
                    <a:pt x="1" y="98"/>
                    <a:pt x="1" y="98"/>
                  </a:cubicBezTo>
                  <a:cubicBezTo>
                    <a:pt x="1" y="96"/>
                    <a:pt x="1" y="95"/>
                    <a:pt x="1" y="93"/>
                  </a:cubicBezTo>
                  <a:cubicBezTo>
                    <a:pt x="2" y="92"/>
                    <a:pt x="2" y="91"/>
                    <a:pt x="3" y="89"/>
                  </a:cubicBezTo>
                  <a:cubicBezTo>
                    <a:pt x="3" y="87"/>
                    <a:pt x="4" y="85"/>
                    <a:pt x="6" y="82"/>
                  </a:cubicBezTo>
                  <a:cubicBezTo>
                    <a:pt x="7" y="80"/>
                    <a:pt x="8" y="78"/>
                    <a:pt x="9" y="76"/>
                  </a:cubicBezTo>
                  <a:cubicBezTo>
                    <a:pt x="15" y="68"/>
                    <a:pt x="21" y="62"/>
                    <a:pt x="28" y="57"/>
                  </a:cubicBezTo>
                  <a:cubicBezTo>
                    <a:pt x="41" y="46"/>
                    <a:pt x="56" y="39"/>
                    <a:pt x="71" y="33"/>
                  </a:cubicBezTo>
                  <a:cubicBezTo>
                    <a:pt x="86" y="27"/>
                    <a:pt x="102" y="22"/>
                    <a:pt x="117" y="18"/>
                  </a:cubicBezTo>
                  <a:cubicBezTo>
                    <a:pt x="133" y="14"/>
                    <a:pt x="149" y="10"/>
                    <a:pt x="166" y="8"/>
                  </a:cubicBezTo>
                  <a:cubicBezTo>
                    <a:pt x="199" y="3"/>
                    <a:pt x="232" y="1"/>
                    <a:pt x="266" y="0"/>
                  </a:cubicBezTo>
                  <a:cubicBezTo>
                    <a:pt x="299" y="1"/>
                    <a:pt x="332" y="3"/>
                    <a:pt x="365" y="8"/>
                  </a:cubicBezTo>
                  <a:cubicBezTo>
                    <a:pt x="381" y="10"/>
                    <a:pt x="397" y="14"/>
                    <a:pt x="413" y="18"/>
                  </a:cubicBezTo>
                  <a:cubicBezTo>
                    <a:pt x="429" y="22"/>
                    <a:pt x="445" y="27"/>
                    <a:pt x="460" y="33"/>
                  </a:cubicBezTo>
                  <a:cubicBezTo>
                    <a:pt x="475" y="39"/>
                    <a:pt x="490" y="47"/>
                    <a:pt x="503" y="57"/>
                  </a:cubicBezTo>
                  <a:cubicBezTo>
                    <a:pt x="510" y="62"/>
                    <a:pt x="516" y="69"/>
                    <a:pt x="521" y="76"/>
                  </a:cubicBezTo>
                  <a:cubicBezTo>
                    <a:pt x="527" y="84"/>
                    <a:pt x="531" y="94"/>
                    <a:pt x="531" y="105"/>
                  </a:cubicBezTo>
                  <a:cubicBezTo>
                    <a:pt x="530" y="106"/>
                    <a:pt x="531" y="104"/>
                    <a:pt x="530" y="107"/>
                  </a:cubicBezTo>
                  <a:cubicBezTo>
                    <a:pt x="530" y="107"/>
                    <a:pt x="530" y="107"/>
                    <a:pt x="530" y="107"/>
                  </a:cubicBezTo>
                  <a:cubicBezTo>
                    <a:pt x="530" y="108"/>
                    <a:pt x="530" y="108"/>
                    <a:pt x="530" y="108"/>
                  </a:cubicBezTo>
                  <a:cubicBezTo>
                    <a:pt x="530" y="109"/>
                    <a:pt x="530" y="109"/>
                    <a:pt x="530" y="109"/>
                  </a:cubicBezTo>
                  <a:cubicBezTo>
                    <a:pt x="530" y="110"/>
                    <a:pt x="530" y="110"/>
                    <a:pt x="530" y="112"/>
                  </a:cubicBezTo>
                  <a:cubicBezTo>
                    <a:pt x="529" y="114"/>
                    <a:pt x="529" y="115"/>
                    <a:pt x="529" y="116"/>
                  </a:cubicBezTo>
                  <a:cubicBezTo>
                    <a:pt x="528" y="118"/>
                    <a:pt x="528" y="119"/>
                    <a:pt x="528" y="120"/>
                  </a:cubicBezTo>
                  <a:cubicBezTo>
                    <a:pt x="526" y="125"/>
                    <a:pt x="523" y="129"/>
                    <a:pt x="521" y="132"/>
                  </a:cubicBezTo>
                  <a:cubicBezTo>
                    <a:pt x="516" y="140"/>
                    <a:pt x="510" y="145"/>
                    <a:pt x="504" y="149"/>
                  </a:cubicBezTo>
                  <a:cubicBezTo>
                    <a:pt x="491" y="158"/>
                    <a:pt x="479" y="164"/>
                    <a:pt x="467" y="169"/>
                  </a:cubicBezTo>
                  <a:cubicBezTo>
                    <a:pt x="443" y="177"/>
                    <a:pt x="420" y="182"/>
                    <a:pt x="400" y="185"/>
                  </a:cubicBezTo>
                  <a:cubicBezTo>
                    <a:pt x="380" y="188"/>
                    <a:pt x="363" y="189"/>
                    <a:pt x="349" y="190"/>
                  </a:cubicBezTo>
                  <a:cubicBezTo>
                    <a:pt x="334" y="190"/>
                    <a:pt x="323" y="190"/>
                    <a:pt x="315" y="190"/>
                  </a:cubicBezTo>
                  <a:cubicBezTo>
                    <a:pt x="308" y="190"/>
                    <a:pt x="304" y="190"/>
                    <a:pt x="304" y="190"/>
                  </a:cubicBezTo>
                  <a:cubicBezTo>
                    <a:pt x="304" y="190"/>
                    <a:pt x="308" y="189"/>
                    <a:pt x="315" y="188"/>
                  </a:cubicBezTo>
                  <a:cubicBezTo>
                    <a:pt x="323" y="187"/>
                    <a:pt x="334" y="185"/>
                    <a:pt x="348" y="182"/>
                  </a:cubicBezTo>
                  <a:cubicBezTo>
                    <a:pt x="362" y="179"/>
                    <a:pt x="378" y="175"/>
                    <a:pt x="397" y="170"/>
                  </a:cubicBezTo>
                  <a:cubicBezTo>
                    <a:pt x="407" y="167"/>
                    <a:pt x="417" y="164"/>
                    <a:pt x="427" y="161"/>
                  </a:cubicBezTo>
                  <a:cubicBezTo>
                    <a:pt x="437" y="157"/>
                    <a:pt x="447" y="153"/>
                    <a:pt x="458" y="147"/>
                  </a:cubicBezTo>
                  <a:cubicBezTo>
                    <a:pt x="468" y="142"/>
                    <a:pt x="479" y="136"/>
                    <a:pt x="487" y="129"/>
                  </a:cubicBezTo>
                  <a:cubicBezTo>
                    <a:pt x="491" y="125"/>
                    <a:pt x="495" y="121"/>
                    <a:pt x="497" y="117"/>
                  </a:cubicBezTo>
                  <a:cubicBezTo>
                    <a:pt x="499" y="115"/>
                    <a:pt x="500" y="113"/>
                    <a:pt x="500" y="111"/>
                  </a:cubicBezTo>
                  <a:cubicBezTo>
                    <a:pt x="500" y="110"/>
                    <a:pt x="500" y="110"/>
                    <a:pt x="500" y="109"/>
                  </a:cubicBezTo>
                  <a:cubicBezTo>
                    <a:pt x="500" y="109"/>
                    <a:pt x="500" y="109"/>
                    <a:pt x="500" y="109"/>
                  </a:cubicBezTo>
                  <a:cubicBezTo>
                    <a:pt x="500" y="109"/>
                    <a:pt x="501" y="108"/>
                    <a:pt x="501" y="107"/>
                  </a:cubicBezTo>
                  <a:cubicBezTo>
                    <a:pt x="501" y="106"/>
                    <a:pt x="501" y="106"/>
                    <a:pt x="501" y="106"/>
                  </a:cubicBezTo>
                  <a:cubicBezTo>
                    <a:pt x="501" y="105"/>
                    <a:pt x="501" y="105"/>
                    <a:pt x="501" y="105"/>
                  </a:cubicBezTo>
                  <a:cubicBezTo>
                    <a:pt x="501" y="105"/>
                    <a:pt x="501" y="105"/>
                    <a:pt x="501" y="105"/>
                  </a:cubicBezTo>
                  <a:cubicBezTo>
                    <a:pt x="501" y="106"/>
                    <a:pt x="501" y="105"/>
                    <a:pt x="501" y="105"/>
                  </a:cubicBezTo>
                  <a:cubicBezTo>
                    <a:pt x="500" y="102"/>
                    <a:pt x="499" y="98"/>
                    <a:pt x="496" y="95"/>
                  </a:cubicBezTo>
                  <a:cubicBezTo>
                    <a:pt x="493" y="91"/>
                    <a:pt x="488" y="87"/>
                    <a:pt x="483" y="83"/>
                  </a:cubicBezTo>
                  <a:cubicBezTo>
                    <a:pt x="473" y="76"/>
                    <a:pt x="460" y="71"/>
                    <a:pt x="447" y="66"/>
                  </a:cubicBezTo>
                  <a:cubicBezTo>
                    <a:pt x="420" y="56"/>
                    <a:pt x="390" y="50"/>
                    <a:pt x="359" y="46"/>
                  </a:cubicBezTo>
                  <a:cubicBezTo>
                    <a:pt x="344" y="44"/>
                    <a:pt x="328" y="43"/>
                    <a:pt x="313" y="42"/>
                  </a:cubicBezTo>
                  <a:cubicBezTo>
                    <a:pt x="305" y="41"/>
                    <a:pt x="297" y="41"/>
                    <a:pt x="289" y="41"/>
                  </a:cubicBezTo>
                  <a:cubicBezTo>
                    <a:pt x="277" y="40"/>
                    <a:pt x="277" y="40"/>
                    <a:pt x="277" y="40"/>
                  </a:cubicBezTo>
                  <a:cubicBezTo>
                    <a:pt x="265" y="40"/>
                    <a:pt x="265" y="40"/>
                    <a:pt x="265" y="40"/>
                  </a:cubicBezTo>
                  <a:cubicBezTo>
                    <a:pt x="234" y="40"/>
                    <a:pt x="202" y="42"/>
                    <a:pt x="171" y="46"/>
                  </a:cubicBezTo>
                  <a:cubicBezTo>
                    <a:pt x="141" y="50"/>
                    <a:pt x="111" y="56"/>
                    <a:pt x="84" y="66"/>
                  </a:cubicBezTo>
                  <a:cubicBezTo>
                    <a:pt x="70" y="70"/>
                    <a:pt x="58" y="76"/>
                    <a:pt x="47" y="83"/>
                  </a:cubicBezTo>
                  <a:cubicBezTo>
                    <a:pt x="42" y="87"/>
                    <a:pt x="38" y="91"/>
                    <a:pt x="35" y="94"/>
                  </a:cubicBezTo>
                  <a:cubicBezTo>
                    <a:pt x="34" y="95"/>
                    <a:pt x="33" y="96"/>
                    <a:pt x="33" y="97"/>
                  </a:cubicBezTo>
                  <a:cubicBezTo>
                    <a:pt x="32" y="98"/>
                    <a:pt x="32" y="99"/>
                    <a:pt x="31" y="100"/>
                  </a:cubicBezTo>
                  <a:cubicBezTo>
                    <a:pt x="31" y="100"/>
                    <a:pt x="31" y="101"/>
                    <a:pt x="31" y="101"/>
                  </a:cubicBezTo>
                  <a:cubicBezTo>
                    <a:pt x="31" y="101"/>
                    <a:pt x="31" y="102"/>
                    <a:pt x="30" y="102"/>
                  </a:cubicBezTo>
                  <a:cubicBezTo>
                    <a:pt x="30" y="102"/>
                    <a:pt x="30" y="102"/>
                    <a:pt x="30" y="102"/>
                  </a:cubicBezTo>
                  <a:cubicBezTo>
                    <a:pt x="30" y="102"/>
                    <a:pt x="30" y="103"/>
                    <a:pt x="30" y="103"/>
                  </a:cubicBezTo>
                  <a:cubicBezTo>
                    <a:pt x="30" y="106"/>
                    <a:pt x="30" y="106"/>
                    <a:pt x="30" y="106"/>
                  </a:cubicBezTo>
                  <a:cubicBezTo>
                    <a:pt x="30" y="106"/>
                    <a:pt x="30" y="106"/>
                    <a:pt x="30" y="106"/>
                  </a:cubicBezTo>
                  <a:cubicBezTo>
                    <a:pt x="30" y="107"/>
                    <a:pt x="30" y="105"/>
                    <a:pt x="30" y="106"/>
                  </a:cubicBezTo>
                  <a:cubicBezTo>
                    <a:pt x="30" y="106"/>
                    <a:pt x="30" y="106"/>
                    <a:pt x="30" y="106"/>
                  </a:cubicBezTo>
                  <a:cubicBezTo>
                    <a:pt x="30" y="107"/>
                    <a:pt x="30" y="107"/>
                    <a:pt x="30" y="107"/>
                  </a:cubicBezTo>
                  <a:cubicBezTo>
                    <a:pt x="30" y="107"/>
                    <a:pt x="30" y="107"/>
                    <a:pt x="30" y="108"/>
                  </a:cubicBezTo>
                  <a:cubicBezTo>
                    <a:pt x="30" y="109"/>
                    <a:pt x="30" y="110"/>
                    <a:pt x="30" y="111"/>
                  </a:cubicBezTo>
                  <a:cubicBezTo>
                    <a:pt x="31" y="113"/>
                    <a:pt x="32" y="115"/>
                    <a:pt x="33" y="117"/>
                  </a:cubicBezTo>
                  <a:cubicBezTo>
                    <a:pt x="35" y="121"/>
                    <a:pt x="39" y="125"/>
                    <a:pt x="43" y="128"/>
                  </a:cubicBezTo>
                  <a:cubicBezTo>
                    <a:pt x="52" y="136"/>
                    <a:pt x="62" y="142"/>
                    <a:pt x="72" y="147"/>
                  </a:cubicBezTo>
                  <a:cubicBezTo>
                    <a:pt x="83" y="153"/>
                    <a:pt x="93" y="157"/>
                    <a:pt x="103" y="160"/>
                  </a:cubicBezTo>
                  <a:cubicBezTo>
                    <a:pt x="114" y="164"/>
                    <a:pt x="124" y="167"/>
                    <a:pt x="133" y="170"/>
                  </a:cubicBezTo>
                  <a:cubicBezTo>
                    <a:pt x="152" y="175"/>
                    <a:pt x="169" y="179"/>
                    <a:pt x="182" y="182"/>
                  </a:cubicBezTo>
                  <a:cubicBezTo>
                    <a:pt x="196" y="185"/>
                    <a:pt x="207" y="187"/>
                    <a:pt x="215" y="188"/>
                  </a:cubicBezTo>
                  <a:cubicBezTo>
                    <a:pt x="223" y="189"/>
                    <a:pt x="227" y="190"/>
                    <a:pt x="227" y="19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289"/>
            <p:cNvSpPr>
              <a:spLocks/>
            </p:cNvSpPr>
            <p:nvPr/>
          </p:nvSpPr>
          <p:spPr bwMode="auto">
            <a:xfrm>
              <a:off x="1038423" y="3375958"/>
              <a:ext cx="89878" cy="69452"/>
            </a:xfrm>
            <a:custGeom>
              <a:avLst/>
              <a:gdLst>
                <a:gd name="T0" fmla="*/ 232 w 232"/>
                <a:gd name="T1" fmla="*/ 175 h 178"/>
                <a:gd name="T2" fmla="*/ 217 w 232"/>
                <a:gd name="T3" fmla="*/ 176 h 178"/>
                <a:gd name="T4" fmla="*/ 179 w 232"/>
                <a:gd name="T5" fmla="*/ 178 h 178"/>
                <a:gd name="T6" fmla="*/ 153 w 232"/>
                <a:gd name="T7" fmla="*/ 177 h 178"/>
                <a:gd name="T8" fmla="*/ 125 w 232"/>
                <a:gd name="T9" fmla="*/ 174 h 178"/>
                <a:gd name="T10" fmla="*/ 94 w 232"/>
                <a:gd name="T11" fmla="*/ 168 h 178"/>
                <a:gd name="T12" fmla="*/ 63 w 232"/>
                <a:gd name="T13" fmla="*/ 158 h 178"/>
                <a:gd name="T14" fmla="*/ 32 w 232"/>
                <a:gd name="T15" fmla="*/ 142 h 178"/>
                <a:gd name="T16" fmla="*/ 18 w 232"/>
                <a:gd name="T17" fmla="*/ 130 h 178"/>
                <a:gd name="T18" fmla="*/ 6 w 232"/>
                <a:gd name="T19" fmla="*/ 113 h 178"/>
                <a:gd name="T20" fmla="*/ 0 w 232"/>
                <a:gd name="T21" fmla="*/ 91 h 178"/>
                <a:gd name="T22" fmla="*/ 0 w 232"/>
                <a:gd name="T23" fmla="*/ 84 h 178"/>
                <a:gd name="T24" fmla="*/ 0 w 232"/>
                <a:gd name="T25" fmla="*/ 77 h 178"/>
                <a:gd name="T26" fmla="*/ 2 w 232"/>
                <a:gd name="T27" fmla="*/ 52 h 178"/>
                <a:gd name="T28" fmla="*/ 13 w 232"/>
                <a:gd name="T29" fmla="*/ 15 h 178"/>
                <a:gd name="T30" fmla="*/ 18 w 232"/>
                <a:gd name="T31" fmla="*/ 4 h 178"/>
                <a:gd name="T32" fmla="*/ 20 w 232"/>
                <a:gd name="T33" fmla="*/ 0 h 178"/>
                <a:gd name="T34" fmla="*/ 22 w 232"/>
                <a:gd name="T35" fmla="*/ 4 h 178"/>
                <a:gd name="T36" fmla="*/ 27 w 232"/>
                <a:gd name="T37" fmla="*/ 15 h 178"/>
                <a:gd name="T38" fmla="*/ 37 w 232"/>
                <a:gd name="T39" fmla="*/ 52 h 178"/>
                <a:gd name="T40" fmla="*/ 40 w 232"/>
                <a:gd name="T41" fmla="*/ 77 h 178"/>
                <a:gd name="T42" fmla="*/ 40 w 232"/>
                <a:gd name="T43" fmla="*/ 84 h 178"/>
                <a:gd name="T44" fmla="*/ 40 w 232"/>
                <a:gd name="T45" fmla="*/ 91 h 178"/>
                <a:gd name="T46" fmla="*/ 41 w 232"/>
                <a:gd name="T47" fmla="*/ 96 h 178"/>
                <a:gd name="T48" fmla="*/ 54 w 232"/>
                <a:gd name="T49" fmla="*/ 111 h 178"/>
                <a:gd name="T50" fmla="*/ 77 w 232"/>
                <a:gd name="T51" fmla="*/ 126 h 178"/>
                <a:gd name="T52" fmla="*/ 104 w 232"/>
                <a:gd name="T53" fmla="*/ 138 h 178"/>
                <a:gd name="T54" fmla="*/ 131 w 232"/>
                <a:gd name="T55" fmla="*/ 147 h 178"/>
                <a:gd name="T56" fmla="*/ 157 w 232"/>
                <a:gd name="T57" fmla="*/ 155 h 178"/>
                <a:gd name="T58" fmla="*/ 181 w 232"/>
                <a:gd name="T59" fmla="*/ 162 h 178"/>
                <a:gd name="T60" fmla="*/ 218 w 232"/>
                <a:gd name="T61" fmla="*/ 171 h 178"/>
                <a:gd name="T62" fmla="*/ 228 w 232"/>
                <a:gd name="T63" fmla="*/ 174 h 178"/>
                <a:gd name="T64" fmla="*/ 232 w 232"/>
                <a:gd name="T65" fmla="*/ 175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 h="178">
                  <a:moveTo>
                    <a:pt x="232" y="175"/>
                  </a:moveTo>
                  <a:cubicBezTo>
                    <a:pt x="232" y="175"/>
                    <a:pt x="226" y="176"/>
                    <a:pt x="217" y="176"/>
                  </a:cubicBezTo>
                  <a:cubicBezTo>
                    <a:pt x="208" y="177"/>
                    <a:pt x="195" y="178"/>
                    <a:pt x="179" y="178"/>
                  </a:cubicBezTo>
                  <a:cubicBezTo>
                    <a:pt x="171" y="178"/>
                    <a:pt x="162" y="178"/>
                    <a:pt x="153" y="177"/>
                  </a:cubicBezTo>
                  <a:cubicBezTo>
                    <a:pt x="144" y="177"/>
                    <a:pt x="135" y="175"/>
                    <a:pt x="125" y="174"/>
                  </a:cubicBezTo>
                  <a:cubicBezTo>
                    <a:pt x="115" y="172"/>
                    <a:pt x="105" y="171"/>
                    <a:pt x="94" y="168"/>
                  </a:cubicBezTo>
                  <a:cubicBezTo>
                    <a:pt x="84" y="165"/>
                    <a:pt x="73" y="162"/>
                    <a:pt x="63" y="158"/>
                  </a:cubicBezTo>
                  <a:cubicBezTo>
                    <a:pt x="52" y="154"/>
                    <a:pt x="42" y="149"/>
                    <a:pt x="32" y="142"/>
                  </a:cubicBezTo>
                  <a:cubicBezTo>
                    <a:pt x="27" y="139"/>
                    <a:pt x="22" y="135"/>
                    <a:pt x="18" y="130"/>
                  </a:cubicBezTo>
                  <a:cubicBezTo>
                    <a:pt x="13" y="125"/>
                    <a:pt x="9" y="120"/>
                    <a:pt x="6" y="113"/>
                  </a:cubicBezTo>
                  <a:cubicBezTo>
                    <a:pt x="2" y="107"/>
                    <a:pt x="0" y="99"/>
                    <a:pt x="0" y="91"/>
                  </a:cubicBezTo>
                  <a:cubicBezTo>
                    <a:pt x="0" y="89"/>
                    <a:pt x="0" y="86"/>
                    <a:pt x="0" y="84"/>
                  </a:cubicBezTo>
                  <a:cubicBezTo>
                    <a:pt x="0" y="82"/>
                    <a:pt x="0" y="80"/>
                    <a:pt x="0" y="77"/>
                  </a:cubicBezTo>
                  <a:cubicBezTo>
                    <a:pt x="0" y="68"/>
                    <a:pt x="1" y="60"/>
                    <a:pt x="2" y="52"/>
                  </a:cubicBezTo>
                  <a:cubicBezTo>
                    <a:pt x="5" y="37"/>
                    <a:pt x="9" y="24"/>
                    <a:pt x="13" y="15"/>
                  </a:cubicBezTo>
                  <a:cubicBezTo>
                    <a:pt x="15" y="10"/>
                    <a:pt x="16" y="7"/>
                    <a:pt x="18" y="4"/>
                  </a:cubicBezTo>
                  <a:cubicBezTo>
                    <a:pt x="19" y="2"/>
                    <a:pt x="20" y="0"/>
                    <a:pt x="20" y="0"/>
                  </a:cubicBezTo>
                  <a:cubicBezTo>
                    <a:pt x="20" y="0"/>
                    <a:pt x="21" y="2"/>
                    <a:pt x="22" y="4"/>
                  </a:cubicBezTo>
                  <a:cubicBezTo>
                    <a:pt x="23" y="7"/>
                    <a:pt x="25" y="10"/>
                    <a:pt x="27" y="15"/>
                  </a:cubicBezTo>
                  <a:cubicBezTo>
                    <a:pt x="31" y="24"/>
                    <a:pt x="35" y="37"/>
                    <a:pt x="37" y="52"/>
                  </a:cubicBezTo>
                  <a:cubicBezTo>
                    <a:pt x="39" y="60"/>
                    <a:pt x="39" y="68"/>
                    <a:pt x="40" y="77"/>
                  </a:cubicBezTo>
                  <a:cubicBezTo>
                    <a:pt x="40" y="80"/>
                    <a:pt x="40" y="82"/>
                    <a:pt x="40" y="84"/>
                  </a:cubicBezTo>
                  <a:cubicBezTo>
                    <a:pt x="40" y="86"/>
                    <a:pt x="40" y="89"/>
                    <a:pt x="40" y="91"/>
                  </a:cubicBezTo>
                  <a:cubicBezTo>
                    <a:pt x="40" y="92"/>
                    <a:pt x="40" y="94"/>
                    <a:pt x="41" y="96"/>
                  </a:cubicBezTo>
                  <a:cubicBezTo>
                    <a:pt x="43" y="101"/>
                    <a:pt x="48" y="106"/>
                    <a:pt x="54" y="111"/>
                  </a:cubicBezTo>
                  <a:cubicBezTo>
                    <a:pt x="61" y="117"/>
                    <a:pt x="69" y="121"/>
                    <a:pt x="77" y="126"/>
                  </a:cubicBezTo>
                  <a:cubicBezTo>
                    <a:pt x="86" y="130"/>
                    <a:pt x="95" y="134"/>
                    <a:pt x="104" y="138"/>
                  </a:cubicBezTo>
                  <a:cubicBezTo>
                    <a:pt x="113" y="141"/>
                    <a:pt x="122" y="145"/>
                    <a:pt x="131" y="147"/>
                  </a:cubicBezTo>
                  <a:cubicBezTo>
                    <a:pt x="140" y="150"/>
                    <a:pt x="149" y="153"/>
                    <a:pt x="157" y="155"/>
                  </a:cubicBezTo>
                  <a:cubicBezTo>
                    <a:pt x="166" y="158"/>
                    <a:pt x="174" y="160"/>
                    <a:pt x="181" y="162"/>
                  </a:cubicBezTo>
                  <a:cubicBezTo>
                    <a:pt x="196" y="166"/>
                    <a:pt x="209" y="169"/>
                    <a:pt x="218" y="171"/>
                  </a:cubicBezTo>
                  <a:cubicBezTo>
                    <a:pt x="222" y="172"/>
                    <a:pt x="226" y="173"/>
                    <a:pt x="228" y="174"/>
                  </a:cubicBezTo>
                  <a:cubicBezTo>
                    <a:pt x="230" y="174"/>
                    <a:pt x="232" y="175"/>
                    <a:pt x="232" y="17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290"/>
            <p:cNvSpPr>
              <a:spLocks/>
            </p:cNvSpPr>
            <p:nvPr/>
          </p:nvSpPr>
          <p:spPr bwMode="auto">
            <a:xfrm>
              <a:off x="1157716" y="3375958"/>
              <a:ext cx="89878" cy="69452"/>
            </a:xfrm>
            <a:custGeom>
              <a:avLst/>
              <a:gdLst>
                <a:gd name="T0" fmla="*/ 0 w 231"/>
                <a:gd name="T1" fmla="*/ 175 h 178"/>
                <a:gd name="T2" fmla="*/ 3 w 231"/>
                <a:gd name="T3" fmla="*/ 174 h 178"/>
                <a:gd name="T4" fmla="*/ 14 w 231"/>
                <a:gd name="T5" fmla="*/ 171 h 178"/>
                <a:gd name="T6" fmla="*/ 50 w 231"/>
                <a:gd name="T7" fmla="*/ 162 h 178"/>
                <a:gd name="T8" fmla="*/ 74 w 231"/>
                <a:gd name="T9" fmla="*/ 155 h 178"/>
                <a:gd name="T10" fmla="*/ 100 w 231"/>
                <a:gd name="T11" fmla="*/ 147 h 178"/>
                <a:gd name="T12" fmla="*/ 128 w 231"/>
                <a:gd name="T13" fmla="*/ 138 h 178"/>
                <a:gd name="T14" fmla="*/ 154 w 231"/>
                <a:gd name="T15" fmla="*/ 126 h 178"/>
                <a:gd name="T16" fmla="*/ 177 w 231"/>
                <a:gd name="T17" fmla="*/ 111 h 178"/>
                <a:gd name="T18" fmla="*/ 191 w 231"/>
                <a:gd name="T19" fmla="*/ 96 h 178"/>
                <a:gd name="T20" fmla="*/ 192 w 231"/>
                <a:gd name="T21" fmla="*/ 91 h 178"/>
                <a:gd name="T22" fmla="*/ 192 w 231"/>
                <a:gd name="T23" fmla="*/ 84 h 178"/>
                <a:gd name="T24" fmla="*/ 192 w 231"/>
                <a:gd name="T25" fmla="*/ 77 h 178"/>
                <a:gd name="T26" fmla="*/ 194 w 231"/>
                <a:gd name="T27" fmla="*/ 52 h 178"/>
                <a:gd name="T28" fmla="*/ 204 w 231"/>
                <a:gd name="T29" fmla="*/ 15 h 178"/>
                <a:gd name="T30" fmla="*/ 209 w 231"/>
                <a:gd name="T31" fmla="*/ 4 h 178"/>
                <a:gd name="T32" fmla="*/ 212 w 231"/>
                <a:gd name="T33" fmla="*/ 0 h 178"/>
                <a:gd name="T34" fmla="*/ 214 w 231"/>
                <a:gd name="T35" fmla="*/ 4 h 178"/>
                <a:gd name="T36" fmla="*/ 219 w 231"/>
                <a:gd name="T37" fmla="*/ 15 h 178"/>
                <a:gd name="T38" fmla="*/ 229 w 231"/>
                <a:gd name="T39" fmla="*/ 52 h 178"/>
                <a:gd name="T40" fmla="*/ 231 w 231"/>
                <a:gd name="T41" fmla="*/ 77 h 178"/>
                <a:gd name="T42" fmla="*/ 231 w 231"/>
                <a:gd name="T43" fmla="*/ 84 h 178"/>
                <a:gd name="T44" fmla="*/ 231 w 231"/>
                <a:gd name="T45" fmla="*/ 91 h 178"/>
                <a:gd name="T46" fmla="*/ 226 w 231"/>
                <a:gd name="T47" fmla="*/ 113 h 178"/>
                <a:gd name="T48" fmla="*/ 214 w 231"/>
                <a:gd name="T49" fmla="*/ 130 h 178"/>
                <a:gd name="T50" fmla="*/ 199 w 231"/>
                <a:gd name="T51" fmla="*/ 142 h 178"/>
                <a:gd name="T52" fmla="*/ 169 w 231"/>
                <a:gd name="T53" fmla="*/ 158 h 178"/>
                <a:gd name="T54" fmla="*/ 137 w 231"/>
                <a:gd name="T55" fmla="*/ 168 h 178"/>
                <a:gd name="T56" fmla="*/ 107 w 231"/>
                <a:gd name="T57" fmla="*/ 174 h 178"/>
                <a:gd name="T58" fmla="*/ 78 w 231"/>
                <a:gd name="T59" fmla="*/ 177 h 178"/>
                <a:gd name="T60" fmla="*/ 52 w 231"/>
                <a:gd name="T61" fmla="*/ 178 h 178"/>
                <a:gd name="T62" fmla="*/ 14 w 231"/>
                <a:gd name="T63" fmla="*/ 176 h 178"/>
                <a:gd name="T64" fmla="*/ 0 w 231"/>
                <a:gd name="T65" fmla="*/ 175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1" h="178">
                  <a:moveTo>
                    <a:pt x="0" y="175"/>
                  </a:moveTo>
                  <a:cubicBezTo>
                    <a:pt x="0" y="175"/>
                    <a:pt x="1" y="174"/>
                    <a:pt x="3" y="174"/>
                  </a:cubicBezTo>
                  <a:cubicBezTo>
                    <a:pt x="6" y="173"/>
                    <a:pt x="9" y="172"/>
                    <a:pt x="14" y="171"/>
                  </a:cubicBezTo>
                  <a:cubicBezTo>
                    <a:pt x="23" y="169"/>
                    <a:pt x="35" y="166"/>
                    <a:pt x="50" y="162"/>
                  </a:cubicBezTo>
                  <a:cubicBezTo>
                    <a:pt x="58" y="160"/>
                    <a:pt x="66" y="158"/>
                    <a:pt x="74" y="155"/>
                  </a:cubicBezTo>
                  <a:cubicBezTo>
                    <a:pt x="83" y="153"/>
                    <a:pt x="91" y="150"/>
                    <a:pt x="100" y="147"/>
                  </a:cubicBezTo>
                  <a:cubicBezTo>
                    <a:pt x="109" y="145"/>
                    <a:pt x="118" y="141"/>
                    <a:pt x="128" y="138"/>
                  </a:cubicBezTo>
                  <a:cubicBezTo>
                    <a:pt x="137" y="134"/>
                    <a:pt x="146" y="130"/>
                    <a:pt x="154" y="126"/>
                  </a:cubicBezTo>
                  <a:cubicBezTo>
                    <a:pt x="162" y="121"/>
                    <a:pt x="170" y="117"/>
                    <a:pt x="177" y="111"/>
                  </a:cubicBezTo>
                  <a:cubicBezTo>
                    <a:pt x="184" y="106"/>
                    <a:pt x="189" y="101"/>
                    <a:pt x="191" y="96"/>
                  </a:cubicBezTo>
                  <a:cubicBezTo>
                    <a:pt x="191" y="94"/>
                    <a:pt x="192" y="92"/>
                    <a:pt x="192" y="91"/>
                  </a:cubicBezTo>
                  <a:cubicBezTo>
                    <a:pt x="192" y="89"/>
                    <a:pt x="192" y="86"/>
                    <a:pt x="192" y="84"/>
                  </a:cubicBezTo>
                  <a:cubicBezTo>
                    <a:pt x="192" y="82"/>
                    <a:pt x="192" y="80"/>
                    <a:pt x="192" y="77"/>
                  </a:cubicBezTo>
                  <a:cubicBezTo>
                    <a:pt x="192" y="68"/>
                    <a:pt x="193" y="60"/>
                    <a:pt x="194" y="52"/>
                  </a:cubicBezTo>
                  <a:cubicBezTo>
                    <a:pt x="196" y="37"/>
                    <a:pt x="201" y="24"/>
                    <a:pt x="204" y="15"/>
                  </a:cubicBezTo>
                  <a:cubicBezTo>
                    <a:pt x="206" y="10"/>
                    <a:pt x="208" y="7"/>
                    <a:pt x="209" y="4"/>
                  </a:cubicBezTo>
                  <a:cubicBezTo>
                    <a:pt x="211" y="2"/>
                    <a:pt x="212" y="0"/>
                    <a:pt x="212" y="0"/>
                  </a:cubicBezTo>
                  <a:cubicBezTo>
                    <a:pt x="212" y="0"/>
                    <a:pt x="212" y="2"/>
                    <a:pt x="214" y="4"/>
                  </a:cubicBezTo>
                  <a:cubicBezTo>
                    <a:pt x="215" y="7"/>
                    <a:pt x="217" y="10"/>
                    <a:pt x="219" y="15"/>
                  </a:cubicBezTo>
                  <a:cubicBezTo>
                    <a:pt x="222" y="24"/>
                    <a:pt x="227" y="37"/>
                    <a:pt x="229" y="52"/>
                  </a:cubicBezTo>
                  <a:cubicBezTo>
                    <a:pt x="230" y="60"/>
                    <a:pt x="231" y="68"/>
                    <a:pt x="231" y="77"/>
                  </a:cubicBezTo>
                  <a:cubicBezTo>
                    <a:pt x="231" y="80"/>
                    <a:pt x="231" y="82"/>
                    <a:pt x="231" y="84"/>
                  </a:cubicBezTo>
                  <a:cubicBezTo>
                    <a:pt x="231" y="86"/>
                    <a:pt x="231" y="89"/>
                    <a:pt x="231" y="91"/>
                  </a:cubicBezTo>
                  <a:cubicBezTo>
                    <a:pt x="231" y="99"/>
                    <a:pt x="229" y="107"/>
                    <a:pt x="226" y="113"/>
                  </a:cubicBezTo>
                  <a:cubicBezTo>
                    <a:pt x="222" y="120"/>
                    <a:pt x="218" y="125"/>
                    <a:pt x="214" y="130"/>
                  </a:cubicBezTo>
                  <a:cubicBezTo>
                    <a:pt x="209" y="135"/>
                    <a:pt x="204" y="139"/>
                    <a:pt x="199" y="142"/>
                  </a:cubicBezTo>
                  <a:cubicBezTo>
                    <a:pt x="189" y="149"/>
                    <a:pt x="179" y="154"/>
                    <a:pt x="169" y="158"/>
                  </a:cubicBezTo>
                  <a:cubicBezTo>
                    <a:pt x="158" y="162"/>
                    <a:pt x="148" y="165"/>
                    <a:pt x="137" y="168"/>
                  </a:cubicBezTo>
                  <a:cubicBezTo>
                    <a:pt x="127" y="171"/>
                    <a:pt x="117" y="172"/>
                    <a:pt x="107" y="174"/>
                  </a:cubicBezTo>
                  <a:cubicBezTo>
                    <a:pt x="97" y="175"/>
                    <a:pt x="87" y="177"/>
                    <a:pt x="78" y="177"/>
                  </a:cubicBezTo>
                  <a:cubicBezTo>
                    <a:pt x="69" y="178"/>
                    <a:pt x="60" y="178"/>
                    <a:pt x="52" y="178"/>
                  </a:cubicBezTo>
                  <a:cubicBezTo>
                    <a:pt x="37" y="178"/>
                    <a:pt x="23" y="177"/>
                    <a:pt x="14" y="176"/>
                  </a:cubicBezTo>
                  <a:cubicBezTo>
                    <a:pt x="5" y="176"/>
                    <a:pt x="0" y="175"/>
                    <a:pt x="0" y="17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291"/>
            <p:cNvSpPr>
              <a:spLocks/>
            </p:cNvSpPr>
            <p:nvPr/>
          </p:nvSpPr>
          <p:spPr bwMode="auto">
            <a:xfrm>
              <a:off x="1076825" y="3352263"/>
              <a:ext cx="126647" cy="53927"/>
            </a:xfrm>
            <a:custGeom>
              <a:avLst/>
              <a:gdLst>
                <a:gd name="T0" fmla="*/ 95 w 327"/>
                <a:gd name="T1" fmla="*/ 139 h 139"/>
                <a:gd name="T2" fmla="*/ 90 w 327"/>
                <a:gd name="T3" fmla="*/ 138 h 139"/>
                <a:gd name="T4" fmla="*/ 76 w 327"/>
                <a:gd name="T5" fmla="*/ 135 h 139"/>
                <a:gd name="T6" fmla="*/ 54 w 327"/>
                <a:gd name="T7" fmla="*/ 129 h 139"/>
                <a:gd name="T8" fmla="*/ 27 w 327"/>
                <a:gd name="T9" fmla="*/ 118 h 139"/>
                <a:gd name="T10" fmla="*/ 13 w 327"/>
                <a:gd name="T11" fmla="*/ 108 h 139"/>
                <a:gd name="T12" fmla="*/ 1 w 327"/>
                <a:gd name="T13" fmla="*/ 91 h 139"/>
                <a:gd name="T14" fmla="*/ 1 w 327"/>
                <a:gd name="T15" fmla="*/ 80 h 139"/>
                <a:gd name="T16" fmla="*/ 6 w 327"/>
                <a:gd name="T17" fmla="*/ 69 h 139"/>
                <a:gd name="T18" fmla="*/ 13 w 327"/>
                <a:gd name="T19" fmla="*/ 61 h 139"/>
                <a:gd name="T20" fmla="*/ 15 w 327"/>
                <a:gd name="T21" fmla="*/ 59 h 139"/>
                <a:gd name="T22" fmla="*/ 17 w 327"/>
                <a:gd name="T23" fmla="*/ 58 h 139"/>
                <a:gd name="T24" fmla="*/ 21 w 327"/>
                <a:gd name="T25" fmla="*/ 54 h 139"/>
                <a:gd name="T26" fmla="*/ 60 w 327"/>
                <a:gd name="T27" fmla="*/ 37 h 139"/>
                <a:gd name="T28" fmla="*/ 101 w 327"/>
                <a:gd name="T29" fmla="*/ 25 h 139"/>
                <a:gd name="T30" fmla="*/ 143 w 327"/>
                <a:gd name="T31" fmla="*/ 17 h 139"/>
                <a:gd name="T32" fmla="*/ 184 w 327"/>
                <a:gd name="T33" fmla="*/ 11 h 139"/>
                <a:gd name="T34" fmla="*/ 222 w 327"/>
                <a:gd name="T35" fmla="*/ 6 h 139"/>
                <a:gd name="T36" fmla="*/ 256 w 327"/>
                <a:gd name="T37" fmla="*/ 3 h 139"/>
                <a:gd name="T38" fmla="*/ 285 w 327"/>
                <a:gd name="T39" fmla="*/ 1 h 139"/>
                <a:gd name="T40" fmla="*/ 308 w 327"/>
                <a:gd name="T41" fmla="*/ 0 h 139"/>
                <a:gd name="T42" fmla="*/ 327 w 327"/>
                <a:gd name="T43" fmla="*/ 0 h 139"/>
                <a:gd name="T44" fmla="*/ 308 w 327"/>
                <a:gd name="T45" fmla="*/ 3 h 139"/>
                <a:gd name="T46" fmla="*/ 257 w 327"/>
                <a:gd name="T47" fmla="*/ 11 h 139"/>
                <a:gd name="T48" fmla="*/ 223 w 327"/>
                <a:gd name="T49" fmla="*/ 16 h 139"/>
                <a:gd name="T50" fmla="*/ 185 w 327"/>
                <a:gd name="T51" fmla="*/ 22 h 139"/>
                <a:gd name="T52" fmla="*/ 145 w 327"/>
                <a:gd name="T53" fmla="*/ 30 h 139"/>
                <a:gd name="T54" fmla="*/ 104 w 327"/>
                <a:gd name="T55" fmla="*/ 38 h 139"/>
                <a:gd name="T56" fmla="*/ 64 w 327"/>
                <a:gd name="T57" fmla="*/ 49 h 139"/>
                <a:gd name="T58" fmla="*/ 28 w 327"/>
                <a:gd name="T59" fmla="*/ 64 h 139"/>
                <a:gd name="T60" fmla="*/ 24 w 327"/>
                <a:gd name="T61" fmla="*/ 67 h 139"/>
                <a:gd name="T62" fmla="*/ 22 w 327"/>
                <a:gd name="T63" fmla="*/ 68 h 139"/>
                <a:gd name="T64" fmla="*/ 20 w 327"/>
                <a:gd name="T65" fmla="*/ 70 h 139"/>
                <a:gd name="T66" fmla="*/ 14 w 327"/>
                <a:gd name="T67" fmla="*/ 76 h 139"/>
                <a:gd name="T68" fmla="*/ 11 w 327"/>
                <a:gd name="T69" fmla="*/ 89 h 139"/>
                <a:gd name="T70" fmla="*/ 19 w 327"/>
                <a:gd name="T71" fmla="*/ 101 h 139"/>
                <a:gd name="T72" fmla="*/ 31 w 327"/>
                <a:gd name="T73" fmla="*/ 111 h 139"/>
                <a:gd name="T74" fmla="*/ 56 w 327"/>
                <a:gd name="T75" fmla="*/ 124 h 139"/>
                <a:gd name="T76" fmla="*/ 77 w 327"/>
                <a:gd name="T77" fmla="*/ 133 h 139"/>
                <a:gd name="T78" fmla="*/ 95 w 327"/>
                <a:gd name="T79" fmla="*/ 13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7" h="139">
                  <a:moveTo>
                    <a:pt x="95" y="139"/>
                  </a:moveTo>
                  <a:cubicBezTo>
                    <a:pt x="95" y="139"/>
                    <a:pt x="94" y="139"/>
                    <a:pt x="90" y="138"/>
                  </a:cubicBezTo>
                  <a:cubicBezTo>
                    <a:pt x="87" y="138"/>
                    <a:pt x="82" y="137"/>
                    <a:pt x="76" y="135"/>
                  </a:cubicBezTo>
                  <a:cubicBezTo>
                    <a:pt x="70" y="134"/>
                    <a:pt x="63" y="132"/>
                    <a:pt x="54" y="129"/>
                  </a:cubicBezTo>
                  <a:cubicBezTo>
                    <a:pt x="46" y="126"/>
                    <a:pt x="37" y="123"/>
                    <a:pt x="27" y="118"/>
                  </a:cubicBezTo>
                  <a:cubicBezTo>
                    <a:pt x="22" y="115"/>
                    <a:pt x="18" y="112"/>
                    <a:pt x="13" y="108"/>
                  </a:cubicBezTo>
                  <a:cubicBezTo>
                    <a:pt x="8" y="104"/>
                    <a:pt x="3" y="99"/>
                    <a:pt x="1" y="91"/>
                  </a:cubicBezTo>
                  <a:cubicBezTo>
                    <a:pt x="0" y="88"/>
                    <a:pt x="0" y="84"/>
                    <a:pt x="1" y="80"/>
                  </a:cubicBezTo>
                  <a:cubicBezTo>
                    <a:pt x="2" y="76"/>
                    <a:pt x="3" y="72"/>
                    <a:pt x="6" y="69"/>
                  </a:cubicBezTo>
                  <a:cubicBezTo>
                    <a:pt x="8" y="66"/>
                    <a:pt x="10" y="64"/>
                    <a:pt x="13" y="61"/>
                  </a:cubicBezTo>
                  <a:cubicBezTo>
                    <a:pt x="15" y="59"/>
                    <a:pt x="15" y="59"/>
                    <a:pt x="15" y="59"/>
                  </a:cubicBezTo>
                  <a:cubicBezTo>
                    <a:pt x="17" y="58"/>
                    <a:pt x="17" y="58"/>
                    <a:pt x="17" y="58"/>
                  </a:cubicBezTo>
                  <a:cubicBezTo>
                    <a:pt x="18" y="56"/>
                    <a:pt x="20" y="56"/>
                    <a:pt x="21" y="54"/>
                  </a:cubicBezTo>
                  <a:cubicBezTo>
                    <a:pt x="33" y="47"/>
                    <a:pt x="46" y="41"/>
                    <a:pt x="60" y="37"/>
                  </a:cubicBezTo>
                  <a:cubicBezTo>
                    <a:pt x="73" y="32"/>
                    <a:pt x="87" y="29"/>
                    <a:pt x="101" y="25"/>
                  </a:cubicBezTo>
                  <a:cubicBezTo>
                    <a:pt x="115" y="22"/>
                    <a:pt x="129" y="19"/>
                    <a:pt x="143" y="17"/>
                  </a:cubicBezTo>
                  <a:cubicBezTo>
                    <a:pt x="157" y="14"/>
                    <a:pt x="170" y="13"/>
                    <a:pt x="184" y="11"/>
                  </a:cubicBezTo>
                  <a:cubicBezTo>
                    <a:pt x="197" y="9"/>
                    <a:pt x="210" y="8"/>
                    <a:pt x="222" y="6"/>
                  </a:cubicBezTo>
                  <a:cubicBezTo>
                    <a:pt x="234" y="5"/>
                    <a:pt x="246" y="4"/>
                    <a:pt x="256" y="3"/>
                  </a:cubicBezTo>
                  <a:cubicBezTo>
                    <a:pt x="267" y="2"/>
                    <a:pt x="277" y="2"/>
                    <a:pt x="285" y="1"/>
                  </a:cubicBezTo>
                  <a:cubicBezTo>
                    <a:pt x="294" y="1"/>
                    <a:pt x="301" y="1"/>
                    <a:pt x="308" y="0"/>
                  </a:cubicBezTo>
                  <a:cubicBezTo>
                    <a:pt x="320" y="0"/>
                    <a:pt x="327" y="0"/>
                    <a:pt x="327" y="0"/>
                  </a:cubicBezTo>
                  <a:cubicBezTo>
                    <a:pt x="327" y="0"/>
                    <a:pt x="320" y="1"/>
                    <a:pt x="308" y="3"/>
                  </a:cubicBezTo>
                  <a:cubicBezTo>
                    <a:pt x="296" y="5"/>
                    <a:pt x="278" y="8"/>
                    <a:pt x="257" y="11"/>
                  </a:cubicBezTo>
                  <a:cubicBezTo>
                    <a:pt x="247" y="12"/>
                    <a:pt x="235" y="14"/>
                    <a:pt x="223" y="16"/>
                  </a:cubicBezTo>
                  <a:cubicBezTo>
                    <a:pt x="211" y="18"/>
                    <a:pt x="199" y="20"/>
                    <a:pt x="185" y="22"/>
                  </a:cubicBezTo>
                  <a:cubicBezTo>
                    <a:pt x="172" y="24"/>
                    <a:pt x="159" y="27"/>
                    <a:pt x="145" y="30"/>
                  </a:cubicBezTo>
                  <a:cubicBezTo>
                    <a:pt x="132" y="32"/>
                    <a:pt x="118" y="35"/>
                    <a:pt x="104" y="38"/>
                  </a:cubicBezTo>
                  <a:cubicBezTo>
                    <a:pt x="90" y="41"/>
                    <a:pt x="77" y="45"/>
                    <a:pt x="64" y="49"/>
                  </a:cubicBezTo>
                  <a:cubicBezTo>
                    <a:pt x="51" y="53"/>
                    <a:pt x="38" y="58"/>
                    <a:pt x="28" y="64"/>
                  </a:cubicBezTo>
                  <a:cubicBezTo>
                    <a:pt x="26" y="65"/>
                    <a:pt x="25" y="66"/>
                    <a:pt x="24" y="67"/>
                  </a:cubicBezTo>
                  <a:cubicBezTo>
                    <a:pt x="23" y="67"/>
                    <a:pt x="23" y="68"/>
                    <a:pt x="22" y="68"/>
                  </a:cubicBezTo>
                  <a:cubicBezTo>
                    <a:pt x="20" y="70"/>
                    <a:pt x="20" y="70"/>
                    <a:pt x="20" y="70"/>
                  </a:cubicBezTo>
                  <a:cubicBezTo>
                    <a:pt x="18" y="71"/>
                    <a:pt x="16" y="74"/>
                    <a:pt x="14" y="76"/>
                  </a:cubicBezTo>
                  <a:cubicBezTo>
                    <a:pt x="11" y="80"/>
                    <a:pt x="10" y="84"/>
                    <a:pt x="11" y="89"/>
                  </a:cubicBezTo>
                  <a:cubicBezTo>
                    <a:pt x="12" y="93"/>
                    <a:pt x="15" y="98"/>
                    <a:pt x="19" y="101"/>
                  </a:cubicBezTo>
                  <a:cubicBezTo>
                    <a:pt x="23" y="105"/>
                    <a:pt x="27" y="108"/>
                    <a:pt x="31" y="111"/>
                  </a:cubicBezTo>
                  <a:cubicBezTo>
                    <a:pt x="40" y="117"/>
                    <a:pt x="49" y="121"/>
                    <a:pt x="56" y="124"/>
                  </a:cubicBezTo>
                  <a:cubicBezTo>
                    <a:pt x="64" y="128"/>
                    <a:pt x="71" y="131"/>
                    <a:pt x="77" y="133"/>
                  </a:cubicBezTo>
                  <a:cubicBezTo>
                    <a:pt x="88" y="137"/>
                    <a:pt x="95" y="139"/>
                    <a:pt x="95" y="13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292"/>
            <p:cNvSpPr>
              <a:spLocks/>
            </p:cNvSpPr>
            <p:nvPr/>
          </p:nvSpPr>
          <p:spPr bwMode="auto">
            <a:xfrm>
              <a:off x="1246777" y="3376776"/>
              <a:ext cx="176488" cy="86610"/>
            </a:xfrm>
            <a:custGeom>
              <a:avLst/>
              <a:gdLst>
                <a:gd name="T0" fmla="*/ 0 w 455"/>
                <a:gd name="T1" fmla="*/ 0 h 224"/>
                <a:gd name="T2" fmla="*/ 455 w 455"/>
                <a:gd name="T3" fmla="*/ 224 h 224"/>
              </a:gdLst>
              <a:ahLst/>
              <a:cxnLst>
                <a:cxn ang="0">
                  <a:pos x="T0" y="T1"/>
                </a:cxn>
                <a:cxn ang="0">
                  <a:pos x="T2" y="T3"/>
                </a:cxn>
              </a:cxnLst>
              <a:rect l="0" t="0" r="r" b="b"/>
              <a:pathLst>
                <a:path w="455" h="224">
                  <a:moveTo>
                    <a:pt x="0" y="0"/>
                  </a:moveTo>
                  <a:cubicBezTo>
                    <a:pt x="63" y="27"/>
                    <a:pt x="392" y="190"/>
                    <a:pt x="455" y="224"/>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293"/>
            <p:cNvSpPr>
              <a:spLocks/>
            </p:cNvSpPr>
            <p:nvPr/>
          </p:nvSpPr>
          <p:spPr bwMode="auto">
            <a:xfrm>
              <a:off x="1246777" y="3376776"/>
              <a:ext cx="176488" cy="86610"/>
            </a:xfrm>
            <a:custGeom>
              <a:avLst/>
              <a:gdLst>
                <a:gd name="T0" fmla="*/ 0 w 455"/>
                <a:gd name="T1" fmla="*/ 0 h 224"/>
                <a:gd name="T2" fmla="*/ 5 w 455"/>
                <a:gd name="T3" fmla="*/ 2 h 224"/>
                <a:gd name="T4" fmla="*/ 20 w 455"/>
                <a:gd name="T5" fmla="*/ 7 h 224"/>
                <a:gd name="T6" fmla="*/ 44 w 455"/>
                <a:gd name="T7" fmla="*/ 16 h 224"/>
                <a:gd name="T8" fmla="*/ 74 w 455"/>
                <a:gd name="T9" fmla="*/ 27 h 224"/>
                <a:gd name="T10" fmla="*/ 149 w 455"/>
                <a:gd name="T11" fmla="*/ 60 h 224"/>
                <a:gd name="T12" fmla="*/ 191 w 455"/>
                <a:gd name="T13" fmla="*/ 79 h 224"/>
                <a:gd name="T14" fmla="*/ 233 w 455"/>
                <a:gd name="T15" fmla="*/ 100 h 224"/>
                <a:gd name="T16" fmla="*/ 276 w 455"/>
                <a:gd name="T17" fmla="*/ 121 h 224"/>
                <a:gd name="T18" fmla="*/ 316 w 455"/>
                <a:gd name="T19" fmla="*/ 142 h 224"/>
                <a:gd name="T20" fmla="*/ 388 w 455"/>
                <a:gd name="T21" fmla="*/ 182 h 224"/>
                <a:gd name="T22" fmla="*/ 416 w 455"/>
                <a:gd name="T23" fmla="*/ 198 h 224"/>
                <a:gd name="T24" fmla="*/ 437 w 455"/>
                <a:gd name="T25" fmla="*/ 212 h 224"/>
                <a:gd name="T26" fmla="*/ 451 w 455"/>
                <a:gd name="T27" fmla="*/ 220 h 224"/>
                <a:gd name="T28" fmla="*/ 455 w 455"/>
                <a:gd name="T29" fmla="*/ 224 h 224"/>
                <a:gd name="T30" fmla="*/ 435 w 455"/>
                <a:gd name="T31" fmla="*/ 216 h 224"/>
                <a:gd name="T32" fmla="*/ 382 w 455"/>
                <a:gd name="T33" fmla="*/ 193 h 224"/>
                <a:gd name="T34" fmla="*/ 308 w 455"/>
                <a:gd name="T35" fmla="*/ 160 h 224"/>
                <a:gd name="T36" fmla="*/ 266 w 455"/>
                <a:gd name="T37" fmla="*/ 141 h 224"/>
                <a:gd name="T38" fmla="*/ 223 w 455"/>
                <a:gd name="T39" fmla="*/ 120 h 224"/>
                <a:gd name="T40" fmla="*/ 181 w 455"/>
                <a:gd name="T41" fmla="*/ 99 h 224"/>
                <a:gd name="T42" fmla="*/ 140 w 455"/>
                <a:gd name="T43" fmla="*/ 78 h 224"/>
                <a:gd name="T44" fmla="*/ 69 w 455"/>
                <a:gd name="T45" fmla="*/ 39 h 224"/>
                <a:gd name="T46" fmla="*/ 19 w 455"/>
                <a:gd name="T47" fmla="*/ 11 h 224"/>
                <a:gd name="T48" fmla="*/ 5 w 455"/>
                <a:gd name="T49" fmla="*/ 3 h 224"/>
                <a:gd name="T50" fmla="*/ 0 w 455"/>
                <a:gd name="T51"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55" h="224">
                  <a:moveTo>
                    <a:pt x="0" y="0"/>
                  </a:moveTo>
                  <a:cubicBezTo>
                    <a:pt x="0" y="0"/>
                    <a:pt x="2" y="1"/>
                    <a:pt x="5" y="2"/>
                  </a:cubicBezTo>
                  <a:cubicBezTo>
                    <a:pt x="9" y="3"/>
                    <a:pt x="14" y="4"/>
                    <a:pt x="20" y="7"/>
                  </a:cubicBezTo>
                  <a:cubicBezTo>
                    <a:pt x="27" y="9"/>
                    <a:pt x="35" y="12"/>
                    <a:pt x="44" y="16"/>
                  </a:cubicBezTo>
                  <a:cubicBezTo>
                    <a:pt x="53" y="19"/>
                    <a:pt x="63" y="23"/>
                    <a:pt x="74" y="27"/>
                  </a:cubicBezTo>
                  <a:cubicBezTo>
                    <a:pt x="96" y="36"/>
                    <a:pt x="122" y="47"/>
                    <a:pt x="149" y="60"/>
                  </a:cubicBezTo>
                  <a:cubicBezTo>
                    <a:pt x="163" y="66"/>
                    <a:pt x="177" y="72"/>
                    <a:pt x="191" y="79"/>
                  </a:cubicBezTo>
                  <a:cubicBezTo>
                    <a:pt x="205" y="86"/>
                    <a:pt x="219" y="93"/>
                    <a:pt x="233" y="100"/>
                  </a:cubicBezTo>
                  <a:cubicBezTo>
                    <a:pt x="248" y="107"/>
                    <a:pt x="262" y="114"/>
                    <a:pt x="276" y="121"/>
                  </a:cubicBezTo>
                  <a:cubicBezTo>
                    <a:pt x="290" y="128"/>
                    <a:pt x="303" y="135"/>
                    <a:pt x="316" y="142"/>
                  </a:cubicBezTo>
                  <a:cubicBezTo>
                    <a:pt x="343" y="156"/>
                    <a:pt x="367" y="170"/>
                    <a:pt x="388" y="182"/>
                  </a:cubicBezTo>
                  <a:cubicBezTo>
                    <a:pt x="398" y="188"/>
                    <a:pt x="407" y="193"/>
                    <a:pt x="416" y="198"/>
                  </a:cubicBezTo>
                  <a:cubicBezTo>
                    <a:pt x="424" y="203"/>
                    <a:pt x="431" y="208"/>
                    <a:pt x="437" y="212"/>
                  </a:cubicBezTo>
                  <a:cubicBezTo>
                    <a:pt x="443" y="215"/>
                    <a:pt x="447" y="218"/>
                    <a:pt x="451" y="220"/>
                  </a:cubicBezTo>
                  <a:cubicBezTo>
                    <a:pt x="454" y="223"/>
                    <a:pt x="455" y="224"/>
                    <a:pt x="455" y="224"/>
                  </a:cubicBezTo>
                  <a:cubicBezTo>
                    <a:pt x="455" y="224"/>
                    <a:pt x="448" y="221"/>
                    <a:pt x="435" y="216"/>
                  </a:cubicBezTo>
                  <a:cubicBezTo>
                    <a:pt x="422" y="210"/>
                    <a:pt x="404" y="203"/>
                    <a:pt x="382" y="193"/>
                  </a:cubicBezTo>
                  <a:cubicBezTo>
                    <a:pt x="360" y="184"/>
                    <a:pt x="335" y="173"/>
                    <a:pt x="308" y="160"/>
                  </a:cubicBezTo>
                  <a:cubicBezTo>
                    <a:pt x="294" y="154"/>
                    <a:pt x="280" y="147"/>
                    <a:pt x="266" y="141"/>
                  </a:cubicBezTo>
                  <a:cubicBezTo>
                    <a:pt x="252" y="134"/>
                    <a:pt x="238" y="127"/>
                    <a:pt x="223" y="120"/>
                  </a:cubicBezTo>
                  <a:cubicBezTo>
                    <a:pt x="209" y="113"/>
                    <a:pt x="195" y="106"/>
                    <a:pt x="181" y="99"/>
                  </a:cubicBezTo>
                  <a:cubicBezTo>
                    <a:pt x="167" y="92"/>
                    <a:pt x="154" y="85"/>
                    <a:pt x="140" y="78"/>
                  </a:cubicBezTo>
                  <a:cubicBezTo>
                    <a:pt x="114" y="64"/>
                    <a:pt x="90" y="51"/>
                    <a:pt x="69" y="39"/>
                  </a:cubicBezTo>
                  <a:cubicBezTo>
                    <a:pt x="48" y="28"/>
                    <a:pt x="31" y="18"/>
                    <a:pt x="19" y="11"/>
                  </a:cubicBezTo>
                  <a:cubicBezTo>
                    <a:pt x="13" y="7"/>
                    <a:pt x="8" y="5"/>
                    <a:pt x="5" y="3"/>
                  </a:cubicBezTo>
                  <a:cubicBezTo>
                    <a:pt x="1" y="1"/>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294"/>
            <p:cNvSpPr>
              <a:spLocks/>
            </p:cNvSpPr>
            <p:nvPr/>
          </p:nvSpPr>
          <p:spPr bwMode="auto">
            <a:xfrm>
              <a:off x="1344008" y="3528752"/>
              <a:ext cx="220611" cy="143805"/>
            </a:xfrm>
            <a:custGeom>
              <a:avLst/>
              <a:gdLst>
                <a:gd name="T0" fmla="*/ 485 w 569"/>
                <a:gd name="T1" fmla="*/ 0 h 372"/>
                <a:gd name="T2" fmla="*/ 492 w 569"/>
                <a:gd name="T3" fmla="*/ 3 h 372"/>
                <a:gd name="T4" fmla="*/ 514 w 569"/>
                <a:gd name="T5" fmla="*/ 11 h 372"/>
                <a:gd name="T6" fmla="*/ 548 w 569"/>
                <a:gd name="T7" fmla="*/ 27 h 372"/>
                <a:gd name="T8" fmla="*/ 558 w 569"/>
                <a:gd name="T9" fmla="*/ 33 h 372"/>
                <a:gd name="T10" fmla="*/ 563 w 569"/>
                <a:gd name="T11" fmla="*/ 37 h 372"/>
                <a:gd name="T12" fmla="*/ 568 w 569"/>
                <a:gd name="T13" fmla="*/ 44 h 372"/>
                <a:gd name="T14" fmla="*/ 569 w 569"/>
                <a:gd name="T15" fmla="*/ 51 h 372"/>
                <a:gd name="T16" fmla="*/ 569 w 569"/>
                <a:gd name="T17" fmla="*/ 53 h 372"/>
                <a:gd name="T18" fmla="*/ 569 w 569"/>
                <a:gd name="T19" fmla="*/ 53 h 372"/>
                <a:gd name="T20" fmla="*/ 568 w 569"/>
                <a:gd name="T21" fmla="*/ 54 h 372"/>
                <a:gd name="T22" fmla="*/ 568 w 569"/>
                <a:gd name="T23" fmla="*/ 55 h 372"/>
                <a:gd name="T24" fmla="*/ 567 w 569"/>
                <a:gd name="T25" fmla="*/ 55 h 372"/>
                <a:gd name="T26" fmla="*/ 567 w 569"/>
                <a:gd name="T27" fmla="*/ 56 h 372"/>
                <a:gd name="T28" fmla="*/ 566 w 569"/>
                <a:gd name="T29" fmla="*/ 56 h 372"/>
                <a:gd name="T30" fmla="*/ 565 w 569"/>
                <a:gd name="T31" fmla="*/ 58 h 372"/>
                <a:gd name="T32" fmla="*/ 559 w 569"/>
                <a:gd name="T33" fmla="*/ 62 h 372"/>
                <a:gd name="T34" fmla="*/ 549 w 569"/>
                <a:gd name="T35" fmla="*/ 70 h 372"/>
                <a:gd name="T36" fmla="*/ 502 w 569"/>
                <a:gd name="T37" fmla="*/ 101 h 372"/>
                <a:gd name="T38" fmla="*/ 449 w 569"/>
                <a:gd name="T39" fmla="*/ 135 h 372"/>
                <a:gd name="T40" fmla="*/ 391 w 569"/>
                <a:gd name="T41" fmla="*/ 170 h 372"/>
                <a:gd name="T42" fmla="*/ 331 w 569"/>
                <a:gd name="T43" fmla="*/ 204 h 372"/>
                <a:gd name="T44" fmla="*/ 271 w 569"/>
                <a:gd name="T45" fmla="*/ 238 h 372"/>
                <a:gd name="T46" fmla="*/ 212 w 569"/>
                <a:gd name="T47" fmla="*/ 270 h 372"/>
                <a:gd name="T48" fmla="*/ 156 w 569"/>
                <a:gd name="T49" fmla="*/ 299 h 372"/>
                <a:gd name="T50" fmla="*/ 106 w 569"/>
                <a:gd name="T51" fmla="*/ 324 h 372"/>
                <a:gd name="T52" fmla="*/ 63 w 569"/>
                <a:gd name="T53" fmla="*/ 345 h 372"/>
                <a:gd name="T54" fmla="*/ 29 w 569"/>
                <a:gd name="T55" fmla="*/ 360 h 372"/>
                <a:gd name="T56" fmla="*/ 8 w 569"/>
                <a:gd name="T57" fmla="*/ 369 h 372"/>
                <a:gd name="T58" fmla="*/ 0 w 569"/>
                <a:gd name="T59" fmla="*/ 372 h 372"/>
                <a:gd name="T60" fmla="*/ 7 w 569"/>
                <a:gd name="T61" fmla="*/ 368 h 372"/>
                <a:gd name="T62" fmla="*/ 26 w 569"/>
                <a:gd name="T63" fmla="*/ 355 h 372"/>
                <a:gd name="T64" fmla="*/ 57 w 569"/>
                <a:gd name="T65" fmla="*/ 334 h 372"/>
                <a:gd name="T66" fmla="*/ 97 w 569"/>
                <a:gd name="T67" fmla="*/ 309 h 372"/>
                <a:gd name="T68" fmla="*/ 145 w 569"/>
                <a:gd name="T69" fmla="*/ 279 h 372"/>
                <a:gd name="T70" fmla="*/ 199 w 569"/>
                <a:gd name="T71" fmla="*/ 247 h 372"/>
                <a:gd name="T72" fmla="*/ 256 w 569"/>
                <a:gd name="T73" fmla="*/ 213 h 372"/>
                <a:gd name="T74" fmla="*/ 316 w 569"/>
                <a:gd name="T75" fmla="*/ 178 h 372"/>
                <a:gd name="T76" fmla="*/ 377 w 569"/>
                <a:gd name="T77" fmla="*/ 144 h 372"/>
                <a:gd name="T78" fmla="*/ 435 w 569"/>
                <a:gd name="T79" fmla="*/ 112 h 372"/>
                <a:gd name="T80" fmla="*/ 490 w 569"/>
                <a:gd name="T81" fmla="*/ 82 h 372"/>
                <a:gd name="T82" fmla="*/ 539 w 569"/>
                <a:gd name="T83" fmla="*/ 55 h 372"/>
                <a:gd name="T84" fmla="*/ 550 w 569"/>
                <a:gd name="T85" fmla="*/ 49 h 372"/>
                <a:gd name="T86" fmla="*/ 555 w 569"/>
                <a:gd name="T87" fmla="*/ 46 h 372"/>
                <a:gd name="T88" fmla="*/ 556 w 569"/>
                <a:gd name="T89" fmla="*/ 45 h 372"/>
                <a:gd name="T90" fmla="*/ 556 w 569"/>
                <a:gd name="T91" fmla="*/ 45 h 372"/>
                <a:gd name="T92" fmla="*/ 556 w 569"/>
                <a:gd name="T93" fmla="*/ 45 h 372"/>
                <a:gd name="T94" fmla="*/ 555 w 569"/>
                <a:gd name="T95" fmla="*/ 46 h 372"/>
                <a:gd name="T96" fmla="*/ 555 w 569"/>
                <a:gd name="T97" fmla="*/ 47 h 372"/>
                <a:gd name="T98" fmla="*/ 555 w 569"/>
                <a:gd name="T99" fmla="*/ 47 h 372"/>
                <a:gd name="T100" fmla="*/ 555 w 569"/>
                <a:gd name="T101" fmla="*/ 47 h 372"/>
                <a:gd name="T102" fmla="*/ 554 w 569"/>
                <a:gd name="T103" fmla="*/ 48 h 372"/>
                <a:gd name="T104" fmla="*/ 555 w 569"/>
                <a:gd name="T105" fmla="*/ 49 h 372"/>
                <a:gd name="T106" fmla="*/ 553 w 569"/>
                <a:gd name="T107" fmla="*/ 47 h 372"/>
                <a:gd name="T108" fmla="*/ 550 w 569"/>
                <a:gd name="T109" fmla="*/ 43 h 372"/>
                <a:gd name="T110" fmla="*/ 542 w 569"/>
                <a:gd name="T111" fmla="*/ 37 h 372"/>
                <a:gd name="T112" fmla="*/ 512 w 569"/>
                <a:gd name="T113" fmla="*/ 17 h 372"/>
                <a:gd name="T114" fmla="*/ 492 w 569"/>
                <a:gd name="T115" fmla="*/ 4 h 372"/>
                <a:gd name="T116" fmla="*/ 485 w 569"/>
                <a:gd name="T117"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9" h="372">
                  <a:moveTo>
                    <a:pt x="485" y="0"/>
                  </a:moveTo>
                  <a:cubicBezTo>
                    <a:pt x="485" y="0"/>
                    <a:pt x="487" y="1"/>
                    <a:pt x="492" y="3"/>
                  </a:cubicBezTo>
                  <a:cubicBezTo>
                    <a:pt x="497" y="5"/>
                    <a:pt x="505" y="7"/>
                    <a:pt x="514" y="11"/>
                  </a:cubicBezTo>
                  <a:cubicBezTo>
                    <a:pt x="524" y="15"/>
                    <a:pt x="535" y="20"/>
                    <a:pt x="548" y="27"/>
                  </a:cubicBezTo>
                  <a:cubicBezTo>
                    <a:pt x="551" y="29"/>
                    <a:pt x="555" y="31"/>
                    <a:pt x="558" y="33"/>
                  </a:cubicBezTo>
                  <a:cubicBezTo>
                    <a:pt x="560" y="34"/>
                    <a:pt x="562" y="36"/>
                    <a:pt x="563" y="37"/>
                  </a:cubicBezTo>
                  <a:cubicBezTo>
                    <a:pt x="565" y="39"/>
                    <a:pt x="567" y="41"/>
                    <a:pt x="568" y="44"/>
                  </a:cubicBezTo>
                  <a:cubicBezTo>
                    <a:pt x="569" y="46"/>
                    <a:pt x="569" y="48"/>
                    <a:pt x="569" y="51"/>
                  </a:cubicBezTo>
                  <a:cubicBezTo>
                    <a:pt x="569" y="51"/>
                    <a:pt x="568" y="54"/>
                    <a:pt x="569" y="53"/>
                  </a:cubicBezTo>
                  <a:cubicBezTo>
                    <a:pt x="569" y="53"/>
                    <a:pt x="569" y="53"/>
                    <a:pt x="569" y="53"/>
                  </a:cubicBezTo>
                  <a:cubicBezTo>
                    <a:pt x="569" y="53"/>
                    <a:pt x="568" y="53"/>
                    <a:pt x="568" y="54"/>
                  </a:cubicBezTo>
                  <a:cubicBezTo>
                    <a:pt x="568" y="54"/>
                    <a:pt x="568" y="54"/>
                    <a:pt x="568" y="55"/>
                  </a:cubicBezTo>
                  <a:cubicBezTo>
                    <a:pt x="567" y="55"/>
                    <a:pt x="567" y="55"/>
                    <a:pt x="567" y="55"/>
                  </a:cubicBezTo>
                  <a:cubicBezTo>
                    <a:pt x="567" y="56"/>
                    <a:pt x="567" y="56"/>
                    <a:pt x="567" y="56"/>
                  </a:cubicBezTo>
                  <a:cubicBezTo>
                    <a:pt x="566" y="56"/>
                    <a:pt x="566" y="56"/>
                    <a:pt x="566" y="56"/>
                  </a:cubicBezTo>
                  <a:cubicBezTo>
                    <a:pt x="565" y="57"/>
                    <a:pt x="565" y="57"/>
                    <a:pt x="565" y="58"/>
                  </a:cubicBezTo>
                  <a:cubicBezTo>
                    <a:pt x="563" y="59"/>
                    <a:pt x="561" y="61"/>
                    <a:pt x="559" y="62"/>
                  </a:cubicBezTo>
                  <a:cubicBezTo>
                    <a:pt x="556" y="65"/>
                    <a:pt x="552" y="67"/>
                    <a:pt x="549" y="70"/>
                  </a:cubicBezTo>
                  <a:cubicBezTo>
                    <a:pt x="534" y="80"/>
                    <a:pt x="519" y="91"/>
                    <a:pt x="502" y="101"/>
                  </a:cubicBezTo>
                  <a:cubicBezTo>
                    <a:pt x="485" y="112"/>
                    <a:pt x="467" y="124"/>
                    <a:pt x="449" y="135"/>
                  </a:cubicBezTo>
                  <a:cubicBezTo>
                    <a:pt x="430" y="146"/>
                    <a:pt x="411" y="158"/>
                    <a:pt x="391" y="170"/>
                  </a:cubicBezTo>
                  <a:cubicBezTo>
                    <a:pt x="372" y="181"/>
                    <a:pt x="351" y="193"/>
                    <a:pt x="331" y="204"/>
                  </a:cubicBezTo>
                  <a:cubicBezTo>
                    <a:pt x="311" y="216"/>
                    <a:pt x="291" y="227"/>
                    <a:pt x="271" y="238"/>
                  </a:cubicBezTo>
                  <a:cubicBezTo>
                    <a:pt x="251" y="249"/>
                    <a:pt x="231" y="260"/>
                    <a:pt x="212" y="270"/>
                  </a:cubicBezTo>
                  <a:cubicBezTo>
                    <a:pt x="193" y="280"/>
                    <a:pt x="174" y="290"/>
                    <a:pt x="156" y="299"/>
                  </a:cubicBezTo>
                  <a:cubicBezTo>
                    <a:pt x="138" y="308"/>
                    <a:pt x="121" y="316"/>
                    <a:pt x="106" y="324"/>
                  </a:cubicBezTo>
                  <a:cubicBezTo>
                    <a:pt x="90" y="332"/>
                    <a:pt x="76" y="339"/>
                    <a:pt x="63" y="345"/>
                  </a:cubicBezTo>
                  <a:cubicBezTo>
                    <a:pt x="50" y="351"/>
                    <a:pt x="39" y="356"/>
                    <a:pt x="29" y="360"/>
                  </a:cubicBezTo>
                  <a:cubicBezTo>
                    <a:pt x="20" y="364"/>
                    <a:pt x="13" y="367"/>
                    <a:pt x="8" y="369"/>
                  </a:cubicBezTo>
                  <a:cubicBezTo>
                    <a:pt x="3" y="371"/>
                    <a:pt x="0" y="372"/>
                    <a:pt x="0" y="372"/>
                  </a:cubicBezTo>
                  <a:cubicBezTo>
                    <a:pt x="0" y="372"/>
                    <a:pt x="2" y="371"/>
                    <a:pt x="7" y="368"/>
                  </a:cubicBezTo>
                  <a:cubicBezTo>
                    <a:pt x="11" y="365"/>
                    <a:pt x="18" y="360"/>
                    <a:pt x="26" y="355"/>
                  </a:cubicBezTo>
                  <a:cubicBezTo>
                    <a:pt x="35" y="349"/>
                    <a:pt x="45" y="342"/>
                    <a:pt x="57" y="334"/>
                  </a:cubicBezTo>
                  <a:cubicBezTo>
                    <a:pt x="69" y="327"/>
                    <a:pt x="82" y="318"/>
                    <a:pt x="97" y="309"/>
                  </a:cubicBezTo>
                  <a:cubicBezTo>
                    <a:pt x="112" y="300"/>
                    <a:pt x="128" y="290"/>
                    <a:pt x="145" y="279"/>
                  </a:cubicBezTo>
                  <a:cubicBezTo>
                    <a:pt x="162" y="269"/>
                    <a:pt x="180" y="258"/>
                    <a:pt x="199" y="247"/>
                  </a:cubicBezTo>
                  <a:cubicBezTo>
                    <a:pt x="217" y="236"/>
                    <a:pt x="237" y="224"/>
                    <a:pt x="256" y="213"/>
                  </a:cubicBezTo>
                  <a:cubicBezTo>
                    <a:pt x="276" y="201"/>
                    <a:pt x="296" y="190"/>
                    <a:pt x="316" y="178"/>
                  </a:cubicBezTo>
                  <a:cubicBezTo>
                    <a:pt x="337" y="167"/>
                    <a:pt x="357" y="155"/>
                    <a:pt x="377" y="144"/>
                  </a:cubicBezTo>
                  <a:cubicBezTo>
                    <a:pt x="397" y="133"/>
                    <a:pt x="416" y="122"/>
                    <a:pt x="435" y="112"/>
                  </a:cubicBezTo>
                  <a:cubicBezTo>
                    <a:pt x="454" y="101"/>
                    <a:pt x="473" y="91"/>
                    <a:pt x="490" y="82"/>
                  </a:cubicBezTo>
                  <a:cubicBezTo>
                    <a:pt x="508" y="72"/>
                    <a:pt x="524" y="64"/>
                    <a:pt x="539" y="55"/>
                  </a:cubicBezTo>
                  <a:cubicBezTo>
                    <a:pt x="543" y="53"/>
                    <a:pt x="547" y="51"/>
                    <a:pt x="550" y="49"/>
                  </a:cubicBezTo>
                  <a:cubicBezTo>
                    <a:pt x="552" y="48"/>
                    <a:pt x="554" y="47"/>
                    <a:pt x="555" y="46"/>
                  </a:cubicBezTo>
                  <a:cubicBezTo>
                    <a:pt x="556" y="45"/>
                    <a:pt x="556" y="45"/>
                    <a:pt x="556" y="45"/>
                  </a:cubicBezTo>
                  <a:cubicBezTo>
                    <a:pt x="556" y="45"/>
                    <a:pt x="556" y="45"/>
                    <a:pt x="556" y="45"/>
                  </a:cubicBezTo>
                  <a:cubicBezTo>
                    <a:pt x="556" y="45"/>
                    <a:pt x="556" y="45"/>
                    <a:pt x="556" y="45"/>
                  </a:cubicBezTo>
                  <a:cubicBezTo>
                    <a:pt x="555" y="46"/>
                    <a:pt x="555" y="46"/>
                    <a:pt x="555" y="46"/>
                  </a:cubicBezTo>
                  <a:cubicBezTo>
                    <a:pt x="555" y="46"/>
                    <a:pt x="555" y="47"/>
                    <a:pt x="555" y="47"/>
                  </a:cubicBezTo>
                  <a:cubicBezTo>
                    <a:pt x="555" y="47"/>
                    <a:pt x="555" y="47"/>
                    <a:pt x="555" y="47"/>
                  </a:cubicBezTo>
                  <a:cubicBezTo>
                    <a:pt x="555" y="47"/>
                    <a:pt x="555" y="47"/>
                    <a:pt x="555" y="47"/>
                  </a:cubicBezTo>
                  <a:cubicBezTo>
                    <a:pt x="555" y="46"/>
                    <a:pt x="554" y="49"/>
                    <a:pt x="554" y="48"/>
                  </a:cubicBezTo>
                  <a:cubicBezTo>
                    <a:pt x="554" y="49"/>
                    <a:pt x="555" y="49"/>
                    <a:pt x="555" y="49"/>
                  </a:cubicBezTo>
                  <a:cubicBezTo>
                    <a:pt x="555" y="49"/>
                    <a:pt x="554" y="48"/>
                    <a:pt x="553" y="47"/>
                  </a:cubicBezTo>
                  <a:cubicBezTo>
                    <a:pt x="552" y="45"/>
                    <a:pt x="551" y="44"/>
                    <a:pt x="550" y="43"/>
                  </a:cubicBezTo>
                  <a:cubicBezTo>
                    <a:pt x="547" y="41"/>
                    <a:pt x="545" y="39"/>
                    <a:pt x="542" y="37"/>
                  </a:cubicBezTo>
                  <a:cubicBezTo>
                    <a:pt x="531" y="29"/>
                    <a:pt x="520" y="22"/>
                    <a:pt x="512" y="17"/>
                  </a:cubicBezTo>
                  <a:cubicBezTo>
                    <a:pt x="503" y="11"/>
                    <a:pt x="496" y="7"/>
                    <a:pt x="492" y="4"/>
                  </a:cubicBezTo>
                  <a:cubicBezTo>
                    <a:pt x="487" y="1"/>
                    <a:pt x="485" y="0"/>
                    <a:pt x="485"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295"/>
            <p:cNvSpPr>
              <a:spLocks/>
            </p:cNvSpPr>
            <p:nvPr/>
          </p:nvSpPr>
          <p:spPr bwMode="auto">
            <a:xfrm>
              <a:off x="1107056" y="3480544"/>
              <a:ext cx="199367" cy="192012"/>
            </a:xfrm>
            <a:custGeom>
              <a:avLst/>
              <a:gdLst>
                <a:gd name="T0" fmla="*/ 0 w 516"/>
                <a:gd name="T1" fmla="*/ 0 h 497"/>
                <a:gd name="T2" fmla="*/ 7 w 516"/>
                <a:gd name="T3" fmla="*/ 5 h 497"/>
                <a:gd name="T4" fmla="*/ 25 w 516"/>
                <a:gd name="T5" fmla="*/ 19 h 497"/>
                <a:gd name="T6" fmla="*/ 53 w 516"/>
                <a:gd name="T7" fmla="*/ 41 h 497"/>
                <a:gd name="T8" fmla="*/ 88 w 516"/>
                <a:gd name="T9" fmla="*/ 71 h 497"/>
                <a:gd name="T10" fmla="*/ 129 w 516"/>
                <a:gd name="T11" fmla="*/ 106 h 497"/>
                <a:gd name="T12" fmla="*/ 174 w 516"/>
                <a:gd name="T13" fmla="*/ 147 h 497"/>
                <a:gd name="T14" fmla="*/ 221 w 516"/>
                <a:gd name="T15" fmla="*/ 191 h 497"/>
                <a:gd name="T16" fmla="*/ 269 w 516"/>
                <a:gd name="T17" fmla="*/ 237 h 497"/>
                <a:gd name="T18" fmla="*/ 317 w 516"/>
                <a:gd name="T19" fmla="*/ 284 h 497"/>
                <a:gd name="T20" fmla="*/ 363 w 516"/>
                <a:gd name="T21" fmla="*/ 330 h 497"/>
                <a:gd name="T22" fmla="*/ 405 w 516"/>
                <a:gd name="T23" fmla="*/ 373 h 497"/>
                <a:gd name="T24" fmla="*/ 442 w 516"/>
                <a:gd name="T25" fmla="*/ 413 h 497"/>
                <a:gd name="T26" fmla="*/ 473 w 516"/>
                <a:gd name="T27" fmla="*/ 447 h 497"/>
                <a:gd name="T28" fmla="*/ 496 w 516"/>
                <a:gd name="T29" fmla="*/ 474 h 497"/>
                <a:gd name="T30" fmla="*/ 511 w 516"/>
                <a:gd name="T31" fmla="*/ 491 h 497"/>
                <a:gd name="T32" fmla="*/ 516 w 516"/>
                <a:gd name="T33" fmla="*/ 497 h 497"/>
                <a:gd name="T34" fmla="*/ 510 w 516"/>
                <a:gd name="T35" fmla="*/ 492 h 497"/>
                <a:gd name="T36" fmla="*/ 492 w 516"/>
                <a:gd name="T37" fmla="*/ 478 h 497"/>
                <a:gd name="T38" fmla="*/ 465 w 516"/>
                <a:gd name="T39" fmla="*/ 455 h 497"/>
                <a:gd name="T40" fmla="*/ 430 w 516"/>
                <a:gd name="T41" fmla="*/ 425 h 497"/>
                <a:gd name="T42" fmla="*/ 389 w 516"/>
                <a:gd name="T43" fmla="*/ 390 h 497"/>
                <a:gd name="T44" fmla="*/ 344 w 516"/>
                <a:gd name="T45" fmla="*/ 349 h 497"/>
                <a:gd name="T46" fmla="*/ 297 w 516"/>
                <a:gd name="T47" fmla="*/ 305 h 497"/>
                <a:gd name="T48" fmla="*/ 248 w 516"/>
                <a:gd name="T49" fmla="*/ 259 h 497"/>
                <a:gd name="T50" fmla="*/ 201 w 516"/>
                <a:gd name="T51" fmla="*/ 212 h 497"/>
                <a:gd name="T52" fmla="*/ 155 w 516"/>
                <a:gd name="T53" fmla="*/ 166 h 497"/>
                <a:gd name="T54" fmla="*/ 113 w 516"/>
                <a:gd name="T55" fmla="*/ 123 h 497"/>
                <a:gd name="T56" fmla="*/ 76 w 516"/>
                <a:gd name="T57" fmla="*/ 83 h 497"/>
                <a:gd name="T58" fmla="*/ 45 w 516"/>
                <a:gd name="T59" fmla="*/ 49 h 497"/>
                <a:gd name="T60" fmla="*/ 21 w 516"/>
                <a:gd name="T61" fmla="*/ 23 h 497"/>
                <a:gd name="T62" fmla="*/ 6 w 516"/>
                <a:gd name="T63" fmla="*/ 6 h 497"/>
                <a:gd name="T64" fmla="*/ 0 w 516"/>
                <a:gd name="T65" fmla="*/ 0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16" h="497">
                  <a:moveTo>
                    <a:pt x="0" y="0"/>
                  </a:moveTo>
                  <a:cubicBezTo>
                    <a:pt x="0" y="0"/>
                    <a:pt x="3" y="2"/>
                    <a:pt x="7" y="5"/>
                  </a:cubicBezTo>
                  <a:cubicBezTo>
                    <a:pt x="11" y="8"/>
                    <a:pt x="17" y="13"/>
                    <a:pt x="25" y="19"/>
                  </a:cubicBezTo>
                  <a:cubicBezTo>
                    <a:pt x="33" y="25"/>
                    <a:pt x="42" y="32"/>
                    <a:pt x="53" y="41"/>
                  </a:cubicBezTo>
                  <a:cubicBezTo>
                    <a:pt x="63" y="50"/>
                    <a:pt x="75" y="60"/>
                    <a:pt x="88" y="71"/>
                  </a:cubicBezTo>
                  <a:cubicBezTo>
                    <a:pt x="100" y="82"/>
                    <a:pt x="114" y="94"/>
                    <a:pt x="129" y="106"/>
                  </a:cubicBezTo>
                  <a:cubicBezTo>
                    <a:pt x="143" y="119"/>
                    <a:pt x="158" y="133"/>
                    <a:pt x="174" y="147"/>
                  </a:cubicBezTo>
                  <a:cubicBezTo>
                    <a:pt x="189" y="161"/>
                    <a:pt x="205" y="176"/>
                    <a:pt x="221" y="191"/>
                  </a:cubicBezTo>
                  <a:cubicBezTo>
                    <a:pt x="237" y="206"/>
                    <a:pt x="253" y="222"/>
                    <a:pt x="269" y="237"/>
                  </a:cubicBezTo>
                  <a:cubicBezTo>
                    <a:pt x="285" y="253"/>
                    <a:pt x="302" y="268"/>
                    <a:pt x="317" y="284"/>
                  </a:cubicBezTo>
                  <a:cubicBezTo>
                    <a:pt x="333" y="299"/>
                    <a:pt x="348" y="315"/>
                    <a:pt x="363" y="330"/>
                  </a:cubicBezTo>
                  <a:cubicBezTo>
                    <a:pt x="377" y="345"/>
                    <a:pt x="392" y="359"/>
                    <a:pt x="405" y="373"/>
                  </a:cubicBezTo>
                  <a:cubicBezTo>
                    <a:pt x="418" y="387"/>
                    <a:pt x="430" y="401"/>
                    <a:pt x="442" y="413"/>
                  </a:cubicBezTo>
                  <a:cubicBezTo>
                    <a:pt x="453" y="425"/>
                    <a:pt x="464" y="437"/>
                    <a:pt x="473" y="447"/>
                  </a:cubicBezTo>
                  <a:cubicBezTo>
                    <a:pt x="482" y="457"/>
                    <a:pt x="490" y="466"/>
                    <a:pt x="496" y="474"/>
                  </a:cubicBezTo>
                  <a:cubicBezTo>
                    <a:pt x="503" y="481"/>
                    <a:pt x="508" y="487"/>
                    <a:pt x="511" y="491"/>
                  </a:cubicBezTo>
                  <a:cubicBezTo>
                    <a:pt x="514" y="495"/>
                    <a:pt x="516" y="497"/>
                    <a:pt x="516" y="497"/>
                  </a:cubicBezTo>
                  <a:cubicBezTo>
                    <a:pt x="516" y="497"/>
                    <a:pt x="514" y="496"/>
                    <a:pt x="510" y="492"/>
                  </a:cubicBezTo>
                  <a:cubicBezTo>
                    <a:pt x="506" y="489"/>
                    <a:pt x="499" y="484"/>
                    <a:pt x="492" y="478"/>
                  </a:cubicBezTo>
                  <a:cubicBezTo>
                    <a:pt x="484" y="472"/>
                    <a:pt x="475" y="464"/>
                    <a:pt x="465" y="455"/>
                  </a:cubicBezTo>
                  <a:cubicBezTo>
                    <a:pt x="454" y="446"/>
                    <a:pt x="442" y="437"/>
                    <a:pt x="430" y="425"/>
                  </a:cubicBezTo>
                  <a:cubicBezTo>
                    <a:pt x="417" y="414"/>
                    <a:pt x="403" y="402"/>
                    <a:pt x="389" y="390"/>
                  </a:cubicBezTo>
                  <a:cubicBezTo>
                    <a:pt x="375" y="377"/>
                    <a:pt x="360" y="363"/>
                    <a:pt x="344" y="349"/>
                  </a:cubicBezTo>
                  <a:cubicBezTo>
                    <a:pt x="329" y="335"/>
                    <a:pt x="313" y="320"/>
                    <a:pt x="297" y="305"/>
                  </a:cubicBezTo>
                  <a:cubicBezTo>
                    <a:pt x="281" y="290"/>
                    <a:pt x="265" y="274"/>
                    <a:pt x="248" y="259"/>
                  </a:cubicBezTo>
                  <a:cubicBezTo>
                    <a:pt x="232" y="243"/>
                    <a:pt x="216" y="228"/>
                    <a:pt x="201" y="212"/>
                  </a:cubicBezTo>
                  <a:cubicBezTo>
                    <a:pt x="185" y="196"/>
                    <a:pt x="170" y="181"/>
                    <a:pt x="155" y="166"/>
                  </a:cubicBezTo>
                  <a:cubicBezTo>
                    <a:pt x="140" y="151"/>
                    <a:pt x="126" y="137"/>
                    <a:pt x="113" y="123"/>
                  </a:cubicBezTo>
                  <a:cubicBezTo>
                    <a:pt x="100" y="109"/>
                    <a:pt x="87" y="95"/>
                    <a:pt x="76" y="83"/>
                  </a:cubicBezTo>
                  <a:cubicBezTo>
                    <a:pt x="64" y="71"/>
                    <a:pt x="54" y="60"/>
                    <a:pt x="45" y="49"/>
                  </a:cubicBezTo>
                  <a:cubicBezTo>
                    <a:pt x="35" y="39"/>
                    <a:pt x="27" y="30"/>
                    <a:pt x="21" y="23"/>
                  </a:cubicBezTo>
                  <a:cubicBezTo>
                    <a:pt x="14" y="16"/>
                    <a:pt x="9" y="10"/>
                    <a:pt x="6" y="6"/>
                  </a:cubicBezTo>
                  <a:cubicBezTo>
                    <a:pt x="2" y="2"/>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296"/>
            <p:cNvSpPr>
              <a:spLocks/>
            </p:cNvSpPr>
            <p:nvPr/>
          </p:nvSpPr>
          <p:spPr bwMode="auto">
            <a:xfrm>
              <a:off x="1506607" y="3378409"/>
              <a:ext cx="201000" cy="165049"/>
            </a:xfrm>
            <a:custGeom>
              <a:avLst/>
              <a:gdLst>
                <a:gd name="T0" fmla="*/ 9 w 519"/>
                <a:gd name="T1" fmla="*/ 1 h 425"/>
                <a:gd name="T2" fmla="*/ 80 w 519"/>
                <a:gd name="T3" fmla="*/ 8 h 425"/>
                <a:gd name="T4" fmla="*/ 201 w 519"/>
                <a:gd name="T5" fmla="*/ 26 h 425"/>
                <a:gd name="T6" fmla="*/ 351 w 519"/>
                <a:gd name="T7" fmla="*/ 54 h 425"/>
                <a:gd name="T8" fmla="*/ 470 w 519"/>
                <a:gd name="T9" fmla="*/ 82 h 425"/>
                <a:gd name="T10" fmla="*/ 486 w 519"/>
                <a:gd name="T11" fmla="*/ 87 h 425"/>
                <a:gd name="T12" fmla="*/ 490 w 519"/>
                <a:gd name="T13" fmla="*/ 89 h 425"/>
                <a:gd name="T14" fmla="*/ 493 w 519"/>
                <a:gd name="T15" fmla="*/ 90 h 425"/>
                <a:gd name="T16" fmla="*/ 494 w 519"/>
                <a:gd name="T17" fmla="*/ 91 h 425"/>
                <a:gd name="T18" fmla="*/ 499 w 519"/>
                <a:gd name="T19" fmla="*/ 95 h 425"/>
                <a:gd name="T20" fmla="*/ 512 w 519"/>
                <a:gd name="T21" fmla="*/ 110 h 425"/>
                <a:gd name="T22" fmla="*/ 517 w 519"/>
                <a:gd name="T23" fmla="*/ 151 h 425"/>
                <a:gd name="T24" fmla="*/ 513 w 519"/>
                <a:gd name="T25" fmla="*/ 159 h 425"/>
                <a:gd name="T26" fmla="*/ 513 w 519"/>
                <a:gd name="T27" fmla="*/ 160 h 425"/>
                <a:gd name="T28" fmla="*/ 511 w 519"/>
                <a:gd name="T29" fmla="*/ 162 h 425"/>
                <a:gd name="T30" fmla="*/ 451 w 519"/>
                <a:gd name="T31" fmla="*/ 258 h 425"/>
                <a:gd name="T32" fmla="*/ 383 w 519"/>
                <a:gd name="T33" fmla="*/ 359 h 425"/>
                <a:gd name="T34" fmla="*/ 343 w 519"/>
                <a:gd name="T35" fmla="*/ 417 h 425"/>
                <a:gd name="T36" fmla="*/ 341 w 519"/>
                <a:gd name="T37" fmla="*/ 417 h 425"/>
                <a:gd name="T38" fmla="*/ 373 w 519"/>
                <a:gd name="T39" fmla="*/ 353 h 425"/>
                <a:gd name="T40" fmla="*/ 431 w 519"/>
                <a:gd name="T41" fmla="*/ 246 h 425"/>
                <a:gd name="T42" fmla="*/ 487 w 519"/>
                <a:gd name="T43" fmla="*/ 148 h 425"/>
                <a:gd name="T44" fmla="*/ 488 w 519"/>
                <a:gd name="T45" fmla="*/ 146 h 425"/>
                <a:gd name="T46" fmla="*/ 488 w 519"/>
                <a:gd name="T47" fmla="*/ 145 h 425"/>
                <a:gd name="T48" fmla="*/ 489 w 519"/>
                <a:gd name="T49" fmla="*/ 142 h 425"/>
                <a:gd name="T50" fmla="*/ 487 w 519"/>
                <a:gd name="T51" fmla="*/ 125 h 425"/>
                <a:gd name="T52" fmla="*/ 480 w 519"/>
                <a:gd name="T53" fmla="*/ 118 h 425"/>
                <a:gd name="T54" fmla="*/ 477 w 519"/>
                <a:gd name="T55" fmla="*/ 115 h 425"/>
                <a:gd name="T56" fmla="*/ 462 w 519"/>
                <a:gd name="T57" fmla="*/ 111 h 425"/>
                <a:gd name="T58" fmla="*/ 344 w 519"/>
                <a:gd name="T59" fmla="*/ 83 h 425"/>
                <a:gd name="T60" fmla="*/ 196 w 519"/>
                <a:gd name="T61" fmla="*/ 48 h 425"/>
                <a:gd name="T62" fmla="*/ 78 w 519"/>
                <a:gd name="T63" fmla="*/ 20 h 425"/>
                <a:gd name="T64" fmla="*/ 0 w 519"/>
                <a:gd name="T65"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19" h="425">
                  <a:moveTo>
                    <a:pt x="0" y="0"/>
                  </a:moveTo>
                  <a:cubicBezTo>
                    <a:pt x="0" y="0"/>
                    <a:pt x="3" y="0"/>
                    <a:pt x="9" y="1"/>
                  </a:cubicBezTo>
                  <a:cubicBezTo>
                    <a:pt x="16" y="1"/>
                    <a:pt x="25" y="2"/>
                    <a:pt x="37" y="3"/>
                  </a:cubicBezTo>
                  <a:cubicBezTo>
                    <a:pt x="49" y="5"/>
                    <a:pt x="63" y="6"/>
                    <a:pt x="80" y="8"/>
                  </a:cubicBezTo>
                  <a:cubicBezTo>
                    <a:pt x="96" y="10"/>
                    <a:pt x="115" y="13"/>
                    <a:pt x="135" y="16"/>
                  </a:cubicBezTo>
                  <a:cubicBezTo>
                    <a:pt x="156" y="19"/>
                    <a:pt x="178" y="22"/>
                    <a:pt x="201" y="26"/>
                  </a:cubicBezTo>
                  <a:cubicBezTo>
                    <a:pt x="224" y="30"/>
                    <a:pt x="248" y="34"/>
                    <a:pt x="273" y="39"/>
                  </a:cubicBezTo>
                  <a:cubicBezTo>
                    <a:pt x="298" y="44"/>
                    <a:pt x="324" y="49"/>
                    <a:pt x="351" y="54"/>
                  </a:cubicBezTo>
                  <a:cubicBezTo>
                    <a:pt x="377" y="60"/>
                    <a:pt x="404" y="65"/>
                    <a:pt x="430" y="72"/>
                  </a:cubicBezTo>
                  <a:cubicBezTo>
                    <a:pt x="444" y="75"/>
                    <a:pt x="457" y="78"/>
                    <a:pt x="470" y="82"/>
                  </a:cubicBezTo>
                  <a:cubicBezTo>
                    <a:pt x="474" y="83"/>
                    <a:pt x="477" y="84"/>
                    <a:pt x="481" y="85"/>
                  </a:cubicBezTo>
                  <a:cubicBezTo>
                    <a:pt x="482" y="85"/>
                    <a:pt x="484" y="86"/>
                    <a:pt x="486" y="87"/>
                  </a:cubicBezTo>
                  <a:cubicBezTo>
                    <a:pt x="487" y="87"/>
                    <a:pt x="487" y="87"/>
                    <a:pt x="488" y="88"/>
                  </a:cubicBezTo>
                  <a:cubicBezTo>
                    <a:pt x="490" y="89"/>
                    <a:pt x="490" y="89"/>
                    <a:pt x="490" y="89"/>
                  </a:cubicBezTo>
                  <a:cubicBezTo>
                    <a:pt x="492" y="90"/>
                    <a:pt x="492" y="90"/>
                    <a:pt x="492" y="90"/>
                  </a:cubicBezTo>
                  <a:cubicBezTo>
                    <a:pt x="492" y="90"/>
                    <a:pt x="493" y="90"/>
                    <a:pt x="493" y="90"/>
                  </a:cubicBezTo>
                  <a:cubicBezTo>
                    <a:pt x="494" y="91"/>
                    <a:pt x="494" y="91"/>
                    <a:pt x="494" y="91"/>
                  </a:cubicBezTo>
                  <a:cubicBezTo>
                    <a:pt x="494" y="91"/>
                    <a:pt x="494" y="91"/>
                    <a:pt x="494" y="91"/>
                  </a:cubicBezTo>
                  <a:cubicBezTo>
                    <a:pt x="496" y="92"/>
                    <a:pt x="496" y="92"/>
                    <a:pt x="496" y="92"/>
                  </a:cubicBezTo>
                  <a:cubicBezTo>
                    <a:pt x="497" y="93"/>
                    <a:pt x="498" y="94"/>
                    <a:pt x="499" y="95"/>
                  </a:cubicBezTo>
                  <a:cubicBezTo>
                    <a:pt x="501" y="96"/>
                    <a:pt x="502" y="98"/>
                    <a:pt x="504" y="99"/>
                  </a:cubicBezTo>
                  <a:cubicBezTo>
                    <a:pt x="507" y="103"/>
                    <a:pt x="510" y="106"/>
                    <a:pt x="512" y="110"/>
                  </a:cubicBezTo>
                  <a:cubicBezTo>
                    <a:pt x="516" y="118"/>
                    <a:pt x="519" y="127"/>
                    <a:pt x="519" y="137"/>
                  </a:cubicBezTo>
                  <a:cubicBezTo>
                    <a:pt x="519" y="141"/>
                    <a:pt x="518" y="146"/>
                    <a:pt x="517" y="151"/>
                  </a:cubicBezTo>
                  <a:cubicBezTo>
                    <a:pt x="516" y="153"/>
                    <a:pt x="515" y="155"/>
                    <a:pt x="514" y="157"/>
                  </a:cubicBezTo>
                  <a:cubicBezTo>
                    <a:pt x="513" y="159"/>
                    <a:pt x="513" y="159"/>
                    <a:pt x="513" y="159"/>
                  </a:cubicBezTo>
                  <a:cubicBezTo>
                    <a:pt x="513" y="160"/>
                    <a:pt x="513" y="160"/>
                    <a:pt x="513" y="160"/>
                  </a:cubicBezTo>
                  <a:cubicBezTo>
                    <a:pt x="513" y="160"/>
                    <a:pt x="513" y="160"/>
                    <a:pt x="513" y="160"/>
                  </a:cubicBezTo>
                  <a:cubicBezTo>
                    <a:pt x="512" y="160"/>
                    <a:pt x="512" y="160"/>
                    <a:pt x="512" y="160"/>
                  </a:cubicBezTo>
                  <a:cubicBezTo>
                    <a:pt x="511" y="162"/>
                    <a:pt x="511" y="162"/>
                    <a:pt x="511" y="162"/>
                  </a:cubicBezTo>
                  <a:cubicBezTo>
                    <a:pt x="504" y="174"/>
                    <a:pt x="497" y="185"/>
                    <a:pt x="490" y="195"/>
                  </a:cubicBezTo>
                  <a:cubicBezTo>
                    <a:pt x="477" y="217"/>
                    <a:pt x="463" y="238"/>
                    <a:pt x="451" y="258"/>
                  </a:cubicBezTo>
                  <a:cubicBezTo>
                    <a:pt x="438" y="277"/>
                    <a:pt x="426" y="296"/>
                    <a:pt x="415" y="313"/>
                  </a:cubicBezTo>
                  <a:cubicBezTo>
                    <a:pt x="403" y="330"/>
                    <a:pt x="393" y="346"/>
                    <a:pt x="383" y="359"/>
                  </a:cubicBezTo>
                  <a:cubicBezTo>
                    <a:pt x="374" y="373"/>
                    <a:pt x="366" y="385"/>
                    <a:pt x="359" y="395"/>
                  </a:cubicBezTo>
                  <a:cubicBezTo>
                    <a:pt x="352" y="405"/>
                    <a:pt x="347" y="412"/>
                    <a:pt x="343" y="417"/>
                  </a:cubicBezTo>
                  <a:cubicBezTo>
                    <a:pt x="339" y="423"/>
                    <a:pt x="337" y="425"/>
                    <a:pt x="337" y="425"/>
                  </a:cubicBezTo>
                  <a:cubicBezTo>
                    <a:pt x="337" y="425"/>
                    <a:pt x="339" y="422"/>
                    <a:pt x="341" y="417"/>
                  </a:cubicBezTo>
                  <a:cubicBezTo>
                    <a:pt x="344" y="411"/>
                    <a:pt x="348" y="402"/>
                    <a:pt x="354" y="392"/>
                  </a:cubicBezTo>
                  <a:cubicBezTo>
                    <a:pt x="359" y="381"/>
                    <a:pt x="366" y="368"/>
                    <a:pt x="373" y="353"/>
                  </a:cubicBezTo>
                  <a:cubicBezTo>
                    <a:pt x="381" y="339"/>
                    <a:pt x="390" y="322"/>
                    <a:pt x="400" y="304"/>
                  </a:cubicBezTo>
                  <a:cubicBezTo>
                    <a:pt x="409" y="286"/>
                    <a:pt x="420" y="267"/>
                    <a:pt x="431" y="246"/>
                  </a:cubicBezTo>
                  <a:cubicBezTo>
                    <a:pt x="442" y="226"/>
                    <a:pt x="455" y="204"/>
                    <a:pt x="467" y="182"/>
                  </a:cubicBezTo>
                  <a:cubicBezTo>
                    <a:pt x="474" y="171"/>
                    <a:pt x="480" y="160"/>
                    <a:pt x="487" y="148"/>
                  </a:cubicBezTo>
                  <a:cubicBezTo>
                    <a:pt x="488" y="146"/>
                    <a:pt x="488" y="146"/>
                    <a:pt x="488" y="146"/>
                  </a:cubicBezTo>
                  <a:cubicBezTo>
                    <a:pt x="488" y="146"/>
                    <a:pt x="488" y="146"/>
                    <a:pt x="488" y="146"/>
                  </a:cubicBezTo>
                  <a:cubicBezTo>
                    <a:pt x="488" y="145"/>
                    <a:pt x="488" y="145"/>
                    <a:pt x="488" y="145"/>
                  </a:cubicBezTo>
                  <a:cubicBezTo>
                    <a:pt x="488" y="145"/>
                    <a:pt x="488" y="145"/>
                    <a:pt x="488" y="145"/>
                  </a:cubicBezTo>
                  <a:cubicBezTo>
                    <a:pt x="488" y="145"/>
                    <a:pt x="488" y="145"/>
                    <a:pt x="488" y="145"/>
                  </a:cubicBezTo>
                  <a:cubicBezTo>
                    <a:pt x="489" y="144"/>
                    <a:pt x="489" y="143"/>
                    <a:pt x="489" y="142"/>
                  </a:cubicBezTo>
                  <a:cubicBezTo>
                    <a:pt x="490" y="140"/>
                    <a:pt x="490" y="139"/>
                    <a:pt x="490" y="137"/>
                  </a:cubicBezTo>
                  <a:cubicBezTo>
                    <a:pt x="490" y="133"/>
                    <a:pt x="489" y="129"/>
                    <a:pt x="487" y="125"/>
                  </a:cubicBezTo>
                  <a:cubicBezTo>
                    <a:pt x="486" y="123"/>
                    <a:pt x="484" y="121"/>
                    <a:pt x="483" y="120"/>
                  </a:cubicBezTo>
                  <a:cubicBezTo>
                    <a:pt x="482" y="119"/>
                    <a:pt x="481" y="118"/>
                    <a:pt x="480" y="118"/>
                  </a:cubicBezTo>
                  <a:cubicBezTo>
                    <a:pt x="480" y="117"/>
                    <a:pt x="480" y="117"/>
                    <a:pt x="479" y="117"/>
                  </a:cubicBezTo>
                  <a:cubicBezTo>
                    <a:pt x="477" y="115"/>
                    <a:pt x="477" y="115"/>
                    <a:pt x="477" y="115"/>
                  </a:cubicBezTo>
                  <a:cubicBezTo>
                    <a:pt x="472" y="113"/>
                    <a:pt x="472" y="113"/>
                    <a:pt x="472" y="113"/>
                  </a:cubicBezTo>
                  <a:cubicBezTo>
                    <a:pt x="469" y="112"/>
                    <a:pt x="466" y="112"/>
                    <a:pt x="462" y="111"/>
                  </a:cubicBezTo>
                  <a:cubicBezTo>
                    <a:pt x="450" y="107"/>
                    <a:pt x="437" y="104"/>
                    <a:pt x="423" y="101"/>
                  </a:cubicBezTo>
                  <a:cubicBezTo>
                    <a:pt x="397" y="95"/>
                    <a:pt x="371" y="89"/>
                    <a:pt x="344" y="83"/>
                  </a:cubicBezTo>
                  <a:cubicBezTo>
                    <a:pt x="318" y="77"/>
                    <a:pt x="293" y="71"/>
                    <a:pt x="268" y="65"/>
                  </a:cubicBezTo>
                  <a:cubicBezTo>
                    <a:pt x="243" y="59"/>
                    <a:pt x="219" y="54"/>
                    <a:pt x="196" y="48"/>
                  </a:cubicBezTo>
                  <a:cubicBezTo>
                    <a:pt x="173" y="43"/>
                    <a:pt x="152" y="38"/>
                    <a:pt x="132" y="33"/>
                  </a:cubicBezTo>
                  <a:cubicBezTo>
                    <a:pt x="112" y="28"/>
                    <a:pt x="94" y="24"/>
                    <a:pt x="78" y="20"/>
                  </a:cubicBezTo>
                  <a:cubicBezTo>
                    <a:pt x="62" y="16"/>
                    <a:pt x="48" y="12"/>
                    <a:pt x="36" y="9"/>
                  </a:cubicBezTo>
                  <a:cubicBezTo>
                    <a:pt x="13" y="3"/>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297"/>
            <p:cNvSpPr>
              <a:spLocks/>
            </p:cNvSpPr>
            <p:nvPr/>
          </p:nvSpPr>
          <p:spPr bwMode="auto">
            <a:xfrm>
              <a:off x="1542558" y="3556532"/>
              <a:ext cx="87427" cy="24512"/>
            </a:xfrm>
            <a:custGeom>
              <a:avLst/>
              <a:gdLst>
                <a:gd name="T0" fmla="*/ 225 w 225"/>
                <a:gd name="T1" fmla="*/ 0 h 64"/>
                <a:gd name="T2" fmla="*/ 223 w 225"/>
                <a:gd name="T3" fmla="*/ 11 h 64"/>
                <a:gd name="T4" fmla="*/ 219 w 225"/>
                <a:gd name="T5" fmla="*/ 24 h 64"/>
                <a:gd name="T6" fmla="*/ 213 w 225"/>
                <a:gd name="T7" fmla="*/ 40 h 64"/>
                <a:gd name="T8" fmla="*/ 208 w 225"/>
                <a:gd name="T9" fmla="*/ 49 h 64"/>
                <a:gd name="T10" fmla="*/ 199 w 225"/>
                <a:gd name="T11" fmla="*/ 58 h 64"/>
                <a:gd name="T12" fmla="*/ 183 w 225"/>
                <a:gd name="T13" fmla="*/ 64 h 64"/>
                <a:gd name="T14" fmla="*/ 179 w 225"/>
                <a:gd name="T15" fmla="*/ 64 h 64"/>
                <a:gd name="T16" fmla="*/ 176 w 225"/>
                <a:gd name="T17" fmla="*/ 64 h 64"/>
                <a:gd name="T18" fmla="*/ 170 w 225"/>
                <a:gd name="T19" fmla="*/ 63 h 64"/>
                <a:gd name="T20" fmla="*/ 148 w 225"/>
                <a:gd name="T21" fmla="*/ 62 h 64"/>
                <a:gd name="T22" fmla="*/ 136 w 225"/>
                <a:gd name="T23" fmla="*/ 60 h 64"/>
                <a:gd name="T24" fmla="*/ 124 w 225"/>
                <a:gd name="T25" fmla="*/ 59 h 64"/>
                <a:gd name="T26" fmla="*/ 101 w 225"/>
                <a:gd name="T27" fmla="*/ 55 h 64"/>
                <a:gd name="T28" fmla="*/ 78 w 225"/>
                <a:gd name="T29" fmla="*/ 51 h 64"/>
                <a:gd name="T30" fmla="*/ 57 w 225"/>
                <a:gd name="T31" fmla="*/ 46 h 64"/>
                <a:gd name="T32" fmla="*/ 38 w 225"/>
                <a:gd name="T33" fmla="*/ 41 h 64"/>
                <a:gd name="T34" fmla="*/ 10 w 225"/>
                <a:gd name="T35" fmla="*/ 31 h 64"/>
                <a:gd name="T36" fmla="*/ 0 w 225"/>
                <a:gd name="T37" fmla="*/ 26 h 64"/>
                <a:gd name="T38" fmla="*/ 3 w 225"/>
                <a:gd name="T39" fmla="*/ 26 h 64"/>
                <a:gd name="T40" fmla="*/ 11 w 225"/>
                <a:gd name="T41" fmla="*/ 25 h 64"/>
                <a:gd name="T42" fmla="*/ 24 w 225"/>
                <a:gd name="T43" fmla="*/ 24 h 64"/>
                <a:gd name="T44" fmla="*/ 41 w 225"/>
                <a:gd name="T45" fmla="*/ 23 h 64"/>
                <a:gd name="T46" fmla="*/ 60 w 225"/>
                <a:gd name="T47" fmla="*/ 23 h 64"/>
                <a:gd name="T48" fmla="*/ 82 w 225"/>
                <a:gd name="T49" fmla="*/ 24 h 64"/>
                <a:gd name="T50" fmla="*/ 105 w 225"/>
                <a:gd name="T51" fmla="*/ 26 h 64"/>
                <a:gd name="T52" fmla="*/ 128 w 225"/>
                <a:gd name="T53" fmla="*/ 29 h 64"/>
                <a:gd name="T54" fmla="*/ 152 w 225"/>
                <a:gd name="T55" fmla="*/ 33 h 64"/>
                <a:gd name="T56" fmla="*/ 174 w 225"/>
                <a:gd name="T57" fmla="*/ 37 h 64"/>
                <a:gd name="T58" fmla="*/ 180 w 225"/>
                <a:gd name="T59" fmla="*/ 39 h 64"/>
                <a:gd name="T60" fmla="*/ 183 w 225"/>
                <a:gd name="T61" fmla="*/ 39 h 64"/>
                <a:gd name="T62" fmla="*/ 183 w 225"/>
                <a:gd name="T63" fmla="*/ 40 h 64"/>
                <a:gd name="T64" fmla="*/ 188 w 225"/>
                <a:gd name="T65" fmla="*/ 40 h 64"/>
                <a:gd name="T66" fmla="*/ 194 w 225"/>
                <a:gd name="T67" fmla="*/ 36 h 64"/>
                <a:gd name="T68" fmla="*/ 200 w 225"/>
                <a:gd name="T69" fmla="*/ 31 h 64"/>
                <a:gd name="T70" fmla="*/ 210 w 225"/>
                <a:gd name="T71" fmla="*/ 19 h 64"/>
                <a:gd name="T72" fmla="*/ 218 w 225"/>
                <a:gd name="T73" fmla="*/ 9 h 64"/>
                <a:gd name="T74" fmla="*/ 225 w 225"/>
                <a:gd name="T75"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5" h="64">
                  <a:moveTo>
                    <a:pt x="225" y="0"/>
                  </a:moveTo>
                  <a:cubicBezTo>
                    <a:pt x="225" y="0"/>
                    <a:pt x="225" y="5"/>
                    <a:pt x="223" y="11"/>
                  </a:cubicBezTo>
                  <a:cubicBezTo>
                    <a:pt x="222" y="15"/>
                    <a:pt x="221" y="19"/>
                    <a:pt x="219" y="24"/>
                  </a:cubicBezTo>
                  <a:cubicBezTo>
                    <a:pt x="218" y="29"/>
                    <a:pt x="216" y="34"/>
                    <a:pt x="213" y="40"/>
                  </a:cubicBezTo>
                  <a:cubicBezTo>
                    <a:pt x="212" y="43"/>
                    <a:pt x="210" y="46"/>
                    <a:pt x="208" y="49"/>
                  </a:cubicBezTo>
                  <a:cubicBezTo>
                    <a:pt x="206" y="52"/>
                    <a:pt x="203" y="56"/>
                    <a:pt x="199" y="58"/>
                  </a:cubicBezTo>
                  <a:cubicBezTo>
                    <a:pt x="195" y="61"/>
                    <a:pt x="189" y="64"/>
                    <a:pt x="183" y="64"/>
                  </a:cubicBezTo>
                  <a:cubicBezTo>
                    <a:pt x="181" y="64"/>
                    <a:pt x="180" y="64"/>
                    <a:pt x="179" y="64"/>
                  </a:cubicBezTo>
                  <a:cubicBezTo>
                    <a:pt x="176" y="64"/>
                    <a:pt x="176" y="64"/>
                    <a:pt x="176" y="64"/>
                  </a:cubicBezTo>
                  <a:cubicBezTo>
                    <a:pt x="174" y="63"/>
                    <a:pt x="172" y="63"/>
                    <a:pt x="170" y="63"/>
                  </a:cubicBezTo>
                  <a:cubicBezTo>
                    <a:pt x="163" y="63"/>
                    <a:pt x="155" y="62"/>
                    <a:pt x="148" y="62"/>
                  </a:cubicBezTo>
                  <a:cubicBezTo>
                    <a:pt x="144" y="61"/>
                    <a:pt x="140" y="61"/>
                    <a:pt x="136" y="60"/>
                  </a:cubicBezTo>
                  <a:cubicBezTo>
                    <a:pt x="132" y="60"/>
                    <a:pt x="128" y="59"/>
                    <a:pt x="124" y="59"/>
                  </a:cubicBezTo>
                  <a:cubicBezTo>
                    <a:pt x="116" y="58"/>
                    <a:pt x="108" y="57"/>
                    <a:pt x="101" y="55"/>
                  </a:cubicBezTo>
                  <a:cubicBezTo>
                    <a:pt x="93" y="54"/>
                    <a:pt x="85" y="53"/>
                    <a:pt x="78" y="51"/>
                  </a:cubicBezTo>
                  <a:cubicBezTo>
                    <a:pt x="71" y="50"/>
                    <a:pt x="64" y="48"/>
                    <a:pt x="57" y="46"/>
                  </a:cubicBezTo>
                  <a:cubicBezTo>
                    <a:pt x="50" y="45"/>
                    <a:pt x="44" y="43"/>
                    <a:pt x="38" y="41"/>
                  </a:cubicBezTo>
                  <a:cubicBezTo>
                    <a:pt x="27" y="38"/>
                    <a:pt x="17" y="34"/>
                    <a:pt x="10" y="31"/>
                  </a:cubicBezTo>
                  <a:cubicBezTo>
                    <a:pt x="4" y="28"/>
                    <a:pt x="0" y="26"/>
                    <a:pt x="0" y="26"/>
                  </a:cubicBezTo>
                  <a:cubicBezTo>
                    <a:pt x="0" y="26"/>
                    <a:pt x="1" y="26"/>
                    <a:pt x="3" y="26"/>
                  </a:cubicBezTo>
                  <a:cubicBezTo>
                    <a:pt x="5" y="26"/>
                    <a:pt x="8" y="25"/>
                    <a:pt x="11" y="25"/>
                  </a:cubicBezTo>
                  <a:cubicBezTo>
                    <a:pt x="15" y="25"/>
                    <a:pt x="19" y="24"/>
                    <a:pt x="24" y="24"/>
                  </a:cubicBezTo>
                  <a:cubicBezTo>
                    <a:pt x="29" y="24"/>
                    <a:pt x="35" y="24"/>
                    <a:pt x="41" y="23"/>
                  </a:cubicBezTo>
                  <a:cubicBezTo>
                    <a:pt x="47" y="23"/>
                    <a:pt x="53" y="23"/>
                    <a:pt x="60" y="23"/>
                  </a:cubicBezTo>
                  <a:cubicBezTo>
                    <a:pt x="67" y="24"/>
                    <a:pt x="74" y="24"/>
                    <a:pt x="82" y="24"/>
                  </a:cubicBezTo>
                  <a:cubicBezTo>
                    <a:pt x="89" y="25"/>
                    <a:pt x="97" y="25"/>
                    <a:pt x="105" y="26"/>
                  </a:cubicBezTo>
                  <a:cubicBezTo>
                    <a:pt x="112" y="27"/>
                    <a:pt x="120" y="28"/>
                    <a:pt x="128" y="29"/>
                  </a:cubicBezTo>
                  <a:cubicBezTo>
                    <a:pt x="136" y="30"/>
                    <a:pt x="144" y="31"/>
                    <a:pt x="152" y="33"/>
                  </a:cubicBezTo>
                  <a:cubicBezTo>
                    <a:pt x="159" y="34"/>
                    <a:pt x="167" y="36"/>
                    <a:pt x="174" y="37"/>
                  </a:cubicBezTo>
                  <a:cubicBezTo>
                    <a:pt x="176" y="38"/>
                    <a:pt x="178" y="38"/>
                    <a:pt x="180" y="39"/>
                  </a:cubicBezTo>
                  <a:cubicBezTo>
                    <a:pt x="183" y="39"/>
                    <a:pt x="183" y="39"/>
                    <a:pt x="183" y="39"/>
                  </a:cubicBezTo>
                  <a:cubicBezTo>
                    <a:pt x="183" y="40"/>
                    <a:pt x="183" y="40"/>
                    <a:pt x="183" y="40"/>
                  </a:cubicBezTo>
                  <a:cubicBezTo>
                    <a:pt x="185" y="40"/>
                    <a:pt x="186" y="40"/>
                    <a:pt x="188" y="40"/>
                  </a:cubicBezTo>
                  <a:cubicBezTo>
                    <a:pt x="189" y="39"/>
                    <a:pt x="192" y="38"/>
                    <a:pt x="194" y="36"/>
                  </a:cubicBezTo>
                  <a:cubicBezTo>
                    <a:pt x="196" y="35"/>
                    <a:pt x="198" y="33"/>
                    <a:pt x="200" y="31"/>
                  </a:cubicBezTo>
                  <a:cubicBezTo>
                    <a:pt x="203" y="27"/>
                    <a:pt x="207" y="22"/>
                    <a:pt x="210" y="19"/>
                  </a:cubicBezTo>
                  <a:cubicBezTo>
                    <a:pt x="213" y="15"/>
                    <a:pt x="216" y="12"/>
                    <a:pt x="218" y="9"/>
                  </a:cubicBezTo>
                  <a:cubicBezTo>
                    <a:pt x="223" y="3"/>
                    <a:pt x="225" y="0"/>
                    <a:pt x="225"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298"/>
            <p:cNvSpPr>
              <a:spLocks/>
            </p:cNvSpPr>
            <p:nvPr/>
          </p:nvSpPr>
          <p:spPr bwMode="auto">
            <a:xfrm>
              <a:off x="1071922" y="3381678"/>
              <a:ext cx="524562" cy="180573"/>
            </a:xfrm>
            <a:custGeom>
              <a:avLst/>
              <a:gdLst>
                <a:gd name="T0" fmla="*/ 1 w 1355"/>
                <a:gd name="T1" fmla="*/ 150 h 466"/>
                <a:gd name="T2" fmla="*/ 90 w 1355"/>
                <a:gd name="T3" fmla="*/ 203 h 466"/>
                <a:gd name="T4" fmla="*/ 233 w 1355"/>
                <a:gd name="T5" fmla="*/ 223 h 466"/>
                <a:gd name="T6" fmla="*/ 300 w 1355"/>
                <a:gd name="T7" fmla="*/ 249 h 466"/>
                <a:gd name="T8" fmla="*/ 487 w 1355"/>
                <a:gd name="T9" fmla="*/ 408 h 466"/>
                <a:gd name="T10" fmla="*/ 542 w 1355"/>
                <a:gd name="T11" fmla="*/ 445 h 466"/>
                <a:gd name="T12" fmla="*/ 561 w 1355"/>
                <a:gd name="T13" fmla="*/ 449 h 466"/>
                <a:gd name="T14" fmla="*/ 717 w 1355"/>
                <a:gd name="T15" fmla="*/ 418 h 466"/>
                <a:gd name="T16" fmla="*/ 888 w 1355"/>
                <a:gd name="T17" fmla="*/ 283 h 466"/>
                <a:gd name="T18" fmla="*/ 960 w 1355"/>
                <a:gd name="T19" fmla="*/ 246 h 466"/>
                <a:gd name="T20" fmla="*/ 983 w 1355"/>
                <a:gd name="T21" fmla="*/ 251 h 466"/>
                <a:gd name="T22" fmla="*/ 1115 w 1355"/>
                <a:gd name="T23" fmla="*/ 315 h 466"/>
                <a:gd name="T24" fmla="*/ 1181 w 1355"/>
                <a:gd name="T25" fmla="*/ 338 h 466"/>
                <a:gd name="T26" fmla="*/ 1188 w 1355"/>
                <a:gd name="T27" fmla="*/ 336 h 466"/>
                <a:gd name="T28" fmla="*/ 1297 w 1355"/>
                <a:gd name="T29" fmla="*/ 242 h 466"/>
                <a:gd name="T30" fmla="*/ 1343 w 1355"/>
                <a:gd name="T31" fmla="*/ 173 h 466"/>
                <a:gd name="T32" fmla="*/ 1342 w 1355"/>
                <a:gd name="T33" fmla="*/ 163 h 466"/>
                <a:gd name="T34" fmla="*/ 1341 w 1355"/>
                <a:gd name="T35" fmla="*/ 162 h 466"/>
                <a:gd name="T36" fmla="*/ 1339 w 1355"/>
                <a:gd name="T37" fmla="*/ 161 h 466"/>
                <a:gd name="T38" fmla="*/ 1207 w 1355"/>
                <a:gd name="T39" fmla="*/ 127 h 466"/>
                <a:gd name="T40" fmla="*/ 997 w 1355"/>
                <a:gd name="T41" fmla="*/ 81 h 466"/>
                <a:gd name="T42" fmla="*/ 965 w 1355"/>
                <a:gd name="T43" fmla="*/ 13 h 466"/>
                <a:gd name="T44" fmla="*/ 984 w 1355"/>
                <a:gd name="T45" fmla="*/ 0 h 466"/>
                <a:gd name="T46" fmla="*/ 966 w 1355"/>
                <a:gd name="T47" fmla="*/ 13 h 466"/>
                <a:gd name="T48" fmla="*/ 970 w 1355"/>
                <a:gd name="T49" fmla="*/ 64 h 466"/>
                <a:gd name="T50" fmla="*/ 975 w 1355"/>
                <a:gd name="T51" fmla="*/ 69 h 466"/>
                <a:gd name="T52" fmla="*/ 1022 w 1355"/>
                <a:gd name="T53" fmla="*/ 84 h 466"/>
                <a:gd name="T54" fmla="*/ 1284 w 1355"/>
                <a:gd name="T55" fmla="*/ 133 h 466"/>
                <a:gd name="T56" fmla="*/ 1347 w 1355"/>
                <a:gd name="T57" fmla="*/ 153 h 466"/>
                <a:gd name="T58" fmla="*/ 1349 w 1355"/>
                <a:gd name="T59" fmla="*/ 155 h 466"/>
                <a:gd name="T60" fmla="*/ 1352 w 1355"/>
                <a:gd name="T61" fmla="*/ 158 h 466"/>
                <a:gd name="T62" fmla="*/ 1345 w 1355"/>
                <a:gd name="T63" fmla="*/ 196 h 466"/>
                <a:gd name="T64" fmla="*/ 1242 w 1355"/>
                <a:gd name="T65" fmla="*/ 315 h 466"/>
                <a:gd name="T66" fmla="*/ 1186 w 1355"/>
                <a:gd name="T67" fmla="*/ 351 h 466"/>
                <a:gd name="T68" fmla="*/ 1179 w 1355"/>
                <a:gd name="T69" fmla="*/ 352 h 466"/>
                <a:gd name="T70" fmla="*/ 1066 w 1355"/>
                <a:gd name="T71" fmla="*/ 306 h 466"/>
                <a:gd name="T72" fmla="*/ 968 w 1355"/>
                <a:gd name="T73" fmla="*/ 262 h 466"/>
                <a:gd name="T74" fmla="*/ 958 w 1355"/>
                <a:gd name="T75" fmla="*/ 261 h 466"/>
                <a:gd name="T76" fmla="*/ 821 w 1355"/>
                <a:gd name="T77" fmla="*/ 356 h 466"/>
                <a:gd name="T78" fmla="*/ 701 w 1355"/>
                <a:gd name="T79" fmla="*/ 441 h 466"/>
                <a:gd name="T80" fmla="*/ 548 w 1355"/>
                <a:gd name="T81" fmla="*/ 460 h 466"/>
                <a:gd name="T82" fmla="*/ 536 w 1355"/>
                <a:gd name="T83" fmla="*/ 457 h 466"/>
                <a:gd name="T84" fmla="*/ 414 w 1355"/>
                <a:gd name="T85" fmla="*/ 359 h 466"/>
                <a:gd name="T86" fmla="*/ 280 w 1355"/>
                <a:gd name="T87" fmla="*/ 246 h 466"/>
                <a:gd name="T88" fmla="*/ 169 w 1355"/>
                <a:gd name="T89" fmla="*/ 219 h 466"/>
                <a:gd name="T90" fmla="*/ 68 w 1355"/>
                <a:gd name="T91" fmla="*/ 198 h 466"/>
                <a:gd name="T92" fmla="*/ 0 w 1355"/>
                <a:gd name="T93" fmla="*/ 146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55" h="466">
                  <a:moveTo>
                    <a:pt x="0" y="144"/>
                  </a:moveTo>
                  <a:cubicBezTo>
                    <a:pt x="0" y="144"/>
                    <a:pt x="0" y="145"/>
                    <a:pt x="0" y="146"/>
                  </a:cubicBezTo>
                  <a:cubicBezTo>
                    <a:pt x="0" y="147"/>
                    <a:pt x="0" y="148"/>
                    <a:pt x="1" y="150"/>
                  </a:cubicBezTo>
                  <a:cubicBezTo>
                    <a:pt x="3" y="154"/>
                    <a:pt x="6" y="159"/>
                    <a:pt x="11" y="164"/>
                  </a:cubicBezTo>
                  <a:cubicBezTo>
                    <a:pt x="23" y="174"/>
                    <a:pt x="43" y="186"/>
                    <a:pt x="69" y="196"/>
                  </a:cubicBezTo>
                  <a:cubicBezTo>
                    <a:pt x="76" y="198"/>
                    <a:pt x="83" y="201"/>
                    <a:pt x="90" y="203"/>
                  </a:cubicBezTo>
                  <a:cubicBezTo>
                    <a:pt x="98" y="205"/>
                    <a:pt x="106" y="206"/>
                    <a:pt x="115" y="207"/>
                  </a:cubicBezTo>
                  <a:cubicBezTo>
                    <a:pt x="132" y="210"/>
                    <a:pt x="150" y="211"/>
                    <a:pt x="170" y="213"/>
                  </a:cubicBezTo>
                  <a:cubicBezTo>
                    <a:pt x="190" y="216"/>
                    <a:pt x="211" y="218"/>
                    <a:pt x="233" y="223"/>
                  </a:cubicBezTo>
                  <a:cubicBezTo>
                    <a:pt x="244" y="225"/>
                    <a:pt x="256" y="228"/>
                    <a:pt x="267" y="232"/>
                  </a:cubicBezTo>
                  <a:cubicBezTo>
                    <a:pt x="273" y="234"/>
                    <a:pt x="278" y="236"/>
                    <a:pt x="284" y="239"/>
                  </a:cubicBezTo>
                  <a:cubicBezTo>
                    <a:pt x="289" y="242"/>
                    <a:pt x="295" y="245"/>
                    <a:pt x="300" y="249"/>
                  </a:cubicBezTo>
                  <a:cubicBezTo>
                    <a:pt x="321" y="263"/>
                    <a:pt x="340" y="279"/>
                    <a:pt x="360" y="297"/>
                  </a:cubicBezTo>
                  <a:cubicBezTo>
                    <a:pt x="380" y="314"/>
                    <a:pt x="401" y="333"/>
                    <a:pt x="421" y="351"/>
                  </a:cubicBezTo>
                  <a:cubicBezTo>
                    <a:pt x="442" y="370"/>
                    <a:pt x="464" y="389"/>
                    <a:pt x="487" y="408"/>
                  </a:cubicBezTo>
                  <a:cubicBezTo>
                    <a:pt x="498" y="417"/>
                    <a:pt x="509" y="427"/>
                    <a:pt x="522" y="435"/>
                  </a:cubicBezTo>
                  <a:cubicBezTo>
                    <a:pt x="528" y="439"/>
                    <a:pt x="534" y="443"/>
                    <a:pt x="540" y="445"/>
                  </a:cubicBezTo>
                  <a:cubicBezTo>
                    <a:pt x="541" y="445"/>
                    <a:pt x="542" y="445"/>
                    <a:pt x="542" y="445"/>
                  </a:cubicBezTo>
                  <a:cubicBezTo>
                    <a:pt x="545" y="446"/>
                    <a:pt x="545" y="446"/>
                    <a:pt x="545" y="446"/>
                  </a:cubicBezTo>
                  <a:cubicBezTo>
                    <a:pt x="551" y="447"/>
                    <a:pt x="551" y="447"/>
                    <a:pt x="551" y="447"/>
                  </a:cubicBezTo>
                  <a:cubicBezTo>
                    <a:pt x="554" y="448"/>
                    <a:pt x="558" y="448"/>
                    <a:pt x="561" y="449"/>
                  </a:cubicBezTo>
                  <a:cubicBezTo>
                    <a:pt x="591" y="453"/>
                    <a:pt x="622" y="450"/>
                    <a:pt x="652" y="442"/>
                  </a:cubicBezTo>
                  <a:cubicBezTo>
                    <a:pt x="667" y="438"/>
                    <a:pt x="681" y="434"/>
                    <a:pt x="696" y="428"/>
                  </a:cubicBezTo>
                  <a:cubicBezTo>
                    <a:pt x="703" y="425"/>
                    <a:pt x="710" y="422"/>
                    <a:pt x="717" y="418"/>
                  </a:cubicBezTo>
                  <a:cubicBezTo>
                    <a:pt x="723" y="414"/>
                    <a:pt x="730" y="410"/>
                    <a:pt x="736" y="405"/>
                  </a:cubicBezTo>
                  <a:cubicBezTo>
                    <a:pt x="762" y="386"/>
                    <a:pt x="787" y="365"/>
                    <a:pt x="812" y="344"/>
                  </a:cubicBezTo>
                  <a:cubicBezTo>
                    <a:pt x="837" y="324"/>
                    <a:pt x="862" y="302"/>
                    <a:pt x="888" y="283"/>
                  </a:cubicBezTo>
                  <a:cubicBezTo>
                    <a:pt x="902" y="273"/>
                    <a:pt x="916" y="263"/>
                    <a:pt x="931" y="256"/>
                  </a:cubicBezTo>
                  <a:cubicBezTo>
                    <a:pt x="938" y="252"/>
                    <a:pt x="946" y="248"/>
                    <a:pt x="956" y="247"/>
                  </a:cubicBezTo>
                  <a:cubicBezTo>
                    <a:pt x="958" y="246"/>
                    <a:pt x="959" y="246"/>
                    <a:pt x="960" y="246"/>
                  </a:cubicBezTo>
                  <a:cubicBezTo>
                    <a:pt x="962" y="246"/>
                    <a:pt x="962" y="246"/>
                    <a:pt x="964" y="247"/>
                  </a:cubicBezTo>
                  <a:cubicBezTo>
                    <a:pt x="966" y="247"/>
                    <a:pt x="968" y="247"/>
                    <a:pt x="971" y="248"/>
                  </a:cubicBezTo>
                  <a:cubicBezTo>
                    <a:pt x="975" y="248"/>
                    <a:pt x="979" y="250"/>
                    <a:pt x="983" y="251"/>
                  </a:cubicBezTo>
                  <a:cubicBezTo>
                    <a:pt x="1000" y="256"/>
                    <a:pt x="1014" y="264"/>
                    <a:pt x="1029" y="271"/>
                  </a:cubicBezTo>
                  <a:cubicBezTo>
                    <a:pt x="1044" y="278"/>
                    <a:pt x="1058" y="286"/>
                    <a:pt x="1072" y="293"/>
                  </a:cubicBezTo>
                  <a:cubicBezTo>
                    <a:pt x="1087" y="301"/>
                    <a:pt x="1101" y="308"/>
                    <a:pt x="1115" y="315"/>
                  </a:cubicBezTo>
                  <a:cubicBezTo>
                    <a:pt x="1129" y="322"/>
                    <a:pt x="1143" y="329"/>
                    <a:pt x="1158" y="334"/>
                  </a:cubicBezTo>
                  <a:cubicBezTo>
                    <a:pt x="1165" y="336"/>
                    <a:pt x="1172" y="338"/>
                    <a:pt x="1179" y="338"/>
                  </a:cubicBezTo>
                  <a:cubicBezTo>
                    <a:pt x="1179" y="338"/>
                    <a:pt x="1180" y="338"/>
                    <a:pt x="1181" y="338"/>
                  </a:cubicBezTo>
                  <a:cubicBezTo>
                    <a:pt x="1182" y="338"/>
                    <a:pt x="1182" y="338"/>
                    <a:pt x="1182" y="338"/>
                  </a:cubicBezTo>
                  <a:cubicBezTo>
                    <a:pt x="1182" y="338"/>
                    <a:pt x="1183" y="338"/>
                    <a:pt x="1183" y="338"/>
                  </a:cubicBezTo>
                  <a:cubicBezTo>
                    <a:pt x="1184" y="337"/>
                    <a:pt x="1186" y="337"/>
                    <a:pt x="1188" y="336"/>
                  </a:cubicBezTo>
                  <a:cubicBezTo>
                    <a:pt x="1191" y="335"/>
                    <a:pt x="1194" y="333"/>
                    <a:pt x="1197" y="332"/>
                  </a:cubicBezTo>
                  <a:cubicBezTo>
                    <a:pt x="1210" y="324"/>
                    <a:pt x="1222" y="315"/>
                    <a:pt x="1234" y="305"/>
                  </a:cubicBezTo>
                  <a:cubicBezTo>
                    <a:pt x="1257" y="285"/>
                    <a:pt x="1278" y="264"/>
                    <a:pt x="1297" y="242"/>
                  </a:cubicBezTo>
                  <a:cubicBezTo>
                    <a:pt x="1307" y="231"/>
                    <a:pt x="1316" y="220"/>
                    <a:pt x="1324" y="208"/>
                  </a:cubicBezTo>
                  <a:cubicBezTo>
                    <a:pt x="1328" y="202"/>
                    <a:pt x="1332" y="197"/>
                    <a:pt x="1335" y="191"/>
                  </a:cubicBezTo>
                  <a:cubicBezTo>
                    <a:pt x="1338" y="185"/>
                    <a:pt x="1341" y="178"/>
                    <a:pt x="1343" y="173"/>
                  </a:cubicBezTo>
                  <a:cubicBezTo>
                    <a:pt x="1344" y="170"/>
                    <a:pt x="1344" y="167"/>
                    <a:pt x="1343" y="165"/>
                  </a:cubicBezTo>
                  <a:cubicBezTo>
                    <a:pt x="1343" y="164"/>
                    <a:pt x="1343" y="164"/>
                    <a:pt x="1343" y="164"/>
                  </a:cubicBezTo>
                  <a:cubicBezTo>
                    <a:pt x="1343" y="164"/>
                    <a:pt x="1343" y="164"/>
                    <a:pt x="1342" y="163"/>
                  </a:cubicBezTo>
                  <a:cubicBezTo>
                    <a:pt x="1342" y="163"/>
                    <a:pt x="1343" y="164"/>
                    <a:pt x="1342" y="163"/>
                  </a:cubicBezTo>
                  <a:cubicBezTo>
                    <a:pt x="1342" y="163"/>
                    <a:pt x="1342" y="163"/>
                    <a:pt x="1342" y="163"/>
                  </a:cubicBezTo>
                  <a:cubicBezTo>
                    <a:pt x="1341" y="162"/>
                    <a:pt x="1341" y="162"/>
                    <a:pt x="1341" y="162"/>
                  </a:cubicBezTo>
                  <a:cubicBezTo>
                    <a:pt x="1341" y="162"/>
                    <a:pt x="1341" y="162"/>
                    <a:pt x="1341" y="162"/>
                  </a:cubicBezTo>
                  <a:cubicBezTo>
                    <a:pt x="1341" y="162"/>
                    <a:pt x="1341" y="162"/>
                    <a:pt x="1341" y="162"/>
                  </a:cubicBezTo>
                  <a:cubicBezTo>
                    <a:pt x="1339" y="161"/>
                    <a:pt x="1339" y="161"/>
                    <a:pt x="1339" y="161"/>
                  </a:cubicBezTo>
                  <a:cubicBezTo>
                    <a:pt x="1333" y="158"/>
                    <a:pt x="1327" y="155"/>
                    <a:pt x="1321" y="153"/>
                  </a:cubicBezTo>
                  <a:cubicBezTo>
                    <a:pt x="1308" y="149"/>
                    <a:pt x="1295" y="146"/>
                    <a:pt x="1282" y="143"/>
                  </a:cubicBezTo>
                  <a:cubicBezTo>
                    <a:pt x="1256" y="137"/>
                    <a:pt x="1231" y="132"/>
                    <a:pt x="1207" y="127"/>
                  </a:cubicBezTo>
                  <a:cubicBezTo>
                    <a:pt x="1159" y="117"/>
                    <a:pt x="1115" y="109"/>
                    <a:pt x="1076" y="101"/>
                  </a:cubicBezTo>
                  <a:cubicBezTo>
                    <a:pt x="1056" y="96"/>
                    <a:pt x="1038" y="92"/>
                    <a:pt x="1021" y="88"/>
                  </a:cubicBezTo>
                  <a:cubicBezTo>
                    <a:pt x="1013" y="86"/>
                    <a:pt x="1005" y="84"/>
                    <a:pt x="997" y="81"/>
                  </a:cubicBezTo>
                  <a:cubicBezTo>
                    <a:pt x="990" y="79"/>
                    <a:pt x="982" y="77"/>
                    <a:pt x="976" y="73"/>
                  </a:cubicBezTo>
                  <a:cubicBezTo>
                    <a:pt x="963" y="65"/>
                    <a:pt x="958" y="51"/>
                    <a:pt x="957" y="40"/>
                  </a:cubicBezTo>
                  <a:cubicBezTo>
                    <a:pt x="957" y="29"/>
                    <a:pt x="961" y="19"/>
                    <a:pt x="965" y="13"/>
                  </a:cubicBezTo>
                  <a:cubicBezTo>
                    <a:pt x="969" y="6"/>
                    <a:pt x="974" y="3"/>
                    <a:pt x="978" y="1"/>
                  </a:cubicBezTo>
                  <a:cubicBezTo>
                    <a:pt x="980" y="0"/>
                    <a:pt x="981" y="0"/>
                    <a:pt x="982" y="0"/>
                  </a:cubicBezTo>
                  <a:cubicBezTo>
                    <a:pt x="983" y="0"/>
                    <a:pt x="984" y="0"/>
                    <a:pt x="984" y="0"/>
                  </a:cubicBezTo>
                  <a:cubicBezTo>
                    <a:pt x="984" y="0"/>
                    <a:pt x="983" y="0"/>
                    <a:pt x="982" y="0"/>
                  </a:cubicBezTo>
                  <a:cubicBezTo>
                    <a:pt x="981" y="0"/>
                    <a:pt x="980" y="1"/>
                    <a:pt x="978" y="1"/>
                  </a:cubicBezTo>
                  <a:cubicBezTo>
                    <a:pt x="975" y="3"/>
                    <a:pt x="970" y="7"/>
                    <a:pt x="966" y="13"/>
                  </a:cubicBezTo>
                  <a:cubicBezTo>
                    <a:pt x="962" y="20"/>
                    <a:pt x="958" y="29"/>
                    <a:pt x="959" y="40"/>
                  </a:cubicBezTo>
                  <a:cubicBezTo>
                    <a:pt x="960" y="45"/>
                    <a:pt x="961" y="51"/>
                    <a:pt x="964" y="56"/>
                  </a:cubicBezTo>
                  <a:cubicBezTo>
                    <a:pt x="966" y="59"/>
                    <a:pt x="968" y="62"/>
                    <a:pt x="970" y="64"/>
                  </a:cubicBezTo>
                  <a:cubicBezTo>
                    <a:pt x="971" y="65"/>
                    <a:pt x="972" y="67"/>
                    <a:pt x="973" y="68"/>
                  </a:cubicBezTo>
                  <a:cubicBezTo>
                    <a:pt x="974" y="69"/>
                    <a:pt x="974" y="69"/>
                    <a:pt x="974" y="69"/>
                  </a:cubicBezTo>
                  <a:cubicBezTo>
                    <a:pt x="975" y="69"/>
                    <a:pt x="975" y="69"/>
                    <a:pt x="975" y="69"/>
                  </a:cubicBezTo>
                  <a:cubicBezTo>
                    <a:pt x="976" y="70"/>
                    <a:pt x="977" y="70"/>
                    <a:pt x="977" y="71"/>
                  </a:cubicBezTo>
                  <a:cubicBezTo>
                    <a:pt x="983" y="74"/>
                    <a:pt x="991" y="76"/>
                    <a:pt x="998" y="78"/>
                  </a:cubicBezTo>
                  <a:cubicBezTo>
                    <a:pt x="1006" y="80"/>
                    <a:pt x="1014" y="82"/>
                    <a:pt x="1022" y="84"/>
                  </a:cubicBezTo>
                  <a:cubicBezTo>
                    <a:pt x="1039" y="88"/>
                    <a:pt x="1057" y="91"/>
                    <a:pt x="1077" y="95"/>
                  </a:cubicBezTo>
                  <a:cubicBezTo>
                    <a:pt x="1116" y="102"/>
                    <a:pt x="1161" y="110"/>
                    <a:pt x="1209" y="118"/>
                  </a:cubicBezTo>
                  <a:cubicBezTo>
                    <a:pt x="1233" y="123"/>
                    <a:pt x="1258" y="128"/>
                    <a:pt x="1284" y="133"/>
                  </a:cubicBezTo>
                  <a:cubicBezTo>
                    <a:pt x="1297" y="136"/>
                    <a:pt x="1310" y="139"/>
                    <a:pt x="1324" y="143"/>
                  </a:cubicBezTo>
                  <a:cubicBezTo>
                    <a:pt x="1331" y="146"/>
                    <a:pt x="1337" y="148"/>
                    <a:pt x="1344" y="151"/>
                  </a:cubicBezTo>
                  <a:cubicBezTo>
                    <a:pt x="1345" y="152"/>
                    <a:pt x="1346" y="152"/>
                    <a:pt x="1347" y="153"/>
                  </a:cubicBezTo>
                  <a:cubicBezTo>
                    <a:pt x="1348" y="154"/>
                    <a:pt x="1348" y="154"/>
                    <a:pt x="1348" y="154"/>
                  </a:cubicBezTo>
                  <a:cubicBezTo>
                    <a:pt x="1349" y="155"/>
                    <a:pt x="1349" y="155"/>
                    <a:pt x="1349" y="155"/>
                  </a:cubicBezTo>
                  <a:cubicBezTo>
                    <a:pt x="1349" y="155"/>
                    <a:pt x="1349" y="155"/>
                    <a:pt x="1349" y="155"/>
                  </a:cubicBezTo>
                  <a:cubicBezTo>
                    <a:pt x="1350" y="156"/>
                    <a:pt x="1350" y="156"/>
                    <a:pt x="1350" y="156"/>
                  </a:cubicBezTo>
                  <a:cubicBezTo>
                    <a:pt x="1350" y="155"/>
                    <a:pt x="1351" y="156"/>
                    <a:pt x="1351" y="156"/>
                  </a:cubicBezTo>
                  <a:cubicBezTo>
                    <a:pt x="1351" y="157"/>
                    <a:pt x="1352" y="158"/>
                    <a:pt x="1352" y="158"/>
                  </a:cubicBezTo>
                  <a:cubicBezTo>
                    <a:pt x="1353" y="159"/>
                    <a:pt x="1353" y="161"/>
                    <a:pt x="1354" y="162"/>
                  </a:cubicBezTo>
                  <a:cubicBezTo>
                    <a:pt x="1355" y="167"/>
                    <a:pt x="1354" y="171"/>
                    <a:pt x="1354" y="175"/>
                  </a:cubicBezTo>
                  <a:cubicBezTo>
                    <a:pt x="1352" y="183"/>
                    <a:pt x="1349" y="189"/>
                    <a:pt x="1345" y="196"/>
                  </a:cubicBezTo>
                  <a:cubicBezTo>
                    <a:pt x="1342" y="203"/>
                    <a:pt x="1338" y="209"/>
                    <a:pt x="1333" y="215"/>
                  </a:cubicBezTo>
                  <a:cubicBezTo>
                    <a:pt x="1325" y="227"/>
                    <a:pt x="1316" y="239"/>
                    <a:pt x="1306" y="250"/>
                  </a:cubicBezTo>
                  <a:cubicBezTo>
                    <a:pt x="1287" y="273"/>
                    <a:pt x="1266" y="295"/>
                    <a:pt x="1242" y="315"/>
                  </a:cubicBezTo>
                  <a:cubicBezTo>
                    <a:pt x="1230" y="325"/>
                    <a:pt x="1218" y="335"/>
                    <a:pt x="1204" y="343"/>
                  </a:cubicBezTo>
                  <a:cubicBezTo>
                    <a:pt x="1200" y="346"/>
                    <a:pt x="1197" y="347"/>
                    <a:pt x="1193" y="349"/>
                  </a:cubicBezTo>
                  <a:cubicBezTo>
                    <a:pt x="1190" y="350"/>
                    <a:pt x="1188" y="351"/>
                    <a:pt x="1186" y="351"/>
                  </a:cubicBezTo>
                  <a:cubicBezTo>
                    <a:pt x="1184" y="352"/>
                    <a:pt x="1184" y="352"/>
                    <a:pt x="1184" y="352"/>
                  </a:cubicBezTo>
                  <a:cubicBezTo>
                    <a:pt x="1182" y="352"/>
                    <a:pt x="1182" y="352"/>
                    <a:pt x="1182" y="352"/>
                  </a:cubicBezTo>
                  <a:cubicBezTo>
                    <a:pt x="1181" y="352"/>
                    <a:pt x="1180" y="352"/>
                    <a:pt x="1179" y="352"/>
                  </a:cubicBezTo>
                  <a:cubicBezTo>
                    <a:pt x="1169" y="352"/>
                    <a:pt x="1161" y="350"/>
                    <a:pt x="1153" y="347"/>
                  </a:cubicBezTo>
                  <a:cubicBezTo>
                    <a:pt x="1138" y="342"/>
                    <a:pt x="1123" y="335"/>
                    <a:pt x="1109" y="328"/>
                  </a:cubicBezTo>
                  <a:cubicBezTo>
                    <a:pt x="1094" y="321"/>
                    <a:pt x="1080" y="314"/>
                    <a:pt x="1066" y="306"/>
                  </a:cubicBezTo>
                  <a:cubicBezTo>
                    <a:pt x="1051" y="299"/>
                    <a:pt x="1037" y="291"/>
                    <a:pt x="1023" y="284"/>
                  </a:cubicBezTo>
                  <a:cubicBezTo>
                    <a:pt x="1008" y="277"/>
                    <a:pt x="994" y="270"/>
                    <a:pt x="979" y="265"/>
                  </a:cubicBezTo>
                  <a:cubicBezTo>
                    <a:pt x="975" y="264"/>
                    <a:pt x="972" y="263"/>
                    <a:pt x="968" y="262"/>
                  </a:cubicBezTo>
                  <a:cubicBezTo>
                    <a:pt x="966" y="262"/>
                    <a:pt x="964" y="262"/>
                    <a:pt x="963" y="261"/>
                  </a:cubicBezTo>
                  <a:cubicBezTo>
                    <a:pt x="962" y="261"/>
                    <a:pt x="961" y="261"/>
                    <a:pt x="960" y="261"/>
                  </a:cubicBezTo>
                  <a:cubicBezTo>
                    <a:pt x="960" y="261"/>
                    <a:pt x="959" y="261"/>
                    <a:pt x="958" y="261"/>
                  </a:cubicBezTo>
                  <a:cubicBezTo>
                    <a:pt x="952" y="262"/>
                    <a:pt x="944" y="265"/>
                    <a:pt x="938" y="269"/>
                  </a:cubicBezTo>
                  <a:cubicBezTo>
                    <a:pt x="924" y="276"/>
                    <a:pt x="910" y="285"/>
                    <a:pt x="897" y="295"/>
                  </a:cubicBezTo>
                  <a:cubicBezTo>
                    <a:pt x="871" y="314"/>
                    <a:pt x="846" y="335"/>
                    <a:pt x="821" y="356"/>
                  </a:cubicBezTo>
                  <a:cubicBezTo>
                    <a:pt x="796" y="377"/>
                    <a:pt x="771" y="398"/>
                    <a:pt x="745" y="417"/>
                  </a:cubicBezTo>
                  <a:cubicBezTo>
                    <a:pt x="738" y="422"/>
                    <a:pt x="731" y="426"/>
                    <a:pt x="724" y="431"/>
                  </a:cubicBezTo>
                  <a:cubicBezTo>
                    <a:pt x="716" y="435"/>
                    <a:pt x="709" y="438"/>
                    <a:pt x="701" y="441"/>
                  </a:cubicBezTo>
                  <a:cubicBezTo>
                    <a:pt x="686" y="447"/>
                    <a:pt x="671" y="452"/>
                    <a:pt x="655" y="456"/>
                  </a:cubicBezTo>
                  <a:cubicBezTo>
                    <a:pt x="624" y="463"/>
                    <a:pt x="591" y="466"/>
                    <a:pt x="560" y="462"/>
                  </a:cubicBezTo>
                  <a:cubicBezTo>
                    <a:pt x="556" y="461"/>
                    <a:pt x="552" y="461"/>
                    <a:pt x="548" y="460"/>
                  </a:cubicBezTo>
                  <a:cubicBezTo>
                    <a:pt x="542" y="459"/>
                    <a:pt x="542" y="459"/>
                    <a:pt x="542" y="459"/>
                  </a:cubicBezTo>
                  <a:cubicBezTo>
                    <a:pt x="539" y="458"/>
                    <a:pt x="539" y="458"/>
                    <a:pt x="539" y="458"/>
                  </a:cubicBezTo>
                  <a:cubicBezTo>
                    <a:pt x="538" y="458"/>
                    <a:pt x="537" y="457"/>
                    <a:pt x="536" y="457"/>
                  </a:cubicBezTo>
                  <a:cubicBezTo>
                    <a:pt x="528" y="454"/>
                    <a:pt x="521" y="450"/>
                    <a:pt x="515" y="445"/>
                  </a:cubicBezTo>
                  <a:cubicBezTo>
                    <a:pt x="502" y="437"/>
                    <a:pt x="490" y="427"/>
                    <a:pt x="479" y="418"/>
                  </a:cubicBezTo>
                  <a:cubicBezTo>
                    <a:pt x="456" y="398"/>
                    <a:pt x="435" y="379"/>
                    <a:pt x="414" y="359"/>
                  </a:cubicBezTo>
                  <a:cubicBezTo>
                    <a:pt x="393" y="340"/>
                    <a:pt x="373" y="322"/>
                    <a:pt x="354" y="304"/>
                  </a:cubicBezTo>
                  <a:cubicBezTo>
                    <a:pt x="334" y="286"/>
                    <a:pt x="315" y="270"/>
                    <a:pt x="295" y="256"/>
                  </a:cubicBezTo>
                  <a:cubicBezTo>
                    <a:pt x="290" y="252"/>
                    <a:pt x="285" y="249"/>
                    <a:pt x="280" y="246"/>
                  </a:cubicBezTo>
                  <a:cubicBezTo>
                    <a:pt x="275" y="244"/>
                    <a:pt x="270" y="241"/>
                    <a:pt x="264" y="239"/>
                  </a:cubicBezTo>
                  <a:cubicBezTo>
                    <a:pt x="253" y="235"/>
                    <a:pt x="242" y="233"/>
                    <a:pt x="232" y="230"/>
                  </a:cubicBezTo>
                  <a:cubicBezTo>
                    <a:pt x="210" y="225"/>
                    <a:pt x="189" y="222"/>
                    <a:pt x="169" y="219"/>
                  </a:cubicBezTo>
                  <a:cubicBezTo>
                    <a:pt x="150" y="216"/>
                    <a:pt x="131" y="214"/>
                    <a:pt x="114" y="212"/>
                  </a:cubicBezTo>
                  <a:cubicBezTo>
                    <a:pt x="105" y="210"/>
                    <a:pt x="97" y="209"/>
                    <a:pt x="89" y="206"/>
                  </a:cubicBezTo>
                  <a:cubicBezTo>
                    <a:pt x="82" y="204"/>
                    <a:pt x="75" y="201"/>
                    <a:pt x="68" y="198"/>
                  </a:cubicBezTo>
                  <a:cubicBezTo>
                    <a:pt x="41" y="188"/>
                    <a:pt x="22" y="175"/>
                    <a:pt x="11" y="164"/>
                  </a:cubicBezTo>
                  <a:cubicBezTo>
                    <a:pt x="5" y="159"/>
                    <a:pt x="2" y="154"/>
                    <a:pt x="1" y="150"/>
                  </a:cubicBezTo>
                  <a:cubicBezTo>
                    <a:pt x="0" y="148"/>
                    <a:pt x="0" y="147"/>
                    <a:pt x="0" y="146"/>
                  </a:cubicBezTo>
                  <a:cubicBezTo>
                    <a:pt x="0" y="145"/>
                    <a:pt x="0" y="144"/>
                    <a:pt x="0" y="14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299"/>
            <p:cNvSpPr>
              <a:spLocks noEditPoints="1"/>
            </p:cNvSpPr>
            <p:nvPr/>
          </p:nvSpPr>
          <p:spPr bwMode="auto">
            <a:xfrm>
              <a:off x="1450229" y="3513227"/>
              <a:ext cx="50658" cy="35134"/>
            </a:xfrm>
            <a:custGeom>
              <a:avLst/>
              <a:gdLst>
                <a:gd name="T0" fmla="*/ 18 w 131"/>
                <a:gd name="T1" fmla="*/ 66 h 90"/>
                <a:gd name="T2" fmla="*/ 7 w 131"/>
                <a:gd name="T3" fmla="*/ 70 h 90"/>
                <a:gd name="T4" fmla="*/ 0 w 131"/>
                <a:gd name="T5" fmla="*/ 66 h 90"/>
                <a:gd name="T6" fmla="*/ 36 w 131"/>
                <a:gd name="T7" fmla="*/ 36 h 90"/>
                <a:gd name="T8" fmla="*/ 43 w 131"/>
                <a:gd name="T9" fmla="*/ 40 h 90"/>
                <a:gd name="T10" fmla="*/ 34 w 131"/>
                <a:gd name="T11" fmla="*/ 47 h 90"/>
                <a:gd name="T12" fmla="*/ 33 w 131"/>
                <a:gd name="T13" fmla="*/ 51 h 90"/>
                <a:gd name="T14" fmla="*/ 35 w 131"/>
                <a:gd name="T15" fmla="*/ 52 h 90"/>
                <a:gd name="T16" fmla="*/ 51 w 131"/>
                <a:gd name="T17" fmla="*/ 56 h 90"/>
                <a:gd name="T18" fmla="*/ 81 w 131"/>
                <a:gd name="T19" fmla="*/ 30 h 90"/>
                <a:gd name="T20" fmla="*/ 73 w 131"/>
                <a:gd name="T21" fmla="*/ 21 h 90"/>
                <a:gd name="T22" fmla="*/ 72 w 131"/>
                <a:gd name="T23" fmla="*/ 20 h 90"/>
                <a:gd name="T24" fmla="*/ 65 w 131"/>
                <a:gd name="T25" fmla="*/ 21 h 90"/>
                <a:gd name="T26" fmla="*/ 59 w 131"/>
                <a:gd name="T27" fmla="*/ 26 h 90"/>
                <a:gd name="T28" fmla="*/ 52 w 131"/>
                <a:gd name="T29" fmla="*/ 23 h 90"/>
                <a:gd name="T30" fmla="*/ 79 w 131"/>
                <a:gd name="T31" fmla="*/ 0 h 90"/>
                <a:gd name="T32" fmla="*/ 86 w 131"/>
                <a:gd name="T33" fmla="*/ 4 h 90"/>
                <a:gd name="T34" fmla="*/ 80 w 131"/>
                <a:gd name="T35" fmla="*/ 10 h 90"/>
                <a:gd name="T36" fmla="*/ 80 w 131"/>
                <a:gd name="T37" fmla="*/ 13 h 90"/>
                <a:gd name="T38" fmla="*/ 131 w 131"/>
                <a:gd name="T39" fmla="*/ 78 h 90"/>
                <a:gd name="T40" fmla="*/ 117 w 131"/>
                <a:gd name="T41" fmla="*/ 90 h 90"/>
                <a:gd name="T42" fmla="*/ 18 w 131"/>
                <a:gd name="T43" fmla="*/ 66 h 90"/>
                <a:gd name="T44" fmla="*/ 87 w 131"/>
                <a:gd name="T45" fmla="*/ 37 h 90"/>
                <a:gd name="T46" fmla="*/ 62 w 131"/>
                <a:gd name="T47" fmla="*/ 58 h 90"/>
                <a:gd name="T48" fmla="*/ 115 w 131"/>
                <a:gd name="T49" fmla="*/ 72 h 90"/>
                <a:gd name="T50" fmla="*/ 87 w 131"/>
                <a:gd name="T51" fmla="*/ 3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1" h="90">
                  <a:moveTo>
                    <a:pt x="18" y="66"/>
                  </a:moveTo>
                  <a:cubicBezTo>
                    <a:pt x="15" y="65"/>
                    <a:pt x="11" y="66"/>
                    <a:pt x="7" y="70"/>
                  </a:cubicBezTo>
                  <a:cubicBezTo>
                    <a:pt x="0" y="66"/>
                    <a:pt x="0" y="66"/>
                    <a:pt x="0" y="66"/>
                  </a:cubicBezTo>
                  <a:cubicBezTo>
                    <a:pt x="36" y="36"/>
                    <a:pt x="36" y="36"/>
                    <a:pt x="36" y="36"/>
                  </a:cubicBezTo>
                  <a:cubicBezTo>
                    <a:pt x="43" y="40"/>
                    <a:pt x="43" y="40"/>
                    <a:pt x="43" y="40"/>
                  </a:cubicBezTo>
                  <a:cubicBezTo>
                    <a:pt x="34" y="47"/>
                    <a:pt x="34" y="47"/>
                    <a:pt x="34" y="47"/>
                  </a:cubicBezTo>
                  <a:cubicBezTo>
                    <a:pt x="32" y="49"/>
                    <a:pt x="32" y="50"/>
                    <a:pt x="33" y="51"/>
                  </a:cubicBezTo>
                  <a:cubicBezTo>
                    <a:pt x="33" y="51"/>
                    <a:pt x="34" y="51"/>
                    <a:pt x="35" y="52"/>
                  </a:cubicBezTo>
                  <a:cubicBezTo>
                    <a:pt x="51" y="56"/>
                    <a:pt x="51" y="56"/>
                    <a:pt x="51" y="56"/>
                  </a:cubicBezTo>
                  <a:cubicBezTo>
                    <a:pt x="81" y="30"/>
                    <a:pt x="81" y="30"/>
                    <a:pt x="81" y="30"/>
                  </a:cubicBezTo>
                  <a:cubicBezTo>
                    <a:pt x="73" y="21"/>
                    <a:pt x="73" y="21"/>
                    <a:pt x="73" y="21"/>
                  </a:cubicBezTo>
                  <a:cubicBezTo>
                    <a:pt x="73" y="20"/>
                    <a:pt x="73" y="20"/>
                    <a:pt x="72" y="20"/>
                  </a:cubicBezTo>
                  <a:cubicBezTo>
                    <a:pt x="70" y="18"/>
                    <a:pt x="68" y="19"/>
                    <a:pt x="65" y="21"/>
                  </a:cubicBezTo>
                  <a:cubicBezTo>
                    <a:pt x="59" y="26"/>
                    <a:pt x="59" y="26"/>
                    <a:pt x="59" y="26"/>
                  </a:cubicBezTo>
                  <a:cubicBezTo>
                    <a:pt x="52" y="23"/>
                    <a:pt x="52" y="23"/>
                    <a:pt x="52" y="23"/>
                  </a:cubicBezTo>
                  <a:cubicBezTo>
                    <a:pt x="79" y="0"/>
                    <a:pt x="79" y="0"/>
                    <a:pt x="79" y="0"/>
                  </a:cubicBezTo>
                  <a:cubicBezTo>
                    <a:pt x="86" y="4"/>
                    <a:pt x="86" y="4"/>
                    <a:pt x="86" y="4"/>
                  </a:cubicBezTo>
                  <a:cubicBezTo>
                    <a:pt x="83" y="6"/>
                    <a:pt x="81" y="8"/>
                    <a:pt x="80" y="10"/>
                  </a:cubicBezTo>
                  <a:cubicBezTo>
                    <a:pt x="80" y="11"/>
                    <a:pt x="80" y="12"/>
                    <a:pt x="80" y="13"/>
                  </a:cubicBezTo>
                  <a:cubicBezTo>
                    <a:pt x="131" y="78"/>
                    <a:pt x="131" y="78"/>
                    <a:pt x="131" y="78"/>
                  </a:cubicBezTo>
                  <a:cubicBezTo>
                    <a:pt x="117" y="90"/>
                    <a:pt x="117" y="90"/>
                    <a:pt x="117" y="90"/>
                  </a:cubicBezTo>
                  <a:lnTo>
                    <a:pt x="18" y="66"/>
                  </a:lnTo>
                  <a:close/>
                  <a:moveTo>
                    <a:pt x="87" y="37"/>
                  </a:moveTo>
                  <a:cubicBezTo>
                    <a:pt x="62" y="58"/>
                    <a:pt x="62" y="58"/>
                    <a:pt x="62" y="58"/>
                  </a:cubicBezTo>
                  <a:cubicBezTo>
                    <a:pt x="115" y="72"/>
                    <a:pt x="115" y="72"/>
                    <a:pt x="115" y="72"/>
                  </a:cubicBezTo>
                  <a:lnTo>
                    <a:pt x="87" y="3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300"/>
            <p:cNvSpPr>
              <a:spLocks/>
            </p:cNvSpPr>
            <p:nvPr/>
          </p:nvSpPr>
          <p:spPr bwMode="auto">
            <a:xfrm>
              <a:off x="1621814" y="3420080"/>
              <a:ext cx="49025" cy="37586"/>
            </a:xfrm>
            <a:custGeom>
              <a:avLst/>
              <a:gdLst>
                <a:gd name="T0" fmla="*/ 91 w 126"/>
                <a:gd name="T1" fmla="*/ 95 h 97"/>
                <a:gd name="T2" fmla="*/ 91 w 126"/>
                <a:gd name="T3" fmla="*/ 82 h 97"/>
                <a:gd name="T4" fmla="*/ 28 w 126"/>
                <a:gd name="T5" fmla="*/ 67 h 97"/>
                <a:gd name="T6" fmla="*/ 3 w 126"/>
                <a:gd name="T7" fmla="*/ 51 h 97"/>
                <a:gd name="T8" fmla="*/ 8 w 126"/>
                <a:gd name="T9" fmla="*/ 23 h 97"/>
                <a:gd name="T10" fmla="*/ 19 w 126"/>
                <a:gd name="T11" fmla="*/ 11 h 97"/>
                <a:gd name="T12" fmla="*/ 31 w 126"/>
                <a:gd name="T13" fmla="*/ 3 h 97"/>
                <a:gd name="T14" fmla="*/ 44 w 126"/>
                <a:gd name="T15" fmla="*/ 0 h 97"/>
                <a:gd name="T16" fmla="*/ 57 w 126"/>
                <a:gd name="T17" fmla="*/ 1 h 97"/>
                <a:gd name="T18" fmla="*/ 66 w 126"/>
                <a:gd name="T19" fmla="*/ 6 h 97"/>
                <a:gd name="T20" fmla="*/ 65 w 126"/>
                <a:gd name="T21" fmla="*/ 15 h 97"/>
                <a:gd name="T22" fmla="*/ 56 w 126"/>
                <a:gd name="T23" fmla="*/ 21 h 97"/>
                <a:gd name="T24" fmla="*/ 46 w 126"/>
                <a:gd name="T25" fmla="*/ 22 h 97"/>
                <a:gd name="T26" fmla="*/ 40 w 126"/>
                <a:gd name="T27" fmla="*/ 18 h 97"/>
                <a:gd name="T28" fmla="*/ 40 w 126"/>
                <a:gd name="T29" fmla="*/ 11 h 97"/>
                <a:gd name="T30" fmla="*/ 35 w 126"/>
                <a:gd name="T31" fmla="*/ 12 h 97"/>
                <a:gd name="T32" fmla="*/ 30 w 126"/>
                <a:gd name="T33" fmla="*/ 15 h 97"/>
                <a:gd name="T34" fmla="*/ 25 w 126"/>
                <a:gd name="T35" fmla="*/ 19 h 97"/>
                <a:gd name="T36" fmla="*/ 21 w 126"/>
                <a:gd name="T37" fmla="*/ 24 h 97"/>
                <a:gd name="T38" fmla="*/ 18 w 126"/>
                <a:gd name="T39" fmla="*/ 31 h 97"/>
                <a:gd name="T40" fmla="*/ 20 w 126"/>
                <a:gd name="T41" fmla="*/ 38 h 97"/>
                <a:gd name="T42" fmla="*/ 28 w 126"/>
                <a:gd name="T43" fmla="*/ 44 h 97"/>
                <a:gd name="T44" fmla="*/ 41 w 126"/>
                <a:gd name="T45" fmla="*/ 48 h 97"/>
                <a:gd name="T46" fmla="*/ 103 w 126"/>
                <a:gd name="T47" fmla="*/ 63 h 97"/>
                <a:gd name="T48" fmla="*/ 117 w 126"/>
                <a:gd name="T49" fmla="*/ 53 h 97"/>
                <a:gd name="T50" fmla="*/ 126 w 126"/>
                <a:gd name="T51" fmla="*/ 55 h 97"/>
                <a:gd name="T52" fmla="*/ 100 w 126"/>
                <a:gd name="T53" fmla="*/ 97 h 97"/>
                <a:gd name="T54" fmla="*/ 91 w 126"/>
                <a:gd name="T55" fmla="*/ 9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6" h="97">
                  <a:moveTo>
                    <a:pt x="91" y="95"/>
                  </a:moveTo>
                  <a:cubicBezTo>
                    <a:pt x="95" y="87"/>
                    <a:pt x="95" y="83"/>
                    <a:pt x="91" y="82"/>
                  </a:cubicBezTo>
                  <a:cubicBezTo>
                    <a:pt x="28" y="67"/>
                    <a:pt x="28" y="67"/>
                    <a:pt x="28" y="67"/>
                  </a:cubicBezTo>
                  <a:cubicBezTo>
                    <a:pt x="15" y="64"/>
                    <a:pt x="6" y="58"/>
                    <a:pt x="3" y="51"/>
                  </a:cubicBezTo>
                  <a:cubicBezTo>
                    <a:pt x="0" y="43"/>
                    <a:pt x="1" y="34"/>
                    <a:pt x="8" y="23"/>
                  </a:cubicBezTo>
                  <a:cubicBezTo>
                    <a:pt x="11" y="19"/>
                    <a:pt x="15" y="15"/>
                    <a:pt x="19" y="11"/>
                  </a:cubicBezTo>
                  <a:cubicBezTo>
                    <a:pt x="23" y="8"/>
                    <a:pt x="27" y="5"/>
                    <a:pt x="31" y="3"/>
                  </a:cubicBezTo>
                  <a:cubicBezTo>
                    <a:pt x="35" y="2"/>
                    <a:pt x="40" y="0"/>
                    <a:pt x="44" y="0"/>
                  </a:cubicBezTo>
                  <a:cubicBezTo>
                    <a:pt x="48" y="0"/>
                    <a:pt x="53" y="0"/>
                    <a:pt x="57" y="1"/>
                  </a:cubicBezTo>
                  <a:cubicBezTo>
                    <a:pt x="61" y="2"/>
                    <a:pt x="64" y="4"/>
                    <a:pt x="66" y="6"/>
                  </a:cubicBezTo>
                  <a:cubicBezTo>
                    <a:pt x="67" y="9"/>
                    <a:pt x="67" y="12"/>
                    <a:pt x="65" y="15"/>
                  </a:cubicBezTo>
                  <a:cubicBezTo>
                    <a:pt x="62" y="18"/>
                    <a:pt x="60" y="20"/>
                    <a:pt x="56" y="21"/>
                  </a:cubicBezTo>
                  <a:cubicBezTo>
                    <a:pt x="53" y="23"/>
                    <a:pt x="50" y="23"/>
                    <a:pt x="46" y="22"/>
                  </a:cubicBezTo>
                  <a:cubicBezTo>
                    <a:pt x="43" y="21"/>
                    <a:pt x="41" y="20"/>
                    <a:pt x="40" y="18"/>
                  </a:cubicBezTo>
                  <a:cubicBezTo>
                    <a:pt x="39" y="16"/>
                    <a:pt x="39" y="14"/>
                    <a:pt x="40" y="11"/>
                  </a:cubicBezTo>
                  <a:cubicBezTo>
                    <a:pt x="39" y="11"/>
                    <a:pt x="37" y="12"/>
                    <a:pt x="35" y="12"/>
                  </a:cubicBezTo>
                  <a:cubicBezTo>
                    <a:pt x="33" y="13"/>
                    <a:pt x="32" y="14"/>
                    <a:pt x="30" y="15"/>
                  </a:cubicBezTo>
                  <a:cubicBezTo>
                    <a:pt x="28" y="16"/>
                    <a:pt x="27" y="17"/>
                    <a:pt x="25" y="19"/>
                  </a:cubicBezTo>
                  <a:cubicBezTo>
                    <a:pt x="24" y="20"/>
                    <a:pt x="22" y="22"/>
                    <a:pt x="21" y="24"/>
                  </a:cubicBezTo>
                  <a:cubicBezTo>
                    <a:pt x="19" y="26"/>
                    <a:pt x="18" y="29"/>
                    <a:pt x="18" y="31"/>
                  </a:cubicBezTo>
                  <a:cubicBezTo>
                    <a:pt x="18" y="34"/>
                    <a:pt x="19" y="36"/>
                    <a:pt x="20" y="38"/>
                  </a:cubicBezTo>
                  <a:cubicBezTo>
                    <a:pt x="22" y="40"/>
                    <a:pt x="24" y="42"/>
                    <a:pt x="28" y="44"/>
                  </a:cubicBezTo>
                  <a:cubicBezTo>
                    <a:pt x="31" y="45"/>
                    <a:pt x="36" y="47"/>
                    <a:pt x="41" y="48"/>
                  </a:cubicBezTo>
                  <a:cubicBezTo>
                    <a:pt x="103" y="63"/>
                    <a:pt x="103" y="63"/>
                    <a:pt x="103" y="63"/>
                  </a:cubicBezTo>
                  <a:cubicBezTo>
                    <a:pt x="108" y="64"/>
                    <a:pt x="112" y="61"/>
                    <a:pt x="117" y="53"/>
                  </a:cubicBezTo>
                  <a:cubicBezTo>
                    <a:pt x="126" y="55"/>
                    <a:pt x="126" y="55"/>
                    <a:pt x="126" y="55"/>
                  </a:cubicBezTo>
                  <a:cubicBezTo>
                    <a:pt x="100" y="97"/>
                    <a:pt x="100" y="97"/>
                    <a:pt x="100" y="97"/>
                  </a:cubicBezTo>
                  <a:lnTo>
                    <a:pt x="91" y="9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301"/>
            <p:cNvSpPr>
              <a:spLocks/>
            </p:cNvSpPr>
            <p:nvPr/>
          </p:nvSpPr>
          <p:spPr bwMode="auto">
            <a:xfrm>
              <a:off x="1289264" y="3588398"/>
              <a:ext cx="58012" cy="60463"/>
            </a:xfrm>
            <a:custGeom>
              <a:avLst/>
              <a:gdLst>
                <a:gd name="T0" fmla="*/ 8 w 149"/>
                <a:gd name="T1" fmla="*/ 78 h 156"/>
                <a:gd name="T2" fmla="*/ 1 w 149"/>
                <a:gd name="T3" fmla="*/ 27 h 156"/>
                <a:gd name="T4" fmla="*/ 1 w 149"/>
                <a:gd name="T5" fmla="*/ 9 h 156"/>
                <a:gd name="T6" fmla="*/ 3 w 149"/>
                <a:gd name="T7" fmla="*/ 4 h 156"/>
                <a:gd name="T8" fmla="*/ 4 w 149"/>
                <a:gd name="T9" fmla="*/ 3 h 156"/>
                <a:gd name="T10" fmla="*/ 6 w 149"/>
                <a:gd name="T11" fmla="*/ 1 h 156"/>
                <a:gd name="T12" fmla="*/ 7 w 149"/>
                <a:gd name="T13" fmla="*/ 1 h 156"/>
                <a:gd name="T14" fmla="*/ 10 w 149"/>
                <a:gd name="T15" fmla="*/ 0 h 156"/>
                <a:gd name="T16" fmla="*/ 25 w 149"/>
                <a:gd name="T17" fmla="*/ 1 h 156"/>
                <a:gd name="T18" fmla="*/ 103 w 149"/>
                <a:gd name="T19" fmla="*/ 19 h 156"/>
                <a:gd name="T20" fmla="*/ 129 w 149"/>
                <a:gd name="T21" fmla="*/ 28 h 156"/>
                <a:gd name="T22" fmla="*/ 138 w 149"/>
                <a:gd name="T23" fmla="*/ 33 h 156"/>
                <a:gd name="T24" fmla="*/ 139 w 149"/>
                <a:gd name="T25" fmla="*/ 35 h 156"/>
                <a:gd name="T26" fmla="*/ 139 w 149"/>
                <a:gd name="T27" fmla="*/ 35 h 156"/>
                <a:gd name="T28" fmla="*/ 141 w 149"/>
                <a:gd name="T29" fmla="*/ 37 h 156"/>
                <a:gd name="T30" fmla="*/ 141 w 149"/>
                <a:gd name="T31" fmla="*/ 39 h 156"/>
                <a:gd name="T32" fmla="*/ 144 w 149"/>
                <a:gd name="T33" fmla="*/ 47 h 156"/>
                <a:gd name="T34" fmla="*/ 148 w 149"/>
                <a:gd name="T35" fmla="*/ 133 h 156"/>
                <a:gd name="T36" fmla="*/ 143 w 149"/>
                <a:gd name="T37" fmla="*/ 151 h 156"/>
                <a:gd name="T38" fmla="*/ 140 w 149"/>
                <a:gd name="T39" fmla="*/ 154 h 156"/>
                <a:gd name="T40" fmla="*/ 139 w 149"/>
                <a:gd name="T41" fmla="*/ 155 h 156"/>
                <a:gd name="T42" fmla="*/ 136 w 149"/>
                <a:gd name="T43" fmla="*/ 156 h 156"/>
                <a:gd name="T44" fmla="*/ 134 w 149"/>
                <a:gd name="T45" fmla="*/ 156 h 156"/>
                <a:gd name="T46" fmla="*/ 122 w 149"/>
                <a:gd name="T47" fmla="*/ 154 h 156"/>
                <a:gd name="T48" fmla="*/ 79 w 149"/>
                <a:gd name="T49" fmla="*/ 141 h 156"/>
                <a:gd name="T50" fmla="*/ 31 w 149"/>
                <a:gd name="T51" fmla="*/ 122 h 156"/>
                <a:gd name="T52" fmla="*/ 32 w 149"/>
                <a:gd name="T53" fmla="*/ 119 h 156"/>
                <a:gd name="T54" fmla="*/ 116 w 149"/>
                <a:gd name="T55" fmla="*/ 138 h 156"/>
                <a:gd name="T56" fmla="*/ 132 w 149"/>
                <a:gd name="T57" fmla="*/ 140 h 156"/>
                <a:gd name="T58" fmla="*/ 133 w 149"/>
                <a:gd name="T59" fmla="*/ 140 h 156"/>
                <a:gd name="T60" fmla="*/ 133 w 149"/>
                <a:gd name="T61" fmla="*/ 140 h 156"/>
                <a:gd name="T62" fmla="*/ 132 w 149"/>
                <a:gd name="T63" fmla="*/ 140 h 156"/>
                <a:gd name="T64" fmla="*/ 131 w 149"/>
                <a:gd name="T65" fmla="*/ 141 h 156"/>
                <a:gd name="T66" fmla="*/ 130 w 149"/>
                <a:gd name="T67" fmla="*/ 140 h 156"/>
                <a:gd name="T68" fmla="*/ 130 w 149"/>
                <a:gd name="T69" fmla="*/ 92 h 156"/>
                <a:gd name="T70" fmla="*/ 125 w 149"/>
                <a:gd name="T71" fmla="*/ 51 h 156"/>
                <a:gd name="T72" fmla="*/ 123 w 149"/>
                <a:gd name="T73" fmla="*/ 47 h 156"/>
                <a:gd name="T74" fmla="*/ 123 w 149"/>
                <a:gd name="T75" fmla="*/ 47 h 156"/>
                <a:gd name="T76" fmla="*/ 124 w 149"/>
                <a:gd name="T77" fmla="*/ 47 h 156"/>
                <a:gd name="T78" fmla="*/ 124 w 149"/>
                <a:gd name="T79" fmla="*/ 47 h 156"/>
                <a:gd name="T80" fmla="*/ 124 w 149"/>
                <a:gd name="T81" fmla="*/ 48 h 156"/>
                <a:gd name="T82" fmla="*/ 121 w 149"/>
                <a:gd name="T83" fmla="*/ 46 h 156"/>
                <a:gd name="T84" fmla="*/ 98 w 149"/>
                <a:gd name="T85" fmla="*/ 38 h 156"/>
                <a:gd name="T86" fmla="*/ 22 w 149"/>
                <a:gd name="T87" fmla="*/ 17 h 156"/>
                <a:gd name="T88" fmla="*/ 11 w 149"/>
                <a:gd name="T89" fmla="*/ 15 h 156"/>
                <a:gd name="T90" fmla="*/ 12 w 149"/>
                <a:gd name="T91" fmla="*/ 14 h 156"/>
                <a:gd name="T92" fmla="*/ 12 w 149"/>
                <a:gd name="T93" fmla="*/ 14 h 156"/>
                <a:gd name="T94" fmla="*/ 14 w 149"/>
                <a:gd name="T95" fmla="*/ 13 h 156"/>
                <a:gd name="T96" fmla="*/ 14 w 149"/>
                <a:gd name="T97" fmla="*/ 12 h 156"/>
                <a:gd name="T98" fmla="*/ 15 w 149"/>
                <a:gd name="T99" fmla="*/ 12 h 156"/>
                <a:gd name="T100" fmla="*/ 13 w 149"/>
                <a:gd name="T101" fmla="*/ 27 h 156"/>
                <a:gd name="T102" fmla="*/ 13 w 149"/>
                <a:gd name="T103" fmla="*/ 7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56">
                  <a:moveTo>
                    <a:pt x="13" y="97"/>
                  </a:moveTo>
                  <a:cubicBezTo>
                    <a:pt x="13" y="97"/>
                    <a:pt x="11" y="91"/>
                    <a:pt x="8" y="78"/>
                  </a:cubicBezTo>
                  <a:cubicBezTo>
                    <a:pt x="7" y="72"/>
                    <a:pt x="6" y="65"/>
                    <a:pt x="5" y="56"/>
                  </a:cubicBezTo>
                  <a:cubicBezTo>
                    <a:pt x="3" y="48"/>
                    <a:pt x="2" y="38"/>
                    <a:pt x="1" y="27"/>
                  </a:cubicBezTo>
                  <a:cubicBezTo>
                    <a:pt x="1" y="24"/>
                    <a:pt x="1" y="21"/>
                    <a:pt x="0" y="19"/>
                  </a:cubicBezTo>
                  <a:cubicBezTo>
                    <a:pt x="0" y="16"/>
                    <a:pt x="0" y="13"/>
                    <a:pt x="1" y="9"/>
                  </a:cubicBezTo>
                  <a:cubicBezTo>
                    <a:pt x="1" y="8"/>
                    <a:pt x="1" y="7"/>
                    <a:pt x="2" y="5"/>
                  </a:cubicBezTo>
                  <a:cubicBezTo>
                    <a:pt x="2" y="4"/>
                    <a:pt x="3" y="4"/>
                    <a:pt x="3" y="4"/>
                  </a:cubicBezTo>
                  <a:cubicBezTo>
                    <a:pt x="3" y="3"/>
                    <a:pt x="3" y="3"/>
                    <a:pt x="3" y="3"/>
                  </a:cubicBezTo>
                  <a:cubicBezTo>
                    <a:pt x="3" y="3"/>
                    <a:pt x="4" y="3"/>
                    <a:pt x="4" y="3"/>
                  </a:cubicBezTo>
                  <a:cubicBezTo>
                    <a:pt x="4" y="2"/>
                    <a:pt x="4" y="2"/>
                    <a:pt x="5" y="2"/>
                  </a:cubicBezTo>
                  <a:cubicBezTo>
                    <a:pt x="4" y="2"/>
                    <a:pt x="6" y="1"/>
                    <a:pt x="6" y="1"/>
                  </a:cubicBezTo>
                  <a:cubicBezTo>
                    <a:pt x="6" y="1"/>
                    <a:pt x="6" y="1"/>
                    <a:pt x="6" y="1"/>
                  </a:cubicBezTo>
                  <a:cubicBezTo>
                    <a:pt x="6" y="1"/>
                    <a:pt x="7" y="1"/>
                    <a:pt x="7" y="1"/>
                  </a:cubicBezTo>
                  <a:cubicBezTo>
                    <a:pt x="8" y="0"/>
                    <a:pt x="8" y="0"/>
                    <a:pt x="9" y="0"/>
                  </a:cubicBezTo>
                  <a:cubicBezTo>
                    <a:pt x="10" y="0"/>
                    <a:pt x="10" y="0"/>
                    <a:pt x="10" y="0"/>
                  </a:cubicBezTo>
                  <a:cubicBezTo>
                    <a:pt x="12" y="0"/>
                    <a:pt x="14" y="0"/>
                    <a:pt x="15" y="0"/>
                  </a:cubicBezTo>
                  <a:cubicBezTo>
                    <a:pt x="19" y="0"/>
                    <a:pt x="22" y="1"/>
                    <a:pt x="25" y="1"/>
                  </a:cubicBezTo>
                  <a:cubicBezTo>
                    <a:pt x="37" y="3"/>
                    <a:pt x="50" y="6"/>
                    <a:pt x="63" y="9"/>
                  </a:cubicBezTo>
                  <a:cubicBezTo>
                    <a:pt x="76" y="12"/>
                    <a:pt x="90" y="15"/>
                    <a:pt x="103" y="19"/>
                  </a:cubicBezTo>
                  <a:cubicBezTo>
                    <a:pt x="110" y="21"/>
                    <a:pt x="117" y="23"/>
                    <a:pt x="124" y="26"/>
                  </a:cubicBezTo>
                  <a:cubicBezTo>
                    <a:pt x="126" y="27"/>
                    <a:pt x="127" y="27"/>
                    <a:pt x="129" y="28"/>
                  </a:cubicBezTo>
                  <a:cubicBezTo>
                    <a:pt x="131" y="29"/>
                    <a:pt x="133" y="30"/>
                    <a:pt x="135" y="31"/>
                  </a:cubicBezTo>
                  <a:cubicBezTo>
                    <a:pt x="136" y="32"/>
                    <a:pt x="137" y="32"/>
                    <a:pt x="138" y="33"/>
                  </a:cubicBezTo>
                  <a:cubicBezTo>
                    <a:pt x="138" y="34"/>
                    <a:pt x="138" y="34"/>
                    <a:pt x="138" y="34"/>
                  </a:cubicBezTo>
                  <a:cubicBezTo>
                    <a:pt x="138" y="34"/>
                    <a:pt x="139" y="35"/>
                    <a:pt x="139" y="35"/>
                  </a:cubicBezTo>
                  <a:cubicBezTo>
                    <a:pt x="139" y="35"/>
                    <a:pt x="139" y="35"/>
                    <a:pt x="139" y="35"/>
                  </a:cubicBezTo>
                  <a:cubicBezTo>
                    <a:pt x="139" y="35"/>
                    <a:pt x="139" y="35"/>
                    <a:pt x="139" y="35"/>
                  </a:cubicBezTo>
                  <a:cubicBezTo>
                    <a:pt x="140" y="36"/>
                    <a:pt x="140" y="36"/>
                    <a:pt x="140" y="36"/>
                  </a:cubicBezTo>
                  <a:cubicBezTo>
                    <a:pt x="141" y="37"/>
                    <a:pt x="141" y="37"/>
                    <a:pt x="141" y="37"/>
                  </a:cubicBezTo>
                  <a:cubicBezTo>
                    <a:pt x="141" y="38"/>
                    <a:pt x="141" y="38"/>
                    <a:pt x="141" y="38"/>
                  </a:cubicBezTo>
                  <a:cubicBezTo>
                    <a:pt x="141" y="38"/>
                    <a:pt x="141" y="38"/>
                    <a:pt x="141" y="39"/>
                  </a:cubicBezTo>
                  <a:cubicBezTo>
                    <a:pt x="142" y="39"/>
                    <a:pt x="142" y="40"/>
                    <a:pt x="142" y="41"/>
                  </a:cubicBezTo>
                  <a:cubicBezTo>
                    <a:pt x="143" y="43"/>
                    <a:pt x="144" y="45"/>
                    <a:pt x="144" y="47"/>
                  </a:cubicBezTo>
                  <a:cubicBezTo>
                    <a:pt x="147" y="62"/>
                    <a:pt x="148" y="76"/>
                    <a:pt x="149" y="91"/>
                  </a:cubicBezTo>
                  <a:cubicBezTo>
                    <a:pt x="149" y="105"/>
                    <a:pt x="149" y="119"/>
                    <a:pt x="148" y="133"/>
                  </a:cubicBezTo>
                  <a:cubicBezTo>
                    <a:pt x="148" y="136"/>
                    <a:pt x="147" y="140"/>
                    <a:pt x="146" y="144"/>
                  </a:cubicBezTo>
                  <a:cubicBezTo>
                    <a:pt x="146" y="146"/>
                    <a:pt x="145" y="147"/>
                    <a:pt x="143" y="151"/>
                  </a:cubicBezTo>
                  <a:cubicBezTo>
                    <a:pt x="143" y="151"/>
                    <a:pt x="142" y="152"/>
                    <a:pt x="141" y="154"/>
                  </a:cubicBezTo>
                  <a:cubicBezTo>
                    <a:pt x="140" y="154"/>
                    <a:pt x="140" y="154"/>
                    <a:pt x="140" y="154"/>
                  </a:cubicBezTo>
                  <a:cubicBezTo>
                    <a:pt x="140" y="154"/>
                    <a:pt x="141" y="154"/>
                    <a:pt x="139" y="155"/>
                  </a:cubicBezTo>
                  <a:cubicBezTo>
                    <a:pt x="139" y="155"/>
                    <a:pt x="139" y="155"/>
                    <a:pt x="139" y="155"/>
                  </a:cubicBezTo>
                  <a:cubicBezTo>
                    <a:pt x="139" y="155"/>
                    <a:pt x="138" y="155"/>
                    <a:pt x="137" y="155"/>
                  </a:cubicBezTo>
                  <a:cubicBezTo>
                    <a:pt x="137" y="156"/>
                    <a:pt x="136" y="156"/>
                    <a:pt x="136" y="156"/>
                  </a:cubicBezTo>
                  <a:cubicBezTo>
                    <a:pt x="135" y="156"/>
                    <a:pt x="135" y="156"/>
                    <a:pt x="135" y="156"/>
                  </a:cubicBezTo>
                  <a:cubicBezTo>
                    <a:pt x="135" y="156"/>
                    <a:pt x="134" y="156"/>
                    <a:pt x="134" y="156"/>
                  </a:cubicBezTo>
                  <a:cubicBezTo>
                    <a:pt x="133" y="156"/>
                    <a:pt x="133" y="156"/>
                    <a:pt x="132" y="156"/>
                  </a:cubicBezTo>
                  <a:cubicBezTo>
                    <a:pt x="128" y="156"/>
                    <a:pt x="125" y="155"/>
                    <a:pt x="122" y="154"/>
                  </a:cubicBezTo>
                  <a:cubicBezTo>
                    <a:pt x="118" y="153"/>
                    <a:pt x="115" y="153"/>
                    <a:pt x="112" y="152"/>
                  </a:cubicBezTo>
                  <a:cubicBezTo>
                    <a:pt x="100" y="148"/>
                    <a:pt x="89" y="144"/>
                    <a:pt x="79" y="141"/>
                  </a:cubicBezTo>
                  <a:cubicBezTo>
                    <a:pt x="69" y="137"/>
                    <a:pt x="60" y="134"/>
                    <a:pt x="52" y="131"/>
                  </a:cubicBezTo>
                  <a:cubicBezTo>
                    <a:pt x="44" y="128"/>
                    <a:pt x="37" y="125"/>
                    <a:pt x="31" y="122"/>
                  </a:cubicBezTo>
                  <a:cubicBezTo>
                    <a:pt x="20" y="117"/>
                    <a:pt x="13" y="114"/>
                    <a:pt x="13" y="114"/>
                  </a:cubicBezTo>
                  <a:cubicBezTo>
                    <a:pt x="13" y="114"/>
                    <a:pt x="20" y="116"/>
                    <a:pt x="32" y="119"/>
                  </a:cubicBezTo>
                  <a:cubicBezTo>
                    <a:pt x="44" y="122"/>
                    <a:pt x="62" y="126"/>
                    <a:pt x="82" y="131"/>
                  </a:cubicBezTo>
                  <a:cubicBezTo>
                    <a:pt x="93" y="133"/>
                    <a:pt x="104" y="136"/>
                    <a:pt x="116" y="138"/>
                  </a:cubicBezTo>
                  <a:cubicBezTo>
                    <a:pt x="118" y="138"/>
                    <a:pt x="121" y="139"/>
                    <a:pt x="124" y="139"/>
                  </a:cubicBezTo>
                  <a:cubicBezTo>
                    <a:pt x="127" y="140"/>
                    <a:pt x="130" y="140"/>
                    <a:pt x="132" y="140"/>
                  </a:cubicBezTo>
                  <a:cubicBezTo>
                    <a:pt x="133" y="140"/>
                    <a:pt x="133" y="140"/>
                    <a:pt x="133" y="140"/>
                  </a:cubicBezTo>
                  <a:cubicBezTo>
                    <a:pt x="133" y="140"/>
                    <a:pt x="133" y="140"/>
                    <a:pt x="133" y="140"/>
                  </a:cubicBezTo>
                  <a:cubicBezTo>
                    <a:pt x="133" y="140"/>
                    <a:pt x="133" y="140"/>
                    <a:pt x="133" y="140"/>
                  </a:cubicBezTo>
                  <a:cubicBezTo>
                    <a:pt x="133" y="140"/>
                    <a:pt x="133" y="140"/>
                    <a:pt x="133" y="140"/>
                  </a:cubicBezTo>
                  <a:cubicBezTo>
                    <a:pt x="132" y="140"/>
                    <a:pt x="131" y="141"/>
                    <a:pt x="132" y="140"/>
                  </a:cubicBezTo>
                  <a:cubicBezTo>
                    <a:pt x="132" y="140"/>
                    <a:pt x="132" y="140"/>
                    <a:pt x="132" y="140"/>
                  </a:cubicBezTo>
                  <a:cubicBezTo>
                    <a:pt x="131" y="141"/>
                    <a:pt x="132" y="141"/>
                    <a:pt x="131" y="141"/>
                  </a:cubicBezTo>
                  <a:cubicBezTo>
                    <a:pt x="131" y="141"/>
                    <a:pt x="131" y="141"/>
                    <a:pt x="131" y="141"/>
                  </a:cubicBezTo>
                  <a:cubicBezTo>
                    <a:pt x="130" y="142"/>
                    <a:pt x="130" y="142"/>
                    <a:pt x="130" y="142"/>
                  </a:cubicBezTo>
                  <a:cubicBezTo>
                    <a:pt x="129" y="143"/>
                    <a:pt x="130" y="141"/>
                    <a:pt x="130" y="140"/>
                  </a:cubicBezTo>
                  <a:cubicBezTo>
                    <a:pt x="130" y="138"/>
                    <a:pt x="131" y="134"/>
                    <a:pt x="131" y="131"/>
                  </a:cubicBezTo>
                  <a:cubicBezTo>
                    <a:pt x="131" y="119"/>
                    <a:pt x="130" y="105"/>
                    <a:pt x="130" y="92"/>
                  </a:cubicBezTo>
                  <a:cubicBezTo>
                    <a:pt x="129" y="85"/>
                    <a:pt x="128" y="78"/>
                    <a:pt x="128" y="71"/>
                  </a:cubicBezTo>
                  <a:cubicBezTo>
                    <a:pt x="127" y="64"/>
                    <a:pt x="126" y="57"/>
                    <a:pt x="125" y="51"/>
                  </a:cubicBezTo>
                  <a:cubicBezTo>
                    <a:pt x="124" y="50"/>
                    <a:pt x="124" y="48"/>
                    <a:pt x="124" y="47"/>
                  </a:cubicBezTo>
                  <a:cubicBezTo>
                    <a:pt x="123" y="47"/>
                    <a:pt x="123" y="47"/>
                    <a:pt x="123" y="47"/>
                  </a:cubicBezTo>
                  <a:cubicBezTo>
                    <a:pt x="123" y="47"/>
                    <a:pt x="123" y="47"/>
                    <a:pt x="123" y="47"/>
                  </a:cubicBezTo>
                  <a:cubicBezTo>
                    <a:pt x="123" y="47"/>
                    <a:pt x="123" y="47"/>
                    <a:pt x="123" y="47"/>
                  </a:cubicBezTo>
                  <a:cubicBezTo>
                    <a:pt x="123" y="47"/>
                    <a:pt x="123" y="47"/>
                    <a:pt x="124" y="47"/>
                  </a:cubicBezTo>
                  <a:cubicBezTo>
                    <a:pt x="124" y="47"/>
                    <a:pt x="124" y="47"/>
                    <a:pt x="124" y="47"/>
                  </a:cubicBezTo>
                  <a:cubicBezTo>
                    <a:pt x="124" y="47"/>
                    <a:pt x="124" y="47"/>
                    <a:pt x="124" y="47"/>
                  </a:cubicBezTo>
                  <a:cubicBezTo>
                    <a:pt x="124" y="47"/>
                    <a:pt x="124" y="47"/>
                    <a:pt x="124" y="47"/>
                  </a:cubicBezTo>
                  <a:cubicBezTo>
                    <a:pt x="123" y="47"/>
                    <a:pt x="124" y="48"/>
                    <a:pt x="124" y="48"/>
                  </a:cubicBezTo>
                  <a:cubicBezTo>
                    <a:pt x="124" y="48"/>
                    <a:pt x="124" y="48"/>
                    <a:pt x="124" y="48"/>
                  </a:cubicBezTo>
                  <a:cubicBezTo>
                    <a:pt x="125" y="48"/>
                    <a:pt x="125" y="48"/>
                    <a:pt x="124" y="48"/>
                  </a:cubicBezTo>
                  <a:cubicBezTo>
                    <a:pt x="124" y="48"/>
                    <a:pt x="123" y="47"/>
                    <a:pt x="121" y="46"/>
                  </a:cubicBezTo>
                  <a:cubicBezTo>
                    <a:pt x="120" y="46"/>
                    <a:pt x="118" y="45"/>
                    <a:pt x="117" y="44"/>
                  </a:cubicBezTo>
                  <a:cubicBezTo>
                    <a:pt x="111" y="42"/>
                    <a:pt x="104" y="40"/>
                    <a:pt x="98" y="38"/>
                  </a:cubicBezTo>
                  <a:cubicBezTo>
                    <a:pt x="84" y="33"/>
                    <a:pt x="71" y="30"/>
                    <a:pt x="59" y="26"/>
                  </a:cubicBezTo>
                  <a:cubicBezTo>
                    <a:pt x="46" y="22"/>
                    <a:pt x="34" y="19"/>
                    <a:pt x="22" y="17"/>
                  </a:cubicBezTo>
                  <a:cubicBezTo>
                    <a:pt x="19" y="16"/>
                    <a:pt x="16" y="15"/>
                    <a:pt x="14" y="15"/>
                  </a:cubicBezTo>
                  <a:cubicBezTo>
                    <a:pt x="13" y="15"/>
                    <a:pt x="11" y="15"/>
                    <a:pt x="11" y="15"/>
                  </a:cubicBezTo>
                  <a:cubicBezTo>
                    <a:pt x="11" y="15"/>
                    <a:pt x="11" y="15"/>
                    <a:pt x="11" y="15"/>
                  </a:cubicBezTo>
                  <a:cubicBezTo>
                    <a:pt x="11" y="15"/>
                    <a:pt x="11" y="14"/>
                    <a:pt x="12" y="14"/>
                  </a:cubicBezTo>
                  <a:cubicBezTo>
                    <a:pt x="12" y="14"/>
                    <a:pt x="12" y="14"/>
                    <a:pt x="12" y="14"/>
                  </a:cubicBezTo>
                  <a:cubicBezTo>
                    <a:pt x="12" y="14"/>
                    <a:pt x="12" y="14"/>
                    <a:pt x="12" y="14"/>
                  </a:cubicBezTo>
                  <a:cubicBezTo>
                    <a:pt x="12" y="14"/>
                    <a:pt x="14" y="13"/>
                    <a:pt x="13" y="14"/>
                  </a:cubicBezTo>
                  <a:cubicBezTo>
                    <a:pt x="13" y="13"/>
                    <a:pt x="13" y="13"/>
                    <a:pt x="14" y="13"/>
                  </a:cubicBezTo>
                  <a:cubicBezTo>
                    <a:pt x="14" y="13"/>
                    <a:pt x="14" y="13"/>
                    <a:pt x="14" y="13"/>
                  </a:cubicBezTo>
                  <a:cubicBezTo>
                    <a:pt x="14" y="12"/>
                    <a:pt x="14" y="12"/>
                    <a:pt x="14" y="12"/>
                  </a:cubicBezTo>
                  <a:cubicBezTo>
                    <a:pt x="14" y="12"/>
                    <a:pt x="14" y="12"/>
                    <a:pt x="15" y="12"/>
                  </a:cubicBezTo>
                  <a:cubicBezTo>
                    <a:pt x="15" y="11"/>
                    <a:pt x="15" y="11"/>
                    <a:pt x="15" y="12"/>
                  </a:cubicBezTo>
                  <a:cubicBezTo>
                    <a:pt x="14" y="13"/>
                    <a:pt x="14" y="16"/>
                    <a:pt x="14" y="19"/>
                  </a:cubicBezTo>
                  <a:cubicBezTo>
                    <a:pt x="13" y="21"/>
                    <a:pt x="13" y="24"/>
                    <a:pt x="13" y="27"/>
                  </a:cubicBezTo>
                  <a:cubicBezTo>
                    <a:pt x="13" y="37"/>
                    <a:pt x="13" y="47"/>
                    <a:pt x="13" y="55"/>
                  </a:cubicBezTo>
                  <a:cubicBezTo>
                    <a:pt x="13" y="64"/>
                    <a:pt x="13" y="72"/>
                    <a:pt x="13" y="78"/>
                  </a:cubicBezTo>
                  <a:cubicBezTo>
                    <a:pt x="13" y="90"/>
                    <a:pt x="13" y="97"/>
                    <a:pt x="13" y="9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302"/>
            <p:cNvSpPr>
              <a:spLocks/>
            </p:cNvSpPr>
            <p:nvPr/>
          </p:nvSpPr>
          <p:spPr bwMode="auto">
            <a:xfrm>
              <a:off x="1553997" y="3502605"/>
              <a:ext cx="76805" cy="54744"/>
            </a:xfrm>
            <a:custGeom>
              <a:avLst/>
              <a:gdLst>
                <a:gd name="T0" fmla="*/ 192 w 197"/>
                <a:gd name="T1" fmla="*/ 26 h 142"/>
                <a:gd name="T2" fmla="*/ 169 w 197"/>
                <a:gd name="T3" fmla="*/ 5 h 142"/>
                <a:gd name="T4" fmla="*/ 163 w 197"/>
                <a:gd name="T5" fmla="*/ 3 h 142"/>
                <a:gd name="T6" fmla="*/ 151 w 197"/>
                <a:gd name="T7" fmla="*/ 1 h 142"/>
                <a:gd name="T8" fmla="*/ 123 w 197"/>
                <a:gd name="T9" fmla="*/ 2 h 142"/>
                <a:gd name="T10" fmla="*/ 120 w 197"/>
                <a:gd name="T11" fmla="*/ 3 h 142"/>
                <a:gd name="T12" fmla="*/ 119 w 197"/>
                <a:gd name="T13" fmla="*/ 3 h 142"/>
                <a:gd name="T14" fmla="*/ 98 w 197"/>
                <a:gd name="T15" fmla="*/ 8 h 142"/>
                <a:gd name="T16" fmla="*/ 33 w 197"/>
                <a:gd name="T17" fmla="*/ 25 h 142"/>
                <a:gd name="T18" fmla="*/ 34 w 197"/>
                <a:gd name="T19" fmla="*/ 31 h 142"/>
                <a:gd name="T20" fmla="*/ 68 w 197"/>
                <a:gd name="T21" fmla="*/ 27 h 142"/>
                <a:gd name="T22" fmla="*/ 93 w 197"/>
                <a:gd name="T23" fmla="*/ 23 h 142"/>
                <a:gd name="T24" fmla="*/ 117 w 197"/>
                <a:gd name="T25" fmla="*/ 18 h 142"/>
                <a:gd name="T26" fmla="*/ 123 w 197"/>
                <a:gd name="T27" fmla="*/ 17 h 142"/>
                <a:gd name="T28" fmla="*/ 123 w 197"/>
                <a:gd name="T29" fmla="*/ 17 h 142"/>
                <a:gd name="T30" fmla="*/ 125 w 197"/>
                <a:gd name="T31" fmla="*/ 17 h 142"/>
                <a:gd name="T32" fmla="*/ 148 w 197"/>
                <a:gd name="T33" fmla="*/ 17 h 142"/>
                <a:gd name="T34" fmla="*/ 157 w 197"/>
                <a:gd name="T35" fmla="*/ 19 h 142"/>
                <a:gd name="T36" fmla="*/ 162 w 197"/>
                <a:gd name="T37" fmla="*/ 22 h 142"/>
                <a:gd name="T38" fmla="*/ 176 w 197"/>
                <a:gd name="T39" fmla="*/ 34 h 142"/>
                <a:gd name="T40" fmla="*/ 178 w 197"/>
                <a:gd name="T41" fmla="*/ 45 h 142"/>
                <a:gd name="T42" fmla="*/ 176 w 197"/>
                <a:gd name="T43" fmla="*/ 49 h 142"/>
                <a:gd name="T44" fmla="*/ 168 w 197"/>
                <a:gd name="T45" fmla="*/ 57 h 142"/>
                <a:gd name="T46" fmla="*/ 140 w 197"/>
                <a:gd name="T47" fmla="*/ 61 h 142"/>
                <a:gd name="T48" fmla="*/ 131 w 197"/>
                <a:gd name="T49" fmla="*/ 66 h 142"/>
                <a:gd name="T50" fmla="*/ 146 w 197"/>
                <a:gd name="T51" fmla="*/ 88 h 142"/>
                <a:gd name="T52" fmla="*/ 151 w 197"/>
                <a:gd name="T53" fmla="*/ 94 h 142"/>
                <a:gd name="T54" fmla="*/ 154 w 197"/>
                <a:gd name="T55" fmla="*/ 98 h 142"/>
                <a:gd name="T56" fmla="*/ 150 w 197"/>
                <a:gd name="T57" fmla="*/ 117 h 142"/>
                <a:gd name="T58" fmla="*/ 126 w 197"/>
                <a:gd name="T59" fmla="*/ 123 h 142"/>
                <a:gd name="T60" fmla="*/ 113 w 197"/>
                <a:gd name="T61" fmla="*/ 119 h 142"/>
                <a:gd name="T62" fmla="*/ 98 w 197"/>
                <a:gd name="T63" fmla="*/ 111 h 142"/>
                <a:gd name="T64" fmla="*/ 94 w 197"/>
                <a:gd name="T65" fmla="*/ 108 h 142"/>
                <a:gd name="T66" fmla="*/ 76 w 197"/>
                <a:gd name="T67" fmla="*/ 91 h 142"/>
                <a:gd name="T68" fmla="*/ 53 w 197"/>
                <a:gd name="T69" fmla="*/ 67 h 142"/>
                <a:gd name="T70" fmla="*/ 0 w 197"/>
                <a:gd name="T71" fmla="*/ 28 h 142"/>
                <a:gd name="T72" fmla="*/ 46 w 197"/>
                <a:gd name="T73" fmla="*/ 74 h 142"/>
                <a:gd name="T74" fmla="*/ 66 w 197"/>
                <a:gd name="T75" fmla="*/ 100 h 142"/>
                <a:gd name="T76" fmla="*/ 84 w 197"/>
                <a:gd name="T77" fmla="*/ 119 h 142"/>
                <a:gd name="T78" fmla="*/ 89 w 197"/>
                <a:gd name="T79" fmla="*/ 123 h 142"/>
                <a:gd name="T80" fmla="*/ 106 w 197"/>
                <a:gd name="T81" fmla="*/ 134 h 142"/>
                <a:gd name="T82" fmla="*/ 123 w 197"/>
                <a:gd name="T83" fmla="*/ 141 h 142"/>
                <a:gd name="T84" fmla="*/ 162 w 197"/>
                <a:gd name="T85" fmla="*/ 131 h 142"/>
                <a:gd name="T86" fmla="*/ 172 w 197"/>
                <a:gd name="T87" fmla="*/ 90 h 142"/>
                <a:gd name="T88" fmla="*/ 168 w 197"/>
                <a:gd name="T89" fmla="*/ 83 h 142"/>
                <a:gd name="T90" fmla="*/ 165 w 197"/>
                <a:gd name="T91" fmla="*/ 79 h 142"/>
                <a:gd name="T92" fmla="*/ 193 w 197"/>
                <a:gd name="T93" fmla="*/ 59 h 142"/>
                <a:gd name="T94" fmla="*/ 195 w 197"/>
                <a:gd name="T95" fmla="*/ 54 h 142"/>
                <a:gd name="T96" fmla="*/ 196 w 197"/>
                <a:gd name="T97" fmla="*/ 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7" h="142">
                  <a:moveTo>
                    <a:pt x="196" y="36"/>
                  </a:moveTo>
                  <a:cubicBezTo>
                    <a:pt x="196" y="32"/>
                    <a:pt x="194" y="29"/>
                    <a:pt x="192" y="26"/>
                  </a:cubicBezTo>
                  <a:cubicBezTo>
                    <a:pt x="191" y="22"/>
                    <a:pt x="189" y="20"/>
                    <a:pt x="186" y="17"/>
                  </a:cubicBezTo>
                  <a:cubicBezTo>
                    <a:pt x="181" y="12"/>
                    <a:pt x="175" y="8"/>
                    <a:pt x="169" y="5"/>
                  </a:cubicBezTo>
                  <a:cubicBezTo>
                    <a:pt x="168" y="5"/>
                    <a:pt x="166" y="4"/>
                    <a:pt x="165" y="4"/>
                  </a:cubicBezTo>
                  <a:cubicBezTo>
                    <a:pt x="163" y="3"/>
                    <a:pt x="163" y="3"/>
                    <a:pt x="163" y="3"/>
                  </a:cubicBezTo>
                  <a:cubicBezTo>
                    <a:pt x="160" y="2"/>
                    <a:pt x="160" y="2"/>
                    <a:pt x="160" y="2"/>
                  </a:cubicBezTo>
                  <a:cubicBezTo>
                    <a:pt x="157" y="2"/>
                    <a:pt x="154" y="1"/>
                    <a:pt x="151" y="1"/>
                  </a:cubicBezTo>
                  <a:cubicBezTo>
                    <a:pt x="144" y="0"/>
                    <a:pt x="138" y="0"/>
                    <a:pt x="132" y="1"/>
                  </a:cubicBezTo>
                  <a:cubicBezTo>
                    <a:pt x="129" y="1"/>
                    <a:pt x="126" y="2"/>
                    <a:pt x="123" y="2"/>
                  </a:cubicBezTo>
                  <a:cubicBezTo>
                    <a:pt x="121" y="3"/>
                    <a:pt x="121" y="3"/>
                    <a:pt x="121" y="3"/>
                  </a:cubicBezTo>
                  <a:cubicBezTo>
                    <a:pt x="120" y="3"/>
                    <a:pt x="120" y="3"/>
                    <a:pt x="120" y="3"/>
                  </a:cubicBezTo>
                  <a:cubicBezTo>
                    <a:pt x="120" y="3"/>
                    <a:pt x="120" y="3"/>
                    <a:pt x="120" y="3"/>
                  </a:cubicBezTo>
                  <a:cubicBezTo>
                    <a:pt x="119" y="3"/>
                    <a:pt x="119" y="3"/>
                    <a:pt x="119" y="3"/>
                  </a:cubicBezTo>
                  <a:cubicBezTo>
                    <a:pt x="115" y="4"/>
                    <a:pt x="115" y="4"/>
                    <a:pt x="115" y="4"/>
                  </a:cubicBezTo>
                  <a:cubicBezTo>
                    <a:pt x="98" y="8"/>
                    <a:pt x="98" y="8"/>
                    <a:pt x="98" y="8"/>
                  </a:cubicBezTo>
                  <a:cubicBezTo>
                    <a:pt x="66" y="17"/>
                    <a:pt x="66" y="17"/>
                    <a:pt x="66" y="17"/>
                  </a:cubicBezTo>
                  <a:cubicBezTo>
                    <a:pt x="55" y="20"/>
                    <a:pt x="44" y="23"/>
                    <a:pt x="33" y="25"/>
                  </a:cubicBezTo>
                  <a:cubicBezTo>
                    <a:pt x="22" y="27"/>
                    <a:pt x="11" y="28"/>
                    <a:pt x="0" y="28"/>
                  </a:cubicBezTo>
                  <a:cubicBezTo>
                    <a:pt x="11" y="30"/>
                    <a:pt x="22" y="31"/>
                    <a:pt x="34" y="31"/>
                  </a:cubicBezTo>
                  <a:cubicBezTo>
                    <a:pt x="39" y="30"/>
                    <a:pt x="45" y="30"/>
                    <a:pt x="51" y="29"/>
                  </a:cubicBezTo>
                  <a:cubicBezTo>
                    <a:pt x="56" y="29"/>
                    <a:pt x="62" y="28"/>
                    <a:pt x="68" y="27"/>
                  </a:cubicBezTo>
                  <a:cubicBezTo>
                    <a:pt x="73" y="26"/>
                    <a:pt x="79" y="25"/>
                    <a:pt x="84" y="24"/>
                  </a:cubicBezTo>
                  <a:cubicBezTo>
                    <a:pt x="93" y="23"/>
                    <a:pt x="93" y="23"/>
                    <a:pt x="93" y="23"/>
                  </a:cubicBezTo>
                  <a:cubicBezTo>
                    <a:pt x="101" y="21"/>
                    <a:pt x="101" y="21"/>
                    <a:pt x="101" y="21"/>
                  </a:cubicBezTo>
                  <a:cubicBezTo>
                    <a:pt x="117" y="18"/>
                    <a:pt x="117" y="18"/>
                    <a:pt x="117" y="18"/>
                  </a:cubicBezTo>
                  <a:cubicBezTo>
                    <a:pt x="122" y="18"/>
                    <a:pt x="122" y="18"/>
                    <a:pt x="122" y="18"/>
                  </a:cubicBezTo>
                  <a:cubicBezTo>
                    <a:pt x="123" y="17"/>
                    <a:pt x="123" y="17"/>
                    <a:pt x="123" y="17"/>
                  </a:cubicBezTo>
                  <a:cubicBezTo>
                    <a:pt x="123" y="17"/>
                    <a:pt x="123" y="17"/>
                    <a:pt x="123" y="17"/>
                  </a:cubicBezTo>
                  <a:cubicBezTo>
                    <a:pt x="123" y="17"/>
                    <a:pt x="123" y="17"/>
                    <a:pt x="123" y="17"/>
                  </a:cubicBezTo>
                  <a:cubicBezTo>
                    <a:pt x="123" y="17"/>
                    <a:pt x="123" y="17"/>
                    <a:pt x="123" y="17"/>
                  </a:cubicBezTo>
                  <a:cubicBezTo>
                    <a:pt x="125" y="17"/>
                    <a:pt x="125" y="17"/>
                    <a:pt x="125" y="17"/>
                  </a:cubicBezTo>
                  <a:cubicBezTo>
                    <a:pt x="128" y="17"/>
                    <a:pt x="131" y="17"/>
                    <a:pt x="133" y="16"/>
                  </a:cubicBezTo>
                  <a:cubicBezTo>
                    <a:pt x="139" y="16"/>
                    <a:pt x="144" y="16"/>
                    <a:pt x="148" y="17"/>
                  </a:cubicBezTo>
                  <a:cubicBezTo>
                    <a:pt x="151" y="18"/>
                    <a:pt x="153" y="18"/>
                    <a:pt x="155" y="19"/>
                  </a:cubicBezTo>
                  <a:cubicBezTo>
                    <a:pt x="157" y="19"/>
                    <a:pt x="157" y="19"/>
                    <a:pt x="157" y="19"/>
                  </a:cubicBezTo>
                  <a:cubicBezTo>
                    <a:pt x="159" y="20"/>
                    <a:pt x="159" y="20"/>
                    <a:pt x="159" y="20"/>
                  </a:cubicBezTo>
                  <a:cubicBezTo>
                    <a:pt x="160" y="21"/>
                    <a:pt x="161" y="21"/>
                    <a:pt x="162" y="22"/>
                  </a:cubicBezTo>
                  <a:cubicBezTo>
                    <a:pt x="166" y="24"/>
                    <a:pt x="170" y="26"/>
                    <a:pt x="173" y="29"/>
                  </a:cubicBezTo>
                  <a:cubicBezTo>
                    <a:pt x="174" y="31"/>
                    <a:pt x="175" y="33"/>
                    <a:pt x="176" y="34"/>
                  </a:cubicBezTo>
                  <a:cubicBezTo>
                    <a:pt x="177" y="36"/>
                    <a:pt x="178" y="38"/>
                    <a:pt x="178" y="40"/>
                  </a:cubicBezTo>
                  <a:cubicBezTo>
                    <a:pt x="178" y="41"/>
                    <a:pt x="178" y="43"/>
                    <a:pt x="178" y="45"/>
                  </a:cubicBezTo>
                  <a:cubicBezTo>
                    <a:pt x="178" y="45"/>
                    <a:pt x="177" y="46"/>
                    <a:pt x="177" y="47"/>
                  </a:cubicBezTo>
                  <a:cubicBezTo>
                    <a:pt x="177" y="47"/>
                    <a:pt x="176" y="48"/>
                    <a:pt x="176" y="49"/>
                  </a:cubicBezTo>
                  <a:cubicBezTo>
                    <a:pt x="176" y="50"/>
                    <a:pt x="176" y="50"/>
                    <a:pt x="176" y="50"/>
                  </a:cubicBezTo>
                  <a:cubicBezTo>
                    <a:pt x="174" y="53"/>
                    <a:pt x="171" y="55"/>
                    <a:pt x="168" y="57"/>
                  </a:cubicBezTo>
                  <a:cubicBezTo>
                    <a:pt x="164" y="59"/>
                    <a:pt x="160" y="60"/>
                    <a:pt x="155" y="61"/>
                  </a:cubicBezTo>
                  <a:cubicBezTo>
                    <a:pt x="150" y="62"/>
                    <a:pt x="145" y="62"/>
                    <a:pt x="140" y="61"/>
                  </a:cubicBezTo>
                  <a:cubicBezTo>
                    <a:pt x="140" y="61"/>
                    <a:pt x="140" y="61"/>
                    <a:pt x="140" y="61"/>
                  </a:cubicBezTo>
                  <a:cubicBezTo>
                    <a:pt x="136" y="61"/>
                    <a:pt x="133" y="63"/>
                    <a:pt x="131" y="66"/>
                  </a:cubicBezTo>
                  <a:cubicBezTo>
                    <a:pt x="128" y="71"/>
                    <a:pt x="130" y="77"/>
                    <a:pt x="134" y="80"/>
                  </a:cubicBezTo>
                  <a:cubicBezTo>
                    <a:pt x="139" y="82"/>
                    <a:pt x="143" y="85"/>
                    <a:pt x="146" y="88"/>
                  </a:cubicBezTo>
                  <a:cubicBezTo>
                    <a:pt x="148" y="90"/>
                    <a:pt x="149" y="91"/>
                    <a:pt x="151" y="93"/>
                  </a:cubicBezTo>
                  <a:cubicBezTo>
                    <a:pt x="151" y="93"/>
                    <a:pt x="151" y="94"/>
                    <a:pt x="151" y="94"/>
                  </a:cubicBezTo>
                  <a:cubicBezTo>
                    <a:pt x="152" y="95"/>
                    <a:pt x="152" y="95"/>
                    <a:pt x="152" y="95"/>
                  </a:cubicBezTo>
                  <a:cubicBezTo>
                    <a:pt x="153" y="96"/>
                    <a:pt x="153" y="97"/>
                    <a:pt x="154" y="98"/>
                  </a:cubicBezTo>
                  <a:cubicBezTo>
                    <a:pt x="155" y="102"/>
                    <a:pt x="156" y="105"/>
                    <a:pt x="155" y="108"/>
                  </a:cubicBezTo>
                  <a:cubicBezTo>
                    <a:pt x="154" y="112"/>
                    <a:pt x="152" y="115"/>
                    <a:pt x="150" y="117"/>
                  </a:cubicBezTo>
                  <a:cubicBezTo>
                    <a:pt x="147" y="119"/>
                    <a:pt x="143" y="121"/>
                    <a:pt x="139" y="123"/>
                  </a:cubicBezTo>
                  <a:cubicBezTo>
                    <a:pt x="135" y="124"/>
                    <a:pt x="131" y="124"/>
                    <a:pt x="126" y="123"/>
                  </a:cubicBezTo>
                  <a:cubicBezTo>
                    <a:pt x="124" y="123"/>
                    <a:pt x="122" y="123"/>
                    <a:pt x="119" y="122"/>
                  </a:cubicBezTo>
                  <a:cubicBezTo>
                    <a:pt x="117" y="121"/>
                    <a:pt x="115" y="120"/>
                    <a:pt x="113" y="119"/>
                  </a:cubicBezTo>
                  <a:cubicBezTo>
                    <a:pt x="108" y="117"/>
                    <a:pt x="104" y="115"/>
                    <a:pt x="100" y="112"/>
                  </a:cubicBezTo>
                  <a:cubicBezTo>
                    <a:pt x="98" y="111"/>
                    <a:pt x="98" y="111"/>
                    <a:pt x="98" y="111"/>
                  </a:cubicBezTo>
                  <a:cubicBezTo>
                    <a:pt x="96" y="110"/>
                    <a:pt x="96" y="110"/>
                    <a:pt x="96" y="110"/>
                  </a:cubicBezTo>
                  <a:cubicBezTo>
                    <a:pt x="96" y="109"/>
                    <a:pt x="95" y="108"/>
                    <a:pt x="94" y="108"/>
                  </a:cubicBezTo>
                  <a:cubicBezTo>
                    <a:pt x="92" y="106"/>
                    <a:pt x="90" y="104"/>
                    <a:pt x="88" y="103"/>
                  </a:cubicBezTo>
                  <a:cubicBezTo>
                    <a:pt x="84" y="99"/>
                    <a:pt x="80" y="95"/>
                    <a:pt x="76" y="91"/>
                  </a:cubicBezTo>
                  <a:cubicBezTo>
                    <a:pt x="72" y="87"/>
                    <a:pt x="69" y="83"/>
                    <a:pt x="65" y="79"/>
                  </a:cubicBezTo>
                  <a:cubicBezTo>
                    <a:pt x="61" y="75"/>
                    <a:pt x="57" y="71"/>
                    <a:pt x="53" y="67"/>
                  </a:cubicBezTo>
                  <a:cubicBezTo>
                    <a:pt x="45" y="59"/>
                    <a:pt x="37" y="52"/>
                    <a:pt x="28" y="45"/>
                  </a:cubicBezTo>
                  <a:cubicBezTo>
                    <a:pt x="20" y="38"/>
                    <a:pt x="10" y="32"/>
                    <a:pt x="0" y="28"/>
                  </a:cubicBezTo>
                  <a:cubicBezTo>
                    <a:pt x="9" y="34"/>
                    <a:pt x="17" y="41"/>
                    <a:pt x="25" y="49"/>
                  </a:cubicBezTo>
                  <a:cubicBezTo>
                    <a:pt x="32" y="57"/>
                    <a:pt x="39" y="65"/>
                    <a:pt x="46" y="74"/>
                  </a:cubicBezTo>
                  <a:cubicBezTo>
                    <a:pt x="50" y="78"/>
                    <a:pt x="53" y="82"/>
                    <a:pt x="56" y="87"/>
                  </a:cubicBezTo>
                  <a:cubicBezTo>
                    <a:pt x="60" y="91"/>
                    <a:pt x="63" y="95"/>
                    <a:pt x="66" y="100"/>
                  </a:cubicBezTo>
                  <a:cubicBezTo>
                    <a:pt x="70" y="104"/>
                    <a:pt x="74" y="109"/>
                    <a:pt x="77" y="113"/>
                  </a:cubicBezTo>
                  <a:cubicBezTo>
                    <a:pt x="79" y="115"/>
                    <a:pt x="81" y="117"/>
                    <a:pt x="84" y="119"/>
                  </a:cubicBezTo>
                  <a:cubicBezTo>
                    <a:pt x="85" y="120"/>
                    <a:pt x="86" y="121"/>
                    <a:pt x="87" y="122"/>
                  </a:cubicBezTo>
                  <a:cubicBezTo>
                    <a:pt x="89" y="123"/>
                    <a:pt x="89" y="123"/>
                    <a:pt x="89" y="123"/>
                  </a:cubicBezTo>
                  <a:cubicBezTo>
                    <a:pt x="90" y="125"/>
                    <a:pt x="90" y="125"/>
                    <a:pt x="90" y="125"/>
                  </a:cubicBezTo>
                  <a:cubicBezTo>
                    <a:pt x="95" y="128"/>
                    <a:pt x="100" y="132"/>
                    <a:pt x="106" y="134"/>
                  </a:cubicBezTo>
                  <a:cubicBezTo>
                    <a:pt x="108" y="136"/>
                    <a:pt x="111" y="137"/>
                    <a:pt x="114" y="138"/>
                  </a:cubicBezTo>
                  <a:cubicBezTo>
                    <a:pt x="117" y="139"/>
                    <a:pt x="120" y="140"/>
                    <a:pt x="123" y="141"/>
                  </a:cubicBezTo>
                  <a:cubicBezTo>
                    <a:pt x="130" y="142"/>
                    <a:pt x="137" y="142"/>
                    <a:pt x="143" y="140"/>
                  </a:cubicBezTo>
                  <a:cubicBezTo>
                    <a:pt x="150" y="139"/>
                    <a:pt x="156" y="136"/>
                    <a:pt x="162" y="131"/>
                  </a:cubicBezTo>
                  <a:cubicBezTo>
                    <a:pt x="168" y="127"/>
                    <a:pt x="172" y="120"/>
                    <a:pt x="174" y="112"/>
                  </a:cubicBezTo>
                  <a:cubicBezTo>
                    <a:pt x="176" y="105"/>
                    <a:pt x="174" y="97"/>
                    <a:pt x="172" y="90"/>
                  </a:cubicBezTo>
                  <a:cubicBezTo>
                    <a:pt x="171" y="89"/>
                    <a:pt x="170" y="87"/>
                    <a:pt x="169" y="85"/>
                  </a:cubicBezTo>
                  <a:cubicBezTo>
                    <a:pt x="168" y="83"/>
                    <a:pt x="168" y="83"/>
                    <a:pt x="168" y="83"/>
                  </a:cubicBezTo>
                  <a:cubicBezTo>
                    <a:pt x="167" y="83"/>
                    <a:pt x="167" y="82"/>
                    <a:pt x="166" y="81"/>
                  </a:cubicBezTo>
                  <a:cubicBezTo>
                    <a:pt x="166" y="80"/>
                    <a:pt x="165" y="80"/>
                    <a:pt x="165" y="79"/>
                  </a:cubicBezTo>
                  <a:cubicBezTo>
                    <a:pt x="169" y="78"/>
                    <a:pt x="173" y="77"/>
                    <a:pt x="177" y="74"/>
                  </a:cubicBezTo>
                  <a:cubicBezTo>
                    <a:pt x="183" y="71"/>
                    <a:pt x="189" y="66"/>
                    <a:pt x="193" y="59"/>
                  </a:cubicBezTo>
                  <a:cubicBezTo>
                    <a:pt x="193" y="58"/>
                    <a:pt x="194" y="57"/>
                    <a:pt x="194" y="56"/>
                  </a:cubicBezTo>
                  <a:cubicBezTo>
                    <a:pt x="195" y="55"/>
                    <a:pt x="195" y="55"/>
                    <a:pt x="195" y="54"/>
                  </a:cubicBezTo>
                  <a:cubicBezTo>
                    <a:pt x="196" y="52"/>
                    <a:pt x="196" y="50"/>
                    <a:pt x="197" y="48"/>
                  </a:cubicBezTo>
                  <a:cubicBezTo>
                    <a:pt x="197" y="44"/>
                    <a:pt x="197" y="40"/>
                    <a:pt x="196" y="3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303"/>
            <p:cNvSpPr>
              <a:spLocks/>
            </p:cNvSpPr>
            <p:nvPr/>
          </p:nvSpPr>
          <p:spPr bwMode="auto">
            <a:xfrm>
              <a:off x="1395484" y="3262385"/>
              <a:ext cx="53110" cy="13890"/>
            </a:xfrm>
            <a:custGeom>
              <a:avLst/>
              <a:gdLst>
                <a:gd name="T0" fmla="*/ 7 w 137"/>
                <a:gd name="T1" fmla="*/ 0 h 36"/>
                <a:gd name="T2" fmla="*/ 21 w 137"/>
                <a:gd name="T3" fmla="*/ 6 h 36"/>
                <a:gd name="T4" fmla="*/ 58 w 137"/>
                <a:gd name="T5" fmla="*/ 19 h 36"/>
                <a:gd name="T6" fmla="*/ 100 w 137"/>
                <a:gd name="T7" fmla="*/ 29 h 36"/>
                <a:gd name="T8" fmla="*/ 127 w 137"/>
                <a:gd name="T9" fmla="*/ 34 h 36"/>
                <a:gd name="T10" fmla="*/ 137 w 137"/>
                <a:gd name="T11" fmla="*/ 35 h 36"/>
                <a:gd name="T12" fmla="*/ 127 w 137"/>
                <a:gd name="T13" fmla="*/ 36 h 36"/>
                <a:gd name="T14" fmla="*/ 99 w 137"/>
                <a:gd name="T15" fmla="*/ 35 h 36"/>
                <a:gd name="T16" fmla="*/ 56 w 137"/>
                <a:gd name="T17" fmla="*/ 31 h 36"/>
                <a:gd name="T18" fmla="*/ 23 w 137"/>
                <a:gd name="T19" fmla="*/ 25 h 36"/>
                <a:gd name="T20" fmla="*/ 0 w 137"/>
                <a:gd name="T21" fmla="*/ 17 h 36"/>
                <a:gd name="T22" fmla="*/ 7 w 137"/>
                <a:gd name="T23"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 h="36">
                  <a:moveTo>
                    <a:pt x="7" y="0"/>
                  </a:moveTo>
                  <a:cubicBezTo>
                    <a:pt x="12" y="2"/>
                    <a:pt x="17" y="4"/>
                    <a:pt x="21" y="6"/>
                  </a:cubicBezTo>
                  <a:cubicBezTo>
                    <a:pt x="34" y="11"/>
                    <a:pt x="47" y="15"/>
                    <a:pt x="58" y="19"/>
                  </a:cubicBezTo>
                  <a:cubicBezTo>
                    <a:pt x="74" y="23"/>
                    <a:pt x="88" y="26"/>
                    <a:pt x="100" y="29"/>
                  </a:cubicBezTo>
                  <a:cubicBezTo>
                    <a:pt x="112" y="31"/>
                    <a:pt x="121" y="33"/>
                    <a:pt x="127" y="34"/>
                  </a:cubicBezTo>
                  <a:cubicBezTo>
                    <a:pt x="133" y="35"/>
                    <a:pt x="137" y="35"/>
                    <a:pt x="137" y="35"/>
                  </a:cubicBezTo>
                  <a:cubicBezTo>
                    <a:pt x="137" y="35"/>
                    <a:pt x="133" y="35"/>
                    <a:pt x="127" y="36"/>
                  </a:cubicBezTo>
                  <a:cubicBezTo>
                    <a:pt x="121" y="36"/>
                    <a:pt x="111" y="36"/>
                    <a:pt x="99" y="35"/>
                  </a:cubicBezTo>
                  <a:cubicBezTo>
                    <a:pt x="87" y="35"/>
                    <a:pt x="72" y="34"/>
                    <a:pt x="56" y="31"/>
                  </a:cubicBezTo>
                  <a:cubicBezTo>
                    <a:pt x="46" y="30"/>
                    <a:pt x="35" y="28"/>
                    <a:pt x="23" y="25"/>
                  </a:cubicBezTo>
                  <a:cubicBezTo>
                    <a:pt x="16" y="23"/>
                    <a:pt x="8" y="20"/>
                    <a:pt x="0" y="17"/>
                  </a:cubicBezTo>
                  <a:lnTo>
                    <a:pt x="7"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304"/>
            <p:cNvSpPr>
              <a:spLocks/>
            </p:cNvSpPr>
            <p:nvPr/>
          </p:nvSpPr>
          <p:spPr bwMode="auto">
            <a:xfrm>
              <a:off x="1403655" y="3214178"/>
              <a:ext cx="143805" cy="62098"/>
            </a:xfrm>
            <a:custGeom>
              <a:avLst/>
              <a:gdLst>
                <a:gd name="T0" fmla="*/ 0 w 372"/>
                <a:gd name="T1" fmla="*/ 21 h 159"/>
                <a:gd name="T2" fmla="*/ 66 w 372"/>
                <a:gd name="T3" fmla="*/ 6 h 159"/>
                <a:gd name="T4" fmla="*/ 149 w 372"/>
                <a:gd name="T5" fmla="*/ 0 h 159"/>
                <a:gd name="T6" fmla="*/ 233 w 372"/>
                <a:gd name="T7" fmla="*/ 6 h 159"/>
                <a:gd name="T8" fmla="*/ 312 w 372"/>
                <a:gd name="T9" fmla="*/ 27 h 159"/>
                <a:gd name="T10" fmla="*/ 349 w 372"/>
                <a:gd name="T11" fmla="*/ 47 h 159"/>
                <a:gd name="T12" fmla="*/ 364 w 372"/>
                <a:gd name="T13" fmla="*/ 63 h 159"/>
                <a:gd name="T14" fmla="*/ 372 w 372"/>
                <a:gd name="T15" fmla="*/ 87 h 159"/>
                <a:gd name="T16" fmla="*/ 372 w 372"/>
                <a:gd name="T17" fmla="*/ 88 h 159"/>
                <a:gd name="T18" fmla="*/ 372 w 372"/>
                <a:gd name="T19" fmla="*/ 89 h 159"/>
                <a:gd name="T20" fmla="*/ 372 w 372"/>
                <a:gd name="T21" fmla="*/ 89 h 159"/>
                <a:gd name="T22" fmla="*/ 371 w 372"/>
                <a:gd name="T23" fmla="*/ 90 h 159"/>
                <a:gd name="T24" fmla="*/ 371 w 372"/>
                <a:gd name="T25" fmla="*/ 93 h 159"/>
                <a:gd name="T26" fmla="*/ 369 w 372"/>
                <a:gd name="T27" fmla="*/ 100 h 159"/>
                <a:gd name="T28" fmla="*/ 364 w 372"/>
                <a:gd name="T29" fmla="*/ 110 h 159"/>
                <a:gd name="T30" fmla="*/ 349 w 372"/>
                <a:gd name="T31" fmla="*/ 124 h 159"/>
                <a:gd name="T32" fmla="*/ 318 w 372"/>
                <a:gd name="T33" fmla="*/ 140 h 159"/>
                <a:gd name="T34" fmla="*/ 263 w 372"/>
                <a:gd name="T35" fmla="*/ 154 h 159"/>
                <a:gd name="T36" fmla="*/ 219 w 372"/>
                <a:gd name="T37" fmla="*/ 158 h 159"/>
                <a:gd name="T38" fmla="*/ 191 w 372"/>
                <a:gd name="T39" fmla="*/ 159 h 159"/>
                <a:gd name="T40" fmla="*/ 181 w 372"/>
                <a:gd name="T41" fmla="*/ 158 h 159"/>
                <a:gd name="T42" fmla="*/ 191 w 372"/>
                <a:gd name="T43" fmla="*/ 157 h 159"/>
                <a:gd name="T44" fmla="*/ 218 w 372"/>
                <a:gd name="T45" fmla="*/ 152 h 159"/>
                <a:gd name="T46" fmla="*/ 260 w 372"/>
                <a:gd name="T47" fmla="*/ 142 h 159"/>
                <a:gd name="T48" fmla="*/ 311 w 372"/>
                <a:gd name="T49" fmla="*/ 123 h 159"/>
                <a:gd name="T50" fmla="*/ 335 w 372"/>
                <a:gd name="T51" fmla="*/ 107 h 159"/>
                <a:gd name="T52" fmla="*/ 344 w 372"/>
                <a:gd name="T53" fmla="*/ 97 h 159"/>
                <a:gd name="T54" fmla="*/ 346 w 372"/>
                <a:gd name="T55" fmla="*/ 92 h 159"/>
                <a:gd name="T56" fmla="*/ 347 w 372"/>
                <a:gd name="T57" fmla="*/ 90 h 159"/>
                <a:gd name="T58" fmla="*/ 347 w 372"/>
                <a:gd name="T59" fmla="*/ 87 h 159"/>
                <a:gd name="T60" fmla="*/ 343 w 372"/>
                <a:gd name="T61" fmla="*/ 78 h 159"/>
                <a:gd name="T62" fmla="*/ 332 w 372"/>
                <a:gd name="T63" fmla="*/ 69 h 159"/>
                <a:gd name="T64" fmla="*/ 302 w 372"/>
                <a:gd name="T65" fmla="*/ 54 h 159"/>
                <a:gd name="T66" fmla="*/ 228 w 372"/>
                <a:gd name="T67" fmla="*/ 38 h 159"/>
                <a:gd name="T68" fmla="*/ 149 w 372"/>
                <a:gd name="T69" fmla="*/ 33 h 159"/>
                <a:gd name="T70" fmla="*/ 70 w 372"/>
                <a:gd name="T71" fmla="*/ 38 h 159"/>
                <a:gd name="T72" fmla="*/ 9 w 372"/>
                <a:gd name="T73" fmla="*/ 50 h 159"/>
                <a:gd name="T74" fmla="*/ 0 w 372"/>
                <a:gd name="T75" fmla="*/ 2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2" h="159">
                  <a:moveTo>
                    <a:pt x="0" y="21"/>
                  </a:moveTo>
                  <a:cubicBezTo>
                    <a:pt x="21" y="14"/>
                    <a:pt x="43" y="9"/>
                    <a:pt x="66" y="6"/>
                  </a:cubicBezTo>
                  <a:cubicBezTo>
                    <a:pt x="93" y="1"/>
                    <a:pt x="121" y="0"/>
                    <a:pt x="149" y="0"/>
                  </a:cubicBezTo>
                  <a:cubicBezTo>
                    <a:pt x="177" y="0"/>
                    <a:pt x="206" y="1"/>
                    <a:pt x="233" y="6"/>
                  </a:cubicBezTo>
                  <a:cubicBezTo>
                    <a:pt x="260" y="10"/>
                    <a:pt x="287" y="16"/>
                    <a:pt x="312" y="27"/>
                  </a:cubicBezTo>
                  <a:cubicBezTo>
                    <a:pt x="325" y="32"/>
                    <a:pt x="337" y="38"/>
                    <a:pt x="349" y="47"/>
                  </a:cubicBezTo>
                  <a:cubicBezTo>
                    <a:pt x="354" y="52"/>
                    <a:pt x="360" y="57"/>
                    <a:pt x="364" y="63"/>
                  </a:cubicBezTo>
                  <a:cubicBezTo>
                    <a:pt x="368" y="70"/>
                    <a:pt x="372" y="78"/>
                    <a:pt x="372" y="87"/>
                  </a:cubicBezTo>
                  <a:cubicBezTo>
                    <a:pt x="372" y="88"/>
                    <a:pt x="372" y="87"/>
                    <a:pt x="372" y="88"/>
                  </a:cubicBezTo>
                  <a:cubicBezTo>
                    <a:pt x="372" y="89"/>
                    <a:pt x="372" y="89"/>
                    <a:pt x="372" y="89"/>
                  </a:cubicBezTo>
                  <a:cubicBezTo>
                    <a:pt x="372" y="89"/>
                    <a:pt x="372" y="89"/>
                    <a:pt x="372" y="89"/>
                  </a:cubicBezTo>
                  <a:cubicBezTo>
                    <a:pt x="371" y="90"/>
                    <a:pt x="371" y="90"/>
                    <a:pt x="371" y="90"/>
                  </a:cubicBezTo>
                  <a:cubicBezTo>
                    <a:pt x="371" y="91"/>
                    <a:pt x="371" y="92"/>
                    <a:pt x="371" y="93"/>
                  </a:cubicBezTo>
                  <a:cubicBezTo>
                    <a:pt x="371" y="96"/>
                    <a:pt x="370" y="98"/>
                    <a:pt x="369" y="100"/>
                  </a:cubicBezTo>
                  <a:cubicBezTo>
                    <a:pt x="368" y="104"/>
                    <a:pt x="366" y="107"/>
                    <a:pt x="364" y="110"/>
                  </a:cubicBezTo>
                  <a:cubicBezTo>
                    <a:pt x="359" y="116"/>
                    <a:pt x="354" y="121"/>
                    <a:pt x="349" y="124"/>
                  </a:cubicBezTo>
                  <a:cubicBezTo>
                    <a:pt x="339" y="132"/>
                    <a:pt x="328" y="136"/>
                    <a:pt x="318" y="140"/>
                  </a:cubicBezTo>
                  <a:cubicBezTo>
                    <a:pt x="298" y="148"/>
                    <a:pt x="279" y="152"/>
                    <a:pt x="263" y="154"/>
                  </a:cubicBezTo>
                  <a:cubicBezTo>
                    <a:pt x="246" y="157"/>
                    <a:pt x="231" y="158"/>
                    <a:pt x="219" y="158"/>
                  </a:cubicBezTo>
                  <a:cubicBezTo>
                    <a:pt x="207" y="159"/>
                    <a:pt x="198" y="159"/>
                    <a:pt x="191" y="159"/>
                  </a:cubicBezTo>
                  <a:cubicBezTo>
                    <a:pt x="185" y="158"/>
                    <a:pt x="181" y="158"/>
                    <a:pt x="181" y="158"/>
                  </a:cubicBezTo>
                  <a:cubicBezTo>
                    <a:pt x="181" y="158"/>
                    <a:pt x="185" y="158"/>
                    <a:pt x="191" y="157"/>
                  </a:cubicBezTo>
                  <a:cubicBezTo>
                    <a:pt x="197" y="156"/>
                    <a:pt x="207" y="154"/>
                    <a:pt x="218" y="152"/>
                  </a:cubicBezTo>
                  <a:cubicBezTo>
                    <a:pt x="230" y="149"/>
                    <a:pt x="244" y="146"/>
                    <a:pt x="260" y="142"/>
                  </a:cubicBezTo>
                  <a:cubicBezTo>
                    <a:pt x="276" y="137"/>
                    <a:pt x="293" y="131"/>
                    <a:pt x="311" y="123"/>
                  </a:cubicBezTo>
                  <a:cubicBezTo>
                    <a:pt x="319" y="118"/>
                    <a:pt x="328" y="113"/>
                    <a:pt x="335" y="107"/>
                  </a:cubicBezTo>
                  <a:cubicBezTo>
                    <a:pt x="339" y="104"/>
                    <a:pt x="342" y="100"/>
                    <a:pt x="344" y="97"/>
                  </a:cubicBezTo>
                  <a:cubicBezTo>
                    <a:pt x="345" y="95"/>
                    <a:pt x="346" y="94"/>
                    <a:pt x="346" y="92"/>
                  </a:cubicBezTo>
                  <a:cubicBezTo>
                    <a:pt x="347" y="91"/>
                    <a:pt x="346" y="91"/>
                    <a:pt x="347" y="90"/>
                  </a:cubicBezTo>
                  <a:cubicBezTo>
                    <a:pt x="347" y="90"/>
                    <a:pt x="347" y="87"/>
                    <a:pt x="347" y="87"/>
                  </a:cubicBezTo>
                  <a:cubicBezTo>
                    <a:pt x="346" y="85"/>
                    <a:pt x="345" y="82"/>
                    <a:pt x="343" y="78"/>
                  </a:cubicBezTo>
                  <a:cubicBezTo>
                    <a:pt x="340" y="75"/>
                    <a:pt x="336" y="72"/>
                    <a:pt x="332" y="69"/>
                  </a:cubicBezTo>
                  <a:cubicBezTo>
                    <a:pt x="324" y="63"/>
                    <a:pt x="313" y="58"/>
                    <a:pt x="302" y="54"/>
                  </a:cubicBezTo>
                  <a:cubicBezTo>
                    <a:pt x="279" y="46"/>
                    <a:pt x="254" y="41"/>
                    <a:pt x="228" y="38"/>
                  </a:cubicBezTo>
                  <a:cubicBezTo>
                    <a:pt x="202" y="34"/>
                    <a:pt x="176" y="33"/>
                    <a:pt x="149" y="33"/>
                  </a:cubicBezTo>
                  <a:cubicBezTo>
                    <a:pt x="123" y="33"/>
                    <a:pt x="96" y="34"/>
                    <a:pt x="70" y="38"/>
                  </a:cubicBezTo>
                  <a:cubicBezTo>
                    <a:pt x="49" y="41"/>
                    <a:pt x="28" y="45"/>
                    <a:pt x="9" y="50"/>
                  </a:cubicBezTo>
                  <a:lnTo>
                    <a:pt x="0" y="2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305"/>
            <p:cNvSpPr>
              <a:spLocks/>
            </p:cNvSpPr>
            <p:nvPr/>
          </p:nvSpPr>
          <p:spPr bwMode="auto">
            <a:xfrm>
              <a:off x="1402021" y="3291800"/>
              <a:ext cx="46573" cy="14707"/>
            </a:xfrm>
            <a:custGeom>
              <a:avLst/>
              <a:gdLst>
                <a:gd name="T0" fmla="*/ 6 w 121"/>
                <a:gd name="T1" fmla="*/ 0 h 37"/>
                <a:gd name="T2" fmla="*/ 36 w 121"/>
                <a:gd name="T3" fmla="*/ 11 h 37"/>
                <a:gd name="T4" fmla="*/ 79 w 121"/>
                <a:gd name="T5" fmla="*/ 23 h 37"/>
                <a:gd name="T6" fmla="*/ 96 w 121"/>
                <a:gd name="T7" fmla="*/ 28 h 37"/>
                <a:gd name="T8" fmla="*/ 109 w 121"/>
                <a:gd name="T9" fmla="*/ 31 h 37"/>
                <a:gd name="T10" fmla="*/ 121 w 121"/>
                <a:gd name="T11" fmla="*/ 34 h 37"/>
                <a:gd name="T12" fmla="*/ 77 w 121"/>
                <a:gd name="T13" fmla="*/ 37 h 37"/>
                <a:gd name="T14" fmla="*/ 31 w 121"/>
                <a:gd name="T15" fmla="*/ 33 h 37"/>
                <a:gd name="T16" fmla="*/ 0 w 121"/>
                <a:gd name="T17" fmla="*/ 27 h 37"/>
                <a:gd name="T18" fmla="*/ 6 w 121"/>
                <a:gd name="T1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37">
                  <a:moveTo>
                    <a:pt x="6" y="0"/>
                  </a:moveTo>
                  <a:cubicBezTo>
                    <a:pt x="16" y="4"/>
                    <a:pt x="26" y="8"/>
                    <a:pt x="36" y="11"/>
                  </a:cubicBezTo>
                  <a:cubicBezTo>
                    <a:pt x="52" y="16"/>
                    <a:pt x="66" y="20"/>
                    <a:pt x="79" y="23"/>
                  </a:cubicBezTo>
                  <a:cubicBezTo>
                    <a:pt x="85" y="25"/>
                    <a:pt x="91" y="26"/>
                    <a:pt x="96" y="28"/>
                  </a:cubicBezTo>
                  <a:cubicBezTo>
                    <a:pt x="101" y="29"/>
                    <a:pt x="105" y="30"/>
                    <a:pt x="109" y="31"/>
                  </a:cubicBezTo>
                  <a:cubicBezTo>
                    <a:pt x="117" y="33"/>
                    <a:pt x="121" y="34"/>
                    <a:pt x="121" y="34"/>
                  </a:cubicBezTo>
                  <a:cubicBezTo>
                    <a:pt x="121" y="34"/>
                    <a:pt x="103" y="37"/>
                    <a:pt x="77" y="37"/>
                  </a:cubicBezTo>
                  <a:cubicBezTo>
                    <a:pt x="63" y="37"/>
                    <a:pt x="48" y="36"/>
                    <a:pt x="31" y="33"/>
                  </a:cubicBezTo>
                  <a:cubicBezTo>
                    <a:pt x="21" y="32"/>
                    <a:pt x="11" y="29"/>
                    <a:pt x="0" y="27"/>
                  </a:cubicBezTo>
                  <a:lnTo>
                    <a:pt x="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306"/>
            <p:cNvSpPr>
              <a:spLocks/>
            </p:cNvSpPr>
            <p:nvPr/>
          </p:nvSpPr>
          <p:spPr bwMode="auto">
            <a:xfrm>
              <a:off x="1473923" y="3248494"/>
              <a:ext cx="75171" cy="58012"/>
            </a:xfrm>
            <a:custGeom>
              <a:avLst/>
              <a:gdLst>
                <a:gd name="T0" fmla="*/ 0 w 194"/>
                <a:gd name="T1" fmla="*/ 146 h 149"/>
                <a:gd name="T2" fmla="*/ 11 w 194"/>
                <a:gd name="T3" fmla="*/ 143 h 149"/>
                <a:gd name="T4" fmla="*/ 25 w 194"/>
                <a:gd name="T5" fmla="*/ 140 h 149"/>
                <a:gd name="T6" fmla="*/ 42 w 194"/>
                <a:gd name="T7" fmla="*/ 135 h 149"/>
                <a:gd name="T8" fmla="*/ 84 w 194"/>
                <a:gd name="T9" fmla="*/ 123 h 149"/>
                <a:gd name="T10" fmla="*/ 129 w 194"/>
                <a:gd name="T11" fmla="*/ 105 h 149"/>
                <a:gd name="T12" fmla="*/ 148 w 194"/>
                <a:gd name="T13" fmla="*/ 93 h 149"/>
                <a:gd name="T14" fmla="*/ 159 w 194"/>
                <a:gd name="T15" fmla="*/ 80 h 149"/>
                <a:gd name="T16" fmla="*/ 161 w 194"/>
                <a:gd name="T17" fmla="*/ 75 h 149"/>
                <a:gd name="T18" fmla="*/ 161 w 194"/>
                <a:gd name="T19" fmla="*/ 64 h 149"/>
                <a:gd name="T20" fmla="*/ 163 w 194"/>
                <a:gd name="T21" fmla="*/ 43 h 149"/>
                <a:gd name="T22" fmla="*/ 171 w 194"/>
                <a:gd name="T23" fmla="*/ 12 h 149"/>
                <a:gd name="T24" fmla="*/ 175 w 194"/>
                <a:gd name="T25" fmla="*/ 3 h 149"/>
                <a:gd name="T26" fmla="*/ 177 w 194"/>
                <a:gd name="T27" fmla="*/ 0 h 149"/>
                <a:gd name="T28" fmla="*/ 179 w 194"/>
                <a:gd name="T29" fmla="*/ 3 h 149"/>
                <a:gd name="T30" fmla="*/ 183 w 194"/>
                <a:gd name="T31" fmla="*/ 12 h 149"/>
                <a:gd name="T32" fmla="*/ 192 w 194"/>
                <a:gd name="T33" fmla="*/ 43 h 149"/>
                <a:gd name="T34" fmla="*/ 194 w 194"/>
                <a:gd name="T35" fmla="*/ 64 h 149"/>
                <a:gd name="T36" fmla="*/ 194 w 194"/>
                <a:gd name="T37" fmla="*/ 76 h 149"/>
                <a:gd name="T38" fmla="*/ 189 w 194"/>
                <a:gd name="T39" fmla="*/ 94 h 149"/>
                <a:gd name="T40" fmla="*/ 167 w 194"/>
                <a:gd name="T41" fmla="*/ 118 h 149"/>
                <a:gd name="T42" fmla="*/ 141 w 194"/>
                <a:gd name="T43" fmla="*/ 132 h 149"/>
                <a:gd name="T44" fmla="*/ 89 w 194"/>
                <a:gd name="T45" fmla="*/ 145 h 149"/>
                <a:gd name="T46" fmla="*/ 44 w 194"/>
                <a:gd name="T47" fmla="*/ 149 h 149"/>
                <a:gd name="T48" fmla="*/ 0 w 194"/>
                <a:gd name="T49" fmla="*/ 146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4" h="149">
                  <a:moveTo>
                    <a:pt x="0" y="146"/>
                  </a:moveTo>
                  <a:cubicBezTo>
                    <a:pt x="0" y="146"/>
                    <a:pt x="4" y="145"/>
                    <a:pt x="11" y="143"/>
                  </a:cubicBezTo>
                  <a:cubicBezTo>
                    <a:pt x="15" y="142"/>
                    <a:pt x="20" y="141"/>
                    <a:pt x="25" y="140"/>
                  </a:cubicBezTo>
                  <a:cubicBezTo>
                    <a:pt x="30" y="138"/>
                    <a:pt x="36" y="137"/>
                    <a:pt x="42" y="135"/>
                  </a:cubicBezTo>
                  <a:cubicBezTo>
                    <a:pt x="54" y="132"/>
                    <a:pt x="69" y="128"/>
                    <a:pt x="84" y="123"/>
                  </a:cubicBezTo>
                  <a:cubicBezTo>
                    <a:pt x="99" y="118"/>
                    <a:pt x="115" y="112"/>
                    <a:pt x="129" y="105"/>
                  </a:cubicBezTo>
                  <a:cubicBezTo>
                    <a:pt x="136" y="101"/>
                    <a:pt x="143" y="97"/>
                    <a:pt x="148" y="93"/>
                  </a:cubicBezTo>
                  <a:cubicBezTo>
                    <a:pt x="154" y="88"/>
                    <a:pt x="158" y="84"/>
                    <a:pt x="159" y="80"/>
                  </a:cubicBezTo>
                  <a:cubicBezTo>
                    <a:pt x="160" y="78"/>
                    <a:pt x="161" y="77"/>
                    <a:pt x="161" y="75"/>
                  </a:cubicBezTo>
                  <a:cubicBezTo>
                    <a:pt x="160" y="72"/>
                    <a:pt x="160" y="68"/>
                    <a:pt x="161" y="64"/>
                  </a:cubicBezTo>
                  <a:cubicBezTo>
                    <a:pt x="161" y="57"/>
                    <a:pt x="161" y="50"/>
                    <a:pt x="163" y="43"/>
                  </a:cubicBezTo>
                  <a:cubicBezTo>
                    <a:pt x="165" y="30"/>
                    <a:pt x="168" y="19"/>
                    <a:pt x="171" y="12"/>
                  </a:cubicBezTo>
                  <a:cubicBezTo>
                    <a:pt x="173" y="8"/>
                    <a:pt x="174" y="5"/>
                    <a:pt x="175" y="3"/>
                  </a:cubicBezTo>
                  <a:cubicBezTo>
                    <a:pt x="176" y="1"/>
                    <a:pt x="177" y="0"/>
                    <a:pt x="177" y="0"/>
                  </a:cubicBezTo>
                  <a:cubicBezTo>
                    <a:pt x="177" y="0"/>
                    <a:pt x="178" y="1"/>
                    <a:pt x="179" y="3"/>
                  </a:cubicBezTo>
                  <a:cubicBezTo>
                    <a:pt x="180" y="5"/>
                    <a:pt x="182" y="8"/>
                    <a:pt x="183" y="12"/>
                  </a:cubicBezTo>
                  <a:cubicBezTo>
                    <a:pt x="186" y="19"/>
                    <a:pt x="190" y="30"/>
                    <a:pt x="192" y="43"/>
                  </a:cubicBezTo>
                  <a:cubicBezTo>
                    <a:pt x="193" y="50"/>
                    <a:pt x="194" y="57"/>
                    <a:pt x="194" y="64"/>
                  </a:cubicBezTo>
                  <a:cubicBezTo>
                    <a:pt x="194" y="68"/>
                    <a:pt x="194" y="71"/>
                    <a:pt x="194" y="76"/>
                  </a:cubicBezTo>
                  <a:cubicBezTo>
                    <a:pt x="194" y="82"/>
                    <a:pt x="192" y="89"/>
                    <a:pt x="189" y="94"/>
                  </a:cubicBezTo>
                  <a:cubicBezTo>
                    <a:pt x="183" y="105"/>
                    <a:pt x="175" y="112"/>
                    <a:pt x="167" y="118"/>
                  </a:cubicBezTo>
                  <a:cubicBezTo>
                    <a:pt x="158" y="124"/>
                    <a:pt x="150" y="128"/>
                    <a:pt x="141" y="132"/>
                  </a:cubicBezTo>
                  <a:cubicBezTo>
                    <a:pt x="124" y="139"/>
                    <a:pt x="106" y="143"/>
                    <a:pt x="89" y="145"/>
                  </a:cubicBezTo>
                  <a:cubicBezTo>
                    <a:pt x="73" y="148"/>
                    <a:pt x="57" y="149"/>
                    <a:pt x="44" y="149"/>
                  </a:cubicBezTo>
                  <a:cubicBezTo>
                    <a:pt x="17" y="149"/>
                    <a:pt x="0" y="146"/>
                    <a:pt x="0" y="14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307"/>
            <p:cNvSpPr>
              <a:spLocks/>
            </p:cNvSpPr>
            <p:nvPr/>
          </p:nvSpPr>
          <p:spPr bwMode="auto">
            <a:xfrm>
              <a:off x="1406106" y="3228067"/>
              <a:ext cx="105403" cy="45756"/>
            </a:xfrm>
            <a:custGeom>
              <a:avLst/>
              <a:gdLst>
                <a:gd name="T0" fmla="*/ 80 w 274"/>
                <a:gd name="T1" fmla="*/ 117 h 117"/>
                <a:gd name="T2" fmla="*/ 63 w 274"/>
                <a:gd name="T3" fmla="*/ 114 h 117"/>
                <a:gd name="T4" fmla="*/ 45 w 274"/>
                <a:gd name="T5" fmla="*/ 108 h 117"/>
                <a:gd name="T6" fmla="*/ 23 w 274"/>
                <a:gd name="T7" fmla="*/ 99 h 117"/>
                <a:gd name="T8" fmla="*/ 10 w 274"/>
                <a:gd name="T9" fmla="*/ 90 h 117"/>
                <a:gd name="T10" fmla="*/ 1 w 274"/>
                <a:gd name="T11" fmla="*/ 77 h 117"/>
                <a:gd name="T12" fmla="*/ 0 w 274"/>
                <a:gd name="T13" fmla="*/ 67 h 117"/>
                <a:gd name="T14" fmla="*/ 4 w 274"/>
                <a:gd name="T15" fmla="*/ 58 h 117"/>
                <a:gd name="T16" fmla="*/ 11 w 274"/>
                <a:gd name="T17" fmla="*/ 51 h 117"/>
                <a:gd name="T18" fmla="*/ 17 w 274"/>
                <a:gd name="T19" fmla="*/ 46 h 117"/>
                <a:gd name="T20" fmla="*/ 50 w 274"/>
                <a:gd name="T21" fmla="*/ 31 h 117"/>
                <a:gd name="T22" fmla="*/ 84 w 274"/>
                <a:gd name="T23" fmla="*/ 21 h 117"/>
                <a:gd name="T24" fmla="*/ 214 w 274"/>
                <a:gd name="T25" fmla="*/ 3 h 117"/>
                <a:gd name="T26" fmla="*/ 258 w 274"/>
                <a:gd name="T27" fmla="*/ 0 h 117"/>
                <a:gd name="T28" fmla="*/ 274 w 274"/>
                <a:gd name="T29" fmla="*/ 0 h 117"/>
                <a:gd name="T30" fmla="*/ 258 w 274"/>
                <a:gd name="T31" fmla="*/ 2 h 117"/>
                <a:gd name="T32" fmla="*/ 215 w 274"/>
                <a:gd name="T33" fmla="*/ 9 h 117"/>
                <a:gd name="T34" fmla="*/ 187 w 274"/>
                <a:gd name="T35" fmla="*/ 14 h 117"/>
                <a:gd name="T36" fmla="*/ 155 w 274"/>
                <a:gd name="T37" fmla="*/ 19 h 117"/>
                <a:gd name="T38" fmla="*/ 121 w 274"/>
                <a:gd name="T39" fmla="*/ 25 h 117"/>
                <a:gd name="T40" fmla="*/ 87 w 274"/>
                <a:gd name="T41" fmla="*/ 32 h 117"/>
                <a:gd name="T42" fmla="*/ 53 w 274"/>
                <a:gd name="T43" fmla="*/ 41 h 117"/>
                <a:gd name="T44" fmla="*/ 23 w 274"/>
                <a:gd name="T45" fmla="*/ 54 h 117"/>
                <a:gd name="T46" fmla="*/ 16 w 274"/>
                <a:gd name="T47" fmla="*/ 59 h 117"/>
                <a:gd name="T48" fmla="*/ 12 w 274"/>
                <a:gd name="T49" fmla="*/ 63 h 117"/>
                <a:gd name="T50" fmla="*/ 9 w 274"/>
                <a:gd name="T51" fmla="*/ 75 h 117"/>
                <a:gd name="T52" fmla="*/ 15 w 274"/>
                <a:gd name="T53" fmla="*/ 85 h 117"/>
                <a:gd name="T54" fmla="*/ 26 w 274"/>
                <a:gd name="T55" fmla="*/ 93 h 117"/>
                <a:gd name="T56" fmla="*/ 64 w 274"/>
                <a:gd name="T57" fmla="*/ 111 h 117"/>
                <a:gd name="T58" fmla="*/ 80 w 274"/>
                <a:gd name="T59"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4" h="117">
                  <a:moveTo>
                    <a:pt x="80" y="117"/>
                  </a:moveTo>
                  <a:cubicBezTo>
                    <a:pt x="80" y="117"/>
                    <a:pt x="74" y="116"/>
                    <a:pt x="63" y="114"/>
                  </a:cubicBezTo>
                  <a:cubicBezTo>
                    <a:pt x="58" y="112"/>
                    <a:pt x="52" y="111"/>
                    <a:pt x="45" y="108"/>
                  </a:cubicBezTo>
                  <a:cubicBezTo>
                    <a:pt x="38" y="106"/>
                    <a:pt x="31" y="103"/>
                    <a:pt x="23" y="99"/>
                  </a:cubicBezTo>
                  <a:cubicBezTo>
                    <a:pt x="18" y="96"/>
                    <a:pt x="14" y="94"/>
                    <a:pt x="10" y="90"/>
                  </a:cubicBezTo>
                  <a:cubicBezTo>
                    <a:pt x="6" y="87"/>
                    <a:pt x="3" y="83"/>
                    <a:pt x="1" y="77"/>
                  </a:cubicBezTo>
                  <a:cubicBezTo>
                    <a:pt x="0" y="74"/>
                    <a:pt x="0" y="70"/>
                    <a:pt x="0" y="67"/>
                  </a:cubicBezTo>
                  <a:cubicBezTo>
                    <a:pt x="1" y="64"/>
                    <a:pt x="3" y="61"/>
                    <a:pt x="4" y="58"/>
                  </a:cubicBezTo>
                  <a:cubicBezTo>
                    <a:pt x="6" y="55"/>
                    <a:pt x="8" y="53"/>
                    <a:pt x="11" y="51"/>
                  </a:cubicBezTo>
                  <a:cubicBezTo>
                    <a:pt x="13" y="49"/>
                    <a:pt x="15" y="48"/>
                    <a:pt x="17" y="46"/>
                  </a:cubicBezTo>
                  <a:cubicBezTo>
                    <a:pt x="28" y="39"/>
                    <a:pt x="38" y="35"/>
                    <a:pt x="50" y="31"/>
                  </a:cubicBezTo>
                  <a:cubicBezTo>
                    <a:pt x="61" y="27"/>
                    <a:pt x="73" y="24"/>
                    <a:pt x="84" y="21"/>
                  </a:cubicBezTo>
                  <a:cubicBezTo>
                    <a:pt x="131" y="11"/>
                    <a:pt x="179" y="6"/>
                    <a:pt x="214" y="3"/>
                  </a:cubicBezTo>
                  <a:cubicBezTo>
                    <a:pt x="232" y="1"/>
                    <a:pt x="247" y="1"/>
                    <a:pt x="258" y="0"/>
                  </a:cubicBezTo>
                  <a:cubicBezTo>
                    <a:pt x="268" y="0"/>
                    <a:pt x="274" y="0"/>
                    <a:pt x="274" y="0"/>
                  </a:cubicBezTo>
                  <a:cubicBezTo>
                    <a:pt x="274" y="0"/>
                    <a:pt x="268" y="1"/>
                    <a:pt x="258" y="2"/>
                  </a:cubicBezTo>
                  <a:cubicBezTo>
                    <a:pt x="248" y="4"/>
                    <a:pt x="233" y="6"/>
                    <a:pt x="215" y="9"/>
                  </a:cubicBezTo>
                  <a:cubicBezTo>
                    <a:pt x="206" y="10"/>
                    <a:pt x="197" y="12"/>
                    <a:pt x="187" y="14"/>
                  </a:cubicBezTo>
                  <a:cubicBezTo>
                    <a:pt x="177" y="15"/>
                    <a:pt x="166" y="17"/>
                    <a:pt x="155" y="19"/>
                  </a:cubicBezTo>
                  <a:cubicBezTo>
                    <a:pt x="144" y="21"/>
                    <a:pt x="133" y="23"/>
                    <a:pt x="121" y="25"/>
                  </a:cubicBezTo>
                  <a:cubicBezTo>
                    <a:pt x="110" y="27"/>
                    <a:pt x="98" y="29"/>
                    <a:pt x="87" y="32"/>
                  </a:cubicBezTo>
                  <a:cubicBezTo>
                    <a:pt x="76" y="35"/>
                    <a:pt x="64" y="38"/>
                    <a:pt x="53" y="41"/>
                  </a:cubicBezTo>
                  <a:cubicBezTo>
                    <a:pt x="42" y="45"/>
                    <a:pt x="32" y="49"/>
                    <a:pt x="23" y="54"/>
                  </a:cubicBezTo>
                  <a:cubicBezTo>
                    <a:pt x="21" y="55"/>
                    <a:pt x="19" y="57"/>
                    <a:pt x="16" y="59"/>
                  </a:cubicBezTo>
                  <a:cubicBezTo>
                    <a:pt x="15" y="60"/>
                    <a:pt x="13" y="62"/>
                    <a:pt x="12" y="63"/>
                  </a:cubicBezTo>
                  <a:cubicBezTo>
                    <a:pt x="9" y="67"/>
                    <a:pt x="8" y="71"/>
                    <a:pt x="9" y="75"/>
                  </a:cubicBezTo>
                  <a:cubicBezTo>
                    <a:pt x="9" y="78"/>
                    <a:pt x="12" y="82"/>
                    <a:pt x="15" y="85"/>
                  </a:cubicBezTo>
                  <a:cubicBezTo>
                    <a:pt x="19" y="88"/>
                    <a:pt x="22" y="91"/>
                    <a:pt x="26" y="93"/>
                  </a:cubicBezTo>
                  <a:cubicBezTo>
                    <a:pt x="40" y="102"/>
                    <a:pt x="54" y="108"/>
                    <a:pt x="64" y="111"/>
                  </a:cubicBezTo>
                  <a:cubicBezTo>
                    <a:pt x="74" y="115"/>
                    <a:pt x="80" y="117"/>
                    <a:pt x="80" y="11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308"/>
            <p:cNvSpPr>
              <a:spLocks/>
            </p:cNvSpPr>
            <p:nvPr/>
          </p:nvSpPr>
          <p:spPr bwMode="auto">
            <a:xfrm>
              <a:off x="1410191" y="3232153"/>
              <a:ext cx="132367" cy="28598"/>
            </a:xfrm>
            <a:custGeom>
              <a:avLst/>
              <a:gdLst>
                <a:gd name="T0" fmla="*/ 272 w 343"/>
                <a:gd name="T1" fmla="*/ 74 h 74"/>
                <a:gd name="T2" fmla="*/ 125 w 343"/>
                <a:gd name="T3" fmla="*/ 37 h 74"/>
                <a:gd name="T4" fmla="*/ 16 w 343"/>
                <a:gd name="T5" fmla="*/ 7 h 74"/>
                <a:gd name="T6" fmla="*/ 1 w 343"/>
                <a:gd name="T7" fmla="*/ 8 h 74"/>
                <a:gd name="T8" fmla="*/ 0 w 343"/>
                <a:gd name="T9" fmla="*/ 1 h 74"/>
                <a:gd name="T10" fmla="*/ 16 w 343"/>
                <a:gd name="T11" fmla="*/ 1 h 74"/>
                <a:gd name="T12" fmla="*/ 128 w 343"/>
                <a:gd name="T13" fmla="*/ 31 h 74"/>
                <a:gd name="T14" fmla="*/ 272 w 343"/>
                <a:gd name="T15" fmla="*/ 67 h 74"/>
                <a:gd name="T16" fmla="*/ 330 w 343"/>
                <a:gd name="T17" fmla="*/ 51 h 74"/>
                <a:gd name="T18" fmla="*/ 332 w 343"/>
                <a:gd name="T19" fmla="*/ 35 h 74"/>
                <a:gd name="T20" fmla="*/ 338 w 343"/>
                <a:gd name="T21" fmla="*/ 32 h 74"/>
                <a:gd name="T22" fmla="*/ 336 w 343"/>
                <a:gd name="T23" fmla="*/ 54 h 74"/>
                <a:gd name="T24" fmla="*/ 272 w 343"/>
                <a:gd name="T25"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 h="74">
                  <a:moveTo>
                    <a:pt x="272" y="74"/>
                  </a:moveTo>
                  <a:cubicBezTo>
                    <a:pt x="207" y="74"/>
                    <a:pt x="166" y="55"/>
                    <a:pt x="125" y="37"/>
                  </a:cubicBezTo>
                  <a:cubicBezTo>
                    <a:pt x="91" y="22"/>
                    <a:pt x="59" y="7"/>
                    <a:pt x="16" y="7"/>
                  </a:cubicBezTo>
                  <a:cubicBezTo>
                    <a:pt x="11" y="7"/>
                    <a:pt x="3" y="7"/>
                    <a:pt x="1" y="8"/>
                  </a:cubicBezTo>
                  <a:cubicBezTo>
                    <a:pt x="0" y="1"/>
                    <a:pt x="0" y="1"/>
                    <a:pt x="0" y="1"/>
                  </a:cubicBezTo>
                  <a:cubicBezTo>
                    <a:pt x="3" y="0"/>
                    <a:pt x="14" y="0"/>
                    <a:pt x="16" y="1"/>
                  </a:cubicBezTo>
                  <a:cubicBezTo>
                    <a:pt x="60" y="1"/>
                    <a:pt x="93" y="15"/>
                    <a:pt x="128" y="31"/>
                  </a:cubicBezTo>
                  <a:cubicBezTo>
                    <a:pt x="168" y="49"/>
                    <a:pt x="209" y="67"/>
                    <a:pt x="272" y="67"/>
                  </a:cubicBezTo>
                  <a:cubicBezTo>
                    <a:pt x="311" y="67"/>
                    <a:pt x="325" y="58"/>
                    <a:pt x="330" y="51"/>
                  </a:cubicBezTo>
                  <a:cubicBezTo>
                    <a:pt x="335" y="43"/>
                    <a:pt x="332" y="35"/>
                    <a:pt x="332" y="35"/>
                  </a:cubicBezTo>
                  <a:cubicBezTo>
                    <a:pt x="338" y="32"/>
                    <a:pt x="338" y="32"/>
                    <a:pt x="338" y="32"/>
                  </a:cubicBezTo>
                  <a:cubicBezTo>
                    <a:pt x="338" y="32"/>
                    <a:pt x="343" y="43"/>
                    <a:pt x="336" y="54"/>
                  </a:cubicBezTo>
                  <a:cubicBezTo>
                    <a:pt x="327" y="67"/>
                    <a:pt x="306" y="74"/>
                    <a:pt x="272" y="7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309"/>
            <p:cNvSpPr>
              <a:spLocks/>
            </p:cNvSpPr>
            <p:nvPr/>
          </p:nvSpPr>
          <p:spPr bwMode="auto">
            <a:xfrm>
              <a:off x="1405289" y="3332653"/>
              <a:ext cx="43305" cy="13890"/>
            </a:xfrm>
            <a:custGeom>
              <a:avLst/>
              <a:gdLst>
                <a:gd name="T0" fmla="*/ 1 w 113"/>
                <a:gd name="T1" fmla="*/ 0 h 36"/>
                <a:gd name="T2" fmla="*/ 28 w 113"/>
                <a:gd name="T3" fmla="*/ 10 h 36"/>
                <a:gd name="T4" fmla="*/ 71 w 113"/>
                <a:gd name="T5" fmla="*/ 22 h 36"/>
                <a:gd name="T6" fmla="*/ 88 w 113"/>
                <a:gd name="T7" fmla="*/ 27 h 36"/>
                <a:gd name="T8" fmla="*/ 101 w 113"/>
                <a:gd name="T9" fmla="*/ 30 h 36"/>
                <a:gd name="T10" fmla="*/ 113 w 113"/>
                <a:gd name="T11" fmla="*/ 33 h 36"/>
                <a:gd name="T12" fmla="*/ 69 w 113"/>
                <a:gd name="T13" fmla="*/ 36 h 36"/>
                <a:gd name="T14" fmla="*/ 23 w 113"/>
                <a:gd name="T15" fmla="*/ 32 h 36"/>
                <a:gd name="T16" fmla="*/ 0 w 113"/>
                <a:gd name="T17" fmla="*/ 28 h 36"/>
                <a:gd name="T18" fmla="*/ 1 w 113"/>
                <a:gd name="T1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36">
                  <a:moveTo>
                    <a:pt x="1" y="0"/>
                  </a:moveTo>
                  <a:cubicBezTo>
                    <a:pt x="10" y="4"/>
                    <a:pt x="20" y="7"/>
                    <a:pt x="28" y="10"/>
                  </a:cubicBezTo>
                  <a:cubicBezTo>
                    <a:pt x="44" y="15"/>
                    <a:pt x="58" y="19"/>
                    <a:pt x="71" y="22"/>
                  </a:cubicBezTo>
                  <a:cubicBezTo>
                    <a:pt x="77" y="24"/>
                    <a:pt x="83" y="25"/>
                    <a:pt x="88" y="27"/>
                  </a:cubicBezTo>
                  <a:cubicBezTo>
                    <a:pt x="93" y="28"/>
                    <a:pt x="97" y="29"/>
                    <a:pt x="101" y="30"/>
                  </a:cubicBezTo>
                  <a:cubicBezTo>
                    <a:pt x="109" y="32"/>
                    <a:pt x="113" y="33"/>
                    <a:pt x="113" y="33"/>
                  </a:cubicBezTo>
                  <a:cubicBezTo>
                    <a:pt x="113" y="33"/>
                    <a:pt x="95" y="36"/>
                    <a:pt x="69" y="36"/>
                  </a:cubicBezTo>
                  <a:cubicBezTo>
                    <a:pt x="55" y="36"/>
                    <a:pt x="40" y="35"/>
                    <a:pt x="23" y="32"/>
                  </a:cubicBezTo>
                  <a:cubicBezTo>
                    <a:pt x="16" y="31"/>
                    <a:pt x="8" y="30"/>
                    <a:pt x="0" y="28"/>
                  </a:cubicBezTo>
                  <a:lnTo>
                    <a:pt x="1"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310"/>
            <p:cNvSpPr>
              <a:spLocks/>
            </p:cNvSpPr>
            <p:nvPr/>
          </p:nvSpPr>
          <p:spPr bwMode="auto">
            <a:xfrm>
              <a:off x="1473923" y="3288532"/>
              <a:ext cx="75171" cy="58012"/>
            </a:xfrm>
            <a:custGeom>
              <a:avLst/>
              <a:gdLst>
                <a:gd name="T0" fmla="*/ 0 w 194"/>
                <a:gd name="T1" fmla="*/ 146 h 149"/>
                <a:gd name="T2" fmla="*/ 11 w 194"/>
                <a:gd name="T3" fmla="*/ 143 h 149"/>
                <a:gd name="T4" fmla="*/ 25 w 194"/>
                <a:gd name="T5" fmla="*/ 140 h 149"/>
                <a:gd name="T6" fmla="*/ 42 w 194"/>
                <a:gd name="T7" fmla="*/ 135 h 149"/>
                <a:gd name="T8" fmla="*/ 84 w 194"/>
                <a:gd name="T9" fmla="*/ 123 h 149"/>
                <a:gd name="T10" fmla="*/ 129 w 194"/>
                <a:gd name="T11" fmla="*/ 105 h 149"/>
                <a:gd name="T12" fmla="*/ 148 w 194"/>
                <a:gd name="T13" fmla="*/ 93 h 149"/>
                <a:gd name="T14" fmla="*/ 159 w 194"/>
                <a:gd name="T15" fmla="*/ 80 h 149"/>
                <a:gd name="T16" fmla="*/ 161 w 194"/>
                <a:gd name="T17" fmla="*/ 76 h 149"/>
                <a:gd name="T18" fmla="*/ 161 w 194"/>
                <a:gd name="T19" fmla="*/ 64 h 149"/>
                <a:gd name="T20" fmla="*/ 163 w 194"/>
                <a:gd name="T21" fmla="*/ 43 h 149"/>
                <a:gd name="T22" fmla="*/ 171 w 194"/>
                <a:gd name="T23" fmla="*/ 12 h 149"/>
                <a:gd name="T24" fmla="*/ 175 w 194"/>
                <a:gd name="T25" fmla="*/ 3 h 149"/>
                <a:gd name="T26" fmla="*/ 177 w 194"/>
                <a:gd name="T27" fmla="*/ 0 h 149"/>
                <a:gd name="T28" fmla="*/ 179 w 194"/>
                <a:gd name="T29" fmla="*/ 3 h 149"/>
                <a:gd name="T30" fmla="*/ 183 w 194"/>
                <a:gd name="T31" fmla="*/ 12 h 149"/>
                <a:gd name="T32" fmla="*/ 192 w 194"/>
                <a:gd name="T33" fmla="*/ 43 h 149"/>
                <a:gd name="T34" fmla="*/ 194 w 194"/>
                <a:gd name="T35" fmla="*/ 64 h 149"/>
                <a:gd name="T36" fmla="*/ 194 w 194"/>
                <a:gd name="T37" fmla="*/ 76 h 149"/>
                <a:gd name="T38" fmla="*/ 189 w 194"/>
                <a:gd name="T39" fmla="*/ 95 h 149"/>
                <a:gd name="T40" fmla="*/ 167 w 194"/>
                <a:gd name="T41" fmla="*/ 118 h 149"/>
                <a:gd name="T42" fmla="*/ 141 w 194"/>
                <a:gd name="T43" fmla="*/ 132 h 149"/>
                <a:gd name="T44" fmla="*/ 89 w 194"/>
                <a:gd name="T45" fmla="*/ 145 h 149"/>
                <a:gd name="T46" fmla="*/ 44 w 194"/>
                <a:gd name="T47" fmla="*/ 149 h 149"/>
                <a:gd name="T48" fmla="*/ 0 w 194"/>
                <a:gd name="T49" fmla="*/ 146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4" h="149">
                  <a:moveTo>
                    <a:pt x="0" y="146"/>
                  </a:moveTo>
                  <a:cubicBezTo>
                    <a:pt x="0" y="146"/>
                    <a:pt x="4" y="145"/>
                    <a:pt x="11" y="143"/>
                  </a:cubicBezTo>
                  <a:cubicBezTo>
                    <a:pt x="15" y="142"/>
                    <a:pt x="20" y="141"/>
                    <a:pt x="25" y="140"/>
                  </a:cubicBezTo>
                  <a:cubicBezTo>
                    <a:pt x="30" y="138"/>
                    <a:pt x="36" y="137"/>
                    <a:pt x="42" y="135"/>
                  </a:cubicBezTo>
                  <a:cubicBezTo>
                    <a:pt x="54" y="132"/>
                    <a:pt x="69" y="128"/>
                    <a:pt x="84" y="123"/>
                  </a:cubicBezTo>
                  <a:cubicBezTo>
                    <a:pt x="99" y="118"/>
                    <a:pt x="115" y="112"/>
                    <a:pt x="129" y="105"/>
                  </a:cubicBezTo>
                  <a:cubicBezTo>
                    <a:pt x="136" y="101"/>
                    <a:pt x="143" y="97"/>
                    <a:pt x="148" y="93"/>
                  </a:cubicBezTo>
                  <a:cubicBezTo>
                    <a:pt x="154" y="89"/>
                    <a:pt x="158" y="84"/>
                    <a:pt x="159" y="80"/>
                  </a:cubicBezTo>
                  <a:cubicBezTo>
                    <a:pt x="160" y="78"/>
                    <a:pt x="161" y="77"/>
                    <a:pt x="161" y="76"/>
                  </a:cubicBezTo>
                  <a:cubicBezTo>
                    <a:pt x="160" y="72"/>
                    <a:pt x="160" y="68"/>
                    <a:pt x="161" y="64"/>
                  </a:cubicBezTo>
                  <a:cubicBezTo>
                    <a:pt x="161" y="57"/>
                    <a:pt x="161" y="50"/>
                    <a:pt x="163" y="43"/>
                  </a:cubicBezTo>
                  <a:cubicBezTo>
                    <a:pt x="165" y="30"/>
                    <a:pt x="168" y="19"/>
                    <a:pt x="171" y="12"/>
                  </a:cubicBezTo>
                  <a:cubicBezTo>
                    <a:pt x="173" y="8"/>
                    <a:pt x="174" y="5"/>
                    <a:pt x="175" y="3"/>
                  </a:cubicBezTo>
                  <a:cubicBezTo>
                    <a:pt x="176" y="1"/>
                    <a:pt x="177" y="0"/>
                    <a:pt x="177" y="0"/>
                  </a:cubicBezTo>
                  <a:cubicBezTo>
                    <a:pt x="177" y="0"/>
                    <a:pt x="178" y="1"/>
                    <a:pt x="179" y="3"/>
                  </a:cubicBezTo>
                  <a:cubicBezTo>
                    <a:pt x="180" y="5"/>
                    <a:pt x="182" y="8"/>
                    <a:pt x="183" y="12"/>
                  </a:cubicBezTo>
                  <a:cubicBezTo>
                    <a:pt x="186" y="19"/>
                    <a:pt x="190" y="30"/>
                    <a:pt x="192" y="43"/>
                  </a:cubicBezTo>
                  <a:cubicBezTo>
                    <a:pt x="193" y="50"/>
                    <a:pt x="194" y="57"/>
                    <a:pt x="194" y="64"/>
                  </a:cubicBezTo>
                  <a:cubicBezTo>
                    <a:pt x="194" y="68"/>
                    <a:pt x="194" y="72"/>
                    <a:pt x="194" y="76"/>
                  </a:cubicBezTo>
                  <a:cubicBezTo>
                    <a:pt x="194" y="83"/>
                    <a:pt x="192" y="89"/>
                    <a:pt x="189" y="95"/>
                  </a:cubicBezTo>
                  <a:cubicBezTo>
                    <a:pt x="183" y="106"/>
                    <a:pt x="175" y="113"/>
                    <a:pt x="167" y="118"/>
                  </a:cubicBezTo>
                  <a:cubicBezTo>
                    <a:pt x="158" y="124"/>
                    <a:pt x="150" y="128"/>
                    <a:pt x="141" y="132"/>
                  </a:cubicBezTo>
                  <a:cubicBezTo>
                    <a:pt x="124" y="139"/>
                    <a:pt x="106" y="143"/>
                    <a:pt x="89" y="145"/>
                  </a:cubicBezTo>
                  <a:cubicBezTo>
                    <a:pt x="73" y="148"/>
                    <a:pt x="57" y="149"/>
                    <a:pt x="44" y="149"/>
                  </a:cubicBezTo>
                  <a:cubicBezTo>
                    <a:pt x="17" y="149"/>
                    <a:pt x="0" y="146"/>
                    <a:pt x="0" y="14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311"/>
            <p:cNvSpPr>
              <a:spLocks/>
            </p:cNvSpPr>
            <p:nvPr/>
          </p:nvSpPr>
          <p:spPr bwMode="auto">
            <a:xfrm>
              <a:off x="1375057" y="3357982"/>
              <a:ext cx="73537" cy="28598"/>
            </a:xfrm>
            <a:custGeom>
              <a:avLst/>
              <a:gdLst>
                <a:gd name="T0" fmla="*/ 29 w 190"/>
                <a:gd name="T1" fmla="*/ 0 h 73"/>
                <a:gd name="T2" fmla="*/ 30 w 190"/>
                <a:gd name="T3" fmla="*/ 5 h 73"/>
                <a:gd name="T4" fmla="*/ 39 w 190"/>
                <a:gd name="T5" fmla="*/ 15 h 73"/>
                <a:gd name="T6" fmla="*/ 41 w 190"/>
                <a:gd name="T7" fmla="*/ 17 h 73"/>
                <a:gd name="T8" fmla="*/ 61 w 190"/>
                <a:gd name="T9" fmla="*/ 29 h 73"/>
                <a:gd name="T10" fmla="*/ 105 w 190"/>
                <a:gd name="T11" fmla="*/ 48 h 73"/>
                <a:gd name="T12" fmla="*/ 148 w 190"/>
                <a:gd name="T13" fmla="*/ 60 h 73"/>
                <a:gd name="T14" fmla="*/ 165 w 190"/>
                <a:gd name="T15" fmla="*/ 64 h 73"/>
                <a:gd name="T16" fmla="*/ 178 w 190"/>
                <a:gd name="T17" fmla="*/ 68 h 73"/>
                <a:gd name="T18" fmla="*/ 190 w 190"/>
                <a:gd name="T19" fmla="*/ 71 h 73"/>
                <a:gd name="T20" fmla="*/ 146 w 190"/>
                <a:gd name="T21" fmla="*/ 73 h 73"/>
                <a:gd name="T22" fmla="*/ 100 w 190"/>
                <a:gd name="T23" fmla="*/ 70 h 73"/>
                <a:gd name="T24" fmla="*/ 48 w 190"/>
                <a:gd name="T25" fmla="*/ 56 h 73"/>
                <a:gd name="T26" fmla="*/ 23 w 190"/>
                <a:gd name="T27" fmla="*/ 43 h 73"/>
                <a:gd name="T28" fmla="*/ 6 w 190"/>
                <a:gd name="T29" fmla="*/ 27 h 73"/>
                <a:gd name="T30" fmla="*/ 0 w 190"/>
                <a:gd name="T31" fmla="*/ 19 h 73"/>
                <a:gd name="T32" fmla="*/ 29 w 190"/>
                <a:gd name="T33"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0" h="73">
                  <a:moveTo>
                    <a:pt x="29" y="0"/>
                  </a:moveTo>
                  <a:cubicBezTo>
                    <a:pt x="29" y="1"/>
                    <a:pt x="29" y="3"/>
                    <a:pt x="30" y="5"/>
                  </a:cubicBezTo>
                  <a:cubicBezTo>
                    <a:pt x="31" y="8"/>
                    <a:pt x="35" y="12"/>
                    <a:pt x="39" y="15"/>
                  </a:cubicBezTo>
                  <a:cubicBezTo>
                    <a:pt x="40" y="16"/>
                    <a:pt x="40" y="17"/>
                    <a:pt x="41" y="17"/>
                  </a:cubicBezTo>
                  <a:cubicBezTo>
                    <a:pt x="47" y="22"/>
                    <a:pt x="54" y="26"/>
                    <a:pt x="61" y="29"/>
                  </a:cubicBezTo>
                  <a:cubicBezTo>
                    <a:pt x="75" y="37"/>
                    <a:pt x="90" y="43"/>
                    <a:pt x="105" y="48"/>
                  </a:cubicBezTo>
                  <a:cubicBezTo>
                    <a:pt x="121" y="53"/>
                    <a:pt x="135" y="57"/>
                    <a:pt x="148" y="60"/>
                  </a:cubicBezTo>
                  <a:cubicBezTo>
                    <a:pt x="154" y="62"/>
                    <a:pt x="160" y="63"/>
                    <a:pt x="165" y="64"/>
                  </a:cubicBezTo>
                  <a:cubicBezTo>
                    <a:pt x="170" y="66"/>
                    <a:pt x="174" y="67"/>
                    <a:pt x="178" y="68"/>
                  </a:cubicBezTo>
                  <a:cubicBezTo>
                    <a:pt x="186" y="70"/>
                    <a:pt x="190" y="71"/>
                    <a:pt x="190" y="71"/>
                  </a:cubicBezTo>
                  <a:cubicBezTo>
                    <a:pt x="190" y="71"/>
                    <a:pt x="172" y="73"/>
                    <a:pt x="146" y="73"/>
                  </a:cubicBezTo>
                  <a:cubicBezTo>
                    <a:pt x="132" y="73"/>
                    <a:pt x="117" y="72"/>
                    <a:pt x="100" y="70"/>
                  </a:cubicBezTo>
                  <a:cubicBezTo>
                    <a:pt x="84" y="67"/>
                    <a:pt x="66" y="63"/>
                    <a:pt x="48" y="56"/>
                  </a:cubicBezTo>
                  <a:cubicBezTo>
                    <a:pt x="40" y="53"/>
                    <a:pt x="31" y="49"/>
                    <a:pt x="23" y="43"/>
                  </a:cubicBezTo>
                  <a:cubicBezTo>
                    <a:pt x="17" y="39"/>
                    <a:pt x="11" y="34"/>
                    <a:pt x="6" y="27"/>
                  </a:cubicBezTo>
                  <a:cubicBezTo>
                    <a:pt x="4" y="25"/>
                    <a:pt x="2" y="22"/>
                    <a:pt x="0" y="19"/>
                  </a:cubicBezTo>
                  <a:lnTo>
                    <a:pt x="29"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312"/>
            <p:cNvSpPr>
              <a:spLocks/>
            </p:cNvSpPr>
            <p:nvPr/>
          </p:nvSpPr>
          <p:spPr bwMode="auto">
            <a:xfrm>
              <a:off x="1473923" y="3328568"/>
              <a:ext cx="75171" cy="58012"/>
            </a:xfrm>
            <a:custGeom>
              <a:avLst/>
              <a:gdLst>
                <a:gd name="T0" fmla="*/ 0 w 194"/>
                <a:gd name="T1" fmla="*/ 147 h 149"/>
                <a:gd name="T2" fmla="*/ 11 w 194"/>
                <a:gd name="T3" fmla="*/ 144 h 149"/>
                <a:gd name="T4" fmla="*/ 25 w 194"/>
                <a:gd name="T5" fmla="*/ 140 h 149"/>
                <a:gd name="T6" fmla="*/ 42 w 194"/>
                <a:gd name="T7" fmla="*/ 136 h 149"/>
                <a:gd name="T8" fmla="*/ 84 w 194"/>
                <a:gd name="T9" fmla="*/ 124 h 149"/>
                <a:gd name="T10" fmla="*/ 129 w 194"/>
                <a:gd name="T11" fmla="*/ 105 h 149"/>
                <a:gd name="T12" fmla="*/ 148 w 194"/>
                <a:gd name="T13" fmla="*/ 93 h 149"/>
                <a:gd name="T14" fmla="*/ 159 w 194"/>
                <a:gd name="T15" fmla="*/ 81 h 149"/>
                <a:gd name="T16" fmla="*/ 161 w 194"/>
                <a:gd name="T17" fmla="*/ 76 h 149"/>
                <a:gd name="T18" fmla="*/ 161 w 194"/>
                <a:gd name="T19" fmla="*/ 65 h 149"/>
                <a:gd name="T20" fmla="*/ 163 w 194"/>
                <a:gd name="T21" fmla="*/ 44 h 149"/>
                <a:gd name="T22" fmla="*/ 171 w 194"/>
                <a:gd name="T23" fmla="*/ 12 h 149"/>
                <a:gd name="T24" fmla="*/ 175 w 194"/>
                <a:gd name="T25" fmla="*/ 4 h 149"/>
                <a:gd name="T26" fmla="*/ 177 w 194"/>
                <a:gd name="T27" fmla="*/ 0 h 149"/>
                <a:gd name="T28" fmla="*/ 179 w 194"/>
                <a:gd name="T29" fmla="*/ 4 h 149"/>
                <a:gd name="T30" fmla="*/ 183 w 194"/>
                <a:gd name="T31" fmla="*/ 12 h 149"/>
                <a:gd name="T32" fmla="*/ 192 w 194"/>
                <a:gd name="T33" fmla="*/ 44 h 149"/>
                <a:gd name="T34" fmla="*/ 194 w 194"/>
                <a:gd name="T35" fmla="*/ 65 h 149"/>
                <a:gd name="T36" fmla="*/ 194 w 194"/>
                <a:gd name="T37" fmla="*/ 77 h 149"/>
                <a:gd name="T38" fmla="*/ 189 w 194"/>
                <a:gd name="T39" fmla="*/ 95 h 149"/>
                <a:gd name="T40" fmla="*/ 167 w 194"/>
                <a:gd name="T41" fmla="*/ 119 h 149"/>
                <a:gd name="T42" fmla="*/ 141 w 194"/>
                <a:gd name="T43" fmla="*/ 132 h 149"/>
                <a:gd name="T44" fmla="*/ 89 w 194"/>
                <a:gd name="T45" fmla="*/ 146 h 149"/>
                <a:gd name="T46" fmla="*/ 44 w 194"/>
                <a:gd name="T47" fmla="*/ 149 h 149"/>
                <a:gd name="T48" fmla="*/ 0 w 194"/>
                <a:gd name="T49" fmla="*/ 147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4" h="149">
                  <a:moveTo>
                    <a:pt x="0" y="147"/>
                  </a:moveTo>
                  <a:cubicBezTo>
                    <a:pt x="0" y="147"/>
                    <a:pt x="4" y="146"/>
                    <a:pt x="11" y="144"/>
                  </a:cubicBezTo>
                  <a:cubicBezTo>
                    <a:pt x="15" y="143"/>
                    <a:pt x="20" y="142"/>
                    <a:pt x="25" y="140"/>
                  </a:cubicBezTo>
                  <a:cubicBezTo>
                    <a:pt x="30" y="139"/>
                    <a:pt x="36" y="138"/>
                    <a:pt x="42" y="136"/>
                  </a:cubicBezTo>
                  <a:cubicBezTo>
                    <a:pt x="54" y="133"/>
                    <a:pt x="69" y="129"/>
                    <a:pt x="84" y="124"/>
                  </a:cubicBezTo>
                  <a:cubicBezTo>
                    <a:pt x="99" y="119"/>
                    <a:pt x="115" y="113"/>
                    <a:pt x="129" y="105"/>
                  </a:cubicBezTo>
                  <a:cubicBezTo>
                    <a:pt x="136" y="102"/>
                    <a:pt x="143" y="98"/>
                    <a:pt x="148" y="93"/>
                  </a:cubicBezTo>
                  <a:cubicBezTo>
                    <a:pt x="154" y="89"/>
                    <a:pt x="158" y="84"/>
                    <a:pt x="159" y="81"/>
                  </a:cubicBezTo>
                  <a:cubicBezTo>
                    <a:pt x="160" y="79"/>
                    <a:pt x="161" y="77"/>
                    <a:pt x="161" y="76"/>
                  </a:cubicBezTo>
                  <a:cubicBezTo>
                    <a:pt x="160" y="73"/>
                    <a:pt x="160" y="69"/>
                    <a:pt x="161" y="65"/>
                  </a:cubicBezTo>
                  <a:cubicBezTo>
                    <a:pt x="161" y="57"/>
                    <a:pt x="161" y="50"/>
                    <a:pt x="163" y="44"/>
                  </a:cubicBezTo>
                  <a:cubicBezTo>
                    <a:pt x="165" y="31"/>
                    <a:pt x="168" y="20"/>
                    <a:pt x="171" y="12"/>
                  </a:cubicBezTo>
                  <a:cubicBezTo>
                    <a:pt x="173" y="9"/>
                    <a:pt x="174" y="6"/>
                    <a:pt x="175" y="4"/>
                  </a:cubicBezTo>
                  <a:cubicBezTo>
                    <a:pt x="176" y="2"/>
                    <a:pt x="177" y="0"/>
                    <a:pt x="177" y="0"/>
                  </a:cubicBezTo>
                  <a:cubicBezTo>
                    <a:pt x="177" y="0"/>
                    <a:pt x="178" y="2"/>
                    <a:pt x="179" y="4"/>
                  </a:cubicBezTo>
                  <a:cubicBezTo>
                    <a:pt x="180" y="6"/>
                    <a:pt x="182" y="9"/>
                    <a:pt x="183" y="12"/>
                  </a:cubicBezTo>
                  <a:cubicBezTo>
                    <a:pt x="186" y="20"/>
                    <a:pt x="190" y="31"/>
                    <a:pt x="192" y="44"/>
                  </a:cubicBezTo>
                  <a:cubicBezTo>
                    <a:pt x="193" y="50"/>
                    <a:pt x="194" y="57"/>
                    <a:pt x="194" y="65"/>
                  </a:cubicBezTo>
                  <a:cubicBezTo>
                    <a:pt x="194" y="69"/>
                    <a:pt x="194" y="72"/>
                    <a:pt x="194" y="77"/>
                  </a:cubicBezTo>
                  <a:cubicBezTo>
                    <a:pt x="194" y="83"/>
                    <a:pt x="192" y="90"/>
                    <a:pt x="189" y="95"/>
                  </a:cubicBezTo>
                  <a:cubicBezTo>
                    <a:pt x="183" y="106"/>
                    <a:pt x="175" y="113"/>
                    <a:pt x="167" y="119"/>
                  </a:cubicBezTo>
                  <a:cubicBezTo>
                    <a:pt x="158" y="125"/>
                    <a:pt x="150" y="129"/>
                    <a:pt x="141" y="132"/>
                  </a:cubicBezTo>
                  <a:cubicBezTo>
                    <a:pt x="124" y="139"/>
                    <a:pt x="106" y="143"/>
                    <a:pt x="89" y="146"/>
                  </a:cubicBezTo>
                  <a:cubicBezTo>
                    <a:pt x="73" y="148"/>
                    <a:pt x="57" y="149"/>
                    <a:pt x="44" y="149"/>
                  </a:cubicBezTo>
                  <a:cubicBezTo>
                    <a:pt x="17" y="149"/>
                    <a:pt x="0" y="147"/>
                    <a:pt x="0" y="14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8" name="Freeform 313"/>
          <p:cNvSpPr>
            <a:spLocks noEditPoints="1"/>
          </p:cNvSpPr>
          <p:nvPr/>
        </p:nvSpPr>
        <p:spPr bwMode="auto">
          <a:xfrm>
            <a:off x="4712927" y="988491"/>
            <a:ext cx="3858929" cy="3788626"/>
          </a:xfrm>
          <a:custGeom>
            <a:avLst/>
            <a:gdLst>
              <a:gd name="T0" fmla="*/ 8557 w 8711"/>
              <a:gd name="T1" fmla="*/ 5550 h 8770"/>
              <a:gd name="T2" fmla="*/ 7500 w 8711"/>
              <a:gd name="T3" fmla="*/ 7433 h 8770"/>
              <a:gd name="T4" fmla="*/ 6374 w 8711"/>
              <a:gd name="T5" fmla="*/ 8283 h 8770"/>
              <a:gd name="T6" fmla="*/ 5784 w 8711"/>
              <a:gd name="T7" fmla="*/ 8537 h 8770"/>
              <a:gd name="T8" fmla="*/ 5202 w 8711"/>
              <a:gd name="T9" fmla="*/ 8692 h 8770"/>
              <a:gd name="T10" fmla="*/ 4724 w 8711"/>
              <a:gd name="T11" fmla="*/ 8756 h 8770"/>
              <a:gd name="T12" fmla="*/ 4336 w 8711"/>
              <a:gd name="T13" fmla="*/ 8769 h 8770"/>
              <a:gd name="T14" fmla="*/ 3157 w 8711"/>
              <a:gd name="T15" fmla="*/ 8590 h 8770"/>
              <a:gd name="T16" fmla="*/ 1451 w 8711"/>
              <a:gd name="T17" fmla="*/ 7627 h 8770"/>
              <a:gd name="T18" fmla="*/ 1020 w 8711"/>
              <a:gd name="T19" fmla="*/ 7177 h 8770"/>
              <a:gd name="T20" fmla="*/ 738 w 8711"/>
              <a:gd name="T21" fmla="*/ 6799 h 8770"/>
              <a:gd name="T22" fmla="*/ 461 w 8711"/>
              <a:gd name="T23" fmla="*/ 6319 h 8770"/>
              <a:gd name="T24" fmla="*/ 245 w 8711"/>
              <a:gd name="T25" fmla="*/ 5806 h 8770"/>
              <a:gd name="T26" fmla="*/ 113 w 8711"/>
              <a:gd name="T27" fmla="*/ 5345 h 8770"/>
              <a:gd name="T28" fmla="*/ 25 w 8711"/>
              <a:gd name="T29" fmla="*/ 4832 h 8770"/>
              <a:gd name="T30" fmla="*/ 3 w 8711"/>
              <a:gd name="T31" fmla="*/ 4230 h 8770"/>
              <a:gd name="T32" fmla="*/ 43 w 8711"/>
              <a:gd name="T33" fmla="*/ 3750 h 8770"/>
              <a:gd name="T34" fmla="*/ 135 w 8711"/>
              <a:gd name="T35" fmla="*/ 3277 h 8770"/>
              <a:gd name="T36" fmla="*/ 281 w 8711"/>
              <a:gd name="T37" fmla="*/ 2819 h 8770"/>
              <a:gd name="T38" fmla="*/ 512 w 8711"/>
              <a:gd name="T39" fmla="*/ 2309 h 8770"/>
              <a:gd name="T40" fmla="*/ 806 w 8711"/>
              <a:gd name="T41" fmla="*/ 1837 h 8770"/>
              <a:gd name="T42" fmla="*/ 1154 w 8711"/>
              <a:gd name="T43" fmla="*/ 1409 h 8770"/>
              <a:gd name="T44" fmla="*/ 2588 w 8711"/>
              <a:gd name="T45" fmla="*/ 378 h 8770"/>
              <a:gd name="T46" fmla="*/ 4015 w 8711"/>
              <a:gd name="T47" fmla="*/ 15 h 8770"/>
              <a:gd name="T48" fmla="*/ 4364 w 8711"/>
              <a:gd name="T49" fmla="*/ 0 h 8770"/>
              <a:gd name="T50" fmla="*/ 5000 w 8711"/>
              <a:gd name="T51" fmla="*/ 48 h 8770"/>
              <a:gd name="T52" fmla="*/ 5402 w 8711"/>
              <a:gd name="T53" fmla="*/ 127 h 8770"/>
              <a:gd name="T54" fmla="*/ 5878 w 8711"/>
              <a:gd name="T55" fmla="*/ 272 h 8770"/>
              <a:gd name="T56" fmla="*/ 6897 w 8711"/>
              <a:gd name="T57" fmla="*/ 819 h 8770"/>
              <a:gd name="T58" fmla="*/ 8355 w 8711"/>
              <a:gd name="T59" fmla="*/ 2646 h 8770"/>
              <a:gd name="T60" fmla="*/ 8705 w 8711"/>
              <a:gd name="T61" fmla="*/ 4155 h 8770"/>
              <a:gd name="T62" fmla="*/ 8697 w 8711"/>
              <a:gd name="T63" fmla="*/ 4217 h 8770"/>
              <a:gd name="T64" fmla="*/ 8628 w 8711"/>
              <a:gd name="T65" fmla="*/ 3610 h 8770"/>
              <a:gd name="T66" fmla="*/ 8540 w 8711"/>
              <a:gd name="T67" fmla="*/ 3236 h 8770"/>
              <a:gd name="T68" fmla="*/ 7458 w 8711"/>
              <a:gd name="T69" fmla="*/ 1390 h 8770"/>
              <a:gd name="T70" fmla="*/ 5632 w 8711"/>
              <a:gd name="T71" fmla="*/ 288 h 8770"/>
              <a:gd name="T72" fmla="*/ 5119 w 8711"/>
              <a:gd name="T73" fmla="*/ 166 h 8770"/>
              <a:gd name="T74" fmla="*/ 4581 w 8711"/>
              <a:gd name="T75" fmla="*/ 106 h 8770"/>
              <a:gd name="T76" fmla="*/ 4303 w 8711"/>
              <a:gd name="T77" fmla="*/ 103 h 8770"/>
              <a:gd name="T78" fmla="*/ 3039 w 8711"/>
              <a:gd name="T79" fmla="*/ 311 h 8770"/>
              <a:gd name="T80" fmla="*/ 1492 w 8711"/>
              <a:gd name="T81" fmla="*/ 1200 h 8770"/>
              <a:gd name="T82" fmla="*/ 1064 w 8711"/>
              <a:gd name="T83" fmla="*/ 1642 h 8770"/>
              <a:gd name="T84" fmla="*/ 785 w 8711"/>
              <a:gd name="T85" fmla="*/ 2014 h 8770"/>
              <a:gd name="T86" fmla="*/ 71 w 8711"/>
              <a:gd name="T87" fmla="*/ 4827 h 8770"/>
              <a:gd name="T88" fmla="*/ 151 w 8711"/>
              <a:gd name="T89" fmla="*/ 5337 h 8770"/>
              <a:gd name="T90" fmla="*/ 278 w 8711"/>
              <a:gd name="T91" fmla="*/ 5795 h 8770"/>
              <a:gd name="T92" fmla="*/ 488 w 8711"/>
              <a:gd name="T93" fmla="*/ 6306 h 8770"/>
              <a:gd name="T94" fmla="*/ 762 w 8711"/>
              <a:gd name="T95" fmla="*/ 6783 h 8770"/>
              <a:gd name="T96" fmla="*/ 1042 w 8711"/>
              <a:gd name="T97" fmla="*/ 7158 h 8770"/>
              <a:gd name="T98" fmla="*/ 2893 w 8711"/>
              <a:gd name="T99" fmla="*/ 8445 h 8770"/>
              <a:gd name="T100" fmla="*/ 4303 w 8711"/>
              <a:gd name="T101" fmla="*/ 8690 h 8770"/>
              <a:gd name="T102" fmla="*/ 4580 w 8711"/>
              <a:gd name="T103" fmla="*/ 8685 h 8770"/>
              <a:gd name="T104" fmla="*/ 6337 w 8711"/>
              <a:gd name="T105" fmla="*/ 8211 h 8770"/>
              <a:gd name="T106" fmla="*/ 8452 w 8711"/>
              <a:gd name="T107" fmla="*/ 5826 h 8770"/>
              <a:gd name="T108" fmla="*/ 8612 w 8711"/>
              <a:gd name="T109" fmla="*/ 5260 h 8770"/>
              <a:gd name="T110" fmla="*/ 8689 w 8711"/>
              <a:gd name="T111" fmla="*/ 4696 h 8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711" h="8770">
                <a:moveTo>
                  <a:pt x="8711" y="4391"/>
                </a:moveTo>
                <a:cubicBezTo>
                  <a:pt x="8711" y="4391"/>
                  <a:pt x="8710" y="4417"/>
                  <a:pt x="8709" y="4469"/>
                </a:cubicBezTo>
                <a:cubicBezTo>
                  <a:pt x="8708" y="4495"/>
                  <a:pt x="8708" y="4527"/>
                  <a:pt x="8707" y="4565"/>
                </a:cubicBezTo>
                <a:cubicBezTo>
                  <a:pt x="8706" y="4584"/>
                  <a:pt x="8706" y="4605"/>
                  <a:pt x="8705" y="4627"/>
                </a:cubicBezTo>
                <a:cubicBezTo>
                  <a:pt x="8703" y="4649"/>
                  <a:pt x="8701" y="4672"/>
                  <a:pt x="8699" y="4697"/>
                </a:cubicBezTo>
                <a:cubicBezTo>
                  <a:pt x="8687" y="4896"/>
                  <a:pt x="8654" y="5190"/>
                  <a:pt x="8557" y="5550"/>
                </a:cubicBezTo>
                <a:cubicBezTo>
                  <a:pt x="8544" y="5595"/>
                  <a:pt x="8531" y="5642"/>
                  <a:pt x="8518" y="5689"/>
                </a:cubicBezTo>
                <a:cubicBezTo>
                  <a:pt x="8502" y="5736"/>
                  <a:pt x="8487" y="5783"/>
                  <a:pt x="8470" y="5832"/>
                </a:cubicBezTo>
                <a:cubicBezTo>
                  <a:pt x="8455" y="5882"/>
                  <a:pt x="8436" y="5931"/>
                  <a:pt x="8416" y="5981"/>
                </a:cubicBezTo>
                <a:cubicBezTo>
                  <a:pt x="8397" y="6032"/>
                  <a:pt x="8378" y="6084"/>
                  <a:pt x="8355" y="6135"/>
                </a:cubicBezTo>
                <a:cubicBezTo>
                  <a:pt x="8268" y="6343"/>
                  <a:pt x="8154" y="6560"/>
                  <a:pt x="8013" y="6779"/>
                </a:cubicBezTo>
                <a:cubicBezTo>
                  <a:pt x="7872" y="6999"/>
                  <a:pt x="7702" y="7220"/>
                  <a:pt x="7500" y="7433"/>
                </a:cubicBezTo>
                <a:cubicBezTo>
                  <a:pt x="7400" y="7540"/>
                  <a:pt x="7290" y="7643"/>
                  <a:pt x="7174" y="7743"/>
                </a:cubicBezTo>
                <a:cubicBezTo>
                  <a:pt x="7145" y="7770"/>
                  <a:pt x="7114" y="7793"/>
                  <a:pt x="7084" y="7817"/>
                </a:cubicBezTo>
                <a:cubicBezTo>
                  <a:pt x="7054" y="7842"/>
                  <a:pt x="7023" y="7866"/>
                  <a:pt x="6992" y="7891"/>
                </a:cubicBezTo>
                <a:cubicBezTo>
                  <a:pt x="6961" y="7915"/>
                  <a:pt x="6928" y="7937"/>
                  <a:pt x="6896" y="7961"/>
                </a:cubicBezTo>
                <a:cubicBezTo>
                  <a:pt x="6864" y="7984"/>
                  <a:pt x="6832" y="8008"/>
                  <a:pt x="6798" y="8031"/>
                </a:cubicBezTo>
                <a:cubicBezTo>
                  <a:pt x="6664" y="8119"/>
                  <a:pt x="6524" y="8207"/>
                  <a:pt x="6374" y="8283"/>
                </a:cubicBezTo>
                <a:cubicBezTo>
                  <a:pt x="6337" y="8302"/>
                  <a:pt x="6300" y="8322"/>
                  <a:pt x="6262" y="8341"/>
                </a:cubicBezTo>
                <a:cubicBezTo>
                  <a:pt x="6223" y="8359"/>
                  <a:pt x="6185" y="8376"/>
                  <a:pt x="6146" y="8394"/>
                </a:cubicBezTo>
                <a:cubicBezTo>
                  <a:pt x="6069" y="8431"/>
                  <a:pt x="5988" y="8460"/>
                  <a:pt x="5907" y="8493"/>
                </a:cubicBezTo>
                <a:cubicBezTo>
                  <a:pt x="5877" y="8505"/>
                  <a:pt x="5877" y="8505"/>
                  <a:pt x="5877" y="8505"/>
                </a:cubicBezTo>
                <a:cubicBezTo>
                  <a:pt x="5867" y="8509"/>
                  <a:pt x="5856" y="8512"/>
                  <a:pt x="5846" y="8516"/>
                </a:cubicBezTo>
                <a:cubicBezTo>
                  <a:pt x="5825" y="8523"/>
                  <a:pt x="5804" y="8530"/>
                  <a:pt x="5784" y="8537"/>
                </a:cubicBezTo>
                <a:cubicBezTo>
                  <a:pt x="5742" y="8551"/>
                  <a:pt x="5701" y="8566"/>
                  <a:pt x="5658" y="8579"/>
                </a:cubicBezTo>
                <a:cubicBezTo>
                  <a:pt x="5616" y="8591"/>
                  <a:pt x="5573" y="8603"/>
                  <a:pt x="5530" y="8615"/>
                </a:cubicBezTo>
                <a:cubicBezTo>
                  <a:pt x="5509" y="8622"/>
                  <a:pt x="5487" y="8628"/>
                  <a:pt x="5466" y="8634"/>
                </a:cubicBezTo>
                <a:cubicBezTo>
                  <a:pt x="5444" y="8639"/>
                  <a:pt x="5422" y="8644"/>
                  <a:pt x="5400" y="8649"/>
                </a:cubicBezTo>
                <a:cubicBezTo>
                  <a:pt x="5357" y="8659"/>
                  <a:pt x="5313" y="8669"/>
                  <a:pt x="5269" y="8679"/>
                </a:cubicBezTo>
                <a:cubicBezTo>
                  <a:pt x="5247" y="8685"/>
                  <a:pt x="5224" y="8688"/>
                  <a:pt x="5202" y="8692"/>
                </a:cubicBezTo>
                <a:cubicBezTo>
                  <a:pt x="5180" y="8696"/>
                  <a:pt x="5157" y="8700"/>
                  <a:pt x="5135" y="8704"/>
                </a:cubicBezTo>
                <a:cubicBezTo>
                  <a:pt x="5112" y="8708"/>
                  <a:pt x="5090" y="8712"/>
                  <a:pt x="5067" y="8716"/>
                </a:cubicBezTo>
                <a:cubicBezTo>
                  <a:pt x="5033" y="8722"/>
                  <a:pt x="5033" y="8722"/>
                  <a:pt x="5033" y="8722"/>
                </a:cubicBezTo>
                <a:cubicBezTo>
                  <a:pt x="4999" y="8726"/>
                  <a:pt x="4999" y="8726"/>
                  <a:pt x="4999" y="8726"/>
                </a:cubicBezTo>
                <a:cubicBezTo>
                  <a:pt x="4954" y="8732"/>
                  <a:pt x="4908" y="8738"/>
                  <a:pt x="4862" y="8743"/>
                </a:cubicBezTo>
                <a:cubicBezTo>
                  <a:pt x="4817" y="8750"/>
                  <a:pt x="4770" y="8752"/>
                  <a:pt x="4724" y="8756"/>
                </a:cubicBezTo>
                <a:cubicBezTo>
                  <a:pt x="4677" y="8759"/>
                  <a:pt x="4631" y="8763"/>
                  <a:pt x="4584" y="8765"/>
                </a:cubicBezTo>
                <a:cubicBezTo>
                  <a:pt x="4537" y="8766"/>
                  <a:pt x="4490" y="8767"/>
                  <a:pt x="4443" y="8768"/>
                </a:cubicBezTo>
                <a:cubicBezTo>
                  <a:pt x="4420" y="8769"/>
                  <a:pt x="4396" y="8769"/>
                  <a:pt x="4373" y="8770"/>
                </a:cubicBezTo>
                <a:cubicBezTo>
                  <a:pt x="4371" y="8770"/>
                  <a:pt x="4365" y="8770"/>
                  <a:pt x="4363" y="8770"/>
                </a:cubicBezTo>
                <a:cubicBezTo>
                  <a:pt x="4354" y="8770"/>
                  <a:pt x="4354" y="8770"/>
                  <a:pt x="4354" y="8770"/>
                </a:cubicBezTo>
                <a:cubicBezTo>
                  <a:pt x="4336" y="8769"/>
                  <a:pt x="4336" y="8769"/>
                  <a:pt x="4336" y="8769"/>
                </a:cubicBezTo>
                <a:cubicBezTo>
                  <a:pt x="4301" y="8768"/>
                  <a:pt x="4301" y="8768"/>
                  <a:pt x="4301" y="8768"/>
                </a:cubicBezTo>
                <a:cubicBezTo>
                  <a:pt x="4254" y="8767"/>
                  <a:pt x="4207" y="8765"/>
                  <a:pt x="4160" y="8764"/>
                </a:cubicBezTo>
                <a:cubicBezTo>
                  <a:pt x="4136" y="8763"/>
                  <a:pt x="4112" y="8760"/>
                  <a:pt x="4088" y="8759"/>
                </a:cubicBezTo>
                <a:cubicBezTo>
                  <a:pt x="4065" y="8757"/>
                  <a:pt x="4041" y="8755"/>
                  <a:pt x="4017" y="8753"/>
                </a:cubicBezTo>
                <a:cubicBezTo>
                  <a:pt x="3920" y="8747"/>
                  <a:pt x="3825" y="8731"/>
                  <a:pt x="3729" y="8719"/>
                </a:cubicBezTo>
                <a:cubicBezTo>
                  <a:pt x="3538" y="8687"/>
                  <a:pt x="3346" y="8648"/>
                  <a:pt x="3157" y="8590"/>
                </a:cubicBezTo>
                <a:cubicBezTo>
                  <a:pt x="3061" y="8564"/>
                  <a:pt x="2968" y="8529"/>
                  <a:pt x="2874" y="8497"/>
                </a:cubicBezTo>
                <a:cubicBezTo>
                  <a:pt x="2828" y="8479"/>
                  <a:pt x="2782" y="8460"/>
                  <a:pt x="2735" y="8441"/>
                </a:cubicBezTo>
                <a:cubicBezTo>
                  <a:pt x="2665" y="8413"/>
                  <a:pt x="2665" y="8413"/>
                  <a:pt x="2665" y="8413"/>
                </a:cubicBezTo>
                <a:cubicBezTo>
                  <a:pt x="2597" y="8382"/>
                  <a:pt x="2597" y="8382"/>
                  <a:pt x="2597" y="8382"/>
                </a:cubicBezTo>
                <a:cubicBezTo>
                  <a:pt x="2231" y="8217"/>
                  <a:pt x="1883" y="7995"/>
                  <a:pt x="1568" y="7729"/>
                </a:cubicBezTo>
                <a:cubicBezTo>
                  <a:pt x="1529" y="7695"/>
                  <a:pt x="1490" y="7661"/>
                  <a:pt x="1451" y="7627"/>
                </a:cubicBezTo>
                <a:cubicBezTo>
                  <a:pt x="1413" y="7593"/>
                  <a:pt x="1376" y="7556"/>
                  <a:pt x="1339" y="7520"/>
                </a:cubicBezTo>
                <a:cubicBezTo>
                  <a:pt x="1320" y="7502"/>
                  <a:pt x="1301" y="7485"/>
                  <a:pt x="1282" y="7466"/>
                </a:cubicBezTo>
                <a:cubicBezTo>
                  <a:pt x="1229" y="7410"/>
                  <a:pt x="1229" y="7410"/>
                  <a:pt x="1229" y="7410"/>
                </a:cubicBezTo>
                <a:cubicBezTo>
                  <a:pt x="1175" y="7353"/>
                  <a:pt x="1175" y="7353"/>
                  <a:pt x="1175" y="7353"/>
                </a:cubicBezTo>
                <a:cubicBezTo>
                  <a:pt x="1157" y="7334"/>
                  <a:pt x="1139" y="7316"/>
                  <a:pt x="1122" y="7296"/>
                </a:cubicBezTo>
                <a:cubicBezTo>
                  <a:pt x="1088" y="7256"/>
                  <a:pt x="1054" y="7217"/>
                  <a:pt x="1020" y="7177"/>
                </a:cubicBezTo>
                <a:cubicBezTo>
                  <a:pt x="1002" y="7158"/>
                  <a:pt x="987" y="7136"/>
                  <a:pt x="971" y="7116"/>
                </a:cubicBezTo>
                <a:cubicBezTo>
                  <a:pt x="922" y="7054"/>
                  <a:pt x="922" y="7054"/>
                  <a:pt x="922" y="7054"/>
                </a:cubicBezTo>
                <a:cubicBezTo>
                  <a:pt x="906" y="7033"/>
                  <a:pt x="890" y="7013"/>
                  <a:pt x="874" y="6992"/>
                </a:cubicBezTo>
                <a:cubicBezTo>
                  <a:pt x="828" y="6928"/>
                  <a:pt x="828" y="6928"/>
                  <a:pt x="828" y="6928"/>
                </a:cubicBezTo>
                <a:cubicBezTo>
                  <a:pt x="783" y="6864"/>
                  <a:pt x="783" y="6864"/>
                  <a:pt x="783" y="6864"/>
                </a:cubicBezTo>
                <a:cubicBezTo>
                  <a:pt x="767" y="6842"/>
                  <a:pt x="752" y="6821"/>
                  <a:pt x="738" y="6799"/>
                </a:cubicBezTo>
                <a:cubicBezTo>
                  <a:pt x="710" y="6754"/>
                  <a:pt x="681" y="6710"/>
                  <a:pt x="653" y="6666"/>
                </a:cubicBezTo>
                <a:cubicBezTo>
                  <a:pt x="638" y="6644"/>
                  <a:pt x="626" y="6620"/>
                  <a:pt x="612" y="6598"/>
                </a:cubicBezTo>
                <a:cubicBezTo>
                  <a:pt x="573" y="6529"/>
                  <a:pt x="573" y="6529"/>
                  <a:pt x="573" y="6529"/>
                </a:cubicBezTo>
                <a:cubicBezTo>
                  <a:pt x="560" y="6506"/>
                  <a:pt x="546" y="6484"/>
                  <a:pt x="534" y="6460"/>
                </a:cubicBezTo>
                <a:cubicBezTo>
                  <a:pt x="497" y="6390"/>
                  <a:pt x="497" y="6390"/>
                  <a:pt x="497" y="6390"/>
                </a:cubicBezTo>
                <a:cubicBezTo>
                  <a:pt x="461" y="6319"/>
                  <a:pt x="461" y="6319"/>
                  <a:pt x="461" y="6319"/>
                </a:cubicBezTo>
                <a:cubicBezTo>
                  <a:pt x="443" y="6284"/>
                  <a:pt x="443" y="6284"/>
                  <a:pt x="443" y="6284"/>
                </a:cubicBezTo>
                <a:cubicBezTo>
                  <a:pt x="437" y="6272"/>
                  <a:pt x="432" y="6260"/>
                  <a:pt x="426" y="6248"/>
                </a:cubicBezTo>
                <a:cubicBezTo>
                  <a:pt x="404" y="6200"/>
                  <a:pt x="382" y="6151"/>
                  <a:pt x="360" y="6103"/>
                </a:cubicBezTo>
                <a:cubicBezTo>
                  <a:pt x="339" y="6055"/>
                  <a:pt x="320" y="6005"/>
                  <a:pt x="300" y="5956"/>
                </a:cubicBezTo>
                <a:cubicBezTo>
                  <a:pt x="291" y="5931"/>
                  <a:pt x="280" y="5906"/>
                  <a:pt x="271" y="5881"/>
                </a:cubicBezTo>
                <a:cubicBezTo>
                  <a:pt x="245" y="5806"/>
                  <a:pt x="245" y="5806"/>
                  <a:pt x="245" y="5806"/>
                </a:cubicBezTo>
                <a:cubicBezTo>
                  <a:pt x="219" y="5730"/>
                  <a:pt x="219" y="5730"/>
                  <a:pt x="219" y="5730"/>
                </a:cubicBezTo>
                <a:cubicBezTo>
                  <a:pt x="207" y="5693"/>
                  <a:pt x="207" y="5693"/>
                  <a:pt x="207" y="5693"/>
                </a:cubicBezTo>
                <a:cubicBezTo>
                  <a:pt x="202" y="5680"/>
                  <a:pt x="199" y="5667"/>
                  <a:pt x="195" y="5654"/>
                </a:cubicBezTo>
                <a:cubicBezTo>
                  <a:pt x="151" y="5501"/>
                  <a:pt x="151" y="5501"/>
                  <a:pt x="151" y="5501"/>
                </a:cubicBezTo>
                <a:cubicBezTo>
                  <a:pt x="142" y="5475"/>
                  <a:pt x="138" y="5449"/>
                  <a:pt x="131" y="5423"/>
                </a:cubicBezTo>
                <a:cubicBezTo>
                  <a:pt x="113" y="5345"/>
                  <a:pt x="113" y="5345"/>
                  <a:pt x="113" y="5345"/>
                </a:cubicBezTo>
                <a:cubicBezTo>
                  <a:pt x="94" y="5267"/>
                  <a:pt x="94" y="5267"/>
                  <a:pt x="94" y="5267"/>
                </a:cubicBezTo>
                <a:cubicBezTo>
                  <a:pt x="80" y="5188"/>
                  <a:pt x="80" y="5188"/>
                  <a:pt x="80" y="5188"/>
                </a:cubicBezTo>
                <a:cubicBezTo>
                  <a:pt x="65" y="5110"/>
                  <a:pt x="65" y="5110"/>
                  <a:pt x="65" y="5110"/>
                </a:cubicBezTo>
                <a:cubicBezTo>
                  <a:pt x="60" y="5083"/>
                  <a:pt x="54" y="5057"/>
                  <a:pt x="52" y="5031"/>
                </a:cubicBezTo>
                <a:cubicBezTo>
                  <a:pt x="30" y="4872"/>
                  <a:pt x="30" y="4872"/>
                  <a:pt x="30" y="4872"/>
                </a:cubicBezTo>
                <a:cubicBezTo>
                  <a:pt x="29" y="4858"/>
                  <a:pt x="26" y="4845"/>
                  <a:pt x="25" y="4832"/>
                </a:cubicBezTo>
                <a:cubicBezTo>
                  <a:pt x="22" y="4792"/>
                  <a:pt x="22" y="4792"/>
                  <a:pt x="22" y="4792"/>
                </a:cubicBezTo>
                <a:cubicBezTo>
                  <a:pt x="15" y="4712"/>
                  <a:pt x="15" y="4712"/>
                  <a:pt x="15" y="4712"/>
                </a:cubicBezTo>
                <a:cubicBezTo>
                  <a:pt x="9" y="4632"/>
                  <a:pt x="9" y="4632"/>
                  <a:pt x="9" y="4632"/>
                </a:cubicBezTo>
                <a:cubicBezTo>
                  <a:pt x="6" y="4605"/>
                  <a:pt x="7" y="4578"/>
                  <a:pt x="5" y="4551"/>
                </a:cubicBezTo>
                <a:cubicBezTo>
                  <a:pt x="0" y="4391"/>
                  <a:pt x="0" y="4391"/>
                  <a:pt x="0" y="4391"/>
                </a:cubicBezTo>
                <a:cubicBezTo>
                  <a:pt x="3" y="4230"/>
                  <a:pt x="3" y="4230"/>
                  <a:pt x="3" y="4230"/>
                </a:cubicBezTo>
                <a:cubicBezTo>
                  <a:pt x="4" y="4204"/>
                  <a:pt x="3" y="4177"/>
                  <a:pt x="5" y="4150"/>
                </a:cubicBezTo>
                <a:cubicBezTo>
                  <a:pt x="11" y="4070"/>
                  <a:pt x="11" y="4070"/>
                  <a:pt x="11" y="4070"/>
                </a:cubicBezTo>
                <a:cubicBezTo>
                  <a:pt x="16" y="3989"/>
                  <a:pt x="16" y="3989"/>
                  <a:pt x="16" y="3989"/>
                </a:cubicBezTo>
                <a:cubicBezTo>
                  <a:pt x="19" y="3949"/>
                  <a:pt x="19" y="3949"/>
                  <a:pt x="19" y="3949"/>
                </a:cubicBezTo>
                <a:cubicBezTo>
                  <a:pt x="20" y="3936"/>
                  <a:pt x="22" y="3923"/>
                  <a:pt x="24" y="3909"/>
                </a:cubicBezTo>
                <a:cubicBezTo>
                  <a:pt x="43" y="3750"/>
                  <a:pt x="43" y="3750"/>
                  <a:pt x="43" y="3750"/>
                </a:cubicBezTo>
                <a:cubicBezTo>
                  <a:pt x="45" y="3723"/>
                  <a:pt x="51" y="3697"/>
                  <a:pt x="55" y="3670"/>
                </a:cubicBezTo>
                <a:cubicBezTo>
                  <a:pt x="69" y="3591"/>
                  <a:pt x="69" y="3591"/>
                  <a:pt x="69" y="3591"/>
                </a:cubicBezTo>
                <a:cubicBezTo>
                  <a:pt x="82" y="3512"/>
                  <a:pt x="82" y="3512"/>
                  <a:pt x="82" y="3512"/>
                </a:cubicBezTo>
                <a:cubicBezTo>
                  <a:pt x="99" y="3433"/>
                  <a:pt x="99" y="3433"/>
                  <a:pt x="99" y="3433"/>
                </a:cubicBezTo>
                <a:cubicBezTo>
                  <a:pt x="117" y="3355"/>
                  <a:pt x="117" y="3355"/>
                  <a:pt x="117" y="3355"/>
                </a:cubicBezTo>
                <a:cubicBezTo>
                  <a:pt x="123" y="3329"/>
                  <a:pt x="128" y="3302"/>
                  <a:pt x="135" y="3277"/>
                </a:cubicBezTo>
                <a:cubicBezTo>
                  <a:pt x="178" y="3122"/>
                  <a:pt x="178" y="3122"/>
                  <a:pt x="178" y="3122"/>
                </a:cubicBezTo>
                <a:cubicBezTo>
                  <a:pt x="182" y="3109"/>
                  <a:pt x="185" y="3096"/>
                  <a:pt x="189" y="3084"/>
                </a:cubicBezTo>
                <a:cubicBezTo>
                  <a:pt x="202" y="3046"/>
                  <a:pt x="202" y="3046"/>
                  <a:pt x="202" y="3046"/>
                </a:cubicBezTo>
                <a:cubicBezTo>
                  <a:pt x="227" y="2969"/>
                  <a:pt x="227" y="2969"/>
                  <a:pt x="227" y="2969"/>
                </a:cubicBezTo>
                <a:cubicBezTo>
                  <a:pt x="253" y="2893"/>
                  <a:pt x="253" y="2893"/>
                  <a:pt x="253" y="2893"/>
                </a:cubicBezTo>
                <a:cubicBezTo>
                  <a:pt x="262" y="2868"/>
                  <a:pt x="272" y="2844"/>
                  <a:pt x="281" y="2819"/>
                </a:cubicBezTo>
                <a:cubicBezTo>
                  <a:pt x="301" y="2769"/>
                  <a:pt x="319" y="2719"/>
                  <a:pt x="340" y="2670"/>
                </a:cubicBezTo>
                <a:cubicBezTo>
                  <a:pt x="362" y="2621"/>
                  <a:pt x="384" y="2572"/>
                  <a:pt x="405" y="2524"/>
                </a:cubicBezTo>
                <a:cubicBezTo>
                  <a:pt x="411" y="2512"/>
                  <a:pt x="416" y="2499"/>
                  <a:pt x="422" y="2487"/>
                </a:cubicBezTo>
                <a:cubicBezTo>
                  <a:pt x="440" y="2452"/>
                  <a:pt x="440" y="2452"/>
                  <a:pt x="440" y="2452"/>
                </a:cubicBezTo>
                <a:cubicBezTo>
                  <a:pt x="476" y="2381"/>
                  <a:pt x="476" y="2381"/>
                  <a:pt x="476" y="2381"/>
                </a:cubicBezTo>
                <a:cubicBezTo>
                  <a:pt x="512" y="2309"/>
                  <a:pt x="512" y="2309"/>
                  <a:pt x="512" y="2309"/>
                </a:cubicBezTo>
                <a:cubicBezTo>
                  <a:pt x="524" y="2286"/>
                  <a:pt x="538" y="2263"/>
                  <a:pt x="551" y="2240"/>
                </a:cubicBezTo>
                <a:cubicBezTo>
                  <a:pt x="590" y="2171"/>
                  <a:pt x="590" y="2171"/>
                  <a:pt x="590" y="2171"/>
                </a:cubicBezTo>
                <a:cubicBezTo>
                  <a:pt x="604" y="2148"/>
                  <a:pt x="616" y="2124"/>
                  <a:pt x="630" y="2102"/>
                </a:cubicBezTo>
                <a:cubicBezTo>
                  <a:pt x="659" y="2057"/>
                  <a:pt x="687" y="2012"/>
                  <a:pt x="716" y="1968"/>
                </a:cubicBezTo>
                <a:cubicBezTo>
                  <a:pt x="729" y="1945"/>
                  <a:pt x="745" y="1924"/>
                  <a:pt x="760" y="1902"/>
                </a:cubicBezTo>
                <a:cubicBezTo>
                  <a:pt x="806" y="1837"/>
                  <a:pt x="806" y="1837"/>
                  <a:pt x="806" y="1837"/>
                </a:cubicBezTo>
                <a:cubicBezTo>
                  <a:pt x="851" y="1773"/>
                  <a:pt x="851" y="1773"/>
                  <a:pt x="851" y="1773"/>
                </a:cubicBezTo>
                <a:cubicBezTo>
                  <a:pt x="867" y="1751"/>
                  <a:pt x="884" y="1731"/>
                  <a:pt x="900" y="1710"/>
                </a:cubicBezTo>
                <a:cubicBezTo>
                  <a:pt x="948" y="1648"/>
                  <a:pt x="948" y="1648"/>
                  <a:pt x="948" y="1648"/>
                </a:cubicBezTo>
                <a:cubicBezTo>
                  <a:pt x="965" y="1627"/>
                  <a:pt x="980" y="1606"/>
                  <a:pt x="998" y="1586"/>
                </a:cubicBezTo>
                <a:cubicBezTo>
                  <a:pt x="1032" y="1546"/>
                  <a:pt x="1067" y="1507"/>
                  <a:pt x="1101" y="1467"/>
                </a:cubicBezTo>
                <a:cubicBezTo>
                  <a:pt x="1118" y="1447"/>
                  <a:pt x="1136" y="1428"/>
                  <a:pt x="1154" y="1409"/>
                </a:cubicBezTo>
                <a:cubicBezTo>
                  <a:pt x="1208" y="1352"/>
                  <a:pt x="1208" y="1352"/>
                  <a:pt x="1208" y="1352"/>
                </a:cubicBezTo>
                <a:cubicBezTo>
                  <a:pt x="1262" y="1295"/>
                  <a:pt x="1262" y="1295"/>
                  <a:pt x="1262" y="1295"/>
                </a:cubicBezTo>
                <a:cubicBezTo>
                  <a:pt x="1280" y="1276"/>
                  <a:pt x="1299" y="1258"/>
                  <a:pt x="1318" y="1240"/>
                </a:cubicBezTo>
                <a:cubicBezTo>
                  <a:pt x="1356" y="1204"/>
                  <a:pt x="1393" y="1167"/>
                  <a:pt x="1432" y="1133"/>
                </a:cubicBezTo>
                <a:cubicBezTo>
                  <a:pt x="1471" y="1098"/>
                  <a:pt x="1510" y="1064"/>
                  <a:pt x="1549" y="1030"/>
                </a:cubicBezTo>
                <a:cubicBezTo>
                  <a:pt x="1867" y="763"/>
                  <a:pt x="2218" y="542"/>
                  <a:pt x="2588" y="378"/>
                </a:cubicBezTo>
                <a:cubicBezTo>
                  <a:pt x="2656" y="347"/>
                  <a:pt x="2656" y="347"/>
                  <a:pt x="2656" y="347"/>
                </a:cubicBezTo>
                <a:cubicBezTo>
                  <a:pt x="2680" y="338"/>
                  <a:pt x="2703" y="328"/>
                  <a:pt x="2727" y="319"/>
                </a:cubicBezTo>
                <a:cubicBezTo>
                  <a:pt x="2773" y="301"/>
                  <a:pt x="2820" y="282"/>
                  <a:pt x="2867" y="264"/>
                </a:cubicBezTo>
                <a:cubicBezTo>
                  <a:pt x="2962" y="232"/>
                  <a:pt x="3055" y="197"/>
                  <a:pt x="3151" y="172"/>
                </a:cubicBezTo>
                <a:cubicBezTo>
                  <a:pt x="3341" y="115"/>
                  <a:pt x="3535" y="77"/>
                  <a:pt x="3727" y="47"/>
                </a:cubicBezTo>
                <a:cubicBezTo>
                  <a:pt x="3823" y="35"/>
                  <a:pt x="3919" y="21"/>
                  <a:pt x="4015" y="15"/>
                </a:cubicBezTo>
                <a:cubicBezTo>
                  <a:pt x="4039" y="14"/>
                  <a:pt x="4063" y="12"/>
                  <a:pt x="4087" y="10"/>
                </a:cubicBezTo>
                <a:cubicBezTo>
                  <a:pt x="4111" y="9"/>
                  <a:pt x="4135" y="5"/>
                  <a:pt x="4159" y="5"/>
                </a:cubicBezTo>
                <a:cubicBezTo>
                  <a:pt x="4206" y="4"/>
                  <a:pt x="4254" y="3"/>
                  <a:pt x="4301" y="2"/>
                </a:cubicBezTo>
                <a:cubicBezTo>
                  <a:pt x="4337" y="1"/>
                  <a:pt x="4337" y="1"/>
                  <a:pt x="4337" y="1"/>
                </a:cubicBezTo>
                <a:cubicBezTo>
                  <a:pt x="4355" y="1"/>
                  <a:pt x="4355" y="1"/>
                  <a:pt x="4355" y="1"/>
                </a:cubicBezTo>
                <a:cubicBezTo>
                  <a:pt x="4364" y="0"/>
                  <a:pt x="4364" y="0"/>
                  <a:pt x="4364" y="0"/>
                </a:cubicBezTo>
                <a:cubicBezTo>
                  <a:pt x="4366" y="0"/>
                  <a:pt x="4372" y="1"/>
                  <a:pt x="4374" y="1"/>
                </a:cubicBezTo>
                <a:cubicBezTo>
                  <a:pt x="4397" y="1"/>
                  <a:pt x="4421" y="2"/>
                  <a:pt x="4444" y="3"/>
                </a:cubicBezTo>
                <a:cubicBezTo>
                  <a:pt x="4491" y="4"/>
                  <a:pt x="4537" y="5"/>
                  <a:pt x="4583" y="6"/>
                </a:cubicBezTo>
                <a:cubicBezTo>
                  <a:pt x="4630" y="9"/>
                  <a:pt x="4677" y="13"/>
                  <a:pt x="4724" y="17"/>
                </a:cubicBezTo>
                <a:cubicBezTo>
                  <a:pt x="4771" y="21"/>
                  <a:pt x="4817" y="23"/>
                  <a:pt x="4863" y="30"/>
                </a:cubicBezTo>
                <a:cubicBezTo>
                  <a:pt x="4909" y="36"/>
                  <a:pt x="4955" y="42"/>
                  <a:pt x="5000" y="48"/>
                </a:cubicBezTo>
                <a:cubicBezTo>
                  <a:pt x="5035" y="53"/>
                  <a:pt x="5035" y="53"/>
                  <a:pt x="5035" y="53"/>
                </a:cubicBezTo>
                <a:cubicBezTo>
                  <a:pt x="5068" y="59"/>
                  <a:pt x="5068" y="59"/>
                  <a:pt x="5068" y="59"/>
                </a:cubicBezTo>
                <a:cubicBezTo>
                  <a:pt x="5091" y="63"/>
                  <a:pt x="5113" y="67"/>
                  <a:pt x="5136" y="71"/>
                </a:cubicBezTo>
                <a:cubicBezTo>
                  <a:pt x="5158" y="75"/>
                  <a:pt x="5181" y="79"/>
                  <a:pt x="5203" y="83"/>
                </a:cubicBezTo>
                <a:cubicBezTo>
                  <a:pt x="5225" y="87"/>
                  <a:pt x="5248" y="90"/>
                  <a:pt x="5270" y="96"/>
                </a:cubicBezTo>
                <a:cubicBezTo>
                  <a:pt x="5314" y="106"/>
                  <a:pt x="5358" y="117"/>
                  <a:pt x="5402" y="127"/>
                </a:cubicBezTo>
                <a:cubicBezTo>
                  <a:pt x="5424" y="132"/>
                  <a:pt x="5446" y="137"/>
                  <a:pt x="5467" y="142"/>
                </a:cubicBezTo>
                <a:cubicBezTo>
                  <a:pt x="5489" y="149"/>
                  <a:pt x="5510" y="155"/>
                  <a:pt x="5532" y="161"/>
                </a:cubicBezTo>
                <a:cubicBezTo>
                  <a:pt x="5575" y="173"/>
                  <a:pt x="5617" y="185"/>
                  <a:pt x="5660" y="198"/>
                </a:cubicBezTo>
                <a:cubicBezTo>
                  <a:pt x="5702" y="211"/>
                  <a:pt x="5744" y="226"/>
                  <a:pt x="5785" y="240"/>
                </a:cubicBezTo>
                <a:cubicBezTo>
                  <a:pt x="5806" y="247"/>
                  <a:pt x="5827" y="254"/>
                  <a:pt x="5847" y="261"/>
                </a:cubicBezTo>
                <a:cubicBezTo>
                  <a:pt x="5858" y="265"/>
                  <a:pt x="5868" y="268"/>
                  <a:pt x="5878" y="272"/>
                </a:cubicBezTo>
                <a:cubicBezTo>
                  <a:pt x="5909" y="284"/>
                  <a:pt x="5909" y="284"/>
                  <a:pt x="5909" y="284"/>
                </a:cubicBezTo>
                <a:cubicBezTo>
                  <a:pt x="5989" y="317"/>
                  <a:pt x="6070" y="347"/>
                  <a:pt x="6147" y="384"/>
                </a:cubicBezTo>
                <a:cubicBezTo>
                  <a:pt x="6186" y="402"/>
                  <a:pt x="6225" y="420"/>
                  <a:pt x="6263" y="437"/>
                </a:cubicBezTo>
                <a:cubicBezTo>
                  <a:pt x="6301" y="457"/>
                  <a:pt x="6339" y="476"/>
                  <a:pt x="6376" y="495"/>
                </a:cubicBezTo>
                <a:cubicBezTo>
                  <a:pt x="6525" y="572"/>
                  <a:pt x="6665" y="660"/>
                  <a:pt x="6799" y="749"/>
                </a:cubicBezTo>
                <a:cubicBezTo>
                  <a:pt x="6833" y="771"/>
                  <a:pt x="6865" y="796"/>
                  <a:pt x="6897" y="819"/>
                </a:cubicBezTo>
                <a:cubicBezTo>
                  <a:pt x="6929" y="842"/>
                  <a:pt x="6962" y="865"/>
                  <a:pt x="6993" y="889"/>
                </a:cubicBezTo>
                <a:cubicBezTo>
                  <a:pt x="7024" y="914"/>
                  <a:pt x="7055" y="938"/>
                  <a:pt x="7085" y="963"/>
                </a:cubicBezTo>
                <a:cubicBezTo>
                  <a:pt x="7115" y="987"/>
                  <a:pt x="7146" y="1010"/>
                  <a:pt x="7175" y="1037"/>
                </a:cubicBezTo>
                <a:cubicBezTo>
                  <a:pt x="7291" y="1138"/>
                  <a:pt x="7401" y="1241"/>
                  <a:pt x="7501" y="1348"/>
                </a:cubicBezTo>
                <a:cubicBezTo>
                  <a:pt x="7703" y="1561"/>
                  <a:pt x="7873" y="1782"/>
                  <a:pt x="8014" y="2002"/>
                </a:cubicBezTo>
                <a:cubicBezTo>
                  <a:pt x="8155" y="2221"/>
                  <a:pt x="8268" y="2438"/>
                  <a:pt x="8355" y="2646"/>
                </a:cubicBezTo>
                <a:cubicBezTo>
                  <a:pt x="8379" y="2697"/>
                  <a:pt x="8397" y="2750"/>
                  <a:pt x="8417" y="2800"/>
                </a:cubicBezTo>
                <a:cubicBezTo>
                  <a:pt x="8436" y="2850"/>
                  <a:pt x="8456" y="2899"/>
                  <a:pt x="8471" y="2949"/>
                </a:cubicBezTo>
                <a:cubicBezTo>
                  <a:pt x="8487" y="2998"/>
                  <a:pt x="8503" y="3046"/>
                  <a:pt x="8519" y="3092"/>
                </a:cubicBezTo>
                <a:cubicBezTo>
                  <a:pt x="8532" y="3140"/>
                  <a:pt x="8545" y="3186"/>
                  <a:pt x="8557" y="3231"/>
                </a:cubicBezTo>
                <a:cubicBezTo>
                  <a:pt x="8655" y="3592"/>
                  <a:pt x="8687" y="3885"/>
                  <a:pt x="8700" y="4084"/>
                </a:cubicBezTo>
                <a:cubicBezTo>
                  <a:pt x="8701" y="4109"/>
                  <a:pt x="8703" y="4133"/>
                  <a:pt x="8705" y="4155"/>
                </a:cubicBezTo>
                <a:cubicBezTo>
                  <a:pt x="8706" y="4177"/>
                  <a:pt x="8706" y="4197"/>
                  <a:pt x="8707" y="4216"/>
                </a:cubicBezTo>
                <a:cubicBezTo>
                  <a:pt x="8708" y="4255"/>
                  <a:pt x="8708" y="4287"/>
                  <a:pt x="8709" y="4312"/>
                </a:cubicBezTo>
                <a:cubicBezTo>
                  <a:pt x="8710" y="4364"/>
                  <a:pt x="8711" y="4391"/>
                  <a:pt x="8711" y="4391"/>
                </a:cubicBezTo>
                <a:close/>
                <a:moveTo>
                  <a:pt x="8701" y="4391"/>
                </a:moveTo>
                <a:cubicBezTo>
                  <a:pt x="8701" y="4391"/>
                  <a:pt x="8701" y="4364"/>
                  <a:pt x="8699" y="4313"/>
                </a:cubicBezTo>
                <a:cubicBezTo>
                  <a:pt x="8698" y="4287"/>
                  <a:pt x="8698" y="4255"/>
                  <a:pt x="8697" y="4217"/>
                </a:cubicBezTo>
                <a:cubicBezTo>
                  <a:pt x="8696" y="4198"/>
                  <a:pt x="8696" y="4177"/>
                  <a:pt x="8694" y="4155"/>
                </a:cubicBezTo>
                <a:cubicBezTo>
                  <a:pt x="8692" y="4133"/>
                  <a:pt x="8691" y="4110"/>
                  <a:pt x="8689" y="4085"/>
                </a:cubicBezTo>
                <a:cubicBezTo>
                  <a:pt x="8687" y="4060"/>
                  <a:pt x="8685" y="4034"/>
                  <a:pt x="8683" y="4006"/>
                </a:cubicBezTo>
                <a:cubicBezTo>
                  <a:pt x="8680" y="3979"/>
                  <a:pt x="8679" y="3949"/>
                  <a:pt x="8674" y="3919"/>
                </a:cubicBezTo>
                <a:cubicBezTo>
                  <a:pt x="8666" y="3858"/>
                  <a:pt x="8658" y="3792"/>
                  <a:pt x="8648" y="3720"/>
                </a:cubicBezTo>
                <a:cubicBezTo>
                  <a:pt x="8642" y="3685"/>
                  <a:pt x="8635" y="3648"/>
                  <a:pt x="8628" y="3610"/>
                </a:cubicBezTo>
                <a:cubicBezTo>
                  <a:pt x="8624" y="3590"/>
                  <a:pt x="8621" y="3571"/>
                  <a:pt x="8617" y="3551"/>
                </a:cubicBezTo>
                <a:cubicBezTo>
                  <a:pt x="8615" y="3541"/>
                  <a:pt x="8613" y="3532"/>
                  <a:pt x="8612" y="3521"/>
                </a:cubicBezTo>
                <a:cubicBezTo>
                  <a:pt x="8610" y="3511"/>
                  <a:pt x="8607" y="3502"/>
                  <a:pt x="8605" y="3491"/>
                </a:cubicBezTo>
                <a:cubicBezTo>
                  <a:pt x="8595" y="3451"/>
                  <a:pt x="8585" y="3410"/>
                  <a:pt x="8575" y="3367"/>
                </a:cubicBezTo>
                <a:cubicBezTo>
                  <a:pt x="8570" y="3345"/>
                  <a:pt x="8565" y="3324"/>
                  <a:pt x="8559" y="3302"/>
                </a:cubicBezTo>
                <a:cubicBezTo>
                  <a:pt x="8553" y="3280"/>
                  <a:pt x="8547" y="3258"/>
                  <a:pt x="8540" y="3236"/>
                </a:cubicBezTo>
                <a:cubicBezTo>
                  <a:pt x="8527" y="3191"/>
                  <a:pt x="8514" y="3145"/>
                  <a:pt x="8500" y="3098"/>
                </a:cubicBezTo>
                <a:cubicBezTo>
                  <a:pt x="8484" y="3052"/>
                  <a:pt x="8468" y="3004"/>
                  <a:pt x="8451" y="2956"/>
                </a:cubicBezTo>
                <a:cubicBezTo>
                  <a:pt x="8435" y="2907"/>
                  <a:pt x="8414" y="2859"/>
                  <a:pt x="8394" y="2809"/>
                </a:cubicBezTo>
                <a:cubicBezTo>
                  <a:pt x="8374" y="2759"/>
                  <a:pt x="8354" y="2708"/>
                  <a:pt x="8330" y="2657"/>
                </a:cubicBezTo>
                <a:cubicBezTo>
                  <a:pt x="8239" y="2453"/>
                  <a:pt x="8122" y="2239"/>
                  <a:pt x="7978" y="2025"/>
                </a:cubicBezTo>
                <a:cubicBezTo>
                  <a:pt x="7835" y="1810"/>
                  <a:pt x="7662" y="1595"/>
                  <a:pt x="7458" y="1390"/>
                </a:cubicBezTo>
                <a:cubicBezTo>
                  <a:pt x="7254" y="1185"/>
                  <a:pt x="7020" y="989"/>
                  <a:pt x="6755" y="815"/>
                </a:cubicBezTo>
                <a:cubicBezTo>
                  <a:pt x="6490" y="642"/>
                  <a:pt x="6195" y="490"/>
                  <a:pt x="5876" y="371"/>
                </a:cubicBezTo>
                <a:cubicBezTo>
                  <a:pt x="5846" y="359"/>
                  <a:pt x="5846" y="359"/>
                  <a:pt x="5846" y="359"/>
                </a:cubicBezTo>
                <a:cubicBezTo>
                  <a:pt x="5836" y="355"/>
                  <a:pt x="5826" y="352"/>
                  <a:pt x="5816" y="349"/>
                </a:cubicBezTo>
                <a:cubicBezTo>
                  <a:pt x="5796" y="342"/>
                  <a:pt x="5775" y="335"/>
                  <a:pt x="5755" y="329"/>
                </a:cubicBezTo>
                <a:cubicBezTo>
                  <a:pt x="5714" y="315"/>
                  <a:pt x="5673" y="301"/>
                  <a:pt x="5632" y="288"/>
                </a:cubicBezTo>
                <a:cubicBezTo>
                  <a:pt x="5590" y="276"/>
                  <a:pt x="5549" y="265"/>
                  <a:pt x="5507" y="253"/>
                </a:cubicBezTo>
                <a:cubicBezTo>
                  <a:pt x="5486" y="247"/>
                  <a:pt x="5464" y="241"/>
                  <a:pt x="5443" y="235"/>
                </a:cubicBezTo>
                <a:cubicBezTo>
                  <a:pt x="5422" y="230"/>
                  <a:pt x="5401" y="225"/>
                  <a:pt x="5379" y="220"/>
                </a:cubicBezTo>
                <a:cubicBezTo>
                  <a:pt x="5336" y="210"/>
                  <a:pt x="5293" y="200"/>
                  <a:pt x="5250" y="191"/>
                </a:cubicBezTo>
                <a:cubicBezTo>
                  <a:pt x="5229" y="185"/>
                  <a:pt x="5207" y="182"/>
                  <a:pt x="5185" y="178"/>
                </a:cubicBezTo>
                <a:cubicBezTo>
                  <a:pt x="5163" y="174"/>
                  <a:pt x="5141" y="170"/>
                  <a:pt x="5119" y="166"/>
                </a:cubicBezTo>
                <a:cubicBezTo>
                  <a:pt x="5097" y="163"/>
                  <a:pt x="5075" y="159"/>
                  <a:pt x="5053" y="155"/>
                </a:cubicBezTo>
                <a:cubicBezTo>
                  <a:pt x="5020" y="149"/>
                  <a:pt x="5020" y="149"/>
                  <a:pt x="5020" y="149"/>
                </a:cubicBezTo>
                <a:cubicBezTo>
                  <a:pt x="4986" y="145"/>
                  <a:pt x="4986" y="145"/>
                  <a:pt x="4986" y="145"/>
                </a:cubicBezTo>
                <a:cubicBezTo>
                  <a:pt x="4942" y="139"/>
                  <a:pt x="4897" y="134"/>
                  <a:pt x="4852" y="128"/>
                </a:cubicBezTo>
                <a:cubicBezTo>
                  <a:pt x="4807" y="121"/>
                  <a:pt x="4762" y="119"/>
                  <a:pt x="4717" y="116"/>
                </a:cubicBezTo>
                <a:cubicBezTo>
                  <a:pt x="4672" y="113"/>
                  <a:pt x="4627" y="109"/>
                  <a:pt x="4581" y="106"/>
                </a:cubicBezTo>
                <a:cubicBezTo>
                  <a:pt x="4535" y="105"/>
                  <a:pt x="4488" y="104"/>
                  <a:pt x="4441" y="103"/>
                </a:cubicBezTo>
                <a:cubicBezTo>
                  <a:pt x="4418" y="102"/>
                  <a:pt x="4395" y="102"/>
                  <a:pt x="4371" y="101"/>
                </a:cubicBezTo>
                <a:cubicBezTo>
                  <a:pt x="4367" y="101"/>
                  <a:pt x="4367" y="101"/>
                  <a:pt x="4364" y="101"/>
                </a:cubicBezTo>
                <a:cubicBezTo>
                  <a:pt x="4355" y="101"/>
                  <a:pt x="4355" y="101"/>
                  <a:pt x="4355" y="101"/>
                </a:cubicBezTo>
                <a:cubicBezTo>
                  <a:pt x="4338" y="102"/>
                  <a:pt x="4338" y="102"/>
                  <a:pt x="4338" y="102"/>
                </a:cubicBezTo>
                <a:cubicBezTo>
                  <a:pt x="4303" y="103"/>
                  <a:pt x="4303" y="103"/>
                  <a:pt x="4303" y="103"/>
                </a:cubicBezTo>
                <a:cubicBezTo>
                  <a:pt x="4257" y="104"/>
                  <a:pt x="4210" y="105"/>
                  <a:pt x="4163" y="106"/>
                </a:cubicBezTo>
                <a:cubicBezTo>
                  <a:pt x="4140" y="106"/>
                  <a:pt x="4117" y="109"/>
                  <a:pt x="4093" y="111"/>
                </a:cubicBezTo>
                <a:cubicBezTo>
                  <a:pt x="4070" y="113"/>
                  <a:pt x="4047" y="114"/>
                  <a:pt x="4023" y="116"/>
                </a:cubicBezTo>
                <a:cubicBezTo>
                  <a:pt x="3929" y="121"/>
                  <a:pt x="3836" y="135"/>
                  <a:pt x="3741" y="147"/>
                </a:cubicBezTo>
                <a:cubicBezTo>
                  <a:pt x="3554" y="176"/>
                  <a:pt x="3365" y="213"/>
                  <a:pt x="3179" y="269"/>
                </a:cubicBezTo>
                <a:cubicBezTo>
                  <a:pt x="3132" y="282"/>
                  <a:pt x="3085" y="294"/>
                  <a:pt x="3039" y="311"/>
                </a:cubicBezTo>
                <a:cubicBezTo>
                  <a:pt x="2993" y="326"/>
                  <a:pt x="2947" y="342"/>
                  <a:pt x="2901" y="357"/>
                </a:cubicBezTo>
                <a:cubicBezTo>
                  <a:pt x="2855" y="374"/>
                  <a:pt x="2809" y="393"/>
                  <a:pt x="2763" y="411"/>
                </a:cubicBezTo>
                <a:cubicBezTo>
                  <a:pt x="2695" y="438"/>
                  <a:pt x="2695" y="438"/>
                  <a:pt x="2695" y="438"/>
                </a:cubicBezTo>
                <a:cubicBezTo>
                  <a:pt x="2627" y="468"/>
                  <a:pt x="2627" y="468"/>
                  <a:pt x="2627" y="468"/>
                </a:cubicBezTo>
                <a:cubicBezTo>
                  <a:pt x="2265" y="626"/>
                  <a:pt x="1921" y="840"/>
                  <a:pt x="1608" y="1100"/>
                </a:cubicBezTo>
                <a:cubicBezTo>
                  <a:pt x="1569" y="1133"/>
                  <a:pt x="1531" y="1166"/>
                  <a:pt x="1492" y="1200"/>
                </a:cubicBezTo>
                <a:cubicBezTo>
                  <a:pt x="1454" y="1233"/>
                  <a:pt x="1418" y="1269"/>
                  <a:pt x="1380" y="1304"/>
                </a:cubicBezTo>
                <a:cubicBezTo>
                  <a:pt x="1362" y="1322"/>
                  <a:pt x="1343" y="1339"/>
                  <a:pt x="1325" y="1357"/>
                </a:cubicBezTo>
                <a:cubicBezTo>
                  <a:pt x="1271" y="1413"/>
                  <a:pt x="1271" y="1413"/>
                  <a:pt x="1271" y="1413"/>
                </a:cubicBezTo>
                <a:cubicBezTo>
                  <a:pt x="1218" y="1468"/>
                  <a:pt x="1218" y="1468"/>
                  <a:pt x="1218" y="1468"/>
                </a:cubicBezTo>
                <a:cubicBezTo>
                  <a:pt x="1200" y="1487"/>
                  <a:pt x="1182" y="1505"/>
                  <a:pt x="1166" y="1525"/>
                </a:cubicBezTo>
                <a:cubicBezTo>
                  <a:pt x="1132" y="1564"/>
                  <a:pt x="1098" y="1603"/>
                  <a:pt x="1064" y="1642"/>
                </a:cubicBezTo>
                <a:cubicBezTo>
                  <a:pt x="1047" y="1661"/>
                  <a:pt x="1032" y="1682"/>
                  <a:pt x="1016" y="1702"/>
                </a:cubicBezTo>
                <a:cubicBezTo>
                  <a:pt x="968" y="1762"/>
                  <a:pt x="968" y="1762"/>
                  <a:pt x="968" y="1762"/>
                </a:cubicBezTo>
                <a:cubicBezTo>
                  <a:pt x="952" y="1783"/>
                  <a:pt x="935" y="1803"/>
                  <a:pt x="920" y="1823"/>
                </a:cubicBezTo>
                <a:cubicBezTo>
                  <a:pt x="874" y="1887"/>
                  <a:pt x="874" y="1887"/>
                  <a:pt x="874" y="1887"/>
                </a:cubicBezTo>
                <a:cubicBezTo>
                  <a:pt x="829" y="1950"/>
                  <a:pt x="829" y="1950"/>
                  <a:pt x="829" y="1950"/>
                </a:cubicBezTo>
                <a:cubicBezTo>
                  <a:pt x="814" y="1971"/>
                  <a:pt x="798" y="1992"/>
                  <a:pt x="785" y="2014"/>
                </a:cubicBezTo>
                <a:cubicBezTo>
                  <a:pt x="320" y="2703"/>
                  <a:pt x="57" y="3543"/>
                  <a:pt x="52" y="4391"/>
                </a:cubicBezTo>
                <a:cubicBezTo>
                  <a:pt x="55" y="4550"/>
                  <a:pt x="55" y="4550"/>
                  <a:pt x="55" y="4550"/>
                </a:cubicBezTo>
                <a:cubicBezTo>
                  <a:pt x="56" y="4576"/>
                  <a:pt x="55" y="4603"/>
                  <a:pt x="57" y="4629"/>
                </a:cubicBezTo>
                <a:cubicBezTo>
                  <a:pt x="63" y="4708"/>
                  <a:pt x="63" y="4708"/>
                  <a:pt x="63" y="4708"/>
                </a:cubicBezTo>
                <a:cubicBezTo>
                  <a:pt x="68" y="4787"/>
                  <a:pt x="68" y="4787"/>
                  <a:pt x="68" y="4787"/>
                </a:cubicBezTo>
                <a:cubicBezTo>
                  <a:pt x="71" y="4827"/>
                  <a:pt x="71" y="4827"/>
                  <a:pt x="71" y="4827"/>
                </a:cubicBezTo>
                <a:cubicBezTo>
                  <a:pt x="72" y="4840"/>
                  <a:pt x="74" y="4853"/>
                  <a:pt x="75" y="4867"/>
                </a:cubicBezTo>
                <a:cubicBezTo>
                  <a:pt x="94" y="5024"/>
                  <a:pt x="94" y="5024"/>
                  <a:pt x="94" y="5024"/>
                </a:cubicBezTo>
                <a:cubicBezTo>
                  <a:pt x="97" y="5051"/>
                  <a:pt x="102" y="5077"/>
                  <a:pt x="107" y="5103"/>
                </a:cubicBezTo>
                <a:cubicBezTo>
                  <a:pt x="120" y="5181"/>
                  <a:pt x="120" y="5181"/>
                  <a:pt x="120" y="5181"/>
                </a:cubicBezTo>
                <a:cubicBezTo>
                  <a:pt x="134" y="5259"/>
                  <a:pt x="134" y="5259"/>
                  <a:pt x="134" y="5259"/>
                </a:cubicBezTo>
                <a:cubicBezTo>
                  <a:pt x="151" y="5337"/>
                  <a:pt x="151" y="5337"/>
                  <a:pt x="151" y="5337"/>
                </a:cubicBezTo>
                <a:cubicBezTo>
                  <a:pt x="168" y="5414"/>
                  <a:pt x="168" y="5414"/>
                  <a:pt x="168" y="5414"/>
                </a:cubicBezTo>
                <a:cubicBezTo>
                  <a:pt x="174" y="5440"/>
                  <a:pt x="179" y="5466"/>
                  <a:pt x="186" y="5491"/>
                </a:cubicBezTo>
                <a:cubicBezTo>
                  <a:pt x="229" y="5644"/>
                  <a:pt x="229" y="5644"/>
                  <a:pt x="229" y="5644"/>
                </a:cubicBezTo>
                <a:cubicBezTo>
                  <a:pt x="233" y="5657"/>
                  <a:pt x="236" y="5670"/>
                  <a:pt x="240" y="5682"/>
                </a:cubicBezTo>
                <a:cubicBezTo>
                  <a:pt x="252" y="5720"/>
                  <a:pt x="252" y="5720"/>
                  <a:pt x="252" y="5720"/>
                </a:cubicBezTo>
                <a:cubicBezTo>
                  <a:pt x="278" y="5795"/>
                  <a:pt x="278" y="5795"/>
                  <a:pt x="278" y="5795"/>
                </a:cubicBezTo>
                <a:cubicBezTo>
                  <a:pt x="303" y="5870"/>
                  <a:pt x="303" y="5870"/>
                  <a:pt x="303" y="5870"/>
                </a:cubicBezTo>
                <a:cubicBezTo>
                  <a:pt x="311" y="5895"/>
                  <a:pt x="322" y="5919"/>
                  <a:pt x="331" y="5944"/>
                </a:cubicBezTo>
                <a:cubicBezTo>
                  <a:pt x="351" y="5993"/>
                  <a:pt x="368" y="6042"/>
                  <a:pt x="389" y="6091"/>
                </a:cubicBezTo>
                <a:cubicBezTo>
                  <a:pt x="411" y="6139"/>
                  <a:pt x="432" y="6187"/>
                  <a:pt x="454" y="6235"/>
                </a:cubicBezTo>
                <a:cubicBezTo>
                  <a:pt x="459" y="6247"/>
                  <a:pt x="464" y="6259"/>
                  <a:pt x="470" y="6271"/>
                </a:cubicBezTo>
                <a:cubicBezTo>
                  <a:pt x="488" y="6306"/>
                  <a:pt x="488" y="6306"/>
                  <a:pt x="488" y="6306"/>
                </a:cubicBezTo>
                <a:cubicBezTo>
                  <a:pt x="524" y="6376"/>
                  <a:pt x="524" y="6376"/>
                  <a:pt x="524" y="6376"/>
                </a:cubicBezTo>
                <a:cubicBezTo>
                  <a:pt x="560" y="6446"/>
                  <a:pt x="560" y="6446"/>
                  <a:pt x="560" y="6446"/>
                </a:cubicBezTo>
                <a:cubicBezTo>
                  <a:pt x="572" y="6469"/>
                  <a:pt x="586" y="6492"/>
                  <a:pt x="599" y="6515"/>
                </a:cubicBezTo>
                <a:cubicBezTo>
                  <a:pt x="638" y="6583"/>
                  <a:pt x="638" y="6583"/>
                  <a:pt x="638" y="6583"/>
                </a:cubicBezTo>
                <a:cubicBezTo>
                  <a:pt x="651" y="6605"/>
                  <a:pt x="663" y="6629"/>
                  <a:pt x="678" y="6651"/>
                </a:cubicBezTo>
                <a:cubicBezTo>
                  <a:pt x="706" y="6695"/>
                  <a:pt x="734" y="6739"/>
                  <a:pt x="762" y="6783"/>
                </a:cubicBezTo>
                <a:cubicBezTo>
                  <a:pt x="776" y="6805"/>
                  <a:pt x="791" y="6826"/>
                  <a:pt x="806" y="6847"/>
                </a:cubicBezTo>
                <a:cubicBezTo>
                  <a:pt x="852" y="6911"/>
                  <a:pt x="852" y="6911"/>
                  <a:pt x="852" y="6911"/>
                </a:cubicBezTo>
                <a:cubicBezTo>
                  <a:pt x="897" y="6975"/>
                  <a:pt x="897" y="6975"/>
                  <a:pt x="897" y="6975"/>
                </a:cubicBezTo>
                <a:cubicBezTo>
                  <a:pt x="913" y="6996"/>
                  <a:pt x="929" y="7016"/>
                  <a:pt x="945" y="7036"/>
                </a:cubicBezTo>
                <a:cubicBezTo>
                  <a:pt x="993" y="7098"/>
                  <a:pt x="993" y="7098"/>
                  <a:pt x="993" y="7098"/>
                </a:cubicBezTo>
                <a:cubicBezTo>
                  <a:pt x="1010" y="7118"/>
                  <a:pt x="1025" y="7139"/>
                  <a:pt x="1042" y="7158"/>
                </a:cubicBezTo>
                <a:cubicBezTo>
                  <a:pt x="1076" y="7197"/>
                  <a:pt x="1110" y="7237"/>
                  <a:pt x="1144" y="7276"/>
                </a:cubicBezTo>
                <a:cubicBezTo>
                  <a:pt x="1284" y="7428"/>
                  <a:pt x="1431" y="7574"/>
                  <a:pt x="1589" y="7704"/>
                </a:cubicBezTo>
                <a:cubicBezTo>
                  <a:pt x="1905" y="7965"/>
                  <a:pt x="2253" y="8178"/>
                  <a:pt x="2618" y="8335"/>
                </a:cubicBezTo>
                <a:cubicBezTo>
                  <a:pt x="2686" y="8365"/>
                  <a:pt x="2686" y="8365"/>
                  <a:pt x="2686" y="8365"/>
                </a:cubicBezTo>
                <a:cubicBezTo>
                  <a:pt x="2755" y="8392"/>
                  <a:pt x="2755" y="8392"/>
                  <a:pt x="2755" y="8392"/>
                </a:cubicBezTo>
                <a:cubicBezTo>
                  <a:pt x="2801" y="8409"/>
                  <a:pt x="2847" y="8428"/>
                  <a:pt x="2893" y="8445"/>
                </a:cubicBezTo>
                <a:cubicBezTo>
                  <a:pt x="2987" y="8475"/>
                  <a:pt x="3079" y="8508"/>
                  <a:pt x="3173" y="8532"/>
                </a:cubicBezTo>
                <a:cubicBezTo>
                  <a:pt x="3361" y="8587"/>
                  <a:pt x="3551" y="8622"/>
                  <a:pt x="3739" y="8650"/>
                </a:cubicBezTo>
                <a:cubicBezTo>
                  <a:pt x="3834" y="8661"/>
                  <a:pt x="3928" y="8675"/>
                  <a:pt x="4022" y="8679"/>
                </a:cubicBezTo>
                <a:cubicBezTo>
                  <a:pt x="4045" y="8680"/>
                  <a:pt x="4068" y="8682"/>
                  <a:pt x="4092" y="8684"/>
                </a:cubicBezTo>
                <a:cubicBezTo>
                  <a:pt x="4115" y="8685"/>
                  <a:pt x="4138" y="8688"/>
                  <a:pt x="4162" y="8688"/>
                </a:cubicBezTo>
                <a:cubicBezTo>
                  <a:pt x="4209" y="8688"/>
                  <a:pt x="4256" y="8689"/>
                  <a:pt x="4303" y="8690"/>
                </a:cubicBezTo>
                <a:cubicBezTo>
                  <a:pt x="4338" y="8691"/>
                  <a:pt x="4338" y="8691"/>
                  <a:pt x="4338" y="8691"/>
                </a:cubicBezTo>
                <a:cubicBezTo>
                  <a:pt x="4356" y="8691"/>
                  <a:pt x="4356" y="8691"/>
                  <a:pt x="4356" y="8691"/>
                </a:cubicBezTo>
                <a:cubicBezTo>
                  <a:pt x="4365" y="8691"/>
                  <a:pt x="4365" y="8691"/>
                  <a:pt x="4365" y="8691"/>
                </a:cubicBezTo>
                <a:cubicBezTo>
                  <a:pt x="4368" y="8692"/>
                  <a:pt x="4369" y="8691"/>
                  <a:pt x="4372" y="8691"/>
                </a:cubicBezTo>
                <a:cubicBezTo>
                  <a:pt x="4396" y="8691"/>
                  <a:pt x="4419" y="8690"/>
                  <a:pt x="4442" y="8689"/>
                </a:cubicBezTo>
                <a:cubicBezTo>
                  <a:pt x="4488" y="8688"/>
                  <a:pt x="4534" y="8687"/>
                  <a:pt x="4580" y="8685"/>
                </a:cubicBezTo>
                <a:cubicBezTo>
                  <a:pt x="4626" y="8682"/>
                  <a:pt x="4672" y="8678"/>
                  <a:pt x="4717" y="8674"/>
                </a:cubicBezTo>
                <a:cubicBezTo>
                  <a:pt x="4763" y="8671"/>
                  <a:pt x="4808" y="8668"/>
                  <a:pt x="4853" y="8661"/>
                </a:cubicBezTo>
                <a:cubicBezTo>
                  <a:pt x="5213" y="8618"/>
                  <a:pt x="5558" y="8535"/>
                  <a:pt x="5878" y="8415"/>
                </a:cubicBezTo>
                <a:cubicBezTo>
                  <a:pt x="5957" y="8383"/>
                  <a:pt x="6037" y="8355"/>
                  <a:pt x="6112" y="8319"/>
                </a:cubicBezTo>
                <a:cubicBezTo>
                  <a:pt x="6151" y="8302"/>
                  <a:pt x="6189" y="8285"/>
                  <a:pt x="6227" y="8267"/>
                </a:cubicBezTo>
                <a:cubicBezTo>
                  <a:pt x="6264" y="8249"/>
                  <a:pt x="6301" y="8230"/>
                  <a:pt x="6337" y="8211"/>
                </a:cubicBezTo>
                <a:cubicBezTo>
                  <a:pt x="6485" y="8138"/>
                  <a:pt x="6623" y="8054"/>
                  <a:pt x="6756" y="7968"/>
                </a:cubicBezTo>
                <a:cubicBezTo>
                  <a:pt x="7021" y="7794"/>
                  <a:pt x="7255" y="7598"/>
                  <a:pt x="7459" y="7392"/>
                </a:cubicBezTo>
                <a:cubicBezTo>
                  <a:pt x="7663" y="7187"/>
                  <a:pt x="7835" y="6972"/>
                  <a:pt x="7979" y="6757"/>
                </a:cubicBezTo>
                <a:cubicBezTo>
                  <a:pt x="8123" y="6542"/>
                  <a:pt x="8240" y="6329"/>
                  <a:pt x="8331" y="6124"/>
                </a:cubicBezTo>
                <a:cubicBezTo>
                  <a:pt x="8355" y="6074"/>
                  <a:pt x="8374" y="6023"/>
                  <a:pt x="8395" y="5973"/>
                </a:cubicBezTo>
                <a:cubicBezTo>
                  <a:pt x="8415" y="5923"/>
                  <a:pt x="8436" y="5875"/>
                  <a:pt x="8452" y="5826"/>
                </a:cubicBezTo>
                <a:cubicBezTo>
                  <a:pt x="8468" y="5777"/>
                  <a:pt x="8485" y="5730"/>
                  <a:pt x="8501" y="5684"/>
                </a:cubicBezTo>
                <a:cubicBezTo>
                  <a:pt x="8514" y="5637"/>
                  <a:pt x="8528" y="5591"/>
                  <a:pt x="8541" y="5546"/>
                </a:cubicBezTo>
                <a:cubicBezTo>
                  <a:pt x="8547" y="5524"/>
                  <a:pt x="8554" y="5502"/>
                  <a:pt x="8560" y="5480"/>
                </a:cubicBezTo>
                <a:cubicBezTo>
                  <a:pt x="8566" y="5458"/>
                  <a:pt x="8570" y="5436"/>
                  <a:pt x="8576" y="5415"/>
                </a:cubicBezTo>
                <a:cubicBezTo>
                  <a:pt x="8586" y="5372"/>
                  <a:pt x="8596" y="5330"/>
                  <a:pt x="8605" y="5290"/>
                </a:cubicBezTo>
                <a:cubicBezTo>
                  <a:pt x="8608" y="5280"/>
                  <a:pt x="8610" y="5270"/>
                  <a:pt x="8612" y="5260"/>
                </a:cubicBezTo>
                <a:cubicBezTo>
                  <a:pt x="8614" y="5250"/>
                  <a:pt x="8616" y="5240"/>
                  <a:pt x="8618" y="5230"/>
                </a:cubicBezTo>
                <a:cubicBezTo>
                  <a:pt x="8621" y="5211"/>
                  <a:pt x="8625" y="5191"/>
                  <a:pt x="8628" y="5172"/>
                </a:cubicBezTo>
                <a:cubicBezTo>
                  <a:pt x="8635" y="5134"/>
                  <a:pt x="8642" y="5097"/>
                  <a:pt x="8648" y="5061"/>
                </a:cubicBezTo>
                <a:cubicBezTo>
                  <a:pt x="8659" y="4990"/>
                  <a:pt x="8666" y="4923"/>
                  <a:pt x="8675" y="4863"/>
                </a:cubicBezTo>
                <a:cubicBezTo>
                  <a:pt x="8679" y="4832"/>
                  <a:pt x="8680" y="4803"/>
                  <a:pt x="8683" y="4775"/>
                </a:cubicBezTo>
                <a:cubicBezTo>
                  <a:pt x="8685" y="4748"/>
                  <a:pt x="8687" y="4721"/>
                  <a:pt x="8689" y="4696"/>
                </a:cubicBezTo>
                <a:cubicBezTo>
                  <a:pt x="8691" y="4672"/>
                  <a:pt x="8693" y="4648"/>
                  <a:pt x="8694" y="4626"/>
                </a:cubicBezTo>
                <a:cubicBezTo>
                  <a:pt x="8696" y="4604"/>
                  <a:pt x="8696" y="4584"/>
                  <a:pt x="8697" y="4565"/>
                </a:cubicBezTo>
                <a:cubicBezTo>
                  <a:pt x="8698" y="4527"/>
                  <a:pt x="8699" y="4495"/>
                  <a:pt x="8699" y="4469"/>
                </a:cubicBezTo>
                <a:cubicBezTo>
                  <a:pt x="8701" y="4417"/>
                  <a:pt x="8701" y="4391"/>
                  <a:pt x="8701" y="4391"/>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grpSp>
        <p:nvGrpSpPr>
          <p:cNvPr id="129" name="Group 128"/>
          <p:cNvGrpSpPr/>
          <p:nvPr/>
        </p:nvGrpSpPr>
        <p:grpSpPr>
          <a:xfrm>
            <a:off x="7202422" y="2950955"/>
            <a:ext cx="726003" cy="619593"/>
            <a:chOff x="2661950" y="3117762"/>
            <a:chExt cx="634868" cy="555612"/>
          </a:xfrm>
          <a:solidFill>
            <a:srgbClr val="AF0007"/>
          </a:solidFill>
        </p:grpSpPr>
        <p:sp>
          <p:nvSpPr>
            <p:cNvPr id="130" name="Freeform 314"/>
            <p:cNvSpPr>
              <a:spLocks/>
            </p:cNvSpPr>
            <p:nvPr/>
          </p:nvSpPr>
          <p:spPr bwMode="auto">
            <a:xfrm>
              <a:off x="2689731" y="3331019"/>
              <a:ext cx="388927" cy="336635"/>
            </a:xfrm>
            <a:custGeom>
              <a:avLst/>
              <a:gdLst>
                <a:gd name="T0" fmla="*/ 836 w 1004"/>
                <a:gd name="T1" fmla="*/ 800 h 870"/>
                <a:gd name="T2" fmla="*/ 709 w 1004"/>
                <a:gd name="T3" fmla="*/ 731 h 870"/>
                <a:gd name="T4" fmla="*/ 688 w 1004"/>
                <a:gd name="T5" fmla="*/ 713 h 870"/>
                <a:gd name="T6" fmla="*/ 688 w 1004"/>
                <a:gd name="T7" fmla="*/ 706 h 870"/>
                <a:gd name="T8" fmla="*/ 706 w 1004"/>
                <a:gd name="T9" fmla="*/ 685 h 870"/>
                <a:gd name="T10" fmla="*/ 727 w 1004"/>
                <a:gd name="T11" fmla="*/ 664 h 870"/>
                <a:gd name="T12" fmla="*/ 768 w 1004"/>
                <a:gd name="T13" fmla="*/ 629 h 870"/>
                <a:gd name="T14" fmla="*/ 782 w 1004"/>
                <a:gd name="T15" fmla="*/ 614 h 870"/>
                <a:gd name="T16" fmla="*/ 847 w 1004"/>
                <a:gd name="T17" fmla="*/ 493 h 870"/>
                <a:gd name="T18" fmla="*/ 870 w 1004"/>
                <a:gd name="T19" fmla="*/ 417 h 870"/>
                <a:gd name="T20" fmla="*/ 922 w 1004"/>
                <a:gd name="T21" fmla="*/ 336 h 870"/>
                <a:gd name="T22" fmla="*/ 965 w 1004"/>
                <a:gd name="T23" fmla="*/ 299 h 870"/>
                <a:gd name="T24" fmla="*/ 958 w 1004"/>
                <a:gd name="T25" fmla="*/ 289 h 870"/>
                <a:gd name="T26" fmla="*/ 709 w 1004"/>
                <a:gd name="T27" fmla="*/ 233 h 870"/>
                <a:gd name="T28" fmla="*/ 656 w 1004"/>
                <a:gd name="T29" fmla="*/ 219 h 870"/>
                <a:gd name="T30" fmla="*/ 599 w 1004"/>
                <a:gd name="T31" fmla="*/ 193 h 870"/>
                <a:gd name="T32" fmla="*/ 551 w 1004"/>
                <a:gd name="T33" fmla="*/ 135 h 870"/>
                <a:gd name="T34" fmla="*/ 547 w 1004"/>
                <a:gd name="T35" fmla="*/ 46 h 870"/>
                <a:gd name="T36" fmla="*/ 562 w 1004"/>
                <a:gd name="T37" fmla="*/ 0 h 870"/>
                <a:gd name="T38" fmla="*/ 539 w 1004"/>
                <a:gd name="T39" fmla="*/ 43 h 870"/>
                <a:gd name="T40" fmla="*/ 536 w 1004"/>
                <a:gd name="T41" fmla="*/ 141 h 870"/>
                <a:gd name="T42" fmla="*/ 590 w 1004"/>
                <a:gd name="T43" fmla="*/ 206 h 870"/>
                <a:gd name="T44" fmla="*/ 651 w 1004"/>
                <a:gd name="T45" fmla="*/ 235 h 870"/>
                <a:gd name="T46" fmla="*/ 689 w 1004"/>
                <a:gd name="T47" fmla="*/ 245 h 870"/>
                <a:gd name="T48" fmla="*/ 476 w 1004"/>
                <a:gd name="T49" fmla="*/ 405 h 870"/>
                <a:gd name="T50" fmla="*/ 379 w 1004"/>
                <a:gd name="T51" fmla="*/ 474 h 870"/>
                <a:gd name="T52" fmla="*/ 349 w 1004"/>
                <a:gd name="T53" fmla="*/ 493 h 870"/>
                <a:gd name="T54" fmla="*/ 278 w 1004"/>
                <a:gd name="T55" fmla="*/ 539 h 870"/>
                <a:gd name="T56" fmla="*/ 216 w 1004"/>
                <a:gd name="T57" fmla="*/ 581 h 870"/>
                <a:gd name="T58" fmla="*/ 80 w 1004"/>
                <a:gd name="T59" fmla="*/ 678 h 870"/>
                <a:gd name="T60" fmla="*/ 59 w 1004"/>
                <a:gd name="T61" fmla="*/ 699 h 870"/>
                <a:gd name="T62" fmla="*/ 4 w 1004"/>
                <a:gd name="T63" fmla="*/ 801 h 870"/>
                <a:gd name="T64" fmla="*/ 5 w 1004"/>
                <a:gd name="T65" fmla="*/ 855 h 870"/>
                <a:gd name="T66" fmla="*/ 17 w 1004"/>
                <a:gd name="T67" fmla="*/ 870 h 870"/>
                <a:gd name="T68" fmla="*/ 7 w 1004"/>
                <a:gd name="T69" fmla="*/ 854 h 870"/>
                <a:gd name="T70" fmla="*/ 12 w 1004"/>
                <a:gd name="T71" fmla="*/ 804 h 870"/>
                <a:gd name="T72" fmla="*/ 70 w 1004"/>
                <a:gd name="T73" fmla="*/ 709 h 870"/>
                <a:gd name="T74" fmla="*/ 90 w 1004"/>
                <a:gd name="T75" fmla="*/ 690 h 870"/>
                <a:gd name="T76" fmla="*/ 225 w 1004"/>
                <a:gd name="T77" fmla="*/ 594 h 870"/>
                <a:gd name="T78" fmla="*/ 287 w 1004"/>
                <a:gd name="T79" fmla="*/ 553 h 870"/>
                <a:gd name="T80" fmla="*/ 357 w 1004"/>
                <a:gd name="T81" fmla="*/ 507 h 870"/>
                <a:gd name="T82" fmla="*/ 387 w 1004"/>
                <a:gd name="T83" fmla="*/ 488 h 870"/>
                <a:gd name="T84" fmla="*/ 486 w 1004"/>
                <a:gd name="T85" fmla="*/ 418 h 870"/>
                <a:gd name="T86" fmla="*/ 691 w 1004"/>
                <a:gd name="T87" fmla="*/ 246 h 870"/>
                <a:gd name="T88" fmla="*/ 822 w 1004"/>
                <a:gd name="T89" fmla="*/ 273 h 870"/>
                <a:gd name="T90" fmla="*/ 964 w 1004"/>
                <a:gd name="T91" fmla="*/ 298 h 870"/>
                <a:gd name="T92" fmla="*/ 916 w 1004"/>
                <a:gd name="T93" fmla="*/ 330 h 870"/>
                <a:gd name="T94" fmla="*/ 866 w 1004"/>
                <a:gd name="T95" fmla="*/ 389 h 870"/>
                <a:gd name="T96" fmla="*/ 852 w 1004"/>
                <a:gd name="T97" fmla="*/ 423 h 870"/>
                <a:gd name="T98" fmla="*/ 832 w 1004"/>
                <a:gd name="T99" fmla="*/ 488 h 870"/>
                <a:gd name="T100" fmla="*/ 769 w 1004"/>
                <a:gd name="T101" fmla="*/ 603 h 870"/>
                <a:gd name="T102" fmla="*/ 756 w 1004"/>
                <a:gd name="T103" fmla="*/ 617 h 870"/>
                <a:gd name="T104" fmla="*/ 717 w 1004"/>
                <a:gd name="T105" fmla="*/ 652 h 870"/>
                <a:gd name="T106" fmla="*/ 694 w 1004"/>
                <a:gd name="T107" fmla="*/ 673 h 870"/>
                <a:gd name="T108" fmla="*/ 674 w 1004"/>
                <a:gd name="T109" fmla="*/ 698 h 870"/>
                <a:gd name="T110" fmla="*/ 668 w 1004"/>
                <a:gd name="T111" fmla="*/ 710 h 870"/>
                <a:gd name="T112" fmla="*/ 673 w 1004"/>
                <a:gd name="T113" fmla="*/ 722 h 870"/>
                <a:gd name="T114" fmla="*/ 683 w 1004"/>
                <a:gd name="T115" fmla="*/ 731 h 870"/>
                <a:gd name="T116" fmla="*/ 736 w 1004"/>
                <a:gd name="T117" fmla="*/ 772 h 870"/>
                <a:gd name="T118" fmla="*/ 910 w 1004"/>
                <a:gd name="T119" fmla="*/ 815 h 870"/>
                <a:gd name="T120" fmla="*/ 969 w 1004"/>
                <a:gd name="T121" fmla="*/ 793 h 870"/>
                <a:gd name="T122" fmla="*/ 909 w 1004"/>
                <a:gd name="T123" fmla="*/ 807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04" h="870">
                  <a:moveTo>
                    <a:pt x="909" y="807"/>
                  </a:moveTo>
                  <a:cubicBezTo>
                    <a:pt x="889" y="808"/>
                    <a:pt x="864" y="807"/>
                    <a:pt x="836" y="800"/>
                  </a:cubicBezTo>
                  <a:cubicBezTo>
                    <a:pt x="808" y="792"/>
                    <a:pt x="777" y="778"/>
                    <a:pt x="745" y="758"/>
                  </a:cubicBezTo>
                  <a:cubicBezTo>
                    <a:pt x="731" y="749"/>
                    <a:pt x="719" y="740"/>
                    <a:pt x="709" y="731"/>
                  </a:cubicBezTo>
                  <a:cubicBezTo>
                    <a:pt x="703" y="727"/>
                    <a:pt x="699" y="723"/>
                    <a:pt x="694" y="719"/>
                  </a:cubicBezTo>
                  <a:cubicBezTo>
                    <a:pt x="692" y="717"/>
                    <a:pt x="690" y="715"/>
                    <a:pt x="688" y="713"/>
                  </a:cubicBezTo>
                  <a:cubicBezTo>
                    <a:pt x="686" y="711"/>
                    <a:pt x="686" y="711"/>
                    <a:pt x="686" y="711"/>
                  </a:cubicBezTo>
                  <a:cubicBezTo>
                    <a:pt x="686" y="709"/>
                    <a:pt x="687" y="708"/>
                    <a:pt x="688" y="706"/>
                  </a:cubicBezTo>
                  <a:cubicBezTo>
                    <a:pt x="690" y="703"/>
                    <a:pt x="692" y="700"/>
                    <a:pt x="694" y="698"/>
                  </a:cubicBezTo>
                  <a:cubicBezTo>
                    <a:pt x="698" y="693"/>
                    <a:pt x="702" y="688"/>
                    <a:pt x="706" y="685"/>
                  </a:cubicBezTo>
                  <a:cubicBezTo>
                    <a:pt x="712" y="678"/>
                    <a:pt x="717" y="673"/>
                    <a:pt x="721" y="670"/>
                  </a:cubicBezTo>
                  <a:cubicBezTo>
                    <a:pt x="727" y="664"/>
                    <a:pt x="727" y="664"/>
                    <a:pt x="727" y="664"/>
                  </a:cubicBezTo>
                  <a:cubicBezTo>
                    <a:pt x="734" y="658"/>
                    <a:pt x="741" y="653"/>
                    <a:pt x="748" y="647"/>
                  </a:cubicBezTo>
                  <a:cubicBezTo>
                    <a:pt x="755" y="642"/>
                    <a:pt x="762" y="635"/>
                    <a:pt x="768" y="629"/>
                  </a:cubicBezTo>
                  <a:cubicBezTo>
                    <a:pt x="770" y="627"/>
                    <a:pt x="770" y="627"/>
                    <a:pt x="770" y="627"/>
                  </a:cubicBezTo>
                  <a:cubicBezTo>
                    <a:pt x="772" y="625"/>
                    <a:pt x="775" y="622"/>
                    <a:pt x="782" y="614"/>
                  </a:cubicBezTo>
                  <a:cubicBezTo>
                    <a:pt x="788" y="607"/>
                    <a:pt x="797" y="595"/>
                    <a:pt x="809" y="576"/>
                  </a:cubicBezTo>
                  <a:cubicBezTo>
                    <a:pt x="821" y="557"/>
                    <a:pt x="834" y="530"/>
                    <a:pt x="847" y="493"/>
                  </a:cubicBezTo>
                  <a:cubicBezTo>
                    <a:pt x="854" y="474"/>
                    <a:pt x="859" y="457"/>
                    <a:pt x="863" y="440"/>
                  </a:cubicBezTo>
                  <a:cubicBezTo>
                    <a:pt x="865" y="431"/>
                    <a:pt x="867" y="424"/>
                    <a:pt x="870" y="417"/>
                  </a:cubicBezTo>
                  <a:cubicBezTo>
                    <a:pt x="872" y="409"/>
                    <a:pt x="875" y="402"/>
                    <a:pt x="879" y="396"/>
                  </a:cubicBezTo>
                  <a:cubicBezTo>
                    <a:pt x="892" y="370"/>
                    <a:pt x="908" y="351"/>
                    <a:pt x="922" y="336"/>
                  </a:cubicBezTo>
                  <a:cubicBezTo>
                    <a:pt x="936" y="322"/>
                    <a:pt x="948" y="312"/>
                    <a:pt x="956" y="305"/>
                  </a:cubicBezTo>
                  <a:cubicBezTo>
                    <a:pt x="960" y="302"/>
                    <a:pt x="963" y="300"/>
                    <a:pt x="965" y="299"/>
                  </a:cubicBezTo>
                  <a:cubicBezTo>
                    <a:pt x="991" y="303"/>
                    <a:pt x="1004" y="304"/>
                    <a:pt x="1004" y="304"/>
                  </a:cubicBezTo>
                  <a:cubicBezTo>
                    <a:pt x="1004" y="304"/>
                    <a:pt x="989" y="298"/>
                    <a:pt x="958" y="289"/>
                  </a:cubicBezTo>
                  <a:cubicBezTo>
                    <a:pt x="928" y="280"/>
                    <a:pt x="883" y="269"/>
                    <a:pt x="825" y="257"/>
                  </a:cubicBezTo>
                  <a:cubicBezTo>
                    <a:pt x="709" y="233"/>
                    <a:pt x="709" y="233"/>
                    <a:pt x="709" y="233"/>
                  </a:cubicBezTo>
                  <a:cubicBezTo>
                    <a:pt x="695" y="230"/>
                    <a:pt x="682" y="227"/>
                    <a:pt x="670" y="223"/>
                  </a:cubicBezTo>
                  <a:cubicBezTo>
                    <a:pt x="670" y="223"/>
                    <a:pt x="669" y="224"/>
                    <a:pt x="656" y="219"/>
                  </a:cubicBezTo>
                  <a:cubicBezTo>
                    <a:pt x="649" y="217"/>
                    <a:pt x="638" y="213"/>
                    <a:pt x="624" y="207"/>
                  </a:cubicBezTo>
                  <a:cubicBezTo>
                    <a:pt x="617" y="203"/>
                    <a:pt x="608" y="199"/>
                    <a:pt x="599" y="193"/>
                  </a:cubicBezTo>
                  <a:cubicBezTo>
                    <a:pt x="590" y="187"/>
                    <a:pt x="581" y="179"/>
                    <a:pt x="572" y="168"/>
                  </a:cubicBezTo>
                  <a:cubicBezTo>
                    <a:pt x="562" y="158"/>
                    <a:pt x="556" y="147"/>
                    <a:pt x="551" y="135"/>
                  </a:cubicBezTo>
                  <a:cubicBezTo>
                    <a:pt x="547" y="124"/>
                    <a:pt x="544" y="112"/>
                    <a:pt x="543" y="101"/>
                  </a:cubicBezTo>
                  <a:cubicBezTo>
                    <a:pt x="541" y="80"/>
                    <a:pt x="544" y="61"/>
                    <a:pt x="547" y="46"/>
                  </a:cubicBezTo>
                  <a:cubicBezTo>
                    <a:pt x="551" y="31"/>
                    <a:pt x="555" y="19"/>
                    <a:pt x="557" y="12"/>
                  </a:cubicBezTo>
                  <a:cubicBezTo>
                    <a:pt x="560" y="4"/>
                    <a:pt x="562" y="0"/>
                    <a:pt x="562" y="0"/>
                  </a:cubicBezTo>
                  <a:cubicBezTo>
                    <a:pt x="562" y="0"/>
                    <a:pt x="559" y="4"/>
                    <a:pt x="555" y="11"/>
                  </a:cubicBezTo>
                  <a:cubicBezTo>
                    <a:pt x="551" y="18"/>
                    <a:pt x="545" y="28"/>
                    <a:pt x="539" y="43"/>
                  </a:cubicBezTo>
                  <a:cubicBezTo>
                    <a:pt x="534" y="58"/>
                    <a:pt x="529" y="78"/>
                    <a:pt x="529" y="102"/>
                  </a:cubicBezTo>
                  <a:cubicBezTo>
                    <a:pt x="530" y="114"/>
                    <a:pt x="532" y="127"/>
                    <a:pt x="536" y="141"/>
                  </a:cubicBezTo>
                  <a:cubicBezTo>
                    <a:pt x="541" y="154"/>
                    <a:pt x="549" y="167"/>
                    <a:pt x="559" y="179"/>
                  </a:cubicBezTo>
                  <a:cubicBezTo>
                    <a:pt x="569" y="191"/>
                    <a:pt x="580" y="200"/>
                    <a:pt x="590" y="206"/>
                  </a:cubicBezTo>
                  <a:cubicBezTo>
                    <a:pt x="600" y="213"/>
                    <a:pt x="609" y="218"/>
                    <a:pt x="617" y="221"/>
                  </a:cubicBezTo>
                  <a:cubicBezTo>
                    <a:pt x="632" y="229"/>
                    <a:pt x="643" y="232"/>
                    <a:pt x="651" y="235"/>
                  </a:cubicBezTo>
                  <a:cubicBezTo>
                    <a:pt x="665" y="239"/>
                    <a:pt x="665" y="239"/>
                    <a:pt x="665" y="239"/>
                  </a:cubicBezTo>
                  <a:cubicBezTo>
                    <a:pt x="673" y="242"/>
                    <a:pt x="681" y="244"/>
                    <a:pt x="689" y="245"/>
                  </a:cubicBezTo>
                  <a:cubicBezTo>
                    <a:pt x="680" y="252"/>
                    <a:pt x="663" y="264"/>
                    <a:pt x="640" y="281"/>
                  </a:cubicBezTo>
                  <a:cubicBezTo>
                    <a:pt x="602" y="309"/>
                    <a:pt x="547" y="351"/>
                    <a:pt x="476" y="405"/>
                  </a:cubicBezTo>
                  <a:cubicBezTo>
                    <a:pt x="441" y="432"/>
                    <a:pt x="414" y="452"/>
                    <a:pt x="393" y="465"/>
                  </a:cubicBezTo>
                  <a:cubicBezTo>
                    <a:pt x="379" y="474"/>
                    <a:pt x="379" y="474"/>
                    <a:pt x="379" y="474"/>
                  </a:cubicBezTo>
                  <a:cubicBezTo>
                    <a:pt x="367" y="482"/>
                    <a:pt x="367" y="482"/>
                    <a:pt x="367" y="482"/>
                  </a:cubicBezTo>
                  <a:cubicBezTo>
                    <a:pt x="349" y="493"/>
                    <a:pt x="349" y="493"/>
                    <a:pt x="349" y="493"/>
                  </a:cubicBezTo>
                  <a:cubicBezTo>
                    <a:pt x="330" y="506"/>
                    <a:pt x="330" y="506"/>
                    <a:pt x="330" y="506"/>
                  </a:cubicBezTo>
                  <a:cubicBezTo>
                    <a:pt x="313" y="517"/>
                    <a:pt x="295" y="528"/>
                    <a:pt x="278" y="539"/>
                  </a:cubicBezTo>
                  <a:cubicBezTo>
                    <a:pt x="260" y="551"/>
                    <a:pt x="260" y="551"/>
                    <a:pt x="260" y="551"/>
                  </a:cubicBezTo>
                  <a:cubicBezTo>
                    <a:pt x="216" y="581"/>
                    <a:pt x="216" y="581"/>
                    <a:pt x="216" y="581"/>
                  </a:cubicBezTo>
                  <a:cubicBezTo>
                    <a:pt x="195" y="595"/>
                    <a:pt x="167" y="614"/>
                    <a:pt x="131" y="639"/>
                  </a:cubicBezTo>
                  <a:cubicBezTo>
                    <a:pt x="112" y="652"/>
                    <a:pt x="95" y="665"/>
                    <a:pt x="80" y="678"/>
                  </a:cubicBezTo>
                  <a:cubicBezTo>
                    <a:pt x="76" y="681"/>
                    <a:pt x="72" y="684"/>
                    <a:pt x="68" y="688"/>
                  </a:cubicBezTo>
                  <a:cubicBezTo>
                    <a:pt x="64" y="692"/>
                    <a:pt x="62" y="695"/>
                    <a:pt x="59" y="699"/>
                  </a:cubicBezTo>
                  <a:cubicBezTo>
                    <a:pt x="53" y="707"/>
                    <a:pt x="47" y="714"/>
                    <a:pt x="43" y="721"/>
                  </a:cubicBezTo>
                  <a:cubicBezTo>
                    <a:pt x="23" y="750"/>
                    <a:pt x="11" y="778"/>
                    <a:pt x="4" y="801"/>
                  </a:cubicBezTo>
                  <a:cubicBezTo>
                    <a:pt x="1" y="813"/>
                    <a:pt x="0" y="824"/>
                    <a:pt x="0" y="833"/>
                  </a:cubicBezTo>
                  <a:cubicBezTo>
                    <a:pt x="0" y="842"/>
                    <a:pt x="2" y="850"/>
                    <a:pt x="5" y="855"/>
                  </a:cubicBezTo>
                  <a:cubicBezTo>
                    <a:pt x="8" y="861"/>
                    <a:pt x="11" y="865"/>
                    <a:pt x="13" y="867"/>
                  </a:cubicBezTo>
                  <a:cubicBezTo>
                    <a:pt x="16" y="869"/>
                    <a:pt x="17" y="870"/>
                    <a:pt x="17" y="870"/>
                  </a:cubicBezTo>
                  <a:cubicBezTo>
                    <a:pt x="17" y="870"/>
                    <a:pt x="16" y="869"/>
                    <a:pt x="14" y="866"/>
                  </a:cubicBezTo>
                  <a:cubicBezTo>
                    <a:pt x="12" y="864"/>
                    <a:pt x="9" y="860"/>
                    <a:pt x="7" y="854"/>
                  </a:cubicBezTo>
                  <a:cubicBezTo>
                    <a:pt x="5" y="849"/>
                    <a:pt x="4" y="842"/>
                    <a:pt x="5" y="833"/>
                  </a:cubicBezTo>
                  <a:cubicBezTo>
                    <a:pt x="6" y="824"/>
                    <a:pt x="8" y="814"/>
                    <a:pt x="12" y="804"/>
                  </a:cubicBezTo>
                  <a:cubicBezTo>
                    <a:pt x="20" y="782"/>
                    <a:pt x="34" y="757"/>
                    <a:pt x="54" y="729"/>
                  </a:cubicBezTo>
                  <a:cubicBezTo>
                    <a:pt x="59" y="722"/>
                    <a:pt x="64" y="715"/>
                    <a:pt x="70" y="709"/>
                  </a:cubicBezTo>
                  <a:cubicBezTo>
                    <a:pt x="73" y="705"/>
                    <a:pt x="76" y="702"/>
                    <a:pt x="79" y="699"/>
                  </a:cubicBezTo>
                  <a:cubicBezTo>
                    <a:pt x="82" y="696"/>
                    <a:pt x="86" y="693"/>
                    <a:pt x="90" y="690"/>
                  </a:cubicBezTo>
                  <a:cubicBezTo>
                    <a:pt x="105" y="678"/>
                    <a:pt x="122" y="666"/>
                    <a:pt x="140" y="653"/>
                  </a:cubicBezTo>
                  <a:cubicBezTo>
                    <a:pt x="176" y="627"/>
                    <a:pt x="204" y="608"/>
                    <a:pt x="225" y="594"/>
                  </a:cubicBezTo>
                  <a:cubicBezTo>
                    <a:pt x="269" y="565"/>
                    <a:pt x="269" y="565"/>
                    <a:pt x="269" y="565"/>
                  </a:cubicBezTo>
                  <a:cubicBezTo>
                    <a:pt x="287" y="553"/>
                    <a:pt x="287" y="553"/>
                    <a:pt x="287" y="553"/>
                  </a:cubicBezTo>
                  <a:cubicBezTo>
                    <a:pt x="304" y="542"/>
                    <a:pt x="322" y="530"/>
                    <a:pt x="339" y="519"/>
                  </a:cubicBezTo>
                  <a:cubicBezTo>
                    <a:pt x="357" y="507"/>
                    <a:pt x="357" y="507"/>
                    <a:pt x="357" y="507"/>
                  </a:cubicBezTo>
                  <a:cubicBezTo>
                    <a:pt x="375" y="496"/>
                    <a:pt x="375" y="496"/>
                    <a:pt x="375" y="496"/>
                  </a:cubicBezTo>
                  <a:cubicBezTo>
                    <a:pt x="387" y="488"/>
                    <a:pt x="387" y="488"/>
                    <a:pt x="387" y="488"/>
                  </a:cubicBezTo>
                  <a:cubicBezTo>
                    <a:pt x="402" y="479"/>
                    <a:pt x="402" y="479"/>
                    <a:pt x="402" y="479"/>
                  </a:cubicBezTo>
                  <a:cubicBezTo>
                    <a:pt x="424" y="465"/>
                    <a:pt x="451" y="445"/>
                    <a:pt x="486" y="418"/>
                  </a:cubicBezTo>
                  <a:cubicBezTo>
                    <a:pt x="557" y="364"/>
                    <a:pt x="610" y="319"/>
                    <a:pt x="645" y="287"/>
                  </a:cubicBezTo>
                  <a:cubicBezTo>
                    <a:pt x="668" y="268"/>
                    <a:pt x="683" y="254"/>
                    <a:pt x="691" y="246"/>
                  </a:cubicBezTo>
                  <a:cubicBezTo>
                    <a:pt x="696" y="247"/>
                    <a:pt x="701" y="248"/>
                    <a:pt x="705" y="249"/>
                  </a:cubicBezTo>
                  <a:cubicBezTo>
                    <a:pt x="822" y="273"/>
                    <a:pt x="822" y="273"/>
                    <a:pt x="822" y="273"/>
                  </a:cubicBezTo>
                  <a:cubicBezTo>
                    <a:pt x="880" y="285"/>
                    <a:pt x="925" y="292"/>
                    <a:pt x="956" y="297"/>
                  </a:cubicBezTo>
                  <a:cubicBezTo>
                    <a:pt x="959" y="298"/>
                    <a:pt x="962" y="298"/>
                    <a:pt x="964" y="298"/>
                  </a:cubicBezTo>
                  <a:cubicBezTo>
                    <a:pt x="962" y="300"/>
                    <a:pt x="959" y="301"/>
                    <a:pt x="955" y="303"/>
                  </a:cubicBezTo>
                  <a:cubicBezTo>
                    <a:pt x="946" y="309"/>
                    <a:pt x="932" y="317"/>
                    <a:pt x="916" y="330"/>
                  </a:cubicBezTo>
                  <a:cubicBezTo>
                    <a:pt x="908" y="337"/>
                    <a:pt x="900" y="345"/>
                    <a:pt x="891" y="355"/>
                  </a:cubicBezTo>
                  <a:cubicBezTo>
                    <a:pt x="883" y="364"/>
                    <a:pt x="874" y="376"/>
                    <a:pt x="866" y="389"/>
                  </a:cubicBezTo>
                  <a:cubicBezTo>
                    <a:pt x="862" y="396"/>
                    <a:pt x="859" y="403"/>
                    <a:pt x="856" y="411"/>
                  </a:cubicBezTo>
                  <a:cubicBezTo>
                    <a:pt x="854" y="415"/>
                    <a:pt x="853" y="419"/>
                    <a:pt x="852" y="423"/>
                  </a:cubicBezTo>
                  <a:cubicBezTo>
                    <a:pt x="850" y="428"/>
                    <a:pt x="849" y="432"/>
                    <a:pt x="848" y="436"/>
                  </a:cubicBezTo>
                  <a:cubicBezTo>
                    <a:pt x="843" y="452"/>
                    <a:pt x="838" y="470"/>
                    <a:pt x="832" y="488"/>
                  </a:cubicBezTo>
                  <a:cubicBezTo>
                    <a:pt x="819" y="524"/>
                    <a:pt x="806" y="549"/>
                    <a:pt x="795" y="567"/>
                  </a:cubicBezTo>
                  <a:cubicBezTo>
                    <a:pt x="784" y="585"/>
                    <a:pt x="775" y="596"/>
                    <a:pt x="769" y="603"/>
                  </a:cubicBezTo>
                  <a:cubicBezTo>
                    <a:pt x="763" y="611"/>
                    <a:pt x="760" y="614"/>
                    <a:pt x="758" y="616"/>
                  </a:cubicBezTo>
                  <a:cubicBezTo>
                    <a:pt x="756" y="617"/>
                    <a:pt x="756" y="617"/>
                    <a:pt x="756" y="617"/>
                  </a:cubicBezTo>
                  <a:cubicBezTo>
                    <a:pt x="750" y="623"/>
                    <a:pt x="744" y="629"/>
                    <a:pt x="737" y="635"/>
                  </a:cubicBezTo>
                  <a:cubicBezTo>
                    <a:pt x="731" y="640"/>
                    <a:pt x="723" y="646"/>
                    <a:pt x="717" y="652"/>
                  </a:cubicBezTo>
                  <a:cubicBezTo>
                    <a:pt x="710" y="658"/>
                    <a:pt x="710" y="658"/>
                    <a:pt x="710" y="658"/>
                  </a:cubicBezTo>
                  <a:cubicBezTo>
                    <a:pt x="706" y="661"/>
                    <a:pt x="701" y="666"/>
                    <a:pt x="694" y="673"/>
                  </a:cubicBezTo>
                  <a:cubicBezTo>
                    <a:pt x="690" y="677"/>
                    <a:pt x="686" y="682"/>
                    <a:pt x="681" y="688"/>
                  </a:cubicBezTo>
                  <a:cubicBezTo>
                    <a:pt x="679" y="691"/>
                    <a:pt x="676" y="694"/>
                    <a:pt x="674" y="698"/>
                  </a:cubicBezTo>
                  <a:cubicBezTo>
                    <a:pt x="673" y="700"/>
                    <a:pt x="672" y="701"/>
                    <a:pt x="671" y="704"/>
                  </a:cubicBezTo>
                  <a:cubicBezTo>
                    <a:pt x="670" y="706"/>
                    <a:pt x="669" y="708"/>
                    <a:pt x="668" y="710"/>
                  </a:cubicBezTo>
                  <a:cubicBezTo>
                    <a:pt x="668" y="712"/>
                    <a:pt x="668" y="714"/>
                    <a:pt x="668" y="716"/>
                  </a:cubicBezTo>
                  <a:cubicBezTo>
                    <a:pt x="670" y="718"/>
                    <a:pt x="672" y="720"/>
                    <a:pt x="673" y="722"/>
                  </a:cubicBezTo>
                  <a:cubicBezTo>
                    <a:pt x="677" y="725"/>
                    <a:pt x="677" y="725"/>
                    <a:pt x="677" y="725"/>
                  </a:cubicBezTo>
                  <a:cubicBezTo>
                    <a:pt x="679" y="727"/>
                    <a:pt x="681" y="729"/>
                    <a:pt x="683" y="731"/>
                  </a:cubicBezTo>
                  <a:cubicBezTo>
                    <a:pt x="688" y="735"/>
                    <a:pt x="693" y="740"/>
                    <a:pt x="698" y="744"/>
                  </a:cubicBezTo>
                  <a:cubicBezTo>
                    <a:pt x="709" y="753"/>
                    <a:pt x="721" y="762"/>
                    <a:pt x="736" y="772"/>
                  </a:cubicBezTo>
                  <a:cubicBezTo>
                    <a:pt x="769" y="793"/>
                    <a:pt x="803" y="807"/>
                    <a:pt x="833" y="813"/>
                  </a:cubicBezTo>
                  <a:cubicBezTo>
                    <a:pt x="863" y="820"/>
                    <a:pt x="889" y="819"/>
                    <a:pt x="910" y="815"/>
                  </a:cubicBezTo>
                  <a:cubicBezTo>
                    <a:pt x="931" y="811"/>
                    <a:pt x="946" y="805"/>
                    <a:pt x="955" y="800"/>
                  </a:cubicBezTo>
                  <a:cubicBezTo>
                    <a:pt x="965" y="796"/>
                    <a:pt x="969" y="793"/>
                    <a:pt x="969" y="793"/>
                  </a:cubicBezTo>
                  <a:cubicBezTo>
                    <a:pt x="969" y="793"/>
                    <a:pt x="964" y="795"/>
                    <a:pt x="954" y="798"/>
                  </a:cubicBezTo>
                  <a:cubicBezTo>
                    <a:pt x="944" y="801"/>
                    <a:pt x="929" y="805"/>
                    <a:pt x="909" y="80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315"/>
            <p:cNvSpPr>
              <a:spLocks/>
            </p:cNvSpPr>
            <p:nvPr/>
          </p:nvSpPr>
          <p:spPr bwMode="auto">
            <a:xfrm>
              <a:off x="2661950" y="3142275"/>
              <a:ext cx="404452" cy="531099"/>
            </a:xfrm>
            <a:custGeom>
              <a:avLst/>
              <a:gdLst>
                <a:gd name="T0" fmla="*/ 363 w 1044"/>
                <a:gd name="T1" fmla="*/ 915 h 1371"/>
                <a:gd name="T2" fmla="*/ 373 w 1044"/>
                <a:gd name="T3" fmla="*/ 914 h 1371"/>
                <a:gd name="T4" fmla="*/ 375 w 1044"/>
                <a:gd name="T5" fmla="*/ 909 h 1371"/>
                <a:gd name="T6" fmla="*/ 393 w 1044"/>
                <a:gd name="T7" fmla="*/ 863 h 1371"/>
                <a:gd name="T8" fmla="*/ 469 w 1044"/>
                <a:gd name="T9" fmla="*/ 696 h 1371"/>
                <a:gd name="T10" fmla="*/ 580 w 1044"/>
                <a:gd name="T11" fmla="*/ 521 h 1371"/>
                <a:gd name="T12" fmla="*/ 639 w 1044"/>
                <a:gd name="T13" fmla="*/ 470 h 1371"/>
                <a:gd name="T14" fmla="*/ 750 w 1044"/>
                <a:gd name="T15" fmla="*/ 396 h 1371"/>
                <a:gd name="T16" fmla="*/ 950 w 1044"/>
                <a:gd name="T17" fmla="*/ 166 h 1371"/>
                <a:gd name="T18" fmla="*/ 963 w 1044"/>
                <a:gd name="T19" fmla="*/ 197 h 1371"/>
                <a:gd name="T20" fmla="*/ 963 w 1044"/>
                <a:gd name="T21" fmla="*/ 245 h 1371"/>
                <a:gd name="T22" fmla="*/ 956 w 1044"/>
                <a:gd name="T23" fmla="*/ 324 h 1371"/>
                <a:gd name="T24" fmla="*/ 976 w 1044"/>
                <a:gd name="T25" fmla="*/ 284 h 1371"/>
                <a:gd name="T26" fmla="*/ 980 w 1044"/>
                <a:gd name="T27" fmla="*/ 233 h 1371"/>
                <a:gd name="T28" fmla="*/ 966 w 1044"/>
                <a:gd name="T29" fmla="*/ 152 h 1371"/>
                <a:gd name="T30" fmla="*/ 960 w 1044"/>
                <a:gd name="T31" fmla="*/ 109 h 1371"/>
                <a:gd name="T32" fmla="*/ 979 w 1044"/>
                <a:gd name="T33" fmla="*/ 183 h 1371"/>
                <a:gd name="T34" fmla="*/ 987 w 1044"/>
                <a:gd name="T35" fmla="*/ 245 h 1371"/>
                <a:gd name="T36" fmla="*/ 988 w 1044"/>
                <a:gd name="T37" fmla="*/ 346 h 1371"/>
                <a:gd name="T38" fmla="*/ 1004 w 1044"/>
                <a:gd name="T39" fmla="*/ 292 h 1371"/>
                <a:gd name="T40" fmla="*/ 1002 w 1044"/>
                <a:gd name="T41" fmla="*/ 228 h 1371"/>
                <a:gd name="T42" fmla="*/ 982 w 1044"/>
                <a:gd name="T43" fmla="*/ 130 h 1371"/>
                <a:gd name="T44" fmla="*/ 1042 w 1044"/>
                <a:gd name="T45" fmla="*/ 206 h 1371"/>
                <a:gd name="T46" fmla="*/ 1013 w 1044"/>
                <a:gd name="T47" fmla="*/ 139 h 1371"/>
                <a:gd name="T48" fmla="*/ 968 w 1044"/>
                <a:gd name="T49" fmla="*/ 95 h 1371"/>
                <a:gd name="T50" fmla="*/ 876 w 1044"/>
                <a:gd name="T51" fmla="*/ 29 h 1371"/>
                <a:gd name="T52" fmla="*/ 805 w 1044"/>
                <a:gd name="T53" fmla="*/ 19 h 1371"/>
                <a:gd name="T54" fmla="*/ 733 w 1044"/>
                <a:gd name="T55" fmla="*/ 13 h 1371"/>
                <a:gd name="T56" fmla="*/ 594 w 1044"/>
                <a:gd name="T57" fmla="*/ 3 h 1371"/>
                <a:gd name="T58" fmla="*/ 731 w 1044"/>
                <a:gd name="T59" fmla="*/ 29 h 1371"/>
                <a:gd name="T60" fmla="*/ 804 w 1044"/>
                <a:gd name="T61" fmla="*/ 35 h 1371"/>
                <a:gd name="T62" fmla="*/ 922 w 1044"/>
                <a:gd name="T63" fmla="*/ 77 h 1371"/>
                <a:gd name="T64" fmla="*/ 959 w 1044"/>
                <a:gd name="T65" fmla="*/ 108 h 1371"/>
                <a:gd name="T66" fmla="*/ 917 w 1044"/>
                <a:gd name="T67" fmla="*/ 210 h 1371"/>
                <a:gd name="T68" fmla="*/ 650 w 1044"/>
                <a:gd name="T69" fmla="*/ 445 h 1371"/>
                <a:gd name="T70" fmla="*/ 631 w 1044"/>
                <a:gd name="T71" fmla="*/ 455 h 1371"/>
                <a:gd name="T72" fmla="*/ 567 w 1044"/>
                <a:gd name="T73" fmla="*/ 511 h 1371"/>
                <a:gd name="T74" fmla="*/ 454 w 1044"/>
                <a:gd name="T75" fmla="*/ 689 h 1371"/>
                <a:gd name="T76" fmla="*/ 378 w 1044"/>
                <a:gd name="T77" fmla="*/ 857 h 1371"/>
                <a:gd name="T78" fmla="*/ 362 w 1044"/>
                <a:gd name="T79" fmla="*/ 899 h 1371"/>
                <a:gd name="T80" fmla="*/ 196 w 1044"/>
                <a:gd name="T81" fmla="*/ 979 h 1371"/>
                <a:gd name="T82" fmla="*/ 55 w 1044"/>
                <a:gd name="T83" fmla="*/ 1101 h 1371"/>
                <a:gd name="T84" fmla="*/ 43 w 1044"/>
                <a:gd name="T85" fmla="*/ 1112 h 1371"/>
                <a:gd name="T86" fmla="*/ 18 w 1044"/>
                <a:gd name="T87" fmla="*/ 1118 h 1371"/>
                <a:gd name="T88" fmla="*/ 2 w 1044"/>
                <a:gd name="T89" fmla="*/ 1161 h 1371"/>
                <a:gd name="T90" fmla="*/ 19 w 1044"/>
                <a:gd name="T91" fmla="*/ 1215 h 1371"/>
                <a:gd name="T92" fmla="*/ 49 w 1044"/>
                <a:gd name="T93" fmla="*/ 1371 h 1371"/>
                <a:gd name="T94" fmla="*/ 28 w 1044"/>
                <a:gd name="T95" fmla="*/ 1213 h 1371"/>
                <a:gd name="T96" fmla="*/ 14 w 1044"/>
                <a:gd name="T97" fmla="*/ 1159 h 1371"/>
                <a:gd name="T98" fmla="*/ 22 w 1044"/>
                <a:gd name="T99" fmla="*/ 1131 h 1371"/>
                <a:gd name="T100" fmla="*/ 51 w 1044"/>
                <a:gd name="T101" fmla="*/ 1124 h 1371"/>
                <a:gd name="T102" fmla="*/ 65 w 1044"/>
                <a:gd name="T103" fmla="*/ 1111 h 1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44" h="1371">
                  <a:moveTo>
                    <a:pt x="119" y="1061"/>
                  </a:moveTo>
                  <a:cubicBezTo>
                    <a:pt x="145" y="1038"/>
                    <a:pt x="174" y="1015"/>
                    <a:pt x="205" y="993"/>
                  </a:cubicBezTo>
                  <a:cubicBezTo>
                    <a:pt x="268" y="948"/>
                    <a:pt x="322" y="923"/>
                    <a:pt x="363" y="915"/>
                  </a:cubicBezTo>
                  <a:cubicBezTo>
                    <a:pt x="370" y="914"/>
                    <a:pt x="370" y="914"/>
                    <a:pt x="370" y="914"/>
                  </a:cubicBezTo>
                  <a:cubicBezTo>
                    <a:pt x="372" y="914"/>
                    <a:pt x="372" y="914"/>
                    <a:pt x="372" y="914"/>
                  </a:cubicBezTo>
                  <a:cubicBezTo>
                    <a:pt x="373" y="914"/>
                    <a:pt x="373" y="914"/>
                    <a:pt x="373" y="914"/>
                  </a:cubicBezTo>
                  <a:cubicBezTo>
                    <a:pt x="374" y="914"/>
                    <a:pt x="374" y="914"/>
                    <a:pt x="374" y="914"/>
                  </a:cubicBezTo>
                  <a:cubicBezTo>
                    <a:pt x="374" y="913"/>
                    <a:pt x="374" y="913"/>
                    <a:pt x="374" y="913"/>
                  </a:cubicBezTo>
                  <a:cubicBezTo>
                    <a:pt x="375" y="909"/>
                    <a:pt x="375" y="909"/>
                    <a:pt x="375" y="909"/>
                  </a:cubicBezTo>
                  <a:cubicBezTo>
                    <a:pt x="379" y="900"/>
                    <a:pt x="379" y="900"/>
                    <a:pt x="379" y="900"/>
                  </a:cubicBezTo>
                  <a:cubicBezTo>
                    <a:pt x="384" y="886"/>
                    <a:pt x="384" y="886"/>
                    <a:pt x="384" y="886"/>
                  </a:cubicBezTo>
                  <a:cubicBezTo>
                    <a:pt x="393" y="863"/>
                    <a:pt x="393" y="863"/>
                    <a:pt x="393" y="863"/>
                  </a:cubicBezTo>
                  <a:cubicBezTo>
                    <a:pt x="399" y="849"/>
                    <a:pt x="404" y="838"/>
                    <a:pt x="407" y="829"/>
                  </a:cubicBezTo>
                  <a:cubicBezTo>
                    <a:pt x="423" y="793"/>
                    <a:pt x="423" y="793"/>
                    <a:pt x="423" y="793"/>
                  </a:cubicBezTo>
                  <a:cubicBezTo>
                    <a:pt x="437" y="760"/>
                    <a:pt x="453" y="728"/>
                    <a:pt x="469" y="696"/>
                  </a:cubicBezTo>
                  <a:cubicBezTo>
                    <a:pt x="469" y="696"/>
                    <a:pt x="469" y="696"/>
                    <a:pt x="487" y="662"/>
                  </a:cubicBezTo>
                  <a:cubicBezTo>
                    <a:pt x="496" y="645"/>
                    <a:pt x="510" y="619"/>
                    <a:pt x="534" y="583"/>
                  </a:cubicBezTo>
                  <a:cubicBezTo>
                    <a:pt x="546" y="565"/>
                    <a:pt x="561" y="544"/>
                    <a:pt x="580" y="521"/>
                  </a:cubicBezTo>
                  <a:cubicBezTo>
                    <a:pt x="589" y="510"/>
                    <a:pt x="600" y="499"/>
                    <a:pt x="613" y="488"/>
                  </a:cubicBezTo>
                  <a:cubicBezTo>
                    <a:pt x="619" y="483"/>
                    <a:pt x="626" y="478"/>
                    <a:pt x="633" y="473"/>
                  </a:cubicBezTo>
                  <a:cubicBezTo>
                    <a:pt x="635" y="472"/>
                    <a:pt x="637" y="471"/>
                    <a:pt x="639" y="470"/>
                  </a:cubicBezTo>
                  <a:cubicBezTo>
                    <a:pt x="645" y="467"/>
                    <a:pt x="645" y="467"/>
                    <a:pt x="645" y="467"/>
                  </a:cubicBezTo>
                  <a:cubicBezTo>
                    <a:pt x="649" y="464"/>
                    <a:pt x="654" y="462"/>
                    <a:pt x="658" y="459"/>
                  </a:cubicBezTo>
                  <a:cubicBezTo>
                    <a:pt x="692" y="440"/>
                    <a:pt x="723" y="418"/>
                    <a:pt x="750" y="396"/>
                  </a:cubicBezTo>
                  <a:cubicBezTo>
                    <a:pt x="778" y="375"/>
                    <a:pt x="802" y="353"/>
                    <a:pt x="824" y="332"/>
                  </a:cubicBezTo>
                  <a:cubicBezTo>
                    <a:pt x="868" y="290"/>
                    <a:pt x="902" y="250"/>
                    <a:pt x="924" y="215"/>
                  </a:cubicBezTo>
                  <a:cubicBezTo>
                    <a:pt x="935" y="197"/>
                    <a:pt x="944" y="181"/>
                    <a:pt x="950" y="166"/>
                  </a:cubicBezTo>
                  <a:cubicBezTo>
                    <a:pt x="953" y="158"/>
                    <a:pt x="955" y="151"/>
                    <a:pt x="957" y="144"/>
                  </a:cubicBezTo>
                  <a:cubicBezTo>
                    <a:pt x="957" y="147"/>
                    <a:pt x="958" y="150"/>
                    <a:pt x="958" y="155"/>
                  </a:cubicBezTo>
                  <a:cubicBezTo>
                    <a:pt x="960" y="165"/>
                    <a:pt x="961" y="179"/>
                    <a:pt x="963" y="197"/>
                  </a:cubicBezTo>
                  <a:cubicBezTo>
                    <a:pt x="964" y="215"/>
                    <a:pt x="964" y="224"/>
                    <a:pt x="964" y="228"/>
                  </a:cubicBezTo>
                  <a:cubicBezTo>
                    <a:pt x="964" y="233"/>
                    <a:pt x="964" y="233"/>
                    <a:pt x="964" y="233"/>
                  </a:cubicBezTo>
                  <a:cubicBezTo>
                    <a:pt x="963" y="237"/>
                    <a:pt x="963" y="241"/>
                    <a:pt x="963" y="245"/>
                  </a:cubicBezTo>
                  <a:cubicBezTo>
                    <a:pt x="963" y="250"/>
                    <a:pt x="963" y="250"/>
                    <a:pt x="963" y="250"/>
                  </a:cubicBezTo>
                  <a:cubicBezTo>
                    <a:pt x="962" y="254"/>
                    <a:pt x="962" y="264"/>
                    <a:pt x="959" y="282"/>
                  </a:cubicBezTo>
                  <a:cubicBezTo>
                    <a:pt x="957" y="300"/>
                    <a:pt x="956" y="314"/>
                    <a:pt x="956" y="324"/>
                  </a:cubicBezTo>
                  <a:cubicBezTo>
                    <a:pt x="956" y="334"/>
                    <a:pt x="956" y="340"/>
                    <a:pt x="956" y="340"/>
                  </a:cubicBezTo>
                  <a:cubicBezTo>
                    <a:pt x="956" y="340"/>
                    <a:pt x="960" y="335"/>
                    <a:pt x="964" y="326"/>
                  </a:cubicBezTo>
                  <a:cubicBezTo>
                    <a:pt x="968" y="317"/>
                    <a:pt x="973" y="303"/>
                    <a:pt x="976" y="284"/>
                  </a:cubicBezTo>
                  <a:cubicBezTo>
                    <a:pt x="978" y="265"/>
                    <a:pt x="979" y="256"/>
                    <a:pt x="979" y="251"/>
                  </a:cubicBezTo>
                  <a:cubicBezTo>
                    <a:pt x="979" y="246"/>
                    <a:pt x="979" y="246"/>
                    <a:pt x="979" y="246"/>
                  </a:cubicBezTo>
                  <a:cubicBezTo>
                    <a:pt x="980" y="242"/>
                    <a:pt x="980" y="238"/>
                    <a:pt x="980" y="233"/>
                  </a:cubicBezTo>
                  <a:cubicBezTo>
                    <a:pt x="980" y="228"/>
                    <a:pt x="980" y="228"/>
                    <a:pt x="980" y="228"/>
                  </a:cubicBezTo>
                  <a:cubicBezTo>
                    <a:pt x="980" y="224"/>
                    <a:pt x="981" y="214"/>
                    <a:pt x="979" y="195"/>
                  </a:cubicBezTo>
                  <a:cubicBezTo>
                    <a:pt x="977" y="176"/>
                    <a:pt x="972" y="161"/>
                    <a:pt x="966" y="152"/>
                  </a:cubicBezTo>
                  <a:cubicBezTo>
                    <a:pt x="963" y="146"/>
                    <a:pt x="960" y="143"/>
                    <a:pt x="958" y="141"/>
                  </a:cubicBezTo>
                  <a:cubicBezTo>
                    <a:pt x="959" y="136"/>
                    <a:pt x="960" y="132"/>
                    <a:pt x="960" y="127"/>
                  </a:cubicBezTo>
                  <a:cubicBezTo>
                    <a:pt x="961" y="120"/>
                    <a:pt x="960" y="114"/>
                    <a:pt x="960" y="109"/>
                  </a:cubicBezTo>
                  <a:cubicBezTo>
                    <a:pt x="963" y="112"/>
                    <a:pt x="966" y="115"/>
                    <a:pt x="969" y="118"/>
                  </a:cubicBezTo>
                  <a:cubicBezTo>
                    <a:pt x="972" y="121"/>
                    <a:pt x="972" y="121"/>
                    <a:pt x="972" y="121"/>
                  </a:cubicBezTo>
                  <a:cubicBezTo>
                    <a:pt x="973" y="133"/>
                    <a:pt x="974" y="154"/>
                    <a:pt x="979" y="183"/>
                  </a:cubicBezTo>
                  <a:cubicBezTo>
                    <a:pt x="983" y="206"/>
                    <a:pt x="984" y="218"/>
                    <a:pt x="985" y="224"/>
                  </a:cubicBezTo>
                  <a:cubicBezTo>
                    <a:pt x="985" y="229"/>
                    <a:pt x="985" y="229"/>
                    <a:pt x="985" y="229"/>
                  </a:cubicBezTo>
                  <a:cubicBezTo>
                    <a:pt x="986" y="235"/>
                    <a:pt x="986" y="240"/>
                    <a:pt x="987" y="245"/>
                  </a:cubicBezTo>
                  <a:cubicBezTo>
                    <a:pt x="987" y="251"/>
                    <a:pt x="987" y="251"/>
                    <a:pt x="987" y="251"/>
                  </a:cubicBezTo>
                  <a:cubicBezTo>
                    <a:pt x="987" y="257"/>
                    <a:pt x="988" y="269"/>
                    <a:pt x="988" y="292"/>
                  </a:cubicBezTo>
                  <a:cubicBezTo>
                    <a:pt x="988" y="315"/>
                    <a:pt x="988" y="333"/>
                    <a:pt x="988" y="346"/>
                  </a:cubicBezTo>
                  <a:cubicBezTo>
                    <a:pt x="988" y="359"/>
                    <a:pt x="988" y="365"/>
                    <a:pt x="988" y="365"/>
                  </a:cubicBezTo>
                  <a:cubicBezTo>
                    <a:pt x="988" y="365"/>
                    <a:pt x="992" y="360"/>
                    <a:pt x="996" y="347"/>
                  </a:cubicBezTo>
                  <a:cubicBezTo>
                    <a:pt x="1000" y="335"/>
                    <a:pt x="1004" y="316"/>
                    <a:pt x="1004" y="292"/>
                  </a:cubicBezTo>
                  <a:cubicBezTo>
                    <a:pt x="1005" y="268"/>
                    <a:pt x="1004" y="256"/>
                    <a:pt x="1003" y="250"/>
                  </a:cubicBezTo>
                  <a:cubicBezTo>
                    <a:pt x="1003" y="244"/>
                    <a:pt x="1003" y="244"/>
                    <a:pt x="1003" y="244"/>
                  </a:cubicBezTo>
                  <a:cubicBezTo>
                    <a:pt x="1003" y="239"/>
                    <a:pt x="1002" y="233"/>
                    <a:pt x="1002" y="228"/>
                  </a:cubicBezTo>
                  <a:cubicBezTo>
                    <a:pt x="1001" y="222"/>
                    <a:pt x="1001" y="222"/>
                    <a:pt x="1001" y="222"/>
                  </a:cubicBezTo>
                  <a:cubicBezTo>
                    <a:pt x="1000" y="216"/>
                    <a:pt x="999" y="204"/>
                    <a:pt x="995" y="180"/>
                  </a:cubicBezTo>
                  <a:cubicBezTo>
                    <a:pt x="992" y="159"/>
                    <a:pt x="986" y="142"/>
                    <a:pt x="982" y="130"/>
                  </a:cubicBezTo>
                  <a:cubicBezTo>
                    <a:pt x="987" y="135"/>
                    <a:pt x="993" y="141"/>
                    <a:pt x="1001" y="150"/>
                  </a:cubicBezTo>
                  <a:cubicBezTo>
                    <a:pt x="1016" y="167"/>
                    <a:pt x="1028" y="180"/>
                    <a:pt x="1034" y="190"/>
                  </a:cubicBezTo>
                  <a:cubicBezTo>
                    <a:pt x="1041" y="200"/>
                    <a:pt x="1042" y="206"/>
                    <a:pt x="1042" y="206"/>
                  </a:cubicBezTo>
                  <a:cubicBezTo>
                    <a:pt x="1042" y="206"/>
                    <a:pt x="1043" y="205"/>
                    <a:pt x="1043" y="201"/>
                  </a:cubicBezTo>
                  <a:cubicBezTo>
                    <a:pt x="1044" y="198"/>
                    <a:pt x="1044" y="193"/>
                    <a:pt x="1042" y="187"/>
                  </a:cubicBezTo>
                  <a:cubicBezTo>
                    <a:pt x="1039" y="174"/>
                    <a:pt x="1029" y="157"/>
                    <a:pt x="1013" y="139"/>
                  </a:cubicBezTo>
                  <a:cubicBezTo>
                    <a:pt x="997" y="122"/>
                    <a:pt x="989" y="114"/>
                    <a:pt x="985" y="110"/>
                  </a:cubicBezTo>
                  <a:cubicBezTo>
                    <a:pt x="980" y="106"/>
                    <a:pt x="980" y="106"/>
                    <a:pt x="980" y="106"/>
                  </a:cubicBezTo>
                  <a:cubicBezTo>
                    <a:pt x="976" y="102"/>
                    <a:pt x="972" y="99"/>
                    <a:pt x="968" y="95"/>
                  </a:cubicBezTo>
                  <a:cubicBezTo>
                    <a:pt x="964" y="91"/>
                    <a:pt x="964" y="91"/>
                    <a:pt x="964" y="91"/>
                  </a:cubicBezTo>
                  <a:cubicBezTo>
                    <a:pt x="960" y="87"/>
                    <a:pt x="951" y="79"/>
                    <a:pt x="933" y="65"/>
                  </a:cubicBezTo>
                  <a:cubicBezTo>
                    <a:pt x="907" y="44"/>
                    <a:pt x="886" y="33"/>
                    <a:pt x="876" y="29"/>
                  </a:cubicBezTo>
                  <a:cubicBezTo>
                    <a:pt x="885" y="27"/>
                    <a:pt x="889" y="25"/>
                    <a:pt x="889" y="25"/>
                  </a:cubicBezTo>
                  <a:cubicBezTo>
                    <a:pt x="889" y="25"/>
                    <a:pt x="882" y="24"/>
                    <a:pt x="867" y="23"/>
                  </a:cubicBezTo>
                  <a:cubicBezTo>
                    <a:pt x="853" y="22"/>
                    <a:pt x="832" y="20"/>
                    <a:pt x="805" y="19"/>
                  </a:cubicBezTo>
                  <a:cubicBezTo>
                    <a:pt x="778" y="17"/>
                    <a:pt x="765" y="16"/>
                    <a:pt x="758" y="15"/>
                  </a:cubicBezTo>
                  <a:cubicBezTo>
                    <a:pt x="751" y="15"/>
                    <a:pt x="751" y="15"/>
                    <a:pt x="751" y="15"/>
                  </a:cubicBezTo>
                  <a:cubicBezTo>
                    <a:pt x="733" y="13"/>
                    <a:pt x="733" y="13"/>
                    <a:pt x="733" y="13"/>
                  </a:cubicBezTo>
                  <a:cubicBezTo>
                    <a:pt x="726" y="12"/>
                    <a:pt x="726" y="12"/>
                    <a:pt x="726" y="12"/>
                  </a:cubicBezTo>
                  <a:cubicBezTo>
                    <a:pt x="719" y="12"/>
                    <a:pt x="706" y="10"/>
                    <a:pt x="679" y="7"/>
                  </a:cubicBezTo>
                  <a:cubicBezTo>
                    <a:pt x="625" y="0"/>
                    <a:pt x="594" y="3"/>
                    <a:pt x="594" y="3"/>
                  </a:cubicBezTo>
                  <a:cubicBezTo>
                    <a:pt x="594" y="3"/>
                    <a:pt x="622" y="16"/>
                    <a:pt x="677" y="23"/>
                  </a:cubicBezTo>
                  <a:cubicBezTo>
                    <a:pt x="704" y="27"/>
                    <a:pt x="717" y="28"/>
                    <a:pt x="724" y="29"/>
                  </a:cubicBezTo>
                  <a:cubicBezTo>
                    <a:pt x="731" y="29"/>
                    <a:pt x="731" y="29"/>
                    <a:pt x="731" y="29"/>
                  </a:cubicBezTo>
                  <a:cubicBezTo>
                    <a:pt x="750" y="31"/>
                    <a:pt x="750" y="31"/>
                    <a:pt x="750" y="31"/>
                  </a:cubicBezTo>
                  <a:cubicBezTo>
                    <a:pt x="756" y="32"/>
                    <a:pt x="756" y="32"/>
                    <a:pt x="756" y="32"/>
                  </a:cubicBezTo>
                  <a:cubicBezTo>
                    <a:pt x="763" y="32"/>
                    <a:pt x="777" y="34"/>
                    <a:pt x="804" y="35"/>
                  </a:cubicBezTo>
                  <a:cubicBezTo>
                    <a:pt x="832" y="36"/>
                    <a:pt x="853" y="34"/>
                    <a:pt x="868" y="31"/>
                  </a:cubicBezTo>
                  <a:cubicBezTo>
                    <a:pt x="870" y="31"/>
                    <a:pt x="871" y="30"/>
                    <a:pt x="873" y="30"/>
                  </a:cubicBezTo>
                  <a:cubicBezTo>
                    <a:pt x="879" y="37"/>
                    <a:pt x="895" y="55"/>
                    <a:pt x="922" y="77"/>
                  </a:cubicBezTo>
                  <a:cubicBezTo>
                    <a:pt x="940" y="92"/>
                    <a:pt x="949" y="100"/>
                    <a:pt x="953" y="103"/>
                  </a:cubicBezTo>
                  <a:cubicBezTo>
                    <a:pt x="957" y="107"/>
                    <a:pt x="957" y="107"/>
                    <a:pt x="957" y="107"/>
                  </a:cubicBezTo>
                  <a:cubicBezTo>
                    <a:pt x="958" y="108"/>
                    <a:pt x="958" y="108"/>
                    <a:pt x="959" y="108"/>
                  </a:cubicBezTo>
                  <a:cubicBezTo>
                    <a:pt x="959" y="113"/>
                    <a:pt x="959" y="119"/>
                    <a:pt x="957" y="127"/>
                  </a:cubicBezTo>
                  <a:cubicBezTo>
                    <a:pt x="956" y="137"/>
                    <a:pt x="952" y="150"/>
                    <a:pt x="945" y="164"/>
                  </a:cubicBezTo>
                  <a:cubicBezTo>
                    <a:pt x="939" y="178"/>
                    <a:pt x="929" y="194"/>
                    <a:pt x="917" y="210"/>
                  </a:cubicBezTo>
                  <a:cubicBezTo>
                    <a:pt x="893" y="244"/>
                    <a:pt x="859" y="282"/>
                    <a:pt x="815" y="322"/>
                  </a:cubicBezTo>
                  <a:cubicBezTo>
                    <a:pt x="793" y="342"/>
                    <a:pt x="768" y="363"/>
                    <a:pt x="741" y="384"/>
                  </a:cubicBezTo>
                  <a:cubicBezTo>
                    <a:pt x="713" y="405"/>
                    <a:pt x="683" y="426"/>
                    <a:pt x="650" y="445"/>
                  </a:cubicBezTo>
                  <a:cubicBezTo>
                    <a:pt x="646" y="448"/>
                    <a:pt x="641" y="450"/>
                    <a:pt x="637" y="452"/>
                  </a:cubicBezTo>
                  <a:cubicBezTo>
                    <a:pt x="634" y="454"/>
                    <a:pt x="634" y="454"/>
                    <a:pt x="634" y="454"/>
                  </a:cubicBezTo>
                  <a:cubicBezTo>
                    <a:pt x="631" y="455"/>
                    <a:pt x="631" y="455"/>
                    <a:pt x="631" y="455"/>
                  </a:cubicBezTo>
                  <a:cubicBezTo>
                    <a:pt x="629" y="457"/>
                    <a:pt x="627" y="458"/>
                    <a:pt x="625" y="459"/>
                  </a:cubicBezTo>
                  <a:cubicBezTo>
                    <a:pt x="616" y="464"/>
                    <a:pt x="609" y="470"/>
                    <a:pt x="602" y="476"/>
                  </a:cubicBezTo>
                  <a:cubicBezTo>
                    <a:pt x="589" y="487"/>
                    <a:pt x="577" y="499"/>
                    <a:pt x="567" y="511"/>
                  </a:cubicBezTo>
                  <a:cubicBezTo>
                    <a:pt x="547" y="534"/>
                    <a:pt x="533" y="555"/>
                    <a:pt x="520" y="574"/>
                  </a:cubicBezTo>
                  <a:cubicBezTo>
                    <a:pt x="496" y="611"/>
                    <a:pt x="482" y="637"/>
                    <a:pt x="472" y="654"/>
                  </a:cubicBezTo>
                  <a:cubicBezTo>
                    <a:pt x="454" y="689"/>
                    <a:pt x="454" y="689"/>
                    <a:pt x="454" y="689"/>
                  </a:cubicBezTo>
                  <a:cubicBezTo>
                    <a:pt x="438" y="721"/>
                    <a:pt x="422" y="753"/>
                    <a:pt x="408" y="786"/>
                  </a:cubicBezTo>
                  <a:cubicBezTo>
                    <a:pt x="408" y="786"/>
                    <a:pt x="408" y="786"/>
                    <a:pt x="392" y="822"/>
                  </a:cubicBezTo>
                  <a:cubicBezTo>
                    <a:pt x="388" y="831"/>
                    <a:pt x="384" y="843"/>
                    <a:pt x="378" y="857"/>
                  </a:cubicBezTo>
                  <a:cubicBezTo>
                    <a:pt x="369" y="880"/>
                    <a:pt x="369" y="880"/>
                    <a:pt x="369" y="880"/>
                  </a:cubicBezTo>
                  <a:cubicBezTo>
                    <a:pt x="363" y="894"/>
                    <a:pt x="363" y="894"/>
                    <a:pt x="363" y="894"/>
                  </a:cubicBezTo>
                  <a:cubicBezTo>
                    <a:pt x="362" y="899"/>
                    <a:pt x="362" y="899"/>
                    <a:pt x="362" y="899"/>
                  </a:cubicBezTo>
                  <a:cubicBezTo>
                    <a:pt x="362" y="899"/>
                    <a:pt x="361" y="899"/>
                    <a:pt x="361" y="899"/>
                  </a:cubicBezTo>
                  <a:cubicBezTo>
                    <a:pt x="360" y="899"/>
                    <a:pt x="360" y="899"/>
                    <a:pt x="360" y="899"/>
                  </a:cubicBezTo>
                  <a:cubicBezTo>
                    <a:pt x="315" y="908"/>
                    <a:pt x="260" y="933"/>
                    <a:pt x="196" y="979"/>
                  </a:cubicBezTo>
                  <a:cubicBezTo>
                    <a:pt x="163" y="1002"/>
                    <a:pt x="135" y="1026"/>
                    <a:pt x="109" y="1049"/>
                  </a:cubicBezTo>
                  <a:cubicBezTo>
                    <a:pt x="96" y="1061"/>
                    <a:pt x="83" y="1072"/>
                    <a:pt x="72" y="1084"/>
                  </a:cubicBezTo>
                  <a:cubicBezTo>
                    <a:pt x="66" y="1090"/>
                    <a:pt x="60" y="1095"/>
                    <a:pt x="55" y="1101"/>
                  </a:cubicBezTo>
                  <a:cubicBezTo>
                    <a:pt x="46" y="1109"/>
                    <a:pt x="46" y="1109"/>
                    <a:pt x="46" y="1109"/>
                  </a:cubicBezTo>
                  <a:cubicBezTo>
                    <a:pt x="45" y="1111"/>
                    <a:pt x="45" y="1111"/>
                    <a:pt x="45" y="1111"/>
                  </a:cubicBezTo>
                  <a:cubicBezTo>
                    <a:pt x="44" y="1112"/>
                    <a:pt x="44" y="1112"/>
                    <a:pt x="43" y="1112"/>
                  </a:cubicBezTo>
                  <a:cubicBezTo>
                    <a:pt x="43" y="1113"/>
                    <a:pt x="41" y="1113"/>
                    <a:pt x="40" y="1114"/>
                  </a:cubicBezTo>
                  <a:cubicBezTo>
                    <a:pt x="37" y="1115"/>
                    <a:pt x="34" y="1115"/>
                    <a:pt x="30" y="1116"/>
                  </a:cubicBezTo>
                  <a:cubicBezTo>
                    <a:pt x="27" y="1116"/>
                    <a:pt x="23" y="1117"/>
                    <a:pt x="18" y="1118"/>
                  </a:cubicBezTo>
                  <a:cubicBezTo>
                    <a:pt x="14" y="1119"/>
                    <a:pt x="9" y="1122"/>
                    <a:pt x="6" y="1126"/>
                  </a:cubicBezTo>
                  <a:cubicBezTo>
                    <a:pt x="3" y="1130"/>
                    <a:pt x="2" y="1135"/>
                    <a:pt x="1" y="1139"/>
                  </a:cubicBezTo>
                  <a:cubicBezTo>
                    <a:pt x="0" y="1147"/>
                    <a:pt x="1" y="1154"/>
                    <a:pt x="2" y="1161"/>
                  </a:cubicBezTo>
                  <a:cubicBezTo>
                    <a:pt x="4" y="1168"/>
                    <a:pt x="5" y="1174"/>
                    <a:pt x="7" y="1181"/>
                  </a:cubicBezTo>
                  <a:cubicBezTo>
                    <a:pt x="9" y="1187"/>
                    <a:pt x="11" y="1193"/>
                    <a:pt x="13" y="1199"/>
                  </a:cubicBezTo>
                  <a:cubicBezTo>
                    <a:pt x="15" y="1204"/>
                    <a:pt x="17" y="1210"/>
                    <a:pt x="19" y="1215"/>
                  </a:cubicBezTo>
                  <a:cubicBezTo>
                    <a:pt x="22" y="1226"/>
                    <a:pt x="25" y="1237"/>
                    <a:pt x="28" y="1247"/>
                  </a:cubicBezTo>
                  <a:cubicBezTo>
                    <a:pt x="39" y="1287"/>
                    <a:pt x="44" y="1318"/>
                    <a:pt x="46" y="1339"/>
                  </a:cubicBezTo>
                  <a:cubicBezTo>
                    <a:pt x="49" y="1360"/>
                    <a:pt x="49" y="1371"/>
                    <a:pt x="49" y="1371"/>
                  </a:cubicBezTo>
                  <a:cubicBezTo>
                    <a:pt x="49" y="1371"/>
                    <a:pt x="50" y="1360"/>
                    <a:pt x="49" y="1339"/>
                  </a:cubicBezTo>
                  <a:cubicBezTo>
                    <a:pt x="48" y="1317"/>
                    <a:pt x="45" y="1286"/>
                    <a:pt x="36" y="1245"/>
                  </a:cubicBezTo>
                  <a:cubicBezTo>
                    <a:pt x="34" y="1235"/>
                    <a:pt x="31" y="1224"/>
                    <a:pt x="28" y="1213"/>
                  </a:cubicBezTo>
                  <a:cubicBezTo>
                    <a:pt x="27" y="1207"/>
                    <a:pt x="25" y="1201"/>
                    <a:pt x="23" y="1195"/>
                  </a:cubicBezTo>
                  <a:cubicBezTo>
                    <a:pt x="21" y="1190"/>
                    <a:pt x="19" y="1184"/>
                    <a:pt x="18" y="1178"/>
                  </a:cubicBezTo>
                  <a:cubicBezTo>
                    <a:pt x="16" y="1172"/>
                    <a:pt x="15" y="1165"/>
                    <a:pt x="14" y="1159"/>
                  </a:cubicBezTo>
                  <a:cubicBezTo>
                    <a:pt x="13" y="1153"/>
                    <a:pt x="13" y="1146"/>
                    <a:pt x="14" y="1141"/>
                  </a:cubicBezTo>
                  <a:cubicBezTo>
                    <a:pt x="14" y="1138"/>
                    <a:pt x="15" y="1136"/>
                    <a:pt x="16" y="1134"/>
                  </a:cubicBezTo>
                  <a:cubicBezTo>
                    <a:pt x="18" y="1132"/>
                    <a:pt x="20" y="1131"/>
                    <a:pt x="22" y="1131"/>
                  </a:cubicBezTo>
                  <a:cubicBezTo>
                    <a:pt x="25" y="1130"/>
                    <a:pt x="28" y="1129"/>
                    <a:pt x="32" y="1129"/>
                  </a:cubicBezTo>
                  <a:cubicBezTo>
                    <a:pt x="36" y="1129"/>
                    <a:pt x="40" y="1128"/>
                    <a:pt x="44" y="1127"/>
                  </a:cubicBezTo>
                  <a:cubicBezTo>
                    <a:pt x="46" y="1126"/>
                    <a:pt x="49" y="1125"/>
                    <a:pt x="51" y="1124"/>
                  </a:cubicBezTo>
                  <a:cubicBezTo>
                    <a:pt x="52" y="1123"/>
                    <a:pt x="53" y="1122"/>
                    <a:pt x="54" y="1121"/>
                  </a:cubicBezTo>
                  <a:cubicBezTo>
                    <a:pt x="57" y="1119"/>
                    <a:pt x="57" y="1119"/>
                    <a:pt x="57" y="1119"/>
                  </a:cubicBezTo>
                  <a:cubicBezTo>
                    <a:pt x="65" y="1111"/>
                    <a:pt x="65" y="1111"/>
                    <a:pt x="65" y="1111"/>
                  </a:cubicBezTo>
                  <a:cubicBezTo>
                    <a:pt x="70" y="1106"/>
                    <a:pt x="76" y="1100"/>
                    <a:pt x="82" y="1095"/>
                  </a:cubicBezTo>
                  <a:cubicBezTo>
                    <a:pt x="94" y="1084"/>
                    <a:pt x="106" y="1072"/>
                    <a:pt x="119" y="106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Freeform 316"/>
            <p:cNvSpPr>
              <a:spLocks/>
            </p:cNvSpPr>
            <p:nvPr/>
          </p:nvSpPr>
          <p:spPr bwMode="auto">
            <a:xfrm>
              <a:off x="2855597" y="3117762"/>
              <a:ext cx="426513" cy="494330"/>
            </a:xfrm>
            <a:custGeom>
              <a:avLst/>
              <a:gdLst>
                <a:gd name="T0" fmla="*/ 968 w 1101"/>
                <a:gd name="T1" fmla="*/ 523 h 1275"/>
                <a:gd name="T2" fmla="*/ 743 w 1101"/>
                <a:gd name="T3" fmla="*/ 439 h 1275"/>
                <a:gd name="T4" fmla="*/ 746 w 1101"/>
                <a:gd name="T5" fmla="*/ 346 h 1275"/>
                <a:gd name="T6" fmla="*/ 778 w 1101"/>
                <a:gd name="T7" fmla="*/ 365 h 1275"/>
                <a:gd name="T8" fmla="*/ 799 w 1101"/>
                <a:gd name="T9" fmla="*/ 364 h 1275"/>
                <a:gd name="T10" fmla="*/ 801 w 1101"/>
                <a:gd name="T11" fmla="*/ 363 h 1275"/>
                <a:gd name="T12" fmla="*/ 809 w 1101"/>
                <a:gd name="T13" fmla="*/ 362 h 1275"/>
                <a:gd name="T14" fmla="*/ 921 w 1101"/>
                <a:gd name="T15" fmla="*/ 439 h 1275"/>
                <a:gd name="T16" fmla="*/ 946 w 1101"/>
                <a:gd name="T17" fmla="*/ 411 h 1275"/>
                <a:gd name="T18" fmla="*/ 1002 w 1101"/>
                <a:gd name="T19" fmla="*/ 337 h 1275"/>
                <a:gd name="T20" fmla="*/ 1021 w 1101"/>
                <a:gd name="T21" fmla="*/ 185 h 1275"/>
                <a:gd name="T22" fmla="*/ 1008 w 1101"/>
                <a:gd name="T23" fmla="*/ 291 h 1275"/>
                <a:gd name="T24" fmla="*/ 948 w 1101"/>
                <a:gd name="T25" fmla="*/ 383 h 1275"/>
                <a:gd name="T26" fmla="*/ 811 w 1101"/>
                <a:gd name="T27" fmla="*/ 361 h 1275"/>
                <a:gd name="T28" fmla="*/ 845 w 1101"/>
                <a:gd name="T29" fmla="*/ 315 h 1275"/>
                <a:gd name="T30" fmla="*/ 845 w 1101"/>
                <a:gd name="T31" fmla="*/ 315 h 1275"/>
                <a:gd name="T32" fmla="*/ 937 w 1101"/>
                <a:gd name="T33" fmla="*/ 212 h 1275"/>
                <a:gd name="T34" fmla="*/ 944 w 1101"/>
                <a:gd name="T35" fmla="*/ 198 h 1275"/>
                <a:gd name="T36" fmla="*/ 912 w 1101"/>
                <a:gd name="T37" fmla="*/ 125 h 1275"/>
                <a:gd name="T38" fmla="*/ 744 w 1101"/>
                <a:gd name="T39" fmla="*/ 75 h 1275"/>
                <a:gd name="T40" fmla="*/ 672 w 1101"/>
                <a:gd name="T41" fmla="*/ 167 h 1275"/>
                <a:gd name="T42" fmla="*/ 450 w 1101"/>
                <a:gd name="T43" fmla="*/ 28 h 1275"/>
                <a:gd name="T44" fmla="*/ 377 w 1101"/>
                <a:gd name="T45" fmla="*/ 0 h 1275"/>
                <a:gd name="T46" fmla="*/ 16 w 1101"/>
                <a:gd name="T47" fmla="*/ 13 h 1275"/>
                <a:gd name="T48" fmla="*/ 242 w 1101"/>
                <a:gd name="T49" fmla="*/ 24 h 1275"/>
                <a:gd name="T50" fmla="*/ 394 w 1101"/>
                <a:gd name="T51" fmla="*/ 24 h 1275"/>
                <a:gd name="T52" fmla="*/ 661 w 1101"/>
                <a:gd name="T53" fmla="*/ 175 h 1275"/>
                <a:gd name="T54" fmla="*/ 660 w 1101"/>
                <a:gd name="T55" fmla="*/ 283 h 1275"/>
                <a:gd name="T56" fmla="*/ 691 w 1101"/>
                <a:gd name="T57" fmla="*/ 227 h 1275"/>
                <a:gd name="T58" fmla="*/ 718 w 1101"/>
                <a:gd name="T59" fmla="*/ 106 h 1275"/>
                <a:gd name="T60" fmla="*/ 876 w 1101"/>
                <a:gd name="T61" fmla="*/ 113 h 1275"/>
                <a:gd name="T62" fmla="*/ 927 w 1101"/>
                <a:gd name="T63" fmla="*/ 197 h 1275"/>
                <a:gd name="T64" fmla="*/ 869 w 1101"/>
                <a:gd name="T65" fmla="*/ 312 h 1275"/>
                <a:gd name="T66" fmla="*/ 809 w 1101"/>
                <a:gd name="T67" fmla="*/ 339 h 1275"/>
                <a:gd name="T68" fmla="*/ 802 w 1101"/>
                <a:gd name="T69" fmla="*/ 350 h 1275"/>
                <a:gd name="T70" fmla="*/ 795 w 1101"/>
                <a:gd name="T71" fmla="*/ 350 h 1275"/>
                <a:gd name="T72" fmla="*/ 763 w 1101"/>
                <a:gd name="T73" fmla="*/ 347 h 1275"/>
                <a:gd name="T74" fmla="*/ 687 w 1101"/>
                <a:gd name="T75" fmla="*/ 303 h 1275"/>
                <a:gd name="T76" fmla="*/ 729 w 1101"/>
                <a:gd name="T77" fmla="*/ 369 h 1275"/>
                <a:gd name="T78" fmla="*/ 604 w 1101"/>
                <a:gd name="T79" fmla="*/ 478 h 1275"/>
                <a:gd name="T80" fmla="*/ 488 w 1101"/>
                <a:gd name="T81" fmla="*/ 532 h 1275"/>
                <a:gd name="T82" fmla="*/ 455 w 1101"/>
                <a:gd name="T83" fmla="*/ 529 h 1275"/>
                <a:gd name="T84" fmla="*/ 443 w 1101"/>
                <a:gd name="T85" fmla="*/ 504 h 1275"/>
                <a:gd name="T86" fmla="*/ 429 w 1101"/>
                <a:gd name="T87" fmla="*/ 559 h 1275"/>
                <a:gd name="T88" fmla="*/ 408 w 1101"/>
                <a:gd name="T89" fmla="*/ 630 h 1275"/>
                <a:gd name="T90" fmla="*/ 584 w 1101"/>
                <a:gd name="T91" fmla="*/ 741 h 1275"/>
                <a:gd name="T92" fmla="*/ 676 w 1101"/>
                <a:gd name="T93" fmla="*/ 787 h 1275"/>
                <a:gd name="T94" fmla="*/ 671 w 1101"/>
                <a:gd name="T95" fmla="*/ 870 h 1275"/>
                <a:gd name="T96" fmla="*/ 458 w 1101"/>
                <a:gd name="T97" fmla="*/ 1124 h 1275"/>
                <a:gd name="T98" fmla="*/ 420 w 1101"/>
                <a:gd name="T99" fmla="*/ 1275 h 1275"/>
                <a:gd name="T100" fmla="*/ 544 w 1101"/>
                <a:gd name="T101" fmla="*/ 1038 h 1275"/>
                <a:gd name="T102" fmla="*/ 701 w 1101"/>
                <a:gd name="T103" fmla="*/ 851 h 1275"/>
                <a:gd name="T104" fmla="*/ 700 w 1101"/>
                <a:gd name="T105" fmla="*/ 787 h 1275"/>
                <a:gd name="T106" fmla="*/ 644 w 1101"/>
                <a:gd name="T107" fmla="*/ 753 h 1275"/>
                <a:gd name="T108" fmla="*/ 421 w 1101"/>
                <a:gd name="T109" fmla="*/ 604 h 1275"/>
                <a:gd name="T110" fmla="*/ 573 w 1101"/>
                <a:gd name="T111" fmla="*/ 509 h 1275"/>
                <a:gd name="T112" fmla="*/ 677 w 1101"/>
                <a:gd name="T113" fmla="*/ 454 h 1275"/>
                <a:gd name="T114" fmla="*/ 919 w 1101"/>
                <a:gd name="T115" fmla="*/ 531 h 1275"/>
                <a:gd name="T116" fmla="*/ 989 w 1101"/>
                <a:gd name="T117" fmla="*/ 520 h 1275"/>
                <a:gd name="T118" fmla="*/ 1101 w 1101"/>
                <a:gd name="T119" fmla="*/ 231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01" h="1275">
                  <a:moveTo>
                    <a:pt x="1030" y="394"/>
                  </a:moveTo>
                  <a:cubicBezTo>
                    <a:pt x="1007" y="446"/>
                    <a:pt x="994" y="472"/>
                    <a:pt x="988" y="485"/>
                  </a:cubicBezTo>
                  <a:cubicBezTo>
                    <a:pt x="982" y="498"/>
                    <a:pt x="982" y="498"/>
                    <a:pt x="982" y="498"/>
                  </a:cubicBezTo>
                  <a:cubicBezTo>
                    <a:pt x="969" y="523"/>
                    <a:pt x="969" y="523"/>
                    <a:pt x="969" y="523"/>
                  </a:cubicBezTo>
                  <a:cubicBezTo>
                    <a:pt x="968" y="523"/>
                    <a:pt x="968" y="523"/>
                    <a:pt x="968" y="523"/>
                  </a:cubicBezTo>
                  <a:cubicBezTo>
                    <a:pt x="966" y="523"/>
                    <a:pt x="963" y="523"/>
                    <a:pt x="956" y="522"/>
                  </a:cubicBezTo>
                  <a:cubicBezTo>
                    <a:pt x="949" y="521"/>
                    <a:pt x="939" y="519"/>
                    <a:pt x="923" y="515"/>
                  </a:cubicBezTo>
                  <a:cubicBezTo>
                    <a:pt x="908" y="511"/>
                    <a:pt x="888" y="505"/>
                    <a:pt x="862" y="494"/>
                  </a:cubicBezTo>
                  <a:cubicBezTo>
                    <a:pt x="836" y="483"/>
                    <a:pt x="813" y="473"/>
                    <a:pt x="793" y="463"/>
                  </a:cubicBezTo>
                  <a:cubicBezTo>
                    <a:pt x="773" y="454"/>
                    <a:pt x="757" y="445"/>
                    <a:pt x="743" y="439"/>
                  </a:cubicBezTo>
                  <a:cubicBezTo>
                    <a:pt x="709" y="421"/>
                    <a:pt x="709" y="421"/>
                    <a:pt x="709" y="421"/>
                  </a:cubicBezTo>
                  <a:cubicBezTo>
                    <a:pt x="711" y="417"/>
                    <a:pt x="714" y="414"/>
                    <a:pt x="716" y="410"/>
                  </a:cubicBezTo>
                  <a:cubicBezTo>
                    <a:pt x="726" y="396"/>
                    <a:pt x="732" y="383"/>
                    <a:pt x="736" y="372"/>
                  </a:cubicBezTo>
                  <a:cubicBezTo>
                    <a:pt x="741" y="360"/>
                    <a:pt x="744" y="350"/>
                    <a:pt x="745" y="345"/>
                  </a:cubicBezTo>
                  <a:cubicBezTo>
                    <a:pt x="745" y="345"/>
                    <a:pt x="746" y="346"/>
                    <a:pt x="746" y="346"/>
                  </a:cubicBezTo>
                  <a:cubicBezTo>
                    <a:pt x="749" y="349"/>
                    <a:pt x="752" y="353"/>
                    <a:pt x="756" y="356"/>
                  </a:cubicBezTo>
                  <a:cubicBezTo>
                    <a:pt x="760" y="359"/>
                    <a:pt x="764" y="363"/>
                    <a:pt x="771" y="364"/>
                  </a:cubicBezTo>
                  <a:cubicBezTo>
                    <a:pt x="772" y="365"/>
                    <a:pt x="774" y="365"/>
                    <a:pt x="776" y="365"/>
                  </a:cubicBezTo>
                  <a:cubicBezTo>
                    <a:pt x="777" y="365"/>
                    <a:pt x="777" y="365"/>
                    <a:pt x="777" y="365"/>
                  </a:cubicBezTo>
                  <a:cubicBezTo>
                    <a:pt x="778" y="365"/>
                    <a:pt x="778" y="365"/>
                    <a:pt x="778" y="365"/>
                  </a:cubicBezTo>
                  <a:cubicBezTo>
                    <a:pt x="780" y="365"/>
                    <a:pt x="780" y="365"/>
                    <a:pt x="780" y="365"/>
                  </a:cubicBezTo>
                  <a:cubicBezTo>
                    <a:pt x="783" y="364"/>
                    <a:pt x="785" y="364"/>
                    <a:pt x="788" y="364"/>
                  </a:cubicBezTo>
                  <a:cubicBezTo>
                    <a:pt x="790" y="364"/>
                    <a:pt x="793" y="364"/>
                    <a:pt x="795" y="364"/>
                  </a:cubicBezTo>
                  <a:cubicBezTo>
                    <a:pt x="796" y="364"/>
                    <a:pt x="797" y="364"/>
                    <a:pt x="799" y="364"/>
                  </a:cubicBezTo>
                  <a:cubicBezTo>
                    <a:pt x="799" y="364"/>
                    <a:pt x="799" y="364"/>
                    <a:pt x="799" y="364"/>
                  </a:cubicBezTo>
                  <a:cubicBezTo>
                    <a:pt x="800" y="364"/>
                    <a:pt x="800" y="364"/>
                    <a:pt x="800" y="364"/>
                  </a:cubicBezTo>
                  <a:cubicBezTo>
                    <a:pt x="801" y="365"/>
                    <a:pt x="801" y="365"/>
                    <a:pt x="801" y="365"/>
                  </a:cubicBezTo>
                  <a:cubicBezTo>
                    <a:pt x="801" y="364"/>
                    <a:pt x="801" y="364"/>
                    <a:pt x="801" y="364"/>
                  </a:cubicBezTo>
                  <a:cubicBezTo>
                    <a:pt x="801" y="363"/>
                    <a:pt x="801" y="363"/>
                    <a:pt x="801" y="363"/>
                  </a:cubicBezTo>
                  <a:cubicBezTo>
                    <a:pt x="801" y="363"/>
                    <a:pt x="801" y="363"/>
                    <a:pt x="801" y="363"/>
                  </a:cubicBezTo>
                  <a:cubicBezTo>
                    <a:pt x="801" y="363"/>
                    <a:pt x="801" y="363"/>
                    <a:pt x="801" y="363"/>
                  </a:cubicBezTo>
                  <a:cubicBezTo>
                    <a:pt x="804" y="363"/>
                    <a:pt x="804" y="363"/>
                    <a:pt x="804" y="363"/>
                  </a:cubicBezTo>
                  <a:cubicBezTo>
                    <a:pt x="806" y="363"/>
                    <a:pt x="806" y="363"/>
                    <a:pt x="806" y="363"/>
                  </a:cubicBezTo>
                  <a:cubicBezTo>
                    <a:pt x="806" y="363"/>
                    <a:pt x="807" y="363"/>
                    <a:pt x="807" y="363"/>
                  </a:cubicBezTo>
                  <a:cubicBezTo>
                    <a:pt x="809" y="362"/>
                    <a:pt x="809" y="362"/>
                    <a:pt x="809" y="362"/>
                  </a:cubicBezTo>
                  <a:cubicBezTo>
                    <a:pt x="820" y="372"/>
                    <a:pt x="851" y="397"/>
                    <a:pt x="903" y="428"/>
                  </a:cubicBezTo>
                  <a:cubicBezTo>
                    <a:pt x="919" y="438"/>
                    <a:pt x="919" y="438"/>
                    <a:pt x="919" y="438"/>
                  </a:cubicBezTo>
                  <a:cubicBezTo>
                    <a:pt x="921" y="439"/>
                    <a:pt x="921" y="439"/>
                    <a:pt x="921" y="439"/>
                  </a:cubicBezTo>
                  <a:cubicBezTo>
                    <a:pt x="921" y="439"/>
                    <a:pt x="921" y="439"/>
                    <a:pt x="921" y="439"/>
                  </a:cubicBezTo>
                  <a:cubicBezTo>
                    <a:pt x="921" y="439"/>
                    <a:pt x="921" y="439"/>
                    <a:pt x="921" y="439"/>
                  </a:cubicBezTo>
                  <a:cubicBezTo>
                    <a:pt x="922" y="438"/>
                    <a:pt x="922" y="438"/>
                    <a:pt x="922" y="438"/>
                  </a:cubicBezTo>
                  <a:cubicBezTo>
                    <a:pt x="924" y="436"/>
                    <a:pt x="924" y="436"/>
                    <a:pt x="924" y="436"/>
                  </a:cubicBezTo>
                  <a:cubicBezTo>
                    <a:pt x="928" y="432"/>
                    <a:pt x="928" y="432"/>
                    <a:pt x="928" y="432"/>
                  </a:cubicBezTo>
                  <a:cubicBezTo>
                    <a:pt x="933" y="426"/>
                    <a:pt x="933" y="426"/>
                    <a:pt x="933" y="426"/>
                  </a:cubicBezTo>
                  <a:cubicBezTo>
                    <a:pt x="938" y="420"/>
                    <a:pt x="942" y="415"/>
                    <a:pt x="946" y="411"/>
                  </a:cubicBezTo>
                  <a:cubicBezTo>
                    <a:pt x="953" y="403"/>
                    <a:pt x="957" y="397"/>
                    <a:pt x="960" y="393"/>
                  </a:cubicBezTo>
                  <a:cubicBezTo>
                    <a:pt x="967" y="386"/>
                    <a:pt x="967" y="386"/>
                    <a:pt x="967" y="386"/>
                  </a:cubicBezTo>
                  <a:cubicBezTo>
                    <a:pt x="972" y="379"/>
                    <a:pt x="977" y="372"/>
                    <a:pt x="983" y="365"/>
                  </a:cubicBezTo>
                  <a:cubicBezTo>
                    <a:pt x="988" y="357"/>
                    <a:pt x="988" y="357"/>
                    <a:pt x="988" y="357"/>
                  </a:cubicBezTo>
                  <a:cubicBezTo>
                    <a:pt x="991" y="353"/>
                    <a:pt x="996" y="347"/>
                    <a:pt x="1002" y="337"/>
                  </a:cubicBezTo>
                  <a:cubicBezTo>
                    <a:pt x="1005" y="333"/>
                    <a:pt x="1008" y="327"/>
                    <a:pt x="1012" y="321"/>
                  </a:cubicBezTo>
                  <a:cubicBezTo>
                    <a:pt x="1015" y="314"/>
                    <a:pt x="1020" y="306"/>
                    <a:pt x="1023" y="297"/>
                  </a:cubicBezTo>
                  <a:cubicBezTo>
                    <a:pt x="1031" y="279"/>
                    <a:pt x="1036" y="261"/>
                    <a:pt x="1037" y="246"/>
                  </a:cubicBezTo>
                  <a:cubicBezTo>
                    <a:pt x="1039" y="230"/>
                    <a:pt x="1037" y="216"/>
                    <a:pt x="1033" y="206"/>
                  </a:cubicBezTo>
                  <a:cubicBezTo>
                    <a:pt x="1030" y="196"/>
                    <a:pt x="1024" y="189"/>
                    <a:pt x="1021" y="185"/>
                  </a:cubicBezTo>
                  <a:cubicBezTo>
                    <a:pt x="1017" y="181"/>
                    <a:pt x="1015" y="180"/>
                    <a:pt x="1015" y="180"/>
                  </a:cubicBezTo>
                  <a:cubicBezTo>
                    <a:pt x="1015" y="180"/>
                    <a:pt x="1017" y="182"/>
                    <a:pt x="1019" y="187"/>
                  </a:cubicBezTo>
                  <a:cubicBezTo>
                    <a:pt x="1021" y="191"/>
                    <a:pt x="1024" y="199"/>
                    <a:pt x="1025" y="208"/>
                  </a:cubicBezTo>
                  <a:cubicBezTo>
                    <a:pt x="1027" y="218"/>
                    <a:pt x="1027" y="230"/>
                    <a:pt x="1024" y="244"/>
                  </a:cubicBezTo>
                  <a:cubicBezTo>
                    <a:pt x="1021" y="257"/>
                    <a:pt x="1015" y="273"/>
                    <a:pt x="1008" y="291"/>
                  </a:cubicBezTo>
                  <a:cubicBezTo>
                    <a:pt x="1001" y="307"/>
                    <a:pt x="993" y="319"/>
                    <a:pt x="988" y="328"/>
                  </a:cubicBezTo>
                  <a:cubicBezTo>
                    <a:pt x="982" y="337"/>
                    <a:pt x="978" y="343"/>
                    <a:pt x="975" y="347"/>
                  </a:cubicBezTo>
                  <a:cubicBezTo>
                    <a:pt x="969" y="355"/>
                    <a:pt x="969" y="355"/>
                    <a:pt x="969" y="355"/>
                  </a:cubicBezTo>
                  <a:cubicBezTo>
                    <a:pt x="964" y="362"/>
                    <a:pt x="959" y="369"/>
                    <a:pt x="954" y="376"/>
                  </a:cubicBezTo>
                  <a:cubicBezTo>
                    <a:pt x="948" y="383"/>
                    <a:pt x="948" y="383"/>
                    <a:pt x="948" y="383"/>
                  </a:cubicBezTo>
                  <a:cubicBezTo>
                    <a:pt x="945" y="387"/>
                    <a:pt x="940" y="392"/>
                    <a:pt x="933" y="401"/>
                  </a:cubicBezTo>
                  <a:cubicBezTo>
                    <a:pt x="930" y="405"/>
                    <a:pt x="926" y="409"/>
                    <a:pt x="921" y="415"/>
                  </a:cubicBezTo>
                  <a:cubicBezTo>
                    <a:pt x="918" y="418"/>
                    <a:pt x="918" y="418"/>
                    <a:pt x="918" y="418"/>
                  </a:cubicBezTo>
                  <a:cubicBezTo>
                    <a:pt x="912" y="414"/>
                    <a:pt x="912" y="414"/>
                    <a:pt x="912" y="414"/>
                  </a:cubicBezTo>
                  <a:cubicBezTo>
                    <a:pt x="861" y="383"/>
                    <a:pt x="826" y="367"/>
                    <a:pt x="811" y="361"/>
                  </a:cubicBezTo>
                  <a:cubicBezTo>
                    <a:pt x="830" y="335"/>
                    <a:pt x="830" y="335"/>
                    <a:pt x="830" y="335"/>
                  </a:cubicBezTo>
                  <a:cubicBezTo>
                    <a:pt x="840" y="322"/>
                    <a:pt x="840" y="322"/>
                    <a:pt x="840" y="322"/>
                  </a:cubicBezTo>
                  <a:cubicBezTo>
                    <a:pt x="845" y="315"/>
                    <a:pt x="845" y="315"/>
                    <a:pt x="845" y="315"/>
                  </a:cubicBezTo>
                  <a:cubicBezTo>
                    <a:pt x="845" y="315"/>
                    <a:pt x="845" y="315"/>
                    <a:pt x="845" y="315"/>
                  </a:cubicBezTo>
                  <a:cubicBezTo>
                    <a:pt x="845" y="315"/>
                    <a:pt x="845" y="315"/>
                    <a:pt x="845" y="315"/>
                  </a:cubicBezTo>
                  <a:cubicBezTo>
                    <a:pt x="845" y="315"/>
                    <a:pt x="845" y="315"/>
                    <a:pt x="845" y="315"/>
                  </a:cubicBezTo>
                  <a:cubicBezTo>
                    <a:pt x="845" y="315"/>
                    <a:pt x="845" y="315"/>
                    <a:pt x="845" y="315"/>
                  </a:cubicBezTo>
                  <a:cubicBezTo>
                    <a:pt x="845" y="315"/>
                    <a:pt x="845" y="315"/>
                    <a:pt x="845" y="315"/>
                  </a:cubicBezTo>
                  <a:cubicBezTo>
                    <a:pt x="845" y="315"/>
                    <a:pt x="845" y="315"/>
                    <a:pt x="845" y="315"/>
                  </a:cubicBezTo>
                  <a:cubicBezTo>
                    <a:pt x="845" y="315"/>
                    <a:pt x="845" y="315"/>
                    <a:pt x="845" y="315"/>
                  </a:cubicBezTo>
                  <a:cubicBezTo>
                    <a:pt x="851" y="319"/>
                    <a:pt x="851" y="319"/>
                    <a:pt x="851" y="319"/>
                  </a:cubicBezTo>
                  <a:cubicBezTo>
                    <a:pt x="881" y="341"/>
                    <a:pt x="881" y="341"/>
                    <a:pt x="881" y="341"/>
                  </a:cubicBezTo>
                  <a:cubicBezTo>
                    <a:pt x="896" y="248"/>
                    <a:pt x="896" y="248"/>
                    <a:pt x="896" y="248"/>
                  </a:cubicBezTo>
                  <a:cubicBezTo>
                    <a:pt x="919" y="228"/>
                    <a:pt x="919" y="228"/>
                    <a:pt x="919" y="228"/>
                  </a:cubicBezTo>
                  <a:cubicBezTo>
                    <a:pt x="937" y="212"/>
                    <a:pt x="937" y="212"/>
                    <a:pt x="937" y="212"/>
                  </a:cubicBezTo>
                  <a:cubicBezTo>
                    <a:pt x="941" y="209"/>
                    <a:pt x="941" y="209"/>
                    <a:pt x="941" y="209"/>
                  </a:cubicBezTo>
                  <a:cubicBezTo>
                    <a:pt x="944" y="207"/>
                    <a:pt x="944" y="207"/>
                    <a:pt x="944" y="207"/>
                  </a:cubicBezTo>
                  <a:cubicBezTo>
                    <a:pt x="944" y="206"/>
                    <a:pt x="944" y="206"/>
                    <a:pt x="944" y="205"/>
                  </a:cubicBezTo>
                  <a:cubicBezTo>
                    <a:pt x="944" y="204"/>
                    <a:pt x="944" y="204"/>
                    <a:pt x="944" y="204"/>
                  </a:cubicBezTo>
                  <a:cubicBezTo>
                    <a:pt x="944" y="202"/>
                    <a:pt x="944" y="200"/>
                    <a:pt x="944" y="198"/>
                  </a:cubicBezTo>
                  <a:cubicBezTo>
                    <a:pt x="943" y="194"/>
                    <a:pt x="943" y="194"/>
                    <a:pt x="943" y="194"/>
                  </a:cubicBezTo>
                  <a:cubicBezTo>
                    <a:pt x="942" y="190"/>
                    <a:pt x="942" y="186"/>
                    <a:pt x="941" y="182"/>
                  </a:cubicBezTo>
                  <a:cubicBezTo>
                    <a:pt x="940" y="179"/>
                    <a:pt x="940" y="179"/>
                    <a:pt x="940" y="179"/>
                  </a:cubicBezTo>
                  <a:cubicBezTo>
                    <a:pt x="939" y="177"/>
                    <a:pt x="938" y="172"/>
                    <a:pt x="935" y="164"/>
                  </a:cubicBezTo>
                  <a:cubicBezTo>
                    <a:pt x="931" y="155"/>
                    <a:pt x="926" y="142"/>
                    <a:pt x="912" y="125"/>
                  </a:cubicBezTo>
                  <a:cubicBezTo>
                    <a:pt x="906" y="117"/>
                    <a:pt x="897" y="108"/>
                    <a:pt x="885" y="100"/>
                  </a:cubicBezTo>
                  <a:cubicBezTo>
                    <a:pt x="874" y="91"/>
                    <a:pt x="859" y="83"/>
                    <a:pt x="842" y="77"/>
                  </a:cubicBezTo>
                  <a:cubicBezTo>
                    <a:pt x="833" y="74"/>
                    <a:pt x="824" y="72"/>
                    <a:pt x="816" y="70"/>
                  </a:cubicBezTo>
                  <a:cubicBezTo>
                    <a:pt x="807" y="68"/>
                    <a:pt x="798" y="67"/>
                    <a:pt x="790" y="67"/>
                  </a:cubicBezTo>
                  <a:cubicBezTo>
                    <a:pt x="773" y="67"/>
                    <a:pt x="757" y="70"/>
                    <a:pt x="744" y="75"/>
                  </a:cubicBezTo>
                  <a:cubicBezTo>
                    <a:pt x="730" y="81"/>
                    <a:pt x="719" y="90"/>
                    <a:pt x="711" y="98"/>
                  </a:cubicBezTo>
                  <a:cubicBezTo>
                    <a:pt x="702" y="107"/>
                    <a:pt x="696" y="116"/>
                    <a:pt x="691" y="125"/>
                  </a:cubicBezTo>
                  <a:cubicBezTo>
                    <a:pt x="682" y="141"/>
                    <a:pt x="678" y="156"/>
                    <a:pt x="676" y="165"/>
                  </a:cubicBezTo>
                  <a:cubicBezTo>
                    <a:pt x="675" y="167"/>
                    <a:pt x="675" y="168"/>
                    <a:pt x="675" y="170"/>
                  </a:cubicBezTo>
                  <a:cubicBezTo>
                    <a:pt x="674" y="169"/>
                    <a:pt x="673" y="168"/>
                    <a:pt x="672" y="167"/>
                  </a:cubicBezTo>
                  <a:cubicBezTo>
                    <a:pt x="663" y="154"/>
                    <a:pt x="651" y="142"/>
                    <a:pt x="637" y="131"/>
                  </a:cubicBezTo>
                  <a:cubicBezTo>
                    <a:pt x="623" y="119"/>
                    <a:pt x="608" y="108"/>
                    <a:pt x="591" y="98"/>
                  </a:cubicBezTo>
                  <a:cubicBezTo>
                    <a:pt x="557" y="77"/>
                    <a:pt x="531" y="64"/>
                    <a:pt x="511" y="55"/>
                  </a:cubicBezTo>
                  <a:cubicBezTo>
                    <a:pt x="491" y="45"/>
                    <a:pt x="477" y="39"/>
                    <a:pt x="468" y="36"/>
                  </a:cubicBezTo>
                  <a:cubicBezTo>
                    <a:pt x="450" y="28"/>
                    <a:pt x="450" y="28"/>
                    <a:pt x="450" y="28"/>
                  </a:cubicBezTo>
                  <a:cubicBezTo>
                    <a:pt x="433" y="21"/>
                    <a:pt x="416" y="14"/>
                    <a:pt x="399" y="8"/>
                  </a:cubicBezTo>
                  <a:cubicBezTo>
                    <a:pt x="397" y="7"/>
                    <a:pt x="397" y="7"/>
                    <a:pt x="397" y="7"/>
                  </a:cubicBezTo>
                  <a:cubicBezTo>
                    <a:pt x="391" y="5"/>
                    <a:pt x="391" y="5"/>
                    <a:pt x="391" y="5"/>
                  </a:cubicBezTo>
                  <a:cubicBezTo>
                    <a:pt x="385" y="3"/>
                    <a:pt x="385" y="3"/>
                    <a:pt x="385" y="3"/>
                  </a:cubicBezTo>
                  <a:cubicBezTo>
                    <a:pt x="377" y="0"/>
                    <a:pt x="377" y="0"/>
                    <a:pt x="377" y="0"/>
                  </a:cubicBezTo>
                  <a:cubicBezTo>
                    <a:pt x="329" y="2"/>
                    <a:pt x="329" y="2"/>
                    <a:pt x="329" y="2"/>
                  </a:cubicBezTo>
                  <a:cubicBezTo>
                    <a:pt x="307" y="3"/>
                    <a:pt x="278" y="5"/>
                    <a:pt x="241" y="7"/>
                  </a:cubicBezTo>
                  <a:cubicBezTo>
                    <a:pt x="202" y="10"/>
                    <a:pt x="167" y="13"/>
                    <a:pt x="137" y="17"/>
                  </a:cubicBezTo>
                  <a:cubicBezTo>
                    <a:pt x="107" y="21"/>
                    <a:pt x="82" y="22"/>
                    <a:pt x="62" y="20"/>
                  </a:cubicBezTo>
                  <a:cubicBezTo>
                    <a:pt x="41" y="19"/>
                    <a:pt x="26" y="16"/>
                    <a:pt x="16" y="13"/>
                  </a:cubicBezTo>
                  <a:cubicBezTo>
                    <a:pt x="5" y="10"/>
                    <a:pt x="0" y="8"/>
                    <a:pt x="0" y="8"/>
                  </a:cubicBezTo>
                  <a:cubicBezTo>
                    <a:pt x="0" y="8"/>
                    <a:pt x="5" y="11"/>
                    <a:pt x="15" y="16"/>
                  </a:cubicBezTo>
                  <a:cubicBezTo>
                    <a:pt x="25" y="20"/>
                    <a:pt x="40" y="25"/>
                    <a:pt x="61" y="28"/>
                  </a:cubicBezTo>
                  <a:cubicBezTo>
                    <a:pt x="81" y="32"/>
                    <a:pt x="108" y="34"/>
                    <a:pt x="138" y="31"/>
                  </a:cubicBezTo>
                  <a:cubicBezTo>
                    <a:pt x="168" y="28"/>
                    <a:pt x="203" y="26"/>
                    <a:pt x="242" y="24"/>
                  </a:cubicBezTo>
                  <a:cubicBezTo>
                    <a:pt x="279" y="21"/>
                    <a:pt x="308" y="20"/>
                    <a:pt x="329" y="19"/>
                  </a:cubicBezTo>
                  <a:cubicBezTo>
                    <a:pt x="375" y="17"/>
                    <a:pt x="375" y="17"/>
                    <a:pt x="375" y="17"/>
                  </a:cubicBezTo>
                  <a:cubicBezTo>
                    <a:pt x="385" y="20"/>
                    <a:pt x="385" y="20"/>
                    <a:pt x="385" y="20"/>
                  </a:cubicBezTo>
                  <a:cubicBezTo>
                    <a:pt x="391" y="23"/>
                    <a:pt x="391" y="23"/>
                    <a:pt x="391" y="23"/>
                  </a:cubicBezTo>
                  <a:cubicBezTo>
                    <a:pt x="394" y="24"/>
                    <a:pt x="394" y="24"/>
                    <a:pt x="394" y="24"/>
                  </a:cubicBezTo>
                  <a:cubicBezTo>
                    <a:pt x="410" y="30"/>
                    <a:pt x="427" y="36"/>
                    <a:pt x="444" y="43"/>
                  </a:cubicBezTo>
                  <a:cubicBezTo>
                    <a:pt x="461" y="51"/>
                    <a:pt x="461" y="51"/>
                    <a:pt x="461" y="51"/>
                  </a:cubicBezTo>
                  <a:cubicBezTo>
                    <a:pt x="470" y="55"/>
                    <a:pt x="484" y="60"/>
                    <a:pt x="504" y="70"/>
                  </a:cubicBezTo>
                  <a:cubicBezTo>
                    <a:pt x="523" y="79"/>
                    <a:pt x="550" y="92"/>
                    <a:pt x="582" y="112"/>
                  </a:cubicBezTo>
                  <a:cubicBezTo>
                    <a:pt x="615" y="132"/>
                    <a:pt x="643" y="153"/>
                    <a:pt x="661" y="175"/>
                  </a:cubicBezTo>
                  <a:cubicBezTo>
                    <a:pt x="671" y="186"/>
                    <a:pt x="677" y="198"/>
                    <a:pt x="680" y="209"/>
                  </a:cubicBezTo>
                  <a:cubicBezTo>
                    <a:pt x="681" y="215"/>
                    <a:pt x="682" y="220"/>
                    <a:pt x="681" y="226"/>
                  </a:cubicBezTo>
                  <a:cubicBezTo>
                    <a:pt x="681" y="228"/>
                    <a:pt x="681" y="231"/>
                    <a:pt x="680" y="233"/>
                  </a:cubicBezTo>
                  <a:cubicBezTo>
                    <a:pt x="678" y="241"/>
                    <a:pt x="678" y="241"/>
                    <a:pt x="678" y="241"/>
                  </a:cubicBezTo>
                  <a:cubicBezTo>
                    <a:pt x="673" y="260"/>
                    <a:pt x="666" y="275"/>
                    <a:pt x="660" y="283"/>
                  </a:cubicBezTo>
                  <a:cubicBezTo>
                    <a:pt x="654" y="292"/>
                    <a:pt x="649" y="295"/>
                    <a:pt x="649" y="295"/>
                  </a:cubicBezTo>
                  <a:cubicBezTo>
                    <a:pt x="649" y="295"/>
                    <a:pt x="655" y="293"/>
                    <a:pt x="662" y="285"/>
                  </a:cubicBezTo>
                  <a:cubicBezTo>
                    <a:pt x="670" y="277"/>
                    <a:pt x="678" y="263"/>
                    <a:pt x="686" y="243"/>
                  </a:cubicBezTo>
                  <a:cubicBezTo>
                    <a:pt x="687" y="241"/>
                    <a:pt x="688" y="238"/>
                    <a:pt x="689" y="236"/>
                  </a:cubicBezTo>
                  <a:cubicBezTo>
                    <a:pt x="690" y="233"/>
                    <a:pt x="690" y="230"/>
                    <a:pt x="691" y="227"/>
                  </a:cubicBezTo>
                  <a:cubicBezTo>
                    <a:pt x="692" y="221"/>
                    <a:pt x="692" y="214"/>
                    <a:pt x="691" y="207"/>
                  </a:cubicBezTo>
                  <a:cubicBezTo>
                    <a:pt x="689" y="195"/>
                    <a:pt x="684" y="183"/>
                    <a:pt x="676" y="172"/>
                  </a:cubicBezTo>
                  <a:cubicBezTo>
                    <a:pt x="677" y="170"/>
                    <a:pt x="677" y="168"/>
                    <a:pt x="678" y="166"/>
                  </a:cubicBezTo>
                  <a:cubicBezTo>
                    <a:pt x="682" y="157"/>
                    <a:pt x="688" y="144"/>
                    <a:pt x="698" y="129"/>
                  </a:cubicBezTo>
                  <a:cubicBezTo>
                    <a:pt x="704" y="121"/>
                    <a:pt x="710" y="114"/>
                    <a:pt x="718" y="106"/>
                  </a:cubicBezTo>
                  <a:cubicBezTo>
                    <a:pt x="727" y="99"/>
                    <a:pt x="737" y="93"/>
                    <a:pt x="749" y="88"/>
                  </a:cubicBezTo>
                  <a:cubicBezTo>
                    <a:pt x="761" y="84"/>
                    <a:pt x="775" y="82"/>
                    <a:pt x="789" y="83"/>
                  </a:cubicBezTo>
                  <a:cubicBezTo>
                    <a:pt x="797" y="83"/>
                    <a:pt x="804" y="84"/>
                    <a:pt x="812" y="86"/>
                  </a:cubicBezTo>
                  <a:cubicBezTo>
                    <a:pt x="820" y="88"/>
                    <a:pt x="828" y="90"/>
                    <a:pt x="836" y="93"/>
                  </a:cubicBezTo>
                  <a:cubicBezTo>
                    <a:pt x="852" y="98"/>
                    <a:pt x="865" y="105"/>
                    <a:pt x="876" y="113"/>
                  </a:cubicBezTo>
                  <a:cubicBezTo>
                    <a:pt x="886" y="121"/>
                    <a:pt x="894" y="128"/>
                    <a:pt x="900" y="136"/>
                  </a:cubicBezTo>
                  <a:cubicBezTo>
                    <a:pt x="911" y="150"/>
                    <a:pt x="916" y="162"/>
                    <a:pt x="920" y="170"/>
                  </a:cubicBezTo>
                  <a:cubicBezTo>
                    <a:pt x="923" y="177"/>
                    <a:pt x="923" y="182"/>
                    <a:pt x="924" y="184"/>
                  </a:cubicBezTo>
                  <a:cubicBezTo>
                    <a:pt x="925" y="186"/>
                    <a:pt x="925" y="186"/>
                    <a:pt x="925" y="186"/>
                  </a:cubicBezTo>
                  <a:cubicBezTo>
                    <a:pt x="925" y="189"/>
                    <a:pt x="926" y="193"/>
                    <a:pt x="927" y="197"/>
                  </a:cubicBezTo>
                  <a:cubicBezTo>
                    <a:pt x="927" y="199"/>
                    <a:pt x="927" y="199"/>
                    <a:pt x="927" y="199"/>
                  </a:cubicBezTo>
                  <a:cubicBezTo>
                    <a:pt x="927" y="200"/>
                    <a:pt x="927" y="200"/>
                    <a:pt x="927" y="200"/>
                  </a:cubicBezTo>
                  <a:cubicBezTo>
                    <a:pt x="908" y="216"/>
                    <a:pt x="908" y="216"/>
                    <a:pt x="908" y="216"/>
                  </a:cubicBezTo>
                  <a:cubicBezTo>
                    <a:pt x="880" y="240"/>
                    <a:pt x="880" y="240"/>
                    <a:pt x="880" y="240"/>
                  </a:cubicBezTo>
                  <a:cubicBezTo>
                    <a:pt x="869" y="312"/>
                    <a:pt x="869" y="312"/>
                    <a:pt x="869" y="312"/>
                  </a:cubicBezTo>
                  <a:cubicBezTo>
                    <a:pt x="860" y="305"/>
                    <a:pt x="860" y="305"/>
                    <a:pt x="860" y="305"/>
                  </a:cubicBezTo>
                  <a:cubicBezTo>
                    <a:pt x="842" y="291"/>
                    <a:pt x="842" y="291"/>
                    <a:pt x="842" y="291"/>
                  </a:cubicBezTo>
                  <a:cubicBezTo>
                    <a:pt x="827" y="312"/>
                    <a:pt x="827" y="312"/>
                    <a:pt x="827" y="312"/>
                  </a:cubicBezTo>
                  <a:cubicBezTo>
                    <a:pt x="817" y="326"/>
                    <a:pt x="817" y="326"/>
                    <a:pt x="817" y="326"/>
                  </a:cubicBezTo>
                  <a:cubicBezTo>
                    <a:pt x="809" y="339"/>
                    <a:pt x="809" y="339"/>
                    <a:pt x="809" y="339"/>
                  </a:cubicBezTo>
                  <a:cubicBezTo>
                    <a:pt x="804" y="346"/>
                    <a:pt x="804" y="346"/>
                    <a:pt x="804" y="346"/>
                  </a:cubicBezTo>
                  <a:cubicBezTo>
                    <a:pt x="802" y="349"/>
                    <a:pt x="802" y="349"/>
                    <a:pt x="802" y="349"/>
                  </a:cubicBezTo>
                  <a:cubicBezTo>
                    <a:pt x="802" y="350"/>
                    <a:pt x="802" y="350"/>
                    <a:pt x="802" y="350"/>
                  </a:cubicBezTo>
                  <a:cubicBezTo>
                    <a:pt x="802" y="350"/>
                    <a:pt x="802" y="350"/>
                    <a:pt x="802" y="350"/>
                  </a:cubicBezTo>
                  <a:cubicBezTo>
                    <a:pt x="802" y="350"/>
                    <a:pt x="802" y="350"/>
                    <a:pt x="802" y="350"/>
                  </a:cubicBezTo>
                  <a:cubicBezTo>
                    <a:pt x="801" y="350"/>
                    <a:pt x="801" y="350"/>
                    <a:pt x="801" y="350"/>
                  </a:cubicBezTo>
                  <a:cubicBezTo>
                    <a:pt x="801" y="350"/>
                    <a:pt x="801" y="350"/>
                    <a:pt x="801" y="350"/>
                  </a:cubicBezTo>
                  <a:cubicBezTo>
                    <a:pt x="801" y="350"/>
                    <a:pt x="801" y="350"/>
                    <a:pt x="801" y="350"/>
                  </a:cubicBezTo>
                  <a:cubicBezTo>
                    <a:pt x="800" y="350"/>
                    <a:pt x="800" y="350"/>
                    <a:pt x="800" y="350"/>
                  </a:cubicBezTo>
                  <a:cubicBezTo>
                    <a:pt x="798" y="350"/>
                    <a:pt x="796" y="350"/>
                    <a:pt x="795" y="350"/>
                  </a:cubicBezTo>
                  <a:cubicBezTo>
                    <a:pt x="792" y="350"/>
                    <a:pt x="789" y="350"/>
                    <a:pt x="787" y="351"/>
                  </a:cubicBezTo>
                  <a:cubicBezTo>
                    <a:pt x="784" y="351"/>
                    <a:pt x="781" y="351"/>
                    <a:pt x="779" y="352"/>
                  </a:cubicBezTo>
                  <a:cubicBezTo>
                    <a:pt x="775" y="352"/>
                    <a:pt x="775" y="352"/>
                    <a:pt x="775" y="352"/>
                  </a:cubicBezTo>
                  <a:cubicBezTo>
                    <a:pt x="775" y="352"/>
                    <a:pt x="774" y="352"/>
                    <a:pt x="773" y="352"/>
                  </a:cubicBezTo>
                  <a:cubicBezTo>
                    <a:pt x="770" y="352"/>
                    <a:pt x="766" y="350"/>
                    <a:pt x="763" y="347"/>
                  </a:cubicBezTo>
                  <a:cubicBezTo>
                    <a:pt x="760" y="345"/>
                    <a:pt x="757" y="342"/>
                    <a:pt x="754" y="339"/>
                  </a:cubicBezTo>
                  <a:cubicBezTo>
                    <a:pt x="742" y="327"/>
                    <a:pt x="731" y="317"/>
                    <a:pt x="721" y="310"/>
                  </a:cubicBezTo>
                  <a:cubicBezTo>
                    <a:pt x="716" y="307"/>
                    <a:pt x="711" y="305"/>
                    <a:pt x="707" y="303"/>
                  </a:cubicBezTo>
                  <a:cubicBezTo>
                    <a:pt x="702" y="302"/>
                    <a:pt x="699" y="301"/>
                    <a:pt x="695" y="302"/>
                  </a:cubicBezTo>
                  <a:cubicBezTo>
                    <a:pt x="689" y="302"/>
                    <a:pt x="687" y="303"/>
                    <a:pt x="687" y="303"/>
                  </a:cubicBezTo>
                  <a:cubicBezTo>
                    <a:pt x="687" y="303"/>
                    <a:pt x="690" y="302"/>
                    <a:pt x="695" y="303"/>
                  </a:cubicBezTo>
                  <a:cubicBezTo>
                    <a:pt x="701" y="304"/>
                    <a:pt x="709" y="307"/>
                    <a:pt x="718" y="315"/>
                  </a:cubicBezTo>
                  <a:cubicBezTo>
                    <a:pt x="722" y="318"/>
                    <a:pt x="726" y="323"/>
                    <a:pt x="731" y="328"/>
                  </a:cubicBezTo>
                  <a:cubicBezTo>
                    <a:pt x="735" y="333"/>
                    <a:pt x="739" y="338"/>
                    <a:pt x="743" y="343"/>
                  </a:cubicBezTo>
                  <a:cubicBezTo>
                    <a:pt x="741" y="348"/>
                    <a:pt x="736" y="357"/>
                    <a:pt x="729" y="369"/>
                  </a:cubicBezTo>
                  <a:cubicBezTo>
                    <a:pt x="723" y="378"/>
                    <a:pt x="715" y="390"/>
                    <a:pt x="705" y="402"/>
                  </a:cubicBezTo>
                  <a:cubicBezTo>
                    <a:pt x="695" y="415"/>
                    <a:pt x="682" y="428"/>
                    <a:pt x="666" y="442"/>
                  </a:cubicBezTo>
                  <a:cubicBezTo>
                    <a:pt x="650" y="455"/>
                    <a:pt x="637" y="463"/>
                    <a:pt x="626" y="468"/>
                  </a:cubicBezTo>
                  <a:cubicBezTo>
                    <a:pt x="621" y="471"/>
                    <a:pt x="617" y="473"/>
                    <a:pt x="613" y="474"/>
                  </a:cubicBezTo>
                  <a:cubicBezTo>
                    <a:pt x="604" y="478"/>
                    <a:pt x="604" y="478"/>
                    <a:pt x="604" y="478"/>
                  </a:cubicBezTo>
                  <a:cubicBezTo>
                    <a:pt x="594" y="482"/>
                    <a:pt x="594" y="482"/>
                    <a:pt x="594" y="482"/>
                  </a:cubicBezTo>
                  <a:cubicBezTo>
                    <a:pt x="585" y="486"/>
                    <a:pt x="576" y="490"/>
                    <a:pt x="566" y="494"/>
                  </a:cubicBezTo>
                  <a:cubicBezTo>
                    <a:pt x="557" y="498"/>
                    <a:pt x="557" y="498"/>
                    <a:pt x="557" y="498"/>
                  </a:cubicBezTo>
                  <a:cubicBezTo>
                    <a:pt x="552" y="500"/>
                    <a:pt x="544" y="504"/>
                    <a:pt x="533" y="509"/>
                  </a:cubicBezTo>
                  <a:cubicBezTo>
                    <a:pt x="522" y="514"/>
                    <a:pt x="507" y="521"/>
                    <a:pt x="488" y="532"/>
                  </a:cubicBezTo>
                  <a:cubicBezTo>
                    <a:pt x="472" y="541"/>
                    <a:pt x="457" y="551"/>
                    <a:pt x="445" y="562"/>
                  </a:cubicBezTo>
                  <a:cubicBezTo>
                    <a:pt x="449" y="551"/>
                    <a:pt x="450" y="546"/>
                    <a:pt x="451" y="543"/>
                  </a:cubicBezTo>
                  <a:cubicBezTo>
                    <a:pt x="452" y="540"/>
                    <a:pt x="452" y="540"/>
                    <a:pt x="452" y="540"/>
                  </a:cubicBezTo>
                  <a:cubicBezTo>
                    <a:pt x="453" y="537"/>
                    <a:pt x="454" y="534"/>
                    <a:pt x="454" y="532"/>
                  </a:cubicBezTo>
                  <a:cubicBezTo>
                    <a:pt x="455" y="529"/>
                    <a:pt x="455" y="529"/>
                    <a:pt x="455" y="529"/>
                  </a:cubicBezTo>
                  <a:cubicBezTo>
                    <a:pt x="456" y="525"/>
                    <a:pt x="457" y="519"/>
                    <a:pt x="459" y="507"/>
                  </a:cubicBezTo>
                  <a:cubicBezTo>
                    <a:pt x="461" y="494"/>
                    <a:pt x="460" y="484"/>
                    <a:pt x="459" y="477"/>
                  </a:cubicBezTo>
                  <a:cubicBezTo>
                    <a:pt x="457" y="470"/>
                    <a:pt x="455" y="467"/>
                    <a:pt x="455" y="467"/>
                  </a:cubicBezTo>
                  <a:cubicBezTo>
                    <a:pt x="455" y="467"/>
                    <a:pt x="453" y="470"/>
                    <a:pt x="451" y="476"/>
                  </a:cubicBezTo>
                  <a:cubicBezTo>
                    <a:pt x="448" y="483"/>
                    <a:pt x="445" y="492"/>
                    <a:pt x="443" y="504"/>
                  </a:cubicBezTo>
                  <a:cubicBezTo>
                    <a:pt x="441" y="516"/>
                    <a:pt x="440" y="522"/>
                    <a:pt x="439" y="525"/>
                  </a:cubicBezTo>
                  <a:cubicBezTo>
                    <a:pt x="438" y="528"/>
                    <a:pt x="438" y="528"/>
                    <a:pt x="438" y="528"/>
                  </a:cubicBezTo>
                  <a:cubicBezTo>
                    <a:pt x="436" y="536"/>
                    <a:pt x="436" y="536"/>
                    <a:pt x="436" y="536"/>
                  </a:cubicBezTo>
                  <a:cubicBezTo>
                    <a:pt x="435" y="539"/>
                    <a:pt x="435" y="539"/>
                    <a:pt x="435" y="539"/>
                  </a:cubicBezTo>
                  <a:cubicBezTo>
                    <a:pt x="435" y="542"/>
                    <a:pt x="433" y="548"/>
                    <a:pt x="429" y="559"/>
                  </a:cubicBezTo>
                  <a:cubicBezTo>
                    <a:pt x="425" y="570"/>
                    <a:pt x="423" y="580"/>
                    <a:pt x="422" y="586"/>
                  </a:cubicBezTo>
                  <a:cubicBezTo>
                    <a:pt x="422" y="587"/>
                    <a:pt x="422" y="587"/>
                    <a:pt x="422" y="587"/>
                  </a:cubicBezTo>
                  <a:cubicBezTo>
                    <a:pt x="418" y="591"/>
                    <a:pt x="416" y="596"/>
                    <a:pt x="414" y="600"/>
                  </a:cubicBezTo>
                  <a:cubicBezTo>
                    <a:pt x="408" y="611"/>
                    <a:pt x="407" y="620"/>
                    <a:pt x="408" y="626"/>
                  </a:cubicBezTo>
                  <a:cubicBezTo>
                    <a:pt x="408" y="628"/>
                    <a:pt x="408" y="629"/>
                    <a:pt x="408" y="630"/>
                  </a:cubicBezTo>
                  <a:cubicBezTo>
                    <a:pt x="408" y="630"/>
                    <a:pt x="408" y="630"/>
                    <a:pt x="407" y="630"/>
                  </a:cubicBezTo>
                  <a:cubicBezTo>
                    <a:pt x="365" y="608"/>
                    <a:pt x="342" y="597"/>
                    <a:pt x="342" y="597"/>
                  </a:cubicBezTo>
                  <a:cubicBezTo>
                    <a:pt x="342" y="597"/>
                    <a:pt x="363" y="612"/>
                    <a:pt x="403" y="637"/>
                  </a:cubicBezTo>
                  <a:cubicBezTo>
                    <a:pt x="424" y="650"/>
                    <a:pt x="449" y="665"/>
                    <a:pt x="479" y="683"/>
                  </a:cubicBezTo>
                  <a:cubicBezTo>
                    <a:pt x="509" y="700"/>
                    <a:pt x="544" y="720"/>
                    <a:pt x="584" y="741"/>
                  </a:cubicBezTo>
                  <a:cubicBezTo>
                    <a:pt x="604" y="752"/>
                    <a:pt x="622" y="761"/>
                    <a:pt x="638" y="768"/>
                  </a:cubicBezTo>
                  <a:cubicBezTo>
                    <a:pt x="640" y="769"/>
                    <a:pt x="642" y="770"/>
                    <a:pt x="644" y="770"/>
                  </a:cubicBezTo>
                  <a:cubicBezTo>
                    <a:pt x="649" y="773"/>
                    <a:pt x="649" y="773"/>
                    <a:pt x="649" y="773"/>
                  </a:cubicBezTo>
                  <a:cubicBezTo>
                    <a:pt x="653" y="774"/>
                    <a:pt x="656" y="776"/>
                    <a:pt x="660" y="777"/>
                  </a:cubicBezTo>
                  <a:cubicBezTo>
                    <a:pt x="666" y="780"/>
                    <a:pt x="672" y="784"/>
                    <a:pt x="676" y="787"/>
                  </a:cubicBezTo>
                  <a:cubicBezTo>
                    <a:pt x="685" y="794"/>
                    <a:pt x="690" y="801"/>
                    <a:pt x="692" y="808"/>
                  </a:cubicBezTo>
                  <a:cubicBezTo>
                    <a:pt x="694" y="814"/>
                    <a:pt x="694" y="820"/>
                    <a:pt x="693" y="825"/>
                  </a:cubicBezTo>
                  <a:cubicBezTo>
                    <a:pt x="691" y="835"/>
                    <a:pt x="688" y="840"/>
                    <a:pt x="687" y="842"/>
                  </a:cubicBezTo>
                  <a:cubicBezTo>
                    <a:pt x="686" y="844"/>
                    <a:pt x="686" y="844"/>
                    <a:pt x="686" y="844"/>
                  </a:cubicBezTo>
                  <a:cubicBezTo>
                    <a:pt x="682" y="853"/>
                    <a:pt x="677" y="861"/>
                    <a:pt x="671" y="870"/>
                  </a:cubicBezTo>
                  <a:cubicBezTo>
                    <a:pt x="665" y="878"/>
                    <a:pt x="659" y="886"/>
                    <a:pt x="652" y="893"/>
                  </a:cubicBezTo>
                  <a:cubicBezTo>
                    <a:pt x="652" y="893"/>
                    <a:pt x="652" y="893"/>
                    <a:pt x="637" y="910"/>
                  </a:cubicBezTo>
                  <a:cubicBezTo>
                    <a:pt x="630" y="919"/>
                    <a:pt x="619" y="931"/>
                    <a:pt x="602" y="950"/>
                  </a:cubicBezTo>
                  <a:cubicBezTo>
                    <a:pt x="584" y="969"/>
                    <a:pt x="561" y="993"/>
                    <a:pt x="532" y="1028"/>
                  </a:cubicBezTo>
                  <a:cubicBezTo>
                    <a:pt x="502" y="1062"/>
                    <a:pt x="477" y="1094"/>
                    <a:pt x="458" y="1124"/>
                  </a:cubicBezTo>
                  <a:cubicBezTo>
                    <a:pt x="439" y="1153"/>
                    <a:pt x="425" y="1180"/>
                    <a:pt x="417" y="1203"/>
                  </a:cubicBezTo>
                  <a:cubicBezTo>
                    <a:pt x="413" y="1215"/>
                    <a:pt x="411" y="1225"/>
                    <a:pt x="410" y="1235"/>
                  </a:cubicBezTo>
                  <a:cubicBezTo>
                    <a:pt x="410" y="1244"/>
                    <a:pt x="411" y="1252"/>
                    <a:pt x="412" y="1258"/>
                  </a:cubicBezTo>
                  <a:cubicBezTo>
                    <a:pt x="414" y="1264"/>
                    <a:pt x="416" y="1268"/>
                    <a:pt x="418" y="1271"/>
                  </a:cubicBezTo>
                  <a:cubicBezTo>
                    <a:pt x="419" y="1274"/>
                    <a:pt x="420" y="1275"/>
                    <a:pt x="420" y="1275"/>
                  </a:cubicBezTo>
                  <a:cubicBezTo>
                    <a:pt x="420" y="1275"/>
                    <a:pt x="416" y="1269"/>
                    <a:pt x="415" y="1257"/>
                  </a:cubicBezTo>
                  <a:cubicBezTo>
                    <a:pt x="414" y="1251"/>
                    <a:pt x="414" y="1244"/>
                    <a:pt x="416" y="1235"/>
                  </a:cubicBezTo>
                  <a:cubicBezTo>
                    <a:pt x="417" y="1226"/>
                    <a:pt x="420" y="1217"/>
                    <a:pt x="425" y="1206"/>
                  </a:cubicBezTo>
                  <a:cubicBezTo>
                    <a:pt x="434" y="1184"/>
                    <a:pt x="449" y="1159"/>
                    <a:pt x="470" y="1131"/>
                  </a:cubicBezTo>
                  <a:cubicBezTo>
                    <a:pt x="490" y="1103"/>
                    <a:pt x="515" y="1073"/>
                    <a:pt x="544" y="1038"/>
                  </a:cubicBezTo>
                  <a:cubicBezTo>
                    <a:pt x="574" y="1004"/>
                    <a:pt x="597" y="980"/>
                    <a:pt x="614" y="961"/>
                  </a:cubicBezTo>
                  <a:cubicBezTo>
                    <a:pt x="631" y="942"/>
                    <a:pt x="642" y="930"/>
                    <a:pt x="650" y="921"/>
                  </a:cubicBezTo>
                  <a:cubicBezTo>
                    <a:pt x="665" y="904"/>
                    <a:pt x="665" y="904"/>
                    <a:pt x="665" y="904"/>
                  </a:cubicBezTo>
                  <a:cubicBezTo>
                    <a:pt x="672" y="896"/>
                    <a:pt x="678" y="888"/>
                    <a:pt x="684" y="879"/>
                  </a:cubicBezTo>
                  <a:cubicBezTo>
                    <a:pt x="690" y="870"/>
                    <a:pt x="696" y="861"/>
                    <a:pt x="701" y="851"/>
                  </a:cubicBezTo>
                  <a:cubicBezTo>
                    <a:pt x="702" y="849"/>
                    <a:pt x="702" y="849"/>
                    <a:pt x="702" y="849"/>
                  </a:cubicBezTo>
                  <a:cubicBezTo>
                    <a:pt x="703" y="847"/>
                    <a:pt x="704" y="845"/>
                    <a:pt x="705" y="842"/>
                  </a:cubicBezTo>
                  <a:cubicBezTo>
                    <a:pt x="706" y="839"/>
                    <a:pt x="708" y="834"/>
                    <a:pt x="709" y="828"/>
                  </a:cubicBezTo>
                  <a:cubicBezTo>
                    <a:pt x="710" y="822"/>
                    <a:pt x="711" y="813"/>
                    <a:pt x="708" y="803"/>
                  </a:cubicBezTo>
                  <a:cubicBezTo>
                    <a:pt x="707" y="798"/>
                    <a:pt x="704" y="792"/>
                    <a:pt x="700" y="787"/>
                  </a:cubicBezTo>
                  <a:cubicBezTo>
                    <a:pt x="696" y="782"/>
                    <a:pt x="691" y="778"/>
                    <a:pt x="686" y="774"/>
                  </a:cubicBezTo>
                  <a:cubicBezTo>
                    <a:pt x="680" y="770"/>
                    <a:pt x="674" y="766"/>
                    <a:pt x="667" y="763"/>
                  </a:cubicBezTo>
                  <a:cubicBezTo>
                    <a:pt x="663" y="761"/>
                    <a:pt x="660" y="759"/>
                    <a:pt x="656" y="758"/>
                  </a:cubicBezTo>
                  <a:cubicBezTo>
                    <a:pt x="650" y="755"/>
                    <a:pt x="650" y="755"/>
                    <a:pt x="650" y="755"/>
                  </a:cubicBezTo>
                  <a:cubicBezTo>
                    <a:pt x="648" y="754"/>
                    <a:pt x="646" y="754"/>
                    <a:pt x="644" y="753"/>
                  </a:cubicBezTo>
                  <a:cubicBezTo>
                    <a:pt x="629" y="746"/>
                    <a:pt x="611" y="737"/>
                    <a:pt x="591" y="727"/>
                  </a:cubicBezTo>
                  <a:cubicBezTo>
                    <a:pt x="486" y="671"/>
                    <a:pt x="486" y="671"/>
                    <a:pt x="486" y="671"/>
                  </a:cubicBezTo>
                  <a:cubicBezTo>
                    <a:pt x="456" y="655"/>
                    <a:pt x="430" y="642"/>
                    <a:pt x="409" y="631"/>
                  </a:cubicBezTo>
                  <a:cubicBezTo>
                    <a:pt x="410" y="630"/>
                    <a:pt x="410" y="628"/>
                    <a:pt x="410" y="627"/>
                  </a:cubicBezTo>
                  <a:cubicBezTo>
                    <a:pt x="411" y="621"/>
                    <a:pt x="414" y="613"/>
                    <a:pt x="421" y="604"/>
                  </a:cubicBezTo>
                  <a:cubicBezTo>
                    <a:pt x="427" y="596"/>
                    <a:pt x="437" y="586"/>
                    <a:pt x="450" y="576"/>
                  </a:cubicBezTo>
                  <a:cubicBezTo>
                    <a:pt x="462" y="567"/>
                    <a:pt x="478" y="557"/>
                    <a:pt x="497" y="546"/>
                  </a:cubicBezTo>
                  <a:cubicBezTo>
                    <a:pt x="515" y="536"/>
                    <a:pt x="529" y="529"/>
                    <a:pt x="540" y="524"/>
                  </a:cubicBezTo>
                  <a:cubicBezTo>
                    <a:pt x="551" y="519"/>
                    <a:pt x="558" y="515"/>
                    <a:pt x="563" y="513"/>
                  </a:cubicBezTo>
                  <a:cubicBezTo>
                    <a:pt x="573" y="509"/>
                    <a:pt x="573" y="509"/>
                    <a:pt x="573" y="509"/>
                  </a:cubicBezTo>
                  <a:cubicBezTo>
                    <a:pt x="582" y="505"/>
                    <a:pt x="591" y="501"/>
                    <a:pt x="600" y="497"/>
                  </a:cubicBezTo>
                  <a:cubicBezTo>
                    <a:pt x="610" y="493"/>
                    <a:pt x="610" y="493"/>
                    <a:pt x="610" y="493"/>
                  </a:cubicBezTo>
                  <a:cubicBezTo>
                    <a:pt x="619" y="489"/>
                    <a:pt x="619" y="489"/>
                    <a:pt x="619" y="489"/>
                  </a:cubicBezTo>
                  <a:cubicBezTo>
                    <a:pt x="624" y="488"/>
                    <a:pt x="628" y="486"/>
                    <a:pt x="634" y="483"/>
                  </a:cubicBezTo>
                  <a:cubicBezTo>
                    <a:pt x="645" y="477"/>
                    <a:pt x="660" y="469"/>
                    <a:pt x="677" y="454"/>
                  </a:cubicBezTo>
                  <a:cubicBezTo>
                    <a:pt x="689" y="444"/>
                    <a:pt x="699" y="433"/>
                    <a:pt x="708" y="422"/>
                  </a:cubicBezTo>
                  <a:cubicBezTo>
                    <a:pt x="713" y="427"/>
                    <a:pt x="724" y="435"/>
                    <a:pt x="739" y="446"/>
                  </a:cubicBezTo>
                  <a:cubicBezTo>
                    <a:pt x="751" y="454"/>
                    <a:pt x="767" y="465"/>
                    <a:pt x="786" y="476"/>
                  </a:cubicBezTo>
                  <a:cubicBezTo>
                    <a:pt x="806" y="487"/>
                    <a:pt x="829" y="498"/>
                    <a:pt x="856" y="509"/>
                  </a:cubicBezTo>
                  <a:cubicBezTo>
                    <a:pt x="882" y="520"/>
                    <a:pt x="903" y="527"/>
                    <a:pt x="919" y="531"/>
                  </a:cubicBezTo>
                  <a:cubicBezTo>
                    <a:pt x="935" y="535"/>
                    <a:pt x="946" y="537"/>
                    <a:pt x="953" y="538"/>
                  </a:cubicBezTo>
                  <a:cubicBezTo>
                    <a:pt x="961" y="539"/>
                    <a:pt x="964" y="539"/>
                    <a:pt x="966" y="539"/>
                  </a:cubicBezTo>
                  <a:cubicBezTo>
                    <a:pt x="969" y="540"/>
                    <a:pt x="969" y="540"/>
                    <a:pt x="969" y="540"/>
                  </a:cubicBezTo>
                  <a:cubicBezTo>
                    <a:pt x="979" y="540"/>
                    <a:pt x="979" y="540"/>
                    <a:pt x="979" y="540"/>
                  </a:cubicBezTo>
                  <a:cubicBezTo>
                    <a:pt x="989" y="520"/>
                    <a:pt x="989" y="520"/>
                    <a:pt x="989" y="520"/>
                  </a:cubicBezTo>
                  <a:cubicBezTo>
                    <a:pt x="996" y="505"/>
                    <a:pt x="996" y="505"/>
                    <a:pt x="996" y="505"/>
                  </a:cubicBezTo>
                  <a:cubicBezTo>
                    <a:pt x="1003" y="492"/>
                    <a:pt x="1003" y="492"/>
                    <a:pt x="1003" y="492"/>
                  </a:cubicBezTo>
                  <a:cubicBezTo>
                    <a:pt x="1009" y="479"/>
                    <a:pt x="1022" y="453"/>
                    <a:pt x="1045" y="401"/>
                  </a:cubicBezTo>
                  <a:cubicBezTo>
                    <a:pt x="1069" y="349"/>
                    <a:pt x="1084" y="306"/>
                    <a:pt x="1092" y="277"/>
                  </a:cubicBezTo>
                  <a:cubicBezTo>
                    <a:pt x="1100" y="247"/>
                    <a:pt x="1101" y="231"/>
                    <a:pt x="1101" y="231"/>
                  </a:cubicBezTo>
                  <a:cubicBezTo>
                    <a:pt x="1101" y="231"/>
                    <a:pt x="1096" y="246"/>
                    <a:pt x="1084" y="274"/>
                  </a:cubicBezTo>
                  <a:cubicBezTo>
                    <a:pt x="1072" y="302"/>
                    <a:pt x="1054" y="342"/>
                    <a:pt x="1030" y="39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317"/>
            <p:cNvSpPr>
              <a:spLocks/>
            </p:cNvSpPr>
            <p:nvPr/>
          </p:nvSpPr>
          <p:spPr bwMode="auto">
            <a:xfrm>
              <a:off x="3274757" y="3166787"/>
              <a:ext cx="22061" cy="40854"/>
            </a:xfrm>
            <a:custGeom>
              <a:avLst/>
              <a:gdLst>
                <a:gd name="T0" fmla="*/ 50 w 57"/>
                <a:gd name="T1" fmla="*/ 9 h 106"/>
                <a:gd name="T2" fmla="*/ 45 w 57"/>
                <a:gd name="T3" fmla="*/ 0 h 106"/>
                <a:gd name="T4" fmla="*/ 42 w 57"/>
                <a:gd name="T5" fmla="*/ 10 h 106"/>
                <a:gd name="T6" fmla="*/ 40 w 57"/>
                <a:gd name="T7" fmla="*/ 36 h 106"/>
                <a:gd name="T8" fmla="*/ 37 w 57"/>
                <a:gd name="T9" fmla="*/ 54 h 106"/>
                <a:gd name="T10" fmla="*/ 37 w 57"/>
                <a:gd name="T11" fmla="*/ 56 h 106"/>
                <a:gd name="T12" fmla="*/ 34 w 57"/>
                <a:gd name="T13" fmla="*/ 63 h 106"/>
                <a:gd name="T14" fmla="*/ 33 w 57"/>
                <a:gd name="T15" fmla="*/ 65 h 106"/>
                <a:gd name="T16" fmla="*/ 24 w 57"/>
                <a:gd name="T17" fmla="*/ 80 h 106"/>
                <a:gd name="T18" fmla="*/ 7 w 57"/>
                <a:gd name="T19" fmla="*/ 98 h 106"/>
                <a:gd name="T20" fmla="*/ 0 w 57"/>
                <a:gd name="T21" fmla="*/ 105 h 106"/>
                <a:gd name="T22" fmla="*/ 11 w 57"/>
                <a:gd name="T23" fmla="*/ 105 h 106"/>
                <a:gd name="T24" fmla="*/ 36 w 57"/>
                <a:gd name="T25" fmla="*/ 91 h 106"/>
                <a:gd name="T26" fmla="*/ 45 w 57"/>
                <a:gd name="T27" fmla="*/ 79 h 106"/>
                <a:gd name="T28" fmla="*/ 48 w 57"/>
                <a:gd name="T29" fmla="*/ 72 h 106"/>
                <a:gd name="T30" fmla="*/ 50 w 57"/>
                <a:gd name="T31" fmla="*/ 69 h 106"/>
                <a:gd name="T32" fmla="*/ 52 w 57"/>
                <a:gd name="T33" fmla="*/ 61 h 106"/>
                <a:gd name="T34" fmla="*/ 53 w 57"/>
                <a:gd name="T35" fmla="*/ 58 h 106"/>
                <a:gd name="T36" fmla="*/ 56 w 57"/>
                <a:gd name="T37" fmla="*/ 36 h 106"/>
                <a:gd name="T38" fmla="*/ 50 w 57"/>
                <a:gd name="T39" fmla="*/ 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7" h="106">
                  <a:moveTo>
                    <a:pt x="50" y="9"/>
                  </a:moveTo>
                  <a:cubicBezTo>
                    <a:pt x="47" y="3"/>
                    <a:pt x="45" y="0"/>
                    <a:pt x="45" y="0"/>
                  </a:cubicBezTo>
                  <a:cubicBezTo>
                    <a:pt x="45" y="0"/>
                    <a:pt x="43" y="4"/>
                    <a:pt x="42" y="10"/>
                  </a:cubicBezTo>
                  <a:cubicBezTo>
                    <a:pt x="41" y="16"/>
                    <a:pt x="40" y="25"/>
                    <a:pt x="40" y="36"/>
                  </a:cubicBezTo>
                  <a:cubicBezTo>
                    <a:pt x="39" y="46"/>
                    <a:pt x="38" y="51"/>
                    <a:pt x="37" y="54"/>
                  </a:cubicBezTo>
                  <a:cubicBezTo>
                    <a:pt x="37" y="56"/>
                    <a:pt x="37" y="56"/>
                    <a:pt x="37" y="56"/>
                  </a:cubicBezTo>
                  <a:cubicBezTo>
                    <a:pt x="36" y="59"/>
                    <a:pt x="35" y="61"/>
                    <a:pt x="34" y="63"/>
                  </a:cubicBezTo>
                  <a:cubicBezTo>
                    <a:pt x="33" y="65"/>
                    <a:pt x="33" y="65"/>
                    <a:pt x="33" y="65"/>
                  </a:cubicBezTo>
                  <a:cubicBezTo>
                    <a:pt x="32" y="68"/>
                    <a:pt x="30" y="73"/>
                    <a:pt x="24" y="80"/>
                  </a:cubicBezTo>
                  <a:cubicBezTo>
                    <a:pt x="17" y="88"/>
                    <a:pt x="11" y="94"/>
                    <a:pt x="7" y="98"/>
                  </a:cubicBezTo>
                  <a:cubicBezTo>
                    <a:pt x="0" y="105"/>
                    <a:pt x="0" y="105"/>
                    <a:pt x="0" y="105"/>
                  </a:cubicBezTo>
                  <a:cubicBezTo>
                    <a:pt x="0" y="105"/>
                    <a:pt x="4" y="106"/>
                    <a:pt x="11" y="105"/>
                  </a:cubicBezTo>
                  <a:cubicBezTo>
                    <a:pt x="17" y="105"/>
                    <a:pt x="27" y="101"/>
                    <a:pt x="36" y="91"/>
                  </a:cubicBezTo>
                  <a:cubicBezTo>
                    <a:pt x="40" y="86"/>
                    <a:pt x="43" y="82"/>
                    <a:pt x="45" y="79"/>
                  </a:cubicBezTo>
                  <a:cubicBezTo>
                    <a:pt x="47" y="76"/>
                    <a:pt x="48" y="74"/>
                    <a:pt x="48" y="72"/>
                  </a:cubicBezTo>
                  <a:cubicBezTo>
                    <a:pt x="50" y="69"/>
                    <a:pt x="50" y="69"/>
                    <a:pt x="50" y="69"/>
                  </a:cubicBezTo>
                  <a:cubicBezTo>
                    <a:pt x="51" y="67"/>
                    <a:pt x="52" y="64"/>
                    <a:pt x="52" y="61"/>
                  </a:cubicBezTo>
                  <a:cubicBezTo>
                    <a:pt x="53" y="58"/>
                    <a:pt x="53" y="58"/>
                    <a:pt x="53" y="58"/>
                  </a:cubicBezTo>
                  <a:cubicBezTo>
                    <a:pt x="54" y="55"/>
                    <a:pt x="56" y="49"/>
                    <a:pt x="56" y="36"/>
                  </a:cubicBezTo>
                  <a:cubicBezTo>
                    <a:pt x="57" y="24"/>
                    <a:pt x="53" y="15"/>
                    <a:pt x="50" y="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8" name="TextBox 137"/>
          <p:cNvSpPr txBox="1"/>
          <p:nvPr/>
        </p:nvSpPr>
        <p:spPr>
          <a:xfrm>
            <a:off x="5785387" y="1931160"/>
            <a:ext cx="1692286" cy="261610"/>
          </a:xfrm>
          <a:prstGeom prst="rect">
            <a:avLst/>
          </a:prstGeom>
          <a:noFill/>
        </p:spPr>
        <p:txBody>
          <a:bodyPr wrap="none" rtlCol="0" anchor="ctr" anchorCtr="1">
            <a:spAutoFit/>
          </a:bodyPr>
          <a:lstStyle/>
          <a:p>
            <a:pPr algn="ctr">
              <a:lnSpc>
                <a:spcPct val="90000"/>
              </a:lnSpc>
              <a:spcBef>
                <a:spcPts val="300"/>
              </a:spcBef>
            </a:pPr>
            <a:r>
              <a:rPr lang="en-US" sz="1200" dirty="0">
                <a:solidFill>
                  <a:srgbClr val="860081"/>
                </a:solidFill>
                <a:latin typeface="+mj-lt"/>
              </a:rPr>
              <a:t>Customer Experience</a:t>
            </a:r>
          </a:p>
        </p:txBody>
      </p:sp>
      <p:sp>
        <p:nvSpPr>
          <p:cNvPr id="139" name="TextBox 138"/>
          <p:cNvSpPr txBox="1"/>
          <p:nvPr/>
        </p:nvSpPr>
        <p:spPr>
          <a:xfrm>
            <a:off x="7047795" y="3623973"/>
            <a:ext cx="904695" cy="427809"/>
          </a:xfrm>
          <a:prstGeom prst="rect">
            <a:avLst/>
          </a:prstGeom>
          <a:noFill/>
        </p:spPr>
        <p:txBody>
          <a:bodyPr wrap="none" rtlCol="0" anchor="ctr" anchorCtr="1">
            <a:spAutoFit/>
          </a:bodyPr>
          <a:lstStyle/>
          <a:p>
            <a:pPr algn="ctr">
              <a:lnSpc>
                <a:spcPct val="90000"/>
              </a:lnSpc>
              <a:spcBef>
                <a:spcPts val="300"/>
              </a:spcBef>
            </a:pPr>
            <a:r>
              <a:rPr lang="en-US" sz="1200" dirty="0">
                <a:solidFill>
                  <a:srgbClr val="AF0007"/>
                </a:solidFill>
                <a:latin typeface="+mj-lt"/>
              </a:rPr>
              <a:t>Enterprise </a:t>
            </a:r>
            <a:br>
              <a:rPr lang="en-US" sz="1200" dirty="0">
                <a:solidFill>
                  <a:srgbClr val="AF0007"/>
                </a:solidFill>
                <a:latin typeface="+mj-lt"/>
              </a:rPr>
            </a:br>
            <a:r>
              <a:rPr lang="en-US" sz="1200" dirty="0">
                <a:solidFill>
                  <a:srgbClr val="AF0007"/>
                </a:solidFill>
                <a:latin typeface="+mj-lt"/>
              </a:rPr>
              <a:t>Agility</a:t>
            </a:r>
          </a:p>
        </p:txBody>
      </p:sp>
      <p:sp>
        <p:nvSpPr>
          <p:cNvPr id="140" name="TextBox 139"/>
          <p:cNvSpPr txBox="1"/>
          <p:nvPr/>
        </p:nvSpPr>
        <p:spPr>
          <a:xfrm>
            <a:off x="5261884" y="3623973"/>
            <a:ext cx="1095980" cy="427809"/>
          </a:xfrm>
          <a:prstGeom prst="rect">
            <a:avLst/>
          </a:prstGeom>
          <a:noFill/>
        </p:spPr>
        <p:txBody>
          <a:bodyPr wrap="none" rtlCol="0" anchor="ctr" anchorCtr="1">
            <a:spAutoFit/>
          </a:bodyPr>
          <a:lstStyle/>
          <a:p>
            <a:pPr algn="ctr">
              <a:lnSpc>
                <a:spcPct val="90000"/>
              </a:lnSpc>
              <a:spcBef>
                <a:spcPts val="300"/>
              </a:spcBef>
            </a:pPr>
            <a:r>
              <a:rPr lang="en-US" sz="1200" dirty="0">
                <a:solidFill>
                  <a:schemeClr val="accent2"/>
                </a:solidFill>
                <a:latin typeface="+mj-lt"/>
              </a:rPr>
              <a:t>Cost </a:t>
            </a:r>
            <a:br>
              <a:rPr lang="en-US" sz="1200" dirty="0">
                <a:solidFill>
                  <a:schemeClr val="accent2"/>
                </a:solidFill>
                <a:latin typeface="+mj-lt"/>
              </a:rPr>
            </a:br>
            <a:r>
              <a:rPr lang="en-US" sz="1200" dirty="0">
                <a:solidFill>
                  <a:schemeClr val="accent2"/>
                </a:solidFill>
                <a:latin typeface="+mj-lt"/>
              </a:rPr>
              <a:t>Optimization</a:t>
            </a:r>
          </a:p>
        </p:txBody>
      </p:sp>
      <p:sp>
        <p:nvSpPr>
          <p:cNvPr id="136" name="Oval 323"/>
          <p:cNvSpPr>
            <a:spLocks noChangeArrowheads="1"/>
          </p:cNvSpPr>
          <p:nvPr/>
        </p:nvSpPr>
        <p:spPr bwMode="auto">
          <a:xfrm>
            <a:off x="6001889" y="2193492"/>
            <a:ext cx="1241106" cy="1210290"/>
          </a:xfrm>
          <a:prstGeom prst="ellipse">
            <a:avLst/>
          </a:prstGeom>
          <a:solidFill>
            <a:srgbClr val="F2A700">
              <a:alpha val="9000"/>
            </a:srgbClr>
          </a:solidFill>
          <a:ln w="19050">
            <a:noFill/>
          </a:ln>
          <a:effectLst/>
          <a:ex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1000">
              <a:latin typeface="+mj-lt"/>
            </a:endParaRPr>
          </a:p>
        </p:txBody>
      </p:sp>
      <p:sp>
        <p:nvSpPr>
          <p:cNvPr id="66" name="TextBox 65"/>
          <p:cNvSpPr txBox="1"/>
          <p:nvPr/>
        </p:nvSpPr>
        <p:spPr>
          <a:xfrm>
            <a:off x="5990882" y="2448019"/>
            <a:ext cx="1268297" cy="463204"/>
          </a:xfrm>
          <a:prstGeom prst="rect">
            <a:avLst/>
          </a:prstGeom>
          <a:noFill/>
        </p:spPr>
        <p:txBody>
          <a:bodyPr wrap="none" rtlCol="0" anchor="ctr" anchorCtr="1">
            <a:spAutoFit/>
          </a:bodyPr>
          <a:lstStyle/>
          <a:p>
            <a:pPr algn="ctr">
              <a:lnSpc>
                <a:spcPct val="90000"/>
              </a:lnSpc>
              <a:spcBef>
                <a:spcPts val="300"/>
              </a:spcBef>
            </a:pPr>
            <a:r>
              <a:rPr lang="en-US" sz="1200" dirty="0">
                <a:latin typeface="+mj-lt"/>
              </a:rPr>
              <a:t>IT</a:t>
            </a:r>
          </a:p>
          <a:p>
            <a:pPr algn="ctr">
              <a:lnSpc>
                <a:spcPct val="90000"/>
              </a:lnSpc>
              <a:spcBef>
                <a:spcPts val="300"/>
              </a:spcBef>
            </a:pPr>
            <a:r>
              <a:rPr lang="en-US" sz="1200" dirty="0">
                <a:latin typeface="+mj-lt"/>
              </a:rPr>
              <a:t>Transformation</a:t>
            </a:r>
          </a:p>
        </p:txBody>
      </p:sp>
      <p:sp>
        <p:nvSpPr>
          <p:cNvPr id="137" name="Freeform 324"/>
          <p:cNvSpPr>
            <a:spLocks noEditPoints="1"/>
          </p:cNvSpPr>
          <p:nvPr/>
        </p:nvSpPr>
        <p:spPr bwMode="auto">
          <a:xfrm>
            <a:off x="5983330" y="2188207"/>
            <a:ext cx="1250862" cy="1220860"/>
          </a:xfrm>
          <a:custGeom>
            <a:avLst/>
            <a:gdLst>
              <a:gd name="T0" fmla="*/ 2434 w 2434"/>
              <a:gd name="T1" fmla="*/ 1239 h 2435"/>
              <a:gd name="T2" fmla="*/ 2391 w 2434"/>
              <a:gd name="T3" fmla="*/ 1540 h 2435"/>
              <a:gd name="T4" fmla="*/ 1900 w 2434"/>
              <a:gd name="T5" fmla="*/ 2225 h 2435"/>
              <a:gd name="T6" fmla="*/ 1364 w 2434"/>
              <a:gd name="T7" fmla="*/ 2425 h 2435"/>
              <a:gd name="T8" fmla="*/ 1209 w 2434"/>
              <a:gd name="T9" fmla="*/ 2434 h 2435"/>
              <a:gd name="T10" fmla="*/ 1129 w 2434"/>
              <a:gd name="T11" fmla="*/ 2431 h 2435"/>
              <a:gd name="T12" fmla="*/ 889 w 2434"/>
              <a:gd name="T13" fmla="*/ 2389 h 2435"/>
              <a:gd name="T14" fmla="*/ 771 w 2434"/>
              <a:gd name="T15" fmla="*/ 2350 h 2435"/>
              <a:gd name="T16" fmla="*/ 732 w 2434"/>
              <a:gd name="T17" fmla="*/ 2333 h 2435"/>
              <a:gd name="T18" fmla="*/ 315 w 2434"/>
              <a:gd name="T19" fmla="*/ 2034 h 2435"/>
              <a:gd name="T20" fmla="*/ 119 w 2434"/>
              <a:gd name="T21" fmla="*/ 1740 h 2435"/>
              <a:gd name="T22" fmla="*/ 14 w 2434"/>
              <a:gd name="T23" fmla="*/ 1397 h 2435"/>
              <a:gd name="T24" fmla="*/ 14 w 2434"/>
              <a:gd name="T25" fmla="*/ 1038 h 2435"/>
              <a:gd name="T26" fmla="*/ 118 w 2434"/>
              <a:gd name="T27" fmla="*/ 695 h 2435"/>
              <a:gd name="T28" fmla="*/ 315 w 2434"/>
              <a:gd name="T29" fmla="*/ 401 h 2435"/>
              <a:gd name="T30" fmla="*/ 732 w 2434"/>
              <a:gd name="T31" fmla="*/ 101 h 2435"/>
              <a:gd name="T32" fmla="*/ 771 w 2434"/>
              <a:gd name="T33" fmla="*/ 85 h 2435"/>
              <a:gd name="T34" fmla="*/ 889 w 2434"/>
              <a:gd name="T35" fmla="*/ 45 h 2435"/>
              <a:gd name="T36" fmla="*/ 1129 w 2434"/>
              <a:gd name="T37" fmla="*/ 4 h 2435"/>
              <a:gd name="T38" fmla="*/ 1209 w 2434"/>
              <a:gd name="T39" fmla="*/ 1 h 2435"/>
              <a:gd name="T40" fmla="*/ 1248 w 2434"/>
              <a:gd name="T41" fmla="*/ 1 h 2435"/>
              <a:gd name="T42" fmla="*/ 1364 w 2434"/>
              <a:gd name="T43" fmla="*/ 9 h 2435"/>
              <a:gd name="T44" fmla="*/ 1900 w 2434"/>
              <a:gd name="T45" fmla="*/ 210 h 2435"/>
              <a:gd name="T46" fmla="*/ 2391 w 2434"/>
              <a:gd name="T47" fmla="*/ 895 h 2435"/>
              <a:gd name="T48" fmla="*/ 2434 w 2434"/>
              <a:gd name="T49" fmla="*/ 1196 h 2435"/>
              <a:gd name="T50" fmla="*/ 2434 w 2434"/>
              <a:gd name="T51" fmla="*/ 1217 h 2435"/>
              <a:gd name="T52" fmla="*/ 2431 w 2434"/>
              <a:gd name="T53" fmla="*/ 1132 h 2435"/>
              <a:gd name="T54" fmla="*/ 2235 w 2434"/>
              <a:gd name="T55" fmla="*/ 557 h 2435"/>
              <a:gd name="T56" fmla="*/ 1649 w 2434"/>
              <a:gd name="T57" fmla="*/ 93 h 2435"/>
              <a:gd name="T58" fmla="*/ 1287 w 2434"/>
              <a:gd name="T59" fmla="*/ 20 h 2435"/>
              <a:gd name="T60" fmla="*/ 1228 w 2434"/>
              <a:gd name="T61" fmla="*/ 19 h 2435"/>
              <a:gd name="T62" fmla="*/ 1170 w 2434"/>
              <a:gd name="T63" fmla="*/ 21 h 2435"/>
              <a:gd name="T64" fmla="*/ 1052 w 2434"/>
              <a:gd name="T65" fmla="*/ 33 h 2435"/>
              <a:gd name="T66" fmla="*/ 818 w 2434"/>
              <a:gd name="T67" fmla="*/ 94 h 2435"/>
              <a:gd name="T68" fmla="*/ 761 w 2434"/>
              <a:gd name="T69" fmla="*/ 117 h 2435"/>
              <a:gd name="T70" fmla="*/ 234 w 2434"/>
              <a:gd name="T71" fmla="*/ 559 h 2435"/>
              <a:gd name="T72" fmla="*/ 88 w 2434"/>
              <a:gd name="T73" fmla="*/ 872 h 2435"/>
              <a:gd name="T74" fmla="*/ 38 w 2434"/>
              <a:gd name="T75" fmla="*/ 1217 h 2435"/>
              <a:gd name="T76" fmla="*/ 88 w 2434"/>
              <a:gd name="T77" fmla="*/ 1562 h 2435"/>
              <a:gd name="T78" fmla="*/ 234 w 2434"/>
              <a:gd name="T79" fmla="*/ 1876 h 2435"/>
              <a:gd name="T80" fmla="*/ 761 w 2434"/>
              <a:gd name="T81" fmla="*/ 2318 h 2435"/>
              <a:gd name="T82" fmla="*/ 818 w 2434"/>
              <a:gd name="T83" fmla="*/ 2341 h 2435"/>
              <a:gd name="T84" fmla="*/ 1052 w 2434"/>
              <a:gd name="T85" fmla="*/ 2402 h 2435"/>
              <a:gd name="T86" fmla="*/ 1170 w 2434"/>
              <a:gd name="T87" fmla="*/ 2414 h 2435"/>
              <a:gd name="T88" fmla="*/ 1286 w 2434"/>
              <a:gd name="T89" fmla="*/ 2415 h 2435"/>
              <a:gd name="T90" fmla="*/ 1649 w 2434"/>
              <a:gd name="T91" fmla="*/ 2342 h 2435"/>
              <a:gd name="T92" fmla="*/ 2235 w 2434"/>
              <a:gd name="T93" fmla="*/ 1878 h 2435"/>
              <a:gd name="T94" fmla="*/ 2431 w 2434"/>
              <a:gd name="T95" fmla="*/ 1303 h 2435"/>
              <a:gd name="T96" fmla="*/ 2434 w 2434"/>
              <a:gd name="T97" fmla="*/ 1217 h 2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34" h="2435">
                <a:moveTo>
                  <a:pt x="2434" y="1217"/>
                </a:moveTo>
                <a:cubicBezTo>
                  <a:pt x="2434" y="1217"/>
                  <a:pt x="2434" y="1225"/>
                  <a:pt x="2434" y="1239"/>
                </a:cubicBezTo>
                <a:cubicBezTo>
                  <a:pt x="2433" y="1254"/>
                  <a:pt x="2434" y="1275"/>
                  <a:pt x="2431" y="1303"/>
                </a:cubicBezTo>
                <a:cubicBezTo>
                  <a:pt x="2428" y="1358"/>
                  <a:pt x="2419" y="1440"/>
                  <a:pt x="2391" y="1540"/>
                </a:cubicBezTo>
                <a:cubicBezTo>
                  <a:pt x="2364" y="1640"/>
                  <a:pt x="2318" y="1759"/>
                  <a:pt x="2238" y="1880"/>
                </a:cubicBezTo>
                <a:cubicBezTo>
                  <a:pt x="2160" y="2001"/>
                  <a:pt x="2047" y="2124"/>
                  <a:pt x="1900" y="2225"/>
                </a:cubicBezTo>
                <a:cubicBezTo>
                  <a:pt x="1826" y="2275"/>
                  <a:pt x="1743" y="2319"/>
                  <a:pt x="1654" y="2354"/>
                </a:cubicBezTo>
                <a:cubicBezTo>
                  <a:pt x="1564" y="2389"/>
                  <a:pt x="1466" y="2413"/>
                  <a:pt x="1364" y="2425"/>
                </a:cubicBezTo>
                <a:cubicBezTo>
                  <a:pt x="1339" y="2429"/>
                  <a:pt x="1313" y="2430"/>
                  <a:pt x="1287" y="2433"/>
                </a:cubicBezTo>
                <a:cubicBezTo>
                  <a:pt x="1261" y="2433"/>
                  <a:pt x="1235" y="2435"/>
                  <a:pt x="1209" y="2434"/>
                </a:cubicBezTo>
                <a:cubicBezTo>
                  <a:pt x="1196" y="2434"/>
                  <a:pt x="1182" y="2434"/>
                  <a:pt x="1169" y="2433"/>
                </a:cubicBezTo>
                <a:cubicBezTo>
                  <a:pt x="1156" y="2433"/>
                  <a:pt x="1143" y="2432"/>
                  <a:pt x="1129" y="2431"/>
                </a:cubicBezTo>
                <a:cubicBezTo>
                  <a:pt x="1103" y="2430"/>
                  <a:pt x="1076" y="2426"/>
                  <a:pt x="1049" y="2423"/>
                </a:cubicBezTo>
                <a:cubicBezTo>
                  <a:pt x="996" y="2415"/>
                  <a:pt x="942" y="2405"/>
                  <a:pt x="889" y="2389"/>
                </a:cubicBezTo>
                <a:cubicBezTo>
                  <a:pt x="862" y="2383"/>
                  <a:pt x="836" y="2373"/>
                  <a:pt x="810" y="2364"/>
                </a:cubicBezTo>
                <a:cubicBezTo>
                  <a:pt x="797" y="2360"/>
                  <a:pt x="784" y="2355"/>
                  <a:pt x="771" y="2350"/>
                </a:cubicBezTo>
                <a:cubicBezTo>
                  <a:pt x="751" y="2342"/>
                  <a:pt x="751" y="2342"/>
                  <a:pt x="751" y="2342"/>
                </a:cubicBezTo>
                <a:cubicBezTo>
                  <a:pt x="732" y="2333"/>
                  <a:pt x="732" y="2333"/>
                  <a:pt x="732" y="2333"/>
                </a:cubicBezTo>
                <a:cubicBezTo>
                  <a:pt x="629" y="2289"/>
                  <a:pt x="530" y="2228"/>
                  <a:pt x="441" y="2155"/>
                </a:cubicBezTo>
                <a:cubicBezTo>
                  <a:pt x="396" y="2118"/>
                  <a:pt x="355" y="2077"/>
                  <a:pt x="315" y="2034"/>
                </a:cubicBezTo>
                <a:cubicBezTo>
                  <a:pt x="276" y="1990"/>
                  <a:pt x="240" y="1943"/>
                  <a:pt x="206" y="1895"/>
                </a:cubicBezTo>
                <a:cubicBezTo>
                  <a:pt x="173" y="1845"/>
                  <a:pt x="145" y="1793"/>
                  <a:pt x="119" y="1740"/>
                </a:cubicBezTo>
                <a:cubicBezTo>
                  <a:pt x="93" y="1686"/>
                  <a:pt x="72" y="1630"/>
                  <a:pt x="54" y="1573"/>
                </a:cubicBezTo>
                <a:cubicBezTo>
                  <a:pt x="36" y="1515"/>
                  <a:pt x="23" y="1457"/>
                  <a:pt x="14" y="1397"/>
                </a:cubicBezTo>
                <a:cubicBezTo>
                  <a:pt x="5" y="1338"/>
                  <a:pt x="1" y="1278"/>
                  <a:pt x="0" y="1217"/>
                </a:cubicBezTo>
                <a:cubicBezTo>
                  <a:pt x="1" y="1158"/>
                  <a:pt x="5" y="1097"/>
                  <a:pt x="14" y="1038"/>
                </a:cubicBezTo>
                <a:cubicBezTo>
                  <a:pt x="23" y="978"/>
                  <a:pt x="36" y="919"/>
                  <a:pt x="54" y="862"/>
                </a:cubicBezTo>
                <a:cubicBezTo>
                  <a:pt x="72" y="805"/>
                  <a:pt x="93" y="749"/>
                  <a:pt x="118" y="695"/>
                </a:cubicBezTo>
                <a:cubicBezTo>
                  <a:pt x="145" y="641"/>
                  <a:pt x="173" y="589"/>
                  <a:pt x="206" y="540"/>
                </a:cubicBezTo>
                <a:cubicBezTo>
                  <a:pt x="240" y="491"/>
                  <a:pt x="275" y="444"/>
                  <a:pt x="315" y="401"/>
                </a:cubicBezTo>
                <a:cubicBezTo>
                  <a:pt x="355" y="358"/>
                  <a:pt x="396" y="317"/>
                  <a:pt x="441" y="280"/>
                </a:cubicBezTo>
                <a:cubicBezTo>
                  <a:pt x="530" y="206"/>
                  <a:pt x="629" y="146"/>
                  <a:pt x="732" y="101"/>
                </a:cubicBezTo>
                <a:cubicBezTo>
                  <a:pt x="751" y="93"/>
                  <a:pt x="751" y="93"/>
                  <a:pt x="751" y="93"/>
                </a:cubicBezTo>
                <a:cubicBezTo>
                  <a:pt x="771" y="85"/>
                  <a:pt x="771" y="85"/>
                  <a:pt x="771" y="85"/>
                </a:cubicBezTo>
                <a:cubicBezTo>
                  <a:pt x="784" y="80"/>
                  <a:pt x="797" y="75"/>
                  <a:pt x="810" y="70"/>
                </a:cubicBezTo>
                <a:cubicBezTo>
                  <a:pt x="836" y="62"/>
                  <a:pt x="862" y="52"/>
                  <a:pt x="889" y="45"/>
                </a:cubicBezTo>
                <a:cubicBezTo>
                  <a:pt x="942" y="30"/>
                  <a:pt x="996" y="20"/>
                  <a:pt x="1049" y="12"/>
                </a:cubicBezTo>
                <a:cubicBezTo>
                  <a:pt x="1076" y="9"/>
                  <a:pt x="1103" y="5"/>
                  <a:pt x="1129" y="4"/>
                </a:cubicBezTo>
                <a:cubicBezTo>
                  <a:pt x="1143" y="3"/>
                  <a:pt x="1156" y="2"/>
                  <a:pt x="1169" y="1"/>
                </a:cubicBezTo>
                <a:cubicBezTo>
                  <a:pt x="1182" y="1"/>
                  <a:pt x="1196" y="1"/>
                  <a:pt x="1209" y="1"/>
                </a:cubicBezTo>
                <a:cubicBezTo>
                  <a:pt x="1229" y="0"/>
                  <a:pt x="1229" y="0"/>
                  <a:pt x="1229" y="0"/>
                </a:cubicBezTo>
                <a:cubicBezTo>
                  <a:pt x="1248" y="1"/>
                  <a:pt x="1248" y="1"/>
                  <a:pt x="1248" y="1"/>
                </a:cubicBezTo>
                <a:cubicBezTo>
                  <a:pt x="1261" y="1"/>
                  <a:pt x="1274" y="2"/>
                  <a:pt x="1287" y="2"/>
                </a:cubicBezTo>
                <a:cubicBezTo>
                  <a:pt x="1313" y="5"/>
                  <a:pt x="1339" y="6"/>
                  <a:pt x="1364" y="9"/>
                </a:cubicBezTo>
                <a:cubicBezTo>
                  <a:pt x="1466" y="22"/>
                  <a:pt x="1564" y="46"/>
                  <a:pt x="1654" y="81"/>
                </a:cubicBezTo>
                <a:cubicBezTo>
                  <a:pt x="1743" y="116"/>
                  <a:pt x="1826" y="160"/>
                  <a:pt x="1900" y="210"/>
                </a:cubicBezTo>
                <a:cubicBezTo>
                  <a:pt x="2047" y="311"/>
                  <a:pt x="2160" y="434"/>
                  <a:pt x="2238" y="555"/>
                </a:cubicBezTo>
                <a:cubicBezTo>
                  <a:pt x="2318" y="676"/>
                  <a:pt x="2364" y="795"/>
                  <a:pt x="2391" y="895"/>
                </a:cubicBezTo>
                <a:cubicBezTo>
                  <a:pt x="2419" y="995"/>
                  <a:pt x="2428" y="1077"/>
                  <a:pt x="2431" y="1132"/>
                </a:cubicBezTo>
                <a:cubicBezTo>
                  <a:pt x="2434" y="1160"/>
                  <a:pt x="2433" y="1181"/>
                  <a:pt x="2434" y="1196"/>
                </a:cubicBezTo>
                <a:cubicBezTo>
                  <a:pt x="2434" y="1210"/>
                  <a:pt x="2434" y="1217"/>
                  <a:pt x="2434" y="1217"/>
                </a:cubicBezTo>
                <a:close/>
                <a:moveTo>
                  <a:pt x="2434" y="1217"/>
                </a:moveTo>
                <a:cubicBezTo>
                  <a:pt x="2434" y="1217"/>
                  <a:pt x="2434" y="1210"/>
                  <a:pt x="2434" y="1196"/>
                </a:cubicBezTo>
                <a:cubicBezTo>
                  <a:pt x="2433" y="1181"/>
                  <a:pt x="2433" y="1160"/>
                  <a:pt x="2431" y="1132"/>
                </a:cubicBezTo>
                <a:cubicBezTo>
                  <a:pt x="2427" y="1077"/>
                  <a:pt x="2418" y="995"/>
                  <a:pt x="2390" y="896"/>
                </a:cubicBezTo>
                <a:cubicBezTo>
                  <a:pt x="2362" y="796"/>
                  <a:pt x="2315" y="677"/>
                  <a:pt x="2235" y="557"/>
                </a:cubicBezTo>
                <a:cubicBezTo>
                  <a:pt x="2156" y="437"/>
                  <a:pt x="2044" y="314"/>
                  <a:pt x="1895" y="217"/>
                </a:cubicBezTo>
                <a:cubicBezTo>
                  <a:pt x="1821" y="168"/>
                  <a:pt x="1739" y="126"/>
                  <a:pt x="1649" y="93"/>
                </a:cubicBezTo>
                <a:cubicBezTo>
                  <a:pt x="1560" y="59"/>
                  <a:pt x="1463" y="37"/>
                  <a:pt x="1362" y="26"/>
                </a:cubicBezTo>
                <a:cubicBezTo>
                  <a:pt x="1337" y="23"/>
                  <a:pt x="1312" y="22"/>
                  <a:pt x="1287" y="20"/>
                </a:cubicBezTo>
                <a:cubicBezTo>
                  <a:pt x="1274" y="20"/>
                  <a:pt x="1261" y="20"/>
                  <a:pt x="1248" y="20"/>
                </a:cubicBezTo>
                <a:cubicBezTo>
                  <a:pt x="1228" y="19"/>
                  <a:pt x="1228" y="19"/>
                  <a:pt x="1228" y="19"/>
                </a:cubicBezTo>
                <a:cubicBezTo>
                  <a:pt x="1209" y="20"/>
                  <a:pt x="1209" y="20"/>
                  <a:pt x="1209" y="20"/>
                </a:cubicBezTo>
                <a:cubicBezTo>
                  <a:pt x="1196" y="20"/>
                  <a:pt x="1183" y="21"/>
                  <a:pt x="1170" y="21"/>
                </a:cubicBezTo>
                <a:cubicBezTo>
                  <a:pt x="1157" y="22"/>
                  <a:pt x="1144" y="23"/>
                  <a:pt x="1131" y="24"/>
                </a:cubicBezTo>
                <a:cubicBezTo>
                  <a:pt x="1105" y="26"/>
                  <a:pt x="1079" y="30"/>
                  <a:pt x="1052" y="33"/>
                </a:cubicBezTo>
                <a:cubicBezTo>
                  <a:pt x="1000" y="42"/>
                  <a:pt x="947" y="53"/>
                  <a:pt x="896" y="69"/>
                </a:cubicBezTo>
                <a:cubicBezTo>
                  <a:pt x="870" y="76"/>
                  <a:pt x="844" y="85"/>
                  <a:pt x="818" y="94"/>
                </a:cubicBezTo>
                <a:cubicBezTo>
                  <a:pt x="806" y="99"/>
                  <a:pt x="793" y="104"/>
                  <a:pt x="780" y="109"/>
                </a:cubicBezTo>
                <a:cubicBezTo>
                  <a:pt x="761" y="117"/>
                  <a:pt x="761" y="117"/>
                  <a:pt x="761" y="117"/>
                </a:cubicBezTo>
                <a:cubicBezTo>
                  <a:pt x="743" y="125"/>
                  <a:pt x="743" y="125"/>
                  <a:pt x="743" y="125"/>
                </a:cubicBezTo>
                <a:cubicBezTo>
                  <a:pt x="542" y="216"/>
                  <a:pt x="361" y="367"/>
                  <a:pt x="234" y="559"/>
                </a:cubicBezTo>
                <a:cubicBezTo>
                  <a:pt x="203" y="607"/>
                  <a:pt x="175" y="658"/>
                  <a:pt x="150" y="710"/>
                </a:cubicBezTo>
                <a:cubicBezTo>
                  <a:pt x="125" y="762"/>
                  <a:pt x="105" y="817"/>
                  <a:pt x="88" y="872"/>
                </a:cubicBezTo>
                <a:cubicBezTo>
                  <a:pt x="71" y="928"/>
                  <a:pt x="59" y="985"/>
                  <a:pt x="50" y="1043"/>
                </a:cubicBezTo>
                <a:cubicBezTo>
                  <a:pt x="42" y="1101"/>
                  <a:pt x="39" y="1158"/>
                  <a:pt x="38" y="1217"/>
                </a:cubicBezTo>
                <a:cubicBezTo>
                  <a:pt x="38" y="1276"/>
                  <a:pt x="42" y="1334"/>
                  <a:pt x="50" y="1392"/>
                </a:cubicBezTo>
                <a:cubicBezTo>
                  <a:pt x="59" y="1450"/>
                  <a:pt x="71" y="1507"/>
                  <a:pt x="88" y="1562"/>
                </a:cubicBezTo>
                <a:cubicBezTo>
                  <a:pt x="105" y="1618"/>
                  <a:pt x="125" y="1673"/>
                  <a:pt x="150" y="1725"/>
                </a:cubicBezTo>
                <a:cubicBezTo>
                  <a:pt x="175" y="1777"/>
                  <a:pt x="203" y="1828"/>
                  <a:pt x="234" y="1876"/>
                </a:cubicBezTo>
                <a:cubicBezTo>
                  <a:pt x="361" y="2068"/>
                  <a:pt x="542" y="2219"/>
                  <a:pt x="743" y="2309"/>
                </a:cubicBezTo>
                <a:cubicBezTo>
                  <a:pt x="761" y="2318"/>
                  <a:pt x="761" y="2318"/>
                  <a:pt x="761" y="2318"/>
                </a:cubicBezTo>
                <a:cubicBezTo>
                  <a:pt x="780" y="2326"/>
                  <a:pt x="780" y="2326"/>
                  <a:pt x="780" y="2326"/>
                </a:cubicBezTo>
                <a:cubicBezTo>
                  <a:pt x="793" y="2331"/>
                  <a:pt x="806" y="2336"/>
                  <a:pt x="818" y="2341"/>
                </a:cubicBezTo>
                <a:cubicBezTo>
                  <a:pt x="844" y="2350"/>
                  <a:pt x="870" y="2359"/>
                  <a:pt x="896" y="2366"/>
                </a:cubicBezTo>
                <a:cubicBezTo>
                  <a:pt x="947" y="2382"/>
                  <a:pt x="1000" y="2393"/>
                  <a:pt x="1052" y="2402"/>
                </a:cubicBezTo>
                <a:cubicBezTo>
                  <a:pt x="1079" y="2405"/>
                  <a:pt x="1105" y="2409"/>
                  <a:pt x="1131" y="2411"/>
                </a:cubicBezTo>
                <a:cubicBezTo>
                  <a:pt x="1144" y="2412"/>
                  <a:pt x="1157" y="2413"/>
                  <a:pt x="1170" y="2414"/>
                </a:cubicBezTo>
                <a:cubicBezTo>
                  <a:pt x="1183" y="2414"/>
                  <a:pt x="1196" y="2415"/>
                  <a:pt x="1209" y="2415"/>
                </a:cubicBezTo>
                <a:cubicBezTo>
                  <a:pt x="1235" y="2416"/>
                  <a:pt x="1261" y="2415"/>
                  <a:pt x="1286" y="2415"/>
                </a:cubicBezTo>
                <a:cubicBezTo>
                  <a:pt x="1312" y="2413"/>
                  <a:pt x="1337" y="2412"/>
                  <a:pt x="1362" y="2409"/>
                </a:cubicBezTo>
                <a:cubicBezTo>
                  <a:pt x="1463" y="2398"/>
                  <a:pt x="1560" y="2376"/>
                  <a:pt x="1649" y="2342"/>
                </a:cubicBezTo>
                <a:cubicBezTo>
                  <a:pt x="1739" y="2309"/>
                  <a:pt x="1821" y="2267"/>
                  <a:pt x="1895" y="2218"/>
                </a:cubicBezTo>
                <a:cubicBezTo>
                  <a:pt x="2044" y="2121"/>
                  <a:pt x="2156" y="1998"/>
                  <a:pt x="2235" y="1878"/>
                </a:cubicBezTo>
                <a:cubicBezTo>
                  <a:pt x="2315" y="1758"/>
                  <a:pt x="2362" y="1639"/>
                  <a:pt x="2390" y="1539"/>
                </a:cubicBezTo>
                <a:cubicBezTo>
                  <a:pt x="2418" y="1439"/>
                  <a:pt x="2427" y="1358"/>
                  <a:pt x="2431" y="1303"/>
                </a:cubicBezTo>
                <a:cubicBezTo>
                  <a:pt x="2433" y="1275"/>
                  <a:pt x="2433" y="1254"/>
                  <a:pt x="2434" y="1239"/>
                </a:cubicBezTo>
                <a:cubicBezTo>
                  <a:pt x="2434" y="1225"/>
                  <a:pt x="2434" y="1217"/>
                  <a:pt x="2434" y="1217"/>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TextBox 71"/>
          <p:cNvSpPr txBox="1"/>
          <p:nvPr/>
        </p:nvSpPr>
        <p:spPr>
          <a:xfrm rot="3020694">
            <a:off x="4273537" y="2752425"/>
            <a:ext cx="2838588" cy="1738340"/>
          </a:xfrm>
          <a:prstGeom prst="rect">
            <a:avLst/>
          </a:prstGeom>
          <a:noFill/>
        </p:spPr>
        <p:txBody>
          <a:bodyPr wrap="square" rtlCol="0">
            <a:prstTxWarp prst="textArchDown">
              <a:avLst>
                <a:gd name="adj" fmla="val 21325978"/>
              </a:avLst>
            </a:prstTxWarp>
            <a:spAutoFit/>
          </a:bodyPr>
          <a:lstStyle/>
          <a:p>
            <a:pPr algn="ctr"/>
            <a:r>
              <a:rPr lang="en-US" sz="1200" dirty="0">
                <a:solidFill>
                  <a:schemeClr val="accent2"/>
                </a:solidFill>
              </a:rPr>
              <a:t>Scalable    Automated    Open</a:t>
            </a:r>
          </a:p>
        </p:txBody>
      </p:sp>
      <p:sp>
        <p:nvSpPr>
          <p:cNvPr id="84" name="TextBox 83"/>
          <p:cNvSpPr txBox="1"/>
          <p:nvPr/>
        </p:nvSpPr>
        <p:spPr>
          <a:xfrm rot="18013548">
            <a:off x="6400564" y="2733823"/>
            <a:ext cx="2838588" cy="1738340"/>
          </a:xfrm>
          <a:prstGeom prst="rect">
            <a:avLst/>
          </a:prstGeom>
          <a:noFill/>
        </p:spPr>
        <p:txBody>
          <a:bodyPr wrap="square" rtlCol="0">
            <a:prstTxWarp prst="textArchDown">
              <a:avLst>
                <a:gd name="adj" fmla="val 21325978"/>
              </a:avLst>
            </a:prstTxWarp>
            <a:spAutoFit/>
          </a:bodyPr>
          <a:lstStyle/>
          <a:p>
            <a:pPr algn="ctr"/>
            <a:r>
              <a:rPr lang="en-US" sz="1200" dirty="0">
                <a:solidFill>
                  <a:schemeClr val="bg2"/>
                </a:solidFill>
              </a:rPr>
              <a:t>Self-Service    On Demand</a:t>
            </a:r>
          </a:p>
        </p:txBody>
      </p:sp>
      <p:sp>
        <p:nvSpPr>
          <p:cNvPr id="83" name="TextBox 82"/>
          <p:cNvSpPr txBox="1"/>
          <p:nvPr/>
        </p:nvSpPr>
        <p:spPr>
          <a:xfrm rot="18100587">
            <a:off x="6466044" y="2648135"/>
            <a:ext cx="2349965" cy="1780389"/>
          </a:xfrm>
          <a:prstGeom prst="rect">
            <a:avLst/>
          </a:prstGeom>
          <a:noFill/>
        </p:spPr>
        <p:txBody>
          <a:bodyPr wrap="square" rtlCol="0">
            <a:prstTxWarp prst="textArchDown">
              <a:avLst>
                <a:gd name="adj" fmla="val 21563603"/>
              </a:avLst>
            </a:prstTxWarp>
            <a:spAutoFit/>
          </a:bodyPr>
          <a:lstStyle/>
          <a:p>
            <a:pPr algn="ctr"/>
            <a:r>
              <a:rPr lang="en-US" sz="1200" dirty="0">
                <a:solidFill>
                  <a:schemeClr val="bg2"/>
                </a:solidFill>
              </a:rPr>
              <a:t>Rapid Provisioning</a:t>
            </a:r>
          </a:p>
        </p:txBody>
      </p:sp>
      <p:sp>
        <p:nvSpPr>
          <p:cNvPr id="5" name="Footer Placeholder 4"/>
          <p:cNvSpPr>
            <a:spLocks noGrp="1"/>
          </p:cNvSpPr>
          <p:nvPr>
            <p:ph type="ftr" sz="quarter" idx="3"/>
          </p:nvPr>
        </p:nvSpPr>
        <p:spPr/>
        <p:txBody>
          <a:bodyPr/>
          <a:lstStyle/>
          <a:p>
            <a:pPr>
              <a:defRPr/>
            </a:pPr>
            <a:r>
              <a:rPr lang="en-US"/>
              <a:t>© 2015 BROCADE COMMUNICATIONS SYSTEMS, INC. COMPANY PROPRIETARY INFORMATION</a:t>
            </a:r>
            <a:endParaRPr lang="en-US" dirty="0"/>
          </a:p>
        </p:txBody>
      </p:sp>
      <p:sp>
        <p:nvSpPr>
          <p:cNvPr id="6" name="Slide Number Placeholder 5"/>
          <p:cNvSpPr>
            <a:spLocks noGrp="1"/>
          </p:cNvSpPr>
          <p:nvPr>
            <p:ph type="sldNum" sz="quarter" idx="4"/>
          </p:nvPr>
        </p:nvSpPr>
        <p:spPr>
          <a:xfrm>
            <a:off x="8040208" y="4841215"/>
            <a:ext cx="256801" cy="116425"/>
          </a:xfrm>
        </p:spPr>
        <p:txBody>
          <a:bodyPr/>
          <a:lstStyle/>
          <a:p>
            <a:fld id="{7BCC8D0D-EAEC-449D-9161-023DFF90F2E2}" type="slidenum">
              <a:rPr lang="en-US" smtClean="0"/>
              <a:pPr/>
              <a:t>5</a:t>
            </a:fld>
            <a:endParaRPr lang="en-US" dirty="0"/>
          </a:p>
        </p:txBody>
      </p:sp>
    </p:spTree>
    <p:extLst>
      <p:ext uri="{BB962C8B-B14F-4D97-AF65-F5344CB8AC3E}">
        <p14:creationId xmlns:p14="http://schemas.microsoft.com/office/powerpoint/2010/main" val="3399971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392" y="753844"/>
            <a:ext cx="7727387" cy="242799"/>
          </a:xfrm>
        </p:spPr>
        <p:txBody>
          <a:bodyPr/>
          <a:lstStyle/>
          <a:p>
            <a:r>
              <a:rPr lang="en-US" sz="1800" dirty="0"/>
              <a:t>New IP Security Principles</a:t>
            </a:r>
          </a:p>
        </p:txBody>
      </p:sp>
      <p:sp>
        <p:nvSpPr>
          <p:cNvPr id="6" name="Footer Placeholder 5"/>
          <p:cNvSpPr>
            <a:spLocks noGrp="1"/>
          </p:cNvSpPr>
          <p:nvPr>
            <p:ph type="ftr" sz="quarter" idx="3"/>
          </p:nvPr>
        </p:nvSpPr>
        <p:spPr/>
        <p:txBody>
          <a:bodyPr/>
          <a:lstStyle/>
          <a:p>
            <a:pPr>
              <a:defRPr/>
            </a:pPr>
            <a:r>
              <a:rPr lang="en-US"/>
              <a:t>© 2015 BROCADE COMMUNICATIONS SYSTEMS, INC. INTERNAL USE ONLY</a:t>
            </a:r>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6</a:t>
            </a:fld>
            <a:endParaRPr lang="en-US" dirty="0"/>
          </a:p>
        </p:txBody>
      </p:sp>
      <p:sp>
        <p:nvSpPr>
          <p:cNvPr id="10" name="Footer Placeholder 21"/>
          <p:cNvSpPr txBox="1">
            <a:spLocks/>
          </p:cNvSpPr>
          <p:nvPr/>
        </p:nvSpPr>
        <p:spPr>
          <a:xfrm>
            <a:off x="4124508" y="4906103"/>
            <a:ext cx="3990646" cy="103485"/>
          </a:xfrm>
          <a:prstGeom prst="rect">
            <a:avLst/>
          </a:prstGeom>
        </p:spPr>
        <p:txBody>
          <a:bodyPr vert="horz" wrap="square" lIns="0" tIns="0" rIns="0" bIns="0" rtlCol="0" anchor="b" anchorCtr="0"/>
          <a:lstStyle>
            <a:defPPr>
              <a:defRPr lang="en-US"/>
            </a:defPPr>
            <a:lvl1pPr marL="0" marR="0" indent="0" algn="r" defTabSz="914270" rtl="0" eaLnBrk="1" fontAlgn="auto" latinLnBrk="0" hangingPunct="1">
              <a:lnSpc>
                <a:spcPct val="100000"/>
              </a:lnSpc>
              <a:spcBef>
                <a:spcPts val="0"/>
              </a:spcBef>
              <a:spcAft>
                <a:spcPts val="0"/>
              </a:spcAft>
              <a:buClrTx/>
              <a:buSzTx/>
              <a:buFontTx/>
              <a:buNone/>
              <a:tabLst/>
              <a:defRPr sz="700" kern="1200" cap="none" spc="-20" baseline="0">
                <a:solidFill>
                  <a:schemeClr val="tx1"/>
                </a:solidFill>
                <a:latin typeface="Dual 400" panose="02000603000000020004" pitchFamily="2" charset="0"/>
                <a:ea typeface="+mn-ea"/>
                <a:cs typeface="+mn-cs"/>
              </a:defRPr>
            </a:lvl1pPr>
            <a:lvl2pPr marL="457133" algn="l" defTabSz="914270" rtl="0" eaLnBrk="1" latinLnBrk="0" hangingPunct="1">
              <a:defRPr sz="1800" kern="1200">
                <a:solidFill>
                  <a:schemeClr val="tx1"/>
                </a:solidFill>
                <a:latin typeface="+mn-lt"/>
                <a:ea typeface="+mn-ea"/>
                <a:cs typeface="+mn-cs"/>
              </a:defRPr>
            </a:lvl2pPr>
            <a:lvl3pPr marL="914270" algn="l" defTabSz="914270" rtl="0" eaLnBrk="1" latinLnBrk="0" hangingPunct="1">
              <a:defRPr sz="1800" kern="1200">
                <a:solidFill>
                  <a:schemeClr val="tx1"/>
                </a:solidFill>
                <a:latin typeface="+mn-lt"/>
                <a:ea typeface="+mn-ea"/>
                <a:cs typeface="+mn-cs"/>
              </a:defRPr>
            </a:lvl3pPr>
            <a:lvl4pPr marL="1371404" algn="l" defTabSz="914270" rtl="0" eaLnBrk="1" latinLnBrk="0" hangingPunct="1">
              <a:defRPr sz="1800" kern="1200">
                <a:solidFill>
                  <a:schemeClr val="tx1"/>
                </a:solidFill>
                <a:latin typeface="+mn-lt"/>
                <a:ea typeface="+mn-ea"/>
                <a:cs typeface="+mn-cs"/>
              </a:defRPr>
            </a:lvl4pPr>
            <a:lvl5pPr marL="1828538" algn="l" defTabSz="914270" rtl="0" eaLnBrk="1" latinLnBrk="0" hangingPunct="1">
              <a:defRPr sz="1800" kern="1200">
                <a:solidFill>
                  <a:schemeClr val="tx1"/>
                </a:solidFill>
                <a:latin typeface="+mn-lt"/>
                <a:ea typeface="+mn-ea"/>
                <a:cs typeface="+mn-cs"/>
              </a:defRPr>
            </a:lvl5pPr>
            <a:lvl6pPr marL="2285672" algn="l" defTabSz="914270" rtl="0" eaLnBrk="1" latinLnBrk="0" hangingPunct="1">
              <a:defRPr sz="1800" kern="1200">
                <a:solidFill>
                  <a:schemeClr val="tx1"/>
                </a:solidFill>
                <a:latin typeface="+mn-lt"/>
                <a:ea typeface="+mn-ea"/>
                <a:cs typeface="+mn-cs"/>
              </a:defRPr>
            </a:lvl6pPr>
            <a:lvl7pPr marL="2742806" algn="l" defTabSz="914270" rtl="0" eaLnBrk="1" latinLnBrk="0" hangingPunct="1">
              <a:defRPr sz="1800" kern="1200">
                <a:solidFill>
                  <a:schemeClr val="tx1"/>
                </a:solidFill>
                <a:latin typeface="+mn-lt"/>
                <a:ea typeface="+mn-ea"/>
                <a:cs typeface="+mn-cs"/>
              </a:defRPr>
            </a:lvl7pPr>
            <a:lvl8pPr marL="3199940" algn="l" defTabSz="914270" rtl="0" eaLnBrk="1" latinLnBrk="0" hangingPunct="1">
              <a:defRPr sz="1800" kern="1200">
                <a:solidFill>
                  <a:schemeClr val="tx1"/>
                </a:solidFill>
                <a:latin typeface="+mn-lt"/>
                <a:ea typeface="+mn-ea"/>
                <a:cs typeface="+mn-cs"/>
              </a:defRPr>
            </a:lvl8pPr>
            <a:lvl9pPr marL="3657074" algn="l" defTabSz="914270" rtl="0" eaLnBrk="1" latinLnBrk="0" hangingPunct="1">
              <a:defRPr sz="1800" kern="1200">
                <a:solidFill>
                  <a:schemeClr val="tx1"/>
                </a:solidFill>
                <a:latin typeface="+mn-lt"/>
                <a:ea typeface="+mn-ea"/>
                <a:cs typeface="+mn-cs"/>
              </a:defRPr>
            </a:lvl9pPr>
          </a:lstStyle>
          <a:p>
            <a:r>
              <a:rPr lang="en-US"/>
              <a:t>© 2015 BROCADE COMMUNICATIONS SYSTEMS, INC. INTERNAL USE ONLY</a:t>
            </a:r>
            <a:endParaRPr lang="en-US" dirty="0"/>
          </a:p>
        </p:txBody>
      </p:sp>
      <p:sp>
        <p:nvSpPr>
          <p:cNvPr id="11" name="Slide Number Placeholder 1"/>
          <p:cNvSpPr txBox="1">
            <a:spLocks/>
          </p:cNvSpPr>
          <p:nvPr/>
        </p:nvSpPr>
        <p:spPr>
          <a:xfrm>
            <a:off x="8169598" y="4894737"/>
            <a:ext cx="256801" cy="116425"/>
          </a:xfrm>
          <a:prstGeom prst="rect">
            <a:avLst/>
          </a:prstGeom>
        </p:spPr>
        <p:txBody>
          <a:bodyPr vert="horz" wrap="square" lIns="0" tIns="0" rIns="0" bIns="0" rtlCol="0" anchor="b" anchorCtr="0"/>
          <a:lstStyle>
            <a:defPPr>
              <a:defRPr lang="en-US"/>
            </a:defPPr>
            <a:lvl1pPr marL="0" algn="r" defTabSz="914270" rtl="0" eaLnBrk="1" latinLnBrk="0" hangingPunct="1">
              <a:defRPr sz="700" kern="1200" spc="40" baseline="0">
                <a:solidFill>
                  <a:schemeClr val="tx1"/>
                </a:solidFill>
                <a:latin typeface="Dual 400" panose="02000603000000020004" pitchFamily="2" charset="0"/>
                <a:ea typeface="+mn-ea"/>
                <a:cs typeface="+mn-cs"/>
              </a:defRPr>
            </a:lvl1pPr>
            <a:lvl2pPr marL="457133" algn="l" defTabSz="914270" rtl="0" eaLnBrk="1" latinLnBrk="0" hangingPunct="1">
              <a:defRPr sz="1800" kern="1200">
                <a:solidFill>
                  <a:schemeClr val="tx1"/>
                </a:solidFill>
                <a:latin typeface="+mn-lt"/>
                <a:ea typeface="+mn-ea"/>
                <a:cs typeface="+mn-cs"/>
              </a:defRPr>
            </a:lvl2pPr>
            <a:lvl3pPr marL="914270" algn="l" defTabSz="914270" rtl="0" eaLnBrk="1" latinLnBrk="0" hangingPunct="1">
              <a:defRPr sz="1800" kern="1200">
                <a:solidFill>
                  <a:schemeClr val="tx1"/>
                </a:solidFill>
                <a:latin typeface="+mn-lt"/>
                <a:ea typeface="+mn-ea"/>
                <a:cs typeface="+mn-cs"/>
              </a:defRPr>
            </a:lvl3pPr>
            <a:lvl4pPr marL="1371404" algn="l" defTabSz="914270" rtl="0" eaLnBrk="1" latinLnBrk="0" hangingPunct="1">
              <a:defRPr sz="1800" kern="1200">
                <a:solidFill>
                  <a:schemeClr val="tx1"/>
                </a:solidFill>
                <a:latin typeface="+mn-lt"/>
                <a:ea typeface="+mn-ea"/>
                <a:cs typeface="+mn-cs"/>
              </a:defRPr>
            </a:lvl4pPr>
            <a:lvl5pPr marL="1828538" algn="l" defTabSz="914270" rtl="0" eaLnBrk="1" latinLnBrk="0" hangingPunct="1">
              <a:defRPr sz="1800" kern="1200">
                <a:solidFill>
                  <a:schemeClr val="tx1"/>
                </a:solidFill>
                <a:latin typeface="+mn-lt"/>
                <a:ea typeface="+mn-ea"/>
                <a:cs typeface="+mn-cs"/>
              </a:defRPr>
            </a:lvl5pPr>
            <a:lvl6pPr marL="2285672" algn="l" defTabSz="914270" rtl="0" eaLnBrk="1" latinLnBrk="0" hangingPunct="1">
              <a:defRPr sz="1800" kern="1200">
                <a:solidFill>
                  <a:schemeClr val="tx1"/>
                </a:solidFill>
                <a:latin typeface="+mn-lt"/>
                <a:ea typeface="+mn-ea"/>
                <a:cs typeface="+mn-cs"/>
              </a:defRPr>
            </a:lvl6pPr>
            <a:lvl7pPr marL="2742806" algn="l" defTabSz="914270" rtl="0" eaLnBrk="1" latinLnBrk="0" hangingPunct="1">
              <a:defRPr sz="1800" kern="1200">
                <a:solidFill>
                  <a:schemeClr val="tx1"/>
                </a:solidFill>
                <a:latin typeface="+mn-lt"/>
                <a:ea typeface="+mn-ea"/>
                <a:cs typeface="+mn-cs"/>
              </a:defRPr>
            </a:lvl7pPr>
            <a:lvl8pPr marL="3199940" algn="l" defTabSz="914270" rtl="0" eaLnBrk="1" latinLnBrk="0" hangingPunct="1">
              <a:defRPr sz="1800" kern="1200">
                <a:solidFill>
                  <a:schemeClr val="tx1"/>
                </a:solidFill>
                <a:latin typeface="+mn-lt"/>
                <a:ea typeface="+mn-ea"/>
                <a:cs typeface="+mn-cs"/>
              </a:defRPr>
            </a:lvl8pPr>
            <a:lvl9pPr marL="3657074" algn="l" defTabSz="914270" rtl="0" eaLnBrk="1" latinLnBrk="0" hangingPunct="1">
              <a:defRPr sz="1800" kern="1200">
                <a:solidFill>
                  <a:schemeClr val="tx1"/>
                </a:solidFill>
                <a:latin typeface="+mn-lt"/>
                <a:ea typeface="+mn-ea"/>
                <a:cs typeface="+mn-cs"/>
              </a:defRPr>
            </a:lvl9pPr>
          </a:lstStyle>
          <a:p>
            <a:fld id="{7BCC8D0D-EAEC-449D-9161-023DFF90F2E2}" type="slidenum">
              <a:rPr lang="en-US" smtClean="0"/>
              <a:pPr/>
              <a:t>6</a:t>
            </a:fld>
            <a:endParaRPr lang="en-US" dirty="0"/>
          </a:p>
        </p:txBody>
      </p:sp>
      <p:sp>
        <p:nvSpPr>
          <p:cNvPr id="13" name="Rounded Rectangle 12"/>
          <p:cNvSpPr/>
          <p:nvPr/>
        </p:nvSpPr>
        <p:spPr bwMode="gray">
          <a:xfrm>
            <a:off x="4636643" y="2973279"/>
            <a:ext cx="4142232" cy="1750822"/>
          </a:xfrm>
          <a:prstGeom prst="roundRect">
            <a:avLst>
              <a:gd name="adj" fmla="val 8038"/>
            </a:avLst>
          </a:prstGeom>
          <a:noFill/>
          <a:ln w="57150">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60">
              <a:lnSpc>
                <a:spcPct val="90000"/>
              </a:lnSpc>
            </a:pPr>
            <a:endParaRPr lang="en-US" spc="-50" dirty="0">
              <a:solidFill>
                <a:srgbClr val="FFFFFF"/>
              </a:solidFill>
              <a:latin typeface="Dual 400" panose="02000603000000020004" pitchFamily="2" charset="0"/>
            </a:endParaRPr>
          </a:p>
        </p:txBody>
      </p:sp>
      <p:sp>
        <p:nvSpPr>
          <p:cNvPr id="14" name="Rounded Rectangle 13"/>
          <p:cNvSpPr/>
          <p:nvPr/>
        </p:nvSpPr>
        <p:spPr bwMode="gray">
          <a:xfrm>
            <a:off x="338824" y="2983727"/>
            <a:ext cx="4142232" cy="1750822"/>
          </a:xfrm>
          <a:prstGeom prst="roundRect">
            <a:avLst>
              <a:gd name="adj" fmla="val 7534"/>
            </a:avLst>
          </a:prstGeom>
          <a:noFill/>
          <a:ln w="5715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60">
              <a:lnSpc>
                <a:spcPct val="90000"/>
              </a:lnSpc>
            </a:pPr>
            <a:endParaRPr lang="en-US" spc="-50" dirty="0">
              <a:solidFill>
                <a:schemeClr val="tx1"/>
              </a:solidFill>
              <a:latin typeface="Dual 400" panose="02000603000000020004" pitchFamily="2" charset="0"/>
            </a:endParaRPr>
          </a:p>
        </p:txBody>
      </p:sp>
      <p:sp>
        <p:nvSpPr>
          <p:cNvPr id="15" name="Rounded Rectangle 14"/>
          <p:cNvSpPr/>
          <p:nvPr/>
        </p:nvSpPr>
        <p:spPr bwMode="gray">
          <a:xfrm>
            <a:off x="4636643" y="1106402"/>
            <a:ext cx="4142232" cy="1750822"/>
          </a:xfrm>
          <a:prstGeom prst="roundRect">
            <a:avLst>
              <a:gd name="adj" fmla="val 7797"/>
            </a:avLst>
          </a:prstGeom>
          <a:noFill/>
          <a:ln w="5715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defTabSz="914360">
              <a:lnSpc>
                <a:spcPct val="90000"/>
              </a:lnSpc>
            </a:pPr>
            <a:endParaRPr lang="en-US" spc="-50" dirty="0">
              <a:solidFill>
                <a:srgbClr val="FFFFFF"/>
              </a:solidFill>
              <a:latin typeface="Dual 400" panose="02000603000000020004" pitchFamily="2" charset="0"/>
            </a:endParaRPr>
          </a:p>
        </p:txBody>
      </p:sp>
      <p:sp>
        <p:nvSpPr>
          <p:cNvPr id="16" name="Rounded Rectangle 15"/>
          <p:cNvSpPr/>
          <p:nvPr/>
        </p:nvSpPr>
        <p:spPr bwMode="gray">
          <a:xfrm>
            <a:off x="363537" y="1106402"/>
            <a:ext cx="4142232" cy="1750822"/>
          </a:xfrm>
          <a:prstGeom prst="roundRect">
            <a:avLst>
              <a:gd name="adj" fmla="val 7580"/>
            </a:avLst>
          </a:prstGeom>
          <a:noFill/>
          <a:ln w="57150">
            <a:solidFill>
              <a:srgbClr val="7030A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60"/>
            <a:endParaRPr lang="en-US" sz="1600" dirty="0">
              <a:solidFill>
                <a:schemeClr val="tx1">
                  <a:alpha val="77000"/>
                </a:schemeClr>
              </a:solidFill>
              <a:latin typeface="Dual 400" panose="02000603000000020004" pitchFamily="2" charset="0"/>
            </a:endParaRPr>
          </a:p>
        </p:txBody>
      </p:sp>
      <p:sp>
        <p:nvSpPr>
          <p:cNvPr id="17" name="Rectangle 16"/>
          <p:cNvSpPr/>
          <p:nvPr/>
        </p:nvSpPr>
        <p:spPr bwMode="gray">
          <a:xfrm>
            <a:off x="459812" y="1584611"/>
            <a:ext cx="3910494" cy="1351623"/>
          </a:xfrm>
          <a:prstGeom prst="rect">
            <a:avLst/>
          </a:prstGeom>
          <a:noFill/>
          <a:ln w="19050" algn="ctr">
            <a:noFill/>
            <a:miter lim="800000"/>
            <a:headEnd/>
            <a:tailEnd/>
          </a:ln>
        </p:spPr>
        <p:txBody>
          <a:bodyPr wrap="square" tIns="91440" rtlCol="0" anchor="t" anchorCtr="0"/>
          <a:lstStyle/>
          <a:p>
            <a:pPr marL="285750" lvl="0" indent="-285750">
              <a:lnSpc>
                <a:spcPct val="90000"/>
              </a:lnSpc>
              <a:spcBef>
                <a:spcPts val="300"/>
              </a:spcBef>
              <a:buFont typeface="Arial" panose="020B0604020202020204" pitchFamily="34" charset="0"/>
              <a:buChar char="•"/>
            </a:pPr>
            <a:r>
              <a:rPr lang="en-US" sz="1600" dirty="0">
                <a:latin typeface="Dual 400" panose="02000603000000020004" pitchFamily="2" charset="0"/>
              </a:rPr>
              <a:t>Virtualization</a:t>
            </a:r>
          </a:p>
          <a:p>
            <a:pPr marL="285750" lvl="0" indent="-285750">
              <a:lnSpc>
                <a:spcPct val="90000"/>
              </a:lnSpc>
              <a:spcBef>
                <a:spcPts val="300"/>
              </a:spcBef>
              <a:buFont typeface="Arial" panose="020B0604020202020204" pitchFamily="34" charset="0"/>
              <a:buChar char="•"/>
            </a:pPr>
            <a:r>
              <a:rPr lang="en-US" sz="1600" dirty="0">
                <a:latin typeface="Dual 400" panose="02000603000000020004" pitchFamily="2" charset="0"/>
              </a:rPr>
              <a:t>Analytics Apps/API to SDN Controller</a:t>
            </a:r>
          </a:p>
          <a:p>
            <a:pPr marL="285750" lvl="0" indent="-285750">
              <a:lnSpc>
                <a:spcPct val="90000"/>
              </a:lnSpc>
              <a:spcBef>
                <a:spcPts val="300"/>
              </a:spcBef>
              <a:buFont typeface="Arial" panose="020B0604020202020204" pitchFamily="34" charset="0"/>
              <a:buChar char="•"/>
            </a:pPr>
            <a:r>
              <a:rPr lang="en-US" sz="1600" dirty="0">
                <a:latin typeface="Dual 400" panose="02000603000000020004" pitchFamily="2" charset="0"/>
              </a:rPr>
              <a:t>Fabric Architecture</a:t>
            </a:r>
          </a:p>
          <a:p>
            <a:pPr marL="285750" lvl="0" indent="-285750">
              <a:lnSpc>
                <a:spcPct val="90000"/>
              </a:lnSpc>
              <a:spcBef>
                <a:spcPts val="300"/>
              </a:spcBef>
              <a:buFont typeface="Arial" panose="020B0604020202020204" pitchFamily="34" charset="0"/>
              <a:buChar char="•"/>
            </a:pPr>
            <a:r>
              <a:rPr lang="en-US" sz="1600" dirty="0">
                <a:latin typeface="Dual 400" panose="02000603000000020004" pitchFamily="2" charset="0"/>
              </a:rPr>
              <a:t>Encryption of Data in Flight</a:t>
            </a:r>
          </a:p>
        </p:txBody>
      </p:sp>
      <p:sp>
        <p:nvSpPr>
          <p:cNvPr id="18" name="Rectangle 17"/>
          <p:cNvSpPr/>
          <p:nvPr/>
        </p:nvSpPr>
        <p:spPr bwMode="gray">
          <a:xfrm>
            <a:off x="346132" y="1225802"/>
            <a:ext cx="3963931" cy="310652"/>
          </a:xfrm>
          <a:prstGeom prst="rect">
            <a:avLst/>
          </a:prstGeom>
          <a:noFill/>
          <a:ln w="19050" algn="ctr">
            <a:noFill/>
            <a:miter lim="800000"/>
            <a:headEnd/>
            <a:tailEnd/>
          </a:ln>
          <a:effectLst/>
        </p:spPr>
        <p:txBody>
          <a:bodyPr wrap="square" tIns="0" bIns="0" rtlCol="0" anchor="ctr"/>
          <a:lstStyle/>
          <a:p>
            <a:pPr lvl="0">
              <a:lnSpc>
                <a:spcPct val="90000"/>
              </a:lnSpc>
              <a:spcBef>
                <a:spcPts val="300"/>
              </a:spcBef>
            </a:pPr>
            <a:r>
              <a:rPr lang="en-US" sz="1600" b="1" dirty="0">
                <a:latin typeface="Dual 400" panose="02000603000000020004" pitchFamily="2" charset="0"/>
              </a:rPr>
              <a:t>Designed-In, Not Bolted On</a:t>
            </a:r>
          </a:p>
          <a:p>
            <a:pPr lvl="0">
              <a:lnSpc>
                <a:spcPct val="90000"/>
              </a:lnSpc>
              <a:spcBef>
                <a:spcPts val="300"/>
              </a:spcBef>
            </a:pPr>
            <a:r>
              <a:rPr lang="en-US" sz="1200" b="1" i="1" dirty="0">
                <a:latin typeface="Dual 400" panose="02000603000000020004" pitchFamily="2" charset="0"/>
              </a:rPr>
              <a:t>Security decoupled from underlying network</a:t>
            </a:r>
            <a:endParaRPr lang="en-US" dirty="0">
              <a:latin typeface="Dual 400" panose="02000603000000020004" pitchFamily="2" charset="0"/>
            </a:endParaRPr>
          </a:p>
        </p:txBody>
      </p:sp>
      <p:sp>
        <p:nvSpPr>
          <p:cNvPr id="19" name="Rectangle 18"/>
          <p:cNvSpPr/>
          <p:nvPr/>
        </p:nvSpPr>
        <p:spPr bwMode="gray">
          <a:xfrm>
            <a:off x="522332" y="3453357"/>
            <a:ext cx="3910494" cy="1351623"/>
          </a:xfrm>
          <a:prstGeom prst="rect">
            <a:avLst/>
          </a:prstGeom>
          <a:noFill/>
          <a:ln w="19050" algn="ctr">
            <a:noFill/>
            <a:miter lim="800000"/>
            <a:headEnd/>
            <a:tailEnd/>
          </a:ln>
        </p:spPr>
        <p:txBody>
          <a:bodyPr wrap="square" tIns="91440" rtlCol="0" anchor="t" anchorCtr="0"/>
          <a:lstStyle/>
          <a:p>
            <a:pPr marL="173038" lvl="0" indent="-173038">
              <a:lnSpc>
                <a:spcPct val="90000"/>
              </a:lnSpc>
              <a:spcBef>
                <a:spcPts val="1000"/>
              </a:spcBef>
              <a:buFont typeface="Arial" pitchFamily="34" charset="0"/>
              <a:buChar char="•"/>
            </a:pPr>
            <a:r>
              <a:rPr lang="en-US" sz="1600" dirty="0">
                <a:latin typeface="Dual 400" panose="02000603000000020004" pitchFamily="2" charset="0"/>
              </a:rPr>
              <a:t>Insider Threat Mgmt. &amp; Mitigation</a:t>
            </a:r>
          </a:p>
          <a:p>
            <a:pPr marL="173038" lvl="0" indent="-173038">
              <a:lnSpc>
                <a:spcPct val="90000"/>
              </a:lnSpc>
              <a:spcBef>
                <a:spcPts val="1000"/>
              </a:spcBef>
              <a:buFont typeface="Arial" pitchFamily="34" charset="0"/>
              <a:buChar char="•"/>
            </a:pPr>
            <a:r>
              <a:rPr lang="en-US" sz="1600" dirty="0">
                <a:latin typeface="Dual 400" panose="02000603000000020004" pitchFamily="2" charset="0"/>
              </a:rPr>
              <a:t>Enforcement of Behavior-based Policies</a:t>
            </a:r>
          </a:p>
        </p:txBody>
      </p:sp>
      <p:sp>
        <p:nvSpPr>
          <p:cNvPr id="20" name="Rectangle 19"/>
          <p:cNvSpPr/>
          <p:nvPr/>
        </p:nvSpPr>
        <p:spPr bwMode="gray">
          <a:xfrm>
            <a:off x="423230" y="3078918"/>
            <a:ext cx="3963931" cy="310652"/>
          </a:xfrm>
          <a:prstGeom prst="rect">
            <a:avLst/>
          </a:prstGeom>
          <a:noFill/>
          <a:ln w="19050" algn="ctr">
            <a:noFill/>
            <a:miter lim="800000"/>
            <a:headEnd/>
            <a:tailEnd/>
          </a:ln>
          <a:effectLst/>
        </p:spPr>
        <p:txBody>
          <a:bodyPr wrap="square" tIns="0" bIns="0" rtlCol="0" anchor="ctr"/>
          <a:lstStyle/>
          <a:p>
            <a:pPr lvl="0">
              <a:lnSpc>
                <a:spcPct val="90000"/>
              </a:lnSpc>
              <a:spcBef>
                <a:spcPts val="300"/>
              </a:spcBef>
            </a:pPr>
            <a:r>
              <a:rPr lang="en-US" sz="1600" b="1" dirty="0">
                <a:latin typeface="Dual 400" panose="02000603000000020004" pitchFamily="2" charset="0"/>
              </a:rPr>
              <a:t>Based on Behavior, Not Just Identity</a:t>
            </a:r>
            <a:br>
              <a:rPr lang="en-US" sz="1600" b="1" dirty="0">
                <a:latin typeface="Dual 400" panose="02000603000000020004" pitchFamily="2" charset="0"/>
              </a:rPr>
            </a:br>
            <a:r>
              <a:rPr lang="en-US" sz="1200" b="1" i="1" dirty="0">
                <a:latin typeface="Dual 400" panose="02000603000000020004" pitchFamily="2" charset="0"/>
              </a:rPr>
              <a:t>What, when, where, and why, not just the who</a:t>
            </a:r>
          </a:p>
        </p:txBody>
      </p:sp>
      <p:sp>
        <p:nvSpPr>
          <p:cNvPr id="21" name="Rectangle 20"/>
          <p:cNvSpPr/>
          <p:nvPr/>
        </p:nvSpPr>
        <p:spPr bwMode="gray">
          <a:xfrm>
            <a:off x="4652483" y="1600241"/>
            <a:ext cx="3908955" cy="1351623"/>
          </a:xfrm>
          <a:prstGeom prst="rect">
            <a:avLst/>
          </a:prstGeom>
          <a:noFill/>
          <a:ln w="19050" algn="ctr">
            <a:noFill/>
            <a:miter lim="800000"/>
            <a:headEnd/>
            <a:tailEnd/>
          </a:ln>
        </p:spPr>
        <p:txBody>
          <a:bodyPr wrap="square" tIns="91440" rtlCol="0" anchor="t" anchorCtr="0"/>
          <a:lstStyle/>
          <a:p>
            <a:pPr marL="285750" lvl="0" indent="-285750">
              <a:lnSpc>
                <a:spcPct val="90000"/>
              </a:lnSpc>
              <a:spcBef>
                <a:spcPts val="300"/>
              </a:spcBef>
              <a:buFont typeface="Arial" panose="020B0604020202020204" pitchFamily="34" charset="0"/>
              <a:buChar char="•"/>
            </a:pPr>
            <a:r>
              <a:rPr lang="en-US" sz="1600" dirty="0">
                <a:latin typeface="Dual 400" panose="02000603000000020004" pitchFamily="2" charset="0"/>
              </a:rPr>
              <a:t>Collection, Correlation &amp; Enforcement</a:t>
            </a:r>
          </a:p>
          <a:p>
            <a:pPr marL="285750" lvl="0" indent="-285750">
              <a:lnSpc>
                <a:spcPct val="90000"/>
              </a:lnSpc>
              <a:spcBef>
                <a:spcPts val="300"/>
              </a:spcBef>
              <a:buFont typeface="Arial" panose="020B0604020202020204" pitchFamily="34" charset="0"/>
              <a:buChar char="•"/>
            </a:pPr>
            <a:r>
              <a:rPr lang="en-US" sz="1600" dirty="0">
                <a:latin typeface="Dual 400" panose="02000603000000020004" pitchFamily="2" charset="0"/>
              </a:rPr>
              <a:t>Full Network View vs Points in the Net</a:t>
            </a:r>
          </a:p>
          <a:p>
            <a:pPr marL="1200020" lvl="2" indent="-285750">
              <a:lnSpc>
                <a:spcPct val="90000"/>
              </a:lnSpc>
              <a:spcBef>
                <a:spcPts val="300"/>
              </a:spcBef>
              <a:buFont typeface="Arial" panose="020B0604020202020204" pitchFamily="34" charset="0"/>
              <a:buChar char="•"/>
            </a:pPr>
            <a:r>
              <a:rPr lang="en-US" sz="1600" dirty="0">
                <a:latin typeface="Dual 400" panose="02000603000000020004" pitchFamily="2" charset="0"/>
              </a:rPr>
              <a:t>Orchestrated, not </a:t>
            </a:r>
            <a:r>
              <a:rPr lang="en-US" sz="1600" dirty="0" err="1">
                <a:latin typeface="Dual 400" panose="02000603000000020004" pitchFamily="2" charset="0"/>
              </a:rPr>
              <a:t>Siloed</a:t>
            </a:r>
            <a:endParaRPr lang="en-US" sz="1600" dirty="0">
              <a:latin typeface="Dual 400" panose="02000603000000020004" pitchFamily="2" charset="0"/>
            </a:endParaRPr>
          </a:p>
          <a:p>
            <a:pPr marL="173038" lvl="0" indent="-173038">
              <a:lnSpc>
                <a:spcPct val="90000"/>
              </a:lnSpc>
              <a:spcBef>
                <a:spcPts val="1000"/>
              </a:spcBef>
              <a:buFont typeface="Arial" pitchFamily="34" charset="0"/>
              <a:buChar char="•"/>
            </a:pPr>
            <a:endParaRPr lang="en-US" dirty="0">
              <a:latin typeface="Dual 400" panose="02000603000000020004" pitchFamily="2" charset="0"/>
            </a:endParaRPr>
          </a:p>
        </p:txBody>
      </p:sp>
      <p:sp>
        <p:nvSpPr>
          <p:cNvPr id="22" name="Rectangle 21"/>
          <p:cNvSpPr/>
          <p:nvPr/>
        </p:nvSpPr>
        <p:spPr bwMode="gray">
          <a:xfrm>
            <a:off x="4734734" y="1202357"/>
            <a:ext cx="3963931" cy="310652"/>
          </a:xfrm>
          <a:prstGeom prst="rect">
            <a:avLst/>
          </a:prstGeom>
          <a:noFill/>
          <a:ln w="19050" algn="ctr">
            <a:noFill/>
            <a:miter lim="800000"/>
            <a:headEnd/>
            <a:tailEnd/>
          </a:ln>
          <a:effectLst/>
        </p:spPr>
        <p:txBody>
          <a:bodyPr wrap="square" tIns="0" bIns="0" rtlCol="0" anchor="ctr"/>
          <a:lstStyle/>
          <a:p>
            <a:pPr lvl="0">
              <a:lnSpc>
                <a:spcPct val="90000"/>
              </a:lnSpc>
              <a:spcBef>
                <a:spcPts val="300"/>
              </a:spcBef>
            </a:pPr>
            <a:r>
              <a:rPr lang="en-US" sz="1600" b="1" dirty="0">
                <a:latin typeface="Dual 400" panose="02000603000000020004" pitchFamily="2" charset="0"/>
              </a:rPr>
              <a:t>Open, Not Closed</a:t>
            </a:r>
          </a:p>
          <a:p>
            <a:pPr lvl="0">
              <a:lnSpc>
                <a:spcPct val="90000"/>
              </a:lnSpc>
              <a:spcBef>
                <a:spcPts val="300"/>
              </a:spcBef>
            </a:pPr>
            <a:r>
              <a:rPr lang="en-US" sz="1200" b="1" i="1" dirty="0">
                <a:latin typeface="Dual 400" panose="02000603000000020004" pitchFamily="2" charset="0"/>
              </a:rPr>
              <a:t>Ecosystem solving for the security problem</a:t>
            </a:r>
          </a:p>
        </p:txBody>
      </p:sp>
      <p:sp>
        <p:nvSpPr>
          <p:cNvPr id="23" name="Rectangle 22"/>
          <p:cNvSpPr/>
          <p:nvPr/>
        </p:nvSpPr>
        <p:spPr bwMode="gray">
          <a:xfrm>
            <a:off x="5074105" y="3453357"/>
            <a:ext cx="3908955" cy="1351623"/>
          </a:xfrm>
          <a:prstGeom prst="rect">
            <a:avLst/>
          </a:prstGeom>
          <a:noFill/>
          <a:ln w="19050" algn="ctr">
            <a:noFill/>
            <a:miter lim="800000"/>
            <a:headEnd/>
            <a:tailEnd/>
          </a:ln>
        </p:spPr>
        <p:txBody>
          <a:bodyPr wrap="square" tIns="91440" rtlCol="0" anchor="t" anchorCtr="0"/>
          <a:lstStyle/>
          <a:p>
            <a:pPr marL="173038" lvl="0" indent="-173038">
              <a:lnSpc>
                <a:spcPct val="90000"/>
              </a:lnSpc>
              <a:spcBef>
                <a:spcPts val="1000"/>
              </a:spcBef>
              <a:buFont typeface="Arial" pitchFamily="34" charset="0"/>
              <a:buChar char="•"/>
            </a:pPr>
            <a:r>
              <a:rPr lang="en-US" sz="1600" dirty="0">
                <a:latin typeface="Dual 400" panose="02000603000000020004" pitchFamily="2" charset="0"/>
              </a:rPr>
              <a:t>Reactive to proactive; descriptive, to predictive to prescriptive analytics</a:t>
            </a:r>
          </a:p>
          <a:p>
            <a:pPr marL="173038" lvl="0" indent="-173038">
              <a:lnSpc>
                <a:spcPct val="90000"/>
              </a:lnSpc>
              <a:spcBef>
                <a:spcPts val="1000"/>
              </a:spcBef>
              <a:buFont typeface="Arial" pitchFamily="34" charset="0"/>
              <a:buChar char="•"/>
            </a:pPr>
            <a:r>
              <a:rPr lang="en-US" sz="1600" dirty="0">
                <a:latin typeface="Dual 400" panose="02000603000000020004" pitchFamily="2" charset="0"/>
              </a:rPr>
              <a:t>Protect Against Developing Attacks</a:t>
            </a:r>
          </a:p>
          <a:p>
            <a:pPr marL="173038" lvl="0" indent="-173038">
              <a:lnSpc>
                <a:spcPct val="90000"/>
              </a:lnSpc>
              <a:spcBef>
                <a:spcPts val="1000"/>
              </a:spcBef>
              <a:buFont typeface="Arial" pitchFamily="34" charset="0"/>
              <a:buChar char="•"/>
            </a:pPr>
            <a:r>
              <a:rPr lang="en-US" sz="1600" dirty="0">
                <a:latin typeface="Dual 400" panose="02000603000000020004" pitchFamily="2" charset="0"/>
              </a:rPr>
              <a:t>Dynamic and Real-time</a:t>
            </a:r>
          </a:p>
          <a:p>
            <a:pPr marL="173038" lvl="0" indent="-173038">
              <a:lnSpc>
                <a:spcPct val="90000"/>
              </a:lnSpc>
              <a:spcBef>
                <a:spcPts val="1000"/>
              </a:spcBef>
              <a:buFont typeface="Arial" pitchFamily="34" charset="0"/>
              <a:buChar char="•"/>
            </a:pPr>
            <a:endParaRPr lang="en-US" dirty="0">
              <a:latin typeface="Dual 400" panose="02000603000000020004" pitchFamily="2" charset="0"/>
            </a:endParaRPr>
          </a:p>
        </p:txBody>
      </p:sp>
      <p:sp>
        <p:nvSpPr>
          <p:cNvPr id="24" name="Rectangle 23"/>
          <p:cNvSpPr/>
          <p:nvPr/>
        </p:nvSpPr>
        <p:spPr bwMode="gray">
          <a:xfrm>
            <a:off x="5375594" y="3157073"/>
            <a:ext cx="3963931" cy="310652"/>
          </a:xfrm>
          <a:prstGeom prst="rect">
            <a:avLst/>
          </a:prstGeom>
          <a:noFill/>
          <a:ln w="19050" algn="ctr">
            <a:noFill/>
            <a:miter lim="800000"/>
            <a:headEnd/>
            <a:tailEnd/>
          </a:ln>
          <a:effectLst/>
        </p:spPr>
        <p:txBody>
          <a:bodyPr wrap="square" tIns="0" bIns="0" rtlCol="0" anchor="ctr"/>
          <a:lstStyle/>
          <a:p>
            <a:pPr lvl="0">
              <a:lnSpc>
                <a:spcPct val="90000"/>
              </a:lnSpc>
              <a:spcBef>
                <a:spcPts val="300"/>
              </a:spcBef>
            </a:pPr>
            <a:r>
              <a:rPr lang="en-US" sz="1600" b="1" dirty="0">
                <a:latin typeface="Dual 400" panose="02000603000000020004" pitchFamily="2" charset="0"/>
              </a:rPr>
              <a:t>Self-Learning, Not Static</a:t>
            </a:r>
            <a:br>
              <a:rPr lang="en-US" sz="1600" b="1" dirty="0">
                <a:latin typeface="Dual 400" panose="02000603000000020004" pitchFamily="2" charset="0"/>
              </a:rPr>
            </a:br>
            <a:r>
              <a:rPr lang="en-US" sz="1200" b="1" i="1" dirty="0">
                <a:latin typeface="Dual 400" panose="02000603000000020004" pitchFamily="2" charset="0"/>
              </a:rPr>
              <a:t>What might happen, not just what is happening</a:t>
            </a:r>
            <a:r>
              <a:rPr lang="en-US" sz="1600" b="1" i="1" dirty="0">
                <a:latin typeface="Dual 400" panose="02000603000000020004" pitchFamily="2" charset="0"/>
              </a:rPr>
              <a:t/>
            </a:r>
            <a:br>
              <a:rPr lang="en-US" sz="1600" b="1" i="1" dirty="0">
                <a:latin typeface="Dual 400" panose="02000603000000020004" pitchFamily="2" charset="0"/>
              </a:rPr>
            </a:br>
            <a:endParaRPr lang="en-US" sz="1600" b="1" i="1" dirty="0">
              <a:latin typeface="Dual 400" panose="02000603000000020004" pitchFamily="2" charset="0"/>
            </a:endParaRPr>
          </a:p>
        </p:txBody>
      </p:sp>
      <p:cxnSp>
        <p:nvCxnSpPr>
          <p:cNvPr id="25" name="Straight Connector 24"/>
          <p:cNvCxnSpPr/>
          <p:nvPr/>
        </p:nvCxnSpPr>
        <p:spPr bwMode="gray">
          <a:xfrm>
            <a:off x="363538" y="1604211"/>
            <a:ext cx="4142232" cy="0"/>
          </a:xfrm>
          <a:prstGeom prst="line">
            <a:avLst/>
          </a:prstGeom>
          <a:ln w="12700">
            <a:solidFill>
              <a:srgbClr val="FFFFFF">
                <a:alpha val="30196"/>
              </a:srgbClr>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bwMode="gray">
          <a:xfrm>
            <a:off x="4635862" y="1604211"/>
            <a:ext cx="4142232" cy="0"/>
          </a:xfrm>
          <a:prstGeom prst="line">
            <a:avLst/>
          </a:prstGeom>
          <a:ln w="12700">
            <a:solidFill>
              <a:srgbClr val="FFFFFF">
                <a:alpha val="30196"/>
              </a:srgbClr>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bwMode="gray">
          <a:xfrm>
            <a:off x="363538" y="3453357"/>
            <a:ext cx="4142232" cy="0"/>
          </a:xfrm>
          <a:prstGeom prst="line">
            <a:avLst/>
          </a:prstGeom>
          <a:ln w="12700">
            <a:solidFill>
              <a:srgbClr val="FFFFFF">
                <a:alpha val="30196"/>
              </a:srgbClr>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bwMode="gray">
          <a:xfrm>
            <a:off x="4635862" y="3453357"/>
            <a:ext cx="4142232" cy="0"/>
          </a:xfrm>
          <a:prstGeom prst="line">
            <a:avLst/>
          </a:prstGeom>
          <a:ln w="12700">
            <a:solidFill>
              <a:srgbClr val="FFFFFF">
                <a:alpha val="30196"/>
              </a:srgbClr>
            </a:solidFill>
          </a:ln>
          <a:effectLst/>
        </p:spPr>
        <p:style>
          <a:lnRef idx="2">
            <a:schemeClr val="accent1"/>
          </a:lnRef>
          <a:fillRef idx="0">
            <a:schemeClr val="accent1"/>
          </a:fillRef>
          <a:effectRef idx="1">
            <a:schemeClr val="accent1"/>
          </a:effectRef>
          <a:fontRef idx="minor">
            <a:schemeClr val="tx1"/>
          </a:fontRef>
        </p:style>
      </p:cxnSp>
      <p:sp>
        <p:nvSpPr>
          <p:cNvPr id="30" name="Oval 29"/>
          <p:cNvSpPr/>
          <p:nvPr/>
        </p:nvSpPr>
        <p:spPr bwMode="gray">
          <a:xfrm>
            <a:off x="3759055" y="2076170"/>
            <a:ext cx="1634716" cy="1560227"/>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lnSpc>
                <a:spcPct val="90000"/>
              </a:lnSpc>
              <a:spcBef>
                <a:spcPts val="300"/>
              </a:spcBef>
            </a:pPr>
            <a:r>
              <a:rPr lang="en-US" sz="1100" b="1" dirty="0">
                <a:latin typeface="Dual 400" panose="02000603000000020004" pitchFamily="2" charset="0"/>
              </a:rPr>
              <a:t>SDN Controller</a:t>
            </a:r>
          </a:p>
          <a:p>
            <a:pPr lvl="0" algn="ctr">
              <a:lnSpc>
                <a:spcPct val="90000"/>
              </a:lnSpc>
              <a:spcBef>
                <a:spcPts val="300"/>
              </a:spcBef>
            </a:pPr>
            <a:r>
              <a:rPr lang="en-US" sz="1100" b="1" dirty="0">
                <a:latin typeface="Dual 400" panose="02000603000000020004" pitchFamily="2" charset="0"/>
              </a:rPr>
              <a:t>NFV</a:t>
            </a:r>
          </a:p>
          <a:p>
            <a:pPr lvl="0" algn="ctr">
              <a:lnSpc>
                <a:spcPct val="90000"/>
              </a:lnSpc>
              <a:spcBef>
                <a:spcPts val="300"/>
              </a:spcBef>
            </a:pPr>
            <a:r>
              <a:rPr lang="en-US" sz="1100" b="1" dirty="0">
                <a:latin typeface="Dual 400" panose="02000603000000020004" pitchFamily="2" charset="0"/>
              </a:rPr>
              <a:t>Automation</a:t>
            </a:r>
          </a:p>
          <a:p>
            <a:pPr lvl="0" algn="ctr">
              <a:lnSpc>
                <a:spcPct val="90000"/>
              </a:lnSpc>
              <a:spcBef>
                <a:spcPts val="300"/>
              </a:spcBef>
            </a:pPr>
            <a:r>
              <a:rPr lang="en-US" sz="1100" b="1" dirty="0">
                <a:latin typeface="Dual 400" panose="02000603000000020004" pitchFamily="2" charset="0"/>
              </a:rPr>
              <a:t>Analytics</a:t>
            </a:r>
          </a:p>
          <a:p>
            <a:pPr lvl="0" algn="ctr">
              <a:lnSpc>
                <a:spcPct val="90000"/>
              </a:lnSpc>
              <a:spcBef>
                <a:spcPts val="300"/>
              </a:spcBef>
            </a:pPr>
            <a:r>
              <a:rPr lang="en-US" sz="1100" b="1" dirty="0">
                <a:latin typeface="Dual 400" panose="02000603000000020004" pitchFamily="2" charset="0"/>
              </a:rPr>
              <a:t>Orchestration</a:t>
            </a:r>
          </a:p>
        </p:txBody>
      </p:sp>
      <p:sp>
        <p:nvSpPr>
          <p:cNvPr id="32" name="Title 1"/>
          <p:cNvSpPr txBox="1">
            <a:spLocks/>
          </p:cNvSpPr>
          <p:nvPr/>
        </p:nvSpPr>
        <p:spPr>
          <a:xfrm>
            <a:off x="387506" y="226812"/>
            <a:ext cx="7727387" cy="242799"/>
          </a:xfrm>
          <a:prstGeom prst="rect">
            <a:avLst/>
          </a:prstGeom>
        </p:spPr>
        <p:txBody>
          <a:bodyPr vert="horz" lIns="0" tIns="0" rIns="91432" bIns="45716" rtlCol="0" anchor="t" anchorCtr="0">
            <a:noAutofit/>
          </a:bodyPr>
          <a:lstStyle>
            <a:lvl1pPr algn="l" defTabSz="457154" rtl="0" eaLnBrk="1" latinLnBrk="0" hangingPunct="1">
              <a:lnSpc>
                <a:spcPct val="85000"/>
              </a:lnSpc>
              <a:spcBef>
                <a:spcPct val="0"/>
              </a:spcBef>
              <a:buNone/>
              <a:defRPr lang="en-US" sz="3200" b="0" i="0" kern="1200" spc="-30" dirty="0">
                <a:solidFill>
                  <a:schemeClr val="tx1"/>
                </a:solidFill>
                <a:latin typeface="Dual 400" panose="02000603000000020004" pitchFamily="2" charset="0"/>
                <a:ea typeface="+mj-ea"/>
                <a:cs typeface="Dual 400" panose="02000603000000020004" pitchFamily="2" charset="0"/>
              </a:defRPr>
            </a:lvl1pPr>
          </a:lstStyle>
          <a:p>
            <a:r>
              <a:rPr lang="en-US" dirty="0"/>
              <a:t>The Next Generation of Security</a:t>
            </a:r>
          </a:p>
        </p:txBody>
      </p:sp>
    </p:spTree>
    <p:extLst>
      <p:ext uri="{BB962C8B-B14F-4D97-AF65-F5344CB8AC3E}">
        <p14:creationId xmlns:p14="http://schemas.microsoft.com/office/powerpoint/2010/main" val="1843546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New IP Accelerates Service Delivery, Data Access, and Innovation</a:t>
            </a:r>
          </a:p>
        </p:txBody>
      </p:sp>
      <p:sp>
        <p:nvSpPr>
          <p:cNvPr id="187" name="TextBox 53"/>
          <p:cNvSpPr txBox="1"/>
          <p:nvPr/>
        </p:nvSpPr>
        <p:spPr>
          <a:xfrm>
            <a:off x="383966" y="2212149"/>
            <a:ext cx="771501" cy="307777"/>
          </a:xfrm>
          <a:prstGeom prst="rect">
            <a:avLst/>
          </a:prstGeom>
          <a:noFill/>
        </p:spPr>
        <p:txBody>
          <a:bodyPr wrap="square" rtlCol="0">
            <a:spAutoFit/>
          </a:bodyPr>
          <a:lstStyle>
            <a:defPPr>
              <a:defRPr lang="en-US"/>
            </a:defPPr>
            <a:lvl1pPr marL="0" algn="l" defTabSz="914360" rtl="0" eaLnBrk="1" latinLnBrk="0" hangingPunct="1">
              <a:defRPr sz="1800" kern="1200">
                <a:solidFill>
                  <a:schemeClr val="tx1"/>
                </a:solidFill>
                <a:latin typeface="+mn-lt"/>
                <a:ea typeface="+mn-ea"/>
                <a:cs typeface="+mn-cs"/>
              </a:defRPr>
            </a:lvl1pPr>
            <a:lvl2pPr marL="457180" algn="l" defTabSz="914360" rtl="0" eaLnBrk="1" latinLnBrk="0" hangingPunct="1">
              <a:defRPr sz="1800" kern="1200">
                <a:solidFill>
                  <a:schemeClr val="tx1"/>
                </a:solidFill>
                <a:latin typeface="+mn-lt"/>
                <a:ea typeface="+mn-ea"/>
                <a:cs typeface="+mn-cs"/>
              </a:defRPr>
            </a:lvl2pPr>
            <a:lvl3pPr marL="914360" algn="l" defTabSz="914360" rtl="0" eaLnBrk="1" latinLnBrk="0" hangingPunct="1">
              <a:defRPr sz="1800" kern="1200">
                <a:solidFill>
                  <a:schemeClr val="tx1"/>
                </a:solidFill>
                <a:latin typeface="+mn-lt"/>
                <a:ea typeface="+mn-ea"/>
                <a:cs typeface="+mn-cs"/>
              </a:defRPr>
            </a:lvl3pPr>
            <a:lvl4pPr marL="1371540" algn="l" defTabSz="914360" rtl="0" eaLnBrk="1" latinLnBrk="0" hangingPunct="1">
              <a:defRPr sz="1800" kern="1200">
                <a:solidFill>
                  <a:schemeClr val="tx1"/>
                </a:solidFill>
                <a:latin typeface="+mn-lt"/>
                <a:ea typeface="+mn-ea"/>
                <a:cs typeface="+mn-cs"/>
              </a:defRPr>
            </a:lvl4pPr>
            <a:lvl5pPr marL="1828720" algn="l" defTabSz="914360" rtl="0" eaLnBrk="1" latinLnBrk="0" hangingPunct="1">
              <a:defRPr sz="1800" kern="1200">
                <a:solidFill>
                  <a:schemeClr val="tx1"/>
                </a:solidFill>
                <a:latin typeface="+mn-lt"/>
                <a:ea typeface="+mn-ea"/>
                <a:cs typeface="+mn-cs"/>
              </a:defRPr>
            </a:lvl5pPr>
            <a:lvl6pPr marL="2285900" algn="l" defTabSz="914360" rtl="0" eaLnBrk="1" latinLnBrk="0" hangingPunct="1">
              <a:defRPr sz="1800" kern="1200">
                <a:solidFill>
                  <a:schemeClr val="tx1"/>
                </a:solidFill>
                <a:latin typeface="+mn-lt"/>
                <a:ea typeface="+mn-ea"/>
                <a:cs typeface="+mn-cs"/>
              </a:defRPr>
            </a:lvl6pPr>
            <a:lvl7pPr marL="2743080" algn="l" defTabSz="914360" rtl="0" eaLnBrk="1" latinLnBrk="0" hangingPunct="1">
              <a:defRPr sz="1800" kern="1200">
                <a:solidFill>
                  <a:schemeClr val="tx1"/>
                </a:solidFill>
                <a:latin typeface="+mn-lt"/>
                <a:ea typeface="+mn-ea"/>
                <a:cs typeface="+mn-cs"/>
              </a:defRPr>
            </a:lvl7pPr>
            <a:lvl8pPr marL="3200260" algn="l" defTabSz="914360" rtl="0" eaLnBrk="1" latinLnBrk="0" hangingPunct="1">
              <a:defRPr sz="1800" kern="1200">
                <a:solidFill>
                  <a:schemeClr val="tx1"/>
                </a:solidFill>
                <a:latin typeface="+mn-lt"/>
                <a:ea typeface="+mn-ea"/>
                <a:cs typeface="+mn-cs"/>
              </a:defRPr>
            </a:lvl8pPr>
            <a:lvl9pPr marL="3657440" algn="l" defTabSz="914360" rtl="0" eaLnBrk="1" latinLnBrk="0" hangingPunct="1">
              <a:defRPr sz="1800" kern="1200">
                <a:solidFill>
                  <a:schemeClr val="tx1"/>
                </a:solidFill>
                <a:latin typeface="+mn-lt"/>
                <a:ea typeface="+mn-ea"/>
                <a:cs typeface="+mn-cs"/>
              </a:defRPr>
            </a:lvl9pPr>
          </a:lstStyle>
          <a:p>
            <a:r>
              <a:rPr lang="en-US" sz="1400" dirty="0">
                <a:solidFill>
                  <a:srgbClr val="58595D"/>
                </a:solidFill>
                <a:latin typeface="+mj-lt"/>
              </a:rPr>
              <a:t>From</a:t>
            </a:r>
          </a:p>
        </p:txBody>
      </p:sp>
      <p:sp>
        <p:nvSpPr>
          <p:cNvPr id="188" name="TextBox 54"/>
          <p:cNvSpPr txBox="1"/>
          <p:nvPr/>
        </p:nvSpPr>
        <p:spPr>
          <a:xfrm>
            <a:off x="7337049" y="2212149"/>
            <a:ext cx="967126" cy="307777"/>
          </a:xfrm>
          <a:prstGeom prst="rect">
            <a:avLst/>
          </a:prstGeom>
          <a:noFill/>
        </p:spPr>
        <p:txBody>
          <a:bodyPr wrap="square" rtlCol="0">
            <a:spAutoFit/>
          </a:bodyPr>
          <a:lstStyle>
            <a:defPPr>
              <a:defRPr lang="en-US"/>
            </a:defPPr>
            <a:lvl1pPr marL="0" algn="l" defTabSz="914360" rtl="0" eaLnBrk="1" latinLnBrk="0" hangingPunct="1">
              <a:defRPr sz="1800" kern="1200">
                <a:solidFill>
                  <a:schemeClr val="tx1"/>
                </a:solidFill>
                <a:latin typeface="+mn-lt"/>
                <a:ea typeface="+mn-ea"/>
                <a:cs typeface="+mn-cs"/>
              </a:defRPr>
            </a:lvl1pPr>
            <a:lvl2pPr marL="457180" algn="l" defTabSz="914360" rtl="0" eaLnBrk="1" latinLnBrk="0" hangingPunct="1">
              <a:defRPr sz="1800" kern="1200">
                <a:solidFill>
                  <a:schemeClr val="tx1"/>
                </a:solidFill>
                <a:latin typeface="+mn-lt"/>
                <a:ea typeface="+mn-ea"/>
                <a:cs typeface="+mn-cs"/>
              </a:defRPr>
            </a:lvl2pPr>
            <a:lvl3pPr marL="914360" algn="l" defTabSz="914360" rtl="0" eaLnBrk="1" latinLnBrk="0" hangingPunct="1">
              <a:defRPr sz="1800" kern="1200">
                <a:solidFill>
                  <a:schemeClr val="tx1"/>
                </a:solidFill>
                <a:latin typeface="+mn-lt"/>
                <a:ea typeface="+mn-ea"/>
                <a:cs typeface="+mn-cs"/>
              </a:defRPr>
            </a:lvl3pPr>
            <a:lvl4pPr marL="1371540" algn="l" defTabSz="914360" rtl="0" eaLnBrk="1" latinLnBrk="0" hangingPunct="1">
              <a:defRPr sz="1800" kern="1200">
                <a:solidFill>
                  <a:schemeClr val="tx1"/>
                </a:solidFill>
                <a:latin typeface="+mn-lt"/>
                <a:ea typeface="+mn-ea"/>
                <a:cs typeface="+mn-cs"/>
              </a:defRPr>
            </a:lvl4pPr>
            <a:lvl5pPr marL="1828720" algn="l" defTabSz="914360" rtl="0" eaLnBrk="1" latinLnBrk="0" hangingPunct="1">
              <a:defRPr sz="1800" kern="1200">
                <a:solidFill>
                  <a:schemeClr val="tx1"/>
                </a:solidFill>
                <a:latin typeface="+mn-lt"/>
                <a:ea typeface="+mn-ea"/>
                <a:cs typeface="+mn-cs"/>
              </a:defRPr>
            </a:lvl5pPr>
            <a:lvl6pPr marL="2285900" algn="l" defTabSz="914360" rtl="0" eaLnBrk="1" latinLnBrk="0" hangingPunct="1">
              <a:defRPr sz="1800" kern="1200">
                <a:solidFill>
                  <a:schemeClr val="tx1"/>
                </a:solidFill>
                <a:latin typeface="+mn-lt"/>
                <a:ea typeface="+mn-ea"/>
                <a:cs typeface="+mn-cs"/>
              </a:defRPr>
            </a:lvl6pPr>
            <a:lvl7pPr marL="2743080" algn="l" defTabSz="914360" rtl="0" eaLnBrk="1" latinLnBrk="0" hangingPunct="1">
              <a:defRPr sz="1800" kern="1200">
                <a:solidFill>
                  <a:schemeClr val="tx1"/>
                </a:solidFill>
                <a:latin typeface="+mn-lt"/>
                <a:ea typeface="+mn-ea"/>
                <a:cs typeface="+mn-cs"/>
              </a:defRPr>
            </a:lvl7pPr>
            <a:lvl8pPr marL="3200260" algn="l" defTabSz="914360" rtl="0" eaLnBrk="1" latinLnBrk="0" hangingPunct="1">
              <a:defRPr sz="1800" kern="1200">
                <a:solidFill>
                  <a:schemeClr val="tx1"/>
                </a:solidFill>
                <a:latin typeface="+mn-lt"/>
                <a:ea typeface="+mn-ea"/>
                <a:cs typeface="+mn-cs"/>
              </a:defRPr>
            </a:lvl8pPr>
            <a:lvl9pPr marL="3657440" algn="l" defTabSz="914360" rtl="0" eaLnBrk="1" latinLnBrk="0" hangingPunct="1">
              <a:defRPr sz="1800" kern="1200">
                <a:solidFill>
                  <a:schemeClr val="tx1"/>
                </a:solidFill>
                <a:latin typeface="+mn-lt"/>
                <a:ea typeface="+mn-ea"/>
                <a:cs typeface="+mn-cs"/>
              </a:defRPr>
            </a:lvl9pPr>
          </a:lstStyle>
          <a:p>
            <a:r>
              <a:rPr lang="en-US" sz="1400" dirty="0">
                <a:solidFill>
                  <a:schemeClr val="accent3"/>
                </a:solidFill>
                <a:latin typeface="+mj-lt"/>
              </a:rPr>
              <a:t>To</a:t>
            </a:r>
          </a:p>
        </p:txBody>
      </p:sp>
      <p:sp>
        <p:nvSpPr>
          <p:cNvPr id="7307" name="Freeform 8"/>
          <p:cNvSpPr>
            <a:spLocks noEditPoints="1"/>
          </p:cNvSpPr>
          <p:nvPr/>
        </p:nvSpPr>
        <p:spPr bwMode="auto">
          <a:xfrm>
            <a:off x="2792279" y="3717745"/>
            <a:ext cx="2821783" cy="833219"/>
          </a:xfrm>
          <a:custGeom>
            <a:avLst/>
            <a:gdLst>
              <a:gd name="T0" fmla="*/ 5463 w 6022"/>
              <a:gd name="T1" fmla="*/ 961 h 1776"/>
              <a:gd name="T2" fmla="*/ 4740 w 6022"/>
              <a:gd name="T3" fmla="*/ 1388 h 1776"/>
              <a:gd name="T4" fmla="*/ 3937 w 6022"/>
              <a:gd name="T5" fmla="*/ 1634 h 1776"/>
              <a:gd name="T6" fmla="*/ 3101 w 6022"/>
              <a:gd name="T7" fmla="*/ 1713 h 1776"/>
              <a:gd name="T8" fmla="*/ 2265 w 6022"/>
              <a:gd name="T9" fmla="*/ 1635 h 1776"/>
              <a:gd name="T10" fmla="*/ 1086 w 6022"/>
              <a:gd name="T11" fmla="*/ 1207 h 1776"/>
              <a:gd name="T12" fmla="*/ 430 w 6022"/>
              <a:gd name="T13" fmla="*/ 689 h 1776"/>
              <a:gd name="T14" fmla="*/ 361 w 6022"/>
              <a:gd name="T15" fmla="*/ 611 h 1776"/>
              <a:gd name="T16" fmla="*/ 295 w 6022"/>
              <a:gd name="T17" fmla="*/ 529 h 1776"/>
              <a:gd name="T18" fmla="*/ 264 w 6022"/>
              <a:gd name="T19" fmla="*/ 487 h 1776"/>
              <a:gd name="T20" fmla="*/ 205 w 6022"/>
              <a:gd name="T21" fmla="*/ 400 h 1776"/>
              <a:gd name="T22" fmla="*/ 183 w 6022"/>
              <a:gd name="T23" fmla="*/ 367 h 1776"/>
              <a:gd name="T24" fmla="*/ 179 w 6022"/>
              <a:gd name="T25" fmla="*/ 360 h 1776"/>
              <a:gd name="T26" fmla="*/ 177 w 6022"/>
              <a:gd name="T27" fmla="*/ 356 h 1776"/>
              <a:gd name="T28" fmla="*/ 155 w 6022"/>
              <a:gd name="T29" fmla="*/ 348 h 1776"/>
              <a:gd name="T30" fmla="*/ 40 w 6022"/>
              <a:gd name="T31" fmla="*/ 372 h 1776"/>
              <a:gd name="T32" fmla="*/ 66 w 6022"/>
              <a:gd name="T33" fmla="*/ 215 h 1776"/>
              <a:gd name="T34" fmla="*/ 93 w 6022"/>
              <a:gd name="T35" fmla="*/ 59 h 1776"/>
              <a:gd name="T36" fmla="*/ 99 w 6022"/>
              <a:gd name="T37" fmla="*/ 24 h 1776"/>
              <a:gd name="T38" fmla="*/ 400 w 6022"/>
              <a:gd name="T39" fmla="*/ 187 h 1776"/>
              <a:gd name="T40" fmla="*/ 477 w 6022"/>
              <a:gd name="T41" fmla="*/ 229 h 1776"/>
              <a:gd name="T42" fmla="*/ 495 w 6022"/>
              <a:gd name="T43" fmla="*/ 239 h 1776"/>
              <a:gd name="T44" fmla="*/ 494 w 6022"/>
              <a:gd name="T45" fmla="*/ 239 h 1776"/>
              <a:gd name="T46" fmla="*/ 383 w 6022"/>
              <a:gd name="T47" fmla="*/ 282 h 1776"/>
              <a:gd name="T48" fmla="*/ 496 w 6022"/>
              <a:gd name="T49" fmla="*/ 244 h 1776"/>
              <a:gd name="T50" fmla="*/ 501 w 6022"/>
              <a:gd name="T51" fmla="*/ 237 h 1776"/>
              <a:gd name="T52" fmla="*/ 492 w 6022"/>
              <a:gd name="T53" fmla="*/ 231 h 1776"/>
              <a:gd name="T54" fmla="*/ 455 w 6022"/>
              <a:gd name="T55" fmla="*/ 209 h 1776"/>
              <a:gd name="T56" fmla="*/ 304 w 6022"/>
              <a:gd name="T57" fmla="*/ 121 h 1776"/>
              <a:gd name="T58" fmla="*/ 97 w 6022"/>
              <a:gd name="T59" fmla="*/ 1 h 1776"/>
              <a:gd name="T60" fmla="*/ 84 w 6022"/>
              <a:gd name="T61" fmla="*/ 6 h 1776"/>
              <a:gd name="T62" fmla="*/ 81 w 6022"/>
              <a:gd name="T63" fmla="*/ 13 h 1776"/>
              <a:gd name="T64" fmla="*/ 78 w 6022"/>
              <a:gd name="T65" fmla="*/ 29 h 1776"/>
              <a:gd name="T66" fmla="*/ 62 w 6022"/>
              <a:gd name="T67" fmla="*/ 107 h 1776"/>
              <a:gd name="T68" fmla="*/ 20 w 6022"/>
              <a:gd name="T69" fmla="*/ 315 h 1776"/>
              <a:gd name="T70" fmla="*/ 4 w 6022"/>
              <a:gd name="T71" fmla="*/ 393 h 1776"/>
              <a:gd name="T72" fmla="*/ 1 w 6022"/>
              <a:gd name="T73" fmla="*/ 409 h 1776"/>
              <a:gd name="T74" fmla="*/ 0 w 6022"/>
              <a:gd name="T75" fmla="*/ 413 h 1776"/>
              <a:gd name="T76" fmla="*/ 1 w 6022"/>
              <a:gd name="T77" fmla="*/ 423 h 1776"/>
              <a:gd name="T78" fmla="*/ 11 w 6022"/>
              <a:gd name="T79" fmla="*/ 433 h 1776"/>
              <a:gd name="T80" fmla="*/ 27 w 6022"/>
              <a:gd name="T81" fmla="*/ 432 h 1776"/>
              <a:gd name="T82" fmla="*/ 160 w 6022"/>
              <a:gd name="T83" fmla="*/ 397 h 1776"/>
              <a:gd name="T84" fmla="*/ 202 w 6022"/>
              <a:gd name="T85" fmla="*/ 465 h 1776"/>
              <a:gd name="T86" fmla="*/ 247 w 6022"/>
              <a:gd name="T87" fmla="*/ 531 h 1776"/>
              <a:gd name="T88" fmla="*/ 295 w 6022"/>
              <a:gd name="T89" fmla="*/ 595 h 1776"/>
              <a:gd name="T90" fmla="*/ 362 w 6022"/>
              <a:gd name="T91" fmla="*/ 679 h 1776"/>
              <a:gd name="T92" fmla="*/ 707 w 6022"/>
              <a:gd name="T93" fmla="*/ 1013 h 1776"/>
              <a:gd name="T94" fmla="*/ 1439 w 6022"/>
              <a:gd name="T95" fmla="*/ 1448 h 1776"/>
              <a:gd name="T96" fmla="*/ 2253 w 6022"/>
              <a:gd name="T97" fmla="*/ 1697 h 1776"/>
              <a:gd name="T98" fmla="*/ 3101 w 6022"/>
              <a:gd name="T99" fmla="*/ 1775 h 1776"/>
              <a:gd name="T100" fmla="*/ 3948 w 6022"/>
              <a:gd name="T101" fmla="*/ 1689 h 1776"/>
              <a:gd name="T102" fmla="*/ 5135 w 6022"/>
              <a:gd name="T103" fmla="*/ 1230 h 1776"/>
              <a:gd name="T104" fmla="*/ 5781 w 6022"/>
              <a:gd name="T105" fmla="*/ 683 h 1776"/>
              <a:gd name="T106" fmla="*/ 5770 w 6022"/>
              <a:gd name="T107" fmla="*/ 673 h 1776"/>
              <a:gd name="T108" fmla="*/ 91 w 6022"/>
              <a:gd name="T109" fmla="*/ 20 h 1776"/>
              <a:gd name="T110" fmla="*/ 13 w 6022"/>
              <a:gd name="T111" fmla="*/ 403 h 1776"/>
              <a:gd name="T112" fmla="*/ 13 w 6022"/>
              <a:gd name="T113" fmla="*/ 403 h 1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022" h="1776">
                <a:moveTo>
                  <a:pt x="5770" y="673"/>
                </a:moveTo>
                <a:cubicBezTo>
                  <a:pt x="5676" y="778"/>
                  <a:pt x="5573" y="874"/>
                  <a:pt x="5463" y="961"/>
                </a:cubicBezTo>
                <a:cubicBezTo>
                  <a:pt x="5353" y="1048"/>
                  <a:pt x="5236" y="1127"/>
                  <a:pt x="5115" y="1198"/>
                </a:cubicBezTo>
                <a:cubicBezTo>
                  <a:pt x="4994" y="1270"/>
                  <a:pt x="4869" y="1332"/>
                  <a:pt x="4740" y="1388"/>
                </a:cubicBezTo>
                <a:cubicBezTo>
                  <a:pt x="4611" y="1444"/>
                  <a:pt x="4479" y="1492"/>
                  <a:pt x="4345" y="1532"/>
                </a:cubicBezTo>
                <a:cubicBezTo>
                  <a:pt x="4211" y="1573"/>
                  <a:pt x="4075" y="1607"/>
                  <a:pt x="3937" y="1634"/>
                </a:cubicBezTo>
                <a:cubicBezTo>
                  <a:pt x="3800" y="1660"/>
                  <a:pt x="3661" y="1680"/>
                  <a:pt x="3521" y="1693"/>
                </a:cubicBezTo>
                <a:cubicBezTo>
                  <a:pt x="3381" y="1705"/>
                  <a:pt x="3241" y="1713"/>
                  <a:pt x="3101" y="1713"/>
                </a:cubicBezTo>
                <a:cubicBezTo>
                  <a:pt x="2960" y="1713"/>
                  <a:pt x="2821" y="1706"/>
                  <a:pt x="2681" y="1693"/>
                </a:cubicBezTo>
                <a:cubicBezTo>
                  <a:pt x="2542" y="1680"/>
                  <a:pt x="2403" y="1661"/>
                  <a:pt x="2265" y="1635"/>
                </a:cubicBezTo>
                <a:cubicBezTo>
                  <a:pt x="1990" y="1583"/>
                  <a:pt x="1720" y="1502"/>
                  <a:pt x="1462" y="1393"/>
                </a:cubicBezTo>
                <a:cubicBezTo>
                  <a:pt x="1333" y="1339"/>
                  <a:pt x="1208" y="1277"/>
                  <a:pt x="1086" y="1207"/>
                </a:cubicBezTo>
                <a:cubicBezTo>
                  <a:pt x="965" y="1137"/>
                  <a:pt x="849" y="1059"/>
                  <a:pt x="738" y="973"/>
                </a:cubicBezTo>
                <a:cubicBezTo>
                  <a:pt x="628" y="887"/>
                  <a:pt x="524" y="792"/>
                  <a:pt x="430" y="689"/>
                </a:cubicBezTo>
                <a:cubicBezTo>
                  <a:pt x="394" y="651"/>
                  <a:pt x="394" y="651"/>
                  <a:pt x="394" y="651"/>
                </a:cubicBezTo>
                <a:cubicBezTo>
                  <a:pt x="383" y="638"/>
                  <a:pt x="372" y="624"/>
                  <a:pt x="361" y="611"/>
                </a:cubicBezTo>
                <a:cubicBezTo>
                  <a:pt x="349" y="597"/>
                  <a:pt x="338" y="584"/>
                  <a:pt x="327" y="570"/>
                </a:cubicBezTo>
                <a:cubicBezTo>
                  <a:pt x="295" y="529"/>
                  <a:pt x="295" y="529"/>
                  <a:pt x="295" y="529"/>
                </a:cubicBezTo>
                <a:cubicBezTo>
                  <a:pt x="279" y="508"/>
                  <a:pt x="279" y="508"/>
                  <a:pt x="279" y="508"/>
                </a:cubicBezTo>
                <a:cubicBezTo>
                  <a:pt x="274" y="501"/>
                  <a:pt x="269" y="494"/>
                  <a:pt x="264" y="487"/>
                </a:cubicBezTo>
                <a:cubicBezTo>
                  <a:pt x="234" y="444"/>
                  <a:pt x="234" y="444"/>
                  <a:pt x="234" y="444"/>
                </a:cubicBezTo>
                <a:cubicBezTo>
                  <a:pt x="223" y="430"/>
                  <a:pt x="214" y="415"/>
                  <a:pt x="205" y="400"/>
                </a:cubicBezTo>
                <a:cubicBezTo>
                  <a:pt x="191" y="378"/>
                  <a:pt x="191" y="378"/>
                  <a:pt x="191" y="378"/>
                </a:cubicBezTo>
                <a:cubicBezTo>
                  <a:pt x="183" y="367"/>
                  <a:pt x="183" y="367"/>
                  <a:pt x="183" y="367"/>
                </a:cubicBezTo>
                <a:cubicBezTo>
                  <a:pt x="180" y="361"/>
                  <a:pt x="180" y="361"/>
                  <a:pt x="180" y="361"/>
                </a:cubicBezTo>
                <a:cubicBezTo>
                  <a:pt x="179" y="360"/>
                  <a:pt x="179" y="360"/>
                  <a:pt x="179" y="360"/>
                </a:cubicBezTo>
                <a:cubicBezTo>
                  <a:pt x="179" y="360"/>
                  <a:pt x="179" y="359"/>
                  <a:pt x="179" y="359"/>
                </a:cubicBezTo>
                <a:cubicBezTo>
                  <a:pt x="177" y="356"/>
                  <a:pt x="177" y="356"/>
                  <a:pt x="177" y="356"/>
                </a:cubicBezTo>
                <a:cubicBezTo>
                  <a:pt x="170" y="343"/>
                  <a:pt x="170" y="343"/>
                  <a:pt x="170" y="343"/>
                </a:cubicBezTo>
                <a:cubicBezTo>
                  <a:pt x="155" y="348"/>
                  <a:pt x="155" y="348"/>
                  <a:pt x="155" y="348"/>
                </a:cubicBezTo>
                <a:cubicBezTo>
                  <a:pt x="36" y="394"/>
                  <a:pt x="36" y="394"/>
                  <a:pt x="36" y="394"/>
                </a:cubicBezTo>
                <a:cubicBezTo>
                  <a:pt x="40" y="372"/>
                  <a:pt x="40" y="372"/>
                  <a:pt x="40" y="372"/>
                </a:cubicBezTo>
                <a:cubicBezTo>
                  <a:pt x="49" y="320"/>
                  <a:pt x="49" y="320"/>
                  <a:pt x="49" y="320"/>
                </a:cubicBezTo>
                <a:cubicBezTo>
                  <a:pt x="66" y="215"/>
                  <a:pt x="66" y="215"/>
                  <a:pt x="66" y="215"/>
                </a:cubicBezTo>
                <a:cubicBezTo>
                  <a:pt x="84" y="111"/>
                  <a:pt x="84" y="111"/>
                  <a:pt x="84" y="111"/>
                </a:cubicBezTo>
                <a:cubicBezTo>
                  <a:pt x="93" y="59"/>
                  <a:pt x="93" y="59"/>
                  <a:pt x="93" y="59"/>
                </a:cubicBezTo>
                <a:cubicBezTo>
                  <a:pt x="98" y="33"/>
                  <a:pt x="98" y="33"/>
                  <a:pt x="98" y="33"/>
                </a:cubicBezTo>
                <a:cubicBezTo>
                  <a:pt x="99" y="24"/>
                  <a:pt x="99" y="24"/>
                  <a:pt x="99" y="24"/>
                </a:cubicBezTo>
                <a:cubicBezTo>
                  <a:pt x="298" y="132"/>
                  <a:pt x="298" y="132"/>
                  <a:pt x="298" y="132"/>
                </a:cubicBezTo>
                <a:cubicBezTo>
                  <a:pt x="400" y="187"/>
                  <a:pt x="400" y="187"/>
                  <a:pt x="400" y="187"/>
                </a:cubicBezTo>
                <a:cubicBezTo>
                  <a:pt x="451" y="215"/>
                  <a:pt x="451" y="215"/>
                  <a:pt x="451" y="215"/>
                </a:cubicBezTo>
                <a:cubicBezTo>
                  <a:pt x="477" y="229"/>
                  <a:pt x="477" y="229"/>
                  <a:pt x="477" y="229"/>
                </a:cubicBezTo>
                <a:cubicBezTo>
                  <a:pt x="490" y="236"/>
                  <a:pt x="490" y="236"/>
                  <a:pt x="490" y="236"/>
                </a:cubicBezTo>
                <a:cubicBezTo>
                  <a:pt x="495" y="239"/>
                  <a:pt x="495" y="239"/>
                  <a:pt x="495" y="239"/>
                </a:cubicBezTo>
                <a:cubicBezTo>
                  <a:pt x="495" y="239"/>
                  <a:pt x="495" y="239"/>
                  <a:pt x="494" y="239"/>
                </a:cubicBezTo>
                <a:cubicBezTo>
                  <a:pt x="494" y="239"/>
                  <a:pt x="494" y="239"/>
                  <a:pt x="494" y="239"/>
                </a:cubicBezTo>
                <a:cubicBezTo>
                  <a:pt x="494" y="239"/>
                  <a:pt x="494" y="239"/>
                  <a:pt x="494" y="239"/>
                </a:cubicBezTo>
                <a:cubicBezTo>
                  <a:pt x="383" y="282"/>
                  <a:pt x="383" y="282"/>
                  <a:pt x="383" y="282"/>
                </a:cubicBezTo>
                <a:cubicBezTo>
                  <a:pt x="496" y="244"/>
                  <a:pt x="496" y="244"/>
                  <a:pt x="496" y="244"/>
                </a:cubicBezTo>
                <a:cubicBezTo>
                  <a:pt x="496" y="244"/>
                  <a:pt x="496" y="244"/>
                  <a:pt x="496" y="244"/>
                </a:cubicBezTo>
                <a:cubicBezTo>
                  <a:pt x="497" y="243"/>
                  <a:pt x="498" y="243"/>
                  <a:pt x="500" y="242"/>
                </a:cubicBezTo>
                <a:cubicBezTo>
                  <a:pt x="500" y="241"/>
                  <a:pt x="502" y="239"/>
                  <a:pt x="501" y="237"/>
                </a:cubicBezTo>
                <a:cubicBezTo>
                  <a:pt x="500" y="236"/>
                  <a:pt x="499" y="235"/>
                  <a:pt x="499" y="235"/>
                </a:cubicBezTo>
                <a:cubicBezTo>
                  <a:pt x="492" y="231"/>
                  <a:pt x="492" y="231"/>
                  <a:pt x="492" y="231"/>
                </a:cubicBezTo>
                <a:cubicBezTo>
                  <a:pt x="480" y="224"/>
                  <a:pt x="480" y="224"/>
                  <a:pt x="480" y="224"/>
                </a:cubicBezTo>
                <a:cubicBezTo>
                  <a:pt x="455" y="209"/>
                  <a:pt x="455" y="209"/>
                  <a:pt x="455" y="209"/>
                </a:cubicBezTo>
                <a:cubicBezTo>
                  <a:pt x="404" y="179"/>
                  <a:pt x="404" y="179"/>
                  <a:pt x="404" y="179"/>
                </a:cubicBezTo>
                <a:cubicBezTo>
                  <a:pt x="304" y="121"/>
                  <a:pt x="304" y="121"/>
                  <a:pt x="304" y="121"/>
                </a:cubicBezTo>
                <a:cubicBezTo>
                  <a:pt x="103" y="4"/>
                  <a:pt x="103" y="4"/>
                  <a:pt x="103" y="4"/>
                </a:cubicBezTo>
                <a:cubicBezTo>
                  <a:pt x="101" y="3"/>
                  <a:pt x="100" y="2"/>
                  <a:pt x="97" y="1"/>
                </a:cubicBezTo>
                <a:cubicBezTo>
                  <a:pt x="96" y="1"/>
                  <a:pt x="93" y="0"/>
                  <a:pt x="91" y="1"/>
                </a:cubicBezTo>
                <a:cubicBezTo>
                  <a:pt x="88" y="2"/>
                  <a:pt x="85" y="4"/>
                  <a:pt x="84" y="6"/>
                </a:cubicBezTo>
                <a:cubicBezTo>
                  <a:pt x="83" y="7"/>
                  <a:pt x="82" y="9"/>
                  <a:pt x="81" y="11"/>
                </a:cubicBezTo>
                <a:cubicBezTo>
                  <a:pt x="81" y="13"/>
                  <a:pt x="81" y="13"/>
                  <a:pt x="81" y="13"/>
                </a:cubicBezTo>
                <a:cubicBezTo>
                  <a:pt x="80" y="16"/>
                  <a:pt x="80" y="16"/>
                  <a:pt x="80" y="16"/>
                </a:cubicBezTo>
                <a:cubicBezTo>
                  <a:pt x="78" y="29"/>
                  <a:pt x="78" y="29"/>
                  <a:pt x="78" y="29"/>
                </a:cubicBezTo>
                <a:cubicBezTo>
                  <a:pt x="72" y="55"/>
                  <a:pt x="72" y="55"/>
                  <a:pt x="72" y="55"/>
                </a:cubicBezTo>
                <a:cubicBezTo>
                  <a:pt x="62" y="107"/>
                  <a:pt x="62" y="107"/>
                  <a:pt x="62" y="107"/>
                </a:cubicBezTo>
                <a:cubicBezTo>
                  <a:pt x="41" y="211"/>
                  <a:pt x="41" y="211"/>
                  <a:pt x="41" y="211"/>
                </a:cubicBezTo>
                <a:cubicBezTo>
                  <a:pt x="20" y="315"/>
                  <a:pt x="20" y="315"/>
                  <a:pt x="20" y="315"/>
                </a:cubicBezTo>
                <a:cubicBezTo>
                  <a:pt x="10" y="367"/>
                  <a:pt x="10" y="367"/>
                  <a:pt x="10" y="367"/>
                </a:cubicBezTo>
                <a:cubicBezTo>
                  <a:pt x="4" y="393"/>
                  <a:pt x="4" y="393"/>
                  <a:pt x="4" y="393"/>
                </a:cubicBezTo>
                <a:cubicBezTo>
                  <a:pt x="2" y="406"/>
                  <a:pt x="2" y="406"/>
                  <a:pt x="2" y="406"/>
                </a:cubicBezTo>
                <a:cubicBezTo>
                  <a:pt x="1" y="409"/>
                  <a:pt x="1" y="409"/>
                  <a:pt x="1" y="409"/>
                </a:cubicBezTo>
                <a:cubicBezTo>
                  <a:pt x="1" y="411"/>
                  <a:pt x="1" y="411"/>
                  <a:pt x="1" y="411"/>
                </a:cubicBezTo>
                <a:cubicBezTo>
                  <a:pt x="1" y="412"/>
                  <a:pt x="1" y="412"/>
                  <a:pt x="0" y="413"/>
                </a:cubicBezTo>
                <a:cubicBezTo>
                  <a:pt x="0" y="415"/>
                  <a:pt x="0" y="417"/>
                  <a:pt x="1" y="420"/>
                </a:cubicBezTo>
                <a:cubicBezTo>
                  <a:pt x="1" y="421"/>
                  <a:pt x="1" y="422"/>
                  <a:pt x="1" y="423"/>
                </a:cubicBezTo>
                <a:cubicBezTo>
                  <a:pt x="2" y="424"/>
                  <a:pt x="2" y="425"/>
                  <a:pt x="3" y="427"/>
                </a:cubicBezTo>
                <a:cubicBezTo>
                  <a:pt x="5" y="429"/>
                  <a:pt x="8" y="432"/>
                  <a:pt x="11" y="433"/>
                </a:cubicBezTo>
                <a:cubicBezTo>
                  <a:pt x="18" y="435"/>
                  <a:pt x="21" y="434"/>
                  <a:pt x="23" y="433"/>
                </a:cubicBezTo>
                <a:cubicBezTo>
                  <a:pt x="25" y="433"/>
                  <a:pt x="26" y="433"/>
                  <a:pt x="27" y="432"/>
                </a:cubicBezTo>
                <a:cubicBezTo>
                  <a:pt x="154" y="386"/>
                  <a:pt x="154" y="386"/>
                  <a:pt x="154" y="386"/>
                </a:cubicBezTo>
                <a:cubicBezTo>
                  <a:pt x="160" y="397"/>
                  <a:pt x="160" y="397"/>
                  <a:pt x="160" y="397"/>
                </a:cubicBezTo>
                <a:cubicBezTo>
                  <a:pt x="174" y="419"/>
                  <a:pt x="174" y="419"/>
                  <a:pt x="174" y="419"/>
                </a:cubicBezTo>
                <a:cubicBezTo>
                  <a:pt x="184" y="434"/>
                  <a:pt x="192" y="450"/>
                  <a:pt x="202" y="465"/>
                </a:cubicBezTo>
                <a:cubicBezTo>
                  <a:pt x="232" y="509"/>
                  <a:pt x="232" y="509"/>
                  <a:pt x="232" y="509"/>
                </a:cubicBezTo>
                <a:cubicBezTo>
                  <a:pt x="237" y="516"/>
                  <a:pt x="242" y="524"/>
                  <a:pt x="247" y="531"/>
                </a:cubicBezTo>
                <a:cubicBezTo>
                  <a:pt x="263" y="552"/>
                  <a:pt x="263" y="552"/>
                  <a:pt x="263" y="552"/>
                </a:cubicBezTo>
                <a:cubicBezTo>
                  <a:pt x="295" y="595"/>
                  <a:pt x="295" y="595"/>
                  <a:pt x="295" y="595"/>
                </a:cubicBezTo>
                <a:cubicBezTo>
                  <a:pt x="306" y="610"/>
                  <a:pt x="317" y="623"/>
                  <a:pt x="328" y="637"/>
                </a:cubicBezTo>
                <a:cubicBezTo>
                  <a:pt x="339" y="651"/>
                  <a:pt x="350" y="665"/>
                  <a:pt x="362" y="679"/>
                </a:cubicBezTo>
                <a:cubicBezTo>
                  <a:pt x="397" y="719"/>
                  <a:pt x="397" y="719"/>
                  <a:pt x="397" y="719"/>
                </a:cubicBezTo>
                <a:cubicBezTo>
                  <a:pt x="492" y="825"/>
                  <a:pt x="596" y="924"/>
                  <a:pt x="707" y="1013"/>
                </a:cubicBezTo>
                <a:cubicBezTo>
                  <a:pt x="818" y="1102"/>
                  <a:pt x="936" y="1183"/>
                  <a:pt x="1058" y="1255"/>
                </a:cubicBezTo>
                <a:cubicBezTo>
                  <a:pt x="1181" y="1327"/>
                  <a:pt x="1308" y="1391"/>
                  <a:pt x="1439" y="1448"/>
                </a:cubicBezTo>
                <a:cubicBezTo>
                  <a:pt x="1569" y="1505"/>
                  <a:pt x="1703" y="1554"/>
                  <a:pt x="1839" y="1595"/>
                </a:cubicBezTo>
                <a:cubicBezTo>
                  <a:pt x="1975" y="1636"/>
                  <a:pt x="2114" y="1670"/>
                  <a:pt x="2253" y="1697"/>
                </a:cubicBezTo>
                <a:cubicBezTo>
                  <a:pt x="2393" y="1724"/>
                  <a:pt x="2534" y="1744"/>
                  <a:pt x="2675" y="1757"/>
                </a:cubicBezTo>
                <a:cubicBezTo>
                  <a:pt x="2817" y="1769"/>
                  <a:pt x="2960" y="1776"/>
                  <a:pt x="3101" y="1775"/>
                </a:cubicBezTo>
                <a:cubicBezTo>
                  <a:pt x="3243" y="1775"/>
                  <a:pt x="3386" y="1768"/>
                  <a:pt x="3527" y="1753"/>
                </a:cubicBezTo>
                <a:cubicBezTo>
                  <a:pt x="3668" y="1739"/>
                  <a:pt x="3809" y="1717"/>
                  <a:pt x="3948" y="1689"/>
                </a:cubicBezTo>
                <a:cubicBezTo>
                  <a:pt x="4227" y="1633"/>
                  <a:pt x="4499" y="1546"/>
                  <a:pt x="4758" y="1430"/>
                </a:cubicBezTo>
                <a:cubicBezTo>
                  <a:pt x="4888" y="1372"/>
                  <a:pt x="5014" y="1305"/>
                  <a:pt x="5135" y="1230"/>
                </a:cubicBezTo>
                <a:cubicBezTo>
                  <a:pt x="5256" y="1156"/>
                  <a:pt x="5371" y="1073"/>
                  <a:pt x="5480" y="982"/>
                </a:cubicBezTo>
                <a:cubicBezTo>
                  <a:pt x="5589" y="891"/>
                  <a:pt x="5690" y="791"/>
                  <a:pt x="5781" y="683"/>
                </a:cubicBezTo>
                <a:cubicBezTo>
                  <a:pt x="5873" y="575"/>
                  <a:pt x="5954" y="458"/>
                  <a:pt x="6022" y="334"/>
                </a:cubicBezTo>
                <a:cubicBezTo>
                  <a:pt x="5949" y="455"/>
                  <a:pt x="5864" y="568"/>
                  <a:pt x="5770" y="673"/>
                </a:cubicBezTo>
                <a:close/>
                <a:moveTo>
                  <a:pt x="92" y="20"/>
                </a:moveTo>
                <a:cubicBezTo>
                  <a:pt x="92" y="20"/>
                  <a:pt x="92" y="20"/>
                  <a:pt x="91" y="20"/>
                </a:cubicBezTo>
                <a:lnTo>
                  <a:pt x="92" y="20"/>
                </a:lnTo>
                <a:close/>
                <a:moveTo>
                  <a:pt x="13" y="403"/>
                </a:moveTo>
                <a:cubicBezTo>
                  <a:pt x="12" y="404"/>
                  <a:pt x="12" y="404"/>
                  <a:pt x="12" y="404"/>
                </a:cubicBezTo>
                <a:cubicBezTo>
                  <a:pt x="12" y="403"/>
                  <a:pt x="13" y="403"/>
                  <a:pt x="13" y="403"/>
                </a:cubicBez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308" name="Freeform 9"/>
          <p:cNvSpPr>
            <a:spLocks/>
          </p:cNvSpPr>
          <p:nvPr/>
        </p:nvSpPr>
        <p:spPr bwMode="auto">
          <a:xfrm>
            <a:off x="2976170" y="3862322"/>
            <a:ext cx="2637891" cy="627768"/>
          </a:xfrm>
          <a:custGeom>
            <a:avLst/>
            <a:gdLst>
              <a:gd name="T0" fmla="*/ 39 w 5630"/>
              <a:gd name="T1" fmla="*/ 61 h 1341"/>
              <a:gd name="T2" fmla="*/ 123 w 5630"/>
              <a:gd name="T3" fmla="*/ 176 h 1341"/>
              <a:gd name="T4" fmla="*/ 381 w 5630"/>
              <a:gd name="T5" fmla="*/ 456 h 1341"/>
              <a:gd name="T6" fmla="*/ 1131 w 5630"/>
              <a:gd name="T7" fmla="*/ 945 h 1341"/>
              <a:gd name="T8" fmla="*/ 1919 w 5630"/>
              <a:gd name="T9" fmla="*/ 1205 h 1341"/>
              <a:gd name="T10" fmla="*/ 2136 w 5630"/>
              <a:gd name="T11" fmla="*/ 1245 h 1341"/>
              <a:gd name="T12" fmla="*/ 2246 w 5630"/>
              <a:gd name="T13" fmla="*/ 1261 h 1341"/>
              <a:gd name="T14" fmla="*/ 2357 w 5630"/>
              <a:gd name="T15" fmla="*/ 1275 h 1341"/>
              <a:gd name="T16" fmla="*/ 2469 w 5630"/>
              <a:gd name="T17" fmla="*/ 1285 h 1341"/>
              <a:gd name="T18" fmla="*/ 2581 w 5630"/>
              <a:gd name="T19" fmla="*/ 1292 h 1341"/>
              <a:gd name="T20" fmla="*/ 2807 w 5630"/>
              <a:gd name="T21" fmla="*/ 1298 h 1341"/>
              <a:gd name="T22" fmla="*/ 2958 w 5630"/>
              <a:gd name="T23" fmla="*/ 1296 h 1341"/>
              <a:gd name="T24" fmla="*/ 3406 w 5630"/>
              <a:gd name="T25" fmla="*/ 1261 h 1341"/>
              <a:gd name="T26" fmla="*/ 4240 w 5630"/>
              <a:gd name="T27" fmla="*/ 1058 h 1341"/>
              <a:gd name="T28" fmla="*/ 4426 w 5630"/>
              <a:gd name="T29" fmla="*/ 985 h 1341"/>
              <a:gd name="T30" fmla="*/ 4914 w 5630"/>
              <a:gd name="T31" fmla="*/ 726 h 1341"/>
              <a:gd name="T32" fmla="*/ 5465 w 5630"/>
              <a:gd name="T33" fmla="*/ 250 h 1341"/>
              <a:gd name="T34" fmla="*/ 5539 w 5630"/>
              <a:gd name="T35" fmla="*/ 158 h 1341"/>
              <a:gd name="T36" fmla="*/ 5630 w 5630"/>
              <a:gd name="T37" fmla="*/ 27 h 1341"/>
              <a:gd name="T38" fmla="*/ 5543 w 5630"/>
              <a:gd name="T39" fmla="*/ 161 h 1341"/>
              <a:gd name="T40" fmla="*/ 5471 w 5630"/>
              <a:gd name="T41" fmla="*/ 255 h 1341"/>
              <a:gd name="T42" fmla="*/ 5182 w 5630"/>
              <a:gd name="T43" fmla="*/ 553 h 1341"/>
              <a:gd name="T44" fmla="*/ 5019 w 5630"/>
              <a:gd name="T45" fmla="*/ 682 h 1341"/>
              <a:gd name="T46" fmla="*/ 4499 w 5630"/>
              <a:gd name="T47" fmla="*/ 987 h 1341"/>
              <a:gd name="T48" fmla="*/ 4378 w 5630"/>
              <a:gd name="T49" fmla="*/ 1040 h 1341"/>
              <a:gd name="T50" fmla="*/ 3985 w 5630"/>
              <a:gd name="T51" fmla="*/ 1179 h 1341"/>
              <a:gd name="T52" fmla="*/ 3111 w 5630"/>
              <a:gd name="T53" fmla="*/ 1331 h 1341"/>
              <a:gd name="T54" fmla="*/ 2883 w 5630"/>
              <a:gd name="T55" fmla="*/ 1340 h 1341"/>
              <a:gd name="T56" fmla="*/ 2655 w 5630"/>
              <a:gd name="T57" fmla="*/ 1337 h 1341"/>
              <a:gd name="T58" fmla="*/ 2503 w 5630"/>
              <a:gd name="T59" fmla="*/ 1329 h 1341"/>
              <a:gd name="T60" fmla="*/ 2428 w 5630"/>
              <a:gd name="T61" fmla="*/ 1322 h 1341"/>
              <a:gd name="T62" fmla="*/ 2278 w 5630"/>
              <a:gd name="T63" fmla="*/ 1306 h 1341"/>
              <a:gd name="T64" fmla="*/ 2203 w 5630"/>
              <a:gd name="T65" fmla="*/ 1296 h 1341"/>
              <a:gd name="T66" fmla="*/ 2056 w 5630"/>
              <a:gd name="T67" fmla="*/ 1271 h 1341"/>
              <a:gd name="T68" fmla="*/ 1630 w 5630"/>
              <a:gd name="T69" fmla="*/ 1170 h 1341"/>
              <a:gd name="T70" fmla="*/ 692 w 5630"/>
              <a:gd name="T71" fmla="*/ 728 h 1341"/>
              <a:gd name="T72" fmla="*/ 602 w 5630"/>
              <a:gd name="T73" fmla="*/ 663 h 1341"/>
              <a:gd name="T74" fmla="*/ 440 w 5630"/>
              <a:gd name="T75" fmla="*/ 532 h 1341"/>
              <a:gd name="T76" fmla="*/ 155 w 5630"/>
              <a:gd name="T77" fmla="*/ 230 h 1341"/>
              <a:gd name="T78" fmla="*/ 85 w 5630"/>
              <a:gd name="T79" fmla="*/ 135 h 1341"/>
              <a:gd name="T80" fmla="*/ 0 w 5630"/>
              <a:gd name="T81" fmla="*/ 0 h 1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630" h="1341">
                <a:moveTo>
                  <a:pt x="0" y="0"/>
                </a:moveTo>
                <a:cubicBezTo>
                  <a:pt x="0" y="0"/>
                  <a:pt x="14" y="21"/>
                  <a:pt x="39" y="61"/>
                </a:cubicBezTo>
                <a:cubicBezTo>
                  <a:pt x="52" y="81"/>
                  <a:pt x="70" y="104"/>
                  <a:pt x="89" y="132"/>
                </a:cubicBezTo>
                <a:cubicBezTo>
                  <a:pt x="99" y="146"/>
                  <a:pt x="111" y="161"/>
                  <a:pt x="123" y="176"/>
                </a:cubicBezTo>
                <a:cubicBezTo>
                  <a:pt x="135" y="192"/>
                  <a:pt x="147" y="209"/>
                  <a:pt x="162" y="225"/>
                </a:cubicBezTo>
                <a:cubicBezTo>
                  <a:pt x="217" y="294"/>
                  <a:pt x="290" y="373"/>
                  <a:pt x="381" y="456"/>
                </a:cubicBezTo>
                <a:cubicBezTo>
                  <a:pt x="471" y="538"/>
                  <a:pt x="580" y="625"/>
                  <a:pt x="706" y="708"/>
                </a:cubicBezTo>
                <a:cubicBezTo>
                  <a:pt x="832" y="792"/>
                  <a:pt x="974" y="873"/>
                  <a:pt x="1131" y="945"/>
                </a:cubicBezTo>
                <a:cubicBezTo>
                  <a:pt x="1289" y="1017"/>
                  <a:pt x="1460" y="1081"/>
                  <a:pt x="1641" y="1134"/>
                </a:cubicBezTo>
                <a:cubicBezTo>
                  <a:pt x="1731" y="1161"/>
                  <a:pt x="1824" y="1184"/>
                  <a:pt x="1919" y="1205"/>
                </a:cubicBezTo>
                <a:cubicBezTo>
                  <a:pt x="1967" y="1214"/>
                  <a:pt x="2014" y="1225"/>
                  <a:pt x="2063" y="1233"/>
                </a:cubicBezTo>
                <a:cubicBezTo>
                  <a:pt x="2087" y="1237"/>
                  <a:pt x="2111" y="1241"/>
                  <a:pt x="2136" y="1245"/>
                </a:cubicBezTo>
                <a:cubicBezTo>
                  <a:pt x="2160" y="1249"/>
                  <a:pt x="2184" y="1253"/>
                  <a:pt x="2209" y="1256"/>
                </a:cubicBezTo>
                <a:cubicBezTo>
                  <a:pt x="2246" y="1261"/>
                  <a:pt x="2246" y="1261"/>
                  <a:pt x="2246" y="1261"/>
                </a:cubicBezTo>
                <a:cubicBezTo>
                  <a:pt x="2283" y="1266"/>
                  <a:pt x="2283" y="1266"/>
                  <a:pt x="2283" y="1266"/>
                </a:cubicBezTo>
                <a:cubicBezTo>
                  <a:pt x="2307" y="1269"/>
                  <a:pt x="2332" y="1272"/>
                  <a:pt x="2357" y="1275"/>
                </a:cubicBezTo>
                <a:cubicBezTo>
                  <a:pt x="2382" y="1277"/>
                  <a:pt x="2406" y="1279"/>
                  <a:pt x="2431" y="1281"/>
                </a:cubicBezTo>
                <a:cubicBezTo>
                  <a:pt x="2469" y="1285"/>
                  <a:pt x="2469" y="1285"/>
                  <a:pt x="2469" y="1285"/>
                </a:cubicBezTo>
                <a:cubicBezTo>
                  <a:pt x="2506" y="1287"/>
                  <a:pt x="2506" y="1287"/>
                  <a:pt x="2506" y="1287"/>
                </a:cubicBezTo>
                <a:cubicBezTo>
                  <a:pt x="2531" y="1289"/>
                  <a:pt x="2556" y="1291"/>
                  <a:pt x="2581" y="1292"/>
                </a:cubicBezTo>
                <a:cubicBezTo>
                  <a:pt x="2606" y="1294"/>
                  <a:pt x="2631" y="1294"/>
                  <a:pt x="2657" y="1295"/>
                </a:cubicBezTo>
                <a:cubicBezTo>
                  <a:pt x="2707" y="1298"/>
                  <a:pt x="2757" y="1297"/>
                  <a:pt x="2807" y="1298"/>
                </a:cubicBezTo>
                <a:cubicBezTo>
                  <a:pt x="2832" y="1299"/>
                  <a:pt x="2858" y="1298"/>
                  <a:pt x="2883" y="1298"/>
                </a:cubicBezTo>
                <a:cubicBezTo>
                  <a:pt x="2908" y="1297"/>
                  <a:pt x="2933" y="1298"/>
                  <a:pt x="2958" y="1296"/>
                </a:cubicBezTo>
                <a:cubicBezTo>
                  <a:pt x="3008" y="1294"/>
                  <a:pt x="3059" y="1293"/>
                  <a:pt x="3109" y="1289"/>
                </a:cubicBezTo>
                <a:cubicBezTo>
                  <a:pt x="3209" y="1284"/>
                  <a:pt x="3308" y="1273"/>
                  <a:pt x="3406" y="1261"/>
                </a:cubicBezTo>
                <a:cubicBezTo>
                  <a:pt x="3602" y="1234"/>
                  <a:pt x="3794" y="1195"/>
                  <a:pt x="3975" y="1143"/>
                </a:cubicBezTo>
                <a:cubicBezTo>
                  <a:pt x="4066" y="1118"/>
                  <a:pt x="4154" y="1088"/>
                  <a:pt x="4240" y="1058"/>
                </a:cubicBezTo>
                <a:cubicBezTo>
                  <a:pt x="4282" y="1042"/>
                  <a:pt x="4324" y="1027"/>
                  <a:pt x="4365" y="1010"/>
                </a:cubicBezTo>
                <a:cubicBezTo>
                  <a:pt x="4386" y="1001"/>
                  <a:pt x="4406" y="993"/>
                  <a:pt x="4426" y="985"/>
                </a:cubicBezTo>
                <a:cubicBezTo>
                  <a:pt x="4446" y="976"/>
                  <a:pt x="4466" y="967"/>
                  <a:pt x="4486" y="958"/>
                </a:cubicBezTo>
                <a:cubicBezTo>
                  <a:pt x="4644" y="888"/>
                  <a:pt x="4787" y="808"/>
                  <a:pt x="4914" y="726"/>
                </a:cubicBezTo>
                <a:cubicBezTo>
                  <a:pt x="5041" y="644"/>
                  <a:pt x="5151" y="559"/>
                  <a:pt x="5242" y="477"/>
                </a:cubicBezTo>
                <a:cubicBezTo>
                  <a:pt x="5334" y="396"/>
                  <a:pt x="5408" y="318"/>
                  <a:pt x="5465" y="250"/>
                </a:cubicBezTo>
                <a:cubicBezTo>
                  <a:pt x="5479" y="234"/>
                  <a:pt x="5492" y="217"/>
                  <a:pt x="5504" y="202"/>
                </a:cubicBezTo>
                <a:cubicBezTo>
                  <a:pt x="5516" y="186"/>
                  <a:pt x="5528" y="172"/>
                  <a:pt x="5539" y="158"/>
                </a:cubicBezTo>
                <a:cubicBezTo>
                  <a:pt x="5559" y="131"/>
                  <a:pt x="5577" y="107"/>
                  <a:pt x="5590" y="88"/>
                </a:cubicBezTo>
                <a:cubicBezTo>
                  <a:pt x="5616" y="48"/>
                  <a:pt x="5630" y="27"/>
                  <a:pt x="5630" y="27"/>
                </a:cubicBezTo>
                <a:cubicBezTo>
                  <a:pt x="5630" y="27"/>
                  <a:pt x="5617" y="49"/>
                  <a:pt x="5592" y="89"/>
                </a:cubicBezTo>
                <a:cubicBezTo>
                  <a:pt x="5579" y="109"/>
                  <a:pt x="5562" y="133"/>
                  <a:pt x="5543" y="161"/>
                </a:cubicBezTo>
                <a:cubicBezTo>
                  <a:pt x="5533" y="176"/>
                  <a:pt x="5521" y="190"/>
                  <a:pt x="5510" y="206"/>
                </a:cubicBezTo>
                <a:cubicBezTo>
                  <a:pt x="5498" y="222"/>
                  <a:pt x="5485" y="239"/>
                  <a:pt x="5471" y="255"/>
                </a:cubicBezTo>
                <a:cubicBezTo>
                  <a:pt x="5416" y="325"/>
                  <a:pt x="5343" y="405"/>
                  <a:pt x="5253" y="489"/>
                </a:cubicBezTo>
                <a:cubicBezTo>
                  <a:pt x="5230" y="510"/>
                  <a:pt x="5206" y="531"/>
                  <a:pt x="5182" y="553"/>
                </a:cubicBezTo>
                <a:cubicBezTo>
                  <a:pt x="5157" y="574"/>
                  <a:pt x="5131" y="596"/>
                  <a:pt x="5104" y="618"/>
                </a:cubicBezTo>
                <a:cubicBezTo>
                  <a:pt x="5076" y="639"/>
                  <a:pt x="5049" y="661"/>
                  <a:pt x="5019" y="682"/>
                </a:cubicBezTo>
                <a:cubicBezTo>
                  <a:pt x="4989" y="703"/>
                  <a:pt x="4959" y="726"/>
                  <a:pt x="4927" y="746"/>
                </a:cubicBezTo>
                <a:cubicBezTo>
                  <a:pt x="4801" y="831"/>
                  <a:pt x="4658" y="914"/>
                  <a:pt x="4499" y="987"/>
                </a:cubicBezTo>
                <a:cubicBezTo>
                  <a:pt x="4479" y="996"/>
                  <a:pt x="4459" y="1005"/>
                  <a:pt x="4439" y="1014"/>
                </a:cubicBezTo>
                <a:cubicBezTo>
                  <a:pt x="4419" y="1023"/>
                  <a:pt x="4398" y="1032"/>
                  <a:pt x="4378" y="1040"/>
                </a:cubicBezTo>
                <a:cubicBezTo>
                  <a:pt x="4337" y="1059"/>
                  <a:pt x="4294" y="1074"/>
                  <a:pt x="4252" y="1091"/>
                </a:cubicBezTo>
                <a:cubicBezTo>
                  <a:pt x="4166" y="1123"/>
                  <a:pt x="4077" y="1153"/>
                  <a:pt x="3985" y="1179"/>
                </a:cubicBezTo>
                <a:cubicBezTo>
                  <a:pt x="3803" y="1232"/>
                  <a:pt x="3609" y="1272"/>
                  <a:pt x="3411" y="1300"/>
                </a:cubicBezTo>
                <a:cubicBezTo>
                  <a:pt x="3312" y="1313"/>
                  <a:pt x="3212" y="1325"/>
                  <a:pt x="3111" y="1331"/>
                </a:cubicBezTo>
                <a:cubicBezTo>
                  <a:pt x="3061" y="1335"/>
                  <a:pt x="3010" y="1336"/>
                  <a:pt x="2959" y="1339"/>
                </a:cubicBezTo>
                <a:cubicBezTo>
                  <a:pt x="2934" y="1340"/>
                  <a:pt x="2909" y="1340"/>
                  <a:pt x="2883" y="1340"/>
                </a:cubicBezTo>
                <a:cubicBezTo>
                  <a:pt x="2858" y="1340"/>
                  <a:pt x="2833" y="1341"/>
                  <a:pt x="2807" y="1341"/>
                </a:cubicBezTo>
                <a:cubicBezTo>
                  <a:pt x="2756" y="1340"/>
                  <a:pt x="2706" y="1340"/>
                  <a:pt x="2655" y="1337"/>
                </a:cubicBezTo>
                <a:cubicBezTo>
                  <a:pt x="2630" y="1336"/>
                  <a:pt x="2604" y="1335"/>
                  <a:pt x="2579" y="1334"/>
                </a:cubicBezTo>
                <a:cubicBezTo>
                  <a:pt x="2554" y="1332"/>
                  <a:pt x="2528" y="1330"/>
                  <a:pt x="2503" y="1329"/>
                </a:cubicBezTo>
                <a:cubicBezTo>
                  <a:pt x="2465" y="1326"/>
                  <a:pt x="2465" y="1326"/>
                  <a:pt x="2465" y="1326"/>
                </a:cubicBezTo>
                <a:cubicBezTo>
                  <a:pt x="2428" y="1322"/>
                  <a:pt x="2428" y="1322"/>
                  <a:pt x="2428" y="1322"/>
                </a:cubicBezTo>
                <a:cubicBezTo>
                  <a:pt x="2403" y="1320"/>
                  <a:pt x="2378" y="1317"/>
                  <a:pt x="2352" y="1315"/>
                </a:cubicBezTo>
                <a:cubicBezTo>
                  <a:pt x="2327" y="1312"/>
                  <a:pt x="2303" y="1309"/>
                  <a:pt x="2278" y="1306"/>
                </a:cubicBezTo>
                <a:cubicBezTo>
                  <a:pt x="2240" y="1301"/>
                  <a:pt x="2240" y="1301"/>
                  <a:pt x="2240" y="1301"/>
                </a:cubicBezTo>
                <a:cubicBezTo>
                  <a:pt x="2203" y="1296"/>
                  <a:pt x="2203" y="1296"/>
                  <a:pt x="2203" y="1296"/>
                </a:cubicBezTo>
                <a:cubicBezTo>
                  <a:pt x="2179" y="1292"/>
                  <a:pt x="2154" y="1288"/>
                  <a:pt x="2129" y="1284"/>
                </a:cubicBezTo>
                <a:cubicBezTo>
                  <a:pt x="2105" y="1280"/>
                  <a:pt x="2080" y="1276"/>
                  <a:pt x="2056" y="1271"/>
                </a:cubicBezTo>
                <a:cubicBezTo>
                  <a:pt x="2007" y="1263"/>
                  <a:pt x="1959" y="1252"/>
                  <a:pt x="1911" y="1242"/>
                </a:cubicBezTo>
                <a:cubicBezTo>
                  <a:pt x="1815" y="1221"/>
                  <a:pt x="1721" y="1198"/>
                  <a:pt x="1630" y="1170"/>
                </a:cubicBezTo>
                <a:cubicBezTo>
                  <a:pt x="1447" y="1116"/>
                  <a:pt x="1276" y="1048"/>
                  <a:pt x="1118" y="973"/>
                </a:cubicBezTo>
                <a:cubicBezTo>
                  <a:pt x="961" y="898"/>
                  <a:pt x="818" y="814"/>
                  <a:pt x="692" y="728"/>
                </a:cubicBezTo>
                <a:cubicBezTo>
                  <a:pt x="677" y="718"/>
                  <a:pt x="661" y="707"/>
                  <a:pt x="646" y="696"/>
                </a:cubicBezTo>
                <a:cubicBezTo>
                  <a:pt x="631" y="685"/>
                  <a:pt x="616" y="674"/>
                  <a:pt x="602" y="663"/>
                </a:cubicBezTo>
                <a:cubicBezTo>
                  <a:pt x="572" y="641"/>
                  <a:pt x="545" y="619"/>
                  <a:pt x="517" y="598"/>
                </a:cubicBezTo>
                <a:cubicBezTo>
                  <a:pt x="491" y="575"/>
                  <a:pt x="465" y="554"/>
                  <a:pt x="440" y="532"/>
                </a:cubicBezTo>
                <a:cubicBezTo>
                  <a:pt x="416" y="510"/>
                  <a:pt x="392" y="489"/>
                  <a:pt x="370" y="467"/>
                </a:cubicBezTo>
                <a:cubicBezTo>
                  <a:pt x="281" y="381"/>
                  <a:pt x="209" y="301"/>
                  <a:pt x="155" y="230"/>
                </a:cubicBezTo>
                <a:cubicBezTo>
                  <a:pt x="141" y="213"/>
                  <a:pt x="129" y="196"/>
                  <a:pt x="117" y="180"/>
                </a:cubicBezTo>
                <a:cubicBezTo>
                  <a:pt x="106" y="164"/>
                  <a:pt x="95" y="150"/>
                  <a:pt x="85" y="135"/>
                </a:cubicBezTo>
                <a:cubicBezTo>
                  <a:pt x="66" y="106"/>
                  <a:pt x="49" y="82"/>
                  <a:pt x="37" y="62"/>
                </a:cubicBezTo>
                <a:cubicBezTo>
                  <a:pt x="13" y="22"/>
                  <a:pt x="0" y="0"/>
                  <a:pt x="0" y="0"/>
                </a:cubicBez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309" name="Freeform 10"/>
          <p:cNvSpPr>
            <a:spLocks/>
          </p:cNvSpPr>
          <p:nvPr/>
        </p:nvSpPr>
        <p:spPr bwMode="auto">
          <a:xfrm>
            <a:off x="5488508" y="31698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310" name="Freeform 11"/>
          <p:cNvSpPr>
            <a:spLocks noEditPoints="1"/>
          </p:cNvSpPr>
          <p:nvPr/>
        </p:nvSpPr>
        <p:spPr bwMode="auto">
          <a:xfrm>
            <a:off x="2898809" y="2446991"/>
            <a:ext cx="2821783" cy="838292"/>
          </a:xfrm>
          <a:custGeom>
            <a:avLst/>
            <a:gdLst>
              <a:gd name="T0" fmla="*/ 6021 w 6022"/>
              <a:gd name="T1" fmla="*/ 1363 h 1789"/>
              <a:gd name="T2" fmla="*/ 6011 w 6022"/>
              <a:gd name="T3" fmla="*/ 1353 h 1789"/>
              <a:gd name="T4" fmla="*/ 5996 w 6022"/>
              <a:gd name="T5" fmla="*/ 1354 h 1789"/>
              <a:gd name="T6" fmla="*/ 5863 w 6022"/>
              <a:gd name="T7" fmla="*/ 1390 h 1789"/>
              <a:gd name="T8" fmla="*/ 5820 w 6022"/>
              <a:gd name="T9" fmla="*/ 1322 h 1789"/>
              <a:gd name="T10" fmla="*/ 5776 w 6022"/>
              <a:gd name="T11" fmla="*/ 1255 h 1789"/>
              <a:gd name="T12" fmla="*/ 5728 w 6022"/>
              <a:gd name="T13" fmla="*/ 1190 h 1789"/>
              <a:gd name="T14" fmla="*/ 5662 w 6022"/>
              <a:gd name="T15" fmla="*/ 1106 h 1789"/>
              <a:gd name="T16" fmla="*/ 5318 w 6022"/>
              <a:gd name="T17" fmla="*/ 770 h 1789"/>
              <a:gd name="T18" fmla="*/ 4586 w 6022"/>
              <a:gd name="T19" fmla="*/ 331 h 1789"/>
              <a:gd name="T20" fmla="*/ 3771 w 6022"/>
              <a:gd name="T21" fmla="*/ 79 h 1789"/>
              <a:gd name="T22" fmla="*/ 2921 w 6022"/>
              <a:gd name="T23" fmla="*/ 0 h 1789"/>
              <a:gd name="T24" fmla="*/ 2073 w 6022"/>
              <a:gd name="T25" fmla="*/ 87 h 1789"/>
              <a:gd name="T26" fmla="*/ 886 w 6022"/>
              <a:gd name="T27" fmla="*/ 551 h 1789"/>
              <a:gd name="T28" fmla="*/ 240 w 6022"/>
              <a:gd name="T29" fmla="*/ 1102 h 1789"/>
              <a:gd name="T30" fmla="*/ 252 w 6022"/>
              <a:gd name="T31" fmla="*/ 1112 h 1789"/>
              <a:gd name="T32" fmla="*/ 905 w 6022"/>
              <a:gd name="T33" fmla="*/ 583 h 1789"/>
              <a:gd name="T34" fmla="*/ 1675 w 6022"/>
              <a:gd name="T35" fmla="*/ 245 h 1789"/>
              <a:gd name="T36" fmla="*/ 2501 w 6022"/>
              <a:gd name="T37" fmla="*/ 83 h 1789"/>
              <a:gd name="T38" fmla="*/ 3342 w 6022"/>
              <a:gd name="T39" fmla="*/ 83 h 1789"/>
              <a:gd name="T40" fmla="*/ 4562 w 6022"/>
              <a:gd name="T41" fmla="*/ 386 h 1789"/>
              <a:gd name="T42" fmla="*/ 5286 w 6022"/>
              <a:gd name="T43" fmla="*/ 810 h 1789"/>
              <a:gd name="T44" fmla="*/ 5629 w 6022"/>
              <a:gd name="T45" fmla="*/ 1134 h 1789"/>
              <a:gd name="T46" fmla="*/ 5696 w 6022"/>
              <a:gd name="T47" fmla="*/ 1215 h 1789"/>
              <a:gd name="T48" fmla="*/ 5744 w 6022"/>
              <a:gd name="T49" fmla="*/ 1278 h 1789"/>
              <a:gd name="T50" fmla="*/ 5789 w 6022"/>
              <a:gd name="T51" fmla="*/ 1342 h 1789"/>
              <a:gd name="T52" fmla="*/ 5832 w 6022"/>
              <a:gd name="T53" fmla="*/ 1408 h 1789"/>
              <a:gd name="T54" fmla="*/ 5842 w 6022"/>
              <a:gd name="T55" fmla="*/ 1425 h 1789"/>
              <a:gd name="T56" fmla="*/ 5844 w 6022"/>
              <a:gd name="T57" fmla="*/ 1427 h 1789"/>
              <a:gd name="T58" fmla="*/ 5853 w 6022"/>
              <a:gd name="T59" fmla="*/ 1444 h 1789"/>
              <a:gd name="T60" fmla="*/ 5987 w 6022"/>
              <a:gd name="T61" fmla="*/ 1392 h 1789"/>
              <a:gd name="T62" fmla="*/ 5974 w 6022"/>
              <a:gd name="T63" fmla="*/ 1467 h 1789"/>
              <a:gd name="T64" fmla="*/ 5938 w 6022"/>
              <a:gd name="T65" fmla="*/ 1678 h 1789"/>
              <a:gd name="T66" fmla="*/ 5925 w 6022"/>
              <a:gd name="T67" fmla="*/ 1757 h 1789"/>
              <a:gd name="T68" fmla="*/ 5725 w 6022"/>
              <a:gd name="T69" fmla="*/ 1656 h 1789"/>
              <a:gd name="T70" fmla="*/ 5571 w 6022"/>
              <a:gd name="T71" fmla="*/ 1573 h 1789"/>
              <a:gd name="T72" fmla="*/ 5533 w 6022"/>
              <a:gd name="T73" fmla="*/ 1552 h 1789"/>
              <a:gd name="T74" fmla="*/ 5528 w 6022"/>
              <a:gd name="T75" fmla="*/ 1548 h 1789"/>
              <a:gd name="T76" fmla="*/ 5528 w 6022"/>
              <a:gd name="T77" fmla="*/ 1548 h 1789"/>
              <a:gd name="T78" fmla="*/ 5527 w 6022"/>
              <a:gd name="T79" fmla="*/ 1544 h 1789"/>
              <a:gd name="T80" fmla="*/ 5522 w 6022"/>
              <a:gd name="T81" fmla="*/ 1550 h 1789"/>
              <a:gd name="T82" fmla="*/ 5530 w 6022"/>
              <a:gd name="T83" fmla="*/ 1556 h 1789"/>
              <a:gd name="T84" fmla="*/ 5568 w 6022"/>
              <a:gd name="T85" fmla="*/ 1579 h 1789"/>
              <a:gd name="T86" fmla="*/ 5719 w 6022"/>
              <a:gd name="T87" fmla="*/ 1668 h 1789"/>
              <a:gd name="T88" fmla="*/ 5925 w 6022"/>
              <a:gd name="T89" fmla="*/ 1788 h 1789"/>
              <a:gd name="T90" fmla="*/ 5939 w 6022"/>
              <a:gd name="T91" fmla="*/ 1784 h 1789"/>
              <a:gd name="T92" fmla="*/ 5942 w 6022"/>
              <a:gd name="T93" fmla="*/ 1776 h 1789"/>
              <a:gd name="T94" fmla="*/ 5945 w 6022"/>
              <a:gd name="T95" fmla="*/ 1760 h 1789"/>
              <a:gd name="T96" fmla="*/ 5961 w 6022"/>
              <a:gd name="T97" fmla="*/ 1681 h 1789"/>
              <a:gd name="T98" fmla="*/ 6003 w 6022"/>
              <a:gd name="T99" fmla="*/ 1472 h 1789"/>
              <a:gd name="T100" fmla="*/ 6018 w 6022"/>
              <a:gd name="T101" fmla="*/ 1393 h 1789"/>
              <a:gd name="T102" fmla="*/ 6021 w 6022"/>
              <a:gd name="T103" fmla="*/ 1377 h 1789"/>
              <a:gd name="T104" fmla="*/ 6022 w 6022"/>
              <a:gd name="T105" fmla="*/ 1373 h 1789"/>
              <a:gd name="T106" fmla="*/ 6022 w 6022"/>
              <a:gd name="T107" fmla="*/ 1366 h 1789"/>
              <a:gd name="T108" fmla="*/ 5931 w 6022"/>
              <a:gd name="T109" fmla="*/ 1770 h 1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022" h="1789">
                <a:moveTo>
                  <a:pt x="6022" y="1366"/>
                </a:moveTo>
                <a:cubicBezTo>
                  <a:pt x="6022" y="1365"/>
                  <a:pt x="6022" y="1364"/>
                  <a:pt x="6021" y="1363"/>
                </a:cubicBezTo>
                <a:cubicBezTo>
                  <a:pt x="6021" y="1362"/>
                  <a:pt x="6020" y="1361"/>
                  <a:pt x="6019" y="1360"/>
                </a:cubicBezTo>
                <a:cubicBezTo>
                  <a:pt x="6018" y="1357"/>
                  <a:pt x="6015" y="1354"/>
                  <a:pt x="6011" y="1353"/>
                </a:cubicBezTo>
                <a:cubicBezTo>
                  <a:pt x="6005" y="1351"/>
                  <a:pt x="6001" y="1352"/>
                  <a:pt x="5999" y="1353"/>
                </a:cubicBezTo>
                <a:cubicBezTo>
                  <a:pt x="5998" y="1353"/>
                  <a:pt x="5997" y="1353"/>
                  <a:pt x="5996" y="1354"/>
                </a:cubicBezTo>
                <a:cubicBezTo>
                  <a:pt x="5869" y="1400"/>
                  <a:pt x="5869" y="1400"/>
                  <a:pt x="5869" y="1400"/>
                </a:cubicBezTo>
                <a:cubicBezTo>
                  <a:pt x="5863" y="1390"/>
                  <a:pt x="5863" y="1390"/>
                  <a:pt x="5863" y="1390"/>
                </a:cubicBezTo>
                <a:cubicBezTo>
                  <a:pt x="5849" y="1367"/>
                  <a:pt x="5849" y="1367"/>
                  <a:pt x="5849" y="1367"/>
                </a:cubicBezTo>
                <a:cubicBezTo>
                  <a:pt x="5839" y="1352"/>
                  <a:pt x="5831" y="1336"/>
                  <a:pt x="5820" y="1322"/>
                </a:cubicBezTo>
                <a:cubicBezTo>
                  <a:pt x="5791" y="1277"/>
                  <a:pt x="5791" y="1277"/>
                  <a:pt x="5791" y="1277"/>
                </a:cubicBezTo>
                <a:cubicBezTo>
                  <a:pt x="5776" y="1255"/>
                  <a:pt x="5776" y="1255"/>
                  <a:pt x="5776" y="1255"/>
                </a:cubicBezTo>
                <a:cubicBezTo>
                  <a:pt x="5760" y="1233"/>
                  <a:pt x="5760" y="1233"/>
                  <a:pt x="5760" y="1233"/>
                </a:cubicBezTo>
                <a:cubicBezTo>
                  <a:pt x="5728" y="1190"/>
                  <a:pt x="5728" y="1190"/>
                  <a:pt x="5728" y="1190"/>
                </a:cubicBezTo>
                <a:cubicBezTo>
                  <a:pt x="5718" y="1176"/>
                  <a:pt x="5706" y="1162"/>
                  <a:pt x="5695" y="1148"/>
                </a:cubicBezTo>
                <a:cubicBezTo>
                  <a:pt x="5684" y="1134"/>
                  <a:pt x="5673" y="1120"/>
                  <a:pt x="5662" y="1106"/>
                </a:cubicBezTo>
                <a:cubicBezTo>
                  <a:pt x="5626" y="1066"/>
                  <a:pt x="5626" y="1066"/>
                  <a:pt x="5626" y="1066"/>
                </a:cubicBezTo>
                <a:cubicBezTo>
                  <a:pt x="5532" y="959"/>
                  <a:pt x="5429" y="860"/>
                  <a:pt x="5318" y="770"/>
                </a:cubicBezTo>
                <a:cubicBezTo>
                  <a:pt x="5207" y="680"/>
                  <a:pt x="5089" y="599"/>
                  <a:pt x="4967" y="526"/>
                </a:cubicBezTo>
                <a:cubicBezTo>
                  <a:pt x="4844" y="453"/>
                  <a:pt x="4717" y="388"/>
                  <a:pt x="4586" y="331"/>
                </a:cubicBezTo>
                <a:cubicBezTo>
                  <a:pt x="4456" y="274"/>
                  <a:pt x="4322" y="224"/>
                  <a:pt x="4185" y="183"/>
                </a:cubicBezTo>
                <a:cubicBezTo>
                  <a:pt x="4049" y="141"/>
                  <a:pt x="3911" y="106"/>
                  <a:pt x="3771" y="79"/>
                </a:cubicBezTo>
                <a:cubicBezTo>
                  <a:pt x="3631" y="52"/>
                  <a:pt x="3490" y="32"/>
                  <a:pt x="3348" y="19"/>
                </a:cubicBezTo>
                <a:cubicBezTo>
                  <a:pt x="3206" y="6"/>
                  <a:pt x="3063" y="0"/>
                  <a:pt x="2921" y="0"/>
                </a:cubicBezTo>
                <a:cubicBezTo>
                  <a:pt x="2779" y="1"/>
                  <a:pt x="2636" y="8"/>
                  <a:pt x="2495" y="23"/>
                </a:cubicBezTo>
                <a:cubicBezTo>
                  <a:pt x="2353" y="37"/>
                  <a:pt x="2212" y="59"/>
                  <a:pt x="2073" y="87"/>
                </a:cubicBezTo>
                <a:cubicBezTo>
                  <a:pt x="1794" y="144"/>
                  <a:pt x="1521" y="232"/>
                  <a:pt x="1262" y="349"/>
                </a:cubicBezTo>
                <a:cubicBezTo>
                  <a:pt x="1132" y="408"/>
                  <a:pt x="1006" y="476"/>
                  <a:pt x="886" y="551"/>
                </a:cubicBezTo>
                <a:cubicBezTo>
                  <a:pt x="765" y="626"/>
                  <a:pt x="649" y="709"/>
                  <a:pt x="541" y="801"/>
                </a:cubicBezTo>
                <a:cubicBezTo>
                  <a:pt x="432" y="893"/>
                  <a:pt x="332" y="994"/>
                  <a:pt x="240" y="1102"/>
                </a:cubicBezTo>
                <a:cubicBezTo>
                  <a:pt x="149" y="1211"/>
                  <a:pt x="68" y="1328"/>
                  <a:pt x="0" y="1452"/>
                </a:cubicBezTo>
                <a:cubicBezTo>
                  <a:pt x="73" y="1331"/>
                  <a:pt x="158" y="1218"/>
                  <a:pt x="252" y="1112"/>
                </a:cubicBezTo>
                <a:cubicBezTo>
                  <a:pt x="345" y="1007"/>
                  <a:pt x="448" y="910"/>
                  <a:pt x="558" y="822"/>
                </a:cubicBezTo>
                <a:cubicBezTo>
                  <a:pt x="668" y="734"/>
                  <a:pt x="784" y="654"/>
                  <a:pt x="905" y="583"/>
                </a:cubicBezTo>
                <a:cubicBezTo>
                  <a:pt x="1026" y="511"/>
                  <a:pt x="1152" y="448"/>
                  <a:pt x="1280" y="391"/>
                </a:cubicBezTo>
                <a:cubicBezTo>
                  <a:pt x="1409" y="335"/>
                  <a:pt x="1541" y="286"/>
                  <a:pt x="1675" y="245"/>
                </a:cubicBezTo>
                <a:cubicBezTo>
                  <a:pt x="1810" y="204"/>
                  <a:pt x="1946" y="170"/>
                  <a:pt x="2084" y="143"/>
                </a:cubicBezTo>
                <a:cubicBezTo>
                  <a:pt x="2222" y="116"/>
                  <a:pt x="2361" y="96"/>
                  <a:pt x="2501" y="83"/>
                </a:cubicBezTo>
                <a:cubicBezTo>
                  <a:pt x="2640" y="70"/>
                  <a:pt x="2781" y="63"/>
                  <a:pt x="2921" y="63"/>
                </a:cubicBezTo>
                <a:cubicBezTo>
                  <a:pt x="3062" y="63"/>
                  <a:pt x="3202" y="70"/>
                  <a:pt x="3342" y="83"/>
                </a:cubicBezTo>
                <a:cubicBezTo>
                  <a:pt x="3482" y="96"/>
                  <a:pt x="3621" y="115"/>
                  <a:pt x="3759" y="142"/>
                </a:cubicBezTo>
                <a:cubicBezTo>
                  <a:pt x="4034" y="195"/>
                  <a:pt x="4304" y="276"/>
                  <a:pt x="4562" y="386"/>
                </a:cubicBezTo>
                <a:cubicBezTo>
                  <a:pt x="4691" y="441"/>
                  <a:pt x="4817" y="504"/>
                  <a:pt x="4938" y="574"/>
                </a:cubicBezTo>
                <a:cubicBezTo>
                  <a:pt x="5059" y="645"/>
                  <a:pt x="5176" y="723"/>
                  <a:pt x="5286" y="810"/>
                </a:cubicBezTo>
                <a:cubicBezTo>
                  <a:pt x="5396" y="896"/>
                  <a:pt x="5499" y="992"/>
                  <a:pt x="5593" y="1095"/>
                </a:cubicBezTo>
                <a:cubicBezTo>
                  <a:pt x="5629" y="1134"/>
                  <a:pt x="5629" y="1134"/>
                  <a:pt x="5629" y="1134"/>
                </a:cubicBezTo>
                <a:cubicBezTo>
                  <a:pt x="5640" y="1148"/>
                  <a:pt x="5651" y="1161"/>
                  <a:pt x="5663" y="1175"/>
                </a:cubicBezTo>
                <a:cubicBezTo>
                  <a:pt x="5674" y="1188"/>
                  <a:pt x="5685" y="1201"/>
                  <a:pt x="5696" y="1215"/>
                </a:cubicBezTo>
                <a:cubicBezTo>
                  <a:pt x="5728" y="1257"/>
                  <a:pt x="5728" y="1257"/>
                  <a:pt x="5728" y="1257"/>
                </a:cubicBezTo>
                <a:cubicBezTo>
                  <a:pt x="5744" y="1278"/>
                  <a:pt x="5744" y="1278"/>
                  <a:pt x="5744" y="1278"/>
                </a:cubicBezTo>
                <a:cubicBezTo>
                  <a:pt x="5759" y="1299"/>
                  <a:pt x="5759" y="1299"/>
                  <a:pt x="5759" y="1299"/>
                </a:cubicBezTo>
                <a:cubicBezTo>
                  <a:pt x="5789" y="1342"/>
                  <a:pt x="5789" y="1342"/>
                  <a:pt x="5789" y="1342"/>
                </a:cubicBezTo>
                <a:cubicBezTo>
                  <a:pt x="5799" y="1356"/>
                  <a:pt x="5808" y="1372"/>
                  <a:pt x="5818" y="1386"/>
                </a:cubicBezTo>
                <a:cubicBezTo>
                  <a:pt x="5832" y="1408"/>
                  <a:pt x="5832" y="1408"/>
                  <a:pt x="5832" y="1408"/>
                </a:cubicBezTo>
                <a:cubicBezTo>
                  <a:pt x="5839" y="1420"/>
                  <a:pt x="5839" y="1420"/>
                  <a:pt x="5839" y="1420"/>
                </a:cubicBezTo>
                <a:cubicBezTo>
                  <a:pt x="5842" y="1425"/>
                  <a:pt x="5842" y="1425"/>
                  <a:pt x="5842" y="1425"/>
                </a:cubicBezTo>
                <a:cubicBezTo>
                  <a:pt x="5843" y="1426"/>
                  <a:pt x="5843" y="1426"/>
                  <a:pt x="5843" y="1426"/>
                </a:cubicBezTo>
                <a:cubicBezTo>
                  <a:pt x="5843" y="1426"/>
                  <a:pt x="5844" y="1427"/>
                  <a:pt x="5844" y="1427"/>
                </a:cubicBezTo>
                <a:cubicBezTo>
                  <a:pt x="5845" y="1430"/>
                  <a:pt x="5845" y="1430"/>
                  <a:pt x="5845" y="1430"/>
                </a:cubicBezTo>
                <a:cubicBezTo>
                  <a:pt x="5853" y="1444"/>
                  <a:pt x="5853" y="1444"/>
                  <a:pt x="5853" y="1444"/>
                </a:cubicBezTo>
                <a:cubicBezTo>
                  <a:pt x="5867" y="1438"/>
                  <a:pt x="5867" y="1438"/>
                  <a:pt x="5867" y="1438"/>
                </a:cubicBezTo>
                <a:cubicBezTo>
                  <a:pt x="5987" y="1392"/>
                  <a:pt x="5987" y="1392"/>
                  <a:pt x="5987" y="1392"/>
                </a:cubicBezTo>
                <a:cubicBezTo>
                  <a:pt x="5983" y="1414"/>
                  <a:pt x="5983" y="1414"/>
                  <a:pt x="5983" y="1414"/>
                </a:cubicBezTo>
                <a:cubicBezTo>
                  <a:pt x="5974" y="1467"/>
                  <a:pt x="5974" y="1467"/>
                  <a:pt x="5974" y="1467"/>
                </a:cubicBezTo>
                <a:cubicBezTo>
                  <a:pt x="5956" y="1572"/>
                  <a:pt x="5956" y="1572"/>
                  <a:pt x="5956" y="1572"/>
                </a:cubicBezTo>
                <a:cubicBezTo>
                  <a:pt x="5938" y="1678"/>
                  <a:pt x="5938" y="1678"/>
                  <a:pt x="5938" y="1678"/>
                </a:cubicBezTo>
                <a:cubicBezTo>
                  <a:pt x="5929" y="1730"/>
                  <a:pt x="5929" y="1730"/>
                  <a:pt x="5929" y="1730"/>
                </a:cubicBezTo>
                <a:cubicBezTo>
                  <a:pt x="5925" y="1757"/>
                  <a:pt x="5925" y="1757"/>
                  <a:pt x="5925" y="1757"/>
                </a:cubicBezTo>
                <a:cubicBezTo>
                  <a:pt x="5923" y="1765"/>
                  <a:pt x="5923" y="1765"/>
                  <a:pt x="5923" y="1765"/>
                </a:cubicBezTo>
                <a:cubicBezTo>
                  <a:pt x="5725" y="1656"/>
                  <a:pt x="5725" y="1656"/>
                  <a:pt x="5725" y="1656"/>
                </a:cubicBezTo>
                <a:cubicBezTo>
                  <a:pt x="5623" y="1601"/>
                  <a:pt x="5623" y="1601"/>
                  <a:pt x="5623" y="1601"/>
                </a:cubicBezTo>
                <a:cubicBezTo>
                  <a:pt x="5571" y="1573"/>
                  <a:pt x="5571" y="1573"/>
                  <a:pt x="5571" y="1573"/>
                </a:cubicBezTo>
                <a:cubicBezTo>
                  <a:pt x="5546" y="1559"/>
                  <a:pt x="5546" y="1559"/>
                  <a:pt x="5546" y="1559"/>
                </a:cubicBezTo>
                <a:cubicBezTo>
                  <a:pt x="5533" y="1552"/>
                  <a:pt x="5533" y="1552"/>
                  <a:pt x="5533" y="1552"/>
                </a:cubicBezTo>
                <a:cubicBezTo>
                  <a:pt x="5527" y="1549"/>
                  <a:pt x="5527" y="1549"/>
                  <a:pt x="5527" y="1549"/>
                </a:cubicBezTo>
                <a:cubicBezTo>
                  <a:pt x="5527" y="1549"/>
                  <a:pt x="5528" y="1548"/>
                  <a:pt x="5528" y="1548"/>
                </a:cubicBezTo>
                <a:cubicBezTo>
                  <a:pt x="5528" y="1548"/>
                  <a:pt x="5528" y="1548"/>
                  <a:pt x="5528" y="1548"/>
                </a:cubicBezTo>
                <a:cubicBezTo>
                  <a:pt x="5528" y="1548"/>
                  <a:pt x="5528" y="1548"/>
                  <a:pt x="5528" y="1548"/>
                </a:cubicBezTo>
                <a:cubicBezTo>
                  <a:pt x="5639" y="1505"/>
                  <a:pt x="5639" y="1505"/>
                  <a:pt x="5639" y="1505"/>
                </a:cubicBezTo>
                <a:cubicBezTo>
                  <a:pt x="5527" y="1544"/>
                  <a:pt x="5527" y="1544"/>
                  <a:pt x="5527" y="1544"/>
                </a:cubicBezTo>
                <a:cubicBezTo>
                  <a:pt x="5525" y="1544"/>
                  <a:pt x="5524" y="1545"/>
                  <a:pt x="5523" y="1546"/>
                </a:cubicBezTo>
                <a:cubicBezTo>
                  <a:pt x="5522" y="1546"/>
                  <a:pt x="5521" y="1548"/>
                  <a:pt x="5522" y="1550"/>
                </a:cubicBezTo>
                <a:cubicBezTo>
                  <a:pt x="5522" y="1551"/>
                  <a:pt x="5523" y="1552"/>
                  <a:pt x="5524" y="1553"/>
                </a:cubicBezTo>
                <a:cubicBezTo>
                  <a:pt x="5530" y="1556"/>
                  <a:pt x="5530" y="1556"/>
                  <a:pt x="5530" y="1556"/>
                </a:cubicBezTo>
                <a:cubicBezTo>
                  <a:pt x="5543" y="1564"/>
                  <a:pt x="5543" y="1564"/>
                  <a:pt x="5543" y="1564"/>
                </a:cubicBezTo>
                <a:cubicBezTo>
                  <a:pt x="5568" y="1579"/>
                  <a:pt x="5568" y="1579"/>
                  <a:pt x="5568" y="1579"/>
                </a:cubicBezTo>
                <a:cubicBezTo>
                  <a:pt x="5618" y="1609"/>
                  <a:pt x="5618" y="1609"/>
                  <a:pt x="5618" y="1609"/>
                </a:cubicBezTo>
                <a:cubicBezTo>
                  <a:pt x="5719" y="1668"/>
                  <a:pt x="5719" y="1668"/>
                  <a:pt x="5719" y="1668"/>
                </a:cubicBezTo>
                <a:cubicBezTo>
                  <a:pt x="5919" y="1785"/>
                  <a:pt x="5919" y="1785"/>
                  <a:pt x="5919" y="1785"/>
                </a:cubicBezTo>
                <a:cubicBezTo>
                  <a:pt x="5921" y="1787"/>
                  <a:pt x="5923" y="1787"/>
                  <a:pt x="5925" y="1788"/>
                </a:cubicBezTo>
                <a:cubicBezTo>
                  <a:pt x="5927" y="1789"/>
                  <a:pt x="5929" y="1789"/>
                  <a:pt x="5932" y="1788"/>
                </a:cubicBezTo>
                <a:cubicBezTo>
                  <a:pt x="5935" y="1788"/>
                  <a:pt x="5938" y="1785"/>
                  <a:pt x="5939" y="1784"/>
                </a:cubicBezTo>
                <a:cubicBezTo>
                  <a:pt x="5940" y="1782"/>
                  <a:pt x="5941" y="1780"/>
                  <a:pt x="5941" y="1778"/>
                </a:cubicBezTo>
                <a:cubicBezTo>
                  <a:pt x="5942" y="1776"/>
                  <a:pt x="5942" y="1776"/>
                  <a:pt x="5942" y="1776"/>
                </a:cubicBezTo>
                <a:cubicBezTo>
                  <a:pt x="5942" y="1773"/>
                  <a:pt x="5942" y="1773"/>
                  <a:pt x="5942" y="1773"/>
                </a:cubicBezTo>
                <a:cubicBezTo>
                  <a:pt x="5945" y="1760"/>
                  <a:pt x="5945" y="1760"/>
                  <a:pt x="5945" y="1760"/>
                </a:cubicBezTo>
                <a:cubicBezTo>
                  <a:pt x="5950" y="1734"/>
                  <a:pt x="5950" y="1734"/>
                  <a:pt x="5950" y="1734"/>
                </a:cubicBezTo>
                <a:cubicBezTo>
                  <a:pt x="5961" y="1681"/>
                  <a:pt x="5961" y="1681"/>
                  <a:pt x="5961" y="1681"/>
                </a:cubicBezTo>
                <a:cubicBezTo>
                  <a:pt x="5982" y="1577"/>
                  <a:pt x="5982" y="1577"/>
                  <a:pt x="5982" y="1577"/>
                </a:cubicBezTo>
                <a:cubicBezTo>
                  <a:pt x="6003" y="1472"/>
                  <a:pt x="6003" y="1472"/>
                  <a:pt x="6003" y="1472"/>
                </a:cubicBezTo>
                <a:cubicBezTo>
                  <a:pt x="6013" y="1419"/>
                  <a:pt x="6013" y="1419"/>
                  <a:pt x="6013" y="1419"/>
                </a:cubicBezTo>
                <a:cubicBezTo>
                  <a:pt x="6018" y="1393"/>
                  <a:pt x="6018" y="1393"/>
                  <a:pt x="6018" y="1393"/>
                </a:cubicBezTo>
                <a:cubicBezTo>
                  <a:pt x="6021" y="1380"/>
                  <a:pt x="6021" y="1380"/>
                  <a:pt x="6021" y="1380"/>
                </a:cubicBezTo>
                <a:cubicBezTo>
                  <a:pt x="6021" y="1377"/>
                  <a:pt x="6021" y="1377"/>
                  <a:pt x="6021" y="1377"/>
                </a:cubicBezTo>
                <a:cubicBezTo>
                  <a:pt x="6022" y="1375"/>
                  <a:pt x="6022" y="1375"/>
                  <a:pt x="6022" y="1375"/>
                </a:cubicBezTo>
                <a:cubicBezTo>
                  <a:pt x="6022" y="1375"/>
                  <a:pt x="6022" y="1374"/>
                  <a:pt x="6022" y="1373"/>
                </a:cubicBezTo>
                <a:cubicBezTo>
                  <a:pt x="6022" y="1372"/>
                  <a:pt x="6022" y="1371"/>
                  <a:pt x="6022" y="1370"/>
                </a:cubicBezTo>
                <a:cubicBezTo>
                  <a:pt x="6022" y="1369"/>
                  <a:pt x="6022" y="1368"/>
                  <a:pt x="6022" y="1366"/>
                </a:cubicBezTo>
                <a:close/>
                <a:moveTo>
                  <a:pt x="5931" y="1769"/>
                </a:moveTo>
                <a:cubicBezTo>
                  <a:pt x="5931" y="1769"/>
                  <a:pt x="5931" y="1769"/>
                  <a:pt x="5931" y="1770"/>
                </a:cubicBezTo>
                <a:lnTo>
                  <a:pt x="5931" y="1769"/>
                </a:ln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311" name="Freeform 12"/>
          <p:cNvSpPr>
            <a:spLocks/>
          </p:cNvSpPr>
          <p:nvPr/>
        </p:nvSpPr>
        <p:spPr bwMode="auto">
          <a:xfrm>
            <a:off x="2898809" y="2506597"/>
            <a:ext cx="2639160" cy="634109"/>
          </a:xfrm>
          <a:custGeom>
            <a:avLst/>
            <a:gdLst>
              <a:gd name="T0" fmla="*/ 5591 w 5631"/>
              <a:gd name="T1" fmla="*/ 1291 h 1352"/>
              <a:gd name="T2" fmla="*/ 5508 w 5631"/>
              <a:gd name="T3" fmla="*/ 1175 h 1352"/>
              <a:gd name="T4" fmla="*/ 5251 w 5631"/>
              <a:gd name="T5" fmla="*/ 894 h 1352"/>
              <a:gd name="T6" fmla="*/ 4501 w 5631"/>
              <a:gd name="T7" fmla="*/ 400 h 1352"/>
              <a:gd name="T8" fmla="*/ 3713 w 5631"/>
              <a:gd name="T9" fmla="*/ 138 h 1352"/>
              <a:gd name="T10" fmla="*/ 3605 w 5631"/>
              <a:gd name="T11" fmla="*/ 116 h 1352"/>
              <a:gd name="T12" fmla="*/ 3496 w 5631"/>
              <a:gd name="T13" fmla="*/ 97 h 1352"/>
              <a:gd name="T14" fmla="*/ 3386 w 5631"/>
              <a:gd name="T15" fmla="*/ 81 h 1352"/>
              <a:gd name="T16" fmla="*/ 3275 w 5631"/>
              <a:gd name="T17" fmla="*/ 67 h 1352"/>
              <a:gd name="T18" fmla="*/ 3125 w 5631"/>
              <a:gd name="T19" fmla="*/ 54 h 1352"/>
              <a:gd name="T20" fmla="*/ 2974 w 5631"/>
              <a:gd name="T21" fmla="*/ 46 h 1352"/>
              <a:gd name="T22" fmla="*/ 2748 w 5631"/>
              <a:gd name="T23" fmla="*/ 44 h 1352"/>
              <a:gd name="T24" fmla="*/ 2522 w 5631"/>
              <a:gd name="T25" fmla="*/ 52 h 1352"/>
              <a:gd name="T26" fmla="*/ 1654 w 5631"/>
              <a:gd name="T27" fmla="*/ 200 h 1352"/>
              <a:gd name="T28" fmla="*/ 1263 w 5631"/>
              <a:gd name="T29" fmla="*/ 335 h 1352"/>
              <a:gd name="T30" fmla="*/ 1142 w 5631"/>
              <a:gd name="T31" fmla="*/ 387 h 1352"/>
              <a:gd name="T32" fmla="*/ 387 w 5631"/>
              <a:gd name="T33" fmla="*/ 872 h 1352"/>
              <a:gd name="T34" fmla="*/ 126 w 5631"/>
              <a:gd name="T35" fmla="*/ 1149 h 1352"/>
              <a:gd name="T36" fmla="*/ 41 w 5631"/>
              <a:gd name="T37" fmla="*/ 1264 h 1352"/>
              <a:gd name="T38" fmla="*/ 39 w 5631"/>
              <a:gd name="T39" fmla="*/ 1262 h 1352"/>
              <a:gd name="T40" fmla="*/ 120 w 5631"/>
              <a:gd name="T41" fmla="*/ 1145 h 1352"/>
              <a:gd name="T42" fmla="*/ 376 w 5631"/>
              <a:gd name="T43" fmla="*/ 860 h 1352"/>
              <a:gd name="T44" fmla="*/ 525 w 5631"/>
              <a:gd name="T45" fmla="*/ 731 h 1352"/>
              <a:gd name="T46" fmla="*/ 701 w 5631"/>
              <a:gd name="T47" fmla="*/ 601 h 1352"/>
              <a:gd name="T48" fmla="*/ 1189 w 5631"/>
              <a:gd name="T49" fmla="*/ 331 h 1352"/>
              <a:gd name="T50" fmla="*/ 1377 w 5631"/>
              <a:gd name="T51" fmla="*/ 253 h 1352"/>
              <a:gd name="T52" fmla="*/ 2218 w 5631"/>
              <a:gd name="T53" fmla="*/ 42 h 1352"/>
              <a:gd name="T54" fmla="*/ 2671 w 5631"/>
              <a:gd name="T55" fmla="*/ 3 h 1352"/>
              <a:gd name="T56" fmla="*/ 2823 w 5631"/>
              <a:gd name="T57" fmla="*/ 1 h 1352"/>
              <a:gd name="T58" fmla="*/ 3052 w 5631"/>
              <a:gd name="T59" fmla="*/ 8 h 1352"/>
              <a:gd name="T60" fmla="*/ 3204 w 5631"/>
              <a:gd name="T61" fmla="*/ 19 h 1352"/>
              <a:gd name="T62" fmla="*/ 3354 w 5631"/>
              <a:gd name="T63" fmla="*/ 36 h 1352"/>
              <a:gd name="T64" fmla="*/ 3428 w 5631"/>
              <a:gd name="T65" fmla="*/ 46 h 1352"/>
              <a:gd name="T66" fmla="*/ 3576 w 5631"/>
              <a:gd name="T67" fmla="*/ 71 h 1352"/>
              <a:gd name="T68" fmla="*/ 3649 w 5631"/>
              <a:gd name="T69" fmla="*/ 85 h 1352"/>
              <a:gd name="T70" fmla="*/ 4002 w 5631"/>
              <a:gd name="T71" fmla="*/ 174 h 1352"/>
              <a:gd name="T72" fmla="*/ 4940 w 5631"/>
              <a:gd name="T73" fmla="*/ 619 h 1352"/>
              <a:gd name="T74" fmla="*/ 5476 w 5631"/>
              <a:gd name="T75" fmla="*/ 1120 h 1352"/>
              <a:gd name="T76" fmla="*/ 5546 w 5631"/>
              <a:gd name="T77" fmla="*/ 1216 h 1352"/>
              <a:gd name="T78" fmla="*/ 5631 w 5631"/>
              <a:gd name="T79" fmla="*/ 1352 h 1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631" h="1352">
                <a:moveTo>
                  <a:pt x="5631" y="1352"/>
                </a:moveTo>
                <a:cubicBezTo>
                  <a:pt x="5631" y="1352"/>
                  <a:pt x="5617" y="1331"/>
                  <a:pt x="5591" y="1291"/>
                </a:cubicBezTo>
                <a:cubicBezTo>
                  <a:pt x="5579" y="1271"/>
                  <a:pt x="5561" y="1247"/>
                  <a:pt x="5542" y="1219"/>
                </a:cubicBezTo>
                <a:cubicBezTo>
                  <a:pt x="5532" y="1205"/>
                  <a:pt x="5520" y="1191"/>
                  <a:pt x="5508" y="1175"/>
                </a:cubicBezTo>
                <a:cubicBezTo>
                  <a:pt x="5496" y="1159"/>
                  <a:pt x="5484" y="1142"/>
                  <a:pt x="5469" y="1126"/>
                </a:cubicBezTo>
                <a:cubicBezTo>
                  <a:pt x="5414" y="1057"/>
                  <a:pt x="5341" y="978"/>
                  <a:pt x="5251" y="894"/>
                </a:cubicBezTo>
                <a:cubicBezTo>
                  <a:pt x="5160" y="811"/>
                  <a:pt x="5052" y="723"/>
                  <a:pt x="4926" y="639"/>
                </a:cubicBezTo>
                <a:cubicBezTo>
                  <a:pt x="4801" y="555"/>
                  <a:pt x="4658" y="473"/>
                  <a:pt x="4501" y="400"/>
                </a:cubicBezTo>
                <a:cubicBezTo>
                  <a:pt x="4344" y="328"/>
                  <a:pt x="4173" y="263"/>
                  <a:pt x="3992" y="209"/>
                </a:cubicBezTo>
                <a:cubicBezTo>
                  <a:pt x="3901" y="182"/>
                  <a:pt x="3808" y="159"/>
                  <a:pt x="3713" y="138"/>
                </a:cubicBezTo>
                <a:cubicBezTo>
                  <a:pt x="3689" y="133"/>
                  <a:pt x="3665" y="128"/>
                  <a:pt x="3641" y="123"/>
                </a:cubicBezTo>
                <a:cubicBezTo>
                  <a:pt x="3605" y="116"/>
                  <a:pt x="3605" y="116"/>
                  <a:pt x="3605" y="116"/>
                </a:cubicBezTo>
                <a:cubicBezTo>
                  <a:pt x="3569" y="110"/>
                  <a:pt x="3569" y="110"/>
                  <a:pt x="3569" y="110"/>
                </a:cubicBezTo>
                <a:cubicBezTo>
                  <a:pt x="3545" y="105"/>
                  <a:pt x="3520" y="101"/>
                  <a:pt x="3496" y="97"/>
                </a:cubicBezTo>
                <a:cubicBezTo>
                  <a:pt x="3472" y="93"/>
                  <a:pt x="3447" y="90"/>
                  <a:pt x="3423" y="86"/>
                </a:cubicBezTo>
                <a:cubicBezTo>
                  <a:pt x="3386" y="81"/>
                  <a:pt x="3386" y="81"/>
                  <a:pt x="3386" y="81"/>
                </a:cubicBezTo>
                <a:cubicBezTo>
                  <a:pt x="3349" y="76"/>
                  <a:pt x="3349" y="76"/>
                  <a:pt x="3349" y="76"/>
                </a:cubicBezTo>
                <a:cubicBezTo>
                  <a:pt x="3324" y="73"/>
                  <a:pt x="3299" y="70"/>
                  <a:pt x="3275" y="67"/>
                </a:cubicBezTo>
                <a:cubicBezTo>
                  <a:pt x="3250" y="65"/>
                  <a:pt x="3225" y="63"/>
                  <a:pt x="3200" y="60"/>
                </a:cubicBezTo>
                <a:cubicBezTo>
                  <a:pt x="3175" y="58"/>
                  <a:pt x="3150" y="56"/>
                  <a:pt x="3125" y="54"/>
                </a:cubicBezTo>
                <a:cubicBezTo>
                  <a:pt x="3100" y="53"/>
                  <a:pt x="3075" y="51"/>
                  <a:pt x="3050" y="49"/>
                </a:cubicBezTo>
                <a:cubicBezTo>
                  <a:pt x="3025" y="48"/>
                  <a:pt x="2999" y="47"/>
                  <a:pt x="2974" y="46"/>
                </a:cubicBezTo>
                <a:cubicBezTo>
                  <a:pt x="2924" y="44"/>
                  <a:pt x="2874" y="44"/>
                  <a:pt x="2823" y="43"/>
                </a:cubicBezTo>
                <a:cubicBezTo>
                  <a:pt x="2799" y="43"/>
                  <a:pt x="2773" y="44"/>
                  <a:pt x="2748" y="44"/>
                </a:cubicBezTo>
                <a:cubicBezTo>
                  <a:pt x="2722" y="44"/>
                  <a:pt x="2697" y="44"/>
                  <a:pt x="2672" y="45"/>
                </a:cubicBezTo>
                <a:cubicBezTo>
                  <a:pt x="2622" y="47"/>
                  <a:pt x="2572" y="48"/>
                  <a:pt x="2522" y="52"/>
                </a:cubicBezTo>
                <a:cubicBezTo>
                  <a:pt x="2421" y="58"/>
                  <a:pt x="2322" y="69"/>
                  <a:pt x="2224" y="81"/>
                </a:cubicBezTo>
                <a:cubicBezTo>
                  <a:pt x="2027" y="109"/>
                  <a:pt x="1835" y="148"/>
                  <a:pt x="1654" y="200"/>
                </a:cubicBezTo>
                <a:cubicBezTo>
                  <a:pt x="1563" y="225"/>
                  <a:pt x="1475" y="256"/>
                  <a:pt x="1389" y="286"/>
                </a:cubicBezTo>
                <a:cubicBezTo>
                  <a:pt x="1347" y="303"/>
                  <a:pt x="1304" y="317"/>
                  <a:pt x="1263" y="335"/>
                </a:cubicBezTo>
                <a:cubicBezTo>
                  <a:pt x="1243" y="343"/>
                  <a:pt x="1222" y="352"/>
                  <a:pt x="1202" y="360"/>
                </a:cubicBezTo>
                <a:cubicBezTo>
                  <a:pt x="1182" y="369"/>
                  <a:pt x="1162" y="378"/>
                  <a:pt x="1142" y="387"/>
                </a:cubicBezTo>
                <a:cubicBezTo>
                  <a:pt x="984" y="458"/>
                  <a:pt x="841" y="539"/>
                  <a:pt x="715" y="621"/>
                </a:cubicBezTo>
                <a:cubicBezTo>
                  <a:pt x="588" y="704"/>
                  <a:pt x="479" y="790"/>
                  <a:pt x="387" y="872"/>
                </a:cubicBezTo>
                <a:cubicBezTo>
                  <a:pt x="296" y="954"/>
                  <a:pt x="222" y="1033"/>
                  <a:pt x="165" y="1101"/>
                </a:cubicBezTo>
                <a:cubicBezTo>
                  <a:pt x="151" y="1117"/>
                  <a:pt x="138" y="1134"/>
                  <a:pt x="126" y="1149"/>
                </a:cubicBezTo>
                <a:cubicBezTo>
                  <a:pt x="114" y="1165"/>
                  <a:pt x="102" y="1179"/>
                  <a:pt x="92" y="1193"/>
                </a:cubicBezTo>
                <a:cubicBezTo>
                  <a:pt x="72" y="1221"/>
                  <a:pt x="54" y="1244"/>
                  <a:pt x="41" y="1264"/>
                </a:cubicBezTo>
                <a:cubicBezTo>
                  <a:pt x="14" y="1303"/>
                  <a:pt x="0" y="1324"/>
                  <a:pt x="0" y="1324"/>
                </a:cubicBezTo>
                <a:cubicBezTo>
                  <a:pt x="0" y="1324"/>
                  <a:pt x="14" y="1303"/>
                  <a:pt x="39" y="1262"/>
                </a:cubicBezTo>
                <a:cubicBezTo>
                  <a:pt x="51" y="1242"/>
                  <a:pt x="68" y="1218"/>
                  <a:pt x="87" y="1190"/>
                </a:cubicBezTo>
                <a:cubicBezTo>
                  <a:pt x="97" y="1175"/>
                  <a:pt x="109" y="1161"/>
                  <a:pt x="120" y="1145"/>
                </a:cubicBezTo>
                <a:cubicBezTo>
                  <a:pt x="132" y="1129"/>
                  <a:pt x="144" y="1112"/>
                  <a:pt x="159" y="1095"/>
                </a:cubicBezTo>
                <a:cubicBezTo>
                  <a:pt x="214" y="1026"/>
                  <a:pt x="286" y="945"/>
                  <a:pt x="376" y="860"/>
                </a:cubicBezTo>
                <a:cubicBezTo>
                  <a:pt x="399" y="839"/>
                  <a:pt x="423" y="818"/>
                  <a:pt x="447" y="796"/>
                </a:cubicBezTo>
                <a:cubicBezTo>
                  <a:pt x="472" y="774"/>
                  <a:pt x="498" y="753"/>
                  <a:pt x="525" y="731"/>
                </a:cubicBezTo>
                <a:cubicBezTo>
                  <a:pt x="552" y="709"/>
                  <a:pt x="580" y="687"/>
                  <a:pt x="610" y="666"/>
                </a:cubicBezTo>
                <a:cubicBezTo>
                  <a:pt x="640" y="645"/>
                  <a:pt x="669" y="622"/>
                  <a:pt x="701" y="601"/>
                </a:cubicBezTo>
                <a:cubicBezTo>
                  <a:pt x="828" y="516"/>
                  <a:pt x="971" y="432"/>
                  <a:pt x="1129" y="358"/>
                </a:cubicBezTo>
                <a:cubicBezTo>
                  <a:pt x="1149" y="349"/>
                  <a:pt x="1169" y="340"/>
                  <a:pt x="1189" y="331"/>
                </a:cubicBezTo>
                <a:cubicBezTo>
                  <a:pt x="1210" y="322"/>
                  <a:pt x="1230" y="313"/>
                  <a:pt x="1251" y="304"/>
                </a:cubicBezTo>
                <a:cubicBezTo>
                  <a:pt x="1292" y="286"/>
                  <a:pt x="1334" y="270"/>
                  <a:pt x="1377" y="253"/>
                </a:cubicBezTo>
                <a:cubicBezTo>
                  <a:pt x="1463" y="221"/>
                  <a:pt x="1552" y="191"/>
                  <a:pt x="1643" y="164"/>
                </a:cubicBezTo>
                <a:cubicBezTo>
                  <a:pt x="1826" y="110"/>
                  <a:pt x="2020" y="70"/>
                  <a:pt x="2218" y="42"/>
                </a:cubicBezTo>
                <a:cubicBezTo>
                  <a:pt x="2317" y="29"/>
                  <a:pt x="2418" y="17"/>
                  <a:pt x="2519" y="11"/>
                </a:cubicBezTo>
                <a:cubicBezTo>
                  <a:pt x="2569" y="7"/>
                  <a:pt x="2620" y="5"/>
                  <a:pt x="2671" y="3"/>
                </a:cubicBezTo>
                <a:cubicBezTo>
                  <a:pt x="2697" y="2"/>
                  <a:pt x="2722" y="2"/>
                  <a:pt x="2747" y="1"/>
                </a:cubicBezTo>
                <a:cubicBezTo>
                  <a:pt x="2773" y="1"/>
                  <a:pt x="2797" y="0"/>
                  <a:pt x="2823" y="1"/>
                </a:cubicBezTo>
                <a:cubicBezTo>
                  <a:pt x="2874" y="2"/>
                  <a:pt x="2925" y="1"/>
                  <a:pt x="2976" y="4"/>
                </a:cubicBezTo>
                <a:cubicBezTo>
                  <a:pt x="3001" y="5"/>
                  <a:pt x="3027" y="6"/>
                  <a:pt x="3052" y="8"/>
                </a:cubicBezTo>
                <a:cubicBezTo>
                  <a:pt x="3077" y="9"/>
                  <a:pt x="3103" y="11"/>
                  <a:pt x="3128" y="13"/>
                </a:cubicBezTo>
                <a:cubicBezTo>
                  <a:pt x="3153" y="15"/>
                  <a:pt x="3178" y="17"/>
                  <a:pt x="3204" y="19"/>
                </a:cubicBezTo>
                <a:cubicBezTo>
                  <a:pt x="3229" y="22"/>
                  <a:pt x="3254" y="24"/>
                  <a:pt x="3279" y="27"/>
                </a:cubicBezTo>
                <a:cubicBezTo>
                  <a:pt x="3304" y="30"/>
                  <a:pt x="3329" y="33"/>
                  <a:pt x="3354" y="36"/>
                </a:cubicBezTo>
                <a:cubicBezTo>
                  <a:pt x="3391" y="41"/>
                  <a:pt x="3391" y="41"/>
                  <a:pt x="3391" y="41"/>
                </a:cubicBezTo>
                <a:cubicBezTo>
                  <a:pt x="3428" y="46"/>
                  <a:pt x="3428" y="46"/>
                  <a:pt x="3428" y="46"/>
                </a:cubicBezTo>
                <a:cubicBezTo>
                  <a:pt x="3453" y="50"/>
                  <a:pt x="3478" y="54"/>
                  <a:pt x="3503" y="58"/>
                </a:cubicBezTo>
                <a:cubicBezTo>
                  <a:pt x="3527" y="62"/>
                  <a:pt x="3552" y="67"/>
                  <a:pt x="3576" y="71"/>
                </a:cubicBezTo>
                <a:cubicBezTo>
                  <a:pt x="3613" y="77"/>
                  <a:pt x="3613" y="77"/>
                  <a:pt x="3613" y="77"/>
                </a:cubicBezTo>
                <a:cubicBezTo>
                  <a:pt x="3649" y="85"/>
                  <a:pt x="3649" y="85"/>
                  <a:pt x="3649" y="85"/>
                </a:cubicBezTo>
                <a:cubicBezTo>
                  <a:pt x="3673" y="90"/>
                  <a:pt x="3697" y="95"/>
                  <a:pt x="3721" y="100"/>
                </a:cubicBezTo>
                <a:cubicBezTo>
                  <a:pt x="3817" y="122"/>
                  <a:pt x="3911" y="145"/>
                  <a:pt x="4002" y="174"/>
                </a:cubicBezTo>
                <a:cubicBezTo>
                  <a:pt x="4185" y="228"/>
                  <a:pt x="4357" y="297"/>
                  <a:pt x="4515" y="372"/>
                </a:cubicBezTo>
                <a:cubicBezTo>
                  <a:pt x="4672" y="448"/>
                  <a:pt x="4815" y="533"/>
                  <a:pt x="4940" y="619"/>
                </a:cubicBezTo>
                <a:cubicBezTo>
                  <a:pt x="5066" y="706"/>
                  <a:pt x="5173" y="796"/>
                  <a:pt x="5262" y="882"/>
                </a:cubicBezTo>
                <a:cubicBezTo>
                  <a:pt x="5351" y="969"/>
                  <a:pt x="5422" y="1050"/>
                  <a:pt x="5476" y="1120"/>
                </a:cubicBezTo>
                <a:cubicBezTo>
                  <a:pt x="5490" y="1138"/>
                  <a:pt x="5502" y="1155"/>
                  <a:pt x="5514" y="1171"/>
                </a:cubicBezTo>
                <a:cubicBezTo>
                  <a:pt x="5525" y="1187"/>
                  <a:pt x="5536" y="1202"/>
                  <a:pt x="5546" y="1216"/>
                </a:cubicBezTo>
                <a:cubicBezTo>
                  <a:pt x="5564" y="1245"/>
                  <a:pt x="5581" y="1269"/>
                  <a:pt x="5593" y="1290"/>
                </a:cubicBezTo>
                <a:cubicBezTo>
                  <a:pt x="5618" y="1330"/>
                  <a:pt x="5631" y="1352"/>
                  <a:pt x="5631" y="1352"/>
                </a:cubicBez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312" name="Freeform 13"/>
          <p:cNvSpPr>
            <a:spLocks/>
          </p:cNvSpPr>
          <p:nvPr/>
        </p:nvSpPr>
        <p:spPr bwMode="auto">
          <a:xfrm>
            <a:off x="3291956" y="3954902"/>
            <a:ext cx="147113" cy="148381"/>
          </a:xfrm>
          <a:custGeom>
            <a:avLst/>
            <a:gdLst>
              <a:gd name="T0" fmla="*/ 53 w 116"/>
              <a:gd name="T1" fmla="*/ 24 h 117"/>
              <a:gd name="T2" fmla="*/ 10 w 116"/>
              <a:gd name="T3" fmla="*/ 69 h 117"/>
              <a:gd name="T4" fmla="*/ 0 w 116"/>
              <a:gd name="T5" fmla="*/ 59 h 117"/>
              <a:gd name="T6" fmla="*/ 57 w 116"/>
              <a:gd name="T7" fmla="*/ 0 h 117"/>
              <a:gd name="T8" fmla="*/ 67 w 116"/>
              <a:gd name="T9" fmla="*/ 10 h 117"/>
              <a:gd name="T10" fmla="*/ 63 w 116"/>
              <a:gd name="T11" fmla="*/ 93 h 117"/>
              <a:gd name="T12" fmla="*/ 106 w 116"/>
              <a:gd name="T13" fmla="*/ 48 h 117"/>
              <a:gd name="T14" fmla="*/ 116 w 116"/>
              <a:gd name="T15" fmla="*/ 58 h 117"/>
              <a:gd name="T16" fmla="*/ 59 w 116"/>
              <a:gd name="T17" fmla="*/ 117 h 117"/>
              <a:gd name="T18" fmla="*/ 49 w 116"/>
              <a:gd name="T19" fmla="*/ 107 h 117"/>
              <a:gd name="T20" fmla="*/ 53 w 116"/>
              <a:gd name="T21" fmla="*/ 2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17">
                <a:moveTo>
                  <a:pt x="53" y="24"/>
                </a:moveTo>
                <a:lnTo>
                  <a:pt x="10" y="69"/>
                </a:lnTo>
                <a:lnTo>
                  <a:pt x="0" y="59"/>
                </a:lnTo>
                <a:lnTo>
                  <a:pt x="57" y="0"/>
                </a:lnTo>
                <a:lnTo>
                  <a:pt x="67" y="10"/>
                </a:lnTo>
                <a:lnTo>
                  <a:pt x="63" y="93"/>
                </a:lnTo>
                <a:lnTo>
                  <a:pt x="106" y="48"/>
                </a:lnTo>
                <a:lnTo>
                  <a:pt x="116" y="58"/>
                </a:lnTo>
                <a:lnTo>
                  <a:pt x="59" y="117"/>
                </a:lnTo>
                <a:lnTo>
                  <a:pt x="49" y="107"/>
                </a:lnTo>
                <a:lnTo>
                  <a:pt x="53" y="24"/>
                </a:ln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313" name="Freeform 14"/>
          <p:cNvSpPr>
            <a:spLocks noEditPoints="1"/>
          </p:cNvSpPr>
          <p:nvPr/>
        </p:nvSpPr>
        <p:spPr bwMode="auto">
          <a:xfrm>
            <a:off x="3408632" y="4077919"/>
            <a:ext cx="79898" cy="81166"/>
          </a:xfrm>
          <a:custGeom>
            <a:avLst/>
            <a:gdLst>
              <a:gd name="T0" fmla="*/ 118 w 173"/>
              <a:gd name="T1" fmla="*/ 169 h 172"/>
              <a:gd name="T2" fmla="*/ 78 w 173"/>
              <a:gd name="T3" fmla="*/ 168 h 172"/>
              <a:gd name="T4" fmla="*/ 39 w 173"/>
              <a:gd name="T5" fmla="*/ 150 h 172"/>
              <a:gd name="T6" fmla="*/ 15 w 173"/>
              <a:gd name="T7" fmla="*/ 125 h 172"/>
              <a:gd name="T8" fmla="*/ 2 w 173"/>
              <a:gd name="T9" fmla="*/ 94 h 172"/>
              <a:gd name="T10" fmla="*/ 2 w 173"/>
              <a:gd name="T11" fmla="*/ 62 h 172"/>
              <a:gd name="T12" fmla="*/ 15 w 173"/>
              <a:gd name="T13" fmla="*/ 32 h 172"/>
              <a:gd name="T14" fmla="*/ 39 w 173"/>
              <a:gd name="T15" fmla="*/ 11 h 172"/>
              <a:gd name="T16" fmla="*/ 70 w 173"/>
              <a:gd name="T17" fmla="*/ 1 h 172"/>
              <a:gd name="T18" fmla="*/ 103 w 173"/>
              <a:gd name="T19" fmla="*/ 4 h 172"/>
              <a:gd name="T20" fmla="*/ 134 w 173"/>
              <a:gd name="T21" fmla="*/ 19 h 172"/>
              <a:gd name="T22" fmla="*/ 158 w 173"/>
              <a:gd name="T23" fmla="*/ 44 h 172"/>
              <a:gd name="T24" fmla="*/ 171 w 173"/>
              <a:gd name="T25" fmla="*/ 75 h 172"/>
              <a:gd name="T26" fmla="*/ 171 w 173"/>
              <a:gd name="T27" fmla="*/ 107 h 172"/>
              <a:gd name="T28" fmla="*/ 158 w 173"/>
              <a:gd name="T29" fmla="*/ 136 h 172"/>
              <a:gd name="T30" fmla="*/ 150 w 173"/>
              <a:gd name="T31" fmla="*/ 146 h 172"/>
              <a:gd name="T32" fmla="*/ 39 w 173"/>
              <a:gd name="T33" fmla="*/ 65 h 172"/>
              <a:gd name="T34" fmla="*/ 38 w 173"/>
              <a:gd name="T35" fmla="*/ 98 h 172"/>
              <a:gd name="T36" fmla="*/ 57 w 173"/>
              <a:gd name="T37" fmla="*/ 125 h 172"/>
              <a:gd name="T38" fmla="*/ 80 w 173"/>
              <a:gd name="T39" fmla="*/ 135 h 172"/>
              <a:gd name="T40" fmla="*/ 103 w 173"/>
              <a:gd name="T41" fmla="*/ 137 h 172"/>
              <a:gd name="T42" fmla="*/ 118 w 173"/>
              <a:gd name="T43" fmla="*/ 169 h 172"/>
              <a:gd name="T44" fmla="*/ 116 w 173"/>
              <a:gd name="T45" fmla="*/ 44 h 172"/>
              <a:gd name="T46" fmla="*/ 84 w 173"/>
              <a:gd name="T47" fmla="*/ 34 h 172"/>
              <a:gd name="T48" fmla="*/ 54 w 173"/>
              <a:gd name="T49" fmla="*/ 45 h 172"/>
              <a:gd name="T50" fmla="*/ 133 w 173"/>
              <a:gd name="T51" fmla="*/ 103 h 172"/>
              <a:gd name="T52" fmla="*/ 137 w 173"/>
              <a:gd name="T53" fmla="*/ 87 h 172"/>
              <a:gd name="T54" fmla="*/ 135 w 173"/>
              <a:gd name="T55" fmla="*/ 71 h 172"/>
              <a:gd name="T56" fmla="*/ 128 w 173"/>
              <a:gd name="T57" fmla="*/ 56 h 172"/>
              <a:gd name="T58" fmla="*/ 116 w 173"/>
              <a:gd name="T59" fmla="*/ 44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3" h="172">
                <a:moveTo>
                  <a:pt x="118" y="169"/>
                </a:moveTo>
                <a:cubicBezTo>
                  <a:pt x="105" y="172"/>
                  <a:pt x="92" y="171"/>
                  <a:pt x="78" y="168"/>
                </a:cubicBezTo>
                <a:cubicBezTo>
                  <a:pt x="64" y="165"/>
                  <a:pt x="51" y="159"/>
                  <a:pt x="39" y="150"/>
                </a:cubicBezTo>
                <a:cubicBezTo>
                  <a:pt x="29" y="143"/>
                  <a:pt x="21" y="134"/>
                  <a:pt x="15" y="125"/>
                </a:cubicBezTo>
                <a:cubicBezTo>
                  <a:pt x="9" y="115"/>
                  <a:pt x="4" y="105"/>
                  <a:pt x="2" y="94"/>
                </a:cubicBezTo>
                <a:cubicBezTo>
                  <a:pt x="0" y="83"/>
                  <a:pt x="0" y="73"/>
                  <a:pt x="2" y="62"/>
                </a:cubicBezTo>
                <a:cubicBezTo>
                  <a:pt x="4" y="51"/>
                  <a:pt x="8" y="41"/>
                  <a:pt x="15" y="32"/>
                </a:cubicBezTo>
                <a:cubicBezTo>
                  <a:pt x="22" y="23"/>
                  <a:pt x="30" y="16"/>
                  <a:pt x="39" y="11"/>
                </a:cubicBezTo>
                <a:cubicBezTo>
                  <a:pt x="49" y="6"/>
                  <a:pt x="59" y="2"/>
                  <a:pt x="70" y="1"/>
                </a:cubicBezTo>
                <a:cubicBezTo>
                  <a:pt x="81" y="0"/>
                  <a:pt x="92" y="1"/>
                  <a:pt x="103" y="4"/>
                </a:cubicBezTo>
                <a:cubicBezTo>
                  <a:pt x="114" y="6"/>
                  <a:pt x="124" y="11"/>
                  <a:pt x="134" y="19"/>
                </a:cubicBezTo>
                <a:cubicBezTo>
                  <a:pt x="144" y="26"/>
                  <a:pt x="152" y="34"/>
                  <a:pt x="158" y="44"/>
                </a:cubicBezTo>
                <a:cubicBezTo>
                  <a:pt x="164" y="54"/>
                  <a:pt x="168" y="64"/>
                  <a:pt x="171" y="75"/>
                </a:cubicBezTo>
                <a:cubicBezTo>
                  <a:pt x="173" y="85"/>
                  <a:pt x="173" y="96"/>
                  <a:pt x="171" y="107"/>
                </a:cubicBezTo>
                <a:cubicBezTo>
                  <a:pt x="169" y="117"/>
                  <a:pt x="164" y="127"/>
                  <a:pt x="158" y="136"/>
                </a:cubicBezTo>
                <a:cubicBezTo>
                  <a:pt x="150" y="146"/>
                  <a:pt x="150" y="146"/>
                  <a:pt x="150" y="146"/>
                </a:cubicBezTo>
                <a:cubicBezTo>
                  <a:pt x="39" y="65"/>
                  <a:pt x="39" y="65"/>
                  <a:pt x="39" y="65"/>
                </a:cubicBezTo>
                <a:cubicBezTo>
                  <a:pt x="35" y="76"/>
                  <a:pt x="35" y="87"/>
                  <a:pt x="38" y="98"/>
                </a:cubicBezTo>
                <a:cubicBezTo>
                  <a:pt x="41" y="109"/>
                  <a:pt x="47" y="118"/>
                  <a:pt x="57" y="125"/>
                </a:cubicBezTo>
                <a:cubicBezTo>
                  <a:pt x="64" y="130"/>
                  <a:pt x="72" y="133"/>
                  <a:pt x="80" y="135"/>
                </a:cubicBezTo>
                <a:cubicBezTo>
                  <a:pt x="88" y="138"/>
                  <a:pt x="96" y="138"/>
                  <a:pt x="103" y="137"/>
                </a:cubicBezTo>
                <a:lnTo>
                  <a:pt x="118" y="169"/>
                </a:lnTo>
                <a:close/>
                <a:moveTo>
                  <a:pt x="116" y="44"/>
                </a:moveTo>
                <a:cubicBezTo>
                  <a:pt x="106" y="37"/>
                  <a:pt x="96" y="34"/>
                  <a:pt x="84" y="34"/>
                </a:cubicBezTo>
                <a:cubicBezTo>
                  <a:pt x="73" y="34"/>
                  <a:pt x="63" y="38"/>
                  <a:pt x="54" y="45"/>
                </a:cubicBezTo>
                <a:cubicBezTo>
                  <a:pt x="133" y="103"/>
                  <a:pt x="133" y="103"/>
                  <a:pt x="133" y="103"/>
                </a:cubicBezTo>
                <a:cubicBezTo>
                  <a:pt x="135" y="98"/>
                  <a:pt x="136" y="92"/>
                  <a:pt x="137" y="87"/>
                </a:cubicBezTo>
                <a:cubicBezTo>
                  <a:pt x="137" y="81"/>
                  <a:pt x="136" y="76"/>
                  <a:pt x="135" y="71"/>
                </a:cubicBezTo>
                <a:cubicBezTo>
                  <a:pt x="133" y="66"/>
                  <a:pt x="131" y="61"/>
                  <a:pt x="128" y="56"/>
                </a:cubicBezTo>
                <a:cubicBezTo>
                  <a:pt x="125" y="52"/>
                  <a:pt x="121" y="47"/>
                  <a:pt x="116" y="44"/>
                </a:cubicBez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314" name="Freeform 15"/>
          <p:cNvSpPr>
            <a:spLocks/>
          </p:cNvSpPr>
          <p:nvPr/>
        </p:nvSpPr>
        <p:spPr bwMode="auto">
          <a:xfrm>
            <a:off x="3498676" y="4119770"/>
            <a:ext cx="121749" cy="111603"/>
          </a:xfrm>
          <a:custGeom>
            <a:avLst/>
            <a:gdLst>
              <a:gd name="T0" fmla="*/ 49 w 96"/>
              <a:gd name="T1" fmla="*/ 88 h 88"/>
              <a:gd name="T2" fmla="*/ 36 w 96"/>
              <a:gd name="T3" fmla="*/ 81 h 88"/>
              <a:gd name="T4" fmla="*/ 43 w 96"/>
              <a:gd name="T5" fmla="*/ 41 h 88"/>
              <a:gd name="T6" fmla="*/ 13 w 96"/>
              <a:gd name="T7" fmla="*/ 67 h 88"/>
              <a:gd name="T8" fmla="*/ 0 w 96"/>
              <a:gd name="T9" fmla="*/ 60 h 88"/>
              <a:gd name="T10" fmla="*/ 11 w 96"/>
              <a:gd name="T11" fmla="*/ 0 h 88"/>
              <a:gd name="T12" fmla="*/ 23 w 96"/>
              <a:gd name="T13" fmla="*/ 7 h 88"/>
              <a:gd name="T14" fmla="*/ 16 w 96"/>
              <a:gd name="T15" fmla="*/ 46 h 88"/>
              <a:gd name="T16" fmla="*/ 47 w 96"/>
              <a:gd name="T17" fmla="*/ 20 h 88"/>
              <a:gd name="T18" fmla="*/ 59 w 96"/>
              <a:gd name="T19" fmla="*/ 27 h 88"/>
              <a:gd name="T20" fmla="*/ 52 w 96"/>
              <a:gd name="T21" fmla="*/ 67 h 88"/>
              <a:gd name="T22" fmla="*/ 83 w 96"/>
              <a:gd name="T23" fmla="*/ 41 h 88"/>
              <a:gd name="T24" fmla="*/ 96 w 96"/>
              <a:gd name="T25" fmla="*/ 48 h 88"/>
              <a:gd name="T26" fmla="*/ 49 w 96"/>
              <a:gd name="T27"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88">
                <a:moveTo>
                  <a:pt x="49" y="88"/>
                </a:moveTo>
                <a:lnTo>
                  <a:pt x="36" y="81"/>
                </a:lnTo>
                <a:lnTo>
                  <a:pt x="43" y="41"/>
                </a:lnTo>
                <a:lnTo>
                  <a:pt x="13" y="67"/>
                </a:lnTo>
                <a:lnTo>
                  <a:pt x="0" y="60"/>
                </a:lnTo>
                <a:lnTo>
                  <a:pt x="11" y="0"/>
                </a:lnTo>
                <a:lnTo>
                  <a:pt x="23" y="7"/>
                </a:lnTo>
                <a:lnTo>
                  <a:pt x="16" y="46"/>
                </a:lnTo>
                <a:lnTo>
                  <a:pt x="47" y="20"/>
                </a:lnTo>
                <a:lnTo>
                  <a:pt x="59" y="27"/>
                </a:lnTo>
                <a:lnTo>
                  <a:pt x="52" y="67"/>
                </a:lnTo>
                <a:lnTo>
                  <a:pt x="83" y="41"/>
                </a:lnTo>
                <a:lnTo>
                  <a:pt x="96" y="48"/>
                </a:lnTo>
                <a:lnTo>
                  <a:pt x="49" y="88"/>
                </a:ln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315" name="Freeform 16"/>
          <p:cNvSpPr>
            <a:spLocks/>
          </p:cNvSpPr>
          <p:nvPr/>
        </p:nvSpPr>
        <p:spPr bwMode="auto">
          <a:xfrm>
            <a:off x="3659739" y="4180644"/>
            <a:ext cx="134431" cy="134431"/>
          </a:xfrm>
          <a:custGeom>
            <a:avLst/>
            <a:gdLst>
              <a:gd name="T0" fmla="*/ 35 w 106"/>
              <a:gd name="T1" fmla="*/ 24 h 106"/>
              <a:gd name="T2" fmla="*/ 13 w 106"/>
              <a:gd name="T3" fmla="*/ 82 h 106"/>
              <a:gd name="T4" fmla="*/ 0 w 106"/>
              <a:gd name="T5" fmla="*/ 77 h 106"/>
              <a:gd name="T6" fmla="*/ 28 w 106"/>
              <a:gd name="T7" fmla="*/ 0 h 106"/>
              <a:gd name="T8" fmla="*/ 42 w 106"/>
              <a:gd name="T9" fmla="*/ 6 h 106"/>
              <a:gd name="T10" fmla="*/ 71 w 106"/>
              <a:gd name="T11" fmla="*/ 83 h 106"/>
              <a:gd name="T12" fmla="*/ 93 w 106"/>
              <a:gd name="T13" fmla="*/ 25 h 106"/>
              <a:gd name="T14" fmla="*/ 106 w 106"/>
              <a:gd name="T15" fmla="*/ 30 h 106"/>
              <a:gd name="T16" fmla="*/ 77 w 106"/>
              <a:gd name="T17" fmla="*/ 106 h 106"/>
              <a:gd name="T18" fmla="*/ 64 w 106"/>
              <a:gd name="T19" fmla="*/ 102 h 106"/>
              <a:gd name="T20" fmla="*/ 35 w 106"/>
              <a:gd name="T21" fmla="*/ 2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106">
                <a:moveTo>
                  <a:pt x="35" y="24"/>
                </a:moveTo>
                <a:lnTo>
                  <a:pt x="13" y="82"/>
                </a:lnTo>
                <a:lnTo>
                  <a:pt x="0" y="77"/>
                </a:lnTo>
                <a:lnTo>
                  <a:pt x="28" y="0"/>
                </a:lnTo>
                <a:lnTo>
                  <a:pt x="42" y="6"/>
                </a:lnTo>
                <a:lnTo>
                  <a:pt x="71" y="83"/>
                </a:lnTo>
                <a:lnTo>
                  <a:pt x="93" y="25"/>
                </a:lnTo>
                <a:lnTo>
                  <a:pt x="106" y="30"/>
                </a:lnTo>
                <a:lnTo>
                  <a:pt x="77" y="106"/>
                </a:lnTo>
                <a:lnTo>
                  <a:pt x="64" y="102"/>
                </a:lnTo>
                <a:lnTo>
                  <a:pt x="35" y="24"/>
                </a:ln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316" name="Freeform 17"/>
          <p:cNvSpPr>
            <a:spLocks noEditPoints="1"/>
          </p:cNvSpPr>
          <p:nvPr/>
        </p:nvSpPr>
        <p:spPr bwMode="auto">
          <a:xfrm>
            <a:off x="3794170" y="4261810"/>
            <a:ext cx="82434" cy="78629"/>
          </a:xfrm>
          <a:custGeom>
            <a:avLst/>
            <a:gdLst>
              <a:gd name="T0" fmla="*/ 147 w 177"/>
              <a:gd name="T1" fmla="*/ 151 h 166"/>
              <a:gd name="T2" fmla="*/ 109 w 177"/>
              <a:gd name="T3" fmla="*/ 164 h 166"/>
              <a:gd name="T4" fmla="*/ 66 w 177"/>
              <a:gd name="T5" fmla="*/ 161 h 166"/>
              <a:gd name="T6" fmla="*/ 35 w 177"/>
              <a:gd name="T7" fmla="*/ 145 h 166"/>
              <a:gd name="T8" fmla="*/ 13 w 177"/>
              <a:gd name="T9" fmla="*/ 120 h 166"/>
              <a:gd name="T10" fmla="*/ 2 w 177"/>
              <a:gd name="T11" fmla="*/ 90 h 166"/>
              <a:gd name="T12" fmla="*/ 4 w 177"/>
              <a:gd name="T13" fmla="*/ 58 h 166"/>
              <a:gd name="T14" fmla="*/ 19 w 177"/>
              <a:gd name="T15" fmla="*/ 30 h 166"/>
              <a:gd name="T16" fmla="*/ 45 w 177"/>
              <a:gd name="T17" fmla="*/ 10 h 166"/>
              <a:gd name="T18" fmla="*/ 76 w 177"/>
              <a:gd name="T19" fmla="*/ 1 h 166"/>
              <a:gd name="T20" fmla="*/ 111 w 177"/>
              <a:gd name="T21" fmla="*/ 5 h 166"/>
              <a:gd name="T22" fmla="*/ 142 w 177"/>
              <a:gd name="T23" fmla="*/ 20 h 166"/>
              <a:gd name="T24" fmla="*/ 165 w 177"/>
              <a:gd name="T25" fmla="*/ 45 h 166"/>
              <a:gd name="T26" fmla="*/ 176 w 177"/>
              <a:gd name="T27" fmla="*/ 75 h 166"/>
              <a:gd name="T28" fmla="*/ 174 w 177"/>
              <a:gd name="T29" fmla="*/ 107 h 166"/>
              <a:gd name="T30" fmla="*/ 170 w 177"/>
              <a:gd name="T31" fmla="*/ 119 h 166"/>
              <a:gd name="T32" fmla="*/ 38 w 177"/>
              <a:gd name="T33" fmla="*/ 81 h 166"/>
              <a:gd name="T34" fmla="*/ 47 w 177"/>
              <a:gd name="T35" fmla="*/ 112 h 166"/>
              <a:gd name="T36" fmla="*/ 75 w 177"/>
              <a:gd name="T37" fmla="*/ 131 h 166"/>
              <a:gd name="T38" fmla="*/ 100 w 177"/>
              <a:gd name="T39" fmla="*/ 133 h 166"/>
              <a:gd name="T40" fmla="*/ 122 w 177"/>
              <a:gd name="T41" fmla="*/ 126 h 166"/>
              <a:gd name="T42" fmla="*/ 147 w 177"/>
              <a:gd name="T43" fmla="*/ 151 h 166"/>
              <a:gd name="T44" fmla="*/ 103 w 177"/>
              <a:gd name="T45" fmla="*/ 35 h 166"/>
              <a:gd name="T46" fmla="*/ 69 w 177"/>
              <a:gd name="T47" fmla="*/ 36 h 166"/>
              <a:gd name="T48" fmla="*/ 45 w 177"/>
              <a:gd name="T49" fmla="*/ 57 h 166"/>
              <a:gd name="T50" fmla="*/ 139 w 177"/>
              <a:gd name="T51" fmla="*/ 84 h 166"/>
              <a:gd name="T52" fmla="*/ 137 w 177"/>
              <a:gd name="T53" fmla="*/ 68 h 166"/>
              <a:gd name="T54" fmla="*/ 130 w 177"/>
              <a:gd name="T55" fmla="*/ 53 h 166"/>
              <a:gd name="T56" fmla="*/ 118 w 177"/>
              <a:gd name="T57" fmla="*/ 42 h 166"/>
              <a:gd name="T58" fmla="*/ 103 w 177"/>
              <a:gd name="T59" fmla="*/ 35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7" h="166">
                <a:moveTo>
                  <a:pt x="147" y="151"/>
                </a:moveTo>
                <a:cubicBezTo>
                  <a:pt x="136" y="158"/>
                  <a:pt x="124" y="163"/>
                  <a:pt x="109" y="164"/>
                </a:cubicBezTo>
                <a:cubicBezTo>
                  <a:pt x="95" y="166"/>
                  <a:pt x="81" y="165"/>
                  <a:pt x="66" y="161"/>
                </a:cubicBezTo>
                <a:cubicBezTo>
                  <a:pt x="54" y="157"/>
                  <a:pt x="44" y="152"/>
                  <a:pt x="35" y="145"/>
                </a:cubicBezTo>
                <a:cubicBezTo>
                  <a:pt x="26" y="138"/>
                  <a:pt x="19" y="130"/>
                  <a:pt x="13" y="120"/>
                </a:cubicBezTo>
                <a:cubicBezTo>
                  <a:pt x="7" y="111"/>
                  <a:pt x="4" y="101"/>
                  <a:pt x="2" y="90"/>
                </a:cubicBezTo>
                <a:cubicBezTo>
                  <a:pt x="0" y="80"/>
                  <a:pt x="1" y="69"/>
                  <a:pt x="4" y="58"/>
                </a:cubicBezTo>
                <a:cubicBezTo>
                  <a:pt x="7" y="47"/>
                  <a:pt x="12" y="38"/>
                  <a:pt x="19" y="30"/>
                </a:cubicBezTo>
                <a:cubicBezTo>
                  <a:pt x="27" y="21"/>
                  <a:pt x="35" y="15"/>
                  <a:pt x="45" y="10"/>
                </a:cubicBezTo>
                <a:cubicBezTo>
                  <a:pt x="54" y="5"/>
                  <a:pt x="65" y="2"/>
                  <a:pt x="76" y="1"/>
                </a:cubicBezTo>
                <a:cubicBezTo>
                  <a:pt x="88" y="0"/>
                  <a:pt x="99" y="1"/>
                  <a:pt x="111" y="5"/>
                </a:cubicBezTo>
                <a:cubicBezTo>
                  <a:pt x="123" y="8"/>
                  <a:pt x="133" y="13"/>
                  <a:pt x="142" y="20"/>
                </a:cubicBezTo>
                <a:cubicBezTo>
                  <a:pt x="151" y="27"/>
                  <a:pt x="159" y="35"/>
                  <a:pt x="165" y="45"/>
                </a:cubicBezTo>
                <a:cubicBezTo>
                  <a:pt x="170" y="54"/>
                  <a:pt x="174" y="64"/>
                  <a:pt x="176" y="75"/>
                </a:cubicBezTo>
                <a:cubicBezTo>
                  <a:pt x="177" y="85"/>
                  <a:pt x="177" y="96"/>
                  <a:pt x="174" y="107"/>
                </a:cubicBezTo>
                <a:cubicBezTo>
                  <a:pt x="170" y="119"/>
                  <a:pt x="170" y="119"/>
                  <a:pt x="170" y="119"/>
                </a:cubicBezTo>
                <a:cubicBezTo>
                  <a:pt x="38" y="81"/>
                  <a:pt x="38" y="81"/>
                  <a:pt x="38" y="81"/>
                </a:cubicBezTo>
                <a:cubicBezTo>
                  <a:pt x="38" y="92"/>
                  <a:pt x="41" y="102"/>
                  <a:pt x="47" y="112"/>
                </a:cubicBezTo>
                <a:cubicBezTo>
                  <a:pt x="54" y="121"/>
                  <a:pt x="63" y="127"/>
                  <a:pt x="75" y="131"/>
                </a:cubicBezTo>
                <a:cubicBezTo>
                  <a:pt x="83" y="133"/>
                  <a:pt x="92" y="134"/>
                  <a:pt x="100" y="133"/>
                </a:cubicBezTo>
                <a:cubicBezTo>
                  <a:pt x="108" y="132"/>
                  <a:pt x="116" y="130"/>
                  <a:pt x="122" y="126"/>
                </a:cubicBezTo>
                <a:lnTo>
                  <a:pt x="147" y="151"/>
                </a:lnTo>
                <a:close/>
                <a:moveTo>
                  <a:pt x="103" y="35"/>
                </a:moveTo>
                <a:cubicBezTo>
                  <a:pt x="91" y="31"/>
                  <a:pt x="80" y="32"/>
                  <a:pt x="69" y="36"/>
                </a:cubicBezTo>
                <a:cubicBezTo>
                  <a:pt x="59" y="40"/>
                  <a:pt x="51" y="47"/>
                  <a:pt x="45" y="57"/>
                </a:cubicBezTo>
                <a:cubicBezTo>
                  <a:pt x="139" y="84"/>
                  <a:pt x="139" y="84"/>
                  <a:pt x="139" y="84"/>
                </a:cubicBezTo>
                <a:cubicBezTo>
                  <a:pt x="139" y="78"/>
                  <a:pt x="138" y="73"/>
                  <a:pt x="137" y="68"/>
                </a:cubicBezTo>
                <a:cubicBezTo>
                  <a:pt x="135" y="63"/>
                  <a:pt x="133" y="58"/>
                  <a:pt x="130" y="53"/>
                </a:cubicBezTo>
                <a:cubicBezTo>
                  <a:pt x="126" y="49"/>
                  <a:pt x="123" y="45"/>
                  <a:pt x="118" y="42"/>
                </a:cubicBezTo>
                <a:cubicBezTo>
                  <a:pt x="113" y="39"/>
                  <a:pt x="108" y="36"/>
                  <a:pt x="103" y="35"/>
                </a:cubicBez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317" name="Freeform 18"/>
          <p:cNvSpPr>
            <a:spLocks/>
          </p:cNvSpPr>
          <p:nvPr/>
        </p:nvSpPr>
        <p:spPr bwMode="auto">
          <a:xfrm>
            <a:off x="3891823" y="4256737"/>
            <a:ext cx="53265" cy="105262"/>
          </a:xfrm>
          <a:custGeom>
            <a:avLst/>
            <a:gdLst>
              <a:gd name="T0" fmla="*/ 7 w 113"/>
              <a:gd name="T1" fmla="*/ 50 h 226"/>
              <a:gd name="T2" fmla="*/ 40 w 113"/>
              <a:gd name="T3" fmla="*/ 57 h 226"/>
              <a:gd name="T4" fmla="*/ 53 w 113"/>
              <a:gd name="T5" fmla="*/ 0 h 226"/>
              <a:gd name="T6" fmla="*/ 91 w 113"/>
              <a:gd name="T7" fmla="*/ 2 h 226"/>
              <a:gd name="T8" fmla="*/ 76 w 113"/>
              <a:gd name="T9" fmla="*/ 66 h 226"/>
              <a:gd name="T10" fmla="*/ 113 w 113"/>
              <a:gd name="T11" fmla="*/ 74 h 226"/>
              <a:gd name="T12" fmla="*/ 106 w 113"/>
              <a:gd name="T13" fmla="*/ 105 h 226"/>
              <a:gd name="T14" fmla="*/ 69 w 113"/>
              <a:gd name="T15" fmla="*/ 96 h 226"/>
              <a:gd name="T16" fmla="*/ 55 w 113"/>
              <a:gd name="T17" fmla="*/ 157 h 226"/>
              <a:gd name="T18" fmla="*/ 61 w 113"/>
              <a:gd name="T19" fmla="*/ 181 h 226"/>
              <a:gd name="T20" fmla="*/ 85 w 113"/>
              <a:gd name="T21" fmla="*/ 196 h 226"/>
              <a:gd name="T22" fmla="*/ 78 w 113"/>
              <a:gd name="T23" fmla="*/ 226 h 226"/>
              <a:gd name="T24" fmla="*/ 51 w 113"/>
              <a:gd name="T25" fmla="*/ 215 h 226"/>
              <a:gd name="T26" fmla="*/ 30 w 113"/>
              <a:gd name="T27" fmla="*/ 197 h 226"/>
              <a:gd name="T28" fmla="*/ 19 w 113"/>
              <a:gd name="T29" fmla="*/ 174 h 226"/>
              <a:gd name="T30" fmla="*/ 19 w 113"/>
              <a:gd name="T31" fmla="*/ 149 h 226"/>
              <a:gd name="T32" fmla="*/ 33 w 113"/>
              <a:gd name="T33" fmla="*/ 88 h 226"/>
              <a:gd name="T34" fmla="*/ 0 w 113"/>
              <a:gd name="T35" fmla="*/ 80 h 226"/>
              <a:gd name="T36" fmla="*/ 7 w 113"/>
              <a:gd name="T37" fmla="*/ 5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226">
                <a:moveTo>
                  <a:pt x="7" y="50"/>
                </a:moveTo>
                <a:cubicBezTo>
                  <a:pt x="40" y="57"/>
                  <a:pt x="40" y="57"/>
                  <a:pt x="40" y="57"/>
                </a:cubicBezTo>
                <a:cubicBezTo>
                  <a:pt x="53" y="0"/>
                  <a:pt x="53" y="0"/>
                  <a:pt x="53" y="0"/>
                </a:cubicBezTo>
                <a:cubicBezTo>
                  <a:pt x="91" y="2"/>
                  <a:pt x="91" y="2"/>
                  <a:pt x="91" y="2"/>
                </a:cubicBezTo>
                <a:cubicBezTo>
                  <a:pt x="76" y="66"/>
                  <a:pt x="76" y="66"/>
                  <a:pt x="76" y="66"/>
                </a:cubicBezTo>
                <a:cubicBezTo>
                  <a:pt x="113" y="74"/>
                  <a:pt x="113" y="74"/>
                  <a:pt x="113" y="74"/>
                </a:cubicBezTo>
                <a:cubicBezTo>
                  <a:pt x="106" y="105"/>
                  <a:pt x="106" y="105"/>
                  <a:pt x="106" y="105"/>
                </a:cubicBezTo>
                <a:cubicBezTo>
                  <a:pt x="69" y="96"/>
                  <a:pt x="69" y="96"/>
                  <a:pt x="69" y="96"/>
                </a:cubicBezTo>
                <a:cubicBezTo>
                  <a:pt x="55" y="157"/>
                  <a:pt x="55" y="157"/>
                  <a:pt x="55" y="157"/>
                </a:cubicBezTo>
                <a:cubicBezTo>
                  <a:pt x="53" y="166"/>
                  <a:pt x="55" y="174"/>
                  <a:pt x="61" y="181"/>
                </a:cubicBezTo>
                <a:cubicBezTo>
                  <a:pt x="67" y="189"/>
                  <a:pt x="75" y="194"/>
                  <a:pt x="85" y="196"/>
                </a:cubicBezTo>
                <a:cubicBezTo>
                  <a:pt x="78" y="226"/>
                  <a:pt x="78" y="226"/>
                  <a:pt x="78" y="226"/>
                </a:cubicBezTo>
                <a:cubicBezTo>
                  <a:pt x="68" y="224"/>
                  <a:pt x="59" y="220"/>
                  <a:pt x="51" y="215"/>
                </a:cubicBezTo>
                <a:cubicBezTo>
                  <a:pt x="42" y="210"/>
                  <a:pt x="36" y="204"/>
                  <a:pt x="30" y="197"/>
                </a:cubicBezTo>
                <a:cubicBezTo>
                  <a:pt x="25" y="190"/>
                  <a:pt x="21" y="182"/>
                  <a:pt x="19" y="174"/>
                </a:cubicBezTo>
                <a:cubicBezTo>
                  <a:pt x="17" y="165"/>
                  <a:pt x="17" y="157"/>
                  <a:pt x="19" y="149"/>
                </a:cubicBezTo>
                <a:cubicBezTo>
                  <a:pt x="33" y="88"/>
                  <a:pt x="33" y="88"/>
                  <a:pt x="33" y="88"/>
                </a:cubicBezTo>
                <a:cubicBezTo>
                  <a:pt x="0" y="80"/>
                  <a:pt x="0" y="80"/>
                  <a:pt x="0" y="80"/>
                </a:cubicBezTo>
                <a:lnTo>
                  <a:pt x="7" y="50"/>
                </a:ln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318" name="Freeform 19"/>
          <p:cNvSpPr>
            <a:spLocks/>
          </p:cNvSpPr>
          <p:nvPr/>
        </p:nvSpPr>
        <p:spPr bwMode="auto">
          <a:xfrm>
            <a:off x="3957770" y="4294784"/>
            <a:ext cx="121749" cy="88775"/>
          </a:xfrm>
          <a:custGeom>
            <a:avLst/>
            <a:gdLst>
              <a:gd name="T0" fmla="*/ 66 w 96"/>
              <a:gd name="T1" fmla="*/ 70 h 70"/>
              <a:gd name="T2" fmla="*/ 52 w 96"/>
              <a:gd name="T3" fmla="*/ 67 h 70"/>
              <a:gd name="T4" fmla="*/ 45 w 96"/>
              <a:gd name="T5" fmla="*/ 28 h 70"/>
              <a:gd name="T6" fmla="*/ 25 w 96"/>
              <a:gd name="T7" fmla="*/ 63 h 70"/>
              <a:gd name="T8" fmla="*/ 11 w 96"/>
              <a:gd name="T9" fmla="*/ 60 h 70"/>
              <a:gd name="T10" fmla="*/ 0 w 96"/>
              <a:gd name="T11" fmla="*/ 0 h 70"/>
              <a:gd name="T12" fmla="*/ 14 w 96"/>
              <a:gd name="T13" fmla="*/ 2 h 70"/>
              <a:gd name="T14" fmla="*/ 22 w 96"/>
              <a:gd name="T15" fmla="*/ 42 h 70"/>
              <a:gd name="T16" fmla="*/ 41 w 96"/>
              <a:gd name="T17" fmla="*/ 7 h 70"/>
              <a:gd name="T18" fmla="*/ 55 w 96"/>
              <a:gd name="T19" fmla="*/ 9 h 70"/>
              <a:gd name="T20" fmla="*/ 63 w 96"/>
              <a:gd name="T21" fmla="*/ 49 h 70"/>
              <a:gd name="T22" fmla="*/ 82 w 96"/>
              <a:gd name="T23" fmla="*/ 13 h 70"/>
              <a:gd name="T24" fmla="*/ 96 w 96"/>
              <a:gd name="T25" fmla="*/ 16 h 70"/>
              <a:gd name="T26" fmla="*/ 66 w 96"/>
              <a:gd name="T27"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70">
                <a:moveTo>
                  <a:pt x="66" y="70"/>
                </a:moveTo>
                <a:lnTo>
                  <a:pt x="52" y="67"/>
                </a:lnTo>
                <a:lnTo>
                  <a:pt x="45" y="28"/>
                </a:lnTo>
                <a:lnTo>
                  <a:pt x="25" y="63"/>
                </a:lnTo>
                <a:lnTo>
                  <a:pt x="11" y="60"/>
                </a:lnTo>
                <a:lnTo>
                  <a:pt x="0" y="0"/>
                </a:lnTo>
                <a:lnTo>
                  <a:pt x="14" y="2"/>
                </a:lnTo>
                <a:lnTo>
                  <a:pt x="22" y="42"/>
                </a:lnTo>
                <a:lnTo>
                  <a:pt x="41" y="7"/>
                </a:lnTo>
                <a:lnTo>
                  <a:pt x="55" y="9"/>
                </a:lnTo>
                <a:lnTo>
                  <a:pt x="63" y="49"/>
                </a:lnTo>
                <a:lnTo>
                  <a:pt x="82" y="13"/>
                </a:lnTo>
                <a:lnTo>
                  <a:pt x="96" y="16"/>
                </a:lnTo>
                <a:lnTo>
                  <a:pt x="66" y="70"/>
                </a:ln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319" name="Freeform 20"/>
          <p:cNvSpPr>
            <a:spLocks noEditPoints="1"/>
          </p:cNvSpPr>
          <p:nvPr/>
        </p:nvSpPr>
        <p:spPr bwMode="auto">
          <a:xfrm>
            <a:off x="4088397" y="4317612"/>
            <a:ext cx="90043" cy="77361"/>
          </a:xfrm>
          <a:custGeom>
            <a:avLst/>
            <a:gdLst>
              <a:gd name="T0" fmla="*/ 1 w 193"/>
              <a:gd name="T1" fmla="*/ 73 h 165"/>
              <a:gd name="T2" fmla="*/ 11 w 193"/>
              <a:gd name="T3" fmla="*/ 43 h 165"/>
              <a:gd name="T4" fmla="*/ 34 w 193"/>
              <a:gd name="T5" fmla="*/ 19 h 165"/>
              <a:gd name="T6" fmla="*/ 65 w 193"/>
              <a:gd name="T7" fmla="*/ 4 h 165"/>
              <a:gd name="T8" fmla="*/ 104 w 193"/>
              <a:gd name="T9" fmla="*/ 2 h 165"/>
              <a:gd name="T10" fmla="*/ 141 w 193"/>
              <a:gd name="T11" fmla="*/ 12 h 165"/>
              <a:gd name="T12" fmla="*/ 170 w 193"/>
              <a:gd name="T13" fmla="*/ 32 h 165"/>
              <a:gd name="T14" fmla="*/ 187 w 193"/>
              <a:gd name="T15" fmla="*/ 59 h 165"/>
              <a:gd name="T16" fmla="*/ 192 w 193"/>
              <a:gd name="T17" fmla="*/ 91 h 165"/>
              <a:gd name="T18" fmla="*/ 181 w 193"/>
              <a:gd name="T19" fmla="*/ 122 h 165"/>
              <a:gd name="T20" fmla="*/ 159 w 193"/>
              <a:gd name="T21" fmla="*/ 146 h 165"/>
              <a:gd name="T22" fmla="*/ 127 w 193"/>
              <a:gd name="T23" fmla="*/ 160 h 165"/>
              <a:gd name="T24" fmla="*/ 89 w 193"/>
              <a:gd name="T25" fmla="*/ 163 h 165"/>
              <a:gd name="T26" fmla="*/ 51 w 193"/>
              <a:gd name="T27" fmla="*/ 153 h 165"/>
              <a:gd name="T28" fmla="*/ 23 w 193"/>
              <a:gd name="T29" fmla="*/ 133 h 165"/>
              <a:gd name="T30" fmla="*/ 5 w 193"/>
              <a:gd name="T31" fmla="*/ 106 h 165"/>
              <a:gd name="T32" fmla="*/ 1 w 193"/>
              <a:gd name="T33" fmla="*/ 73 h 165"/>
              <a:gd name="T34" fmla="*/ 38 w 193"/>
              <a:gd name="T35" fmla="*/ 77 h 165"/>
              <a:gd name="T36" fmla="*/ 41 w 193"/>
              <a:gd name="T37" fmla="*/ 97 h 165"/>
              <a:gd name="T38" fmla="*/ 51 w 193"/>
              <a:gd name="T39" fmla="*/ 114 h 165"/>
              <a:gd name="T40" fmla="*/ 69 w 193"/>
              <a:gd name="T41" fmla="*/ 126 h 165"/>
              <a:gd name="T42" fmla="*/ 92 w 193"/>
              <a:gd name="T43" fmla="*/ 132 h 165"/>
              <a:gd name="T44" fmla="*/ 115 w 193"/>
              <a:gd name="T45" fmla="*/ 130 h 165"/>
              <a:gd name="T46" fmla="*/ 135 w 193"/>
              <a:gd name="T47" fmla="*/ 121 h 165"/>
              <a:gd name="T48" fmla="*/ 148 w 193"/>
              <a:gd name="T49" fmla="*/ 107 h 165"/>
              <a:gd name="T50" fmla="*/ 154 w 193"/>
              <a:gd name="T51" fmla="*/ 88 h 165"/>
              <a:gd name="T52" fmla="*/ 152 w 193"/>
              <a:gd name="T53" fmla="*/ 68 h 165"/>
              <a:gd name="T54" fmla="*/ 141 w 193"/>
              <a:gd name="T55" fmla="*/ 51 h 165"/>
              <a:gd name="T56" fmla="*/ 124 w 193"/>
              <a:gd name="T57" fmla="*/ 39 h 165"/>
              <a:gd name="T58" fmla="*/ 101 w 193"/>
              <a:gd name="T59" fmla="*/ 33 h 165"/>
              <a:gd name="T60" fmla="*/ 77 w 193"/>
              <a:gd name="T61" fmla="*/ 34 h 165"/>
              <a:gd name="T62" fmla="*/ 58 w 193"/>
              <a:gd name="T63" fmla="*/ 43 h 165"/>
              <a:gd name="T64" fmla="*/ 44 w 193"/>
              <a:gd name="T65" fmla="*/ 58 h 165"/>
              <a:gd name="T66" fmla="*/ 38 w 193"/>
              <a:gd name="T67" fmla="*/ 77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3" h="165">
                <a:moveTo>
                  <a:pt x="1" y="73"/>
                </a:moveTo>
                <a:cubicBezTo>
                  <a:pt x="2" y="62"/>
                  <a:pt x="5" y="52"/>
                  <a:pt x="11" y="43"/>
                </a:cubicBezTo>
                <a:cubicBezTo>
                  <a:pt x="17" y="33"/>
                  <a:pt x="24" y="25"/>
                  <a:pt x="34" y="19"/>
                </a:cubicBezTo>
                <a:cubicBezTo>
                  <a:pt x="43" y="12"/>
                  <a:pt x="53" y="8"/>
                  <a:pt x="65" y="4"/>
                </a:cubicBezTo>
                <a:cubicBezTo>
                  <a:pt x="77" y="1"/>
                  <a:pt x="90" y="0"/>
                  <a:pt x="104" y="2"/>
                </a:cubicBezTo>
                <a:cubicBezTo>
                  <a:pt x="118" y="3"/>
                  <a:pt x="130" y="6"/>
                  <a:pt x="141" y="12"/>
                </a:cubicBezTo>
                <a:cubicBezTo>
                  <a:pt x="152" y="17"/>
                  <a:pt x="162" y="24"/>
                  <a:pt x="170" y="32"/>
                </a:cubicBezTo>
                <a:cubicBezTo>
                  <a:pt x="178" y="40"/>
                  <a:pt x="183" y="49"/>
                  <a:pt x="187" y="59"/>
                </a:cubicBezTo>
                <a:cubicBezTo>
                  <a:pt x="191" y="69"/>
                  <a:pt x="193" y="80"/>
                  <a:pt x="192" y="91"/>
                </a:cubicBezTo>
                <a:cubicBezTo>
                  <a:pt x="191" y="103"/>
                  <a:pt x="187" y="113"/>
                  <a:pt x="181" y="122"/>
                </a:cubicBezTo>
                <a:cubicBezTo>
                  <a:pt x="176" y="132"/>
                  <a:pt x="168" y="140"/>
                  <a:pt x="159" y="146"/>
                </a:cubicBezTo>
                <a:cubicBezTo>
                  <a:pt x="150" y="153"/>
                  <a:pt x="139" y="157"/>
                  <a:pt x="127" y="160"/>
                </a:cubicBezTo>
                <a:cubicBezTo>
                  <a:pt x="115" y="164"/>
                  <a:pt x="102" y="165"/>
                  <a:pt x="89" y="163"/>
                </a:cubicBezTo>
                <a:cubicBezTo>
                  <a:pt x="75" y="162"/>
                  <a:pt x="63" y="159"/>
                  <a:pt x="51" y="153"/>
                </a:cubicBezTo>
                <a:cubicBezTo>
                  <a:pt x="40" y="148"/>
                  <a:pt x="31" y="141"/>
                  <a:pt x="23" y="133"/>
                </a:cubicBezTo>
                <a:cubicBezTo>
                  <a:pt x="15" y="125"/>
                  <a:pt x="9" y="116"/>
                  <a:pt x="5" y="106"/>
                </a:cubicBezTo>
                <a:cubicBezTo>
                  <a:pt x="1" y="95"/>
                  <a:pt x="0" y="85"/>
                  <a:pt x="1" y="73"/>
                </a:cubicBezTo>
                <a:close/>
                <a:moveTo>
                  <a:pt x="38" y="77"/>
                </a:moveTo>
                <a:cubicBezTo>
                  <a:pt x="38" y="84"/>
                  <a:pt x="39" y="90"/>
                  <a:pt x="41" y="97"/>
                </a:cubicBezTo>
                <a:cubicBezTo>
                  <a:pt x="43" y="103"/>
                  <a:pt x="47" y="109"/>
                  <a:pt x="51" y="114"/>
                </a:cubicBezTo>
                <a:cubicBezTo>
                  <a:pt x="56" y="119"/>
                  <a:pt x="62" y="123"/>
                  <a:pt x="69" y="126"/>
                </a:cubicBezTo>
                <a:cubicBezTo>
                  <a:pt x="75" y="129"/>
                  <a:pt x="83" y="131"/>
                  <a:pt x="92" y="132"/>
                </a:cubicBezTo>
                <a:cubicBezTo>
                  <a:pt x="100" y="133"/>
                  <a:pt x="108" y="132"/>
                  <a:pt x="115" y="130"/>
                </a:cubicBezTo>
                <a:cubicBezTo>
                  <a:pt x="123" y="129"/>
                  <a:pt x="129" y="126"/>
                  <a:pt x="135" y="121"/>
                </a:cubicBezTo>
                <a:cubicBezTo>
                  <a:pt x="140" y="117"/>
                  <a:pt x="145" y="113"/>
                  <a:pt x="148" y="107"/>
                </a:cubicBezTo>
                <a:cubicBezTo>
                  <a:pt x="152" y="101"/>
                  <a:pt x="154" y="95"/>
                  <a:pt x="154" y="88"/>
                </a:cubicBezTo>
                <a:cubicBezTo>
                  <a:pt x="155" y="81"/>
                  <a:pt x="154" y="74"/>
                  <a:pt x="152" y="68"/>
                </a:cubicBezTo>
                <a:cubicBezTo>
                  <a:pt x="149" y="62"/>
                  <a:pt x="146" y="56"/>
                  <a:pt x="141" y="51"/>
                </a:cubicBezTo>
                <a:cubicBezTo>
                  <a:pt x="137" y="46"/>
                  <a:pt x="131" y="42"/>
                  <a:pt x="124" y="39"/>
                </a:cubicBezTo>
                <a:cubicBezTo>
                  <a:pt x="117" y="36"/>
                  <a:pt x="109" y="33"/>
                  <a:pt x="101" y="33"/>
                </a:cubicBezTo>
                <a:cubicBezTo>
                  <a:pt x="92" y="32"/>
                  <a:pt x="85" y="32"/>
                  <a:pt x="77" y="34"/>
                </a:cubicBezTo>
                <a:cubicBezTo>
                  <a:pt x="70" y="36"/>
                  <a:pt x="63" y="39"/>
                  <a:pt x="58" y="43"/>
                </a:cubicBezTo>
                <a:cubicBezTo>
                  <a:pt x="52" y="47"/>
                  <a:pt x="48" y="52"/>
                  <a:pt x="44" y="58"/>
                </a:cubicBezTo>
                <a:cubicBezTo>
                  <a:pt x="41" y="64"/>
                  <a:pt x="39" y="70"/>
                  <a:pt x="38" y="77"/>
                </a:cubicBez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320" name="Freeform 21"/>
          <p:cNvSpPr>
            <a:spLocks/>
          </p:cNvSpPr>
          <p:nvPr/>
        </p:nvSpPr>
        <p:spPr bwMode="auto">
          <a:xfrm>
            <a:off x="4201268" y="4325221"/>
            <a:ext cx="51997" cy="73557"/>
          </a:xfrm>
          <a:custGeom>
            <a:avLst/>
            <a:gdLst>
              <a:gd name="T0" fmla="*/ 109 w 111"/>
              <a:gd name="T1" fmla="*/ 32 h 157"/>
              <a:gd name="T2" fmla="*/ 81 w 111"/>
              <a:gd name="T3" fmla="*/ 34 h 157"/>
              <a:gd name="T4" fmla="*/ 59 w 111"/>
              <a:gd name="T5" fmla="*/ 42 h 157"/>
              <a:gd name="T6" fmla="*/ 46 w 111"/>
              <a:gd name="T7" fmla="*/ 57 h 157"/>
              <a:gd name="T8" fmla="*/ 40 w 111"/>
              <a:gd name="T9" fmla="*/ 82 h 157"/>
              <a:gd name="T10" fmla="*/ 37 w 111"/>
              <a:gd name="T11" fmla="*/ 157 h 157"/>
              <a:gd name="T12" fmla="*/ 0 w 111"/>
              <a:gd name="T13" fmla="*/ 156 h 157"/>
              <a:gd name="T14" fmla="*/ 6 w 111"/>
              <a:gd name="T15" fmla="*/ 0 h 157"/>
              <a:gd name="T16" fmla="*/ 44 w 111"/>
              <a:gd name="T17" fmla="*/ 1 h 157"/>
              <a:gd name="T18" fmla="*/ 43 w 111"/>
              <a:gd name="T19" fmla="*/ 23 h 157"/>
              <a:gd name="T20" fmla="*/ 72 w 111"/>
              <a:gd name="T21" fmla="*/ 6 h 157"/>
              <a:gd name="T22" fmla="*/ 111 w 111"/>
              <a:gd name="T23" fmla="*/ 1 h 157"/>
              <a:gd name="T24" fmla="*/ 109 w 111"/>
              <a:gd name="T25" fmla="*/ 32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 h="157">
                <a:moveTo>
                  <a:pt x="109" y="32"/>
                </a:moveTo>
                <a:cubicBezTo>
                  <a:pt x="99" y="32"/>
                  <a:pt x="89" y="32"/>
                  <a:pt x="81" y="34"/>
                </a:cubicBezTo>
                <a:cubicBezTo>
                  <a:pt x="72" y="35"/>
                  <a:pt x="65" y="38"/>
                  <a:pt x="59" y="42"/>
                </a:cubicBezTo>
                <a:cubicBezTo>
                  <a:pt x="53" y="45"/>
                  <a:pt x="49" y="51"/>
                  <a:pt x="46" y="57"/>
                </a:cubicBezTo>
                <a:cubicBezTo>
                  <a:pt x="43" y="64"/>
                  <a:pt x="41" y="72"/>
                  <a:pt x="40" y="82"/>
                </a:cubicBezTo>
                <a:cubicBezTo>
                  <a:pt x="37" y="157"/>
                  <a:pt x="37" y="157"/>
                  <a:pt x="37" y="157"/>
                </a:cubicBezTo>
                <a:cubicBezTo>
                  <a:pt x="0" y="156"/>
                  <a:pt x="0" y="156"/>
                  <a:pt x="0" y="156"/>
                </a:cubicBezTo>
                <a:cubicBezTo>
                  <a:pt x="6" y="0"/>
                  <a:pt x="6" y="0"/>
                  <a:pt x="6" y="0"/>
                </a:cubicBezTo>
                <a:cubicBezTo>
                  <a:pt x="44" y="1"/>
                  <a:pt x="44" y="1"/>
                  <a:pt x="44" y="1"/>
                </a:cubicBezTo>
                <a:cubicBezTo>
                  <a:pt x="43" y="23"/>
                  <a:pt x="43" y="23"/>
                  <a:pt x="43" y="23"/>
                </a:cubicBezTo>
                <a:cubicBezTo>
                  <a:pt x="51" y="16"/>
                  <a:pt x="60" y="10"/>
                  <a:pt x="72" y="6"/>
                </a:cubicBezTo>
                <a:cubicBezTo>
                  <a:pt x="84" y="2"/>
                  <a:pt x="97" y="0"/>
                  <a:pt x="111" y="1"/>
                </a:cubicBezTo>
                <a:lnTo>
                  <a:pt x="109" y="32"/>
                </a:ln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321" name="Freeform 22"/>
          <p:cNvSpPr>
            <a:spLocks/>
          </p:cNvSpPr>
          <p:nvPr/>
        </p:nvSpPr>
        <p:spPr bwMode="auto">
          <a:xfrm>
            <a:off x="4269752" y="4290979"/>
            <a:ext cx="78629" cy="110335"/>
          </a:xfrm>
          <a:custGeom>
            <a:avLst/>
            <a:gdLst>
              <a:gd name="T0" fmla="*/ 23 w 62"/>
              <a:gd name="T1" fmla="*/ 62 h 87"/>
              <a:gd name="T2" fmla="*/ 15 w 62"/>
              <a:gd name="T3" fmla="*/ 69 h 87"/>
              <a:gd name="T4" fmla="*/ 15 w 62"/>
              <a:gd name="T5" fmla="*/ 87 h 87"/>
              <a:gd name="T6" fmla="*/ 1 w 62"/>
              <a:gd name="T7" fmla="*/ 87 h 87"/>
              <a:gd name="T8" fmla="*/ 0 w 62"/>
              <a:gd name="T9" fmla="*/ 0 h 87"/>
              <a:gd name="T10" fmla="*/ 14 w 62"/>
              <a:gd name="T11" fmla="*/ 0 h 87"/>
              <a:gd name="T12" fmla="*/ 14 w 62"/>
              <a:gd name="T13" fmla="*/ 53 h 87"/>
              <a:gd name="T14" fmla="*/ 42 w 62"/>
              <a:gd name="T15" fmla="*/ 29 h 87"/>
              <a:gd name="T16" fmla="*/ 61 w 62"/>
              <a:gd name="T17" fmla="*/ 29 h 87"/>
              <a:gd name="T18" fmla="*/ 33 w 62"/>
              <a:gd name="T19" fmla="*/ 54 h 87"/>
              <a:gd name="T20" fmla="*/ 62 w 62"/>
              <a:gd name="T21" fmla="*/ 86 h 87"/>
              <a:gd name="T22" fmla="*/ 45 w 62"/>
              <a:gd name="T23" fmla="*/ 87 h 87"/>
              <a:gd name="T24" fmla="*/ 23 w 62"/>
              <a:gd name="T25" fmla="*/ 6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87">
                <a:moveTo>
                  <a:pt x="23" y="62"/>
                </a:moveTo>
                <a:lnTo>
                  <a:pt x="15" y="69"/>
                </a:lnTo>
                <a:lnTo>
                  <a:pt x="15" y="87"/>
                </a:lnTo>
                <a:lnTo>
                  <a:pt x="1" y="87"/>
                </a:lnTo>
                <a:lnTo>
                  <a:pt x="0" y="0"/>
                </a:lnTo>
                <a:lnTo>
                  <a:pt x="14" y="0"/>
                </a:lnTo>
                <a:lnTo>
                  <a:pt x="14" y="53"/>
                </a:lnTo>
                <a:lnTo>
                  <a:pt x="42" y="29"/>
                </a:lnTo>
                <a:lnTo>
                  <a:pt x="61" y="29"/>
                </a:lnTo>
                <a:lnTo>
                  <a:pt x="33" y="54"/>
                </a:lnTo>
                <a:lnTo>
                  <a:pt x="62" y="86"/>
                </a:lnTo>
                <a:lnTo>
                  <a:pt x="45" y="87"/>
                </a:lnTo>
                <a:lnTo>
                  <a:pt x="23" y="62"/>
                </a:ln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322" name="Freeform 23"/>
          <p:cNvSpPr>
            <a:spLocks noEditPoints="1"/>
          </p:cNvSpPr>
          <p:nvPr/>
        </p:nvSpPr>
        <p:spPr bwMode="auto">
          <a:xfrm>
            <a:off x="4402915" y="4289711"/>
            <a:ext cx="116676" cy="109067"/>
          </a:xfrm>
          <a:custGeom>
            <a:avLst/>
            <a:gdLst>
              <a:gd name="T0" fmla="*/ 92 w 92"/>
              <a:gd name="T1" fmla="*/ 78 h 86"/>
              <a:gd name="T2" fmla="*/ 77 w 92"/>
              <a:gd name="T3" fmla="*/ 79 h 86"/>
              <a:gd name="T4" fmla="*/ 65 w 92"/>
              <a:gd name="T5" fmla="*/ 59 h 86"/>
              <a:gd name="T6" fmla="*/ 22 w 92"/>
              <a:gd name="T7" fmla="*/ 62 h 86"/>
              <a:gd name="T8" fmla="*/ 14 w 92"/>
              <a:gd name="T9" fmla="*/ 85 h 86"/>
              <a:gd name="T10" fmla="*/ 0 w 92"/>
              <a:gd name="T11" fmla="*/ 86 h 86"/>
              <a:gd name="T12" fmla="*/ 31 w 92"/>
              <a:gd name="T13" fmla="*/ 1 h 86"/>
              <a:gd name="T14" fmla="*/ 46 w 92"/>
              <a:gd name="T15" fmla="*/ 0 h 86"/>
              <a:gd name="T16" fmla="*/ 92 w 92"/>
              <a:gd name="T17" fmla="*/ 78 h 86"/>
              <a:gd name="T18" fmla="*/ 27 w 92"/>
              <a:gd name="T19" fmla="*/ 50 h 86"/>
              <a:gd name="T20" fmla="*/ 59 w 92"/>
              <a:gd name="T21" fmla="*/ 47 h 86"/>
              <a:gd name="T22" fmla="*/ 40 w 92"/>
              <a:gd name="T23" fmla="*/ 15 h 86"/>
              <a:gd name="T24" fmla="*/ 27 w 92"/>
              <a:gd name="T25" fmla="*/ 5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86">
                <a:moveTo>
                  <a:pt x="92" y="78"/>
                </a:moveTo>
                <a:lnTo>
                  <a:pt x="77" y="79"/>
                </a:lnTo>
                <a:lnTo>
                  <a:pt x="65" y="59"/>
                </a:lnTo>
                <a:lnTo>
                  <a:pt x="22" y="62"/>
                </a:lnTo>
                <a:lnTo>
                  <a:pt x="14" y="85"/>
                </a:lnTo>
                <a:lnTo>
                  <a:pt x="0" y="86"/>
                </a:lnTo>
                <a:lnTo>
                  <a:pt x="31" y="1"/>
                </a:lnTo>
                <a:lnTo>
                  <a:pt x="46" y="0"/>
                </a:lnTo>
                <a:lnTo>
                  <a:pt x="92" y="78"/>
                </a:lnTo>
                <a:close/>
                <a:moveTo>
                  <a:pt x="27" y="50"/>
                </a:moveTo>
                <a:lnTo>
                  <a:pt x="59" y="47"/>
                </a:lnTo>
                <a:lnTo>
                  <a:pt x="40" y="15"/>
                </a:lnTo>
                <a:lnTo>
                  <a:pt x="27" y="50"/>
                </a:ln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323" name="Freeform 24"/>
          <p:cNvSpPr>
            <a:spLocks/>
          </p:cNvSpPr>
          <p:nvPr/>
        </p:nvSpPr>
        <p:spPr bwMode="auto">
          <a:xfrm>
            <a:off x="4529736" y="4303661"/>
            <a:ext cx="50729" cy="81166"/>
          </a:xfrm>
          <a:custGeom>
            <a:avLst/>
            <a:gdLst>
              <a:gd name="T0" fmla="*/ 108 w 108"/>
              <a:gd name="T1" fmla="*/ 31 h 173"/>
              <a:gd name="T2" fmla="*/ 80 w 108"/>
              <a:gd name="T3" fmla="*/ 38 h 173"/>
              <a:gd name="T4" fmla="*/ 60 w 108"/>
              <a:gd name="T5" fmla="*/ 50 h 173"/>
              <a:gd name="T6" fmla="*/ 50 w 108"/>
              <a:gd name="T7" fmla="*/ 68 h 173"/>
              <a:gd name="T8" fmla="*/ 49 w 108"/>
              <a:gd name="T9" fmla="*/ 93 h 173"/>
              <a:gd name="T10" fmla="*/ 60 w 108"/>
              <a:gd name="T11" fmla="*/ 168 h 173"/>
              <a:gd name="T12" fmla="*/ 23 w 108"/>
              <a:gd name="T13" fmla="*/ 173 h 173"/>
              <a:gd name="T14" fmla="*/ 0 w 108"/>
              <a:gd name="T15" fmla="*/ 19 h 173"/>
              <a:gd name="T16" fmla="*/ 37 w 108"/>
              <a:gd name="T17" fmla="*/ 13 h 173"/>
              <a:gd name="T18" fmla="*/ 41 w 108"/>
              <a:gd name="T19" fmla="*/ 35 h 173"/>
              <a:gd name="T20" fmla="*/ 66 w 108"/>
              <a:gd name="T21" fmla="*/ 13 h 173"/>
              <a:gd name="T22" fmla="*/ 103 w 108"/>
              <a:gd name="T23" fmla="*/ 0 h 173"/>
              <a:gd name="T24" fmla="*/ 108 w 108"/>
              <a:gd name="T25" fmla="*/ 31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73">
                <a:moveTo>
                  <a:pt x="108" y="31"/>
                </a:moveTo>
                <a:cubicBezTo>
                  <a:pt x="97" y="33"/>
                  <a:pt x="88" y="35"/>
                  <a:pt x="80" y="38"/>
                </a:cubicBezTo>
                <a:cubicBezTo>
                  <a:pt x="72" y="41"/>
                  <a:pt x="65" y="45"/>
                  <a:pt x="60" y="50"/>
                </a:cubicBezTo>
                <a:cubicBezTo>
                  <a:pt x="55" y="55"/>
                  <a:pt x="52" y="61"/>
                  <a:pt x="50" y="68"/>
                </a:cubicBezTo>
                <a:cubicBezTo>
                  <a:pt x="48" y="75"/>
                  <a:pt x="48" y="83"/>
                  <a:pt x="49" y="93"/>
                </a:cubicBezTo>
                <a:cubicBezTo>
                  <a:pt x="60" y="168"/>
                  <a:pt x="60" y="168"/>
                  <a:pt x="60" y="168"/>
                </a:cubicBezTo>
                <a:cubicBezTo>
                  <a:pt x="23" y="173"/>
                  <a:pt x="23" y="173"/>
                  <a:pt x="23" y="173"/>
                </a:cubicBezTo>
                <a:cubicBezTo>
                  <a:pt x="0" y="19"/>
                  <a:pt x="0" y="19"/>
                  <a:pt x="0" y="19"/>
                </a:cubicBezTo>
                <a:cubicBezTo>
                  <a:pt x="37" y="13"/>
                  <a:pt x="37" y="13"/>
                  <a:pt x="37" y="13"/>
                </a:cubicBezTo>
                <a:cubicBezTo>
                  <a:pt x="41" y="35"/>
                  <a:pt x="41" y="35"/>
                  <a:pt x="41" y="35"/>
                </a:cubicBezTo>
                <a:cubicBezTo>
                  <a:pt x="47" y="26"/>
                  <a:pt x="55" y="19"/>
                  <a:pt x="66" y="13"/>
                </a:cubicBezTo>
                <a:cubicBezTo>
                  <a:pt x="77" y="7"/>
                  <a:pt x="89" y="3"/>
                  <a:pt x="103" y="0"/>
                </a:cubicBezTo>
                <a:lnTo>
                  <a:pt x="108" y="31"/>
                </a:ln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324" name="Freeform 25"/>
          <p:cNvSpPr>
            <a:spLocks/>
          </p:cNvSpPr>
          <p:nvPr/>
        </p:nvSpPr>
        <p:spPr bwMode="auto">
          <a:xfrm>
            <a:off x="4594415" y="4292247"/>
            <a:ext cx="83702" cy="77361"/>
          </a:xfrm>
          <a:custGeom>
            <a:avLst/>
            <a:gdLst>
              <a:gd name="T0" fmla="*/ 134 w 180"/>
              <a:gd name="T1" fmla="*/ 42 h 165"/>
              <a:gd name="T2" fmla="*/ 112 w 180"/>
              <a:gd name="T3" fmla="*/ 33 h 165"/>
              <a:gd name="T4" fmla="*/ 87 w 180"/>
              <a:gd name="T5" fmla="*/ 34 h 165"/>
              <a:gd name="T6" fmla="*/ 65 w 180"/>
              <a:gd name="T7" fmla="*/ 42 h 165"/>
              <a:gd name="T8" fmla="*/ 49 w 180"/>
              <a:gd name="T9" fmla="*/ 56 h 165"/>
              <a:gd name="T10" fmla="*/ 40 w 180"/>
              <a:gd name="T11" fmla="*/ 74 h 165"/>
              <a:gd name="T12" fmla="*/ 39 w 180"/>
              <a:gd name="T13" fmla="*/ 94 h 165"/>
              <a:gd name="T14" fmla="*/ 47 w 180"/>
              <a:gd name="T15" fmla="*/ 112 h 165"/>
              <a:gd name="T16" fmla="*/ 62 w 180"/>
              <a:gd name="T17" fmla="*/ 125 h 165"/>
              <a:gd name="T18" fmla="*/ 82 w 180"/>
              <a:gd name="T19" fmla="*/ 132 h 165"/>
              <a:gd name="T20" fmla="*/ 106 w 180"/>
              <a:gd name="T21" fmla="*/ 132 h 165"/>
              <a:gd name="T22" fmla="*/ 130 w 180"/>
              <a:gd name="T23" fmla="*/ 122 h 165"/>
              <a:gd name="T24" fmla="*/ 146 w 180"/>
              <a:gd name="T25" fmla="*/ 106 h 165"/>
              <a:gd name="T26" fmla="*/ 180 w 180"/>
              <a:gd name="T27" fmla="*/ 117 h 165"/>
              <a:gd name="T28" fmla="*/ 152 w 180"/>
              <a:gd name="T29" fmla="*/ 146 h 165"/>
              <a:gd name="T30" fmla="*/ 112 w 180"/>
              <a:gd name="T31" fmla="*/ 162 h 165"/>
              <a:gd name="T32" fmla="*/ 74 w 180"/>
              <a:gd name="T33" fmla="*/ 163 h 165"/>
              <a:gd name="T34" fmla="*/ 41 w 180"/>
              <a:gd name="T35" fmla="*/ 152 h 165"/>
              <a:gd name="T36" fmla="*/ 16 w 180"/>
              <a:gd name="T37" fmla="*/ 131 h 165"/>
              <a:gd name="T38" fmla="*/ 3 w 180"/>
              <a:gd name="T39" fmla="*/ 101 h 165"/>
              <a:gd name="T40" fmla="*/ 4 w 180"/>
              <a:gd name="T41" fmla="*/ 69 h 165"/>
              <a:gd name="T42" fmla="*/ 18 w 180"/>
              <a:gd name="T43" fmla="*/ 40 h 165"/>
              <a:gd name="T44" fmla="*/ 45 w 180"/>
              <a:gd name="T45" fmla="*/ 17 h 165"/>
              <a:gd name="T46" fmla="*/ 81 w 180"/>
              <a:gd name="T47" fmla="*/ 3 h 165"/>
              <a:gd name="T48" fmla="*/ 124 w 180"/>
              <a:gd name="T49" fmla="*/ 3 h 165"/>
              <a:gd name="T50" fmla="*/ 161 w 180"/>
              <a:gd name="T51" fmla="*/ 19 h 165"/>
              <a:gd name="T52" fmla="*/ 134 w 180"/>
              <a:gd name="T53" fmla="*/ 42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0" h="165">
                <a:moveTo>
                  <a:pt x="134" y="42"/>
                </a:moveTo>
                <a:cubicBezTo>
                  <a:pt x="127" y="38"/>
                  <a:pt x="120" y="35"/>
                  <a:pt x="112" y="33"/>
                </a:cubicBezTo>
                <a:cubicBezTo>
                  <a:pt x="104" y="32"/>
                  <a:pt x="95" y="32"/>
                  <a:pt x="87" y="34"/>
                </a:cubicBezTo>
                <a:cubicBezTo>
                  <a:pt x="78" y="35"/>
                  <a:pt x="71" y="38"/>
                  <a:pt x="65" y="42"/>
                </a:cubicBezTo>
                <a:cubicBezTo>
                  <a:pt x="58" y="46"/>
                  <a:pt x="53" y="51"/>
                  <a:pt x="49" y="56"/>
                </a:cubicBezTo>
                <a:cubicBezTo>
                  <a:pt x="44" y="62"/>
                  <a:pt x="42" y="68"/>
                  <a:pt x="40" y="74"/>
                </a:cubicBezTo>
                <a:cubicBezTo>
                  <a:pt x="38" y="81"/>
                  <a:pt x="38" y="87"/>
                  <a:pt x="39" y="94"/>
                </a:cubicBezTo>
                <a:cubicBezTo>
                  <a:pt x="41" y="101"/>
                  <a:pt x="43" y="107"/>
                  <a:pt x="47" y="112"/>
                </a:cubicBezTo>
                <a:cubicBezTo>
                  <a:pt x="51" y="117"/>
                  <a:pt x="56" y="122"/>
                  <a:pt x="62" y="125"/>
                </a:cubicBezTo>
                <a:cubicBezTo>
                  <a:pt x="68" y="129"/>
                  <a:pt x="75" y="131"/>
                  <a:pt x="82" y="132"/>
                </a:cubicBezTo>
                <a:cubicBezTo>
                  <a:pt x="90" y="134"/>
                  <a:pt x="98" y="133"/>
                  <a:pt x="106" y="132"/>
                </a:cubicBezTo>
                <a:cubicBezTo>
                  <a:pt x="115" y="130"/>
                  <a:pt x="123" y="127"/>
                  <a:pt x="130" y="122"/>
                </a:cubicBezTo>
                <a:cubicBezTo>
                  <a:pt x="137" y="118"/>
                  <a:pt x="142" y="112"/>
                  <a:pt x="146" y="106"/>
                </a:cubicBezTo>
                <a:cubicBezTo>
                  <a:pt x="180" y="117"/>
                  <a:pt x="180" y="117"/>
                  <a:pt x="180" y="117"/>
                </a:cubicBezTo>
                <a:cubicBezTo>
                  <a:pt x="174" y="128"/>
                  <a:pt x="164" y="138"/>
                  <a:pt x="152" y="146"/>
                </a:cubicBezTo>
                <a:cubicBezTo>
                  <a:pt x="141" y="154"/>
                  <a:pt x="127" y="159"/>
                  <a:pt x="112" y="162"/>
                </a:cubicBezTo>
                <a:cubicBezTo>
                  <a:pt x="99" y="165"/>
                  <a:pt x="86" y="165"/>
                  <a:pt x="74" y="163"/>
                </a:cubicBezTo>
                <a:cubicBezTo>
                  <a:pt x="61" y="161"/>
                  <a:pt x="50" y="158"/>
                  <a:pt x="41" y="152"/>
                </a:cubicBezTo>
                <a:cubicBezTo>
                  <a:pt x="31" y="147"/>
                  <a:pt x="23" y="140"/>
                  <a:pt x="16" y="131"/>
                </a:cubicBezTo>
                <a:cubicBezTo>
                  <a:pt x="9" y="122"/>
                  <a:pt x="5" y="112"/>
                  <a:pt x="3" y="101"/>
                </a:cubicBezTo>
                <a:cubicBezTo>
                  <a:pt x="0" y="90"/>
                  <a:pt x="1" y="79"/>
                  <a:pt x="4" y="69"/>
                </a:cubicBezTo>
                <a:cubicBezTo>
                  <a:pt x="6" y="58"/>
                  <a:pt x="11" y="48"/>
                  <a:pt x="18" y="40"/>
                </a:cubicBezTo>
                <a:cubicBezTo>
                  <a:pt x="25" y="31"/>
                  <a:pt x="34" y="23"/>
                  <a:pt x="45" y="17"/>
                </a:cubicBezTo>
                <a:cubicBezTo>
                  <a:pt x="55" y="10"/>
                  <a:pt x="67" y="6"/>
                  <a:pt x="81" y="3"/>
                </a:cubicBezTo>
                <a:cubicBezTo>
                  <a:pt x="96" y="0"/>
                  <a:pt x="110" y="0"/>
                  <a:pt x="124" y="3"/>
                </a:cubicBezTo>
                <a:cubicBezTo>
                  <a:pt x="138" y="6"/>
                  <a:pt x="150" y="11"/>
                  <a:pt x="161" y="19"/>
                </a:cubicBezTo>
                <a:lnTo>
                  <a:pt x="134" y="42"/>
                </a:ln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325" name="Freeform 26"/>
          <p:cNvSpPr>
            <a:spLocks/>
          </p:cNvSpPr>
          <p:nvPr/>
        </p:nvSpPr>
        <p:spPr bwMode="auto">
          <a:xfrm>
            <a:off x="4676849" y="4244055"/>
            <a:ext cx="102726" cy="110335"/>
          </a:xfrm>
          <a:custGeom>
            <a:avLst/>
            <a:gdLst>
              <a:gd name="T0" fmla="*/ 218 w 218"/>
              <a:gd name="T1" fmla="*/ 194 h 236"/>
              <a:gd name="T2" fmla="*/ 182 w 218"/>
              <a:gd name="T3" fmla="*/ 204 h 236"/>
              <a:gd name="T4" fmla="*/ 159 w 218"/>
              <a:gd name="T5" fmla="*/ 116 h 236"/>
              <a:gd name="T6" fmla="*/ 152 w 218"/>
              <a:gd name="T7" fmla="*/ 103 h 236"/>
              <a:gd name="T8" fmla="*/ 139 w 218"/>
              <a:gd name="T9" fmla="*/ 94 h 236"/>
              <a:gd name="T10" fmla="*/ 124 w 218"/>
              <a:gd name="T11" fmla="*/ 90 h 236"/>
              <a:gd name="T12" fmla="*/ 106 w 218"/>
              <a:gd name="T13" fmla="*/ 91 h 236"/>
              <a:gd name="T14" fmla="*/ 91 w 218"/>
              <a:gd name="T15" fmla="*/ 99 h 236"/>
              <a:gd name="T16" fmla="*/ 79 w 218"/>
              <a:gd name="T17" fmla="*/ 109 h 236"/>
              <a:gd name="T18" fmla="*/ 72 w 218"/>
              <a:gd name="T19" fmla="*/ 123 h 236"/>
              <a:gd name="T20" fmla="*/ 73 w 218"/>
              <a:gd name="T21" fmla="*/ 137 h 236"/>
              <a:gd name="T22" fmla="*/ 96 w 218"/>
              <a:gd name="T23" fmla="*/ 227 h 236"/>
              <a:gd name="T24" fmla="*/ 60 w 218"/>
              <a:gd name="T25" fmla="*/ 236 h 236"/>
              <a:gd name="T26" fmla="*/ 0 w 218"/>
              <a:gd name="T27" fmla="*/ 10 h 236"/>
              <a:gd name="T28" fmla="*/ 36 w 218"/>
              <a:gd name="T29" fmla="*/ 0 h 236"/>
              <a:gd name="T30" fmla="*/ 61 w 218"/>
              <a:gd name="T31" fmla="*/ 94 h 236"/>
              <a:gd name="T32" fmla="*/ 80 w 218"/>
              <a:gd name="T33" fmla="*/ 72 h 236"/>
              <a:gd name="T34" fmla="*/ 109 w 218"/>
              <a:gd name="T35" fmla="*/ 58 h 236"/>
              <a:gd name="T36" fmla="*/ 137 w 218"/>
              <a:gd name="T37" fmla="*/ 56 h 236"/>
              <a:gd name="T38" fmla="*/ 162 w 218"/>
              <a:gd name="T39" fmla="*/ 62 h 236"/>
              <a:gd name="T40" fmla="*/ 181 w 218"/>
              <a:gd name="T41" fmla="*/ 76 h 236"/>
              <a:gd name="T42" fmla="*/ 192 w 218"/>
              <a:gd name="T43" fmla="*/ 97 h 236"/>
              <a:gd name="T44" fmla="*/ 218 w 218"/>
              <a:gd name="T45" fmla="*/ 19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8" h="236">
                <a:moveTo>
                  <a:pt x="218" y="194"/>
                </a:moveTo>
                <a:cubicBezTo>
                  <a:pt x="182" y="204"/>
                  <a:pt x="182" y="204"/>
                  <a:pt x="182" y="204"/>
                </a:cubicBezTo>
                <a:cubicBezTo>
                  <a:pt x="159" y="116"/>
                  <a:pt x="159" y="116"/>
                  <a:pt x="159" y="116"/>
                </a:cubicBezTo>
                <a:cubicBezTo>
                  <a:pt x="157" y="111"/>
                  <a:pt x="155" y="106"/>
                  <a:pt x="152" y="103"/>
                </a:cubicBezTo>
                <a:cubicBezTo>
                  <a:pt x="148" y="99"/>
                  <a:pt x="144" y="96"/>
                  <a:pt x="139" y="94"/>
                </a:cubicBezTo>
                <a:cubicBezTo>
                  <a:pt x="135" y="92"/>
                  <a:pt x="129" y="90"/>
                  <a:pt x="124" y="90"/>
                </a:cubicBezTo>
                <a:cubicBezTo>
                  <a:pt x="118" y="89"/>
                  <a:pt x="112" y="90"/>
                  <a:pt x="106" y="91"/>
                </a:cubicBezTo>
                <a:cubicBezTo>
                  <a:pt x="101" y="93"/>
                  <a:pt x="95" y="95"/>
                  <a:pt x="91" y="99"/>
                </a:cubicBezTo>
                <a:cubicBezTo>
                  <a:pt x="86" y="102"/>
                  <a:pt x="82" y="105"/>
                  <a:pt x="79" y="109"/>
                </a:cubicBezTo>
                <a:cubicBezTo>
                  <a:pt x="76" y="113"/>
                  <a:pt x="74" y="118"/>
                  <a:pt x="72" y="123"/>
                </a:cubicBezTo>
                <a:cubicBezTo>
                  <a:pt x="71" y="127"/>
                  <a:pt x="71" y="132"/>
                  <a:pt x="73" y="137"/>
                </a:cubicBezTo>
                <a:cubicBezTo>
                  <a:pt x="96" y="227"/>
                  <a:pt x="96" y="227"/>
                  <a:pt x="96" y="227"/>
                </a:cubicBezTo>
                <a:cubicBezTo>
                  <a:pt x="60" y="236"/>
                  <a:pt x="60" y="236"/>
                  <a:pt x="60" y="236"/>
                </a:cubicBezTo>
                <a:cubicBezTo>
                  <a:pt x="0" y="10"/>
                  <a:pt x="0" y="10"/>
                  <a:pt x="0" y="10"/>
                </a:cubicBezTo>
                <a:cubicBezTo>
                  <a:pt x="36" y="0"/>
                  <a:pt x="36" y="0"/>
                  <a:pt x="36" y="0"/>
                </a:cubicBezTo>
                <a:cubicBezTo>
                  <a:pt x="61" y="94"/>
                  <a:pt x="61" y="94"/>
                  <a:pt x="61" y="94"/>
                </a:cubicBezTo>
                <a:cubicBezTo>
                  <a:pt x="66" y="86"/>
                  <a:pt x="72" y="79"/>
                  <a:pt x="80" y="72"/>
                </a:cubicBezTo>
                <a:cubicBezTo>
                  <a:pt x="89" y="66"/>
                  <a:pt x="98" y="61"/>
                  <a:pt x="109" y="58"/>
                </a:cubicBezTo>
                <a:cubicBezTo>
                  <a:pt x="119" y="56"/>
                  <a:pt x="128" y="55"/>
                  <a:pt x="137" y="56"/>
                </a:cubicBezTo>
                <a:cubicBezTo>
                  <a:pt x="146" y="57"/>
                  <a:pt x="154" y="59"/>
                  <a:pt x="162" y="62"/>
                </a:cubicBezTo>
                <a:cubicBezTo>
                  <a:pt x="169" y="66"/>
                  <a:pt x="176" y="70"/>
                  <a:pt x="181" y="76"/>
                </a:cubicBezTo>
                <a:cubicBezTo>
                  <a:pt x="187" y="82"/>
                  <a:pt x="190" y="89"/>
                  <a:pt x="192" y="97"/>
                </a:cubicBezTo>
                <a:lnTo>
                  <a:pt x="218" y="194"/>
                </a:ln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326" name="Freeform 27"/>
          <p:cNvSpPr>
            <a:spLocks noEditPoints="1"/>
          </p:cNvSpPr>
          <p:nvPr/>
        </p:nvSpPr>
        <p:spPr bwMode="auto">
          <a:xfrm>
            <a:off x="4778307" y="4219959"/>
            <a:ext cx="48192" cy="105262"/>
          </a:xfrm>
          <a:custGeom>
            <a:avLst/>
            <a:gdLst>
              <a:gd name="T0" fmla="*/ 0 w 38"/>
              <a:gd name="T1" fmla="*/ 5 h 83"/>
              <a:gd name="T2" fmla="*/ 13 w 38"/>
              <a:gd name="T3" fmla="*/ 0 h 83"/>
              <a:gd name="T4" fmla="*/ 17 w 38"/>
              <a:gd name="T5" fmla="*/ 12 h 83"/>
              <a:gd name="T6" fmla="*/ 3 w 38"/>
              <a:gd name="T7" fmla="*/ 16 h 83"/>
              <a:gd name="T8" fmla="*/ 0 w 38"/>
              <a:gd name="T9" fmla="*/ 5 h 83"/>
              <a:gd name="T10" fmla="*/ 7 w 38"/>
              <a:gd name="T11" fmla="*/ 28 h 83"/>
              <a:gd name="T12" fmla="*/ 20 w 38"/>
              <a:gd name="T13" fmla="*/ 23 h 83"/>
              <a:gd name="T14" fmla="*/ 38 w 38"/>
              <a:gd name="T15" fmla="*/ 78 h 83"/>
              <a:gd name="T16" fmla="*/ 25 w 38"/>
              <a:gd name="T17" fmla="*/ 83 h 83"/>
              <a:gd name="T18" fmla="*/ 7 w 38"/>
              <a:gd name="T19" fmla="*/ 2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83">
                <a:moveTo>
                  <a:pt x="0" y="5"/>
                </a:moveTo>
                <a:lnTo>
                  <a:pt x="13" y="0"/>
                </a:lnTo>
                <a:lnTo>
                  <a:pt x="17" y="12"/>
                </a:lnTo>
                <a:lnTo>
                  <a:pt x="3" y="16"/>
                </a:lnTo>
                <a:lnTo>
                  <a:pt x="0" y="5"/>
                </a:lnTo>
                <a:close/>
                <a:moveTo>
                  <a:pt x="7" y="28"/>
                </a:moveTo>
                <a:lnTo>
                  <a:pt x="20" y="23"/>
                </a:lnTo>
                <a:lnTo>
                  <a:pt x="38" y="78"/>
                </a:lnTo>
                <a:lnTo>
                  <a:pt x="25" y="83"/>
                </a:lnTo>
                <a:lnTo>
                  <a:pt x="7" y="28"/>
                </a:ln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327" name="Freeform 28"/>
          <p:cNvSpPr>
            <a:spLocks/>
          </p:cNvSpPr>
          <p:nvPr/>
        </p:nvSpPr>
        <p:spPr bwMode="auto">
          <a:xfrm>
            <a:off x="4821426" y="4203472"/>
            <a:ext cx="73557" cy="93848"/>
          </a:xfrm>
          <a:custGeom>
            <a:avLst/>
            <a:gdLst>
              <a:gd name="T0" fmla="*/ 0 w 156"/>
              <a:gd name="T1" fmla="*/ 86 h 201"/>
              <a:gd name="T2" fmla="*/ 31 w 156"/>
              <a:gd name="T3" fmla="*/ 75 h 201"/>
              <a:gd name="T4" fmla="*/ 11 w 156"/>
              <a:gd name="T5" fmla="*/ 19 h 201"/>
              <a:gd name="T6" fmla="*/ 44 w 156"/>
              <a:gd name="T7" fmla="*/ 0 h 201"/>
              <a:gd name="T8" fmla="*/ 67 w 156"/>
              <a:gd name="T9" fmla="*/ 62 h 201"/>
              <a:gd name="T10" fmla="*/ 102 w 156"/>
              <a:gd name="T11" fmla="*/ 49 h 201"/>
              <a:gd name="T12" fmla="*/ 113 w 156"/>
              <a:gd name="T13" fmla="*/ 78 h 201"/>
              <a:gd name="T14" fmla="*/ 77 w 156"/>
              <a:gd name="T15" fmla="*/ 91 h 201"/>
              <a:gd name="T16" fmla="*/ 99 w 156"/>
              <a:gd name="T17" fmla="*/ 150 h 201"/>
              <a:gd name="T18" fmla="*/ 117 w 156"/>
              <a:gd name="T19" fmla="*/ 167 h 201"/>
              <a:gd name="T20" fmla="*/ 145 w 156"/>
              <a:gd name="T21" fmla="*/ 166 h 201"/>
              <a:gd name="T22" fmla="*/ 156 w 156"/>
              <a:gd name="T23" fmla="*/ 195 h 201"/>
              <a:gd name="T24" fmla="*/ 127 w 156"/>
              <a:gd name="T25" fmla="*/ 201 h 201"/>
              <a:gd name="T26" fmla="*/ 99 w 156"/>
              <a:gd name="T27" fmla="*/ 196 h 201"/>
              <a:gd name="T28" fmla="*/ 78 w 156"/>
              <a:gd name="T29" fmla="*/ 183 h 201"/>
              <a:gd name="T30" fmla="*/ 64 w 156"/>
              <a:gd name="T31" fmla="*/ 163 h 201"/>
              <a:gd name="T32" fmla="*/ 42 w 156"/>
              <a:gd name="T33" fmla="*/ 104 h 201"/>
              <a:gd name="T34" fmla="*/ 10 w 156"/>
              <a:gd name="T35" fmla="*/ 116 h 201"/>
              <a:gd name="T36" fmla="*/ 0 w 156"/>
              <a:gd name="T37" fmla="*/ 8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6" h="201">
                <a:moveTo>
                  <a:pt x="0" y="86"/>
                </a:moveTo>
                <a:cubicBezTo>
                  <a:pt x="31" y="75"/>
                  <a:pt x="31" y="75"/>
                  <a:pt x="31" y="75"/>
                </a:cubicBezTo>
                <a:cubicBezTo>
                  <a:pt x="11" y="19"/>
                  <a:pt x="11" y="19"/>
                  <a:pt x="11" y="19"/>
                </a:cubicBezTo>
                <a:cubicBezTo>
                  <a:pt x="44" y="0"/>
                  <a:pt x="44" y="0"/>
                  <a:pt x="44" y="0"/>
                </a:cubicBezTo>
                <a:cubicBezTo>
                  <a:pt x="67" y="62"/>
                  <a:pt x="67" y="62"/>
                  <a:pt x="67" y="62"/>
                </a:cubicBezTo>
                <a:cubicBezTo>
                  <a:pt x="102" y="49"/>
                  <a:pt x="102" y="49"/>
                  <a:pt x="102" y="49"/>
                </a:cubicBezTo>
                <a:cubicBezTo>
                  <a:pt x="113" y="78"/>
                  <a:pt x="113" y="78"/>
                  <a:pt x="113" y="78"/>
                </a:cubicBezTo>
                <a:cubicBezTo>
                  <a:pt x="77" y="91"/>
                  <a:pt x="77" y="91"/>
                  <a:pt x="77" y="91"/>
                </a:cubicBezTo>
                <a:cubicBezTo>
                  <a:pt x="99" y="150"/>
                  <a:pt x="99" y="150"/>
                  <a:pt x="99" y="150"/>
                </a:cubicBezTo>
                <a:cubicBezTo>
                  <a:pt x="102" y="158"/>
                  <a:pt x="108" y="164"/>
                  <a:pt x="117" y="167"/>
                </a:cubicBezTo>
                <a:cubicBezTo>
                  <a:pt x="126" y="170"/>
                  <a:pt x="135" y="170"/>
                  <a:pt x="145" y="166"/>
                </a:cubicBezTo>
                <a:cubicBezTo>
                  <a:pt x="156" y="195"/>
                  <a:pt x="156" y="195"/>
                  <a:pt x="156" y="195"/>
                </a:cubicBezTo>
                <a:cubicBezTo>
                  <a:pt x="146" y="199"/>
                  <a:pt x="136" y="201"/>
                  <a:pt x="127" y="201"/>
                </a:cubicBezTo>
                <a:cubicBezTo>
                  <a:pt x="117" y="201"/>
                  <a:pt x="108" y="199"/>
                  <a:pt x="99" y="196"/>
                </a:cubicBezTo>
                <a:cubicBezTo>
                  <a:pt x="91" y="193"/>
                  <a:pt x="84" y="189"/>
                  <a:pt x="78" y="183"/>
                </a:cubicBezTo>
                <a:cubicBezTo>
                  <a:pt x="71" y="178"/>
                  <a:pt x="66" y="171"/>
                  <a:pt x="64" y="163"/>
                </a:cubicBezTo>
                <a:cubicBezTo>
                  <a:pt x="42" y="104"/>
                  <a:pt x="42" y="104"/>
                  <a:pt x="42" y="104"/>
                </a:cubicBezTo>
                <a:cubicBezTo>
                  <a:pt x="10" y="116"/>
                  <a:pt x="10" y="116"/>
                  <a:pt x="10" y="116"/>
                </a:cubicBezTo>
                <a:lnTo>
                  <a:pt x="0" y="86"/>
                </a:ln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328" name="Freeform 29"/>
          <p:cNvSpPr>
            <a:spLocks noEditPoints="1"/>
          </p:cNvSpPr>
          <p:nvPr/>
        </p:nvSpPr>
        <p:spPr bwMode="auto">
          <a:xfrm>
            <a:off x="4896251" y="4199667"/>
            <a:ext cx="82434" cy="77361"/>
          </a:xfrm>
          <a:custGeom>
            <a:avLst/>
            <a:gdLst>
              <a:gd name="T0" fmla="*/ 176 w 176"/>
              <a:gd name="T1" fmla="*/ 98 h 166"/>
              <a:gd name="T2" fmla="*/ 155 w 176"/>
              <a:gd name="T3" fmla="*/ 132 h 166"/>
              <a:gd name="T4" fmla="*/ 119 w 176"/>
              <a:gd name="T5" fmla="*/ 157 h 166"/>
              <a:gd name="T6" fmla="*/ 85 w 176"/>
              <a:gd name="T7" fmla="*/ 165 h 166"/>
              <a:gd name="T8" fmla="*/ 53 w 176"/>
              <a:gd name="T9" fmla="*/ 161 h 166"/>
              <a:gd name="T10" fmla="*/ 25 w 176"/>
              <a:gd name="T11" fmla="*/ 145 h 166"/>
              <a:gd name="T12" fmla="*/ 6 w 176"/>
              <a:gd name="T13" fmla="*/ 118 h 166"/>
              <a:gd name="T14" fmla="*/ 0 w 176"/>
              <a:gd name="T15" fmla="*/ 86 h 166"/>
              <a:gd name="T16" fmla="*/ 7 w 176"/>
              <a:gd name="T17" fmla="*/ 55 h 166"/>
              <a:gd name="T18" fmla="*/ 26 w 176"/>
              <a:gd name="T19" fmla="*/ 28 h 166"/>
              <a:gd name="T20" fmla="*/ 54 w 176"/>
              <a:gd name="T21" fmla="*/ 9 h 166"/>
              <a:gd name="T22" fmla="*/ 89 w 176"/>
              <a:gd name="T23" fmla="*/ 1 h 166"/>
              <a:gd name="T24" fmla="*/ 121 w 176"/>
              <a:gd name="T25" fmla="*/ 5 h 166"/>
              <a:gd name="T26" fmla="*/ 149 w 176"/>
              <a:gd name="T27" fmla="*/ 21 h 166"/>
              <a:gd name="T28" fmla="*/ 168 w 176"/>
              <a:gd name="T29" fmla="*/ 48 h 166"/>
              <a:gd name="T30" fmla="*/ 173 w 176"/>
              <a:gd name="T31" fmla="*/ 59 h 166"/>
              <a:gd name="T32" fmla="*/ 47 w 176"/>
              <a:gd name="T33" fmla="*/ 114 h 166"/>
              <a:gd name="T34" fmla="*/ 74 w 176"/>
              <a:gd name="T35" fmla="*/ 132 h 166"/>
              <a:gd name="T36" fmla="*/ 107 w 176"/>
              <a:gd name="T37" fmla="*/ 129 h 166"/>
              <a:gd name="T38" fmla="*/ 128 w 176"/>
              <a:gd name="T39" fmla="*/ 114 h 166"/>
              <a:gd name="T40" fmla="*/ 141 w 176"/>
              <a:gd name="T41" fmla="*/ 95 h 166"/>
              <a:gd name="T42" fmla="*/ 176 w 176"/>
              <a:gd name="T43" fmla="*/ 98 h 166"/>
              <a:gd name="T44" fmla="*/ 67 w 176"/>
              <a:gd name="T45" fmla="*/ 37 h 166"/>
              <a:gd name="T46" fmla="*/ 42 w 176"/>
              <a:gd name="T47" fmla="*/ 59 h 166"/>
              <a:gd name="T48" fmla="*/ 37 w 176"/>
              <a:gd name="T49" fmla="*/ 91 h 166"/>
              <a:gd name="T50" fmla="*/ 127 w 176"/>
              <a:gd name="T51" fmla="*/ 52 h 166"/>
              <a:gd name="T52" fmla="*/ 115 w 176"/>
              <a:gd name="T53" fmla="*/ 41 h 166"/>
              <a:gd name="T54" fmla="*/ 100 w 176"/>
              <a:gd name="T55" fmla="*/ 34 h 166"/>
              <a:gd name="T56" fmla="*/ 84 w 176"/>
              <a:gd name="T57" fmla="*/ 33 h 166"/>
              <a:gd name="T58" fmla="*/ 67 w 176"/>
              <a:gd name="T59" fmla="*/ 37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6" h="166">
                <a:moveTo>
                  <a:pt x="176" y="98"/>
                </a:moveTo>
                <a:cubicBezTo>
                  <a:pt x="172" y="111"/>
                  <a:pt x="165" y="122"/>
                  <a:pt x="155" y="132"/>
                </a:cubicBezTo>
                <a:cubicBezTo>
                  <a:pt x="145" y="143"/>
                  <a:pt x="133" y="151"/>
                  <a:pt x="119" y="157"/>
                </a:cubicBezTo>
                <a:cubicBezTo>
                  <a:pt x="108" y="162"/>
                  <a:pt x="97" y="165"/>
                  <a:pt x="85" y="165"/>
                </a:cubicBezTo>
                <a:cubicBezTo>
                  <a:pt x="74" y="166"/>
                  <a:pt x="63" y="164"/>
                  <a:pt x="53" y="161"/>
                </a:cubicBezTo>
                <a:cubicBezTo>
                  <a:pt x="43" y="157"/>
                  <a:pt x="33" y="152"/>
                  <a:pt x="25" y="145"/>
                </a:cubicBezTo>
                <a:cubicBezTo>
                  <a:pt x="17" y="137"/>
                  <a:pt x="11" y="129"/>
                  <a:pt x="6" y="118"/>
                </a:cubicBezTo>
                <a:cubicBezTo>
                  <a:pt x="2" y="108"/>
                  <a:pt x="0" y="97"/>
                  <a:pt x="0" y="86"/>
                </a:cubicBezTo>
                <a:cubicBezTo>
                  <a:pt x="0" y="76"/>
                  <a:pt x="2" y="65"/>
                  <a:pt x="7" y="55"/>
                </a:cubicBezTo>
                <a:cubicBezTo>
                  <a:pt x="11" y="45"/>
                  <a:pt x="18" y="36"/>
                  <a:pt x="26" y="28"/>
                </a:cubicBezTo>
                <a:cubicBezTo>
                  <a:pt x="34" y="20"/>
                  <a:pt x="43" y="13"/>
                  <a:pt x="54" y="9"/>
                </a:cubicBezTo>
                <a:cubicBezTo>
                  <a:pt x="66" y="4"/>
                  <a:pt x="77" y="1"/>
                  <a:pt x="89" y="1"/>
                </a:cubicBezTo>
                <a:cubicBezTo>
                  <a:pt x="100" y="0"/>
                  <a:pt x="111" y="2"/>
                  <a:pt x="121" y="5"/>
                </a:cubicBezTo>
                <a:cubicBezTo>
                  <a:pt x="131" y="9"/>
                  <a:pt x="141" y="14"/>
                  <a:pt x="149" y="21"/>
                </a:cubicBezTo>
                <a:cubicBezTo>
                  <a:pt x="157" y="29"/>
                  <a:pt x="163" y="37"/>
                  <a:pt x="168" y="48"/>
                </a:cubicBezTo>
                <a:cubicBezTo>
                  <a:pt x="173" y="59"/>
                  <a:pt x="173" y="59"/>
                  <a:pt x="173" y="59"/>
                </a:cubicBezTo>
                <a:cubicBezTo>
                  <a:pt x="47" y="114"/>
                  <a:pt x="47" y="114"/>
                  <a:pt x="47" y="114"/>
                </a:cubicBezTo>
                <a:cubicBezTo>
                  <a:pt x="54" y="123"/>
                  <a:pt x="63" y="129"/>
                  <a:pt x="74" y="132"/>
                </a:cubicBezTo>
                <a:cubicBezTo>
                  <a:pt x="85" y="134"/>
                  <a:pt x="96" y="133"/>
                  <a:pt x="107" y="129"/>
                </a:cubicBezTo>
                <a:cubicBezTo>
                  <a:pt x="115" y="125"/>
                  <a:pt x="122" y="120"/>
                  <a:pt x="128" y="114"/>
                </a:cubicBezTo>
                <a:cubicBezTo>
                  <a:pt x="134" y="108"/>
                  <a:pt x="138" y="102"/>
                  <a:pt x="141" y="95"/>
                </a:cubicBezTo>
                <a:lnTo>
                  <a:pt x="176" y="98"/>
                </a:lnTo>
                <a:close/>
                <a:moveTo>
                  <a:pt x="67" y="37"/>
                </a:moveTo>
                <a:cubicBezTo>
                  <a:pt x="56" y="42"/>
                  <a:pt x="48" y="49"/>
                  <a:pt x="42" y="59"/>
                </a:cubicBezTo>
                <a:cubicBezTo>
                  <a:pt x="37" y="70"/>
                  <a:pt x="35" y="80"/>
                  <a:pt x="37" y="91"/>
                </a:cubicBezTo>
                <a:cubicBezTo>
                  <a:pt x="127" y="52"/>
                  <a:pt x="127" y="52"/>
                  <a:pt x="127" y="52"/>
                </a:cubicBezTo>
                <a:cubicBezTo>
                  <a:pt x="123" y="48"/>
                  <a:pt x="119" y="44"/>
                  <a:pt x="115" y="41"/>
                </a:cubicBezTo>
                <a:cubicBezTo>
                  <a:pt x="110" y="38"/>
                  <a:pt x="105" y="36"/>
                  <a:pt x="100" y="34"/>
                </a:cubicBezTo>
                <a:cubicBezTo>
                  <a:pt x="95" y="33"/>
                  <a:pt x="89" y="33"/>
                  <a:pt x="84" y="33"/>
                </a:cubicBezTo>
                <a:cubicBezTo>
                  <a:pt x="78" y="33"/>
                  <a:pt x="72" y="35"/>
                  <a:pt x="67" y="37"/>
                </a:cubicBez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329" name="Freeform 30"/>
          <p:cNvSpPr>
            <a:spLocks/>
          </p:cNvSpPr>
          <p:nvPr/>
        </p:nvSpPr>
        <p:spPr bwMode="auto">
          <a:xfrm>
            <a:off x="4986294" y="4152743"/>
            <a:ext cx="86239" cy="79898"/>
          </a:xfrm>
          <a:custGeom>
            <a:avLst/>
            <a:gdLst>
              <a:gd name="T0" fmla="*/ 117 w 184"/>
              <a:gd name="T1" fmla="*/ 36 h 171"/>
              <a:gd name="T2" fmla="*/ 94 w 184"/>
              <a:gd name="T3" fmla="*/ 33 h 171"/>
              <a:gd name="T4" fmla="*/ 70 w 184"/>
              <a:gd name="T5" fmla="*/ 41 h 171"/>
              <a:gd name="T6" fmla="*/ 51 w 184"/>
              <a:gd name="T7" fmla="*/ 56 h 171"/>
              <a:gd name="T8" fmla="*/ 40 w 184"/>
              <a:gd name="T9" fmla="*/ 74 h 171"/>
              <a:gd name="T10" fmla="*/ 37 w 184"/>
              <a:gd name="T11" fmla="*/ 94 h 171"/>
              <a:gd name="T12" fmla="*/ 42 w 184"/>
              <a:gd name="T13" fmla="*/ 113 h 171"/>
              <a:gd name="T14" fmla="*/ 55 w 184"/>
              <a:gd name="T15" fmla="*/ 128 h 171"/>
              <a:gd name="T16" fmla="*/ 73 w 184"/>
              <a:gd name="T17" fmla="*/ 136 h 171"/>
              <a:gd name="T18" fmla="*/ 95 w 184"/>
              <a:gd name="T19" fmla="*/ 137 h 171"/>
              <a:gd name="T20" fmla="*/ 117 w 184"/>
              <a:gd name="T21" fmla="*/ 129 h 171"/>
              <a:gd name="T22" fmla="*/ 137 w 184"/>
              <a:gd name="T23" fmla="*/ 113 h 171"/>
              <a:gd name="T24" fmla="*/ 148 w 184"/>
              <a:gd name="T25" fmla="*/ 93 h 171"/>
              <a:gd name="T26" fmla="*/ 184 w 184"/>
              <a:gd name="T27" fmla="*/ 93 h 171"/>
              <a:gd name="T28" fmla="*/ 165 w 184"/>
              <a:gd name="T29" fmla="*/ 129 h 171"/>
              <a:gd name="T30" fmla="*/ 132 w 184"/>
              <a:gd name="T31" fmla="*/ 157 h 171"/>
              <a:gd name="T32" fmla="*/ 95 w 184"/>
              <a:gd name="T33" fmla="*/ 169 h 171"/>
              <a:gd name="T34" fmla="*/ 60 w 184"/>
              <a:gd name="T35" fmla="*/ 168 h 171"/>
              <a:gd name="T36" fmla="*/ 30 w 184"/>
              <a:gd name="T37" fmla="*/ 155 h 171"/>
              <a:gd name="T38" fmla="*/ 9 w 184"/>
              <a:gd name="T39" fmla="*/ 130 h 171"/>
              <a:gd name="T40" fmla="*/ 1 w 184"/>
              <a:gd name="T41" fmla="*/ 99 h 171"/>
              <a:gd name="T42" fmla="*/ 6 w 184"/>
              <a:gd name="T43" fmla="*/ 67 h 171"/>
              <a:gd name="T44" fmla="*/ 24 w 184"/>
              <a:gd name="T45" fmla="*/ 37 h 171"/>
              <a:gd name="T46" fmla="*/ 55 w 184"/>
              <a:gd name="T47" fmla="*/ 14 h 171"/>
              <a:gd name="T48" fmla="*/ 97 w 184"/>
              <a:gd name="T49" fmla="*/ 1 h 171"/>
              <a:gd name="T50" fmla="*/ 136 w 184"/>
              <a:gd name="T51" fmla="*/ 5 h 171"/>
              <a:gd name="T52" fmla="*/ 117 w 184"/>
              <a:gd name="T53" fmla="*/ 36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71">
                <a:moveTo>
                  <a:pt x="117" y="36"/>
                </a:moveTo>
                <a:cubicBezTo>
                  <a:pt x="110" y="33"/>
                  <a:pt x="102" y="33"/>
                  <a:pt x="94" y="33"/>
                </a:cubicBezTo>
                <a:cubicBezTo>
                  <a:pt x="86" y="34"/>
                  <a:pt x="78" y="37"/>
                  <a:pt x="70" y="41"/>
                </a:cubicBezTo>
                <a:cubicBezTo>
                  <a:pt x="62" y="45"/>
                  <a:pt x="56" y="50"/>
                  <a:pt x="51" y="56"/>
                </a:cubicBezTo>
                <a:cubicBezTo>
                  <a:pt x="46" y="61"/>
                  <a:pt x="42" y="67"/>
                  <a:pt x="40" y="74"/>
                </a:cubicBezTo>
                <a:cubicBezTo>
                  <a:pt x="37" y="80"/>
                  <a:pt x="36" y="87"/>
                  <a:pt x="37" y="94"/>
                </a:cubicBezTo>
                <a:cubicBezTo>
                  <a:pt x="37" y="100"/>
                  <a:pt x="39" y="107"/>
                  <a:pt x="42" y="113"/>
                </a:cubicBezTo>
                <a:cubicBezTo>
                  <a:pt x="45" y="119"/>
                  <a:pt x="50" y="124"/>
                  <a:pt x="55" y="128"/>
                </a:cubicBezTo>
                <a:cubicBezTo>
                  <a:pt x="60" y="132"/>
                  <a:pt x="67" y="134"/>
                  <a:pt x="73" y="136"/>
                </a:cubicBezTo>
                <a:cubicBezTo>
                  <a:pt x="80" y="138"/>
                  <a:pt x="87" y="138"/>
                  <a:pt x="95" y="137"/>
                </a:cubicBezTo>
                <a:cubicBezTo>
                  <a:pt x="102" y="136"/>
                  <a:pt x="110" y="133"/>
                  <a:pt x="117" y="129"/>
                </a:cubicBezTo>
                <a:cubicBezTo>
                  <a:pt x="125" y="125"/>
                  <a:pt x="131" y="120"/>
                  <a:pt x="137" y="113"/>
                </a:cubicBezTo>
                <a:cubicBezTo>
                  <a:pt x="142" y="107"/>
                  <a:pt x="146" y="100"/>
                  <a:pt x="148" y="93"/>
                </a:cubicBezTo>
                <a:cubicBezTo>
                  <a:pt x="184" y="93"/>
                  <a:pt x="184" y="93"/>
                  <a:pt x="184" y="93"/>
                </a:cubicBezTo>
                <a:cubicBezTo>
                  <a:pt x="180" y="106"/>
                  <a:pt x="174" y="118"/>
                  <a:pt x="165" y="129"/>
                </a:cubicBezTo>
                <a:cubicBezTo>
                  <a:pt x="156" y="140"/>
                  <a:pt x="145" y="149"/>
                  <a:pt x="132" y="157"/>
                </a:cubicBezTo>
                <a:cubicBezTo>
                  <a:pt x="120" y="163"/>
                  <a:pt x="107" y="167"/>
                  <a:pt x="95" y="169"/>
                </a:cubicBezTo>
                <a:cubicBezTo>
                  <a:pt x="83" y="171"/>
                  <a:pt x="71" y="170"/>
                  <a:pt x="60" y="168"/>
                </a:cubicBezTo>
                <a:cubicBezTo>
                  <a:pt x="49" y="166"/>
                  <a:pt x="39" y="161"/>
                  <a:pt x="30" y="155"/>
                </a:cubicBezTo>
                <a:cubicBezTo>
                  <a:pt x="21" y="148"/>
                  <a:pt x="14" y="140"/>
                  <a:pt x="9" y="130"/>
                </a:cubicBezTo>
                <a:cubicBezTo>
                  <a:pt x="4" y="120"/>
                  <a:pt x="1" y="110"/>
                  <a:pt x="1" y="99"/>
                </a:cubicBezTo>
                <a:cubicBezTo>
                  <a:pt x="0" y="88"/>
                  <a:pt x="2" y="77"/>
                  <a:pt x="6" y="67"/>
                </a:cubicBezTo>
                <a:cubicBezTo>
                  <a:pt x="10" y="56"/>
                  <a:pt x="16" y="46"/>
                  <a:pt x="24" y="37"/>
                </a:cubicBezTo>
                <a:cubicBezTo>
                  <a:pt x="33" y="28"/>
                  <a:pt x="43" y="20"/>
                  <a:pt x="55" y="14"/>
                </a:cubicBezTo>
                <a:cubicBezTo>
                  <a:pt x="68" y="6"/>
                  <a:pt x="82" y="2"/>
                  <a:pt x="97" y="1"/>
                </a:cubicBezTo>
                <a:cubicBezTo>
                  <a:pt x="111" y="0"/>
                  <a:pt x="124" y="1"/>
                  <a:pt x="136" y="5"/>
                </a:cubicBezTo>
                <a:lnTo>
                  <a:pt x="117" y="36"/>
                </a:ln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330" name="Freeform 31"/>
          <p:cNvSpPr>
            <a:spLocks/>
          </p:cNvSpPr>
          <p:nvPr/>
        </p:nvSpPr>
        <p:spPr bwMode="auto">
          <a:xfrm>
            <a:off x="5050973" y="4094405"/>
            <a:ext cx="83702" cy="84971"/>
          </a:xfrm>
          <a:custGeom>
            <a:avLst/>
            <a:gdLst>
              <a:gd name="T0" fmla="*/ 3 w 179"/>
              <a:gd name="T1" fmla="*/ 94 h 181"/>
              <a:gd name="T2" fmla="*/ 32 w 179"/>
              <a:gd name="T3" fmla="*/ 76 h 181"/>
              <a:gd name="T4" fmla="*/ 0 w 179"/>
              <a:gd name="T5" fmla="*/ 26 h 181"/>
              <a:gd name="T6" fmla="*/ 29 w 179"/>
              <a:gd name="T7" fmla="*/ 0 h 181"/>
              <a:gd name="T8" fmla="*/ 64 w 179"/>
              <a:gd name="T9" fmla="*/ 56 h 181"/>
              <a:gd name="T10" fmla="*/ 95 w 179"/>
              <a:gd name="T11" fmla="*/ 35 h 181"/>
              <a:gd name="T12" fmla="*/ 112 w 179"/>
              <a:gd name="T13" fmla="*/ 62 h 181"/>
              <a:gd name="T14" fmla="*/ 80 w 179"/>
              <a:gd name="T15" fmla="*/ 82 h 181"/>
              <a:gd name="T16" fmla="*/ 114 w 179"/>
              <a:gd name="T17" fmla="*/ 135 h 181"/>
              <a:gd name="T18" fmla="*/ 135 w 179"/>
              <a:gd name="T19" fmla="*/ 147 h 181"/>
              <a:gd name="T20" fmla="*/ 162 w 179"/>
              <a:gd name="T21" fmla="*/ 141 h 181"/>
              <a:gd name="T22" fmla="*/ 179 w 179"/>
              <a:gd name="T23" fmla="*/ 167 h 181"/>
              <a:gd name="T24" fmla="*/ 152 w 179"/>
              <a:gd name="T25" fmla="*/ 179 h 181"/>
              <a:gd name="T26" fmla="*/ 125 w 179"/>
              <a:gd name="T27" fmla="*/ 180 h 181"/>
              <a:gd name="T28" fmla="*/ 100 w 179"/>
              <a:gd name="T29" fmla="*/ 172 h 181"/>
              <a:gd name="T30" fmla="*/ 82 w 179"/>
              <a:gd name="T31" fmla="*/ 155 h 181"/>
              <a:gd name="T32" fmla="*/ 49 w 179"/>
              <a:gd name="T33" fmla="*/ 102 h 181"/>
              <a:gd name="T34" fmla="*/ 20 w 179"/>
              <a:gd name="T35" fmla="*/ 120 h 181"/>
              <a:gd name="T36" fmla="*/ 3 w 179"/>
              <a:gd name="T37" fmla="*/ 94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9" h="181">
                <a:moveTo>
                  <a:pt x="3" y="94"/>
                </a:moveTo>
                <a:cubicBezTo>
                  <a:pt x="32" y="76"/>
                  <a:pt x="32" y="76"/>
                  <a:pt x="32" y="76"/>
                </a:cubicBezTo>
                <a:cubicBezTo>
                  <a:pt x="0" y="26"/>
                  <a:pt x="0" y="26"/>
                  <a:pt x="0" y="26"/>
                </a:cubicBezTo>
                <a:cubicBezTo>
                  <a:pt x="29" y="0"/>
                  <a:pt x="29" y="0"/>
                  <a:pt x="29" y="0"/>
                </a:cubicBezTo>
                <a:cubicBezTo>
                  <a:pt x="64" y="56"/>
                  <a:pt x="64" y="56"/>
                  <a:pt x="64" y="56"/>
                </a:cubicBezTo>
                <a:cubicBezTo>
                  <a:pt x="95" y="35"/>
                  <a:pt x="95" y="35"/>
                  <a:pt x="95" y="35"/>
                </a:cubicBezTo>
                <a:cubicBezTo>
                  <a:pt x="112" y="62"/>
                  <a:pt x="112" y="62"/>
                  <a:pt x="112" y="62"/>
                </a:cubicBezTo>
                <a:cubicBezTo>
                  <a:pt x="80" y="82"/>
                  <a:pt x="80" y="82"/>
                  <a:pt x="80" y="82"/>
                </a:cubicBezTo>
                <a:cubicBezTo>
                  <a:pt x="114" y="135"/>
                  <a:pt x="114" y="135"/>
                  <a:pt x="114" y="135"/>
                </a:cubicBezTo>
                <a:cubicBezTo>
                  <a:pt x="119" y="142"/>
                  <a:pt x="126" y="146"/>
                  <a:pt x="135" y="147"/>
                </a:cubicBezTo>
                <a:cubicBezTo>
                  <a:pt x="144" y="149"/>
                  <a:pt x="153" y="146"/>
                  <a:pt x="162" y="141"/>
                </a:cubicBezTo>
                <a:cubicBezTo>
                  <a:pt x="179" y="167"/>
                  <a:pt x="179" y="167"/>
                  <a:pt x="179" y="167"/>
                </a:cubicBezTo>
                <a:cubicBezTo>
                  <a:pt x="170" y="173"/>
                  <a:pt x="161" y="177"/>
                  <a:pt x="152" y="179"/>
                </a:cubicBezTo>
                <a:cubicBezTo>
                  <a:pt x="142" y="181"/>
                  <a:pt x="133" y="181"/>
                  <a:pt x="125" y="180"/>
                </a:cubicBezTo>
                <a:cubicBezTo>
                  <a:pt x="116" y="179"/>
                  <a:pt x="108" y="176"/>
                  <a:pt x="100" y="172"/>
                </a:cubicBezTo>
                <a:cubicBezTo>
                  <a:pt x="93" y="168"/>
                  <a:pt x="87" y="162"/>
                  <a:pt x="82" y="155"/>
                </a:cubicBezTo>
                <a:cubicBezTo>
                  <a:pt x="49" y="102"/>
                  <a:pt x="49" y="102"/>
                  <a:pt x="49" y="102"/>
                </a:cubicBezTo>
                <a:cubicBezTo>
                  <a:pt x="20" y="120"/>
                  <a:pt x="20" y="120"/>
                  <a:pt x="20" y="120"/>
                </a:cubicBezTo>
                <a:lnTo>
                  <a:pt x="3" y="94"/>
                </a:ln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331" name="Freeform 32"/>
          <p:cNvSpPr>
            <a:spLocks/>
          </p:cNvSpPr>
          <p:nvPr/>
        </p:nvSpPr>
        <p:spPr bwMode="auto">
          <a:xfrm>
            <a:off x="5114384" y="4052554"/>
            <a:ext cx="105262" cy="93848"/>
          </a:xfrm>
          <a:custGeom>
            <a:avLst/>
            <a:gdLst>
              <a:gd name="T0" fmla="*/ 0 w 225"/>
              <a:gd name="T1" fmla="*/ 100 h 201"/>
              <a:gd name="T2" fmla="*/ 30 w 225"/>
              <a:gd name="T3" fmla="*/ 77 h 201"/>
              <a:gd name="T4" fmla="*/ 85 w 225"/>
              <a:gd name="T5" fmla="*/ 149 h 201"/>
              <a:gd name="T6" fmla="*/ 96 w 225"/>
              <a:gd name="T7" fmla="*/ 158 h 201"/>
              <a:gd name="T8" fmla="*/ 111 w 225"/>
              <a:gd name="T9" fmla="*/ 162 h 201"/>
              <a:gd name="T10" fmla="*/ 127 w 225"/>
              <a:gd name="T11" fmla="*/ 160 h 201"/>
              <a:gd name="T12" fmla="*/ 142 w 225"/>
              <a:gd name="T13" fmla="*/ 152 h 201"/>
              <a:gd name="T14" fmla="*/ 154 w 225"/>
              <a:gd name="T15" fmla="*/ 139 h 201"/>
              <a:gd name="T16" fmla="*/ 161 w 225"/>
              <a:gd name="T17" fmla="*/ 125 h 201"/>
              <a:gd name="T18" fmla="*/ 162 w 225"/>
              <a:gd name="T19" fmla="*/ 110 h 201"/>
              <a:gd name="T20" fmla="*/ 156 w 225"/>
              <a:gd name="T21" fmla="*/ 97 h 201"/>
              <a:gd name="T22" fmla="*/ 100 w 225"/>
              <a:gd name="T23" fmla="*/ 23 h 201"/>
              <a:gd name="T24" fmla="*/ 130 w 225"/>
              <a:gd name="T25" fmla="*/ 0 h 201"/>
              <a:gd name="T26" fmla="*/ 225 w 225"/>
              <a:gd name="T27" fmla="*/ 124 h 201"/>
              <a:gd name="T28" fmla="*/ 195 w 225"/>
              <a:gd name="T29" fmla="*/ 147 h 201"/>
              <a:gd name="T30" fmla="*/ 183 w 225"/>
              <a:gd name="T31" fmla="*/ 132 h 201"/>
              <a:gd name="T32" fmla="*/ 174 w 225"/>
              <a:gd name="T33" fmla="*/ 160 h 201"/>
              <a:gd name="T34" fmla="*/ 152 w 225"/>
              <a:gd name="T35" fmla="*/ 183 h 201"/>
              <a:gd name="T36" fmla="*/ 128 w 225"/>
              <a:gd name="T37" fmla="*/ 197 h 201"/>
              <a:gd name="T38" fmla="*/ 102 w 225"/>
              <a:gd name="T39" fmla="*/ 200 h 201"/>
              <a:gd name="T40" fmla="*/ 79 w 225"/>
              <a:gd name="T41" fmla="*/ 195 h 201"/>
              <a:gd name="T42" fmla="*/ 61 w 225"/>
              <a:gd name="T43" fmla="*/ 180 h 201"/>
              <a:gd name="T44" fmla="*/ 0 w 225"/>
              <a:gd name="T45" fmla="*/ 10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5" h="201">
                <a:moveTo>
                  <a:pt x="0" y="100"/>
                </a:moveTo>
                <a:cubicBezTo>
                  <a:pt x="30" y="77"/>
                  <a:pt x="30" y="77"/>
                  <a:pt x="30" y="77"/>
                </a:cubicBezTo>
                <a:cubicBezTo>
                  <a:pt x="85" y="149"/>
                  <a:pt x="85" y="149"/>
                  <a:pt x="85" y="149"/>
                </a:cubicBezTo>
                <a:cubicBezTo>
                  <a:pt x="88" y="153"/>
                  <a:pt x="92" y="156"/>
                  <a:pt x="96" y="158"/>
                </a:cubicBezTo>
                <a:cubicBezTo>
                  <a:pt x="101" y="161"/>
                  <a:pt x="106" y="162"/>
                  <a:pt x="111" y="162"/>
                </a:cubicBezTo>
                <a:cubicBezTo>
                  <a:pt x="116" y="162"/>
                  <a:pt x="122" y="161"/>
                  <a:pt x="127" y="160"/>
                </a:cubicBezTo>
                <a:cubicBezTo>
                  <a:pt x="133" y="158"/>
                  <a:pt x="138" y="155"/>
                  <a:pt x="142" y="152"/>
                </a:cubicBezTo>
                <a:cubicBezTo>
                  <a:pt x="147" y="148"/>
                  <a:pt x="151" y="144"/>
                  <a:pt x="154" y="139"/>
                </a:cubicBezTo>
                <a:cubicBezTo>
                  <a:pt x="157" y="135"/>
                  <a:pt x="159" y="130"/>
                  <a:pt x="161" y="125"/>
                </a:cubicBezTo>
                <a:cubicBezTo>
                  <a:pt x="162" y="120"/>
                  <a:pt x="163" y="115"/>
                  <a:pt x="162" y="110"/>
                </a:cubicBezTo>
                <a:cubicBezTo>
                  <a:pt x="161" y="105"/>
                  <a:pt x="159" y="101"/>
                  <a:pt x="156" y="97"/>
                </a:cubicBezTo>
                <a:cubicBezTo>
                  <a:pt x="100" y="23"/>
                  <a:pt x="100" y="23"/>
                  <a:pt x="100" y="23"/>
                </a:cubicBezTo>
                <a:cubicBezTo>
                  <a:pt x="130" y="0"/>
                  <a:pt x="130" y="0"/>
                  <a:pt x="130" y="0"/>
                </a:cubicBezTo>
                <a:cubicBezTo>
                  <a:pt x="225" y="124"/>
                  <a:pt x="225" y="124"/>
                  <a:pt x="225" y="124"/>
                </a:cubicBezTo>
                <a:cubicBezTo>
                  <a:pt x="195" y="147"/>
                  <a:pt x="195" y="147"/>
                  <a:pt x="195" y="147"/>
                </a:cubicBezTo>
                <a:cubicBezTo>
                  <a:pt x="183" y="132"/>
                  <a:pt x="183" y="132"/>
                  <a:pt x="183" y="132"/>
                </a:cubicBezTo>
                <a:cubicBezTo>
                  <a:pt x="182" y="141"/>
                  <a:pt x="179" y="150"/>
                  <a:pt x="174" y="160"/>
                </a:cubicBezTo>
                <a:cubicBezTo>
                  <a:pt x="168" y="169"/>
                  <a:pt x="161" y="177"/>
                  <a:pt x="152" y="183"/>
                </a:cubicBezTo>
                <a:cubicBezTo>
                  <a:pt x="145" y="189"/>
                  <a:pt x="136" y="194"/>
                  <a:pt x="128" y="197"/>
                </a:cubicBezTo>
                <a:cubicBezTo>
                  <a:pt x="119" y="199"/>
                  <a:pt x="111" y="201"/>
                  <a:pt x="102" y="200"/>
                </a:cubicBezTo>
                <a:cubicBezTo>
                  <a:pt x="94" y="200"/>
                  <a:pt x="86" y="198"/>
                  <a:pt x="79" y="195"/>
                </a:cubicBezTo>
                <a:cubicBezTo>
                  <a:pt x="72" y="191"/>
                  <a:pt x="66" y="186"/>
                  <a:pt x="61" y="180"/>
                </a:cubicBezTo>
                <a:lnTo>
                  <a:pt x="0" y="100"/>
                </a:ln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332" name="Freeform 33"/>
          <p:cNvSpPr>
            <a:spLocks/>
          </p:cNvSpPr>
          <p:nvPr/>
        </p:nvSpPr>
        <p:spPr bwMode="auto">
          <a:xfrm>
            <a:off x="5195550" y="3999289"/>
            <a:ext cx="63411" cy="87507"/>
          </a:xfrm>
          <a:custGeom>
            <a:avLst/>
            <a:gdLst>
              <a:gd name="T0" fmla="*/ 96 w 135"/>
              <a:gd name="T1" fmla="*/ 23 h 188"/>
              <a:gd name="T2" fmla="*/ 77 w 135"/>
              <a:gd name="T3" fmla="*/ 45 h 188"/>
              <a:gd name="T4" fmla="*/ 67 w 135"/>
              <a:gd name="T5" fmla="*/ 66 h 188"/>
              <a:gd name="T6" fmla="*/ 69 w 135"/>
              <a:gd name="T7" fmla="*/ 86 h 188"/>
              <a:gd name="T8" fmla="*/ 83 w 135"/>
              <a:gd name="T9" fmla="*/ 107 h 188"/>
              <a:gd name="T10" fmla="*/ 135 w 135"/>
              <a:gd name="T11" fmla="*/ 162 h 188"/>
              <a:gd name="T12" fmla="*/ 107 w 135"/>
              <a:gd name="T13" fmla="*/ 188 h 188"/>
              <a:gd name="T14" fmla="*/ 0 w 135"/>
              <a:gd name="T15" fmla="*/ 74 h 188"/>
              <a:gd name="T16" fmla="*/ 28 w 135"/>
              <a:gd name="T17" fmla="*/ 48 h 188"/>
              <a:gd name="T18" fmla="*/ 43 w 135"/>
              <a:gd name="T19" fmla="*/ 64 h 188"/>
              <a:gd name="T20" fmla="*/ 51 w 135"/>
              <a:gd name="T21" fmla="*/ 32 h 188"/>
              <a:gd name="T22" fmla="*/ 74 w 135"/>
              <a:gd name="T23" fmla="*/ 0 h 188"/>
              <a:gd name="T24" fmla="*/ 96 w 135"/>
              <a:gd name="T25" fmla="*/ 23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5" h="188">
                <a:moveTo>
                  <a:pt x="96" y="23"/>
                </a:moveTo>
                <a:cubicBezTo>
                  <a:pt x="88" y="31"/>
                  <a:pt x="82" y="38"/>
                  <a:pt x="77" y="45"/>
                </a:cubicBezTo>
                <a:cubicBezTo>
                  <a:pt x="72" y="52"/>
                  <a:pt x="69" y="59"/>
                  <a:pt x="67" y="66"/>
                </a:cubicBezTo>
                <a:cubicBezTo>
                  <a:pt x="66" y="73"/>
                  <a:pt x="67" y="79"/>
                  <a:pt x="69" y="86"/>
                </a:cubicBezTo>
                <a:cubicBezTo>
                  <a:pt x="72" y="93"/>
                  <a:pt x="76" y="100"/>
                  <a:pt x="83" y="107"/>
                </a:cubicBezTo>
                <a:cubicBezTo>
                  <a:pt x="135" y="162"/>
                  <a:pt x="135" y="162"/>
                  <a:pt x="135" y="162"/>
                </a:cubicBezTo>
                <a:cubicBezTo>
                  <a:pt x="107" y="188"/>
                  <a:pt x="107" y="188"/>
                  <a:pt x="107" y="188"/>
                </a:cubicBezTo>
                <a:cubicBezTo>
                  <a:pt x="0" y="74"/>
                  <a:pt x="0" y="74"/>
                  <a:pt x="0" y="74"/>
                </a:cubicBezTo>
                <a:cubicBezTo>
                  <a:pt x="28" y="48"/>
                  <a:pt x="28" y="48"/>
                  <a:pt x="28" y="48"/>
                </a:cubicBezTo>
                <a:cubicBezTo>
                  <a:pt x="43" y="64"/>
                  <a:pt x="43" y="64"/>
                  <a:pt x="43" y="64"/>
                </a:cubicBezTo>
                <a:cubicBezTo>
                  <a:pt x="43" y="54"/>
                  <a:pt x="46" y="43"/>
                  <a:pt x="51" y="32"/>
                </a:cubicBezTo>
                <a:cubicBezTo>
                  <a:pt x="56" y="21"/>
                  <a:pt x="64" y="10"/>
                  <a:pt x="74" y="0"/>
                </a:cubicBezTo>
                <a:lnTo>
                  <a:pt x="96" y="23"/>
                </a:ln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333" name="Freeform 34"/>
          <p:cNvSpPr>
            <a:spLocks noEditPoints="1"/>
          </p:cNvSpPr>
          <p:nvPr/>
        </p:nvSpPr>
        <p:spPr bwMode="auto">
          <a:xfrm>
            <a:off x="5253888" y="3946024"/>
            <a:ext cx="79898" cy="81166"/>
          </a:xfrm>
          <a:custGeom>
            <a:avLst/>
            <a:gdLst>
              <a:gd name="T0" fmla="*/ 172 w 173"/>
              <a:gd name="T1" fmla="*/ 61 h 172"/>
              <a:gd name="T2" fmla="*/ 168 w 173"/>
              <a:gd name="T3" fmla="*/ 101 h 172"/>
              <a:gd name="T4" fmla="*/ 146 w 173"/>
              <a:gd name="T5" fmla="*/ 139 h 172"/>
              <a:gd name="T6" fmla="*/ 119 w 173"/>
              <a:gd name="T7" fmla="*/ 161 h 172"/>
              <a:gd name="T8" fmla="*/ 88 w 173"/>
              <a:gd name="T9" fmla="*/ 171 h 172"/>
              <a:gd name="T10" fmla="*/ 56 w 173"/>
              <a:gd name="T11" fmla="*/ 168 h 172"/>
              <a:gd name="T12" fmla="*/ 27 w 173"/>
              <a:gd name="T13" fmla="*/ 153 h 172"/>
              <a:gd name="T14" fmla="*/ 8 w 173"/>
              <a:gd name="T15" fmla="*/ 127 h 172"/>
              <a:gd name="T16" fmla="*/ 0 w 173"/>
              <a:gd name="T17" fmla="*/ 96 h 172"/>
              <a:gd name="T18" fmla="*/ 5 w 173"/>
              <a:gd name="T19" fmla="*/ 63 h 172"/>
              <a:gd name="T20" fmla="*/ 23 w 173"/>
              <a:gd name="T21" fmla="*/ 33 h 172"/>
              <a:gd name="T22" fmla="*/ 50 w 173"/>
              <a:gd name="T23" fmla="*/ 11 h 172"/>
              <a:gd name="T24" fmla="*/ 81 w 173"/>
              <a:gd name="T25" fmla="*/ 1 h 172"/>
              <a:gd name="T26" fmla="*/ 113 w 173"/>
              <a:gd name="T27" fmla="*/ 4 h 172"/>
              <a:gd name="T28" fmla="*/ 142 w 173"/>
              <a:gd name="T29" fmla="*/ 19 h 172"/>
              <a:gd name="T30" fmla="*/ 151 w 173"/>
              <a:gd name="T31" fmla="*/ 27 h 172"/>
              <a:gd name="T32" fmla="*/ 62 w 173"/>
              <a:gd name="T33" fmla="*/ 131 h 172"/>
              <a:gd name="T34" fmla="*/ 94 w 173"/>
              <a:gd name="T35" fmla="*/ 135 h 172"/>
              <a:gd name="T36" fmla="*/ 122 w 173"/>
              <a:gd name="T37" fmla="*/ 118 h 172"/>
              <a:gd name="T38" fmla="*/ 135 w 173"/>
              <a:gd name="T39" fmla="*/ 97 h 172"/>
              <a:gd name="T40" fmla="*/ 138 w 173"/>
              <a:gd name="T41" fmla="*/ 73 h 172"/>
              <a:gd name="T42" fmla="*/ 172 w 173"/>
              <a:gd name="T43" fmla="*/ 61 h 172"/>
              <a:gd name="T44" fmla="*/ 47 w 173"/>
              <a:gd name="T45" fmla="*/ 53 h 172"/>
              <a:gd name="T46" fmla="*/ 34 w 173"/>
              <a:gd name="T47" fmla="*/ 84 h 172"/>
              <a:gd name="T48" fmla="*/ 43 w 173"/>
              <a:gd name="T49" fmla="*/ 115 h 172"/>
              <a:gd name="T50" fmla="*/ 107 w 173"/>
              <a:gd name="T51" fmla="*/ 41 h 172"/>
              <a:gd name="T52" fmla="*/ 91 w 173"/>
              <a:gd name="T53" fmla="*/ 36 h 172"/>
              <a:gd name="T54" fmla="*/ 75 w 173"/>
              <a:gd name="T55" fmla="*/ 37 h 172"/>
              <a:gd name="T56" fmla="*/ 60 w 173"/>
              <a:gd name="T57" fmla="*/ 42 h 172"/>
              <a:gd name="T58" fmla="*/ 47 w 173"/>
              <a:gd name="T59" fmla="*/ 53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3" h="172">
                <a:moveTo>
                  <a:pt x="172" y="61"/>
                </a:moveTo>
                <a:cubicBezTo>
                  <a:pt x="173" y="74"/>
                  <a:pt x="172" y="87"/>
                  <a:pt x="168" y="101"/>
                </a:cubicBezTo>
                <a:cubicBezTo>
                  <a:pt x="163" y="115"/>
                  <a:pt x="156" y="127"/>
                  <a:pt x="146" y="139"/>
                </a:cubicBezTo>
                <a:cubicBezTo>
                  <a:pt x="138" y="148"/>
                  <a:pt x="129" y="155"/>
                  <a:pt x="119" y="161"/>
                </a:cubicBezTo>
                <a:cubicBezTo>
                  <a:pt x="109" y="166"/>
                  <a:pt x="98" y="169"/>
                  <a:pt x="88" y="171"/>
                </a:cubicBezTo>
                <a:cubicBezTo>
                  <a:pt x="77" y="172"/>
                  <a:pt x="66" y="171"/>
                  <a:pt x="56" y="168"/>
                </a:cubicBezTo>
                <a:cubicBezTo>
                  <a:pt x="45" y="165"/>
                  <a:pt x="36" y="160"/>
                  <a:pt x="27" y="153"/>
                </a:cubicBezTo>
                <a:cubicBezTo>
                  <a:pt x="19" y="146"/>
                  <a:pt x="12" y="137"/>
                  <a:pt x="8" y="127"/>
                </a:cubicBezTo>
                <a:cubicBezTo>
                  <a:pt x="3" y="117"/>
                  <a:pt x="1" y="107"/>
                  <a:pt x="0" y="96"/>
                </a:cubicBezTo>
                <a:cubicBezTo>
                  <a:pt x="0" y="85"/>
                  <a:pt x="2" y="74"/>
                  <a:pt x="5" y="63"/>
                </a:cubicBezTo>
                <a:cubicBezTo>
                  <a:pt x="9" y="52"/>
                  <a:pt x="15" y="42"/>
                  <a:pt x="23" y="33"/>
                </a:cubicBezTo>
                <a:cubicBezTo>
                  <a:pt x="31" y="24"/>
                  <a:pt x="40" y="16"/>
                  <a:pt x="50" y="11"/>
                </a:cubicBezTo>
                <a:cubicBezTo>
                  <a:pt x="60" y="6"/>
                  <a:pt x="71" y="3"/>
                  <a:pt x="81" y="1"/>
                </a:cubicBezTo>
                <a:cubicBezTo>
                  <a:pt x="92" y="0"/>
                  <a:pt x="103" y="1"/>
                  <a:pt x="113" y="4"/>
                </a:cubicBezTo>
                <a:cubicBezTo>
                  <a:pt x="124" y="6"/>
                  <a:pt x="133" y="12"/>
                  <a:pt x="142" y="19"/>
                </a:cubicBezTo>
                <a:cubicBezTo>
                  <a:pt x="151" y="27"/>
                  <a:pt x="151" y="27"/>
                  <a:pt x="151" y="27"/>
                </a:cubicBezTo>
                <a:cubicBezTo>
                  <a:pt x="62" y="131"/>
                  <a:pt x="62" y="131"/>
                  <a:pt x="62" y="131"/>
                </a:cubicBezTo>
                <a:cubicBezTo>
                  <a:pt x="72" y="136"/>
                  <a:pt x="83" y="138"/>
                  <a:pt x="94" y="135"/>
                </a:cubicBezTo>
                <a:cubicBezTo>
                  <a:pt x="105" y="133"/>
                  <a:pt x="115" y="128"/>
                  <a:pt x="122" y="118"/>
                </a:cubicBezTo>
                <a:cubicBezTo>
                  <a:pt x="128" y="112"/>
                  <a:pt x="132" y="104"/>
                  <a:pt x="135" y="97"/>
                </a:cubicBezTo>
                <a:cubicBezTo>
                  <a:pt x="138" y="89"/>
                  <a:pt x="139" y="81"/>
                  <a:pt x="138" y="73"/>
                </a:cubicBezTo>
                <a:lnTo>
                  <a:pt x="172" y="61"/>
                </a:lnTo>
                <a:close/>
                <a:moveTo>
                  <a:pt x="47" y="53"/>
                </a:moveTo>
                <a:cubicBezTo>
                  <a:pt x="39" y="63"/>
                  <a:pt x="35" y="73"/>
                  <a:pt x="34" y="84"/>
                </a:cubicBezTo>
                <a:cubicBezTo>
                  <a:pt x="34" y="96"/>
                  <a:pt x="37" y="106"/>
                  <a:pt x="43" y="115"/>
                </a:cubicBezTo>
                <a:cubicBezTo>
                  <a:pt x="107" y="41"/>
                  <a:pt x="107" y="41"/>
                  <a:pt x="107" y="41"/>
                </a:cubicBezTo>
                <a:cubicBezTo>
                  <a:pt x="102" y="38"/>
                  <a:pt x="96" y="37"/>
                  <a:pt x="91" y="36"/>
                </a:cubicBezTo>
                <a:cubicBezTo>
                  <a:pt x="86" y="35"/>
                  <a:pt x="80" y="36"/>
                  <a:pt x="75" y="37"/>
                </a:cubicBezTo>
                <a:cubicBezTo>
                  <a:pt x="70" y="38"/>
                  <a:pt x="65" y="40"/>
                  <a:pt x="60" y="42"/>
                </a:cubicBezTo>
                <a:cubicBezTo>
                  <a:pt x="55" y="45"/>
                  <a:pt x="51" y="49"/>
                  <a:pt x="47" y="53"/>
                </a:cubicBez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454" name="Freeform 155"/>
          <p:cNvSpPr>
            <a:spLocks/>
          </p:cNvSpPr>
          <p:nvPr/>
        </p:nvSpPr>
        <p:spPr bwMode="auto">
          <a:xfrm>
            <a:off x="3376927" y="2755168"/>
            <a:ext cx="142040" cy="143309"/>
          </a:xfrm>
          <a:custGeom>
            <a:avLst/>
            <a:gdLst>
              <a:gd name="T0" fmla="*/ 22 w 112"/>
              <a:gd name="T1" fmla="*/ 52 h 113"/>
              <a:gd name="T2" fmla="*/ 53 w 112"/>
              <a:gd name="T3" fmla="*/ 106 h 113"/>
              <a:gd name="T4" fmla="*/ 41 w 112"/>
              <a:gd name="T5" fmla="*/ 113 h 113"/>
              <a:gd name="T6" fmla="*/ 0 w 112"/>
              <a:gd name="T7" fmla="*/ 42 h 113"/>
              <a:gd name="T8" fmla="*/ 12 w 112"/>
              <a:gd name="T9" fmla="*/ 35 h 113"/>
              <a:gd name="T10" fmla="*/ 91 w 112"/>
              <a:gd name="T11" fmla="*/ 62 h 113"/>
              <a:gd name="T12" fmla="*/ 59 w 112"/>
              <a:gd name="T13" fmla="*/ 7 h 113"/>
              <a:gd name="T14" fmla="*/ 71 w 112"/>
              <a:gd name="T15" fmla="*/ 0 h 113"/>
              <a:gd name="T16" fmla="*/ 112 w 112"/>
              <a:gd name="T17" fmla="*/ 72 h 113"/>
              <a:gd name="T18" fmla="*/ 101 w 112"/>
              <a:gd name="T19" fmla="*/ 79 h 113"/>
              <a:gd name="T20" fmla="*/ 22 w 112"/>
              <a:gd name="T21" fmla="*/ 5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 h="113">
                <a:moveTo>
                  <a:pt x="22" y="52"/>
                </a:moveTo>
                <a:lnTo>
                  <a:pt x="53" y="106"/>
                </a:lnTo>
                <a:lnTo>
                  <a:pt x="41" y="113"/>
                </a:lnTo>
                <a:lnTo>
                  <a:pt x="0" y="42"/>
                </a:lnTo>
                <a:lnTo>
                  <a:pt x="12" y="35"/>
                </a:lnTo>
                <a:lnTo>
                  <a:pt x="91" y="62"/>
                </a:lnTo>
                <a:lnTo>
                  <a:pt x="59" y="7"/>
                </a:lnTo>
                <a:lnTo>
                  <a:pt x="71" y="0"/>
                </a:lnTo>
                <a:lnTo>
                  <a:pt x="112" y="72"/>
                </a:lnTo>
                <a:lnTo>
                  <a:pt x="101" y="79"/>
                </a:lnTo>
                <a:lnTo>
                  <a:pt x="22" y="52"/>
                </a:ln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455" name="Freeform 156"/>
          <p:cNvSpPr>
            <a:spLocks noEditPoints="1"/>
          </p:cNvSpPr>
          <p:nvPr/>
        </p:nvSpPr>
        <p:spPr bwMode="auto">
          <a:xfrm>
            <a:off x="3521504" y="2747559"/>
            <a:ext cx="82434" cy="77361"/>
          </a:xfrm>
          <a:custGeom>
            <a:avLst/>
            <a:gdLst>
              <a:gd name="T0" fmla="*/ 177 w 177"/>
              <a:gd name="T1" fmla="*/ 99 h 166"/>
              <a:gd name="T2" fmla="*/ 156 w 177"/>
              <a:gd name="T3" fmla="*/ 133 h 166"/>
              <a:gd name="T4" fmla="*/ 121 w 177"/>
              <a:gd name="T5" fmla="*/ 158 h 166"/>
              <a:gd name="T6" fmla="*/ 87 w 177"/>
              <a:gd name="T7" fmla="*/ 166 h 166"/>
              <a:gd name="T8" fmla="*/ 54 w 177"/>
              <a:gd name="T9" fmla="*/ 161 h 166"/>
              <a:gd name="T10" fmla="*/ 26 w 177"/>
              <a:gd name="T11" fmla="*/ 145 h 166"/>
              <a:gd name="T12" fmla="*/ 7 w 177"/>
              <a:gd name="T13" fmla="*/ 119 h 166"/>
              <a:gd name="T14" fmla="*/ 0 w 177"/>
              <a:gd name="T15" fmla="*/ 87 h 166"/>
              <a:gd name="T16" fmla="*/ 7 w 177"/>
              <a:gd name="T17" fmla="*/ 55 h 166"/>
              <a:gd name="T18" fmla="*/ 26 w 177"/>
              <a:gd name="T19" fmla="*/ 28 h 166"/>
              <a:gd name="T20" fmla="*/ 54 w 177"/>
              <a:gd name="T21" fmla="*/ 8 h 166"/>
              <a:gd name="T22" fmla="*/ 88 w 177"/>
              <a:gd name="T23" fmla="*/ 0 h 166"/>
              <a:gd name="T24" fmla="*/ 121 w 177"/>
              <a:gd name="T25" fmla="*/ 5 h 166"/>
              <a:gd name="T26" fmla="*/ 149 w 177"/>
              <a:gd name="T27" fmla="*/ 21 h 166"/>
              <a:gd name="T28" fmla="*/ 168 w 177"/>
              <a:gd name="T29" fmla="*/ 47 h 166"/>
              <a:gd name="T30" fmla="*/ 173 w 177"/>
              <a:gd name="T31" fmla="*/ 59 h 166"/>
              <a:gd name="T32" fmla="*/ 48 w 177"/>
              <a:gd name="T33" fmla="*/ 115 h 166"/>
              <a:gd name="T34" fmla="*/ 75 w 177"/>
              <a:gd name="T35" fmla="*/ 132 h 166"/>
              <a:gd name="T36" fmla="*/ 108 w 177"/>
              <a:gd name="T37" fmla="*/ 129 h 166"/>
              <a:gd name="T38" fmla="*/ 129 w 177"/>
              <a:gd name="T39" fmla="*/ 115 h 166"/>
              <a:gd name="T40" fmla="*/ 141 w 177"/>
              <a:gd name="T41" fmla="*/ 95 h 166"/>
              <a:gd name="T42" fmla="*/ 177 w 177"/>
              <a:gd name="T43" fmla="*/ 99 h 166"/>
              <a:gd name="T44" fmla="*/ 67 w 177"/>
              <a:gd name="T45" fmla="*/ 37 h 166"/>
              <a:gd name="T46" fmla="*/ 43 w 177"/>
              <a:gd name="T47" fmla="*/ 60 h 166"/>
              <a:gd name="T48" fmla="*/ 38 w 177"/>
              <a:gd name="T49" fmla="*/ 92 h 166"/>
              <a:gd name="T50" fmla="*/ 127 w 177"/>
              <a:gd name="T51" fmla="*/ 52 h 166"/>
              <a:gd name="T52" fmla="*/ 115 w 177"/>
              <a:gd name="T53" fmla="*/ 41 h 166"/>
              <a:gd name="T54" fmla="*/ 100 w 177"/>
              <a:gd name="T55" fmla="*/ 34 h 166"/>
              <a:gd name="T56" fmla="*/ 84 w 177"/>
              <a:gd name="T57" fmla="*/ 33 h 166"/>
              <a:gd name="T58" fmla="*/ 67 w 177"/>
              <a:gd name="T59" fmla="*/ 37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7" h="166">
                <a:moveTo>
                  <a:pt x="177" y="99"/>
                </a:moveTo>
                <a:cubicBezTo>
                  <a:pt x="173" y="111"/>
                  <a:pt x="166" y="122"/>
                  <a:pt x="156" y="133"/>
                </a:cubicBezTo>
                <a:cubicBezTo>
                  <a:pt x="147" y="143"/>
                  <a:pt x="135" y="152"/>
                  <a:pt x="121" y="158"/>
                </a:cubicBezTo>
                <a:cubicBezTo>
                  <a:pt x="110" y="163"/>
                  <a:pt x="98" y="166"/>
                  <a:pt x="87" y="166"/>
                </a:cubicBezTo>
                <a:cubicBezTo>
                  <a:pt x="75" y="166"/>
                  <a:pt x="64" y="165"/>
                  <a:pt x="54" y="161"/>
                </a:cubicBezTo>
                <a:cubicBezTo>
                  <a:pt x="44" y="158"/>
                  <a:pt x="35" y="152"/>
                  <a:pt x="26" y="145"/>
                </a:cubicBezTo>
                <a:cubicBezTo>
                  <a:pt x="18" y="138"/>
                  <a:pt x="12" y="129"/>
                  <a:pt x="7" y="119"/>
                </a:cubicBezTo>
                <a:cubicBezTo>
                  <a:pt x="2" y="108"/>
                  <a:pt x="0" y="98"/>
                  <a:pt x="0" y="87"/>
                </a:cubicBezTo>
                <a:cubicBezTo>
                  <a:pt x="1" y="76"/>
                  <a:pt x="3" y="65"/>
                  <a:pt x="7" y="55"/>
                </a:cubicBezTo>
                <a:cubicBezTo>
                  <a:pt x="11" y="45"/>
                  <a:pt x="18" y="36"/>
                  <a:pt x="26" y="28"/>
                </a:cubicBezTo>
                <a:cubicBezTo>
                  <a:pt x="34" y="20"/>
                  <a:pt x="43" y="13"/>
                  <a:pt x="54" y="8"/>
                </a:cubicBezTo>
                <a:cubicBezTo>
                  <a:pt x="66" y="3"/>
                  <a:pt x="77" y="1"/>
                  <a:pt x="88" y="0"/>
                </a:cubicBezTo>
                <a:cubicBezTo>
                  <a:pt x="100" y="0"/>
                  <a:pt x="111" y="1"/>
                  <a:pt x="121" y="5"/>
                </a:cubicBezTo>
                <a:cubicBezTo>
                  <a:pt x="131" y="8"/>
                  <a:pt x="141" y="14"/>
                  <a:pt x="149" y="21"/>
                </a:cubicBezTo>
                <a:cubicBezTo>
                  <a:pt x="157" y="28"/>
                  <a:pt x="164" y="37"/>
                  <a:pt x="168" y="47"/>
                </a:cubicBezTo>
                <a:cubicBezTo>
                  <a:pt x="173" y="59"/>
                  <a:pt x="173" y="59"/>
                  <a:pt x="173" y="59"/>
                </a:cubicBezTo>
                <a:cubicBezTo>
                  <a:pt x="48" y="115"/>
                  <a:pt x="48" y="115"/>
                  <a:pt x="48" y="115"/>
                </a:cubicBezTo>
                <a:cubicBezTo>
                  <a:pt x="55" y="123"/>
                  <a:pt x="64" y="129"/>
                  <a:pt x="75" y="132"/>
                </a:cubicBezTo>
                <a:cubicBezTo>
                  <a:pt x="86" y="135"/>
                  <a:pt x="97" y="134"/>
                  <a:pt x="108" y="129"/>
                </a:cubicBezTo>
                <a:cubicBezTo>
                  <a:pt x="116" y="126"/>
                  <a:pt x="123" y="121"/>
                  <a:pt x="129" y="115"/>
                </a:cubicBezTo>
                <a:cubicBezTo>
                  <a:pt x="135" y="109"/>
                  <a:pt x="139" y="102"/>
                  <a:pt x="141" y="95"/>
                </a:cubicBezTo>
                <a:lnTo>
                  <a:pt x="177" y="99"/>
                </a:lnTo>
                <a:close/>
                <a:moveTo>
                  <a:pt x="67" y="37"/>
                </a:moveTo>
                <a:cubicBezTo>
                  <a:pt x="56" y="42"/>
                  <a:pt x="48" y="49"/>
                  <a:pt x="43" y="60"/>
                </a:cubicBezTo>
                <a:cubicBezTo>
                  <a:pt x="37" y="70"/>
                  <a:pt x="36" y="80"/>
                  <a:pt x="38" y="92"/>
                </a:cubicBezTo>
                <a:cubicBezTo>
                  <a:pt x="127" y="52"/>
                  <a:pt x="127" y="52"/>
                  <a:pt x="127" y="52"/>
                </a:cubicBezTo>
                <a:cubicBezTo>
                  <a:pt x="124" y="47"/>
                  <a:pt x="119" y="44"/>
                  <a:pt x="115" y="41"/>
                </a:cubicBezTo>
                <a:cubicBezTo>
                  <a:pt x="110" y="38"/>
                  <a:pt x="105" y="36"/>
                  <a:pt x="100" y="34"/>
                </a:cubicBezTo>
                <a:cubicBezTo>
                  <a:pt x="95" y="33"/>
                  <a:pt x="89" y="32"/>
                  <a:pt x="84" y="33"/>
                </a:cubicBezTo>
                <a:cubicBezTo>
                  <a:pt x="78" y="33"/>
                  <a:pt x="73" y="35"/>
                  <a:pt x="67" y="37"/>
                </a:cubicBez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456" name="Freeform 157"/>
          <p:cNvSpPr>
            <a:spLocks/>
          </p:cNvSpPr>
          <p:nvPr/>
        </p:nvSpPr>
        <p:spPr bwMode="auto">
          <a:xfrm>
            <a:off x="3600133" y="2689221"/>
            <a:ext cx="116676" cy="101457"/>
          </a:xfrm>
          <a:custGeom>
            <a:avLst/>
            <a:gdLst>
              <a:gd name="T0" fmla="*/ 91 w 92"/>
              <a:gd name="T1" fmla="*/ 62 h 80"/>
              <a:gd name="T2" fmla="*/ 78 w 92"/>
              <a:gd name="T3" fmla="*/ 67 h 80"/>
              <a:gd name="T4" fmla="*/ 52 w 92"/>
              <a:gd name="T5" fmla="*/ 35 h 80"/>
              <a:gd name="T6" fmla="*/ 52 w 92"/>
              <a:gd name="T7" fmla="*/ 76 h 80"/>
              <a:gd name="T8" fmla="*/ 38 w 92"/>
              <a:gd name="T9" fmla="*/ 80 h 80"/>
              <a:gd name="T10" fmla="*/ 0 w 92"/>
              <a:gd name="T11" fmla="*/ 32 h 80"/>
              <a:gd name="T12" fmla="*/ 14 w 92"/>
              <a:gd name="T13" fmla="*/ 27 h 80"/>
              <a:gd name="T14" fmla="*/ 39 w 92"/>
              <a:gd name="T15" fmla="*/ 59 h 80"/>
              <a:gd name="T16" fmla="*/ 39 w 92"/>
              <a:gd name="T17" fmla="*/ 18 h 80"/>
              <a:gd name="T18" fmla="*/ 53 w 92"/>
              <a:gd name="T19" fmla="*/ 14 h 80"/>
              <a:gd name="T20" fmla="*/ 78 w 92"/>
              <a:gd name="T21" fmla="*/ 45 h 80"/>
              <a:gd name="T22" fmla="*/ 79 w 92"/>
              <a:gd name="T23" fmla="*/ 5 h 80"/>
              <a:gd name="T24" fmla="*/ 92 w 92"/>
              <a:gd name="T25" fmla="*/ 0 h 80"/>
              <a:gd name="T26" fmla="*/ 91 w 92"/>
              <a:gd name="T27" fmla="*/ 6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80">
                <a:moveTo>
                  <a:pt x="91" y="62"/>
                </a:moveTo>
                <a:lnTo>
                  <a:pt x="78" y="67"/>
                </a:lnTo>
                <a:lnTo>
                  <a:pt x="52" y="35"/>
                </a:lnTo>
                <a:lnTo>
                  <a:pt x="52" y="76"/>
                </a:lnTo>
                <a:lnTo>
                  <a:pt x="38" y="80"/>
                </a:lnTo>
                <a:lnTo>
                  <a:pt x="0" y="32"/>
                </a:lnTo>
                <a:lnTo>
                  <a:pt x="14" y="27"/>
                </a:lnTo>
                <a:lnTo>
                  <a:pt x="39" y="59"/>
                </a:lnTo>
                <a:lnTo>
                  <a:pt x="39" y="18"/>
                </a:lnTo>
                <a:lnTo>
                  <a:pt x="53" y="14"/>
                </a:lnTo>
                <a:lnTo>
                  <a:pt x="78" y="45"/>
                </a:lnTo>
                <a:lnTo>
                  <a:pt x="79" y="5"/>
                </a:lnTo>
                <a:lnTo>
                  <a:pt x="92" y="0"/>
                </a:lnTo>
                <a:lnTo>
                  <a:pt x="91" y="62"/>
                </a:ln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457" name="Freeform 158"/>
          <p:cNvSpPr>
            <a:spLocks noEditPoints="1"/>
          </p:cNvSpPr>
          <p:nvPr/>
        </p:nvSpPr>
        <p:spPr bwMode="auto">
          <a:xfrm>
            <a:off x="3787829" y="2625810"/>
            <a:ext cx="119212" cy="116676"/>
          </a:xfrm>
          <a:custGeom>
            <a:avLst/>
            <a:gdLst>
              <a:gd name="T0" fmla="*/ 45 w 255"/>
              <a:gd name="T1" fmla="*/ 249 h 249"/>
              <a:gd name="T2" fmla="*/ 0 w 255"/>
              <a:gd name="T3" fmla="*/ 30 h 249"/>
              <a:gd name="T4" fmla="*/ 131 w 255"/>
              <a:gd name="T5" fmla="*/ 3 h 249"/>
              <a:gd name="T6" fmla="*/ 161 w 255"/>
              <a:gd name="T7" fmla="*/ 1 h 249"/>
              <a:gd name="T8" fmla="*/ 187 w 255"/>
              <a:gd name="T9" fmla="*/ 10 h 249"/>
              <a:gd name="T10" fmla="*/ 208 w 255"/>
              <a:gd name="T11" fmla="*/ 26 h 249"/>
              <a:gd name="T12" fmla="*/ 219 w 255"/>
              <a:gd name="T13" fmla="*/ 50 h 249"/>
              <a:gd name="T14" fmla="*/ 218 w 255"/>
              <a:gd name="T15" fmla="*/ 73 h 249"/>
              <a:gd name="T16" fmla="*/ 208 w 255"/>
              <a:gd name="T17" fmla="*/ 95 h 249"/>
              <a:gd name="T18" fmla="*/ 238 w 255"/>
              <a:gd name="T19" fmla="*/ 112 h 249"/>
              <a:gd name="T20" fmla="*/ 253 w 255"/>
              <a:gd name="T21" fmla="*/ 140 h 249"/>
              <a:gd name="T22" fmla="*/ 253 w 255"/>
              <a:gd name="T23" fmla="*/ 166 h 249"/>
              <a:gd name="T24" fmla="*/ 241 w 255"/>
              <a:gd name="T25" fmla="*/ 189 h 249"/>
              <a:gd name="T26" fmla="*/ 220 w 255"/>
              <a:gd name="T27" fmla="*/ 207 h 249"/>
              <a:gd name="T28" fmla="*/ 192 w 255"/>
              <a:gd name="T29" fmla="*/ 218 h 249"/>
              <a:gd name="T30" fmla="*/ 45 w 255"/>
              <a:gd name="T31" fmla="*/ 249 h 249"/>
              <a:gd name="T32" fmla="*/ 150 w 255"/>
              <a:gd name="T33" fmla="*/ 97 h 249"/>
              <a:gd name="T34" fmla="*/ 165 w 255"/>
              <a:gd name="T35" fmla="*/ 91 h 249"/>
              <a:gd name="T36" fmla="*/ 175 w 255"/>
              <a:gd name="T37" fmla="*/ 82 h 249"/>
              <a:gd name="T38" fmla="*/ 181 w 255"/>
              <a:gd name="T39" fmla="*/ 70 h 249"/>
              <a:gd name="T40" fmla="*/ 182 w 255"/>
              <a:gd name="T41" fmla="*/ 57 h 249"/>
              <a:gd name="T42" fmla="*/ 176 w 255"/>
              <a:gd name="T43" fmla="*/ 46 h 249"/>
              <a:gd name="T44" fmla="*/ 166 w 255"/>
              <a:gd name="T45" fmla="*/ 37 h 249"/>
              <a:gd name="T46" fmla="*/ 152 w 255"/>
              <a:gd name="T47" fmla="*/ 33 h 249"/>
              <a:gd name="T48" fmla="*/ 137 w 255"/>
              <a:gd name="T49" fmla="*/ 33 h 249"/>
              <a:gd name="T50" fmla="*/ 43 w 255"/>
              <a:gd name="T51" fmla="*/ 53 h 249"/>
              <a:gd name="T52" fmla="*/ 56 w 255"/>
              <a:gd name="T53" fmla="*/ 116 h 249"/>
              <a:gd name="T54" fmla="*/ 150 w 255"/>
              <a:gd name="T55" fmla="*/ 97 h 249"/>
              <a:gd name="T56" fmla="*/ 62 w 255"/>
              <a:gd name="T57" fmla="*/ 147 h 249"/>
              <a:gd name="T58" fmla="*/ 76 w 255"/>
              <a:gd name="T59" fmla="*/ 210 h 249"/>
              <a:gd name="T60" fmla="*/ 185 w 255"/>
              <a:gd name="T61" fmla="*/ 187 h 249"/>
              <a:gd name="T62" fmla="*/ 199 w 255"/>
              <a:gd name="T63" fmla="*/ 182 h 249"/>
              <a:gd name="T64" fmla="*/ 210 w 255"/>
              <a:gd name="T65" fmla="*/ 173 h 249"/>
              <a:gd name="T66" fmla="*/ 216 w 255"/>
              <a:gd name="T67" fmla="*/ 161 h 249"/>
              <a:gd name="T68" fmla="*/ 217 w 255"/>
              <a:gd name="T69" fmla="*/ 148 h 249"/>
              <a:gd name="T70" fmla="*/ 211 w 255"/>
              <a:gd name="T71" fmla="*/ 136 h 249"/>
              <a:gd name="T72" fmla="*/ 201 w 255"/>
              <a:gd name="T73" fmla="*/ 128 h 249"/>
              <a:gd name="T74" fmla="*/ 187 w 255"/>
              <a:gd name="T75" fmla="*/ 124 h 249"/>
              <a:gd name="T76" fmla="*/ 172 w 255"/>
              <a:gd name="T77" fmla="*/ 124 h 249"/>
              <a:gd name="T78" fmla="*/ 62 w 255"/>
              <a:gd name="T79" fmla="*/ 147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5" h="249">
                <a:moveTo>
                  <a:pt x="45" y="249"/>
                </a:moveTo>
                <a:cubicBezTo>
                  <a:pt x="0" y="30"/>
                  <a:pt x="0" y="30"/>
                  <a:pt x="0" y="30"/>
                </a:cubicBezTo>
                <a:cubicBezTo>
                  <a:pt x="131" y="3"/>
                  <a:pt x="131" y="3"/>
                  <a:pt x="131" y="3"/>
                </a:cubicBezTo>
                <a:cubicBezTo>
                  <a:pt x="141" y="0"/>
                  <a:pt x="151" y="0"/>
                  <a:pt x="161" y="1"/>
                </a:cubicBezTo>
                <a:cubicBezTo>
                  <a:pt x="171" y="3"/>
                  <a:pt x="179" y="6"/>
                  <a:pt x="187" y="10"/>
                </a:cubicBezTo>
                <a:cubicBezTo>
                  <a:pt x="195" y="14"/>
                  <a:pt x="202" y="20"/>
                  <a:pt x="208" y="26"/>
                </a:cubicBezTo>
                <a:cubicBezTo>
                  <a:pt x="213" y="33"/>
                  <a:pt x="217" y="41"/>
                  <a:pt x="219" y="50"/>
                </a:cubicBezTo>
                <a:cubicBezTo>
                  <a:pt x="220" y="58"/>
                  <a:pt x="220" y="65"/>
                  <a:pt x="218" y="73"/>
                </a:cubicBezTo>
                <a:cubicBezTo>
                  <a:pt x="216" y="81"/>
                  <a:pt x="213" y="88"/>
                  <a:pt x="208" y="95"/>
                </a:cubicBezTo>
                <a:cubicBezTo>
                  <a:pt x="220" y="99"/>
                  <a:pt x="229" y="104"/>
                  <a:pt x="238" y="112"/>
                </a:cubicBezTo>
                <a:cubicBezTo>
                  <a:pt x="246" y="120"/>
                  <a:pt x="251" y="129"/>
                  <a:pt x="253" y="140"/>
                </a:cubicBezTo>
                <a:cubicBezTo>
                  <a:pt x="255" y="149"/>
                  <a:pt x="255" y="157"/>
                  <a:pt x="253" y="166"/>
                </a:cubicBezTo>
                <a:cubicBezTo>
                  <a:pt x="250" y="174"/>
                  <a:pt x="246" y="182"/>
                  <a:pt x="241" y="189"/>
                </a:cubicBezTo>
                <a:cubicBezTo>
                  <a:pt x="235" y="196"/>
                  <a:pt x="228" y="202"/>
                  <a:pt x="220" y="207"/>
                </a:cubicBezTo>
                <a:cubicBezTo>
                  <a:pt x="211" y="212"/>
                  <a:pt x="202" y="216"/>
                  <a:pt x="192" y="218"/>
                </a:cubicBezTo>
                <a:lnTo>
                  <a:pt x="45" y="249"/>
                </a:lnTo>
                <a:close/>
                <a:moveTo>
                  <a:pt x="150" y="97"/>
                </a:moveTo>
                <a:cubicBezTo>
                  <a:pt x="156" y="96"/>
                  <a:pt x="160" y="94"/>
                  <a:pt x="165" y="91"/>
                </a:cubicBezTo>
                <a:cubicBezTo>
                  <a:pt x="169" y="88"/>
                  <a:pt x="173" y="85"/>
                  <a:pt x="175" y="82"/>
                </a:cubicBezTo>
                <a:cubicBezTo>
                  <a:pt x="178" y="78"/>
                  <a:pt x="180" y="74"/>
                  <a:pt x="181" y="70"/>
                </a:cubicBezTo>
                <a:cubicBezTo>
                  <a:pt x="183" y="66"/>
                  <a:pt x="183" y="62"/>
                  <a:pt x="182" y="57"/>
                </a:cubicBezTo>
                <a:cubicBezTo>
                  <a:pt x="181" y="53"/>
                  <a:pt x="179" y="49"/>
                  <a:pt x="176" y="46"/>
                </a:cubicBezTo>
                <a:cubicBezTo>
                  <a:pt x="173" y="42"/>
                  <a:pt x="170" y="39"/>
                  <a:pt x="166" y="37"/>
                </a:cubicBezTo>
                <a:cubicBezTo>
                  <a:pt x="162" y="35"/>
                  <a:pt x="157" y="34"/>
                  <a:pt x="152" y="33"/>
                </a:cubicBezTo>
                <a:cubicBezTo>
                  <a:pt x="147" y="32"/>
                  <a:pt x="142" y="32"/>
                  <a:pt x="137" y="33"/>
                </a:cubicBezTo>
                <a:cubicBezTo>
                  <a:pt x="43" y="53"/>
                  <a:pt x="43" y="53"/>
                  <a:pt x="43" y="53"/>
                </a:cubicBezTo>
                <a:cubicBezTo>
                  <a:pt x="56" y="116"/>
                  <a:pt x="56" y="116"/>
                  <a:pt x="56" y="116"/>
                </a:cubicBezTo>
                <a:lnTo>
                  <a:pt x="150" y="97"/>
                </a:lnTo>
                <a:close/>
                <a:moveTo>
                  <a:pt x="62" y="147"/>
                </a:moveTo>
                <a:cubicBezTo>
                  <a:pt x="76" y="210"/>
                  <a:pt x="76" y="210"/>
                  <a:pt x="76" y="210"/>
                </a:cubicBezTo>
                <a:cubicBezTo>
                  <a:pt x="185" y="187"/>
                  <a:pt x="185" y="187"/>
                  <a:pt x="185" y="187"/>
                </a:cubicBezTo>
                <a:cubicBezTo>
                  <a:pt x="190" y="186"/>
                  <a:pt x="195" y="184"/>
                  <a:pt x="199" y="182"/>
                </a:cubicBezTo>
                <a:cubicBezTo>
                  <a:pt x="204" y="179"/>
                  <a:pt x="207" y="176"/>
                  <a:pt x="210" y="173"/>
                </a:cubicBezTo>
                <a:cubicBezTo>
                  <a:pt x="213" y="169"/>
                  <a:pt x="215" y="165"/>
                  <a:pt x="216" y="161"/>
                </a:cubicBezTo>
                <a:cubicBezTo>
                  <a:pt x="217" y="157"/>
                  <a:pt x="217" y="152"/>
                  <a:pt x="217" y="148"/>
                </a:cubicBezTo>
                <a:cubicBezTo>
                  <a:pt x="216" y="144"/>
                  <a:pt x="214" y="140"/>
                  <a:pt x="211" y="136"/>
                </a:cubicBezTo>
                <a:cubicBezTo>
                  <a:pt x="208" y="133"/>
                  <a:pt x="205" y="130"/>
                  <a:pt x="201" y="128"/>
                </a:cubicBezTo>
                <a:cubicBezTo>
                  <a:pt x="197" y="126"/>
                  <a:pt x="192" y="124"/>
                  <a:pt x="187" y="124"/>
                </a:cubicBezTo>
                <a:cubicBezTo>
                  <a:pt x="182" y="123"/>
                  <a:pt x="177" y="123"/>
                  <a:pt x="172" y="124"/>
                </a:cubicBezTo>
                <a:lnTo>
                  <a:pt x="62" y="147"/>
                </a:ln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458" name="Freeform 159"/>
          <p:cNvSpPr>
            <a:spLocks/>
          </p:cNvSpPr>
          <p:nvPr/>
        </p:nvSpPr>
        <p:spPr bwMode="auto">
          <a:xfrm>
            <a:off x="3923528" y="2633419"/>
            <a:ext cx="84971" cy="81166"/>
          </a:xfrm>
          <a:custGeom>
            <a:avLst/>
            <a:gdLst>
              <a:gd name="T0" fmla="*/ 0 w 183"/>
              <a:gd name="T1" fmla="*/ 23 h 173"/>
              <a:gd name="T2" fmla="*/ 37 w 183"/>
              <a:gd name="T3" fmla="*/ 17 h 173"/>
              <a:gd name="T4" fmla="*/ 50 w 183"/>
              <a:gd name="T5" fmla="*/ 108 h 173"/>
              <a:gd name="T6" fmla="*/ 55 w 183"/>
              <a:gd name="T7" fmla="*/ 122 h 173"/>
              <a:gd name="T8" fmla="*/ 66 w 183"/>
              <a:gd name="T9" fmla="*/ 133 h 173"/>
              <a:gd name="T10" fmla="*/ 81 w 183"/>
              <a:gd name="T11" fmla="*/ 139 h 173"/>
              <a:gd name="T12" fmla="*/ 99 w 183"/>
              <a:gd name="T13" fmla="*/ 139 h 173"/>
              <a:gd name="T14" fmla="*/ 115 w 183"/>
              <a:gd name="T15" fmla="*/ 134 h 173"/>
              <a:gd name="T16" fmla="*/ 128 w 183"/>
              <a:gd name="T17" fmla="*/ 125 h 173"/>
              <a:gd name="T18" fmla="*/ 136 w 183"/>
              <a:gd name="T19" fmla="*/ 112 h 173"/>
              <a:gd name="T20" fmla="*/ 138 w 183"/>
              <a:gd name="T21" fmla="*/ 98 h 173"/>
              <a:gd name="T22" fmla="*/ 125 w 183"/>
              <a:gd name="T23" fmla="*/ 5 h 173"/>
              <a:gd name="T24" fmla="*/ 162 w 183"/>
              <a:gd name="T25" fmla="*/ 0 h 173"/>
              <a:gd name="T26" fmla="*/ 183 w 183"/>
              <a:gd name="T27" fmla="*/ 156 h 173"/>
              <a:gd name="T28" fmla="*/ 146 w 183"/>
              <a:gd name="T29" fmla="*/ 161 h 173"/>
              <a:gd name="T30" fmla="*/ 144 w 183"/>
              <a:gd name="T31" fmla="*/ 142 h 173"/>
              <a:gd name="T32" fmla="*/ 122 w 183"/>
              <a:gd name="T33" fmla="*/ 162 h 173"/>
              <a:gd name="T34" fmla="*/ 92 w 183"/>
              <a:gd name="T35" fmla="*/ 172 h 173"/>
              <a:gd name="T36" fmla="*/ 64 w 183"/>
              <a:gd name="T37" fmla="*/ 171 h 173"/>
              <a:gd name="T38" fmla="*/ 40 w 183"/>
              <a:gd name="T39" fmla="*/ 162 h 173"/>
              <a:gd name="T40" fmla="*/ 22 w 183"/>
              <a:gd name="T41" fmla="*/ 145 h 173"/>
              <a:gd name="T42" fmla="*/ 14 w 183"/>
              <a:gd name="T43" fmla="*/ 123 h 173"/>
              <a:gd name="T44" fmla="*/ 0 w 183"/>
              <a:gd name="T45" fmla="*/ 2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3" h="173">
                <a:moveTo>
                  <a:pt x="0" y="23"/>
                </a:moveTo>
                <a:cubicBezTo>
                  <a:pt x="37" y="17"/>
                  <a:pt x="37" y="17"/>
                  <a:pt x="37" y="17"/>
                </a:cubicBezTo>
                <a:cubicBezTo>
                  <a:pt x="50" y="108"/>
                  <a:pt x="50" y="108"/>
                  <a:pt x="50" y="108"/>
                </a:cubicBezTo>
                <a:cubicBezTo>
                  <a:pt x="50" y="113"/>
                  <a:pt x="52" y="118"/>
                  <a:pt x="55" y="122"/>
                </a:cubicBezTo>
                <a:cubicBezTo>
                  <a:pt x="58" y="126"/>
                  <a:pt x="62" y="130"/>
                  <a:pt x="66" y="133"/>
                </a:cubicBezTo>
                <a:cubicBezTo>
                  <a:pt x="71" y="135"/>
                  <a:pt x="76" y="137"/>
                  <a:pt x="81" y="139"/>
                </a:cubicBezTo>
                <a:cubicBezTo>
                  <a:pt x="87" y="140"/>
                  <a:pt x="93" y="140"/>
                  <a:pt x="99" y="139"/>
                </a:cubicBezTo>
                <a:cubicBezTo>
                  <a:pt x="104" y="138"/>
                  <a:pt x="110" y="137"/>
                  <a:pt x="115" y="134"/>
                </a:cubicBezTo>
                <a:cubicBezTo>
                  <a:pt x="120" y="132"/>
                  <a:pt x="124" y="128"/>
                  <a:pt x="128" y="125"/>
                </a:cubicBezTo>
                <a:cubicBezTo>
                  <a:pt x="131" y="121"/>
                  <a:pt x="134" y="117"/>
                  <a:pt x="136" y="112"/>
                </a:cubicBezTo>
                <a:cubicBezTo>
                  <a:pt x="138" y="108"/>
                  <a:pt x="138" y="103"/>
                  <a:pt x="138" y="98"/>
                </a:cubicBezTo>
                <a:cubicBezTo>
                  <a:pt x="125" y="5"/>
                  <a:pt x="125" y="5"/>
                  <a:pt x="125" y="5"/>
                </a:cubicBezTo>
                <a:cubicBezTo>
                  <a:pt x="162" y="0"/>
                  <a:pt x="162" y="0"/>
                  <a:pt x="162" y="0"/>
                </a:cubicBezTo>
                <a:cubicBezTo>
                  <a:pt x="183" y="156"/>
                  <a:pt x="183" y="156"/>
                  <a:pt x="183" y="156"/>
                </a:cubicBezTo>
                <a:cubicBezTo>
                  <a:pt x="146" y="161"/>
                  <a:pt x="146" y="161"/>
                  <a:pt x="146" y="161"/>
                </a:cubicBezTo>
                <a:cubicBezTo>
                  <a:pt x="144" y="142"/>
                  <a:pt x="144" y="142"/>
                  <a:pt x="144" y="142"/>
                </a:cubicBezTo>
                <a:cubicBezTo>
                  <a:pt x="138" y="150"/>
                  <a:pt x="131" y="156"/>
                  <a:pt x="122" y="162"/>
                </a:cubicBezTo>
                <a:cubicBezTo>
                  <a:pt x="113" y="167"/>
                  <a:pt x="103" y="170"/>
                  <a:pt x="92" y="172"/>
                </a:cubicBezTo>
                <a:cubicBezTo>
                  <a:pt x="82" y="173"/>
                  <a:pt x="73" y="173"/>
                  <a:pt x="64" y="171"/>
                </a:cubicBezTo>
                <a:cubicBezTo>
                  <a:pt x="55" y="169"/>
                  <a:pt x="47" y="166"/>
                  <a:pt x="40" y="162"/>
                </a:cubicBezTo>
                <a:cubicBezTo>
                  <a:pt x="33" y="157"/>
                  <a:pt x="27" y="152"/>
                  <a:pt x="22" y="145"/>
                </a:cubicBezTo>
                <a:cubicBezTo>
                  <a:pt x="18" y="138"/>
                  <a:pt x="15" y="131"/>
                  <a:pt x="14" y="123"/>
                </a:cubicBezTo>
                <a:lnTo>
                  <a:pt x="0" y="23"/>
                </a:ln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459" name="Freeform 160"/>
          <p:cNvSpPr>
            <a:spLocks/>
          </p:cNvSpPr>
          <p:nvPr/>
        </p:nvSpPr>
        <p:spPr bwMode="auto">
          <a:xfrm>
            <a:off x="4027522" y="2625810"/>
            <a:ext cx="76093" cy="77361"/>
          </a:xfrm>
          <a:custGeom>
            <a:avLst/>
            <a:gdLst>
              <a:gd name="T0" fmla="*/ 79 w 161"/>
              <a:gd name="T1" fmla="*/ 95 h 165"/>
              <a:gd name="T2" fmla="*/ 49 w 161"/>
              <a:gd name="T3" fmla="*/ 92 h 165"/>
              <a:gd name="T4" fmla="*/ 25 w 161"/>
              <a:gd name="T5" fmla="*/ 86 h 165"/>
              <a:gd name="T6" fmla="*/ 8 w 161"/>
              <a:gd name="T7" fmla="*/ 74 h 165"/>
              <a:gd name="T8" fmla="*/ 1 w 161"/>
              <a:gd name="T9" fmla="*/ 54 h 165"/>
              <a:gd name="T10" fmla="*/ 5 w 161"/>
              <a:gd name="T11" fmla="*/ 33 h 165"/>
              <a:gd name="T12" fmla="*/ 19 w 161"/>
              <a:gd name="T13" fmla="*/ 17 h 165"/>
              <a:gd name="T14" fmla="*/ 42 w 161"/>
              <a:gd name="T15" fmla="*/ 6 h 165"/>
              <a:gd name="T16" fmla="*/ 70 w 161"/>
              <a:gd name="T17" fmla="*/ 1 h 165"/>
              <a:gd name="T18" fmla="*/ 98 w 161"/>
              <a:gd name="T19" fmla="*/ 1 h 165"/>
              <a:gd name="T20" fmla="*/ 122 w 161"/>
              <a:gd name="T21" fmla="*/ 8 h 165"/>
              <a:gd name="T22" fmla="*/ 139 w 161"/>
              <a:gd name="T23" fmla="*/ 22 h 165"/>
              <a:gd name="T24" fmla="*/ 146 w 161"/>
              <a:gd name="T25" fmla="*/ 42 h 165"/>
              <a:gd name="T26" fmla="*/ 109 w 161"/>
              <a:gd name="T27" fmla="*/ 45 h 165"/>
              <a:gd name="T28" fmla="*/ 99 w 161"/>
              <a:gd name="T29" fmla="*/ 32 h 165"/>
              <a:gd name="T30" fmla="*/ 74 w 161"/>
              <a:gd name="T31" fmla="*/ 29 h 165"/>
              <a:gd name="T32" fmla="*/ 48 w 161"/>
              <a:gd name="T33" fmla="*/ 36 h 165"/>
              <a:gd name="T34" fmla="*/ 38 w 161"/>
              <a:gd name="T35" fmla="*/ 51 h 165"/>
              <a:gd name="T36" fmla="*/ 42 w 161"/>
              <a:gd name="T37" fmla="*/ 58 h 165"/>
              <a:gd name="T38" fmla="*/ 50 w 161"/>
              <a:gd name="T39" fmla="*/ 62 h 165"/>
              <a:gd name="T40" fmla="*/ 62 w 161"/>
              <a:gd name="T41" fmla="*/ 63 h 165"/>
              <a:gd name="T42" fmla="*/ 77 w 161"/>
              <a:gd name="T43" fmla="*/ 64 h 165"/>
              <a:gd name="T44" fmla="*/ 108 w 161"/>
              <a:gd name="T45" fmla="*/ 68 h 165"/>
              <a:gd name="T46" fmla="*/ 134 w 161"/>
              <a:gd name="T47" fmla="*/ 76 h 165"/>
              <a:gd name="T48" fmla="*/ 153 w 161"/>
              <a:gd name="T49" fmla="*/ 88 h 165"/>
              <a:gd name="T50" fmla="*/ 160 w 161"/>
              <a:gd name="T51" fmla="*/ 107 h 165"/>
              <a:gd name="T52" fmla="*/ 156 w 161"/>
              <a:gd name="T53" fmla="*/ 130 h 165"/>
              <a:gd name="T54" fmla="*/ 140 w 161"/>
              <a:gd name="T55" fmla="*/ 147 h 165"/>
              <a:gd name="T56" fmla="*/ 116 w 161"/>
              <a:gd name="T57" fmla="*/ 158 h 165"/>
              <a:gd name="T58" fmla="*/ 85 w 161"/>
              <a:gd name="T59" fmla="*/ 164 h 165"/>
              <a:gd name="T60" fmla="*/ 53 w 161"/>
              <a:gd name="T61" fmla="*/ 163 h 165"/>
              <a:gd name="T62" fmla="*/ 27 w 161"/>
              <a:gd name="T63" fmla="*/ 156 h 165"/>
              <a:gd name="T64" fmla="*/ 9 w 161"/>
              <a:gd name="T65" fmla="*/ 142 h 165"/>
              <a:gd name="T66" fmla="*/ 1 w 161"/>
              <a:gd name="T67" fmla="*/ 120 h 165"/>
              <a:gd name="T68" fmla="*/ 38 w 161"/>
              <a:gd name="T69" fmla="*/ 117 h 165"/>
              <a:gd name="T70" fmla="*/ 43 w 161"/>
              <a:gd name="T71" fmla="*/ 126 h 165"/>
              <a:gd name="T72" fmla="*/ 52 w 161"/>
              <a:gd name="T73" fmla="*/ 132 h 165"/>
              <a:gd name="T74" fmla="*/ 66 w 161"/>
              <a:gd name="T75" fmla="*/ 136 h 165"/>
              <a:gd name="T76" fmla="*/ 82 w 161"/>
              <a:gd name="T77" fmla="*/ 136 h 165"/>
              <a:gd name="T78" fmla="*/ 99 w 161"/>
              <a:gd name="T79" fmla="*/ 133 h 165"/>
              <a:gd name="T80" fmla="*/ 112 w 161"/>
              <a:gd name="T81" fmla="*/ 128 h 165"/>
              <a:gd name="T82" fmla="*/ 120 w 161"/>
              <a:gd name="T83" fmla="*/ 120 h 165"/>
              <a:gd name="T84" fmla="*/ 123 w 161"/>
              <a:gd name="T85" fmla="*/ 110 h 165"/>
              <a:gd name="T86" fmla="*/ 119 w 161"/>
              <a:gd name="T87" fmla="*/ 104 h 165"/>
              <a:gd name="T88" fmla="*/ 109 w 161"/>
              <a:gd name="T89" fmla="*/ 100 h 165"/>
              <a:gd name="T90" fmla="*/ 96 w 161"/>
              <a:gd name="T91" fmla="*/ 97 h 165"/>
              <a:gd name="T92" fmla="*/ 79 w 161"/>
              <a:gd name="T93" fmla="*/ 95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1" h="165">
                <a:moveTo>
                  <a:pt x="79" y="95"/>
                </a:moveTo>
                <a:cubicBezTo>
                  <a:pt x="69" y="95"/>
                  <a:pt x="59" y="93"/>
                  <a:pt x="49" y="92"/>
                </a:cubicBezTo>
                <a:cubicBezTo>
                  <a:pt x="40" y="91"/>
                  <a:pt x="32" y="88"/>
                  <a:pt x="25" y="86"/>
                </a:cubicBezTo>
                <a:cubicBezTo>
                  <a:pt x="18" y="83"/>
                  <a:pt x="13" y="79"/>
                  <a:pt x="8" y="74"/>
                </a:cubicBezTo>
                <a:cubicBezTo>
                  <a:pt x="4" y="69"/>
                  <a:pt x="1" y="62"/>
                  <a:pt x="1" y="54"/>
                </a:cubicBezTo>
                <a:cubicBezTo>
                  <a:pt x="0" y="46"/>
                  <a:pt x="1" y="39"/>
                  <a:pt x="5" y="33"/>
                </a:cubicBezTo>
                <a:cubicBezTo>
                  <a:pt x="8" y="27"/>
                  <a:pt x="13" y="21"/>
                  <a:pt x="19" y="17"/>
                </a:cubicBezTo>
                <a:cubicBezTo>
                  <a:pt x="25" y="12"/>
                  <a:pt x="33" y="9"/>
                  <a:pt x="42" y="6"/>
                </a:cubicBezTo>
                <a:cubicBezTo>
                  <a:pt x="50" y="3"/>
                  <a:pt x="60" y="2"/>
                  <a:pt x="70" y="1"/>
                </a:cubicBezTo>
                <a:cubicBezTo>
                  <a:pt x="80" y="0"/>
                  <a:pt x="89" y="0"/>
                  <a:pt x="98" y="1"/>
                </a:cubicBezTo>
                <a:cubicBezTo>
                  <a:pt x="107" y="3"/>
                  <a:pt x="115" y="5"/>
                  <a:pt x="122" y="8"/>
                </a:cubicBezTo>
                <a:cubicBezTo>
                  <a:pt x="129" y="12"/>
                  <a:pt x="134" y="16"/>
                  <a:pt x="139" y="22"/>
                </a:cubicBezTo>
                <a:cubicBezTo>
                  <a:pt x="143" y="27"/>
                  <a:pt x="145" y="34"/>
                  <a:pt x="146" y="42"/>
                </a:cubicBezTo>
                <a:cubicBezTo>
                  <a:pt x="109" y="45"/>
                  <a:pt x="109" y="45"/>
                  <a:pt x="109" y="45"/>
                </a:cubicBezTo>
                <a:cubicBezTo>
                  <a:pt x="108" y="39"/>
                  <a:pt x="105" y="35"/>
                  <a:pt x="99" y="32"/>
                </a:cubicBezTo>
                <a:cubicBezTo>
                  <a:pt x="93" y="29"/>
                  <a:pt x="84" y="28"/>
                  <a:pt x="74" y="29"/>
                </a:cubicBezTo>
                <a:cubicBezTo>
                  <a:pt x="63" y="30"/>
                  <a:pt x="55" y="32"/>
                  <a:pt x="48" y="36"/>
                </a:cubicBezTo>
                <a:cubicBezTo>
                  <a:pt x="41" y="40"/>
                  <a:pt x="38" y="45"/>
                  <a:pt x="38" y="51"/>
                </a:cubicBezTo>
                <a:cubicBezTo>
                  <a:pt x="38" y="54"/>
                  <a:pt x="40" y="56"/>
                  <a:pt x="42" y="58"/>
                </a:cubicBezTo>
                <a:cubicBezTo>
                  <a:pt x="44" y="60"/>
                  <a:pt x="47" y="61"/>
                  <a:pt x="50" y="62"/>
                </a:cubicBezTo>
                <a:cubicBezTo>
                  <a:pt x="54" y="62"/>
                  <a:pt x="58" y="63"/>
                  <a:pt x="62" y="63"/>
                </a:cubicBezTo>
                <a:cubicBezTo>
                  <a:pt x="67" y="63"/>
                  <a:pt x="72" y="64"/>
                  <a:pt x="77" y="64"/>
                </a:cubicBezTo>
                <a:cubicBezTo>
                  <a:pt x="88" y="65"/>
                  <a:pt x="98" y="66"/>
                  <a:pt x="108" y="68"/>
                </a:cubicBezTo>
                <a:cubicBezTo>
                  <a:pt x="118" y="70"/>
                  <a:pt x="127" y="72"/>
                  <a:pt x="134" y="76"/>
                </a:cubicBezTo>
                <a:cubicBezTo>
                  <a:pt x="142" y="79"/>
                  <a:pt x="148" y="83"/>
                  <a:pt x="153" y="88"/>
                </a:cubicBezTo>
                <a:cubicBezTo>
                  <a:pt x="157" y="93"/>
                  <a:pt x="160" y="100"/>
                  <a:pt x="160" y="107"/>
                </a:cubicBezTo>
                <a:cubicBezTo>
                  <a:pt x="161" y="116"/>
                  <a:pt x="160" y="124"/>
                  <a:pt x="156" y="130"/>
                </a:cubicBezTo>
                <a:cubicBezTo>
                  <a:pt x="152" y="137"/>
                  <a:pt x="147" y="142"/>
                  <a:pt x="140" y="147"/>
                </a:cubicBezTo>
                <a:cubicBezTo>
                  <a:pt x="133" y="152"/>
                  <a:pt x="125" y="156"/>
                  <a:pt x="116" y="158"/>
                </a:cubicBezTo>
                <a:cubicBezTo>
                  <a:pt x="106" y="161"/>
                  <a:pt x="96" y="163"/>
                  <a:pt x="85" y="164"/>
                </a:cubicBezTo>
                <a:cubicBezTo>
                  <a:pt x="74" y="165"/>
                  <a:pt x="63" y="165"/>
                  <a:pt x="53" y="163"/>
                </a:cubicBezTo>
                <a:cubicBezTo>
                  <a:pt x="44" y="162"/>
                  <a:pt x="35" y="160"/>
                  <a:pt x="27" y="156"/>
                </a:cubicBezTo>
                <a:cubicBezTo>
                  <a:pt x="20" y="153"/>
                  <a:pt x="14" y="148"/>
                  <a:pt x="9" y="142"/>
                </a:cubicBezTo>
                <a:cubicBezTo>
                  <a:pt x="4" y="136"/>
                  <a:pt x="2" y="129"/>
                  <a:pt x="1" y="120"/>
                </a:cubicBezTo>
                <a:cubicBezTo>
                  <a:pt x="38" y="117"/>
                  <a:pt x="38" y="117"/>
                  <a:pt x="38" y="117"/>
                </a:cubicBezTo>
                <a:cubicBezTo>
                  <a:pt x="39" y="121"/>
                  <a:pt x="40" y="124"/>
                  <a:pt x="43" y="126"/>
                </a:cubicBezTo>
                <a:cubicBezTo>
                  <a:pt x="45" y="129"/>
                  <a:pt x="48" y="131"/>
                  <a:pt x="52" y="132"/>
                </a:cubicBezTo>
                <a:cubicBezTo>
                  <a:pt x="56" y="134"/>
                  <a:pt x="61" y="135"/>
                  <a:pt x="66" y="136"/>
                </a:cubicBezTo>
                <a:cubicBezTo>
                  <a:pt x="71" y="136"/>
                  <a:pt x="77" y="136"/>
                  <a:pt x="82" y="136"/>
                </a:cubicBezTo>
                <a:cubicBezTo>
                  <a:pt x="88" y="135"/>
                  <a:pt x="94" y="134"/>
                  <a:pt x="99" y="133"/>
                </a:cubicBezTo>
                <a:cubicBezTo>
                  <a:pt x="104" y="131"/>
                  <a:pt x="108" y="130"/>
                  <a:pt x="112" y="128"/>
                </a:cubicBezTo>
                <a:cubicBezTo>
                  <a:pt x="115" y="125"/>
                  <a:pt x="118" y="123"/>
                  <a:pt x="120" y="120"/>
                </a:cubicBezTo>
                <a:cubicBezTo>
                  <a:pt x="122" y="117"/>
                  <a:pt x="123" y="114"/>
                  <a:pt x="123" y="110"/>
                </a:cubicBezTo>
                <a:cubicBezTo>
                  <a:pt x="123" y="108"/>
                  <a:pt x="121" y="106"/>
                  <a:pt x="119" y="104"/>
                </a:cubicBezTo>
                <a:cubicBezTo>
                  <a:pt x="117" y="102"/>
                  <a:pt x="113" y="101"/>
                  <a:pt x="109" y="100"/>
                </a:cubicBezTo>
                <a:cubicBezTo>
                  <a:pt x="105" y="99"/>
                  <a:pt x="101" y="98"/>
                  <a:pt x="96" y="97"/>
                </a:cubicBezTo>
                <a:cubicBezTo>
                  <a:pt x="91" y="97"/>
                  <a:pt x="85" y="96"/>
                  <a:pt x="79" y="95"/>
                </a:cubicBez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460" name="Freeform 161"/>
          <p:cNvSpPr>
            <a:spLocks noEditPoints="1"/>
          </p:cNvSpPr>
          <p:nvPr/>
        </p:nvSpPr>
        <p:spPr bwMode="auto">
          <a:xfrm>
            <a:off x="4121370" y="2592836"/>
            <a:ext cx="22828" cy="105262"/>
          </a:xfrm>
          <a:custGeom>
            <a:avLst/>
            <a:gdLst>
              <a:gd name="T0" fmla="*/ 0 w 18"/>
              <a:gd name="T1" fmla="*/ 0 h 83"/>
              <a:gd name="T2" fmla="*/ 14 w 18"/>
              <a:gd name="T3" fmla="*/ 0 h 83"/>
              <a:gd name="T4" fmla="*/ 15 w 18"/>
              <a:gd name="T5" fmla="*/ 11 h 83"/>
              <a:gd name="T6" fmla="*/ 1 w 18"/>
              <a:gd name="T7" fmla="*/ 12 h 83"/>
              <a:gd name="T8" fmla="*/ 0 w 18"/>
              <a:gd name="T9" fmla="*/ 0 h 83"/>
              <a:gd name="T10" fmla="*/ 1 w 18"/>
              <a:gd name="T11" fmla="*/ 25 h 83"/>
              <a:gd name="T12" fmla="*/ 15 w 18"/>
              <a:gd name="T13" fmla="*/ 24 h 83"/>
              <a:gd name="T14" fmla="*/ 18 w 18"/>
              <a:gd name="T15" fmla="*/ 82 h 83"/>
              <a:gd name="T16" fmla="*/ 4 w 18"/>
              <a:gd name="T17" fmla="*/ 83 h 83"/>
              <a:gd name="T18" fmla="*/ 1 w 18"/>
              <a:gd name="T19" fmla="*/ 2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83">
                <a:moveTo>
                  <a:pt x="0" y="0"/>
                </a:moveTo>
                <a:lnTo>
                  <a:pt x="14" y="0"/>
                </a:lnTo>
                <a:lnTo>
                  <a:pt x="15" y="11"/>
                </a:lnTo>
                <a:lnTo>
                  <a:pt x="1" y="12"/>
                </a:lnTo>
                <a:lnTo>
                  <a:pt x="0" y="0"/>
                </a:lnTo>
                <a:close/>
                <a:moveTo>
                  <a:pt x="1" y="25"/>
                </a:moveTo>
                <a:lnTo>
                  <a:pt x="15" y="24"/>
                </a:lnTo>
                <a:lnTo>
                  <a:pt x="18" y="82"/>
                </a:lnTo>
                <a:lnTo>
                  <a:pt x="4" y="83"/>
                </a:lnTo>
                <a:lnTo>
                  <a:pt x="1" y="25"/>
                </a:ln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461" name="Freeform 162"/>
          <p:cNvSpPr>
            <a:spLocks/>
          </p:cNvSpPr>
          <p:nvPr/>
        </p:nvSpPr>
        <p:spPr bwMode="auto">
          <a:xfrm>
            <a:off x="4170831" y="2620737"/>
            <a:ext cx="77361" cy="74825"/>
          </a:xfrm>
          <a:custGeom>
            <a:avLst/>
            <a:gdLst>
              <a:gd name="T0" fmla="*/ 165 w 165"/>
              <a:gd name="T1" fmla="*/ 160 h 161"/>
              <a:gd name="T2" fmla="*/ 127 w 165"/>
              <a:gd name="T3" fmla="*/ 160 h 161"/>
              <a:gd name="T4" fmla="*/ 126 w 165"/>
              <a:gd name="T5" fmla="*/ 68 h 161"/>
              <a:gd name="T6" fmla="*/ 123 w 165"/>
              <a:gd name="T7" fmla="*/ 54 h 161"/>
              <a:gd name="T8" fmla="*/ 113 w 165"/>
              <a:gd name="T9" fmla="*/ 42 h 161"/>
              <a:gd name="T10" fmla="*/ 99 w 165"/>
              <a:gd name="T11" fmla="*/ 35 h 161"/>
              <a:gd name="T12" fmla="*/ 82 w 165"/>
              <a:gd name="T13" fmla="*/ 32 h 161"/>
              <a:gd name="T14" fmla="*/ 65 w 165"/>
              <a:gd name="T15" fmla="*/ 35 h 161"/>
              <a:gd name="T16" fmla="*/ 51 w 165"/>
              <a:gd name="T17" fmla="*/ 42 h 161"/>
              <a:gd name="T18" fmla="*/ 41 w 165"/>
              <a:gd name="T19" fmla="*/ 54 h 161"/>
              <a:gd name="T20" fmla="*/ 38 w 165"/>
              <a:gd name="T21" fmla="*/ 68 h 161"/>
              <a:gd name="T22" fmla="*/ 39 w 165"/>
              <a:gd name="T23" fmla="*/ 161 h 161"/>
              <a:gd name="T24" fmla="*/ 1 w 165"/>
              <a:gd name="T25" fmla="*/ 161 h 161"/>
              <a:gd name="T26" fmla="*/ 0 w 165"/>
              <a:gd name="T27" fmla="*/ 4 h 161"/>
              <a:gd name="T28" fmla="*/ 37 w 165"/>
              <a:gd name="T29" fmla="*/ 4 h 161"/>
              <a:gd name="T30" fmla="*/ 37 w 165"/>
              <a:gd name="T31" fmla="*/ 23 h 161"/>
              <a:gd name="T32" fmla="*/ 61 w 165"/>
              <a:gd name="T33" fmla="*/ 7 h 161"/>
              <a:gd name="T34" fmla="*/ 93 w 165"/>
              <a:gd name="T35" fmla="*/ 0 h 161"/>
              <a:gd name="T36" fmla="*/ 120 w 165"/>
              <a:gd name="T37" fmla="*/ 5 h 161"/>
              <a:gd name="T38" fmla="*/ 143 w 165"/>
              <a:gd name="T39" fmla="*/ 17 h 161"/>
              <a:gd name="T40" fmla="*/ 158 w 165"/>
              <a:gd name="T41" fmla="*/ 36 h 161"/>
              <a:gd name="T42" fmla="*/ 164 w 165"/>
              <a:gd name="T43" fmla="*/ 59 h 161"/>
              <a:gd name="T44" fmla="*/ 165 w 165"/>
              <a:gd name="T45" fmla="*/ 16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5" h="161">
                <a:moveTo>
                  <a:pt x="165" y="160"/>
                </a:moveTo>
                <a:cubicBezTo>
                  <a:pt x="127" y="160"/>
                  <a:pt x="127" y="160"/>
                  <a:pt x="127" y="160"/>
                </a:cubicBezTo>
                <a:cubicBezTo>
                  <a:pt x="126" y="68"/>
                  <a:pt x="126" y="68"/>
                  <a:pt x="126" y="68"/>
                </a:cubicBezTo>
                <a:cubicBezTo>
                  <a:pt x="126" y="63"/>
                  <a:pt x="125" y="59"/>
                  <a:pt x="123" y="54"/>
                </a:cubicBezTo>
                <a:cubicBezTo>
                  <a:pt x="120" y="50"/>
                  <a:pt x="117" y="46"/>
                  <a:pt x="113" y="42"/>
                </a:cubicBezTo>
                <a:cubicBezTo>
                  <a:pt x="109" y="39"/>
                  <a:pt x="104" y="36"/>
                  <a:pt x="99" y="35"/>
                </a:cubicBezTo>
                <a:cubicBezTo>
                  <a:pt x="93" y="33"/>
                  <a:pt x="88" y="32"/>
                  <a:pt x="82" y="32"/>
                </a:cubicBezTo>
                <a:cubicBezTo>
                  <a:pt x="76" y="32"/>
                  <a:pt x="70" y="33"/>
                  <a:pt x="65" y="35"/>
                </a:cubicBezTo>
                <a:cubicBezTo>
                  <a:pt x="59" y="37"/>
                  <a:pt x="55" y="39"/>
                  <a:pt x="51" y="42"/>
                </a:cubicBezTo>
                <a:cubicBezTo>
                  <a:pt x="47" y="46"/>
                  <a:pt x="44" y="49"/>
                  <a:pt x="41" y="54"/>
                </a:cubicBezTo>
                <a:cubicBezTo>
                  <a:pt x="39" y="58"/>
                  <a:pt x="38" y="63"/>
                  <a:pt x="38" y="68"/>
                </a:cubicBezTo>
                <a:cubicBezTo>
                  <a:pt x="39" y="161"/>
                  <a:pt x="39" y="161"/>
                  <a:pt x="39" y="161"/>
                </a:cubicBezTo>
                <a:cubicBezTo>
                  <a:pt x="1" y="161"/>
                  <a:pt x="1" y="161"/>
                  <a:pt x="1" y="161"/>
                </a:cubicBezTo>
                <a:cubicBezTo>
                  <a:pt x="0" y="4"/>
                  <a:pt x="0" y="4"/>
                  <a:pt x="0" y="4"/>
                </a:cubicBezTo>
                <a:cubicBezTo>
                  <a:pt x="37" y="4"/>
                  <a:pt x="37" y="4"/>
                  <a:pt x="37" y="4"/>
                </a:cubicBezTo>
                <a:cubicBezTo>
                  <a:pt x="37" y="23"/>
                  <a:pt x="37" y="23"/>
                  <a:pt x="37" y="23"/>
                </a:cubicBezTo>
                <a:cubicBezTo>
                  <a:pt x="44" y="16"/>
                  <a:pt x="52" y="11"/>
                  <a:pt x="61" y="7"/>
                </a:cubicBezTo>
                <a:cubicBezTo>
                  <a:pt x="71" y="2"/>
                  <a:pt x="81" y="0"/>
                  <a:pt x="93" y="0"/>
                </a:cubicBezTo>
                <a:cubicBezTo>
                  <a:pt x="102" y="0"/>
                  <a:pt x="112" y="2"/>
                  <a:pt x="120" y="5"/>
                </a:cubicBezTo>
                <a:cubicBezTo>
                  <a:pt x="129" y="8"/>
                  <a:pt x="136" y="12"/>
                  <a:pt x="143" y="17"/>
                </a:cubicBezTo>
                <a:cubicBezTo>
                  <a:pt x="149" y="22"/>
                  <a:pt x="154" y="29"/>
                  <a:pt x="158" y="36"/>
                </a:cubicBezTo>
                <a:cubicBezTo>
                  <a:pt x="162" y="43"/>
                  <a:pt x="164" y="50"/>
                  <a:pt x="164" y="59"/>
                </a:cubicBezTo>
                <a:lnTo>
                  <a:pt x="165" y="160"/>
                </a:ln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462" name="Freeform 163"/>
          <p:cNvSpPr>
            <a:spLocks noEditPoints="1"/>
          </p:cNvSpPr>
          <p:nvPr/>
        </p:nvSpPr>
        <p:spPr bwMode="auto">
          <a:xfrm>
            <a:off x="4271020" y="2622005"/>
            <a:ext cx="83702" cy="77361"/>
          </a:xfrm>
          <a:custGeom>
            <a:avLst/>
            <a:gdLst>
              <a:gd name="T0" fmla="*/ 162 w 177"/>
              <a:gd name="T1" fmla="*/ 136 h 165"/>
              <a:gd name="T2" fmla="*/ 128 w 177"/>
              <a:gd name="T3" fmla="*/ 158 h 165"/>
              <a:gd name="T4" fmla="*/ 85 w 177"/>
              <a:gd name="T5" fmla="*/ 164 h 165"/>
              <a:gd name="T6" fmla="*/ 51 w 177"/>
              <a:gd name="T7" fmla="*/ 156 h 165"/>
              <a:gd name="T8" fmla="*/ 24 w 177"/>
              <a:gd name="T9" fmla="*/ 137 h 165"/>
              <a:gd name="T10" fmla="*/ 6 w 177"/>
              <a:gd name="T11" fmla="*/ 110 h 165"/>
              <a:gd name="T12" fmla="*/ 1 w 177"/>
              <a:gd name="T13" fmla="*/ 78 h 165"/>
              <a:gd name="T14" fmla="*/ 9 w 177"/>
              <a:gd name="T15" fmla="*/ 46 h 165"/>
              <a:gd name="T16" fmla="*/ 29 w 177"/>
              <a:gd name="T17" fmla="*/ 21 h 165"/>
              <a:gd name="T18" fmla="*/ 58 w 177"/>
              <a:gd name="T19" fmla="*/ 5 h 165"/>
              <a:gd name="T20" fmla="*/ 93 w 177"/>
              <a:gd name="T21" fmla="*/ 0 h 165"/>
              <a:gd name="T22" fmla="*/ 127 w 177"/>
              <a:gd name="T23" fmla="*/ 9 h 165"/>
              <a:gd name="T24" fmla="*/ 154 w 177"/>
              <a:gd name="T25" fmla="*/ 27 h 165"/>
              <a:gd name="T26" fmla="*/ 172 w 177"/>
              <a:gd name="T27" fmla="*/ 54 h 165"/>
              <a:gd name="T28" fmla="*/ 177 w 177"/>
              <a:gd name="T29" fmla="*/ 87 h 165"/>
              <a:gd name="T30" fmla="*/ 176 w 177"/>
              <a:gd name="T31" fmla="*/ 99 h 165"/>
              <a:gd name="T32" fmla="*/ 39 w 177"/>
              <a:gd name="T33" fmla="*/ 92 h 165"/>
              <a:gd name="T34" fmla="*/ 55 w 177"/>
              <a:gd name="T35" fmla="*/ 120 h 165"/>
              <a:gd name="T36" fmla="*/ 86 w 177"/>
              <a:gd name="T37" fmla="*/ 132 h 165"/>
              <a:gd name="T38" fmla="*/ 111 w 177"/>
              <a:gd name="T39" fmla="*/ 129 h 165"/>
              <a:gd name="T40" fmla="*/ 131 w 177"/>
              <a:gd name="T41" fmla="*/ 117 h 165"/>
              <a:gd name="T42" fmla="*/ 162 w 177"/>
              <a:gd name="T43" fmla="*/ 136 h 165"/>
              <a:gd name="T44" fmla="*/ 91 w 177"/>
              <a:gd name="T45" fmla="*/ 32 h 165"/>
              <a:gd name="T46" fmla="*/ 59 w 177"/>
              <a:gd name="T47" fmla="*/ 41 h 165"/>
              <a:gd name="T48" fmla="*/ 40 w 177"/>
              <a:gd name="T49" fmla="*/ 67 h 165"/>
              <a:gd name="T50" fmla="*/ 138 w 177"/>
              <a:gd name="T51" fmla="*/ 72 h 165"/>
              <a:gd name="T52" fmla="*/ 132 w 177"/>
              <a:gd name="T53" fmla="*/ 57 h 165"/>
              <a:gd name="T54" fmla="*/ 122 w 177"/>
              <a:gd name="T55" fmla="*/ 44 h 165"/>
              <a:gd name="T56" fmla="*/ 108 w 177"/>
              <a:gd name="T57" fmla="*/ 36 h 165"/>
              <a:gd name="T58" fmla="*/ 91 w 177"/>
              <a:gd name="T59" fmla="*/ 32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7" h="165">
                <a:moveTo>
                  <a:pt x="162" y="136"/>
                </a:moveTo>
                <a:cubicBezTo>
                  <a:pt x="152" y="145"/>
                  <a:pt x="141" y="153"/>
                  <a:pt x="128" y="158"/>
                </a:cubicBezTo>
                <a:cubicBezTo>
                  <a:pt x="114" y="163"/>
                  <a:pt x="100" y="165"/>
                  <a:pt x="85" y="164"/>
                </a:cubicBezTo>
                <a:cubicBezTo>
                  <a:pt x="72" y="163"/>
                  <a:pt x="61" y="161"/>
                  <a:pt x="51" y="156"/>
                </a:cubicBezTo>
                <a:cubicBezTo>
                  <a:pt x="40" y="151"/>
                  <a:pt x="31" y="145"/>
                  <a:pt x="24" y="137"/>
                </a:cubicBezTo>
                <a:cubicBezTo>
                  <a:pt x="16" y="129"/>
                  <a:pt x="10" y="120"/>
                  <a:pt x="6" y="110"/>
                </a:cubicBezTo>
                <a:cubicBezTo>
                  <a:pt x="2" y="100"/>
                  <a:pt x="0" y="89"/>
                  <a:pt x="1" y="78"/>
                </a:cubicBezTo>
                <a:cubicBezTo>
                  <a:pt x="1" y="66"/>
                  <a:pt x="4" y="56"/>
                  <a:pt x="9" y="46"/>
                </a:cubicBezTo>
                <a:cubicBezTo>
                  <a:pt x="14" y="36"/>
                  <a:pt x="21" y="28"/>
                  <a:pt x="29" y="21"/>
                </a:cubicBezTo>
                <a:cubicBezTo>
                  <a:pt x="38" y="14"/>
                  <a:pt x="47" y="9"/>
                  <a:pt x="58" y="5"/>
                </a:cubicBezTo>
                <a:cubicBezTo>
                  <a:pt x="69" y="1"/>
                  <a:pt x="81" y="0"/>
                  <a:pt x="93" y="0"/>
                </a:cubicBezTo>
                <a:cubicBezTo>
                  <a:pt x="105" y="1"/>
                  <a:pt x="116" y="4"/>
                  <a:pt x="127" y="9"/>
                </a:cubicBezTo>
                <a:cubicBezTo>
                  <a:pt x="137" y="13"/>
                  <a:pt x="146" y="20"/>
                  <a:pt x="154" y="27"/>
                </a:cubicBezTo>
                <a:cubicBezTo>
                  <a:pt x="162" y="35"/>
                  <a:pt x="167" y="44"/>
                  <a:pt x="172" y="54"/>
                </a:cubicBezTo>
                <a:cubicBezTo>
                  <a:pt x="176" y="64"/>
                  <a:pt x="177" y="75"/>
                  <a:pt x="177" y="87"/>
                </a:cubicBezTo>
                <a:cubicBezTo>
                  <a:pt x="176" y="99"/>
                  <a:pt x="176" y="99"/>
                  <a:pt x="176" y="99"/>
                </a:cubicBezTo>
                <a:cubicBezTo>
                  <a:pt x="39" y="92"/>
                  <a:pt x="39" y="92"/>
                  <a:pt x="39" y="92"/>
                </a:cubicBezTo>
                <a:cubicBezTo>
                  <a:pt x="41" y="103"/>
                  <a:pt x="47" y="113"/>
                  <a:pt x="55" y="120"/>
                </a:cubicBezTo>
                <a:cubicBezTo>
                  <a:pt x="64" y="128"/>
                  <a:pt x="74" y="132"/>
                  <a:pt x="86" y="132"/>
                </a:cubicBezTo>
                <a:cubicBezTo>
                  <a:pt x="95" y="133"/>
                  <a:pt x="103" y="132"/>
                  <a:pt x="111" y="129"/>
                </a:cubicBezTo>
                <a:cubicBezTo>
                  <a:pt x="119" y="126"/>
                  <a:pt x="126" y="122"/>
                  <a:pt x="131" y="117"/>
                </a:cubicBezTo>
                <a:lnTo>
                  <a:pt x="162" y="136"/>
                </a:lnTo>
                <a:close/>
                <a:moveTo>
                  <a:pt x="91" y="32"/>
                </a:moveTo>
                <a:cubicBezTo>
                  <a:pt x="79" y="31"/>
                  <a:pt x="69" y="34"/>
                  <a:pt x="59" y="41"/>
                </a:cubicBezTo>
                <a:cubicBezTo>
                  <a:pt x="50" y="48"/>
                  <a:pt x="44" y="56"/>
                  <a:pt x="40" y="67"/>
                </a:cubicBezTo>
                <a:cubicBezTo>
                  <a:pt x="138" y="72"/>
                  <a:pt x="138" y="72"/>
                  <a:pt x="138" y="72"/>
                </a:cubicBezTo>
                <a:cubicBezTo>
                  <a:pt x="137" y="66"/>
                  <a:pt x="135" y="61"/>
                  <a:pt x="132" y="57"/>
                </a:cubicBezTo>
                <a:cubicBezTo>
                  <a:pt x="129" y="52"/>
                  <a:pt x="126" y="48"/>
                  <a:pt x="122" y="44"/>
                </a:cubicBezTo>
                <a:cubicBezTo>
                  <a:pt x="118" y="41"/>
                  <a:pt x="113" y="38"/>
                  <a:pt x="108" y="36"/>
                </a:cubicBezTo>
                <a:cubicBezTo>
                  <a:pt x="103" y="33"/>
                  <a:pt x="97" y="32"/>
                  <a:pt x="91" y="32"/>
                </a:cubicBez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463" name="Freeform 164"/>
          <p:cNvSpPr>
            <a:spLocks/>
          </p:cNvSpPr>
          <p:nvPr/>
        </p:nvSpPr>
        <p:spPr bwMode="auto">
          <a:xfrm>
            <a:off x="4368673" y="2629614"/>
            <a:ext cx="74825" cy="77361"/>
          </a:xfrm>
          <a:custGeom>
            <a:avLst/>
            <a:gdLst>
              <a:gd name="T0" fmla="*/ 83 w 161"/>
              <a:gd name="T1" fmla="*/ 96 h 165"/>
              <a:gd name="T2" fmla="*/ 54 w 161"/>
              <a:gd name="T3" fmla="*/ 87 h 165"/>
              <a:gd name="T4" fmla="*/ 31 w 161"/>
              <a:gd name="T5" fmla="*/ 76 h 165"/>
              <a:gd name="T6" fmla="*/ 17 w 161"/>
              <a:gd name="T7" fmla="*/ 61 h 165"/>
              <a:gd name="T8" fmla="*/ 13 w 161"/>
              <a:gd name="T9" fmla="*/ 41 h 165"/>
              <a:gd name="T10" fmla="*/ 21 w 161"/>
              <a:gd name="T11" fmla="*/ 20 h 165"/>
              <a:gd name="T12" fmla="*/ 38 w 161"/>
              <a:gd name="T13" fmla="*/ 7 h 165"/>
              <a:gd name="T14" fmla="*/ 62 w 161"/>
              <a:gd name="T15" fmla="*/ 1 h 165"/>
              <a:gd name="T16" fmla="*/ 91 w 161"/>
              <a:gd name="T17" fmla="*/ 1 h 165"/>
              <a:gd name="T18" fmla="*/ 118 w 161"/>
              <a:gd name="T19" fmla="*/ 7 h 165"/>
              <a:gd name="T20" fmla="*/ 141 w 161"/>
              <a:gd name="T21" fmla="*/ 18 h 165"/>
              <a:gd name="T22" fmla="*/ 155 w 161"/>
              <a:gd name="T23" fmla="*/ 34 h 165"/>
              <a:gd name="T24" fmla="*/ 158 w 161"/>
              <a:gd name="T25" fmla="*/ 56 h 165"/>
              <a:gd name="T26" fmla="*/ 121 w 161"/>
              <a:gd name="T27" fmla="*/ 52 h 165"/>
              <a:gd name="T28" fmla="*/ 114 w 161"/>
              <a:gd name="T29" fmla="*/ 37 h 165"/>
              <a:gd name="T30" fmla="*/ 90 w 161"/>
              <a:gd name="T31" fmla="*/ 29 h 165"/>
              <a:gd name="T32" fmla="*/ 63 w 161"/>
              <a:gd name="T33" fmla="*/ 32 h 165"/>
              <a:gd name="T34" fmla="*/ 51 w 161"/>
              <a:gd name="T35" fmla="*/ 45 h 165"/>
              <a:gd name="T36" fmla="*/ 53 w 161"/>
              <a:gd name="T37" fmla="*/ 52 h 165"/>
              <a:gd name="T38" fmla="*/ 60 w 161"/>
              <a:gd name="T39" fmla="*/ 57 h 165"/>
              <a:gd name="T40" fmla="*/ 72 w 161"/>
              <a:gd name="T41" fmla="*/ 61 h 165"/>
              <a:gd name="T42" fmla="*/ 86 w 161"/>
              <a:gd name="T43" fmla="*/ 64 h 165"/>
              <a:gd name="T44" fmla="*/ 116 w 161"/>
              <a:gd name="T45" fmla="*/ 74 h 165"/>
              <a:gd name="T46" fmla="*/ 141 w 161"/>
              <a:gd name="T47" fmla="*/ 86 h 165"/>
              <a:gd name="T48" fmla="*/ 156 w 161"/>
              <a:gd name="T49" fmla="*/ 102 h 165"/>
              <a:gd name="T50" fmla="*/ 160 w 161"/>
              <a:gd name="T51" fmla="*/ 122 h 165"/>
              <a:gd name="T52" fmla="*/ 152 w 161"/>
              <a:gd name="T53" fmla="*/ 144 h 165"/>
              <a:gd name="T54" fmla="*/ 133 w 161"/>
              <a:gd name="T55" fmla="*/ 158 h 165"/>
              <a:gd name="T56" fmla="*/ 107 w 161"/>
              <a:gd name="T57" fmla="*/ 164 h 165"/>
              <a:gd name="T58" fmla="*/ 76 w 161"/>
              <a:gd name="T59" fmla="*/ 164 h 165"/>
              <a:gd name="T60" fmla="*/ 45 w 161"/>
              <a:gd name="T61" fmla="*/ 158 h 165"/>
              <a:gd name="T62" fmla="*/ 21 w 161"/>
              <a:gd name="T63" fmla="*/ 146 h 165"/>
              <a:gd name="T64" fmla="*/ 5 w 161"/>
              <a:gd name="T65" fmla="*/ 129 h 165"/>
              <a:gd name="T66" fmla="*/ 1 w 161"/>
              <a:gd name="T67" fmla="*/ 106 h 165"/>
              <a:gd name="T68" fmla="*/ 39 w 161"/>
              <a:gd name="T69" fmla="*/ 110 h 165"/>
              <a:gd name="T70" fmla="*/ 41 w 161"/>
              <a:gd name="T71" fmla="*/ 119 h 165"/>
              <a:gd name="T72" fmla="*/ 50 w 161"/>
              <a:gd name="T73" fmla="*/ 127 h 165"/>
              <a:gd name="T74" fmla="*/ 63 w 161"/>
              <a:gd name="T75" fmla="*/ 133 h 165"/>
              <a:gd name="T76" fmla="*/ 79 w 161"/>
              <a:gd name="T77" fmla="*/ 136 h 165"/>
              <a:gd name="T78" fmla="*/ 95 w 161"/>
              <a:gd name="T79" fmla="*/ 136 h 165"/>
              <a:gd name="T80" fmla="*/ 109 w 161"/>
              <a:gd name="T81" fmla="*/ 133 h 165"/>
              <a:gd name="T82" fmla="*/ 119 w 161"/>
              <a:gd name="T83" fmla="*/ 127 h 165"/>
              <a:gd name="T84" fmla="*/ 123 w 161"/>
              <a:gd name="T85" fmla="*/ 119 h 165"/>
              <a:gd name="T86" fmla="*/ 120 w 161"/>
              <a:gd name="T87" fmla="*/ 111 h 165"/>
              <a:gd name="T88" fmla="*/ 112 w 161"/>
              <a:gd name="T89" fmla="*/ 105 h 165"/>
              <a:gd name="T90" fmla="*/ 99 w 161"/>
              <a:gd name="T91" fmla="*/ 101 h 165"/>
              <a:gd name="T92" fmla="*/ 83 w 161"/>
              <a:gd name="T93" fmla="*/ 96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1" h="165">
                <a:moveTo>
                  <a:pt x="83" y="96"/>
                </a:moveTo>
                <a:cubicBezTo>
                  <a:pt x="72" y="93"/>
                  <a:pt x="63" y="90"/>
                  <a:pt x="54" y="87"/>
                </a:cubicBezTo>
                <a:cubicBezTo>
                  <a:pt x="45" y="84"/>
                  <a:pt x="38" y="80"/>
                  <a:pt x="31" y="76"/>
                </a:cubicBezTo>
                <a:cubicBezTo>
                  <a:pt x="25" y="72"/>
                  <a:pt x="20" y="67"/>
                  <a:pt x="17" y="61"/>
                </a:cubicBezTo>
                <a:cubicBezTo>
                  <a:pt x="14" y="56"/>
                  <a:pt x="12" y="49"/>
                  <a:pt x="13" y="41"/>
                </a:cubicBezTo>
                <a:cubicBezTo>
                  <a:pt x="14" y="33"/>
                  <a:pt x="17" y="26"/>
                  <a:pt x="21" y="20"/>
                </a:cubicBezTo>
                <a:cubicBezTo>
                  <a:pt x="26" y="15"/>
                  <a:pt x="31" y="11"/>
                  <a:pt x="38" y="7"/>
                </a:cubicBezTo>
                <a:cubicBezTo>
                  <a:pt x="45" y="4"/>
                  <a:pt x="53" y="2"/>
                  <a:pt x="62" y="1"/>
                </a:cubicBezTo>
                <a:cubicBezTo>
                  <a:pt x="71" y="0"/>
                  <a:pt x="81" y="0"/>
                  <a:pt x="91" y="1"/>
                </a:cubicBezTo>
                <a:cubicBezTo>
                  <a:pt x="101" y="2"/>
                  <a:pt x="110" y="4"/>
                  <a:pt x="118" y="7"/>
                </a:cubicBezTo>
                <a:cubicBezTo>
                  <a:pt x="127" y="9"/>
                  <a:pt x="134" y="13"/>
                  <a:pt x="141" y="18"/>
                </a:cubicBezTo>
                <a:cubicBezTo>
                  <a:pt x="147" y="22"/>
                  <a:pt x="151" y="28"/>
                  <a:pt x="155" y="34"/>
                </a:cubicBezTo>
                <a:cubicBezTo>
                  <a:pt x="158" y="40"/>
                  <a:pt x="159" y="48"/>
                  <a:pt x="158" y="56"/>
                </a:cubicBezTo>
                <a:cubicBezTo>
                  <a:pt x="121" y="52"/>
                  <a:pt x="121" y="52"/>
                  <a:pt x="121" y="52"/>
                </a:cubicBezTo>
                <a:cubicBezTo>
                  <a:pt x="121" y="46"/>
                  <a:pt x="119" y="41"/>
                  <a:pt x="114" y="37"/>
                </a:cubicBezTo>
                <a:cubicBezTo>
                  <a:pt x="108" y="33"/>
                  <a:pt x="100" y="30"/>
                  <a:pt x="90" y="29"/>
                </a:cubicBezTo>
                <a:cubicBezTo>
                  <a:pt x="79" y="28"/>
                  <a:pt x="70" y="29"/>
                  <a:pt x="63" y="32"/>
                </a:cubicBezTo>
                <a:cubicBezTo>
                  <a:pt x="55" y="34"/>
                  <a:pt x="51" y="39"/>
                  <a:pt x="51" y="45"/>
                </a:cubicBezTo>
                <a:cubicBezTo>
                  <a:pt x="50" y="48"/>
                  <a:pt x="51" y="50"/>
                  <a:pt x="53" y="52"/>
                </a:cubicBezTo>
                <a:cubicBezTo>
                  <a:pt x="55" y="54"/>
                  <a:pt x="57" y="56"/>
                  <a:pt x="60" y="57"/>
                </a:cubicBezTo>
                <a:cubicBezTo>
                  <a:pt x="64" y="58"/>
                  <a:pt x="68" y="60"/>
                  <a:pt x="72" y="61"/>
                </a:cubicBezTo>
                <a:cubicBezTo>
                  <a:pt x="76" y="62"/>
                  <a:pt x="81" y="63"/>
                  <a:pt x="86" y="64"/>
                </a:cubicBezTo>
                <a:cubicBezTo>
                  <a:pt x="97" y="67"/>
                  <a:pt x="107" y="71"/>
                  <a:pt x="116" y="74"/>
                </a:cubicBezTo>
                <a:cubicBezTo>
                  <a:pt x="126" y="78"/>
                  <a:pt x="134" y="82"/>
                  <a:pt x="141" y="86"/>
                </a:cubicBezTo>
                <a:cubicBezTo>
                  <a:pt x="148" y="91"/>
                  <a:pt x="153" y="96"/>
                  <a:pt x="156" y="102"/>
                </a:cubicBezTo>
                <a:cubicBezTo>
                  <a:pt x="160" y="108"/>
                  <a:pt x="161" y="115"/>
                  <a:pt x="160" y="122"/>
                </a:cubicBezTo>
                <a:cubicBezTo>
                  <a:pt x="160" y="131"/>
                  <a:pt x="157" y="138"/>
                  <a:pt x="152" y="144"/>
                </a:cubicBezTo>
                <a:cubicBezTo>
                  <a:pt x="147" y="150"/>
                  <a:pt x="141" y="154"/>
                  <a:pt x="133" y="158"/>
                </a:cubicBezTo>
                <a:cubicBezTo>
                  <a:pt x="126" y="161"/>
                  <a:pt x="117" y="163"/>
                  <a:pt x="107" y="164"/>
                </a:cubicBezTo>
                <a:cubicBezTo>
                  <a:pt x="97" y="165"/>
                  <a:pt x="87" y="165"/>
                  <a:pt x="76" y="164"/>
                </a:cubicBezTo>
                <a:cubicBezTo>
                  <a:pt x="65" y="163"/>
                  <a:pt x="55" y="161"/>
                  <a:pt x="45" y="158"/>
                </a:cubicBezTo>
                <a:cubicBezTo>
                  <a:pt x="36" y="155"/>
                  <a:pt x="27" y="151"/>
                  <a:pt x="21" y="146"/>
                </a:cubicBezTo>
                <a:cubicBezTo>
                  <a:pt x="14" y="141"/>
                  <a:pt x="9" y="135"/>
                  <a:pt x="5" y="129"/>
                </a:cubicBezTo>
                <a:cubicBezTo>
                  <a:pt x="2" y="122"/>
                  <a:pt x="0" y="115"/>
                  <a:pt x="1" y="106"/>
                </a:cubicBezTo>
                <a:cubicBezTo>
                  <a:pt x="39" y="110"/>
                  <a:pt x="39" y="110"/>
                  <a:pt x="39" y="110"/>
                </a:cubicBezTo>
                <a:cubicBezTo>
                  <a:pt x="38" y="113"/>
                  <a:pt x="39" y="116"/>
                  <a:pt x="41" y="119"/>
                </a:cubicBezTo>
                <a:cubicBezTo>
                  <a:pt x="43" y="122"/>
                  <a:pt x="46" y="125"/>
                  <a:pt x="50" y="127"/>
                </a:cubicBezTo>
                <a:cubicBezTo>
                  <a:pt x="53" y="129"/>
                  <a:pt x="58" y="131"/>
                  <a:pt x="63" y="133"/>
                </a:cubicBezTo>
                <a:cubicBezTo>
                  <a:pt x="68" y="134"/>
                  <a:pt x="73" y="135"/>
                  <a:pt x="79" y="136"/>
                </a:cubicBezTo>
                <a:cubicBezTo>
                  <a:pt x="84" y="136"/>
                  <a:pt x="90" y="136"/>
                  <a:pt x="95" y="136"/>
                </a:cubicBezTo>
                <a:cubicBezTo>
                  <a:pt x="100" y="136"/>
                  <a:pt x="105" y="135"/>
                  <a:pt x="109" y="133"/>
                </a:cubicBezTo>
                <a:cubicBezTo>
                  <a:pt x="113" y="132"/>
                  <a:pt x="116" y="130"/>
                  <a:pt x="119" y="127"/>
                </a:cubicBezTo>
                <a:cubicBezTo>
                  <a:pt x="121" y="125"/>
                  <a:pt x="123" y="122"/>
                  <a:pt x="123" y="119"/>
                </a:cubicBezTo>
                <a:cubicBezTo>
                  <a:pt x="123" y="116"/>
                  <a:pt x="122" y="114"/>
                  <a:pt x="120" y="111"/>
                </a:cubicBezTo>
                <a:cubicBezTo>
                  <a:pt x="118" y="109"/>
                  <a:pt x="115" y="107"/>
                  <a:pt x="112" y="105"/>
                </a:cubicBezTo>
                <a:cubicBezTo>
                  <a:pt x="108" y="104"/>
                  <a:pt x="104" y="102"/>
                  <a:pt x="99" y="101"/>
                </a:cubicBezTo>
                <a:cubicBezTo>
                  <a:pt x="94" y="99"/>
                  <a:pt x="88" y="97"/>
                  <a:pt x="83" y="96"/>
                </a:cubicBez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464" name="Freeform 165"/>
          <p:cNvSpPr>
            <a:spLocks/>
          </p:cNvSpPr>
          <p:nvPr/>
        </p:nvSpPr>
        <p:spPr bwMode="auto">
          <a:xfrm>
            <a:off x="4458716" y="2641028"/>
            <a:ext cx="76093" cy="78629"/>
          </a:xfrm>
          <a:custGeom>
            <a:avLst/>
            <a:gdLst>
              <a:gd name="T0" fmla="*/ 83 w 162"/>
              <a:gd name="T1" fmla="*/ 97 h 167"/>
              <a:gd name="T2" fmla="*/ 55 w 162"/>
              <a:gd name="T3" fmla="*/ 86 h 167"/>
              <a:gd name="T4" fmla="*/ 33 w 162"/>
              <a:gd name="T5" fmla="*/ 74 h 167"/>
              <a:gd name="T6" fmla="*/ 19 w 162"/>
              <a:gd name="T7" fmla="*/ 59 h 167"/>
              <a:gd name="T8" fmla="*/ 16 w 162"/>
              <a:gd name="T9" fmla="*/ 38 h 167"/>
              <a:gd name="T10" fmla="*/ 25 w 162"/>
              <a:gd name="T11" fmla="*/ 18 h 167"/>
              <a:gd name="T12" fmla="*/ 43 w 162"/>
              <a:gd name="T13" fmla="*/ 6 h 167"/>
              <a:gd name="T14" fmla="*/ 67 w 162"/>
              <a:gd name="T15" fmla="*/ 1 h 167"/>
              <a:gd name="T16" fmla="*/ 96 w 162"/>
              <a:gd name="T17" fmla="*/ 2 h 167"/>
              <a:gd name="T18" fmla="*/ 123 w 162"/>
              <a:gd name="T19" fmla="*/ 9 h 167"/>
              <a:gd name="T20" fmla="*/ 145 w 162"/>
              <a:gd name="T21" fmla="*/ 22 h 167"/>
              <a:gd name="T22" fmla="*/ 158 w 162"/>
              <a:gd name="T23" fmla="*/ 39 h 167"/>
              <a:gd name="T24" fmla="*/ 160 w 162"/>
              <a:gd name="T25" fmla="*/ 60 h 167"/>
              <a:gd name="T26" fmla="*/ 123 w 162"/>
              <a:gd name="T27" fmla="*/ 55 h 167"/>
              <a:gd name="T28" fmla="*/ 117 w 162"/>
              <a:gd name="T29" fmla="*/ 39 h 167"/>
              <a:gd name="T30" fmla="*/ 93 w 162"/>
              <a:gd name="T31" fmla="*/ 31 h 167"/>
              <a:gd name="T32" fmla="*/ 66 w 162"/>
              <a:gd name="T33" fmla="*/ 32 h 167"/>
              <a:gd name="T34" fmla="*/ 53 w 162"/>
              <a:gd name="T35" fmla="*/ 44 h 167"/>
              <a:gd name="T36" fmla="*/ 55 w 162"/>
              <a:gd name="T37" fmla="*/ 51 h 167"/>
              <a:gd name="T38" fmla="*/ 63 w 162"/>
              <a:gd name="T39" fmla="*/ 57 h 167"/>
              <a:gd name="T40" fmla="*/ 74 w 162"/>
              <a:gd name="T41" fmla="*/ 61 h 167"/>
              <a:gd name="T42" fmla="*/ 88 w 162"/>
              <a:gd name="T43" fmla="*/ 65 h 167"/>
              <a:gd name="T44" fmla="*/ 118 w 162"/>
              <a:gd name="T45" fmla="*/ 77 h 167"/>
              <a:gd name="T46" fmla="*/ 141 w 162"/>
              <a:gd name="T47" fmla="*/ 90 h 167"/>
              <a:gd name="T48" fmla="*/ 156 w 162"/>
              <a:gd name="T49" fmla="*/ 107 h 167"/>
              <a:gd name="T50" fmla="*/ 159 w 162"/>
              <a:gd name="T51" fmla="*/ 127 h 167"/>
              <a:gd name="T52" fmla="*/ 150 w 162"/>
              <a:gd name="T53" fmla="*/ 148 h 167"/>
              <a:gd name="T54" fmla="*/ 130 w 162"/>
              <a:gd name="T55" fmla="*/ 161 h 167"/>
              <a:gd name="T56" fmla="*/ 104 w 162"/>
              <a:gd name="T57" fmla="*/ 166 h 167"/>
              <a:gd name="T58" fmla="*/ 72 w 162"/>
              <a:gd name="T59" fmla="*/ 164 h 167"/>
              <a:gd name="T60" fmla="*/ 42 w 162"/>
              <a:gd name="T61" fmla="*/ 157 h 167"/>
              <a:gd name="T62" fmla="*/ 18 w 162"/>
              <a:gd name="T63" fmla="*/ 144 h 167"/>
              <a:gd name="T64" fmla="*/ 4 w 162"/>
              <a:gd name="T65" fmla="*/ 126 h 167"/>
              <a:gd name="T66" fmla="*/ 1 w 162"/>
              <a:gd name="T67" fmla="*/ 103 h 167"/>
              <a:gd name="T68" fmla="*/ 38 w 162"/>
              <a:gd name="T69" fmla="*/ 108 h 167"/>
              <a:gd name="T70" fmla="*/ 40 w 162"/>
              <a:gd name="T71" fmla="*/ 118 h 167"/>
              <a:gd name="T72" fmla="*/ 48 w 162"/>
              <a:gd name="T73" fmla="*/ 126 h 167"/>
              <a:gd name="T74" fmla="*/ 61 w 162"/>
              <a:gd name="T75" fmla="*/ 132 h 167"/>
              <a:gd name="T76" fmla="*/ 77 w 162"/>
              <a:gd name="T77" fmla="*/ 136 h 167"/>
              <a:gd name="T78" fmla="*/ 93 w 162"/>
              <a:gd name="T79" fmla="*/ 137 h 167"/>
              <a:gd name="T80" fmla="*/ 107 w 162"/>
              <a:gd name="T81" fmla="*/ 135 h 167"/>
              <a:gd name="T82" fmla="*/ 117 w 162"/>
              <a:gd name="T83" fmla="*/ 130 h 167"/>
              <a:gd name="T84" fmla="*/ 122 w 162"/>
              <a:gd name="T85" fmla="*/ 121 h 167"/>
              <a:gd name="T86" fmla="*/ 120 w 162"/>
              <a:gd name="T87" fmla="*/ 114 h 167"/>
              <a:gd name="T88" fmla="*/ 111 w 162"/>
              <a:gd name="T89" fmla="*/ 108 h 167"/>
              <a:gd name="T90" fmla="*/ 99 w 162"/>
              <a:gd name="T91" fmla="*/ 102 h 167"/>
              <a:gd name="T92" fmla="*/ 83 w 162"/>
              <a:gd name="T93" fmla="*/ 9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2" h="167">
                <a:moveTo>
                  <a:pt x="83" y="97"/>
                </a:moveTo>
                <a:cubicBezTo>
                  <a:pt x="73" y="93"/>
                  <a:pt x="63" y="90"/>
                  <a:pt x="55" y="86"/>
                </a:cubicBezTo>
                <a:cubicBezTo>
                  <a:pt x="46" y="83"/>
                  <a:pt x="39" y="79"/>
                  <a:pt x="33" y="74"/>
                </a:cubicBezTo>
                <a:cubicBezTo>
                  <a:pt x="27" y="70"/>
                  <a:pt x="22" y="65"/>
                  <a:pt x="19" y="59"/>
                </a:cubicBezTo>
                <a:cubicBezTo>
                  <a:pt x="16" y="53"/>
                  <a:pt x="15" y="46"/>
                  <a:pt x="16" y="38"/>
                </a:cubicBezTo>
                <a:cubicBezTo>
                  <a:pt x="18" y="30"/>
                  <a:pt x="21" y="23"/>
                  <a:pt x="25" y="18"/>
                </a:cubicBezTo>
                <a:cubicBezTo>
                  <a:pt x="30" y="13"/>
                  <a:pt x="36" y="9"/>
                  <a:pt x="43" y="6"/>
                </a:cubicBezTo>
                <a:cubicBezTo>
                  <a:pt x="50" y="3"/>
                  <a:pt x="58" y="1"/>
                  <a:pt x="67" y="1"/>
                </a:cubicBezTo>
                <a:cubicBezTo>
                  <a:pt x="76" y="0"/>
                  <a:pt x="86" y="1"/>
                  <a:pt x="96" y="2"/>
                </a:cubicBezTo>
                <a:cubicBezTo>
                  <a:pt x="105" y="4"/>
                  <a:pt x="115" y="6"/>
                  <a:pt x="123" y="9"/>
                </a:cubicBezTo>
                <a:cubicBezTo>
                  <a:pt x="132" y="13"/>
                  <a:pt x="139" y="17"/>
                  <a:pt x="145" y="22"/>
                </a:cubicBezTo>
                <a:cubicBezTo>
                  <a:pt x="150" y="27"/>
                  <a:pt x="155" y="32"/>
                  <a:pt x="158" y="39"/>
                </a:cubicBezTo>
                <a:cubicBezTo>
                  <a:pt x="161" y="45"/>
                  <a:pt x="162" y="52"/>
                  <a:pt x="160" y="60"/>
                </a:cubicBezTo>
                <a:cubicBezTo>
                  <a:pt x="123" y="55"/>
                  <a:pt x="123" y="55"/>
                  <a:pt x="123" y="55"/>
                </a:cubicBezTo>
                <a:cubicBezTo>
                  <a:pt x="124" y="49"/>
                  <a:pt x="122" y="44"/>
                  <a:pt x="117" y="39"/>
                </a:cubicBezTo>
                <a:cubicBezTo>
                  <a:pt x="111" y="35"/>
                  <a:pt x="104" y="32"/>
                  <a:pt x="93" y="31"/>
                </a:cubicBezTo>
                <a:cubicBezTo>
                  <a:pt x="83" y="29"/>
                  <a:pt x="74" y="29"/>
                  <a:pt x="66" y="32"/>
                </a:cubicBezTo>
                <a:cubicBezTo>
                  <a:pt x="59" y="34"/>
                  <a:pt x="54" y="38"/>
                  <a:pt x="53" y="44"/>
                </a:cubicBezTo>
                <a:cubicBezTo>
                  <a:pt x="53" y="47"/>
                  <a:pt x="54" y="49"/>
                  <a:pt x="55" y="51"/>
                </a:cubicBezTo>
                <a:cubicBezTo>
                  <a:pt x="57" y="53"/>
                  <a:pt x="59" y="55"/>
                  <a:pt x="63" y="57"/>
                </a:cubicBezTo>
                <a:cubicBezTo>
                  <a:pt x="66" y="58"/>
                  <a:pt x="70" y="60"/>
                  <a:pt x="74" y="61"/>
                </a:cubicBezTo>
                <a:cubicBezTo>
                  <a:pt x="78" y="62"/>
                  <a:pt x="83" y="64"/>
                  <a:pt x="88" y="65"/>
                </a:cubicBezTo>
                <a:cubicBezTo>
                  <a:pt x="98" y="69"/>
                  <a:pt x="108" y="73"/>
                  <a:pt x="118" y="77"/>
                </a:cubicBezTo>
                <a:cubicBezTo>
                  <a:pt x="127" y="81"/>
                  <a:pt x="135" y="85"/>
                  <a:pt x="141" y="90"/>
                </a:cubicBezTo>
                <a:cubicBezTo>
                  <a:pt x="148" y="95"/>
                  <a:pt x="153" y="101"/>
                  <a:pt x="156" y="107"/>
                </a:cubicBezTo>
                <a:cubicBezTo>
                  <a:pt x="159" y="113"/>
                  <a:pt x="160" y="119"/>
                  <a:pt x="159" y="127"/>
                </a:cubicBezTo>
                <a:cubicBezTo>
                  <a:pt x="158" y="136"/>
                  <a:pt x="155" y="143"/>
                  <a:pt x="150" y="148"/>
                </a:cubicBezTo>
                <a:cubicBezTo>
                  <a:pt x="145" y="154"/>
                  <a:pt x="138" y="158"/>
                  <a:pt x="130" y="161"/>
                </a:cubicBezTo>
                <a:cubicBezTo>
                  <a:pt x="122" y="164"/>
                  <a:pt x="114" y="166"/>
                  <a:pt x="104" y="166"/>
                </a:cubicBezTo>
                <a:cubicBezTo>
                  <a:pt x="94" y="167"/>
                  <a:pt x="83" y="166"/>
                  <a:pt x="72" y="164"/>
                </a:cubicBezTo>
                <a:cubicBezTo>
                  <a:pt x="61" y="163"/>
                  <a:pt x="51" y="160"/>
                  <a:pt x="42" y="157"/>
                </a:cubicBezTo>
                <a:cubicBezTo>
                  <a:pt x="33" y="153"/>
                  <a:pt x="25" y="149"/>
                  <a:pt x="18" y="144"/>
                </a:cubicBezTo>
                <a:cubicBezTo>
                  <a:pt x="12" y="138"/>
                  <a:pt x="7" y="132"/>
                  <a:pt x="4" y="126"/>
                </a:cubicBezTo>
                <a:cubicBezTo>
                  <a:pt x="1" y="119"/>
                  <a:pt x="0" y="111"/>
                  <a:pt x="1" y="103"/>
                </a:cubicBezTo>
                <a:cubicBezTo>
                  <a:pt x="38" y="108"/>
                  <a:pt x="38" y="108"/>
                  <a:pt x="38" y="108"/>
                </a:cubicBezTo>
                <a:cubicBezTo>
                  <a:pt x="38" y="112"/>
                  <a:pt x="38" y="115"/>
                  <a:pt x="40" y="118"/>
                </a:cubicBezTo>
                <a:cubicBezTo>
                  <a:pt x="42" y="121"/>
                  <a:pt x="45" y="124"/>
                  <a:pt x="48" y="126"/>
                </a:cubicBezTo>
                <a:cubicBezTo>
                  <a:pt x="52" y="129"/>
                  <a:pt x="56" y="131"/>
                  <a:pt x="61" y="132"/>
                </a:cubicBezTo>
                <a:cubicBezTo>
                  <a:pt x="66" y="134"/>
                  <a:pt x="71" y="135"/>
                  <a:pt x="77" y="136"/>
                </a:cubicBezTo>
                <a:cubicBezTo>
                  <a:pt x="82" y="137"/>
                  <a:pt x="88" y="138"/>
                  <a:pt x="93" y="137"/>
                </a:cubicBezTo>
                <a:cubicBezTo>
                  <a:pt x="98" y="137"/>
                  <a:pt x="103" y="137"/>
                  <a:pt x="107" y="135"/>
                </a:cubicBezTo>
                <a:cubicBezTo>
                  <a:pt x="111" y="134"/>
                  <a:pt x="115" y="132"/>
                  <a:pt x="117" y="130"/>
                </a:cubicBezTo>
                <a:cubicBezTo>
                  <a:pt x="120" y="128"/>
                  <a:pt x="121" y="125"/>
                  <a:pt x="122" y="121"/>
                </a:cubicBezTo>
                <a:cubicBezTo>
                  <a:pt x="122" y="119"/>
                  <a:pt x="122" y="117"/>
                  <a:pt x="120" y="114"/>
                </a:cubicBezTo>
                <a:cubicBezTo>
                  <a:pt x="118" y="112"/>
                  <a:pt x="115" y="110"/>
                  <a:pt x="111" y="108"/>
                </a:cubicBezTo>
                <a:cubicBezTo>
                  <a:pt x="108" y="106"/>
                  <a:pt x="103" y="104"/>
                  <a:pt x="99" y="102"/>
                </a:cubicBezTo>
                <a:cubicBezTo>
                  <a:pt x="94" y="100"/>
                  <a:pt x="88" y="98"/>
                  <a:pt x="83" y="97"/>
                </a:cubicBez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465" name="Freeform 166"/>
          <p:cNvSpPr>
            <a:spLocks/>
          </p:cNvSpPr>
          <p:nvPr/>
        </p:nvSpPr>
        <p:spPr bwMode="auto">
          <a:xfrm>
            <a:off x="4600756" y="2634687"/>
            <a:ext cx="150918" cy="134431"/>
          </a:xfrm>
          <a:custGeom>
            <a:avLst/>
            <a:gdLst>
              <a:gd name="T0" fmla="*/ 28 w 119"/>
              <a:gd name="T1" fmla="*/ 30 h 106"/>
              <a:gd name="T2" fmla="*/ 14 w 119"/>
              <a:gd name="T3" fmla="*/ 83 h 106"/>
              <a:gd name="T4" fmla="*/ 0 w 119"/>
              <a:gd name="T5" fmla="*/ 79 h 106"/>
              <a:gd name="T6" fmla="*/ 22 w 119"/>
              <a:gd name="T7" fmla="*/ 0 h 106"/>
              <a:gd name="T8" fmla="*/ 35 w 119"/>
              <a:gd name="T9" fmla="*/ 3 h 106"/>
              <a:gd name="T10" fmla="*/ 53 w 119"/>
              <a:gd name="T11" fmla="*/ 79 h 106"/>
              <a:gd name="T12" fmla="*/ 106 w 119"/>
              <a:gd name="T13" fmla="*/ 22 h 106"/>
              <a:gd name="T14" fmla="*/ 119 w 119"/>
              <a:gd name="T15" fmla="*/ 26 h 106"/>
              <a:gd name="T16" fmla="*/ 98 w 119"/>
              <a:gd name="T17" fmla="*/ 106 h 106"/>
              <a:gd name="T18" fmla="*/ 84 w 119"/>
              <a:gd name="T19" fmla="*/ 102 h 106"/>
              <a:gd name="T20" fmla="*/ 98 w 119"/>
              <a:gd name="T21" fmla="*/ 49 h 106"/>
              <a:gd name="T22" fmla="*/ 56 w 119"/>
              <a:gd name="T23" fmla="*/ 95 h 106"/>
              <a:gd name="T24" fmla="*/ 42 w 119"/>
              <a:gd name="T25" fmla="*/ 91 h 106"/>
              <a:gd name="T26" fmla="*/ 28 w 119"/>
              <a:gd name="T27"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9" h="106">
                <a:moveTo>
                  <a:pt x="28" y="30"/>
                </a:moveTo>
                <a:lnTo>
                  <a:pt x="14" y="83"/>
                </a:lnTo>
                <a:lnTo>
                  <a:pt x="0" y="79"/>
                </a:lnTo>
                <a:lnTo>
                  <a:pt x="22" y="0"/>
                </a:lnTo>
                <a:lnTo>
                  <a:pt x="35" y="3"/>
                </a:lnTo>
                <a:lnTo>
                  <a:pt x="53" y="79"/>
                </a:lnTo>
                <a:lnTo>
                  <a:pt x="106" y="22"/>
                </a:lnTo>
                <a:lnTo>
                  <a:pt x="119" y="26"/>
                </a:lnTo>
                <a:lnTo>
                  <a:pt x="98" y="106"/>
                </a:lnTo>
                <a:lnTo>
                  <a:pt x="84" y="102"/>
                </a:lnTo>
                <a:lnTo>
                  <a:pt x="98" y="49"/>
                </a:lnTo>
                <a:lnTo>
                  <a:pt x="56" y="95"/>
                </a:lnTo>
                <a:lnTo>
                  <a:pt x="42" y="91"/>
                </a:lnTo>
                <a:lnTo>
                  <a:pt x="28" y="30"/>
                </a:ln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466" name="Freeform 167"/>
          <p:cNvSpPr>
            <a:spLocks noEditPoints="1"/>
          </p:cNvSpPr>
          <p:nvPr/>
        </p:nvSpPr>
        <p:spPr bwMode="auto">
          <a:xfrm>
            <a:off x="4755479" y="2718390"/>
            <a:ext cx="90043" cy="78629"/>
          </a:xfrm>
          <a:custGeom>
            <a:avLst/>
            <a:gdLst>
              <a:gd name="T0" fmla="*/ 6 w 191"/>
              <a:gd name="T1" fmla="*/ 50 h 167"/>
              <a:gd name="T2" fmla="*/ 24 w 191"/>
              <a:gd name="T3" fmla="*/ 23 h 167"/>
              <a:gd name="T4" fmla="*/ 52 w 191"/>
              <a:gd name="T5" fmla="*/ 5 h 167"/>
              <a:gd name="T6" fmla="*/ 86 w 191"/>
              <a:gd name="T7" fmla="*/ 0 h 167"/>
              <a:gd name="T8" fmla="*/ 124 w 191"/>
              <a:gd name="T9" fmla="*/ 7 h 167"/>
              <a:gd name="T10" fmla="*/ 157 w 191"/>
              <a:gd name="T11" fmla="*/ 26 h 167"/>
              <a:gd name="T12" fmla="*/ 180 w 191"/>
              <a:gd name="T13" fmla="*/ 53 h 167"/>
              <a:gd name="T14" fmla="*/ 189 w 191"/>
              <a:gd name="T15" fmla="*/ 84 h 167"/>
              <a:gd name="T16" fmla="*/ 185 w 191"/>
              <a:gd name="T17" fmla="*/ 117 h 167"/>
              <a:gd name="T18" fmla="*/ 167 w 191"/>
              <a:gd name="T19" fmla="*/ 144 h 167"/>
              <a:gd name="T20" fmla="*/ 139 w 191"/>
              <a:gd name="T21" fmla="*/ 162 h 167"/>
              <a:gd name="T22" fmla="*/ 105 w 191"/>
              <a:gd name="T23" fmla="*/ 167 h 167"/>
              <a:gd name="T24" fmla="*/ 67 w 191"/>
              <a:gd name="T25" fmla="*/ 160 h 167"/>
              <a:gd name="T26" fmla="*/ 33 w 191"/>
              <a:gd name="T27" fmla="*/ 141 h 167"/>
              <a:gd name="T28" fmla="*/ 11 w 191"/>
              <a:gd name="T29" fmla="*/ 114 h 167"/>
              <a:gd name="T30" fmla="*/ 1 w 191"/>
              <a:gd name="T31" fmla="*/ 83 h 167"/>
              <a:gd name="T32" fmla="*/ 6 w 191"/>
              <a:gd name="T33" fmla="*/ 50 h 167"/>
              <a:gd name="T34" fmla="*/ 41 w 191"/>
              <a:gd name="T35" fmla="*/ 63 h 167"/>
              <a:gd name="T36" fmla="*/ 38 w 191"/>
              <a:gd name="T37" fmla="*/ 83 h 167"/>
              <a:gd name="T38" fmla="*/ 44 w 191"/>
              <a:gd name="T39" fmla="*/ 102 h 167"/>
              <a:gd name="T40" fmla="*/ 57 w 191"/>
              <a:gd name="T41" fmla="*/ 119 h 167"/>
              <a:gd name="T42" fmla="*/ 78 w 191"/>
              <a:gd name="T43" fmla="*/ 131 h 167"/>
              <a:gd name="T44" fmla="*/ 101 w 191"/>
              <a:gd name="T45" fmla="*/ 135 h 167"/>
              <a:gd name="T46" fmla="*/ 122 w 191"/>
              <a:gd name="T47" fmla="*/ 131 h 167"/>
              <a:gd name="T48" fmla="*/ 139 w 191"/>
              <a:gd name="T49" fmla="*/ 121 h 167"/>
              <a:gd name="T50" fmla="*/ 150 w 191"/>
              <a:gd name="T51" fmla="*/ 104 h 167"/>
              <a:gd name="T52" fmla="*/ 153 w 191"/>
              <a:gd name="T53" fmla="*/ 84 h 167"/>
              <a:gd name="T54" fmla="*/ 147 w 191"/>
              <a:gd name="T55" fmla="*/ 65 h 167"/>
              <a:gd name="T56" fmla="*/ 134 w 191"/>
              <a:gd name="T57" fmla="*/ 48 h 167"/>
              <a:gd name="T58" fmla="*/ 113 w 191"/>
              <a:gd name="T59" fmla="*/ 36 h 167"/>
              <a:gd name="T60" fmla="*/ 90 w 191"/>
              <a:gd name="T61" fmla="*/ 32 h 167"/>
              <a:gd name="T62" fmla="*/ 69 w 191"/>
              <a:gd name="T63" fmla="*/ 36 h 167"/>
              <a:gd name="T64" fmla="*/ 52 w 191"/>
              <a:gd name="T65" fmla="*/ 46 h 167"/>
              <a:gd name="T66" fmla="*/ 41 w 191"/>
              <a:gd name="T67" fmla="*/ 63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1" h="167">
                <a:moveTo>
                  <a:pt x="6" y="50"/>
                </a:moveTo>
                <a:cubicBezTo>
                  <a:pt x="10" y="40"/>
                  <a:pt x="16" y="30"/>
                  <a:pt x="24" y="23"/>
                </a:cubicBezTo>
                <a:cubicBezTo>
                  <a:pt x="32" y="15"/>
                  <a:pt x="41" y="9"/>
                  <a:pt x="52" y="5"/>
                </a:cubicBezTo>
                <a:cubicBezTo>
                  <a:pt x="62" y="2"/>
                  <a:pt x="74" y="0"/>
                  <a:pt x="86" y="0"/>
                </a:cubicBezTo>
                <a:cubicBezTo>
                  <a:pt x="98" y="0"/>
                  <a:pt x="111" y="2"/>
                  <a:pt x="124" y="7"/>
                </a:cubicBezTo>
                <a:cubicBezTo>
                  <a:pt x="137" y="12"/>
                  <a:pt x="148" y="18"/>
                  <a:pt x="157" y="26"/>
                </a:cubicBezTo>
                <a:cubicBezTo>
                  <a:pt x="167" y="34"/>
                  <a:pt x="174" y="43"/>
                  <a:pt x="180" y="53"/>
                </a:cubicBezTo>
                <a:cubicBezTo>
                  <a:pt x="185" y="63"/>
                  <a:pt x="188" y="73"/>
                  <a:pt x="189" y="84"/>
                </a:cubicBezTo>
                <a:cubicBezTo>
                  <a:pt x="191" y="95"/>
                  <a:pt x="189" y="106"/>
                  <a:pt x="185" y="117"/>
                </a:cubicBezTo>
                <a:cubicBezTo>
                  <a:pt x="181" y="128"/>
                  <a:pt x="175" y="137"/>
                  <a:pt x="167" y="144"/>
                </a:cubicBezTo>
                <a:cubicBezTo>
                  <a:pt x="159" y="152"/>
                  <a:pt x="150" y="158"/>
                  <a:pt x="139" y="162"/>
                </a:cubicBezTo>
                <a:cubicBezTo>
                  <a:pt x="129" y="166"/>
                  <a:pt x="117" y="167"/>
                  <a:pt x="105" y="167"/>
                </a:cubicBezTo>
                <a:cubicBezTo>
                  <a:pt x="92" y="167"/>
                  <a:pt x="80" y="165"/>
                  <a:pt x="67" y="160"/>
                </a:cubicBezTo>
                <a:cubicBezTo>
                  <a:pt x="54" y="155"/>
                  <a:pt x="43" y="149"/>
                  <a:pt x="33" y="141"/>
                </a:cubicBezTo>
                <a:cubicBezTo>
                  <a:pt x="24" y="133"/>
                  <a:pt x="17" y="124"/>
                  <a:pt x="11" y="114"/>
                </a:cubicBezTo>
                <a:cubicBezTo>
                  <a:pt x="6" y="104"/>
                  <a:pt x="2" y="94"/>
                  <a:pt x="1" y="83"/>
                </a:cubicBezTo>
                <a:cubicBezTo>
                  <a:pt x="0" y="72"/>
                  <a:pt x="2" y="61"/>
                  <a:pt x="6" y="50"/>
                </a:cubicBezTo>
                <a:close/>
                <a:moveTo>
                  <a:pt x="41" y="63"/>
                </a:moveTo>
                <a:cubicBezTo>
                  <a:pt x="38" y="70"/>
                  <a:pt x="38" y="76"/>
                  <a:pt x="38" y="83"/>
                </a:cubicBezTo>
                <a:cubicBezTo>
                  <a:pt x="39" y="90"/>
                  <a:pt x="41" y="96"/>
                  <a:pt x="44" y="102"/>
                </a:cubicBezTo>
                <a:cubicBezTo>
                  <a:pt x="47" y="108"/>
                  <a:pt x="51" y="114"/>
                  <a:pt x="57" y="119"/>
                </a:cubicBezTo>
                <a:cubicBezTo>
                  <a:pt x="63" y="124"/>
                  <a:pt x="70" y="128"/>
                  <a:pt x="78" y="131"/>
                </a:cubicBezTo>
                <a:cubicBezTo>
                  <a:pt x="86" y="134"/>
                  <a:pt x="94" y="135"/>
                  <a:pt x="101" y="135"/>
                </a:cubicBezTo>
                <a:cubicBezTo>
                  <a:pt x="109" y="135"/>
                  <a:pt x="116" y="134"/>
                  <a:pt x="122" y="131"/>
                </a:cubicBezTo>
                <a:cubicBezTo>
                  <a:pt x="129" y="129"/>
                  <a:pt x="134" y="125"/>
                  <a:pt x="139" y="121"/>
                </a:cubicBezTo>
                <a:cubicBezTo>
                  <a:pt x="144" y="116"/>
                  <a:pt x="148" y="110"/>
                  <a:pt x="150" y="104"/>
                </a:cubicBezTo>
                <a:cubicBezTo>
                  <a:pt x="152" y="97"/>
                  <a:pt x="153" y="91"/>
                  <a:pt x="153" y="84"/>
                </a:cubicBezTo>
                <a:cubicBezTo>
                  <a:pt x="152" y="77"/>
                  <a:pt x="150" y="71"/>
                  <a:pt x="147" y="65"/>
                </a:cubicBezTo>
                <a:cubicBezTo>
                  <a:pt x="144" y="59"/>
                  <a:pt x="139" y="53"/>
                  <a:pt x="134" y="48"/>
                </a:cubicBezTo>
                <a:cubicBezTo>
                  <a:pt x="128" y="43"/>
                  <a:pt x="121" y="39"/>
                  <a:pt x="113" y="36"/>
                </a:cubicBezTo>
                <a:cubicBezTo>
                  <a:pt x="105" y="33"/>
                  <a:pt x="97" y="32"/>
                  <a:pt x="90" y="32"/>
                </a:cubicBezTo>
                <a:cubicBezTo>
                  <a:pt x="82" y="32"/>
                  <a:pt x="75" y="33"/>
                  <a:pt x="69" y="36"/>
                </a:cubicBezTo>
                <a:cubicBezTo>
                  <a:pt x="62" y="38"/>
                  <a:pt x="56" y="42"/>
                  <a:pt x="52" y="46"/>
                </a:cubicBezTo>
                <a:cubicBezTo>
                  <a:pt x="47" y="51"/>
                  <a:pt x="43" y="57"/>
                  <a:pt x="41" y="63"/>
                </a:cubicBez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467" name="Freeform 168"/>
          <p:cNvSpPr>
            <a:spLocks noEditPoints="1"/>
          </p:cNvSpPr>
          <p:nvPr/>
        </p:nvSpPr>
        <p:spPr bwMode="auto">
          <a:xfrm>
            <a:off x="4855668" y="2742486"/>
            <a:ext cx="112871" cy="107798"/>
          </a:xfrm>
          <a:custGeom>
            <a:avLst/>
            <a:gdLst>
              <a:gd name="T0" fmla="*/ 8 w 240"/>
              <a:gd name="T1" fmla="*/ 80 h 229"/>
              <a:gd name="T2" fmla="*/ 28 w 240"/>
              <a:gd name="T3" fmla="*/ 54 h 229"/>
              <a:gd name="T4" fmla="*/ 55 w 240"/>
              <a:gd name="T5" fmla="*/ 38 h 229"/>
              <a:gd name="T6" fmla="*/ 87 w 240"/>
              <a:gd name="T7" fmla="*/ 34 h 229"/>
              <a:gd name="T8" fmla="*/ 119 w 240"/>
              <a:gd name="T9" fmla="*/ 42 h 229"/>
              <a:gd name="T10" fmla="*/ 146 w 240"/>
              <a:gd name="T11" fmla="*/ 63 h 229"/>
              <a:gd name="T12" fmla="*/ 163 w 240"/>
              <a:gd name="T13" fmla="*/ 92 h 229"/>
              <a:gd name="T14" fmla="*/ 206 w 240"/>
              <a:gd name="T15" fmla="*/ 0 h 229"/>
              <a:gd name="T16" fmla="*/ 240 w 240"/>
              <a:gd name="T17" fmla="*/ 16 h 229"/>
              <a:gd name="T18" fmla="*/ 139 w 240"/>
              <a:gd name="T19" fmla="*/ 229 h 229"/>
              <a:gd name="T20" fmla="*/ 105 w 240"/>
              <a:gd name="T21" fmla="*/ 213 h 229"/>
              <a:gd name="T22" fmla="*/ 115 w 240"/>
              <a:gd name="T23" fmla="*/ 193 h 229"/>
              <a:gd name="T24" fmla="*/ 82 w 240"/>
              <a:gd name="T25" fmla="*/ 198 h 229"/>
              <a:gd name="T26" fmla="*/ 49 w 240"/>
              <a:gd name="T27" fmla="*/ 190 h 229"/>
              <a:gd name="T28" fmla="*/ 22 w 240"/>
              <a:gd name="T29" fmla="*/ 170 h 229"/>
              <a:gd name="T30" fmla="*/ 5 w 240"/>
              <a:gd name="T31" fmla="*/ 143 h 229"/>
              <a:gd name="T32" fmla="*/ 0 w 240"/>
              <a:gd name="T33" fmla="*/ 112 h 229"/>
              <a:gd name="T34" fmla="*/ 8 w 240"/>
              <a:gd name="T35" fmla="*/ 80 h 229"/>
              <a:gd name="T36" fmla="*/ 139 w 240"/>
              <a:gd name="T37" fmla="*/ 142 h 229"/>
              <a:gd name="T38" fmla="*/ 144 w 240"/>
              <a:gd name="T39" fmla="*/ 123 h 229"/>
              <a:gd name="T40" fmla="*/ 140 w 240"/>
              <a:gd name="T41" fmla="*/ 103 h 229"/>
              <a:gd name="T42" fmla="*/ 129 w 240"/>
              <a:gd name="T43" fmla="*/ 86 h 229"/>
              <a:gd name="T44" fmla="*/ 112 w 240"/>
              <a:gd name="T45" fmla="*/ 74 h 229"/>
              <a:gd name="T46" fmla="*/ 91 w 240"/>
              <a:gd name="T47" fmla="*/ 68 h 229"/>
              <a:gd name="T48" fmla="*/ 71 w 240"/>
              <a:gd name="T49" fmla="*/ 71 h 229"/>
              <a:gd name="T50" fmla="*/ 54 w 240"/>
              <a:gd name="T51" fmla="*/ 80 h 229"/>
              <a:gd name="T52" fmla="*/ 42 w 240"/>
              <a:gd name="T53" fmla="*/ 96 h 229"/>
              <a:gd name="T54" fmla="*/ 37 w 240"/>
              <a:gd name="T55" fmla="*/ 116 h 229"/>
              <a:gd name="T56" fmla="*/ 41 w 240"/>
              <a:gd name="T57" fmla="*/ 135 h 229"/>
              <a:gd name="T58" fmla="*/ 52 w 240"/>
              <a:gd name="T59" fmla="*/ 152 h 229"/>
              <a:gd name="T60" fmla="*/ 69 w 240"/>
              <a:gd name="T61" fmla="*/ 165 h 229"/>
              <a:gd name="T62" fmla="*/ 90 w 240"/>
              <a:gd name="T63" fmla="*/ 170 h 229"/>
              <a:gd name="T64" fmla="*/ 110 w 240"/>
              <a:gd name="T65" fmla="*/ 168 h 229"/>
              <a:gd name="T66" fmla="*/ 127 w 240"/>
              <a:gd name="T67" fmla="*/ 158 h 229"/>
              <a:gd name="T68" fmla="*/ 139 w 240"/>
              <a:gd name="T69" fmla="*/ 142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0" h="229">
                <a:moveTo>
                  <a:pt x="8" y="80"/>
                </a:moveTo>
                <a:cubicBezTo>
                  <a:pt x="13" y="70"/>
                  <a:pt x="19" y="61"/>
                  <a:pt x="28" y="54"/>
                </a:cubicBezTo>
                <a:cubicBezTo>
                  <a:pt x="36" y="47"/>
                  <a:pt x="45" y="42"/>
                  <a:pt x="55" y="38"/>
                </a:cubicBezTo>
                <a:cubicBezTo>
                  <a:pt x="65" y="35"/>
                  <a:pt x="76" y="34"/>
                  <a:pt x="87" y="34"/>
                </a:cubicBezTo>
                <a:cubicBezTo>
                  <a:pt x="98" y="34"/>
                  <a:pt x="108" y="37"/>
                  <a:pt x="119" y="42"/>
                </a:cubicBezTo>
                <a:cubicBezTo>
                  <a:pt x="130" y="47"/>
                  <a:pt x="139" y="54"/>
                  <a:pt x="146" y="63"/>
                </a:cubicBezTo>
                <a:cubicBezTo>
                  <a:pt x="154" y="72"/>
                  <a:pt x="159" y="81"/>
                  <a:pt x="163" y="92"/>
                </a:cubicBezTo>
                <a:cubicBezTo>
                  <a:pt x="206" y="0"/>
                  <a:pt x="206" y="0"/>
                  <a:pt x="206" y="0"/>
                </a:cubicBezTo>
                <a:cubicBezTo>
                  <a:pt x="240" y="16"/>
                  <a:pt x="240" y="16"/>
                  <a:pt x="240" y="16"/>
                </a:cubicBezTo>
                <a:cubicBezTo>
                  <a:pt x="139" y="229"/>
                  <a:pt x="139" y="229"/>
                  <a:pt x="139" y="229"/>
                </a:cubicBezTo>
                <a:cubicBezTo>
                  <a:pt x="105" y="213"/>
                  <a:pt x="105" y="213"/>
                  <a:pt x="105" y="213"/>
                </a:cubicBezTo>
                <a:cubicBezTo>
                  <a:pt x="115" y="193"/>
                  <a:pt x="115" y="193"/>
                  <a:pt x="115" y="193"/>
                </a:cubicBezTo>
                <a:cubicBezTo>
                  <a:pt x="105" y="197"/>
                  <a:pt x="94" y="199"/>
                  <a:pt x="82" y="198"/>
                </a:cubicBezTo>
                <a:cubicBezTo>
                  <a:pt x="71" y="198"/>
                  <a:pt x="59" y="195"/>
                  <a:pt x="49" y="190"/>
                </a:cubicBezTo>
                <a:cubicBezTo>
                  <a:pt x="38" y="185"/>
                  <a:pt x="29" y="178"/>
                  <a:pt x="22" y="170"/>
                </a:cubicBezTo>
                <a:cubicBezTo>
                  <a:pt x="15" y="162"/>
                  <a:pt x="9" y="153"/>
                  <a:pt x="5" y="143"/>
                </a:cubicBezTo>
                <a:cubicBezTo>
                  <a:pt x="2" y="133"/>
                  <a:pt x="0" y="123"/>
                  <a:pt x="0" y="112"/>
                </a:cubicBezTo>
                <a:cubicBezTo>
                  <a:pt x="1" y="101"/>
                  <a:pt x="3" y="90"/>
                  <a:pt x="8" y="80"/>
                </a:cubicBezTo>
                <a:close/>
                <a:moveTo>
                  <a:pt x="139" y="142"/>
                </a:moveTo>
                <a:cubicBezTo>
                  <a:pt x="142" y="136"/>
                  <a:pt x="143" y="130"/>
                  <a:pt x="144" y="123"/>
                </a:cubicBezTo>
                <a:cubicBezTo>
                  <a:pt x="144" y="116"/>
                  <a:pt x="143" y="110"/>
                  <a:pt x="140" y="103"/>
                </a:cubicBezTo>
                <a:cubicBezTo>
                  <a:pt x="138" y="97"/>
                  <a:pt x="134" y="91"/>
                  <a:pt x="129" y="86"/>
                </a:cubicBezTo>
                <a:cubicBezTo>
                  <a:pt x="125" y="81"/>
                  <a:pt x="119" y="77"/>
                  <a:pt x="112" y="74"/>
                </a:cubicBezTo>
                <a:cubicBezTo>
                  <a:pt x="105" y="71"/>
                  <a:pt x="98" y="69"/>
                  <a:pt x="91" y="68"/>
                </a:cubicBezTo>
                <a:cubicBezTo>
                  <a:pt x="84" y="68"/>
                  <a:pt x="78" y="69"/>
                  <a:pt x="71" y="71"/>
                </a:cubicBezTo>
                <a:cubicBezTo>
                  <a:pt x="65" y="73"/>
                  <a:pt x="59" y="76"/>
                  <a:pt x="54" y="80"/>
                </a:cubicBezTo>
                <a:cubicBezTo>
                  <a:pt x="49" y="85"/>
                  <a:pt x="45" y="90"/>
                  <a:pt x="42" y="96"/>
                </a:cubicBezTo>
                <a:cubicBezTo>
                  <a:pt x="39" y="102"/>
                  <a:pt x="37" y="109"/>
                  <a:pt x="37" y="116"/>
                </a:cubicBezTo>
                <a:cubicBezTo>
                  <a:pt x="37" y="122"/>
                  <a:pt x="38" y="129"/>
                  <a:pt x="41" y="135"/>
                </a:cubicBezTo>
                <a:cubicBezTo>
                  <a:pt x="43" y="141"/>
                  <a:pt x="47" y="147"/>
                  <a:pt x="52" y="152"/>
                </a:cubicBezTo>
                <a:cubicBezTo>
                  <a:pt x="56" y="157"/>
                  <a:pt x="62" y="162"/>
                  <a:pt x="69" y="165"/>
                </a:cubicBezTo>
                <a:cubicBezTo>
                  <a:pt x="76" y="168"/>
                  <a:pt x="83" y="170"/>
                  <a:pt x="90" y="170"/>
                </a:cubicBezTo>
                <a:cubicBezTo>
                  <a:pt x="97" y="171"/>
                  <a:pt x="103" y="170"/>
                  <a:pt x="110" y="168"/>
                </a:cubicBezTo>
                <a:cubicBezTo>
                  <a:pt x="116" y="166"/>
                  <a:pt x="122" y="162"/>
                  <a:pt x="127" y="158"/>
                </a:cubicBezTo>
                <a:cubicBezTo>
                  <a:pt x="132" y="154"/>
                  <a:pt x="136" y="148"/>
                  <a:pt x="139" y="142"/>
                </a:cubicBez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468" name="Freeform 169"/>
          <p:cNvSpPr>
            <a:spLocks noEditPoints="1"/>
          </p:cNvSpPr>
          <p:nvPr/>
        </p:nvSpPr>
        <p:spPr bwMode="auto">
          <a:xfrm>
            <a:off x="4953321" y="2809701"/>
            <a:ext cx="81166" cy="79898"/>
          </a:xfrm>
          <a:custGeom>
            <a:avLst/>
            <a:gdLst>
              <a:gd name="T0" fmla="*/ 126 w 175"/>
              <a:gd name="T1" fmla="*/ 166 h 171"/>
              <a:gd name="T2" fmla="*/ 86 w 175"/>
              <a:gd name="T3" fmla="*/ 169 h 171"/>
              <a:gd name="T4" fmla="*/ 46 w 175"/>
              <a:gd name="T5" fmla="*/ 154 h 171"/>
              <a:gd name="T6" fmla="*/ 19 w 175"/>
              <a:gd name="T7" fmla="*/ 131 h 171"/>
              <a:gd name="T8" fmla="*/ 4 w 175"/>
              <a:gd name="T9" fmla="*/ 102 h 171"/>
              <a:gd name="T10" fmla="*/ 2 w 175"/>
              <a:gd name="T11" fmla="*/ 70 h 171"/>
              <a:gd name="T12" fmla="*/ 12 w 175"/>
              <a:gd name="T13" fmla="*/ 39 h 171"/>
              <a:gd name="T14" fmla="*/ 34 w 175"/>
              <a:gd name="T15" fmla="*/ 15 h 171"/>
              <a:gd name="T16" fmla="*/ 64 w 175"/>
              <a:gd name="T17" fmla="*/ 2 h 171"/>
              <a:gd name="T18" fmla="*/ 97 w 175"/>
              <a:gd name="T19" fmla="*/ 2 h 171"/>
              <a:gd name="T20" fmla="*/ 130 w 175"/>
              <a:gd name="T21" fmla="*/ 14 h 171"/>
              <a:gd name="T22" fmla="*/ 156 w 175"/>
              <a:gd name="T23" fmla="*/ 37 h 171"/>
              <a:gd name="T24" fmla="*/ 171 w 175"/>
              <a:gd name="T25" fmla="*/ 66 h 171"/>
              <a:gd name="T26" fmla="*/ 174 w 175"/>
              <a:gd name="T27" fmla="*/ 98 h 171"/>
              <a:gd name="T28" fmla="*/ 163 w 175"/>
              <a:gd name="T29" fmla="*/ 129 h 171"/>
              <a:gd name="T30" fmla="*/ 157 w 175"/>
              <a:gd name="T31" fmla="*/ 140 h 171"/>
              <a:gd name="T32" fmla="*/ 39 w 175"/>
              <a:gd name="T33" fmla="*/ 70 h 171"/>
              <a:gd name="T34" fmla="*/ 40 w 175"/>
              <a:gd name="T35" fmla="*/ 102 h 171"/>
              <a:gd name="T36" fmla="*/ 62 w 175"/>
              <a:gd name="T37" fmla="*/ 127 h 171"/>
              <a:gd name="T38" fmla="*/ 85 w 175"/>
              <a:gd name="T39" fmla="*/ 136 h 171"/>
              <a:gd name="T40" fmla="*/ 109 w 175"/>
              <a:gd name="T41" fmla="*/ 135 h 171"/>
              <a:gd name="T42" fmla="*/ 126 w 175"/>
              <a:gd name="T43" fmla="*/ 166 h 171"/>
              <a:gd name="T44" fmla="*/ 114 w 175"/>
              <a:gd name="T45" fmla="*/ 41 h 171"/>
              <a:gd name="T46" fmla="*/ 81 w 175"/>
              <a:gd name="T47" fmla="*/ 34 h 171"/>
              <a:gd name="T48" fmla="*/ 52 w 175"/>
              <a:gd name="T49" fmla="*/ 48 h 171"/>
              <a:gd name="T50" fmla="*/ 136 w 175"/>
              <a:gd name="T51" fmla="*/ 98 h 171"/>
              <a:gd name="T52" fmla="*/ 138 w 175"/>
              <a:gd name="T53" fmla="*/ 82 h 171"/>
              <a:gd name="T54" fmla="*/ 135 w 175"/>
              <a:gd name="T55" fmla="*/ 66 h 171"/>
              <a:gd name="T56" fmla="*/ 127 w 175"/>
              <a:gd name="T57" fmla="*/ 52 h 171"/>
              <a:gd name="T58" fmla="*/ 114 w 175"/>
              <a:gd name="T59" fmla="*/ 4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5" h="171">
                <a:moveTo>
                  <a:pt x="126" y="166"/>
                </a:moveTo>
                <a:cubicBezTo>
                  <a:pt x="114" y="170"/>
                  <a:pt x="101" y="171"/>
                  <a:pt x="86" y="169"/>
                </a:cubicBezTo>
                <a:cubicBezTo>
                  <a:pt x="72" y="167"/>
                  <a:pt x="59" y="162"/>
                  <a:pt x="46" y="154"/>
                </a:cubicBezTo>
                <a:cubicBezTo>
                  <a:pt x="35" y="148"/>
                  <a:pt x="26" y="140"/>
                  <a:pt x="19" y="131"/>
                </a:cubicBezTo>
                <a:cubicBezTo>
                  <a:pt x="13" y="122"/>
                  <a:pt x="8" y="112"/>
                  <a:pt x="4" y="102"/>
                </a:cubicBezTo>
                <a:cubicBezTo>
                  <a:pt x="1" y="91"/>
                  <a:pt x="0" y="81"/>
                  <a:pt x="2" y="70"/>
                </a:cubicBezTo>
                <a:cubicBezTo>
                  <a:pt x="3" y="59"/>
                  <a:pt x="6" y="48"/>
                  <a:pt x="12" y="39"/>
                </a:cubicBezTo>
                <a:cubicBezTo>
                  <a:pt x="18" y="29"/>
                  <a:pt x="25" y="21"/>
                  <a:pt x="34" y="15"/>
                </a:cubicBezTo>
                <a:cubicBezTo>
                  <a:pt x="44" y="9"/>
                  <a:pt x="53" y="4"/>
                  <a:pt x="64" y="2"/>
                </a:cubicBezTo>
                <a:cubicBezTo>
                  <a:pt x="75" y="0"/>
                  <a:pt x="86" y="0"/>
                  <a:pt x="97" y="2"/>
                </a:cubicBezTo>
                <a:cubicBezTo>
                  <a:pt x="108" y="4"/>
                  <a:pt x="119" y="8"/>
                  <a:pt x="130" y="14"/>
                </a:cubicBezTo>
                <a:cubicBezTo>
                  <a:pt x="140" y="20"/>
                  <a:pt x="149" y="28"/>
                  <a:pt x="156" y="37"/>
                </a:cubicBezTo>
                <a:cubicBezTo>
                  <a:pt x="163" y="46"/>
                  <a:pt x="168" y="56"/>
                  <a:pt x="171" y="66"/>
                </a:cubicBezTo>
                <a:cubicBezTo>
                  <a:pt x="174" y="77"/>
                  <a:pt x="175" y="88"/>
                  <a:pt x="174" y="98"/>
                </a:cubicBezTo>
                <a:cubicBezTo>
                  <a:pt x="173" y="109"/>
                  <a:pt x="169" y="120"/>
                  <a:pt x="163" y="129"/>
                </a:cubicBezTo>
                <a:cubicBezTo>
                  <a:pt x="157" y="140"/>
                  <a:pt x="157" y="140"/>
                  <a:pt x="157" y="140"/>
                </a:cubicBezTo>
                <a:cubicBezTo>
                  <a:pt x="39" y="70"/>
                  <a:pt x="39" y="70"/>
                  <a:pt x="39" y="70"/>
                </a:cubicBezTo>
                <a:cubicBezTo>
                  <a:pt x="36" y="80"/>
                  <a:pt x="36" y="91"/>
                  <a:pt x="40" y="102"/>
                </a:cubicBezTo>
                <a:cubicBezTo>
                  <a:pt x="44" y="113"/>
                  <a:pt x="51" y="121"/>
                  <a:pt x="62" y="127"/>
                </a:cubicBezTo>
                <a:cubicBezTo>
                  <a:pt x="69" y="132"/>
                  <a:pt x="77" y="135"/>
                  <a:pt x="85" y="136"/>
                </a:cubicBezTo>
                <a:cubicBezTo>
                  <a:pt x="94" y="137"/>
                  <a:pt x="102" y="137"/>
                  <a:pt x="109" y="135"/>
                </a:cubicBezTo>
                <a:lnTo>
                  <a:pt x="126" y="166"/>
                </a:lnTo>
                <a:close/>
                <a:moveTo>
                  <a:pt x="114" y="41"/>
                </a:moveTo>
                <a:cubicBezTo>
                  <a:pt x="103" y="35"/>
                  <a:pt x="92" y="32"/>
                  <a:pt x="81" y="34"/>
                </a:cubicBezTo>
                <a:cubicBezTo>
                  <a:pt x="70" y="35"/>
                  <a:pt x="60" y="40"/>
                  <a:pt x="52" y="48"/>
                </a:cubicBezTo>
                <a:cubicBezTo>
                  <a:pt x="136" y="98"/>
                  <a:pt x="136" y="98"/>
                  <a:pt x="136" y="98"/>
                </a:cubicBezTo>
                <a:cubicBezTo>
                  <a:pt x="138" y="93"/>
                  <a:pt x="138" y="87"/>
                  <a:pt x="138" y="82"/>
                </a:cubicBezTo>
                <a:cubicBezTo>
                  <a:pt x="138" y="76"/>
                  <a:pt x="137" y="71"/>
                  <a:pt x="135" y="66"/>
                </a:cubicBezTo>
                <a:cubicBezTo>
                  <a:pt x="133" y="61"/>
                  <a:pt x="130" y="56"/>
                  <a:pt x="127" y="52"/>
                </a:cubicBezTo>
                <a:cubicBezTo>
                  <a:pt x="123" y="48"/>
                  <a:pt x="119" y="44"/>
                  <a:pt x="114" y="41"/>
                </a:cubicBez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469" name="Freeform 170"/>
          <p:cNvSpPr>
            <a:spLocks/>
          </p:cNvSpPr>
          <p:nvPr/>
        </p:nvSpPr>
        <p:spPr bwMode="auto">
          <a:xfrm>
            <a:off x="5026877" y="2824920"/>
            <a:ext cx="78629" cy="98921"/>
          </a:xfrm>
          <a:custGeom>
            <a:avLst/>
            <a:gdLst>
              <a:gd name="T0" fmla="*/ 50 w 62"/>
              <a:gd name="T1" fmla="*/ 0 h 78"/>
              <a:gd name="T2" fmla="*/ 62 w 62"/>
              <a:gd name="T3" fmla="*/ 7 h 78"/>
              <a:gd name="T4" fmla="*/ 11 w 62"/>
              <a:gd name="T5" fmla="*/ 78 h 78"/>
              <a:gd name="T6" fmla="*/ 0 w 62"/>
              <a:gd name="T7" fmla="*/ 71 h 78"/>
              <a:gd name="T8" fmla="*/ 50 w 62"/>
              <a:gd name="T9" fmla="*/ 0 h 78"/>
            </a:gdLst>
            <a:ahLst/>
            <a:cxnLst>
              <a:cxn ang="0">
                <a:pos x="T0" y="T1"/>
              </a:cxn>
              <a:cxn ang="0">
                <a:pos x="T2" y="T3"/>
              </a:cxn>
              <a:cxn ang="0">
                <a:pos x="T4" y="T5"/>
              </a:cxn>
              <a:cxn ang="0">
                <a:pos x="T6" y="T7"/>
              </a:cxn>
              <a:cxn ang="0">
                <a:pos x="T8" y="T9"/>
              </a:cxn>
            </a:cxnLst>
            <a:rect l="0" t="0" r="r" b="b"/>
            <a:pathLst>
              <a:path w="62" h="78">
                <a:moveTo>
                  <a:pt x="50" y="0"/>
                </a:moveTo>
                <a:lnTo>
                  <a:pt x="62" y="7"/>
                </a:lnTo>
                <a:lnTo>
                  <a:pt x="11" y="78"/>
                </a:lnTo>
                <a:lnTo>
                  <a:pt x="0" y="71"/>
                </a:lnTo>
                <a:lnTo>
                  <a:pt x="50" y="0"/>
                </a:ln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470" name="Freeform 171"/>
          <p:cNvSpPr>
            <a:spLocks/>
          </p:cNvSpPr>
          <p:nvPr/>
        </p:nvSpPr>
        <p:spPr bwMode="auto">
          <a:xfrm>
            <a:off x="5067460" y="2890867"/>
            <a:ext cx="83702" cy="84971"/>
          </a:xfrm>
          <a:custGeom>
            <a:avLst/>
            <a:gdLst>
              <a:gd name="T0" fmla="*/ 83 w 178"/>
              <a:gd name="T1" fmla="*/ 99 h 181"/>
              <a:gd name="T2" fmla="*/ 65 w 178"/>
              <a:gd name="T3" fmla="*/ 76 h 181"/>
              <a:gd name="T4" fmla="*/ 52 w 178"/>
              <a:gd name="T5" fmla="*/ 54 h 181"/>
              <a:gd name="T6" fmla="*/ 49 w 178"/>
              <a:gd name="T7" fmla="*/ 34 h 181"/>
              <a:gd name="T8" fmla="*/ 57 w 178"/>
              <a:gd name="T9" fmla="*/ 15 h 181"/>
              <a:gd name="T10" fmla="*/ 75 w 178"/>
              <a:gd name="T11" fmla="*/ 3 h 181"/>
              <a:gd name="T12" fmla="*/ 97 w 178"/>
              <a:gd name="T13" fmla="*/ 1 h 181"/>
              <a:gd name="T14" fmla="*/ 120 w 178"/>
              <a:gd name="T15" fmla="*/ 10 h 181"/>
              <a:gd name="T16" fmla="*/ 144 w 178"/>
              <a:gd name="T17" fmla="*/ 26 h 181"/>
              <a:gd name="T18" fmla="*/ 163 w 178"/>
              <a:gd name="T19" fmla="*/ 47 h 181"/>
              <a:gd name="T20" fmla="*/ 175 w 178"/>
              <a:gd name="T21" fmla="*/ 68 h 181"/>
              <a:gd name="T22" fmla="*/ 177 w 178"/>
              <a:gd name="T23" fmla="*/ 90 h 181"/>
              <a:gd name="T24" fmla="*/ 168 w 178"/>
              <a:gd name="T25" fmla="*/ 110 h 181"/>
              <a:gd name="T26" fmla="*/ 139 w 178"/>
              <a:gd name="T27" fmla="*/ 85 h 181"/>
              <a:gd name="T28" fmla="*/ 142 w 178"/>
              <a:gd name="T29" fmla="*/ 69 h 181"/>
              <a:gd name="T30" fmla="*/ 127 w 178"/>
              <a:gd name="T31" fmla="*/ 49 h 181"/>
              <a:gd name="T32" fmla="*/ 103 w 178"/>
              <a:gd name="T33" fmla="*/ 35 h 181"/>
              <a:gd name="T34" fmla="*/ 86 w 178"/>
              <a:gd name="T35" fmla="*/ 39 h 181"/>
              <a:gd name="T36" fmla="*/ 84 w 178"/>
              <a:gd name="T37" fmla="*/ 47 h 181"/>
              <a:gd name="T38" fmla="*/ 87 w 178"/>
              <a:gd name="T39" fmla="*/ 55 h 181"/>
              <a:gd name="T40" fmla="*/ 94 w 178"/>
              <a:gd name="T41" fmla="*/ 65 h 181"/>
              <a:gd name="T42" fmla="*/ 104 w 178"/>
              <a:gd name="T43" fmla="*/ 76 h 181"/>
              <a:gd name="T44" fmla="*/ 123 w 178"/>
              <a:gd name="T45" fmla="*/ 101 h 181"/>
              <a:gd name="T46" fmla="*/ 136 w 178"/>
              <a:gd name="T47" fmla="*/ 125 h 181"/>
              <a:gd name="T48" fmla="*/ 140 w 178"/>
              <a:gd name="T49" fmla="*/ 146 h 181"/>
              <a:gd name="T50" fmla="*/ 132 w 178"/>
              <a:gd name="T51" fmla="*/ 166 h 181"/>
              <a:gd name="T52" fmla="*/ 113 w 178"/>
              <a:gd name="T53" fmla="*/ 178 h 181"/>
              <a:gd name="T54" fmla="*/ 90 w 178"/>
              <a:gd name="T55" fmla="*/ 179 h 181"/>
              <a:gd name="T56" fmla="*/ 64 w 178"/>
              <a:gd name="T57" fmla="*/ 170 h 181"/>
              <a:gd name="T58" fmla="*/ 39 w 178"/>
              <a:gd name="T59" fmla="*/ 152 h 181"/>
              <a:gd name="T60" fmla="*/ 17 w 178"/>
              <a:gd name="T61" fmla="*/ 129 h 181"/>
              <a:gd name="T62" fmla="*/ 3 w 178"/>
              <a:gd name="T63" fmla="*/ 105 h 181"/>
              <a:gd name="T64" fmla="*/ 1 w 178"/>
              <a:gd name="T65" fmla="*/ 82 h 181"/>
              <a:gd name="T66" fmla="*/ 10 w 178"/>
              <a:gd name="T67" fmla="*/ 62 h 181"/>
              <a:gd name="T68" fmla="*/ 39 w 178"/>
              <a:gd name="T69" fmla="*/ 86 h 181"/>
              <a:gd name="T70" fmla="*/ 36 w 178"/>
              <a:gd name="T71" fmla="*/ 95 h 181"/>
              <a:gd name="T72" fmla="*/ 38 w 178"/>
              <a:gd name="T73" fmla="*/ 106 h 181"/>
              <a:gd name="T74" fmla="*/ 46 w 178"/>
              <a:gd name="T75" fmla="*/ 118 h 181"/>
              <a:gd name="T76" fmla="*/ 57 w 178"/>
              <a:gd name="T77" fmla="*/ 130 h 181"/>
              <a:gd name="T78" fmla="*/ 70 w 178"/>
              <a:gd name="T79" fmla="*/ 140 h 181"/>
              <a:gd name="T80" fmla="*/ 83 w 178"/>
              <a:gd name="T81" fmla="*/ 145 h 181"/>
              <a:gd name="T82" fmla="*/ 95 w 178"/>
              <a:gd name="T83" fmla="*/ 146 h 181"/>
              <a:gd name="T84" fmla="*/ 103 w 178"/>
              <a:gd name="T85" fmla="*/ 141 h 181"/>
              <a:gd name="T86" fmla="*/ 105 w 178"/>
              <a:gd name="T87" fmla="*/ 134 h 181"/>
              <a:gd name="T88" fmla="*/ 101 w 178"/>
              <a:gd name="T89" fmla="*/ 124 h 181"/>
              <a:gd name="T90" fmla="*/ 94 w 178"/>
              <a:gd name="T91" fmla="*/ 112 h 181"/>
              <a:gd name="T92" fmla="*/ 83 w 178"/>
              <a:gd name="T93" fmla="*/ 99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8" h="181">
                <a:moveTo>
                  <a:pt x="83" y="99"/>
                </a:moveTo>
                <a:cubicBezTo>
                  <a:pt x="76" y="91"/>
                  <a:pt x="70" y="84"/>
                  <a:pt x="65" y="76"/>
                </a:cubicBezTo>
                <a:cubicBezTo>
                  <a:pt x="59" y="68"/>
                  <a:pt x="55" y="61"/>
                  <a:pt x="52" y="54"/>
                </a:cubicBezTo>
                <a:cubicBezTo>
                  <a:pt x="49" y="47"/>
                  <a:pt x="48" y="40"/>
                  <a:pt x="49" y="34"/>
                </a:cubicBezTo>
                <a:cubicBezTo>
                  <a:pt x="49" y="27"/>
                  <a:pt x="52" y="21"/>
                  <a:pt x="57" y="15"/>
                </a:cubicBezTo>
                <a:cubicBezTo>
                  <a:pt x="63" y="9"/>
                  <a:pt x="69" y="4"/>
                  <a:pt x="75" y="3"/>
                </a:cubicBezTo>
                <a:cubicBezTo>
                  <a:pt x="82" y="1"/>
                  <a:pt x="89" y="0"/>
                  <a:pt x="97" y="1"/>
                </a:cubicBezTo>
                <a:cubicBezTo>
                  <a:pt x="104" y="3"/>
                  <a:pt x="112" y="5"/>
                  <a:pt x="120" y="10"/>
                </a:cubicBezTo>
                <a:cubicBezTo>
                  <a:pt x="128" y="14"/>
                  <a:pt x="136" y="20"/>
                  <a:pt x="144" y="26"/>
                </a:cubicBezTo>
                <a:cubicBezTo>
                  <a:pt x="151" y="33"/>
                  <a:pt x="158" y="39"/>
                  <a:pt x="163" y="47"/>
                </a:cubicBezTo>
                <a:cubicBezTo>
                  <a:pt x="169" y="54"/>
                  <a:pt x="173" y="61"/>
                  <a:pt x="175" y="68"/>
                </a:cubicBezTo>
                <a:cubicBezTo>
                  <a:pt x="177" y="76"/>
                  <a:pt x="178" y="83"/>
                  <a:pt x="177" y="90"/>
                </a:cubicBezTo>
                <a:cubicBezTo>
                  <a:pt x="176" y="97"/>
                  <a:pt x="173" y="103"/>
                  <a:pt x="168" y="110"/>
                </a:cubicBezTo>
                <a:cubicBezTo>
                  <a:pt x="139" y="85"/>
                  <a:pt x="139" y="85"/>
                  <a:pt x="139" y="85"/>
                </a:cubicBezTo>
                <a:cubicBezTo>
                  <a:pt x="143" y="80"/>
                  <a:pt x="144" y="75"/>
                  <a:pt x="142" y="69"/>
                </a:cubicBezTo>
                <a:cubicBezTo>
                  <a:pt x="140" y="62"/>
                  <a:pt x="135" y="56"/>
                  <a:pt x="127" y="49"/>
                </a:cubicBezTo>
                <a:cubicBezTo>
                  <a:pt x="119" y="42"/>
                  <a:pt x="111" y="37"/>
                  <a:pt x="103" y="35"/>
                </a:cubicBezTo>
                <a:cubicBezTo>
                  <a:pt x="96" y="33"/>
                  <a:pt x="90" y="35"/>
                  <a:pt x="86" y="39"/>
                </a:cubicBezTo>
                <a:cubicBezTo>
                  <a:pt x="84" y="41"/>
                  <a:pt x="83" y="44"/>
                  <a:pt x="84" y="47"/>
                </a:cubicBezTo>
                <a:cubicBezTo>
                  <a:pt x="84" y="49"/>
                  <a:pt x="85" y="52"/>
                  <a:pt x="87" y="55"/>
                </a:cubicBezTo>
                <a:cubicBezTo>
                  <a:pt x="89" y="58"/>
                  <a:pt x="91" y="61"/>
                  <a:pt x="94" y="65"/>
                </a:cubicBezTo>
                <a:cubicBezTo>
                  <a:pt x="97" y="68"/>
                  <a:pt x="100" y="72"/>
                  <a:pt x="104" y="76"/>
                </a:cubicBezTo>
                <a:cubicBezTo>
                  <a:pt x="111" y="84"/>
                  <a:pt x="117" y="93"/>
                  <a:pt x="123" y="101"/>
                </a:cubicBezTo>
                <a:cubicBezTo>
                  <a:pt x="129" y="109"/>
                  <a:pt x="133" y="117"/>
                  <a:pt x="136" y="125"/>
                </a:cubicBezTo>
                <a:cubicBezTo>
                  <a:pt x="139" y="132"/>
                  <a:pt x="141" y="140"/>
                  <a:pt x="140" y="146"/>
                </a:cubicBezTo>
                <a:cubicBezTo>
                  <a:pt x="140" y="153"/>
                  <a:pt x="137" y="160"/>
                  <a:pt x="132" y="166"/>
                </a:cubicBezTo>
                <a:cubicBezTo>
                  <a:pt x="126" y="172"/>
                  <a:pt x="120" y="176"/>
                  <a:pt x="113" y="178"/>
                </a:cubicBezTo>
                <a:cubicBezTo>
                  <a:pt x="106" y="180"/>
                  <a:pt x="98" y="181"/>
                  <a:pt x="90" y="179"/>
                </a:cubicBezTo>
                <a:cubicBezTo>
                  <a:pt x="81" y="178"/>
                  <a:pt x="73" y="174"/>
                  <a:pt x="64" y="170"/>
                </a:cubicBezTo>
                <a:cubicBezTo>
                  <a:pt x="56" y="165"/>
                  <a:pt x="47" y="159"/>
                  <a:pt x="39" y="152"/>
                </a:cubicBezTo>
                <a:cubicBezTo>
                  <a:pt x="30" y="144"/>
                  <a:pt x="23" y="137"/>
                  <a:pt x="17" y="129"/>
                </a:cubicBezTo>
                <a:cubicBezTo>
                  <a:pt x="11" y="121"/>
                  <a:pt x="6" y="113"/>
                  <a:pt x="3" y="105"/>
                </a:cubicBezTo>
                <a:cubicBezTo>
                  <a:pt x="1" y="98"/>
                  <a:pt x="0" y="90"/>
                  <a:pt x="1" y="82"/>
                </a:cubicBezTo>
                <a:cubicBezTo>
                  <a:pt x="2" y="75"/>
                  <a:pt x="5" y="68"/>
                  <a:pt x="10" y="62"/>
                </a:cubicBezTo>
                <a:cubicBezTo>
                  <a:pt x="39" y="86"/>
                  <a:pt x="39" y="86"/>
                  <a:pt x="39" y="86"/>
                </a:cubicBezTo>
                <a:cubicBezTo>
                  <a:pt x="37" y="89"/>
                  <a:pt x="36" y="92"/>
                  <a:pt x="36" y="95"/>
                </a:cubicBezTo>
                <a:cubicBezTo>
                  <a:pt x="35" y="99"/>
                  <a:pt x="36" y="102"/>
                  <a:pt x="38" y="106"/>
                </a:cubicBezTo>
                <a:cubicBezTo>
                  <a:pt x="40" y="110"/>
                  <a:pt x="42" y="114"/>
                  <a:pt x="46" y="118"/>
                </a:cubicBezTo>
                <a:cubicBezTo>
                  <a:pt x="49" y="122"/>
                  <a:pt x="53" y="126"/>
                  <a:pt x="57" y="130"/>
                </a:cubicBezTo>
                <a:cubicBezTo>
                  <a:pt x="61" y="134"/>
                  <a:pt x="66" y="137"/>
                  <a:pt x="70" y="140"/>
                </a:cubicBezTo>
                <a:cubicBezTo>
                  <a:pt x="75" y="142"/>
                  <a:pt x="79" y="144"/>
                  <a:pt x="83" y="145"/>
                </a:cubicBezTo>
                <a:cubicBezTo>
                  <a:pt x="88" y="146"/>
                  <a:pt x="91" y="147"/>
                  <a:pt x="95" y="146"/>
                </a:cubicBezTo>
                <a:cubicBezTo>
                  <a:pt x="98" y="145"/>
                  <a:pt x="101" y="144"/>
                  <a:pt x="103" y="141"/>
                </a:cubicBezTo>
                <a:cubicBezTo>
                  <a:pt x="105" y="139"/>
                  <a:pt x="106" y="137"/>
                  <a:pt x="105" y="134"/>
                </a:cubicBezTo>
                <a:cubicBezTo>
                  <a:pt x="105" y="131"/>
                  <a:pt x="104" y="128"/>
                  <a:pt x="101" y="124"/>
                </a:cubicBezTo>
                <a:cubicBezTo>
                  <a:pt x="99" y="120"/>
                  <a:pt x="97" y="117"/>
                  <a:pt x="94" y="112"/>
                </a:cubicBezTo>
                <a:cubicBezTo>
                  <a:pt x="90" y="108"/>
                  <a:pt x="87" y="104"/>
                  <a:pt x="83" y="99"/>
                </a:cubicBez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endParaRPr lang="en-US"/>
          </a:p>
        </p:txBody>
      </p:sp>
      <p:grpSp>
        <p:nvGrpSpPr>
          <p:cNvPr id="7703" name="Group 7702"/>
          <p:cNvGrpSpPr/>
          <p:nvPr/>
        </p:nvGrpSpPr>
        <p:grpSpPr>
          <a:xfrm>
            <a:off x="4794130" y="1860748"/>
            <a:ext cx="358905" cy="460363"/>
            <a:chOff x="5222183" y="2051307"/>
            <a:chExt cx="358905" cy="460363"/>
          </a:xfrm>
          <a:solidFill>
            <a:schemeClr val="accent6"/>
          </a:solidFill>
        </p:grpSpPr>
        <p:sp>
          <p:nvSpPr>
            <p:cNvPr id="7267" name="Freeform 369"/>
            <p:cNvSpPr>
              <a:spLocks/>
            </p:cNvSpPr>
            <p:nvPr/>
          </p:nvSpPr>
          <p:spPr bwMode="auto">
            <a:xfrm>
              <a:off x="5388319" y="2313828"/>
              <a:ext cx="34242" cy="197842"/>
            </a:xfrm>
            <a:custGeom>
              <a:avLst/>
              <a:gdLst>
                <a:gd name="T0" fmla="*/ 67 w 74"/>
                <a:gd name="T1" fmla="*/ 0 h 422"/>
                <a:gd name="T2" fmla="*/ 69 w 74"/>
                <a:gd name="T3" fmla="*/ 19 h 422"/>
                <a:gd name="T4" fmla="*/ 72 w 74"/>
                <a:gd name="T5" fmla="*/ 70 h 422"/>
                <a:gd name="T6" fmla="*/ 73 w 74"/>
                <a:gd name="T7" fmla="*/ 142 h 422"/>
                <a:gd name="T8" fmla="*/ 69 w 74"/>
                <a:gd name="T9" fmla="*/ 224 h 422"/>
                <a:gd name="T10" fmla="*/ 65 w 74"/>
                <a:gd name="T11" fmla="*/ 265 h 422"/>
                <a:gd name="T12" fmla="*/ 59 w 74"/>
                <a:gd name="T13" fmla="*/ 305 h 422"/>
                <a:gd name="T14" fmla="*/ 44 w 74"/>
                <a:gd name="T15" fmla="*/ 376 h 422"/>
                <a:gd name="T16" fmla="*/ 35 w 74"/>
                <a:gd name="T17" fmla="*/ 403 h 422"/>
                <a:gd name="T18" fmla="*/ 30 w 74"/>
                <a:gd name="T19" fmla="*/ 415 h 422"/>
                <a:gd name="T20" fmla="*/ 20 w 74"/>
                <a:gd name="T21" fmla="*/ 422 h 422"/>
                <a:gd name="T22" fmla="*/ 5 w 74"/>
                <a:gd name="T23" fmla="*/ 420 h 422"/>
                <a:gd name="T24" fmla="*/ 0 w 74"/>
                <a:gd name="T25" fmla="*/ 420 h 422"/>
                <a:gd name="T26" fmla="*/ 5 w 74"/>
                <a:gd name="T27" fmla="*/ 419 h 422"/>
                <a:gd name="T28" fmla="*/ 19 w 74"/>
                <a:gd name="T29" fmla="*/ 417 h 422"/>
                <a:gd name="T30" fmla="*/ 24 w 74"/>
                <a:gd name="T31" fmla="*/ 412 h 422"/>
                <a:gd name="T32" fmla="*/ 26 w 74"/>
                <a:gd name="T33" fmla="*/ 401 h 422"/>
                <a:gd name="T34" fmla="*/ 31 w 74"/>
                <a:gd name="T35" fmla="*/ 373 h 422"/>
                <a:gd name="T36" fmla="*/ 35 w 74"/>
                <a:gd name="T37" fmla="*/ 340 h 422"/>
                <a:gd name="T38" fmla="*/ 39 w 74"/>
                <a:gd name="T39" fmla="*/ 303 h 422"/>
                <a:gd name="T40" fmla="*/ 46 w 74"/>
                <a:gd name="T41" fmla="*/ 222 h 422"/>
                <a:gd name="T42" fmla="*/ 49 w 74"/>
                <a:gd name="T43" fmla="*/ 181 h 422"/>
                <a:gd name="T44" fmla="*/ 53 w 74"/>
                <a:gd name="T45" fmla="*/ 141 h 422"/>
                <a:gd name="T46" fmla="*/ 56 w 74"/>
                <a:gd name="T47" fmla="*/ 103 h 422"/>
                <a:gd name="T48" fmla="*/ 59 w 74"/>
                <a:gd name="T49" fmla="*/ 70 h 422"/>
                <a:gd name="T50" fmla="*/ 65 w 74"/>
                <a:gd name="T51" fmla="*/ 19 h 422"/>
                <a:gd name="T52" fmla="*/ 67 w 74"/>
                <a:gd name="T53" fmla="*/ 0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4" h="422">
                  <a:moveTo>
                    <a:pt x="67" y="0"/>
                  </a:moveTo>
                  <a:cubicBezTo>
                    <a:pt x="67" y="0"/>
                    <a:pt x="68" y="7"/>
                    <a:pt x="69" y="19"/>
                  </a:cubicBezTo>
                  <a:cubicBezTo>
                    <a:pt x="70" y="32"/>
                    <a:pt x="72" y="49"/>
                    <a:pt x="72" y="70"/>
                  </a:cubicBezTo>
                  <a:cubicBezTo>
                    <a:pt x="73" y="91"/>
                    <a:pt x="74" y="115"/>
                    <a:pt x="73" y="142"/>
                  </a:cubicBezTo>
                  <a:cubicBezTo>
                    <a:pt x="73" y="168"/>
                    <a:pt x="71" y="196"/>
                    <a:pt x="69" y="224"/>
                  </a:cubicBezTo>
                  <a:cubicBezTo>
                    <a:pt x="68" y="238"/>
                    <a:pt x="67" y="252"/>
                    <a:pt x="65" y="265"/>
                  </a:cubicBezTo>
                  <a:cubicBezTo>
                    <a:pt x="64" y="279"/>
                    <a:pt x="61" y="292"/>
                    <a:pt x="59" y="305"/>
                  </a:cubicBezTo>
                  <a:cubicBezTo>
                    <a:pt x="55" y="331"/>
                    <a:pt x="50" y="356"/>
                    <a:pt x="44" y="376"/>
                  </a:cubicBezTo>
                  <a:cubicBezTo>
                    <a:pt x="41" y="386"/>
                    <a:pt x="38" y="395"/>
                    <a:pt x="35" y="403"/>
                  </a:cubicBezTo>
                  <a:cubicBezTo>
                    <a:pt x="33" y="408"/>
                    <a:pt x="32" y="411"/>
                    <a:pt x="30" y="415"/>
                  </a:cubicBezTo>
                  <a:cubicBezTo>
                    <a:pt x="27" y="419"/>
                    <a:pt x="23" y="421"/>
                    <a:pt x="20" y="422"/>
                  </a:cubicBezTo>
                  <a:cubicBezTo>
                    <a:pt x="13" y="422"/>
                    <a:pt x="9" y="420"/>
                    <a:pt x="5" y="420"/>
                  </a:cubicBezTo>
                  <a:cubicBezTo>
                    <a:pt x="2" y="420"/>
                    <a:pt x="0" y="420"/>
                    <a:pt x="0" y="420"/>
                  </a:cubicBezTo>
                  <a:cubicBezTo>
                    <a:pt x="0" y="420"/>
                    <a:pt x="2" y="419"/>
                    <a:pt x="5" y="419"/>
                  </a:cubicBezTo>
                  <a:cubicBezTo>
                    <a:pt x="8" y="418"/>
                    <a:pt x="14" y="418"/>
                    <a:pt x="19" y="417"/>
                  </a:cubicBezTo>
                  <a:cubicBezTo>
                    <a:pt x="21" y="416"/>
                    <a:pt x="23" y="414"/>
                    <a:pt x="24" y="412"/>
                  </a:cubicBezTo>
                  <a:cubicBezTo>
                    <a:pt x="25" y="409"/>
                    <a:pt x="26" y="405"/>
                    <a:pt x="26" y="401"/>
                  </a:cubicBezTo>
                  <a:cubicBezTo>
                    <a:pt x="28" y="393"/>
                    <a:pt x="29" y="383"/>
                    <a:pt x="31" y="373"/>
                  </a:cubicBezTo>
                  <a:cubicBezTo>
                    <a:pt x="32" y="363"/>
                    <a:pt x="34" y="352"/>
                    <a:pt x="35" y="340"/>
                  </a:cubicBezTo>
                  <a:cubicBezTo>
                    <a:pt x="36" y="328"/>
                    <a:pt x="38" y="316"/>
                    <a:pt x="39" y="303"/>
                  </a:cubicBezTo>
                  <a:cubicBezTo>
                    <a:pt x="41" y="277"/>
                    <a:pt x="44" y="249"/>
                    <a:pt x="46" y="222"/>
                  </a:cubicBezTo>
                  <a:cubicBezTo>
                    <a:pt x="47" y="208"/>
                    <a:pt x="48" y="194"/>
                    <a:pt x="49" y="181"/>
                  </a:cubicBezTo>
                  <a:cubicBezTo>
                    <a:pt x="50" y="167"/>
                    <a:pt x="52" y="154"/>
                    <a:pt x="53" y="141"/>
                  </a:cubicBezTo>
                  <a:cubicBezTo>
                    <a:pt x="54" y="128"/>
                    <a:pt x="55" y="115"/>
                    <a:pt x="56" y="103"/>
                  </a:cubicBezTo>
                  <a:cubicBezTo>
                    <a:pt x="57" y="91"/>
                    <a:pt x="58" y="80"/>
                    <a:pt x="59" y="70"/>
                  </a:cubicBezTo>
                  <a:cubicBezTo>
                    <a:pt x="61" y="49"/>
                    <a:pt x="63" y="31"/>
                    <a:pt x="65" y="19"/>
                  </a:cubicBezTo>
                  <a:cubicBezTo>
                    <a:pt x="66" y="7"/>
                    <a:pt x="67" y="0"/>
                    <a:pt x="67"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68" name="Freeform 370"/>
            <p:cNvSpPr>
              <a:spLocks/>
            </p:cNvSpPr>
            <p:nvPr/>
          </p:nvSpPr>
          <p:spPr bwMode="auto">
            <a:xfrm>
              <a:off x="5275448" y="2331583"/>
              <a:ext cx="103994" cy="11414"/>
            </a:xfrm>
            <a:custGeom>
              <a:avLst/>
              <a:gdLst>
                <a:gd name="T0" fmla="*/ 0 w 224"/>
                <a:gd name="T1" fmla="*/ 12 h 24"/>
                <a:gd name="T2" fmla="*/ 35 w 224"/>
                <a:gd name="T3" fmla="*/ 5 h 24"/>
                <a:gd name="T4" fmla="*/ 71 w 224"/>
                <a:gd name="T5" fmla="*/ 2 h 24"/>
                <a:gd name="T6" fmla="*/ 112 w 224"/>
                <a:gd name="T7" fmla="*/ 0 h 24"/>
                <a:gd name="T8" fmla="*/ 153 w 224"/>
                <a:gd name="T9" fmla="*/ 2 h 24"/>
                <a:gd name="T10" fmla="*/ 189 w 224"/>
                <a:gd name="T11" fmla="*/ 5 h 24"/>
                <a:gd name="T12" fmla="*/ 224 w 224"/>
                <a:gd name="T13" fmla="*/ 12 h 24"/>
                <a:gd name="T14" fmla="*/ 189 w 224"/>
                <a:gd name="T15" fmla="*/ 19 h 24"/>
                <a:gd name="T16" fmla="*/ 153 w 224"/>
                <a:gd name="T17" fmla="*/ 22 h 24"/>
                <a:gd name="T18" fmla="*/ 112 w 224"/>
                <a:gd name="T19" fmla="*/ 24 h 24"/>
                <a:gd name="T20" fmla="*/ 71 w 224"/>
                <a:gd name="T21" fmla="*/ 22 h 24"/>
                <a:gd name="T22" fmla="*/ 35 w 224"/>
                <a:gd name="T23" fmla="*/ 19 h 24"/>
                <a:gd name="T24" fmla="*/ 0 w 224"/>
                <a:gd name="T25"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4" h="24">
                  <a:moveTo>
                    <a:pt x="0" y="12"/>
                  </a:moveTo>
                  <a:cubicBezTo>
                    <a:pt x="0" y="12"/>
                    <a:pt x="14" y="8"/>
                    <a:pt x="35" y="5"/>
                  </a:cubicBezTo>
                  <a:cubicBezTo>
                    <a:pt x="46" y="4"/>
                    <a:pt x="58" y="3"/>
                    <a:pt x="71" y="2"/>
                  </a:cubicBezTo>
                  <a:cubicBezTo>
                    <a:pt x="84" y="1"/>
                    <a:pt x="98" y="0"/>
                    <a:pt x="112" y="0"/>
                  </a:cubicBezTo>
                  <a:cubicBezTo>
                    <a:pt x="126" y="0"/>
                    <a:pt x="140" y="1"/>
                    <a:pt x="153" y="2"/>
                  </a:cubicBezTo>
                  <a:cubicBezTo>
                    <a:pt x="166" y="3"/>
                    <a:pt x="178" y="4"/>
                    <a:pt x="189" y="5"/>
                  </a:cubicBezTo>
                  <a:cubicBezTo>
                    <a:pt x="210" y="8"/>
                    <a:pt x="224" y="12"/>
                    <a:pt x="224" y="12"/>
                  </a:cubicBezTo>
                  <a:cubicBezTo>
                    <a:pt x="224" y="12"/>
                    <a:pt x="210" y="16"/>
                    <a:pt x="189" y="19"/>
                  </a:cubicBezTo>
                  <a:cubicBezTo>
                    <a:pt x="178" y="20"/>
                    <a:pt x="166" y="22"/>
                    <a:pt x="153" y="22"/>
                  </a:cubicBezTo>
                  <a:cubicBezTo>
                    <a:pt x="140" y="23"/>
                    <a:pt x="126" y="24"/>
                    <a:pt x="112" y="24"/>
                  </a:cubicBezTo>
                  <a:cubicBezTo>
                    <a:pt x="98" y="24"/>
                    <a:pt x="84" y="23"/>
                    <a:pt x="71" y="22"/>
                  </a:cubicBezTo>
                  <a:cubicBezTo>
                    <a:pt x="58" y="22"/>
                    <a:pt x="46" y="20"/>
                    <a:pt x="35" y="19"/>
                  </a:cubicBezTo>
                  <a:cubicBezTo>
                    <a:pt x="14" y="16"/>
                    <a:pt x="0" y="12"/>
                    <a:pt x="0" y="1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69" name="Freeform 371"/>
            <p:cNvSpPr>
              <a:spLocks/>
            </p:cNvSpPr>
            <p:nvPr/>
          </p:nvSpPr>
          <p:spPr bwMode="auto">
            <a:xfrm>
              <a:off x="5477094" y="2166715"/>
              <a:ext cx="63411" cy="60874"/>
            </a:xfrm>
            <a:custGeom>
              <a:avLst/>
              <a:gdLst>
                <a:gd name="T0" fmla="*/ 74 w 137"/>
                <a:gd name="T1" fmla="*/ 129 h 131"/>
                <a:gd name="T2" fmla="*/ 70 w 137"/>
                <a:gd name="T3" fmla="*/ 130 h 131"/>
                <a:gd name="T4" fmla="*/ 59 w 137"/>
                <a:gd name="T5" fmla="*/ 131 h 131"/>
                <a:gd name="T6" fmla="*/ 41 w 137"/>
                <a:gd name="T7" fmla="*/ 127 h 131"/>
                <a:gd name="T8" fmla="*/ 20 w 137"/>
                <a:gd name="T9" fmla="*/ 114 h 131"/>
                <a:gd name="T10" fmla="*/ 4 w 137"/>
                <a:gd name="T11" fmla="*/ 88 h 131"/>
                <a:gd name="T12" fmla="*/ 1 w 137"/>
                <a:gd name="T13" fmla="*/ 71 h 131"/>
                <a:gd name="T14" fmla="*/ 1 w 137"/>
                <a:gd name="T15" fmla="*/ 63 h 131"/>
                <a:gd name="T16" fmla="*/ 2 w 137"/>
                <a:gd name="T17" fmla="*/ 53 h 131"/>
                <a:gd name="T18" fmla="*/ 20 w 137"/>
                <a:gd name="T19" fmla="*/ 20 h 131"/>
                <a:gd name="T20" fmla="*/ 54 w 137"/>
                <a:gd name="T21" fmla="*/ 1 h 131"/>
                <a:gd name="T22" fmla="*/ 74 w 137"/>
                <a:gd name="T23" fmla="*/ 0 h 131"/>
                <a:gd name="T24" fmla="*/ 84 w 137"/>
                <a:gd name="T25" fmla="*/ 2 h 131"/>
                <a:gd name="T26" fmla="*/ 93 w 137"/>
                <a:gd name="T27" fmla="*/ 4 h 131"/>
                <a:gd name="T28" fmla="*/ 123 w 137"/>
                <a:gd name="T29" fmla="*/ 27 h 131"/>
                <a:gd name="T30" fmla="*/ 136 w 137"/>
                <a:gd name="T31" fmla="*/ 59 h 131"/>
                <a:gd name="T32" fmla="*/ 137 w 137"/>
                <a:gd name="T33" fmla="*/ 67 h 131"/>
                <a:gd name="T34" fmla="*/ 136 w 137"/>
                <a:gd name="T35" fmla="*/ 72 h 131"/>
                <a:gd name="T36" fmla="*/ 136 w 137"/>
                <a:gd name="T37" fmla="*/ 75 h 131"/>
                <a:gd name="T38" fmla="*/ 132 w 137"/>
                <a:gd name="T39" fmla="*/ 89 h 131"/>
                <a:gd name="T40" fmla="*/ 119 w 137"/>
                <a:gd name="T41" fmla="*/ 110 h 131"/>
                <a:gd name="T42" fmla="*/ 104 w 137"/>
                <a:gd name="T43" fmla="*/ 121 h 131"/>
                <a:gd name="T44" fmla="*/ 93 w 137"/>
                <a:gd name="T45" fmla="*/ 125 h 131"/>
                <a:gd name="T46" fmla="*/ 89 w 137"/>
                <a:gd name="T47" fmla="*/ 126 h 131"/>
                <a:gd name="T48" fmla="*/ 92 w 137"/>
                <a:gd name="T49" fmla="*/ 124 h 131"/>
                <a:gd name="T50" fmla="*/ 101 w 137"/>
                <a:gd name="T51" fmla="*/ 117 h 131"/>
                <a:gd name="T52" fmla="*/ 119 w 137"/>
                <a:gd name="T53" fmla="*/ 85 h 131"/>
                <a:gd name="T54" fmla="*/ 120 w 137"/>
                <a:gd name="T55" fmla="*/ 74 h 131"/>
                <a:gd name="T56" fmla="*/ 120 w 137"/>
                <a:gd name="T57" fmla="*/ 71 h 131"/>
                <a:gd name="T58" fmla="*/ 120 w 137"/>
                <a:gd name="T59" fmla="*/ 68 h 131"/>
                <a:gd name="T60" fmla="*/ 119 w 137"/>
                <a:gd name="T61" fmla="*/ 62 h 131"/>
                <a:gd name="T62" fmla="*/ 107 w 137"/>
                <a:gd name="T63" fmla="*/ 40 h 131"/>
                <a:gd name="T64" fmla="*/ 86 w 137"/>
                <a:gd name="T65" fmla="*/ 26 h 131"/>
                <a:gd name="T66" fmla="*/ 79 w 137"/>
                <a:gd name="T67" fmla="*/ 24 h 131"/>
                <a:gd name="T68" fmla="*/ 73 w 137"/>
                <a:gd name="T69" fmla="*/ 23 h 131"/>
                <a:gd name="T70" fmla="*/ 59 w 137"/>
                <a:gd name="T71" fmla="*/ 24 h 131"/>
                <a:gd name="T72" fmla="*/ 36 w 137"/>
                <a:gd name="T73" fmla="*/ 36 h 131"/>
                <a:gd name="T74" fmla="*/ 22 w 137"/>
                <a:gd name="T75" fmla="*/ 58 h 131"/>
                <a:gd name="T76" fmla="*/ 21 w 137"/>
                <a:gd name="T77" fmla="*/ 64 h 131"/>
                <a:gd name="T78" fmla="*/ 20 w 137"/>
                <a:gd name="T79" fmla="*/ 71 h 131"/>
                <a:gd name="T80" fmla="*/ 21 w 137"/>
                <a:gd name="T81" fmla="*/ 83 h 131"/>
                <a:gd name="T82" fmla="*/ 30 w 137"/>
                <a:gd name="T83" fmla="*/ 105 h 131"/>
                <a:gd name="T84" fmla="*/ 60 w 137"/>
                <a:gd name="T85" fmla="*/ 126 h 131"/>
                <a:gd name="T86" fmla="*/ 70 w 137"/>
                <a:gd name="T87" fmla="*/ 129 h 131"/>
                <a:gd name="T88" fmla="*/ 74 w 137"/>
                <a:gd name="T89" fmla="*/ 129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7" h="131">
                  <a:moveTo>
                    <a:pt x="74" y="129"/>
                  </a:moveTo>
                  <a:cubicBezTo>
                    <a:pt x="74" y="129"/>
                    <a:pt x="73" y="130"/>
                    <a:pt x="70" y="130"/>
                  </a:cubicBezTo>
                  <a:cubicBezTo>
                    <a:pt x="68" y="130"/>
                    <a:pt x="64" y="131"/>
                    <a:pt x="59" y="131"/>
                  </a:cubicBezTo>
                  <a:cubicBezTo>
                    <a:pt x="54" y="131"/>
                    <a:pt x="47" y="130"/>
                    <a:pt x="41" y="127"/>
                  </a:cubicBezTo>
                  <a:cubicBezTo>
                    <a:pt x="34" y="124"/>
                    <a:pt x="26" y="120"/>
                    <a:pt x="20" y="114"/>
                  </a:cubicBezTo>
                  <a:cubicBezTo>
                    <a:pt x="13" y="107"/>
                    <a:pt x="7" y="98"/>
                    <a:pt x="4" y="88"/>
                  </a:cubicBezTo>
                  <a:cubicBezTo>
                    <a:pt x="2" y="83"/>
                    <a:pt x="1" y="77"/>
                    <a:pt x="1" y="71"/>
                  </a:cubicBezTo>
                  <a:cubicBezTo>
                    <a:pt x="1" y="67"/>
                    <a:pt x="0" y="66"/>
                    <a:pt x="1" y="63"/>
                  </a:cubicBezTo>
                  <a:cubicBezTo>
                    <a:pt x="1" y="60"/>
                    <a:pt x="1" y="56"/>
                    <a:pt x="2" y="53"/>
                  </a:cubicBezTo>
                  <a:cubicBezTo>
                    <a:pt x="5" y="41"/>
                    <a:pt x="11" y="29"/>
                    <a:pt x="20" y="20"/>
                  </a:cubicBezTo>
                  <a:cubicBezTo>
                    <a:pt x="29" y="11"/>
                    <a:pt x="41" y="4"/>
                    <a:pt x="54" y="1"/>
                  </a:cubicBezTo>
                  <a:cubicBezTo>
                    <a:pt x="61" y="0"/>
                    <a:pt x="68" y="0"/>
                    <a:pt x="74" y="0"/>
                  </a:cubicBezTo>
                  <a:cubicBezTo>
                    <a:pt x="76" y="0"/>
                    <a:pt x="81" y="1"/>
                    <a:pt x="84" y="2"/>
                  </a:cubicBezTo>
                  <a:cubicBezTo>
                    <a:pt x="87" y="2"/>
                    <a:pt x="90" y="3"/>
                    <a:pt x="93" y="4"/>
                  </a:cubicBezTo>
                  <a:cubicBezTo>
                    <a:pt x="106" y="9"/>
                    <a:pt x="116" y="17"/>
                    <a:pt x="123" y="27"/>
                  </a:cubicBezTo>
                  <a:cubicBezTo>
                    <a:pt x="131" y="37"/>
                    <a:pt x="135" y="48"/>
                    <a:pt x="136" y="59"/>
                  </a:cubicBezTo>
                  <a:cubicBezTo>
                    <a:pt x="136" y="62"/>
                    <a:pt x="137" y="65"/>
                    <a:pt x="137" y="67"/>
                  </a:cubicBezTo>
                  <a:cubicBezTo>
                    <a:pt x="136" y="69"/>
                    <a:pt x="137" y="70"/>
                    <a:pt x="136" y="72"/>
                  </a:cubicBezTo>
                  <a:cubicBezTo>
                    <a:pt x="136" y="75"/>
                    <a:pt x="136" y="75"/>
                    <a:pt x="136" y="75"/>
                  </a:cubicBezTo>
                  <a:cubicBezTo>
                    <a:pt x="135" y="80"/>
                    <a:pt x="134" y="85"/>
                    <a:pt x="132" y="89"/>
                  </a:cubicBezTo>
                  <a:cubicBezTo>
                    <a:pt x="129" y="98"/>
                    <a:pt x="124" y="105"/>
                    <a:pt x="119" y="110"/>
                  </a:cubicBezTo>
                  <a:cubicBezTo>
                    <a:pt x="114" y="115"/>
                    <a:pt x="108" y="119"/>
                    <a:pt x="104" y="121"/>
                  </a:cubicBezTo>
                  <a:cubicBezTo>
                    <a:pt x="99" y="124"/>
                    <a:pt x="95" y="125"/>
                    <a:pt x="93" y="125"/>
                  </a:cubicBezTo>
                  <a:cubicBezTo>
                    <a:pt x="90" y="126"/>
                    <a:pt x="89" y="126"/>
                    <a:pt x="89" y="126"/>
                  </a:cubicBezTo>
                  <a:cubicBezTo>
                    <a:pt x="89" y="126"/>
                    <a:pt x="90" y="125"/>
                    <a:pt x="92" y="124"/>
                  </a:cubicBezTo>
                  <a:cubicBezTo>
                    <a:pt x="95" y="123"/>
                    <a:pt x="98" y="120"/>
                    <a:pt x="101" y="117"/>
                  </a:cubicBezTo>
                  <a:cubicBezTo>
                    <a:pt x="108" y="111"/>
                    <a:pt x="116" y="100"/>
                    <a:pt x="119" y="85"/>
                  </a:cubicBezTo>
                  <a:cubicBezTo>
                    <a:pt x="120" y="82"/>
                    <a:pt x="120" y="78"/>
                    <a:pt x="120" y="74"/>
                  </a:cubicBezTo>
                  <a:cubicBezTo>
                    <a:pt x="120" y="71"/>
                    <a:pt x="120" y="71"/>
                    <a:pt x="120" y="71"/>
                  </a:cubicBezTo>
                  <a:cubicBezTo>
                    <a:pt x="120" y="68"/>
                    <a:pt x="120" y="68"/>
                    <a:pt x="120" y="68"/>
                  </a:cubicBezTo>
                  <a:cubicBezTo>
                    <a:pt x="120" y="66"/>
                    <a:pt x="119" y="64"/>
                    <a:pt x="119" y="62"/>
                  </a:cubicBezTo>
                  <a:cubicBezTo>
                    <a:pt x="117" y="54"/>
                    <a:pt x="113" y="47"/>
                    <a:pt x="107" y="40"/>
                  </a:cubicBezTo>
                  <a:cubicBezTo>
                    <a:pt x="102" y="34"/>
                    <a:pt x="94" y="29"/>
                    <a:pt x="86" y="26"/>
                  </a:cubicBezTo>
                  <a:cubicBezTo>
                    <a:pt x="84" y="25"/>
                    <a:pt x="81" y="25"/>
                    <a:pt x="79" y="24"/>
                  </a:cubicBezTo>
                  <a:cubicBezTo>
                    <a:pt x="77" y="24"/>
                    <a:pt x="76" y="23"/>
                    <a:pt x="73" y="23"/>
                  </a:cubicBezTo>
                  <a:cubicBezTo>
                    <a:pt x="68" y="23"/>
                    <a:pt x="64" y="23"/>
                    <a:pt x="59" y="24"/>
                  </a:cubicBezTo>
                  <a:cubicBezTo>
                    <a:pt x="51" y="26"/>
                    <a:pt x="42" y="30"/>
                    <a:pt x="36" y="36"/>
                  </a:cubicBezTo>
                  <a:cubicBezTo>
                    <a:pt x="30" y="43"/>
                    <a:pt x="25" y="50"/>
                    <a:pt x="22" y="58"/>
                  </a:cubicBezTo>
                  <a:cubicBezTo>
                    <a:pt x="21" y="61"/>
                    <a:pt x="21" y="62"/>
                    <a:pt x="21" y="64"/>
                  </a:cubicBezTo>
                  <a:cubicBezTo>
                    <a:pt x="20" y="66"/>
                    <a:pt x="20" y="70"/>
                    <a:pt x="20" y="71"/>
                  </a:cubicBezTo>
                  <a:cubicBezTo>
                    <a:pt x="20" y="75"/>
                    <a:pt x="20" y="79"/>
                    <a:pt x="21" y="83"/>
                  </a:cubicBezTo>
                  <a:cubicBezTo>
                    <a:pt x="22" y="91"/>
                    <a:pt x="25" y="99"/>
                    <a:pt x="30" y="105"/>
                  </a:cubicBezTo>
                  <a:cubicBezTo>
                    <a:pt x="39" y="117"/>
                    <a:pt x="51" y="124"/>
                    <a:pt x="60" y="126"/>
                  </a:cubicBezTo>
                  <a:cubicBezTo>
                    <a:pt x="64" y="128"/>
                    <a:pt x="68" y="128"/>
                    <a:pt x="70" y="129"/>
                  </a:cubicBezTo>
                  <a:cubicBezTo>
                    <a:pt x="73" y="129"/>
                    <a:pt x="74" y="129"/>
                    <a:pt x="74" y="12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70" name="Freeform 372"/>
            <p:cNvSpPr>
              <a:spLocks/>
            </p:cNvSpPr>
            <p:nvPr/>
          </p:nvSpPr>
          <p:spPr bwMode="auto">
            <a:xfrm>
              <a:off x="5393392" y="2227589"/>
              <a:ext cx="106530" cy="63411"/>
            </a:xfrm>
            <a:custGeom>
              <a:avLst/>
              <a:gdLst>
                <a:gd name="T0" fmla="*/ 228 w 228"/>
                <a:gd name="T1" fmla="*/ 18 h 135"/>
                <a:gd name="T2" fmla="*/ 215 w 228"/>
                <a:gd name="T3" fmla="*/ 16 h 135"/>
                <a:gd name="T4" fmla="*/ 182 w 228"/>
                <a:gd name="T5" fmla="*/ 15 h 135"/>
                <a:gd name="T6" fmla="*/ 163 w 228"/>
                <a:gd name="T7" fmla="*/ 19 h 135"/>
                <a:gd name="T8" fmla="*/ 155 w 228"/>
                <a:gd name="T9" fmla="*/ 25 h 135"/>
                <a:gd name="T10" fmla="*/ 155 w 228"/>
                <a:gd name="T11" fmla="*/ 25 h 135"/>
                <a:gd name="T12" fmla="*/ 155 w 228"/>
                <a:gd name="T13" fmla="*/ 25 h 135"/>
                <a:gd name="T14" fmla="*/ 154 w 228"/>
                <a:gd name="T15" fmla="*/ 26 h 135"/>
                <a:gd name="T16" fmla="*/ 152 w 228"/>
                <a:gd name="T17" fmla="*/ 29 h 135"/>
                <a:gd name="T18" fmla="*/ 149 w 228"/>
                <a:gd name="T19" fmla="*/ 33 h 135"/>
                <a:gd name="T20" fmla="*/ 136 w 228"/>
                <a:gd name="T21" fmla="*/ 56 h 135"/>
                <a:gd name="T22" fmla="*/ 125 w 228"/>
                <a:gd name="T23" fmla="*/ 81 h 135"/>
                <a:gd name="T24" fmla="*/ 114 w 228"/>
                <a:gd name="T25" fmla="*/ 107 h 135"/>
                <a:gd name="T26" fmla="*/ 108 w 228"/>
                <a:gd name="T27" fmla="*/ 119 h 135"/>
                <a:gd name="T28" fmla="*/ 107 w 228"/>
                <a:gd name="T29" fmla="*/ 122 h 135"/>
                <a:gd name="T30" fmla="*/ 107 w 228"/>
                <a:gd name="T31" fmla="*/ 123 h 135"/>
                <a:gd name="T32" fmla="*/ 106 w 228"/>
                <a:gd name="T33" fmla="*/ 125 h 135"/>
                <a:gd name="T34" fmla="*/ 103 w 228"/>
                <a:gd name="T35" fmla="*/ 129 h 135"/>
                <a:gd name="T36" fmla="*/ 86 w 228"/>
                <a:gd name="T37" fmla="*/ 133 h 135"/>
                <a:gd name="T38" fmla="*/ 62 w 228"/>
                <a:gd name="T39" fmla="*/ 121 h 135"/>
                <a:gd name="T40" fmla="*/ 42 w 228"/>
                <a:gd name="T41" fmla="*/ 111 h 135"/>
                <a:gd name="T42" fmla="*/ 0 w 228"/>
                <a:gd name="T43" fmla="*/ 86 h 135"/>
                <a:gd name="T44" fmla="*/ 47 w 228"/>
                <a:gd name="T45" fmla="*/ 98 h 135"/>
                <a:gd name="T46" fmla="*/ 69 w 228"/>
                <a:gd name="T47" fmla="*/ 105 h 135"/>
                <a:gd name="T48" fmla="*/ 93 w 228"/>
                <a:gd name="T49" fmla="*/ 113 h 135"/>
                <a:gd name="T50" fmla="*/ 88 w 228"/>
                <a:gd name="T51" fmla="*/ 114 h 135"/>
                <a:gd name="T52" fmla="*/ 88 w 228"/>
                <a:gd name="T53" fmla="*/ 112 h 135"/>
                <a:gd name="T54" fmla="*/ 93 w 228"/>
                <a:gd name="T55" fmla="*/ 98 h 135"/>
                <a:gd name="T56" fmla="*/ 103 w 228"/>
                <a:gd name="T57" fmla="*/ 72 h 135"/>
                <a:gd name="T58" fmla="*/ 116 w 228"/>
                <a:gd name="T59" fmla="*/ 46 h 135"/>
                <a:gd name="T60" fmla="*/ 132 w 228"/>
                <a:gd name="T61" fmla="*/ 21 h 135"/>
                <a:gd name="T62" fmla="*/ 137 w 228"/>
                <a:gd name="T63" fmla="*/ 15 h 135"/>
                <a:gd name="T64" fmla="*/ 139 w 228"/>
                <a:gd name="T65" fmla="*/ 13 h 135"/>
                <a:gd name="T66" fmla="*/ 140 w 228"/>
                <a:gd name="T67" fmla="*/ 12 h 135"/>
                <a:gd name="T68" fmla="*/ 142 w 228"/>
                <a:gd name="T69" fmla="*/ 11 h 135"/>
                <a:gd name="T70" fmla="*/ 142 w 228"/>
                <a:gd name="T71" fmla="*/ 10 h 135"/>
                <a:gd name="T72" fmla="*/ 157 w 228"/>
                <a:gd name="T73" fmla="*/ 3 h 135"/>
                <a:gd name="T74" fmla="*/ 182 w 228"/>
                <a:gd name="T75" fmla="*/ 1 h 135"/>
                <a:gd name="T76" fmla="*/ 217 w 228"/>
                <a:gd name="T77" fmla="*/ 12 h 135"/>
                <a:gd name="T78" fmla="*/ 228 w 228"/>
                <a:gd name="T79" fmla="*/ 1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8" h="135">
                  <a:moveTo>
                    <a:pt x="228" y="18"/>
                  </a:moveTo>
                  <a:cubicBezTo>
                    <a:pt x="228" y="18"/>
                    <a:pt x="224" y="17"/>
                    <a:pt x="215" y="16"/>
                  </a:cubicBezTo>
                  <a:cubicBezTo>
                    <a:pt x="207" y="15"/>
                    <a:pt x="195" y="14"/>
                    <a:pt x="182" y="15"/>
                  </a:cubicBezTo>
                  <a:cubicBezTo>
                    <a:pt x="175" y="15"/>
                    <a:pt x="168" y="17"/>
                    <a:pt x="163" y="19"/>
                  </a:cubicBezTo>
                  <a:cubicBezTo>
                    <a:pt x="160" y="21"/>
                    <a:pt x="157" y="22"/>
                    <a:pt x="155" y="25"/>
                  </a:cubicBezTo>
                  <a:cubicBezTo>
                    <a:pt x="155" y="25"/>
                    <a:pt x="155" y="25"/>
                    <a:pt x="155" y="25"/>
                  </a:cubicBezTo>
                  <a:cubicBezTo>
                    <a:pt x="156" y="24"/>
                    <a:pt x="155" y="25"/>
                    <a:pt x="155" y="25"/>
                  </a:cubicBezTo>
                  <a:cubicBezTo>
                    <a:pt x="154" y="26"/>
                    <a:pt x="154" y="26"/>
                    <a:pt x="154" y="26"/>
                  </a:cubicBezTo>
                  <a:cubicBezTo>
                    <a:pt x="152" y="29"/>
                    <a:pt x="152" y="29"/>
                    <a:pt x="152" y="29"/>
                  </a:cubicBezTo>
                  <a:cubicBezTo>
                    <a:pt x="150" y="31"/>
                    <a:pt x="150" y="32"/>
                    <a:pt x="149" y="33"/>
                  </a:cubicBezTo>
                  <a:cubicBezTo>
                    <a:pt x="144" y="40"/>
                    <a:pt x="140" y="48"/>
                    <a:pt x="136" y="56"/>
                  </a:cubicBezTo>
                  <a:cubicBezTo>
                    <a:pt x="132" y="64"/>
                    <a:pt x="128" y="73"/>
                    <a:pt x="125" y="81"/>
                  </a:cubicBezTo>
                  <a:cubicBezTo>
                    <a:pt x="121" y="90"/>
                    <a:pt x="117" y="98"/>
                    <a:pt x="114" y="107"/>
                  </a:cubicBezTo>
                  <a:cubicBezTo>
                    <a:pt x="112" y="111"/>
                    <a:pt x="110" y="115"/>
                    <a:pt x="108" y="119"/>
                  </a:cubicBezTo>
                  <a:cubicBezTo>
                    <a:pt x="107" y="122"/>
                    <a:pt x="107" y="122"/>
                    <a:pt x="107" y="122"/>
                  </a:cubicBezTo>
                  <a:cubicBezTo>
                    <a:pt x="107" y="123"/>
                    <a:pt x="107" y="123"/>
                    <a:pt x="107" y="123"/>
                  </a:cubicBezTo>
                  <a:cubicBezTo>
                    <a:pt x="106" y="125"/>
                    <a:pt x="107" y="123"/>
                    <a:pt x="106" y="125"/>
                  </a:cubicBezTo>
                  <a:cubicBezTo>
                    <a:pt x="105" y="127"/>
                    <a:pt x="104" y="128"/>
                    <a:pt x="103" y="129"/>
                  </a:cubicBezTo>
                  <a:cubicBezTo>
                    <a:pt x="99" y="134"/>
                    <a:pt x="91" y="135"/>
                    <a:pt x="86" y="133"/>
                  </a:cubicBezTo>
                  <a:cubicBezTo>
                    <a:pt x="77" y="129"/>
                    <a:pt x="70" y="125"/>
                    <a:pt x="62" y="121"/>
                  </a:cubicBezTo>
                  <a:cubicBezTo>
                    <a:pt x="55" y="118"/>
                    <a:pt x="48" y="114"/>
                    <a:pt x="42" y="111"/>
                  </a:cubicBezTo>
                  <a:cubicBezTo>
                    <a:pt x="16" y="97"/>
                    <a:pt x="0" y="86"/>
                    <a:pt x="0" y="86"/>
                  </a:cubicBezTo>
                  <a:cubicBezTo>
                    <a:pt x="0" y="86"/>
                    <a:pt x="19" y="90"/>
                    <a:pt x="47" y="98"/>
                  </a:cubicBezTo>
                  <a:cubicBezTo>
                    <a:pt x="54" y="100"/>
                    <a:pt x="61" y="103"/>
                    <a:pt x="69" y="105"/>
                  </a:cubicBezTo>
                  <a:cubicBezTo>
                    <a:pt x="76" y="108"/>
                    <a:pt x="85" y="110"/>
                    <a:pt x="93" y="113"/>
                  </a:cubicBezTo>
                  <a:cubicBezTo>
                    <a:pt x="91" y="113"/>
                    <a:pt x="89" y="113"/>
                    <a:pt x="88" y="114"/>
                  </a:cubicBezTo>
                  <a:cubicBezTo>
                    <a:pt x="85" y="118"/>
                    <a:pt x="88" y="114"/>
                    <a:pt x="88" y="112"/>
                  </a:cubicBezTo>
                  <a:cubicBezTo>
                    <a:pt x="89" y="107"/>
                    <a:pt x="91" y="103"/>
                    <a:pt x="93" y="98"/>
                  </a:cubicBezTo>
                  <a:cubicBezTo>
                    <a:pt x="96" y="90"/>
                    <a:pt x="99" y="81"/>
                    <a:pt x="103" y="72"/>
                  </a:cubicBezTo>
                  <a:cubicBezTo>
                    <a:pt x="107" y="63"/>
                    <a:pt x="112" y="54"/>
                    <a:pt x="116" y="46"/>
                  </a:cubicBezTo>
                  <a:cubicBezTo>
                    <a:pt x="121" y="37"/>
                    <a:pt x="126" y="29"/>
                    <a:pt x="132" y="21"/>
                  </a:cubicBezTo>
                  <a:cubicBezTo>
                    <a:pt x="134" y="19"/>
                    <a:pt x="135" y="17"/>
                    <a:pt x="137" y="15"/>
                  </a:cubicBezTo>
                  <a:cubicBezTo>
                    <a:pt x="139" y="13"/>
                    <a:pt x="139" y="13"/>
                    <a:pt x="139" y="13"/>
                  </a:cubicBezTo>
                  <a:cubicBezTo>
                    <a:pt x="140" y="12"/>
                    <a:pt x="140" y="12"/>
                    <a:pt x="140" y="12"/>
                  </a:cubicBezTo>
                  <a:cubicBezTo>
                    <a:pt x="142" y="11"/>
                    <a:pt x="142" y="11"/>
                    <a:pt x="142" y="11"/>
                  </a:cubicBezTo>
                  <a:cubicBezTo>
                    <a:pt x="142" y="10"/>
                    <a:pt x="142" y="10"/>
                    <a:pt x="142" y="10"/>
                  </a:cubicBezTo>
                  <a:cubicBezTo>
                    <a:pt x="147" y="7"/>
                    <a:pt x="152" y="4"/>
                    <a:pt x="157" y="3"/>
                  </a:cubicBezTo>
                  <a:cubicBezTo>
                    <a:pt x="166" y="0"/>
                    <a:pt x="175" y="0"/>
                    <a:pt x="182" y="1"/>
                  </a:cubicBezTo>
                  <a:cubicBezTo>
                    <a:pt x="198" y="3"/>
                    <a:pt x="209" y="8"/>
                    <a:pt x="217" y="12"/>
                  </a:cubicBezTo>
                  <a:cubicBezTo>
                    <a:pt x="224" y="15"/>
                    <a:pt x="228" y="18"/>
                    <a:pt x="228" y="1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71" name="Freeform 373"/>
            <p:cNvSpPr>
              <a:spLocks/>
            </p:cNvSpPr>
            <p:nvPr/>
          </p:nvSpPr>
          <p:spPr bwMode="auto">
            <a:xfrm>
              <a:off x="5526555" y="2228857"/>
              <a:ext cx="54533" cy="138236"/>
            </a:xfrm>
            <a:custGeom>
              <a:avLst/>
              <a:gdLst>
                <a:gd name="T0" fmla="*/ 0 w 116"/>
                <a:gd name="T1" fmla="*/ 10 h 294"/>
                <a:gd name="T2" fmla="*/ 15 w 116"/>
                <a:gd name="T3" fmla="*/ 5 h 294"/>
                <a:gd name="T4" fmla="*/ 32 w 116"/>
                <a:gd name="T5" fmla="*/ 2 h 294"/>
                <a:gd name="T6" fmla="*/ 57 w 116"/>
                <a:gd name="T7" fmla="*/ 3 h 294"/>
                <a:gd name="T8" fmla="*/ 64 w 116"/>
                <a:gd name="T9" fmla="*/ 5 h 294"/>
                <a:gd name="T10" fmla="*/ 68 w 116"/>
                <a:gd name="T11" fmla="*/ 7 h 294"/>
                <a:gd name="T12" fmla="*/ 71 w 116"/>
                <a:gd name="T13" fmla="*/ 9 h 294"/>
                <a:gd name="T14" fmla="*/ 82 w 116"/>
                <a:gd name="T15" fmla="*/ 21 h 294"/>
                <a:gd name="T16" fmla="*/ 94 w 116"/>
                <a:gd name="T17" fmla="*/ 53 h 294"/>
                <a:gd name="T18" fmla="*/ 96 w 116"/>
                <a:gd name="T19" fmla="*/ 68 h 294"/>
                <a:gd name="T20" fmla="*/ 99 w 116"/>
                <a:gd name="T21" fmla="*/ 84 h 294"/>
                <a:gd name="T22" fmla="*/ 103 w 116"/>
                <a:gd name="T23" fmla="*/ 117 h 294"/>
                <a:gd name="T24" fmla="*/ 107 w 116"/>
                <a:gd name="T25" fmla="*/ 150 h 294"/>
                <a:gd name="T26" fmla="*/ 110 w 116"/>
                <a:gd name="T27" fmla="*/ 182 h 294"/>
                <a:gd name="T28" fmla="*/ 114 w 116"/>
                <a:gd name="T29" fmla="*/ 238 h 294"/>
                <a:gd name="T30" fmla="*/ 115 w 116"/>
                <a:gd name="T31" fmla="*/ 294 h 294"/>
                <a:gd name="T32" fmla="*/ 101 w 116"/>
                <a:gd name="T33" fmla="*/ 240 h 294"/>
                <a:gd name="T34" fmla="*/ 90 w 116"/>
                <a:gd name="T35" fmla="*/ 184 h 294"/>
                <a:gd name="T36" fmla="*/ 85 w 116"/>
                <a:gd name="T37" fmla="*/ 153 h 294"/>
                <a:gd name="T38" fmla="*/ 80 w 116"/>
                <a:gd name="T39" fmla="*/ 120 h 294"/>
                <a:gd name="T40" fmla="*/ 76 w 116"/>
                <a:gd name="T41" fmla="*/ 87 h 294"/>
                <a:gd name="T42" fmla="*/ 75 w 116"/>
                <a:gd name="T43" fmla="*/ 71 h 294"/>
                <a:gd name="T44" fmla="*/ 74 w 116"/>
                <a:gd name="T45" fmla="*/ 55 h 294"/>
                <a:gd name="T46" fmla="*/ 67 w 116"/>
                <a:gd name="T47" fmla="*/ 30 h 294"/>
                <a:gd name="T48" fmla="*/ 61 w 116"/>
                <a:gd name="T49" fmla="*/ 21 h 294"/>
                <a:gd name="T50" fmla="*/ 59 w 116"/>
                <a:gd name="T51" fmla="*/ 19 h 294"/>
                <a:gd name="T52" fmla="*/ 57 w 116"/>
                <a:gd name="T53" fmla="*/ 18 h 294"/>
                <a:gd name="T54" fmla="*/ 53 w 116"/>
                <a:gd name="T55" fmla="*/ 15 h 294"/>
                <a:gd name="T56" fmla="*/ 33 w 116"/>
                <a:gd name="T57" fmla="*/ 11 h 294"/>
                <a:gd name="T58" fmla="*/ 15 w 116"/>
                <a:gd name="T59" fmla="*/ 10 h 294"/>
                <a:gd name="T60" fmla="*/ 0 w 116"/>
                <a:gd name="T61" fmla="*/ 1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6" h="294">
                  <a:moveTo>
                    <a:pt x="0" y="10"/>
                  </a:moveTo>
                  <a:cubicBezTo>
                    <a:pt x="0" y="10"/>
                    <a:pt x="5" y="8"/>
                    <a:pt x="15" y="5"/>
                  </a:cubicBezTo>
                  <a:cubicBezTo>
                    <a:pt x="20" y="4"/>
                    <a:pt x="25" y="2"/>
                    <a:pt x="32" y="2"/>
                  </a:cubicBezTo>
                  <a:cubicBezTo>
                    <a:pt x="39" y="1"/>
                    <a:pt x="48" y="0"/>
                    <a:pt x="57" y="3"/>
                  </a:cubicBezTo>
                  <a:cubicBezTo>
                    <a:pt x="59" y="3"/>
                    <a:pt x="62" y="4"/>
                    <a:pt x="64" y="5"/>
                  </a:cubicBezTo>
                  <a:cubicBezTo>
                    <a:pt x="65" y="6"/>
                    <a:pt x="66" y="6"/>
                    <a:pt x="68" y="7"/>
                  </a:cubicBezTo>
                  <a:cubicBezTo>
                    <a:pt x="71" y="9"/>
                    <a:pt x="71" y="9"/>
                    <a:pt x="71" y="9"/>
                  </a:cubicBezTo>
                  <a:cubicBezTo>
                    <a:pt x="75" y="12"/>
                    <a:pt x="79" y="17"/>
                    <a:pt x="82" y="21"/>
                  </a:cubicBezTo>
                  <a:cubicBezTo>
                    <a:pt x="89" y="31"/>
                    <a:pt x="93" y="41"/>
                    <a:pt x="94" y="53"/>
                  </a:cubicBezTo>
                  <a:cubicBezTo>
                    <a:pt x="95" y="58"/>
                    <a:pt x="96" y="63"/>
                    <a:pt x="96" y="68"/>
                  </a:cubicBezTo>
                  <a:cubicBezTo>
                    <a:pt x="97" y="74"/>
                    <a:pt x="98" y="79"/>
                    <a:pt x="99" y="84"/>
                  </a:cubicBezTo>
                  <a:cubicBezTo>
                    <a:pt x="100" y="95"/>
                    <a:pt x="102" y="106"/>
                    <a:pt x="103" y="117"/>
                  </a:cubicBezTo>
                  <a:cubicBezTo>
                    <a:pt x="105" y="128"/>
                    <a:pt x="106" y="139"/>
                    <a:pt x="107" y="150"/>
                  </a:cubicBezTo>
                  <a:cubicBezTo>
                    <a:pt x="109" y="161"/>
                    <a:pt x="109" y="171"/>
                    <a:pt x="110" y="182"/>
                  </a:cubicBezTo>
                  <a:cubicBezTo>
                    <a:pt x="112" y="202"/>
                    <a:pt x="114" y="222"/>
                    <a:pt x="114" y="238"/>
                  </a:cubicBezTo>
                  <a:cubicBezTo>
                    <a:pt x="116" y="272"/>
                    <a:pt x="115" y="294"/>
                    <a:pt x="115" y="294"/>
                  </a:cubicBezTo>
                  <a:cubicBezTo>
                    <a:pt x="115" y="294"/>
                    <a:pt x="108" y="273"/>
                    <a:pt x="101" y="240"/>
                  </a:cubicBezTo>
                  <a:cubicBezTo>
                    <a:pt x="97" y="224"/>
                    <a:pt x="93" y="205"/>
                    <a:pt x="90" y="184"/>
                  </a:cubicBezTo>
                  <a:cubicBezTo>
                    <a:pt x="88" y="174"/>
                    <a:pt x="86" y="164"/>
                    <a:pt x="85" y="153"/>
                  </a:cubicBezTo>
                  <a:cubicBezTo>
                    <a:pt x="83" y="142"/>
                    <a:pt x="82" y="131"/>
                    <a:pt x="80" y="120"/>
                  </a:cubicBezTo>
                  <a:cubicBezTo>
                    <a:pt x="79" y="109"/>
                    <a:pt x="78" y="98"/>
                    <a:pt x="76" y="87"/>
                  </a:cubicBezTo>
                  <a:cubicBezTo>
                    <a:pt x="76" y="82"/>
                    <a:pt x="75" y="76"/>
                    <a:pt x="75" y="71"/>
                  </a:cubicBezTo>
                  <a:cubicBezTo>
                    <a:pt x="74" y="66"/>
                    <a:pt x="74" y="60"/>
                    <a:pt x="74" y="55"/>
                  </a:cubicBezTo>
                  <a:cubicBezTo>
                    <a:pt x="73" y="46"/>
                    <a:pt x="71" y="37"/>
                    <a:pt x="67" y="30"/>
                  </a:cubicBezTo>
                  <a:cubicBezTo>
                    <a:pt x="66" y="27"/>
                    <a:pt x="64" y="24"/>
                    <a:pt x="61" y="21"/>
                  </a:cubicBezTo>
                  <a:cubicBezTo>
                    <a:pt x="59" y="19"/>
                    <a:pt x="59" y="19"/>
                    <a:pt x="59" y="19"/>
                  </a:cubicBezTo>
                  <a:cubicBezTo>
                    <a:pt x="57" y="18"/>
                    <a:pt x="57" y="18"/>
                    <a:pt x="57" y="18"/>
                  </a:cubicBezTo>
                  <a:cubicBezTo>
                    <a:pt x="56" y="17"/>
                    <a:pt x="54" y="16"/>
                    <a:pt x="53" y="15"/>
                  </a:cubicBezTo>
                  <a:cubicBezTo>
                    <a:pt x="46" y="13"/>
                    <a:pt x="39" y="11"/>
                    <a:pt x="33" y="11"/>
                  </a:cubicBezTo>
                  <a:cubicBezTo>
                    <a:pt x="26" y="10"/>
                    <a:pt x="20" y="10"/>
                    <a:pt x="15" y="10"/>
                  </a:cubicBezTo>
                  <a:cubicBezTo>
                    <a:pt x="6" y="10"/>
                    <a:pt x="0" y="10"/>
                    <a:pt x="0" y="1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72" name="Freeform 374"/>
            <p:cNvSpPr>
              <a:spLocks/>
            </p:cNvSpPr>
            <p:nvPr/>
          </p:nvSpPr>
          <p:spPr bwMode="auto">
            <a:xfrm>
              <a:off x="5350273" y="2070330"/>
              <a:ext cx="51997" cy="144577"/>
            </a:xfrm>
            <a:custGeom>
              <a:avLst/>
              <a:gdLst>
                <a:gd name="T0" fmla="*/ 99 w 111"/>
                <a:gd name="T1" fmla="*/ 308 h 308"/>
                <a:gd name="T2" fmla="*/ 101 w 111"/>
                <a:gd name="T3" fmla="*/ 292 h 308"/>
                <a:gd name="T4" fmla="*/ 105 w 111"/>
                <a:gd name="T5" fmla="*/ 250 h 308"/>
                <a:gd name="T6" fmla="*/ 102 w 111"/>
                <a:gd name="T7" fmla="*/ 121 h 308"/>
                <a:gd name="T8" fmla="*/ 97 w 111"/>
                <a:gd name="T9" fmla="*/ 86 h 308"/>
                <a:gd name="T10" fmla="*/ 90 w 111"/>
                <a:gd name="T11" fmla="*/ 53 h 308"/>
                <a:gd name="T12" fmla="*/ 77 w 111"/>
                <a:gd name="T13" fmla="*/ 25 h 308"/>
                <a:gd name="T14" fmla="*/ 57 w 111"/>
                <a:gd name="T15" fmla="*/ 8 h 308"/>
                <a:gd name="T16" fmla="*/ 34 w 111"/>
                <a:gd name="T17" fmla="*/ 2 h 308"/>
                <a:gd name="T18" fmla="*/ 16 w 111"/>
                <a:gd name="T19" fmla="*/ 2 h 308"/>
                <a:gd name="T20" fmla="*/ 0 w 111"/>
                <a:gd name="T21" fmla="*/ 6 h 308"/>
                <a:gd name="T22" fmla="*/ 15 w 111"/>
                <a:gd name="T23" fmla="*/ 1 h 308"/>
                <a:gd name="T24" fmla="*/ 34 w 111"/>
                <a:gd name="T25" fmla="*/ 0 h 308"/>
                <a:gd name="T26" fmla="*/ 58 w 111"/>
                <a:gd name="T27" fmla="*/ 5 h 308"/>
                <a:gd name="T28" fmla="*/ 81 w 111"/>
                <a:gd name="T29" fmla="*/ 23 h 308"/>
                <a:gd name="T30" fmla="*/ 85 w 111"/>
                <a:gd name="T31" fmla="*/ 29 h 308"/>
                <a:gd name="T32" fmla="*/ 89 w 111"/>
                <a:gd name="T33" fmla="*/ 37 h 308"/>
                <a:gd name="T34" fmla="*/ 95 w 111"/>
                <a:gd name="T35" fmla="*/ 52 h 308"/>
                <a:gd name="T36" fmla="*/ 102 w 111"/>
                <a:gd name="T37" fmla="*/ 85 h 308"/>
                <a:gd name="T38" fmla="*/ 108 w 111"/>
                <a:gd name="T39" fmla="*/ 120 h 308"/>
                <a:gd name="T40" fmla="*/ 111 w 111"/>
                <a:gd name="T41" fmla="*/ 190 h 308"/>
                <a:gd name="T42" fmla="*/ 108 w 111"/>
                <a:gd name="T43" fmla="*/ 250 h 308"/>
                <a:gd name="T44" fmla="*/ 102 w 111"/>
                <a:gd name="T45" fmla="*/ 292 h 308"/>
                <a:gd name="T46" fmla="*/ 99 w 111"/>
                <a:gd name="T47" fmla="*/ 308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1" h="308">
                  <a:moveTo>
                    <a:pt x="99" y="308"/>
                  </a:moveTo>
                  <a:cubicBezTo>
                    <a:pt x="99" y="308"/>
                    <a:pt x="99" y="302"/>
                    <a:pt x="101" y="292"/>
                  </a:cubicBezTo>
                  <a:cubicBezTo>
                    <a:pt x="102" y="282"/>
                    <a:pt x="103" y="267"/>
                    <a:pt x="105" y="250"/>
                  </a:cubicBezTo>
                  <a:cubicBezTo>
                    <a:pt x="107" y="215"/>
                    <a:pt x="108" y="168"/>
                    <a:pt x="102" y="121"/>
                  </a:cubicBezTo>
                  <a:cubicBezTo>
                    <a:pt x="100" y="109"/>
                    <a:pt x="99" y="98"/>
                    <a:pt x="97" y="86"/>
                  </a:cubicBezTo>
                  <a:cubicBezTo>
                    <a:pt x="95" y="75"/>
                    <a:pt x="92" y="64"/>
                    <a:pt x="90" y="53"/>
                  </a:cubicBezTo>
                  <a:cubicBezTo>
                    <a:pt x="87" y="43"/>
                    <a:pt x="84" y="33"/>
                    <a:pt x="77" y="25"/>
                  </a:cubicBezTo>
                  <a:cubicBezTo>
                    <a:pt x="72" y="17"/>
                    <a:pt x="65" y="11"/>
                    <a:pt x="57" y="8"/>
                  </a:cubicBezTo>
                  <a:cubicBezTo>
                    <a:pt x="49" y="4"/>
                    <a:pt x="41" y="2"/>
                    <a:pt x="34" y="2"/>
                  </a:cubicBezTo>
                  <a:cubicBezTo>
                    <a:pt x="27" y="1"/>
                    <a:pt x="21" y="2"/>
                    <a:pt x="16" y="2"/>
                  </a:cubicBezTo>
                  <a:cubicBezTo>
                    <a:pt x="5" y="4"/>
                    <a:pt x="0" y="6"/>
                    <a:pt x="0" y="6"/>
                  </a:cubicBezTo>
                  <a:cubicBezTo>
                    <a:pt x="0" y="6"/>
                    <a:pt x="5" y="3"/>
                    <a:pt x="15" y="1"/>
                  </a:cubicBezTo>
                  <a:cubicBezTo>
                    <a:pt x="21" y="0"/>
                    <a:pt x="27" y="0"/>
                    <a:pt x="34" y="0"/>
                  </a:cubicBezTo>
                  <a:cubicBezTo>
                    <a:pt x="41" y="0"/>
                    <a:pt x="50" y="1"/>
                    <a:pt x="58" y="5"/>
                  </a:cubicBezTo>
                  <a:cubicBezTo>
                    <a:pt x="67" y="8"/>
                    <a:pt x="75" y="14"/>
                    <a:pt x="81" y="23"/>
                  </a:cubicBezTo>
                  <a:cubicBezTo>
                    <a:pt x="82" y="25"/>
                    <a:pt x="84" y="27"/>
                    <a:pt x="85" y="29"/>
                  </a:cubicBezTo>
                  <a:cubicBezTo>
                    <a:pt x="87" y="32"/>
                    <a:pt x="88" y="34"/>
                    <a:pt x="89" y="37"/>
                  </a:cubicBezTo>
                  <a:cubicBezTo>
                    <a:pt x="92" y="42"/>
                    <a:pt x="93" y="47"/>
                    <a:pt x="95" y="52"/>
                  </a:cubicBezTo>
                  <a:cubicBezTo>
                    <a:pt x="97" y="63"/>
                    <a:pt x="100" y="74"/>
                    <a:pt x="102" y="85"/>
                  </a:cubicBezTo>
                  <a:cubicBezTo>
                    <a:pt x="104" y="97"/>
                    <a:pt x="106" y="109"/>
                    <a:pt x="108" y="120"/>
                  </a:cubicBezTo>
                  <a:cubicBezTo>
                    <a:pt x="110" y="144"/>
                    <a:pt x="111" y="167"/>
                    <a:pt x="111" y="190"/>
                  </a:cubicBezTo>
                  <a:cubicBezTo>
                    <a:pt x="111" y="212"/>
                    <a:pt x="110" y="232"/>
                    <a:pt x="108" y="250"/>
                  </a:cubicBezTo>
                  <a:cubicBezTo>
                    <a:pt x="106" y="268"/>
                    <a:pt x="103" y="282"/>
                    <a:pt x="102" y="292"/>
                  </a:cubicBezTo>
                  <a:cubicBezTo>
                    <a:pt x="100" y="302"/>
                    <a:pt x="99" y="308"/>
                    <a:pt x="99" y="30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73" name="Freeform 375"/>
            <p:cNvSpPr>
              <a:spLocks/>
            </p:cNvSpPr>
            <p:nvPr/>
          </p:nvSpPr>
          <p:spPr bwMode="auto">
            <a:xfrm>
              <a:off x="5366760" y="2293536"/>
              <a:ext cx="7609" cy="19023"/>
            </a:xfrm>
            <a:custGeom>
              <a:avLst/>
              <a:gdLst>
                <a:gd name="T0" fmla="*/ 0 w 16"/>
                <a:gd name="T1" fmla="*/ 39 h 39"/>
                <a:gd name="T2" fmla="*/ 1 w 16"/>
                <a:gd name="T3" fmla="*/ 32 h 39"/>
                <a:gd name="T4" fmla="*/ 6 w 16"/>
                <a:gd name="T5" fmla="*/ 18 h 39"/>
                <a:gd name="T6" fmla="*/ 12 w 16"/>
                <a:gd name="T7" fmla="*/ 5 h 39"/>
                <a:gd name="T8" fmla="*/ 16 w 16"/>
                <a:gd name="T9" fmla="*/ 0 h 39"/>
                <a:gd name="T10" fmla="*/ 15 w 16"/>
                <a:gd name="T11" fmla="*/ 6 h 39"/>
                <a:gd name="T12" fmla="*/ 11 w 16"/>
                <a:gd name="T13" fmla="*/ 20 h 39"/>
                <a:gd name="T14" fmla="*/ 4 w 16"/>
                <a:gd name="T15" fmla="*/ 33 h 39"/>
                <a:gd name="T16" fmla="*/ 0 w 16"/>
                <a:gd name="T17"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39">
                  <a:moveTo>
                    <a:pt x="0" y="39"/>
                  </a:moveTo>
                  <a:cubicBezTo>
                    <a:pt x="0" y="39"/>
                    <a:pt x="1" y="36"/>
                    <a:pt x="1" y="32"/>
                  </a:cubicBezTo>
                  <a:cubicBezTo>
                    <a:pt x="2" y="28"/>
                    <a:pt x="4" y="23"/>
                    <a:pt x="6" y="18"/>
                  </a:cubicBezTo>
                  <a:cubicBezTo>
                    <a:pt x="8" y="13"/>
                    <a:pt x="10" y="8"/>
                    <a:pt x="12" y="5"/>
                  </a:cubicBezTo>
                  <a:cubicBezTo>
                    <a:pt x="14" y="2"/>
                    <a:pt x="16" y="0"/>
                    <a:pt x="16" y="0"/>
                  </a:cubicBezTo>
                  <a:cubicBezTo>
                    <a:pt x="16" y="0"/>
                    <a:pt x="16" y="2"/>
                    <a:pt x="15" y="6"/>
                  </a:cubicBezTo>
                  <a:cubicBezTo>
                    <a:pt x="15" y="10"/>
                    <a:pt x="13" y="15"/>
                    <a:pt x="11" y="20"/>
                  </a:cubicBezTo>
                  <a:cubicBezTo>
                    <a:pt x="9" y="25"/>
                    <a:pt x="7" y="30"/>
                    <a:pt x="4" y="33"/>
                  </a:cubicBezTo>
                  <a:cubicBezTo>
                    <a:pt x="2" y="37"/>
                    <a:pt x="0" y="39"/>
                    <a:pt x="0" y="3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74" name="Freeform 376"/>
            <p:cNvSpPr>
              <a:spLocks/>
            </p:cNvSpPr>
            <p:nvPr/>
          </p:nvSpPr>
          <p:spPr bwMode="auto">
            <a:xfrm>
              <a:off x="5267839" y="2345533"/>
              <a:ext cx="83702" cy="126822"/>
            </a:xfrm>
            <a:custGeom>
              <a:avLst/>
              <a:gdLst>
                <a:gd name="T0" fmla="*/ 0 w 178"/>
                <a:gd name="T1" fmla="*/ 271 h 271"/>
                <a:gd name="T2" fmla="*/ 8 w 178"/>
                <a:gd name="T3" fmla="*/ 260 h 271"/>
                <a:gd name="T4" fmla="*/ 30 w 178"/>
                <a:gd name="T5" fmla="*/ 230 h 271"/>
                <a:gd name="T6" fmla="*/ 60 w 178"/>
                <a:gd name="T7" fmla="*/ 188 h 271"/>
                <a:gd name="T8" fmla="*/ 93 w 178"/>
                <a:gd name="T9" fmla="*/ 138 h 271"/>
                <a:gd name="T10" fmla="*/ 152 w 178"/>
                <a:gd name="T11" fmla="*/ 44 h 271"/>
                <a:gd name="T12" fmla="*/ 178 w 178"/>
                <a:gd name="T13" fmla="*/ 0 h 271"/>
                <a:gd name="T14" fmla="*/ 172 w 178"/>
                <a:gd name="T15" fmla="*/ 12 h 271"/>
                <a:gd name="T16" fmla="*/ 155 w 178"/>
                <a:gd name="T17" fmla="*/ 45 h 271"/>
                <a:gd name="T18" fmla="*/ 130 w 178"/>
                <a:gd name="T19" fmla="*/ 91 h 271"/>
                <a:gd name="T20" fmla="*/ 98 w 178"/>
                <a:gd name="T21" fmla="*/ 142 h 271"/>
                <a:gd name="T22" fmla="*/ 64 w 178"/>
                <a:gd name="T23" fmla="*/ 191 h 271"/>
                <a:gd name="T24" fmla="*/ 32 w 178"/>
                <a:gd name="T25" fmla="*/ 232 h 271"/>
                <a:gd name="T26" fmla="*/ 9 w 178"/>
                <a:gd name="T27" fmla="*/ 260 h 271"/>
                <a:gd name="T28" fmla="*/ 0 w 178"/>
                <a:gd name="T29" fmla="*/ 271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8" h="271">
                  <a:moveTo>
                    <a:pt x="0" y="271"/>
                  </a:moveTo>
                  <a:cubicBezTo>
                    <a:pt x="0" y="271"/>
                    <a:pt x="3" y="267"/>
                    <a:pt x="8" y="260"/>
                  </a:cubicBezTo>
                  <a:cubicBezTo>
                    <a:pt x="13" y="253"/>
                    <a:pt x="21" y="242"/>
                    <a:pt x="30" y="230"/>
                  </a:cubicBezTo>
                  <a:cubicBezTo>
                    <a:pt x="39" y="218"/>
                    <a:pt x="49" y="203"/>
                    <a:pt x="60" y="188"/>
                  </a:cubicBezTo>
                  <a:cubicBezTo>
                    <a:pt x="71" y="172"/>
                    <a:pt x="82" y="155"/>
                    <a:pt x="93" y="138"/>
                  </a:cubicBezTo>
                  <a:cubicBezTo>
                    <a:pt x="116" y="105"/>
                    <a:pt x="137" y="70"/>
                    <a:pt x="152" y="44"/>
                  </a:cubicBezTo>
                  <a:cubicBezTo>
                    <a:pt x="168" y="18"/>
                    <a:pt x="178" y="0"/>
                    <a:pt x="178" y="0"/>
                  </a:cubicBezTo>
                  <a:cubicBezTo>
                    <a:pt x="178" y="0"/>
                    <a:pt x="175" y="4"/>
                    <a:pt x="172" y="12"/>
                  </a:cubicBezTo>
                  <a:cubicBezTo>
                    <a:pt x="168" y="20"/>
                    <a:pt x="162" y="32"/>
                    <a:pt x="155" y="45"/>
                  </a:cubicBezTo>
                  <a:cubicBezTo>
                    <a:pt x="148" y="59"/>
                    <a:pt x="140" y="75"/>
                    <a:pt x="130" y="91"/>
                  </a:cubicBezTo>
                  <a:cubicBezTo>
                    <a:pt x="120" y="107"/>
                    <a:pt x="109" y="125"/>
                    <a:pt x="98" y="142"/>
                  </a:cubicBezTo>
                  <a:cubicBezTo>
                    <a:pt x="87" y="159"/>
                    <a:pt x="75" y="175"/>
                    <a:pt x="64" y="191"/>
                  </a:cubicBezTo>
                  <a:cubicBezTo>
                    <a:pt x="53" y="206"/>
                    <a:pt x="42" y="220"/>
                    <a:pt x="32" y="232"/>
                  </a:cubicBezTo>
                  <a:cubicBezTo>
                    <a:pt x="23" y="244"/>
                    <a:pt x="15" y="254"/>
                    <a:pt x="9" y="260"/>
                  </a:cubicBezTo>
                  <a:cubicBezTo>
                    <a:pt x="3" y="267"/>
                    <a:pt x="0" y="271"/>
                    <a:pt x="0" y="27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75" name="Freeform 377"/>
            <p:cNvSpPr>
              <a:spLocks/>
            </p:cNvSpPr>
            <p:nvPr/>
          </p:nvSpPr>
          <p:spPr bwMode="auto">
            <a:xfrm>
              <a:off x="5242474" y="2486305"/>
              <a:ext cx="13950" cy="15219"/>
            </a:xfrm>
            <a:custGeom>
              <a:avLst/>
              <a:gdLst>
                <a:gd name="T0" fmla="*/ 0 w 31"/>
                <a:gd name="T1" fmla="*/ 34 h 34"/>
                <a:gd name="T2" fmla="*/ 4 w 31"/>
                <a:gd name="T3" fmla="*/ 27 h 34"/>
                <a:gd name="T4" fmla="*/ 13 w 31"/>
                <a:gd name="T5" fmla="*/ 15 h 34"/>
                <a:gd name="T6" fmla="*/ 25 w 31"/>
                <a:gd name="T7" fmla="*/ 4 h 34"/>
                <a:gd name="T8" fmla="*/ 31 w 31"/>
                <a:gd name="T9" fmla="*/ 0 h 34"/>
                <a:gd name="T10" fmla="*/ 27 w 31"/>
                <a:gd name="T11" fmla="*/ 6 h 34"/>
                <a:gd name="T12" fmla="*/ 18 w 31"/>
                <a:gd name="T13" fmla="*/ 19 h 34"/>
                <a:gd name="T14" fmla="*/ 6 w 31"/>
                <a:gd name="T15" fmla="*/ 30 h 34"/>
                <a:gd name="T16" fmla="*/ 0 w 31"/>
                <a:gd name="T17"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4">
                  <a:moveTo>
                    <a:pt x="0" y="34"/>
                  </a:moveTo>
                  <a:cubicBezTo>
                    <a:pt x="0" y="34"/>
                    <a:pt x="1" y="31"/>
                    <a:pt x="4" y="27"/>
                  </a:cubicBezTo>
                  <a:cubicBezTo>
                    <a:pt x="6" y="24"/>
                    <a:pt x="9" y="19"/>
                    <a:pt x="13" y="15"/>
                  </a:cubicBezTo>
                  <a:cubicBezTo>
                    <a:pt x="17" y="10"/>
                    <a:pt x="21" y="7"/>
                    <a:pt x="25" y="4"/>
                  </a:cubicBezTo>
                  <a:cubicBezTo>
                    <a:pt x="28" y="1"/>
                    <a:pt x="31" y="0"/>
                    <a:pt x="31" y="0"/>
                  </a:cubicBezTo>
                  <a:cubicBezTo>
                    <a:pt x="31" y="0"/>
                    <a:pt x="29" y="2"/>
                    <a:pt x="27" y="6"/>
                  </a:cubicBezTo>
                  <a:cubicBezTo>
                    <a:pt x="25" y="10"/>
                    <a:pt x="21" y="14"/>
                    <a:pt x="18" y="19"/>
                  </a:cubicBezTo>
                  <a:cubicBezTo>
                    <a:pt x="14" y="23"/>
                    <a:pt x="10" y="27"/>
                    <a:pt x="6" y="30"/>
                  </a:cubicBezTo>
                  <a:cubicBezTo>
                    <a:pt x="3" y="32"/>
                    <a:pt x="0" y="34"/>
                    <a:pt x="0" y="3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76" name="Freeform 378"/>
            <p:cNvSpPr>
              <a:spLocks/>
            </p:cNvSpPr>
            <p:nvPr/>
          </p:nvSpPr>
          <p:spPr bwMode="auto">
            <a:xfrm>
              <a:off x="5388319" y="2313828"/>
              <a:ext cx="34242" cy="197842"/>
            </a:xfrm>
            <a:custGeom>
              <a:avLst/>
              <a:gdLst>
                <a:gd name="T0" fmla="*/ 67 w 74"/>
                <a:gd name="T1" fmla="*/ 0 h 422"/>
                <a:gd name="T2" fmla="*/ 69 w 74"/>
                <a:gd name="T3" fmla="*/ 19 h 422"/>
                <a:gd name="T4" fmla="*/ 72 w 74"/>
                <a:gd name="T5" fmla="*/ 70 h 422"/>
                <a:gd name="T6" fmla="*/ 73 w 74"/>
                <a:gd name="T7" fmla="*/ 142 h 422"/>
                <a:gd name="T8" fmla="*/ 69 w 74"/>
                <a:gd name="T9" fmla="*/ 224 h 422"/>
                <a:gd name="T10" fmla="*/ 65 w 74"/>
                <a:gd name="T11" fmla="*/ 265 h 422"/>
                <a:gd name="T12" fmla="*/ 59 w 74"/>
                <a:gd name="T13" fmla="*/ 305 h 422"/>
                <a:gd name="T14" fmla="*/ 44 w 74"/>
                <a:gd name="T15" fmla="*/ 376 h 422"/>
                <a:gd name="T16" fmla="*/ 35 w 74"/>
                <a:gd name="T17" fmla="*/ 403 h 422"/>
                <a:gd name="T18" fmla="*/ 30 w 74"/>
                <a:gd name="T19" fmla="*/ 415 h 422"/>
                <a:gd name="T20" fmla="*/ 20 w 74"/>
                <a:gd name="T21" fmla="*/ 422 h 422"/>
                <a:gd name="T22" fmla="*/ 5 w 74"/>
                <a:gd name="T23" fmla="*/ 420 h 422"/>
                <a:gd name="T24" fmla="*/ 0 w 74"/>
                <a:gd name="T25" fmla="*/ 420 h 422"/>
                <a:gd name="T26" fmla="*/ 5 w 74"/>
                <a:gd name="T27" fmla="*/ 419 h 422"/>
                <a:gd name="T28" fmla="*/ 19 w 74"/>
                <a:gd name="T29" fmla="*/ 417 h 422"/>
                <a:gd name="T30" fmla="*/ 24 w 74"/>
                <a:gd name="T31" fmla="*/ 412 h 422"/>
                <a:gd name="T32" fmla="*/ 26 w 74"/>
                <a:gd name="T33" fmla="*/ 401 h 422"/>
                <a:gd name="T34" fmla="*/ 31 w 74"/>
                <a:gd name="T35" fmla="*/ 373 h 422"/>
                <a:gd name="T36" fmla="*/ 35 w 74"/>
                <a:gd name="T37" fmla="*/ 340 h 422"/>
                <a:gd name="T38" fmla="*/ 39 w 74"/>
                <a:gd name="T39" fmla="*/ 303 h 422"/>
                <a:gd name="T40" fmla="*/ 46 w 74"/>
                <a:gd name="T41" fmla="*/ 222 h 422"/>
                <a:gd name="T42" fmla="*/ 49 w 74"/>
                <a:gd name="T43" fmla="*/ 181 h 422"/>
                <a:gd name="T44" fmla="*/ 53 w 74"/>
                <a:gd name="T45" fmla="*/ 141 h 422"/>
                <a:gd name="T46" fmla="*/ 56 w 74"/>
                <a:gd name="T47" fmla="*/ 103 h 422"/>
                <a:gd name="T48" fmla="*/ 59 w 74"/>
                <a:gd name="T49" fmla="*/ 70 h 422"/>
                <a:gd name="T50" fmla="*/ 65 w 74"/>
                <a:gd name="T51" fmla="*/ 19 h 422"/>
                <a:gd name="T52" fmla="*/ 67 w 74"/>
                <a:gd name="T53" fmla="*/ 0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4" h="422">
                  <a:moveTo>
                    <a:pt x="67" y="0"/>
                  </a:moveTo>
                  <a:cubicBezTo>
                    <a:pt x="67" y="0"/>
                    <a:pt x="68" y="7"/>
                    <a:pt x="69" y="19"/>
                  </a:cubicBezTo>
                  <a:cubicBezTo>
                    <a:pt x="70" y="32"/>
                    <a:pt x="72" y="49"/>
                    <a:pt x="72" y="70"/>
                  </a:cubicBezTo>
                  <a:cubicBezTo>
                    <a:pt x="73" y="91"/>
                    <a:pt x="74" y="115"/>
                    <a:pt x="73" y="142"/>
                  </a:cubicBezTo>
                  <a:cubicBezTo>
                    <a:pt x="73" y="168"/>
                    <a:pt x="71" y="196"/>
                    <a:pt x="69" y="224"/>
                  </a:cubicBezTo>
                  <a:cubicBezTo>
                    <a:pt x="68" y="238"/>
                    <a:pt x="67" y="252"/>
                    <a:pt x="65" y="265"/>
                  </a:cubicBezTo>
                  <a:cubicBezTo>
                    <a:pt x="64" y="279"/>
                    <a:pt x="61" y="292"/>
                    <a:pt x="59" y="305"/>
                  </a:cubicBezTo>
                  <a:cubicBezTo>
                    <a:pt x="55" y="331"/>
                    <a:pt x="50" y="356"/>
                    <a:pt x="44" y="376"/>
                  </a:cubicBezTo>
                  <a:cubicBezTo>
                    <a:pt x="41" y="386"/>
                    <a:pt x="38" y="395"/>
                    <a:pt x="35" y="403"/>
                  </a:cubicBezTo>
                  <a:cubicBezTo>
                    <a:pt x="33" y="408"/>
                    <a:pt x="32" y="411"/>
                    <a:pt x="30" y="415"/>
                  </a:cubicBezTo>
                  <a:cubicBezTo>
                    <a:pt x="27" y="419"/>
                    <a:pt x="23" y="421"/>
                    <a:pt x="20" y="422"/>
                  </a:cubicBezTo>
                  <a:cubicBezTo>
                    <a:pt x="13" y="422"/>
                    <a:pt x="9" y="420"/>
                    <a:pt x="5" y="420"/>
                  </a:cubicBezTo>
                  <a:cubicBezTo>
                    <a:pt x="2" y="420"/>
                    <a:pt x="0" y="420"/>
                    <a:pt x="0" y="420"/>
                  </a:cubicBezTo>
                  <a:cubicBezTo>
                    <a:pt x="0" y="420"/>
                    <a:pt x="2" y="419"/>
                    <a:pt x="5" y="419"/>
                  </a:cubicBezTo>
                  <a:cubicBezTo>
                    <a:pt x="8" y="418"/>
                    <a:pt x="14" y="418"/>
                    <a:pt x="19" y="417"/>
                  </a:cubicBezTo>
                  <a:cubicBezTo>
                    <a:pt x="21" y="416"/>
                    <a:pt x="23" y="414"/>
                    <a:pt x="24" y="412"/>
                  </a:cubicBezTo>
                  <a:cubicBezTo>
                    <a:pt x="25" y="409"/>
                    <a:pt x="26" y="405"/>
                    <a:pt x="26" y="401"/>
                  </a:cubicBezTo>
                  <a:cubicBezTo>
                    <a:pt x="28" y="393"/>
                    <a:pt x="29" y="383"/>
                    <a:pt x="31" y="373"/>
                  </a:cubicBezTo>
                  <a:cubicBezTo>
                    <a:pt x="32" y="363"/>
                    <a:pt x="34" y="352"/>
                    <a:pt x="35" y="340"/>
                  </a:cubicBezTo>
                  <a:cubicBezTo>
                    <a:pt x="36" y="328"/>
                    <a:pt x="38" y="316"/>
                    <a:pt x="39" y="303"/>
                  </a:cubicBezTo>
                  <a:cubicBezTo>
                    <a:pt x="41" y="277"/>
                    <a:pt x="44" y="249"/>
                    <a:pt x="46" y="222"/>
                  </a:cubicBezTo>
                  <a:cubicBezTo>
                    <a:pt x="47" y="208"/>
                    <a:pt x="48" y="194"/>
                    <a:pt x="49" y="181"/>
                  </a:cubicBezTo>
                  <a:cubicBezTo>
                    <a:pt x="50" y="167"/>
                    <a:pt x="52" y="154"/>
                    <a:pt x="53" y="141"/>
                  </a:cubicBezTo>
                  <a:cubicBezTo>
                    <a:pt x="54" y="128"/>
                    <a:pt x="55" y="115"/>
                    <a:pt x="56" y="103"/>
                  </a:cubicBezTo>
                  <a:cubicBezTo>
                    <a:pt x="57" y="91"/>
                    <a:pt x="58" y="80"/>
                    <a:pt x="59" y="70"/>
                  </a:cubicBezTo>
                  <a:cubicBezTo>
                    <a:pt x="61" y="49"/>
                    <a:pt x="63" y="31"/>
                    <a:pt x="65" y="19"/>
                  </a:cubicBezTo>
                  <a:cubicBezTo>
                    <a:pt x="66" y="7"/>
                    <a:pt x="67" y="0"/>
                    <a:pt x="67"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77" name="Freeform 379"/>
            <p:cNvSpPr>
              <a:spLocks noEditPoints="1"/>
            </p:cNvSpPr>
            <p:nvPr/>
          </p:nvSpPr>
          <p:spPr bwMode="auto">
            <a:xfrm>
              <a:off x="5222183" y="2051307"/>
              <a:ext cx="197842" cy="459095"/>
            </a:xfrm>
            <a:custGeom>
              <a:avLst/>
              <a:gdLst>
                <a:gd name="T0" fmla="*/ 422 w 424"/>
                <a:gd name="T1" fmla="*/ 298 h 981"/>
                <a:gd name="T2" fmla="*/ 397 w 424"/>
                <a:gd name="T3" fmla="*/ 40 h 981"/>
                <a:gd name="T4" fmla="*/ 390 w 424"/>
                <a:gd name="T5" fmla="*/ 16 h 981"/>
                <a:gd name="T6" fmla="*/ 386 w 424"/>
                <a:gd name="T7" fmla="*/ 9 h 981"/>
                <a:gd name="T8" fmla="*/ 374 w 424"/>
                <a:gd name="T9" fmla="*/ 3 h 981"/>
                <a:gd name="T10" fmla="*/ 371 w 424"/>
                <a:gd name="T11" fmla="*/ 3 h 981"/>
                <a:gd name="T12" fmla="*/ 252 w 424"/>
                <a:gd name="T13" fmla="*/ 2 h 981"/>
                <a:gd name="T14" fmla="*/ 42 w 424"/>
                <a:gd name="T15" fmla="*/ 1 h 981"/>
                <a:gd name="T16" fmla="*/ 18 w 424"/>
                <a:gd name="T17" fmla="*/ 1 h 981"/>
                <a:gd name="T18" fmla="*/ 4 w 424"/>
                <a:gd name="T19" fmla="*/ 6 h 981"/>
                <a:gd name="T20" fmla="*/ 1 w 424"/>
                <a:gd name="T21" fmla="*/ 20 h 981"/>
                <a:gd name="T22" fmla="*/ 2 w 424"/>
                <a:gd name="T23" fmla="*/ 23 h 981"/>
                <a:gd name="T24" fmla="*/ 4 w 424"/>
                <a:gd name="T25" fmla="*/ 30 h 981"/>
                <a:gd name="T26" fmla="*/ 37 w 424"/>
                <a:gd name="T27" fmla="*/ 284 h 981"/>
                <a:gd name="T28" fmla="*/ 43 w 424"/>
                <a:gd name="T29" fmla="*/ 531 h 981"/>
                <a:gd name="T30" fmla="*/ 39 w 424"/>
                <a:gd name="T31" fmla="*/ 747 h 981"/>
                <a:gd name="T32" fmla="*/ 11 w 424"/>
                <a:gd name="T33" fmla="*/ 972 h 981"/>
                <a:gd name="T34" fmla="*/ 14 w 424"/>
                <a:gd name="T35" fmla="*/ 981 h 981"/>
                <a:gd name="T36" fmla="*/ 47 w 424"/>
                <a:gd name="T37" fmla="*/ 980 h 981"/>
                <a:gd name="T38" fmla="*/ 47 w 424"/>
                <a:gd name="T39" fmla="*/ 979 h 981"/>
                <a:gd name="T40" fmla="*/ 15 w 424"/>
                <a:gd name="T41" fmla="*/ 978 h 981"/>
                <a:gd name="T42" fmla="*/ 20 w 424"/>
                <a:gd name="T43" fmla="*/ 956 h 981"/>
                <a:gd name="T44" fmla="*/ 52 w 424"/>
                <a:gd name="T45" fmla="*/ 748 h 981"/>
                <a:gd name="T46" fmla="*/ 63 w 424"/>
                <a:gd name="T47" fmla="*/ 451 h 981"/>
                <a:gd name="T48" fmla="*/ 43 w 424"/>
                <a:gd name="T49" fmla="*/ 110 h 981"/>
                <a:gd name="T50" fmla="*/ 26 w 424"/>
                <a:gd name="T51" fmla="*/ 23 h 981"/>
                <a:gd name="T52" fmla="*/ 85 w 424"/>
                <a:gd name="T53" fmla="*/ 23 h 981"/>
                <a:gd name="T54" fmla="*/ 332 w 424"/>
                <a:gd name="T55" fmla="*/ 21 h 981"/>
                <a:gd name="T56" fmla="*/ 372 w 424"/>
                <a:gd name="T57" fmla="*/ 21 h 981"/>
                <a:gd name="T58" fmla="*/ 373 w 424"/>
                <a:gd name="T59" fmla="*/ 21 h 981"/>
                <a:gd name="T60" fmla="*/ 374 w 424"/>
                <a:gd name="T61" fmla="*/ 22 h 981"/>
                <a:gd name="T62" fmla="*/ 380 w 424"/>
                <a:gd name="T63" fmla="*/ 44 h 981"/>
                <a:gd name="T64" fmla="*/ 414 w 424"/>
                <a:gd name="T65" fmla="*/ 299 h 981"/>
                <a:gd name="T66" fmla="*/ 423 w 424"/>
                <a:gd name="T67" fmla="*/ 470 h 981"/>
                <a:gd name="T68" fmla="*/ 424 w 424"/>
                <a:gd name="T69" fmla="*/ 390 h 981"/>
                <a:gd name="T70" fmla="*/ 23 w 424"/>
                <a:gd name="T71" fmla="*/ 14 h 981"/>
                <a:gd name="T72" fmla="*/ 23 w 424"/>
                <a:gd name="T73" fmla="*/ 14 h 981"/>
                <a:gd name="T74" fmla="*/ 372 w 424"/>
                <a:gd name="T75" fmla="*/ 21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4" h="981">
                  <a:moveTo>
                    <a:pt x="424" y="390"/>
                  </a:moveTo>
                  <a:cubicBezTo>
                    <a:pt x="424" y="364"/>
                    <a:pt x="423" y="334"/>
                    <a:pt x="422" y="298"/>
                  </a:cubicBezTo>
                  <a:cubicBezTo>
                    <a:pt x="421" y="263"/>
                    <a:pt x="420" y="223"/>
                    <a:pt x="416" y="180"/>
                  </a:cubicBezTo>
                  <a:cubicBezTo>
                    <a:pt x="412" y="136"/>
                    <a:pt x="407" y="89"/>
                    <a:pt x="397" y="40"/>
                  </a:cubicBezTo>
                  <a:cubicBezTo>
                    <a:pt x="395" y="33"/>
                    <a:pt x="394" y="27"/>
                    <a:pt x="392" y="21"/>
                  </a:cubicBezTo>
                  <a:cubicBezTo>
                    <a:pt x="390" y="16"/>
                    <a:pt x="390" y="16"/>
                    <a:pt x="390" y="16"/>
                  </a:cubicBezTo>
                  <a:cubicBezTo>
                    <a:pt x="390" y="16"/>
                    <a:pt x="389" y="13"/>
                    <a:pt x="389" y="12"/>
                  </a:cubicBezTo>
                  <a:cubicBezTo>
                    <a:pt x="388" y="11"/>
                    <a:pt x="387" y="10"/>
                    <a:pt x="386" y="9"/>
                  </a:cubicBezTo>
                  <a:cubicBezTo>
                    <a:pt x="384" y="7"/>
                    <a:pt x="382" y="5"/>
                    <a:pt x="379" y="4"/>
                  </a:cubicBezTo>
                  <a:cubicBezTo>
                    <a:pt x="377" y="3"/>
                    <a:pt x="376" y="3"/>
                    <a:pt x="374" y="3"/>
                  </a:cubicBezTo>
                  <a:cubicBezTo>
                    <a:pt x="373" y="3"/>
                    <a:pt x="374" y="3"/>
                    <a:pt x="372" y="3"/>
                  </a:cubicBezTo>
                  <a:cubicBezTo>
                    <a:pt x="371" y="3"/>
                    <a:pt x="371" y="3"/>
                    <a:pt x="371" y="3"/>
                  </a:cubicBezTo>
                  <a:cubicBezTo>
                    <a:pt x="358" y="3"/>
                    <a:pt x="345" y="2"/>
                    <a:pt x="332" y="2"/>
                  </a:cubicBezTo>
                  <a:cubicBezTo>
                    <a:pt x="306" y="2"/>
                    <a:pt x="279" y="2"/>
                    <a:pt x="252" y="2"/>
                  </a:cubicBezTo>
                  <a:cubicBezTo>
                    <a:pt x="198" y="1"/>
                    <a:pt x="142" y="1"/>
                    <a:pt x="85" y="1"/>
                  </a:cubicBezTo>
                  <a:cubicBezTo>
                    <a:pt x="71" y="1"/>
                    <a:pt x="56" y="1"/>
                    <a:pt x="42" y="1"/>
                  </a:cubicBezTo>
                  <a:cubicBezTo>
                    <a:pt x="20" y="1"/>
                    <a:pt x="20" y="1"/>
                    <a:pt x="20" y="1"/>
                  </a:cubicBezTo>
                  <a:cubicBezTo>
                    <a:pt x="18" y="1"/>
                    <a:pt x="18" y="1"/>
                    <a:pt x="18" y="1"/>
                  </a:cubicBezTo>
                  <a:cubicBezTo>
                    <a:pt x="17" y="1"/>
                    <a:pt x="14" y="0"/>
                    <a:pt x="12" y="1"/>
                  </a:cubicBezTo>
                  <a:cubicBezTo>
                    <a:pt x="9" y="2"/>
                    <a:pt x="6" y="4"/>
                    <a:pt x="4" y="6"/>
                  </a:cubicBezTo>
                  <a:cubicBezTo>
                    <a:pt x="2" y="9"/>
                    <a:pt x="1" y="13"/>
                    <a:pt x="0" y="16"/>
                  </a:cubicBezTo>
                  <a:cubicBezTo>
                    <a:pt x="0" y="17"/>
                    <a:pt x="1" y="18"/>
                    <a:pt x="1" y="20"/>
                  </a:cubicBezTo>
                  <a:cubicBezTo>
                    <a:pt x="1" y="21"/>
                    <a:pt x="1" y="21"/>
                    <a:pt x="1" y="21"/>
                  </a:cubicBezTo>
                  <a:cubicBezTo>
                    <a:pt x="2" y="23"/>
                    <a:pt x="2" y="23"/>
                    <a:pt x="2" y="23"/>
                  </a:cubicBezTo>
                  <a:cubicBezTo>
                    <a:pt x="2" y="25"/>
                    <a:pt x="2" y="25"/>
                    <a:pt x="2" y="25"/>
                  </a:cubicBezTo>
                  <a:cubicBezTo>
                    <a:pt x="4" y="30"/>
                    <a:pt x="4" y="30"/>
                    <a:pt x="4" y="30"/>
                  </a:cubicBezTo>
                  <a:cubicBezTo>
                    <a:pt x="11" y="56"/>
                    <a:pt x="16" y="85"/>
                    <a:pt x="20" y="113"/>
                  </a:cubicBezTo>
                  <a:cubicBezTo>
                    <a:pt x="28" y="170"/>
                    <a:pt x="33" y="227"/>
                    <a:pt x="37" y="284"/>
                  </a:cubicBezTo>
                  <a:cubicBezTo>
                    <a:pt x="40" y="341"/>
                    <a:pt x="42" y="397"/>
                    <a:pt x="43" y="451"/>
                  </a:cubicBezTo>
                  <a:cubicBezTo>
                    <a:pt x="43" y="478"/>
                    <a:pt x="43" y="505"/>
                    <a:pt x="43" y="531"/>
                  </a:cubicBezTo>
                  <a:cubicBezTo>
                    <a:pt x="44" y="557"/>
                    <a:pt x="44" y="582"/>
                    <a:pt x="43" y="607"/>
                  </a:cubicBezTo>
                  <a:cubicBezTo>
                    <a:pt x="43" y="657"/>
                    <a:pt x="41" y="704"/>
                    <a:pt x="39" y="747"/>
                  </a:cubicBezTo>
                  <a:cubicBezTo>
                    <a:pt x="34" y="834"/>
                    <a:pt x="27" y="906"/>
                    <a:pt x="16" y="955"/>
                  </a:cubicBezTo>
                  <a:cubicBezTo>
                    <a:pt x="14" y="961"/>
                    <a:pt x="13" y="967"/>
                    <a:pt x="11" y="972"/>
                  </a:cubicBezTo>
                  <a:cubicBezTo>
                    <a:pt x="10" y="973"/>
                    <a:pt x="10" y="975"/>
                    <a:pt x="10" y="977"/>
                  </a:cubicBezTo>
                  <a:cubicBezTo>
                    <a:pt x="11" y="979"/>
                    <a:pt x="13" y="980"/>
                    <a:pt x="14" y="981"/>
                  </a:cubicBezTo>
                  <a:cubicBezTo>
                    <a:pt x="18" y="981"/>
                    <a:pt x="20" y="981"/>
                    <a:pt x="22" y="981"/>
                  </a:cubicBezTo>
                  <a:cubicBezTo>
                    <a:pt x="32" y="981"/>
                    <a:pt x="41" y="980"/>
                    <a:pt x="47" y="980"/>
                  </a:cubicBezTo>
                  <a:cubicBezTo>
                    <a:pt x="61" y="980"/>
                    <a:pt x="68" y="980"/>
                    <a:pt x="68" y="980"/>
                  </a:cubicBezTo>
                  <a:cubicBezTo>
                    <a:pt x="68" y="980"/>
                    <a:pt x="61" y="979"/>
                    <a:pt x="47" y="979"/>
                  </a:cubicBezTo>
                  <a:cubicBezTo>
                    <a:pt x="41" y="979"/>
                    <a:pt x="32" y="978"/>
                    <a:pt x="22" y="978"/>
                  </a:cubicBezTo>
                  <a:cubicBezTo>
                    <a:pt x="20" y="978"/>
                    <a:pt x="17" y="978"/>
                    <a:pt x="15" y="978"/>
                  </a:cubicBezTo>
                  <a:cubicBezTo>
                    <a:pt x="14" y="977"/>
                    <a:pt x="13" y="976"/>
                    <a:pt x="14" y="973"/>
                  </a:cubicBezTo>
                  <a:cubicBezTo>
                    <a:pt x="17" y="968"/>
                    <a:pt x="18" y="962"/>
                    <a:pt x="20" y="956"/>
                  </a:cubicBezTo>
                  <a:cubicBezTo>
                    <a:pt x="27" y="931"/>
                    <a:pt x="33" y="901"/>
                    <a:pt x="39" y="866"/>
                  </a:cubicBezTo>
                  <a:cubicBezTo>
                    <a:pt x="44" y="831"/>
                    <a:pt x="49" y="791"/>
                    <a:pt x="52" y="748"/>
                  </a:cubicBezTo>
                  <a:cubicBezTo>
                    <a:pt x="56" y="705"/>
                    <a:pt x="59" y="657"/>
                    <a:pt x="60" y="608"/>
                  </a:cubicBezTo>
                  <a:cubicBezTo>
                    <a:pt x="62" y="558"/>
                    <a:pt x="63" y="505"/>
                    <a:pt x="63" y="451"/>
                  </a:cubicBezTo>
                  <a:cubicBezTo>
                    <a:pt x="63" y="396"/>
                    <a:pt x="61" y="340"/>
                    <a:pt x="58" y="283"/>
                  </a:cubicBezTo>
                  <a:cubicBezTo>
                    <a:pt x="56" y="226"/>
                    <a:pt x="51" y="168"/>
                    <a:pt x="43" y="110"/>
                  </a:cubicBezTo>
                  <a:cubicBezTo>
                    <a:pt x="39" y="81"/>
                    <a:pt x="34" y="52"/>
                    <a:pt x="26" y="23"/>
                  </a:cubicBezTo>
                  <a:cubicBezTo>
                    <a:pt x="26" y="23"/>
                    <a:pt x="26" y="23"/>
                    <a:pt x="26" y="23"/>
                  </a:cubicBezTo>
                  <a:cubicBezTo>
                    <a:pt x="42" y="23"/>
                    <a:pt x="42" y="23"/>
                    <a:pt x="42" y="23"/>
                  </a:cubicBezTo>
                  <a:cubicBezTo>
                    <a:pt x="56" y="23"/>
                    <a:pt x="71" y="23"/>
                    <a:pt x="85" y="23"/>
                  </a:cubicBezTo>
                  <a:cubicBezTo>
                    <a:pt x="142" y="22"/>
                    <a:pt x="198" y="22"/>
                    <a:pt x="252" y="22"/>
                  </a:cubicBezTo>
                  <a:cubicBezTo>
                    <a:pt x="279" y="22"/>
                    <a:pt x="306" y="22"/>
                    <a:pt x="332" y="21"/>
                  </a:cubicBezTo>
                  <a:cubicBezTo>
                    <a:pt x="345" y="21"/>
                    <a:pt x="358" y="21"/>
                    <a:pt x="371" y="21"/>
                  </a:cubicBezTo>
                  <a:cubicBezTo>
                    <a:pt x="372" y="21"/>
                    <a:pt x="372" y="21"/>
                    <a:pt x="372" y="21"/>
                  </a:cubicBezTo>
                  <a:cubicBezTo>
                    <a:pt x="372" y="21"/>
                    <a:pt x="372" y="21"/>
                    <a:pt x="372" y="21"/>
                  </a:cubicBezTo>
                  <a:cubicBezTo>
                    <a:pt x="373" y="21"/>
                    <a:pt x="373" y="21"/>
                    <a:pt x="373" y="21"/>
                  </a:cubicBezTo>
                  <a:cubicBezTo>
                    <a:pt x="374" y="22"/>
                    <a:pt x="374" y="22"/>
                    <a:pt x="374" y="22"/>
                  </a:cubicBezTo>
                  <a:cubicBezTo>
                    <a:pt x="374" y="22"/>
                    <a:pt x="373" y="21"/>
                    <a:pt x="374" y="22"/>
                  </a:cubicBezTo>
                  <a:cubicBezTo>
                    <a:pt x="375" y="26"/>
                    <a:pt x="375" y="26"/>
                    <a:pt x="375" y="26"/>
                  </a:cubicBezTo>
                  <a:cubicBezTo>
                    <a:pt x="377" y="32"/>
                    <a:pt x="379" y="38"/>
                    <a:pt x="380" y="44"/>
                  </a:cubicBezTo>
                  <a:cubicBezTo>
                    <a:pt x="392" y="91"/>
                    <a:pt x="398" y="138"/>
                    <a:pt x="403" y="181"/>
                  </a:cubicBezTo>
                  <a:cubicBezTo>
                    <a:pt x="408" y="224"/>
                    <a:pt x="411" y="264"/>
                    <a:pt x="414" y="299"/>
                  </a:cubicBezTo>
                  <a:cubicBezTo>
                    <a:pt x="416" y="334"/>
                    <a:pt x="418" y="365"/>
                    <a:pt x="419" y="390"/>
                  </a:cubicBezTo>
                  <a:cubicBezTo>
                    <a:pt x="421" y="441"/>
                    <a:pt x="423" y="470"/>
                    <a:pt x="423" y="470"/>
                  </a:cubicBezTo>
                  <a:cubicBezTo>
                    <a:pt x="423" y="470"/>
                    <a:pt x="423" y="462"/>
                    <a:pt x="423" y="449"/>
                  </a:cubicBezTo>
                  <a:cubicBezTo>
                    <a:pt x="423" y="435"/>
                    <a:pt x="424" y="415"/>
                    <a:pt x="424" y="390"/>
                  </a:cubicBezTo>
                  <a:close/>
                  <a:moveTo>
                    <a:pt x="23" y="14"/>
                  </a:moveTo>
                  <a:cubicBezTo>
                    <a:pt x="23" y="14"/>
                    <a:pt x="23" y="14"/>
                    <a:pt x="23" y="14"/>
                  </a:cubicBezTo>
                  <a:cubicBezTo>
                    <a:pt x="23" y="14"/>
                    <a:pt x="23" y="15"/>
                    <a:pt x="23" y="14"/>
                  </a:cubicBezTo>
                  <a:cubicBezTo>
                    <a:pt x="23" y="14"/>
                    <a:pt x="23" y="14"/>
                    <a:pt x="23" y="14"/>
                  </a:cubicBezTo>
                  <a:close/>
                  <a:moveTo>
                    <a:pt x="373" y="21"/>
                  </a:moveTo>
                  <a:cubicBezTo>
                    <a:pt x="372" y="21"/>
                    <a:pt x="373" y="21"/>
                    <a:pt x="372" y="21"/>
                  </a:cubicBezTo>
                  <a:cubicBezTo>
                    <a:pt x="373" y="21"/>
                    <a:pt x="373" y="21"/>
                    <a:pt x="373" y="2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78" name="Freeform 380"/>
            <p:cNvSpPr>
              <a:spLocks/>
            </p:cNvSpPr>
            <p:nvPr/>
          </p:nvSpPr>
          <p:spPr bwMode="auto">
            <a:xfrm>
              <a:off x="5267839" y="2219980"/>
              <a:ext cx="133163" cy="73557"/>
            </a:xfrm>
            <a:custGeom>
              <a:avLst/>
              <a:gdLst>
                <a:gd name="T0" fmla="*/ 282 w 283"/>
                <a:gd name="T1" fmla="*/ 12 h 157"/>
                <a:gd name="T2" fmla="*/ 273 w 283"/>
                <a:gd name="T3" fmla="*/ 6 h 157"/>
                <a:gd name="T4" fmla="*/ 249 w 283"/>
                <a:gd name="T5" fmla="*/ 5 h 157"/>
                <a:gd name="T6" fmla="*/ 137 w 283"/>
                <a:gd name="T7" fmla="*/ 1 h 157"/>
                <a:gd name="T8" fmla="*/ 73 w 283"/>
                <a:gd name="T9" fmla="*/ 0 h 157"/>
                <a:gd name="T10" fmla="*/ 41 w 283"/>
                <a:gd name="T11" fmla="*/ 0 h 157"/>
                <a:gd name="T12" fmla="*/ 25 w 283"/>
                <a:gd name="T13" fmla="*/ 0 h 157"/>
                <a:gd name="T14" fmla="*/ 20 w 283"/>
                <a:gd name="T15" fmla="*/ 0 h 157"/>
                <a:gd name="T16" fmla="*/ 18 w 283"/>
                <a:gd name="T17" fmla="*/ 0 h 157"/>
                <a:gd name="T18" fmla="*/ 13 w 283"/>
                <a:gd name="T19" fmla="*/ 1 h 157"/>
                <a:gd name="T20" fmla="*/ 3 w 283"/>
                <a:gd name="T21" fmla="*/ 8 h 157"/>
                <a:gd name="T22" fmla="*/ 1 w 283"/>
                <a:gd name="T23" fmla="*/ 18 h 157"/>
                <a:gd name="T24" fmla="*/ 1 w 283"/>
                <a:gd name="T25" fmla="*/ 84 h 157"/>
                <a:gd name="T26" fmla="*/ 2 w 283"/>
                <a:gd name="T27" fmla="*/ 116 h 157"/>
                <a:gd name="T28" fmla="*/ 2 w 283"/>
                <a:gd name="T29" fmla="*/ 131 h 157"/>
                <a:gd name="T30" fmla="*/ 2 w 283"/>
                <a:gd name="T31" fmla="*/ 139 h 157"/>
                <a:gd name="T32" fmla="*/ 2 w 283"/>
                <a:gd name="T33" fmla="*/ 142 h 157"/>
                <a:gd name="T34" fmla="*/ 3 w 283"/>
                <a:gd name="T35" fmla="*/ 147 h 157"/>
                <a:gd name="T36" fmla="*/ 10 w 283"/>
                <a:gd name="T37" fmla="*/ 155 h 157"/>
                <a:gd name="T38" fmla="*/ 15 w 283"/>
                <a:gd name="T39" fmla="*/ 157 h 157"/>
                <a:gd name="T40" fmla="*/ 19 w 283"/>
                <a:gd name="T41" fmla="*/ 157 h 157"/>
                <a:gd name="T42" fmla="*/ 23 w 283"/>
                <a:gd name="T43" fmla="*/ 157 h 157"/>
                <a:gd name="T44" fmla="*/ 30 w 283"/>
                <a:gd name="T45" fmla="*/ 157 h 157"/>
                <a:gd name="T46" fmla="*/ 45 w 283"/>
                <a:gd name="T47" fmla="*/ 157 h 157"/>
                <a:gd name="T48" fmla="*/ 74 w 283"/>
                <a:gd name="T49" fmla="*/ 156 h 157"/>
                <a:gd name="T50" fmla="*/ 127 w 283"/>
                <a:gd name="T51" fmla="*/ 154 h 157"/>
                <a:gd name="T52" fmla="*/ 237 w 283"/>
                <a:gd name="T53" fmla="*/ 147 h 157"/>
                <a:gd name="T54" fmla="*/ 127 w 283"/>
                <a:gd name="T55" fmla="*/ 140 h 157"/>
                <a:gd name="T56" fmla="*/ 74 w 283"/>
                <a:gd name="T57" fmla="*/ 138 h 157"/>
                <a:gd name="T58" fmla="*/ 45 w 283"/>
                <a:gd name="T59" fmla="*/ 137 h 157"/>
                <a:gd name="T60" fmla="*/ 30 w 283"/>
                <a:gd name="T61" fmla="*/ 137 h 157"/>
                <a:gd name="T62" fmla="*/ 23 w 283"/>
                <a:gd name="T63" fmla="*/ 137 h 157"/>
                <a:gd name="T64" fmla="*/ 23 w 283"/>
                <a:gd name="T65" fmla="*/ 131 h 157"/>
                <a:gd name="T66" fmla="*/ 23 w 283"/>
                <a:gd name="T67" fmla="*/ 116 h 157"/>
                <a:gd name="T68" fmla="*/ 24 w 283"/>
                <a:gd name="T69" fmla="*/ 84 h 157"/>
                <a:gd name="T70" fmla="*/ 24 w 283"/>
                <a:gd name="T71" fmla="*/ 23 h 157"/>
                <a:gd name="T72" fmla="*/ 25 w 283"/>
                <a:gd name="T73" fmla="*/ 23 h 157"/>
                <a:gd name="T74" fmla="*/ 41 w 283"/>
                <a:gd name="T75" fmla="*/ 23 h 157"/>
                <a:gd name="T76" fmla="*/ 73 w 283"/>
                <a:gd name="T77" fmla="*/ 23 h 157"/>
                <a:gd name="T78" fmla="*/ 137 w 283"/>
                <a:gd name="T79" fmla="*/ 22 h 157"/>
                <a:gd name="T80" fmla="*/ 249 w 283"/>
                <a:gd name="T81" fmla="*/ 18 h 157"/>
                <a:gd name="T82" fmla="*/ 272 w 283"/>
                <a:gd name="T83" fmla="*/ 17 h 157"/>
                <a:gd name="T84" fmla="*/ 272 w 283"/>
                <a:gd name="T85" fmla="*/ 17 h 157"/>
                <a:gd name="T86" fmla="*/ 272 w 283"/>
                <a:gd name="T87" fmla="*/ 18 h 157"/>
                <a:gd name="T88" fmla="*/ 273 w 283"/>
                <a:gd name="T89" fmla="*/ 20 h 157"/>
                <a:gd name="T90" fmla="*/ 273 w 283"/>
                <a:gd name="T91" fmla="*/ 30 h 157"/>
                <a:gd name="T92" fmla="*/ 275 w 283"/>
                <a:gd name="T93" fmla="*/ 65 h 157"/>
                <a:gd name="T94" fmla="*/ 278 w 283"/>
                <a:gd name="T95" fmla="*/ 95 h 157"/>
                <a:gd name="T96" fmla="*/ 280 w 283"/>
                <a:gd name="T97" fmla="*/ 65 h 157"/>
                <a:gd name="T98" fmla="*/ 282 w 283"/>
                <a:gd name="T99" fmla="*/ 30 h 157"/>
                <a:gd name="T100" fmla="*/ 283 w 283"/>
                <a:gd name="T101" fmla="*/ 20 h 157"/>
                <a:gd name="T102" fmla="*/ 283 w 283"/>
                <a:gd name="T103" fmla="*/ 17 h 157"/>
                <a:gd name="T104" fmla="*/ 282 w 283"/>
                <a:gd name="T105" fmla="*/ 12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3" h="157">
                  <a:moveTo>
                    <a:pt x="282" y="12"/>
                  </a:moveTo>
                  <a:cubicBezTo>
                    <a:pt x="280" y="9"/>
                    <a:pt x="277" y="7"/>
                    <a:pt x="273" y="6"/>
                  </a:cubicBezTo>
                  <a:cubicBezTo>
                    <a:pt x="264" y="5"/>
                    <a:pt x="257" y="5"/>
                    <a:pt x="249" y="5"/>
                  </a:cubicBezTo>
                  <a:cubicBezTo>
                    <a:pt x="216" y="3"/>
                    <a:pt x="178" y="2"/>
                    <a:pt x="137" y="1"/>
                  </a:cubicBezTo>
                  <a:cubicBezTo>
                    <a:pt x="116" y="1"/>
                    <a:pt x="95" y="0"/>
                    <a:pt x="73" y="0"/>
                  </a:cubicBezTo>
                  <a:cubicBezTo>
                    <a:pt x="63" y="0"/>
                    <a:pt x="52" y="0"/>
                    <a:pt x="41" y="0"/>
                  </a:cubicBezTo>
                  <a:cubicBezTo>
                    <a:pt x="25" y="0"/>
                    <a:pt x="25" y="0"/>
                    <a:pt x="25" y="0"/>
                  </a:cubicBezTo>
                  <a:cubicBezTo>
                    <a:pt x="20" y="0"/>
                    <a:pt x="20" y="0"/>
                    <a:pt x="20" y="0"/>
                  </a:cubicBezTo>
                  <a:cubicBezTo>
                    <a:pt x="18" y="0"/>
                    <a:pt x="18" y="0"/>
                    <a:pt x="18" y="0"/>
                  </a:cubicBezTo>
                  <a:cubicBezTo>
                    <a:pt x="17" y="0"/>
                    <a:pt x="14" y="0"/>
                    <a:pt x="13" y="1"/>
                  </a:cubicBezTo>
                  <a:cubicBezTo>
                    <a:pt x="9" y="2"/>
                    <a:pt x="5" y="5"/>
                    <a:pt x="3" y="8"/>
                  </a:cubicBezTo>
                  <a:cubicBezTo>
                    <a:pt x="1" y="11"/>
                    <a:pt x="0" y="17"/>
                    <a:pt x="1" y="18"/>
                  </a:cubicBezTo>
                  <a:cubicBezTo>
                    <a:pt x="1" y="40"/>
                    <a:pt x="1" y="62"/>
                    <a:pt x="1" y="84"/>
                  </a:cubicBezTo>
                  <a:cubicBezTo>
                    <a:pt x="1" y="95"/>
                    <a:pt x="1" y="105"/>
                    <a:pt x="2" y="116"/>
                  </a:cubicBezTo>
                  <a:cubicBezTo>
                    <a:pt x="2" y="121"/>
                    <a:pt x="2" y="126"/>
                    <a:pt x="2" y="131"/>
                  </a:cubicBezTo>
                  <a:cubicBezTo>
                    <a:pt x="2" y="139"/>
                    <a:pt x="2" y="139"/>
                    <a:pt x="2" y="139"/>
                  </a:cubicBezTo>
                  <a:cubicBezTo>
                    <a:pt x="2" y="142"/>
                    <a:pt x="2" y="142"/>
                    <a:pt x="2" y="142"/>
                  </a:cubicBezTo>
                  <a:cubicBezTo>
                    <a:pt x="2" y="143"/>
                    <a:pt x="2" y="145"/>
                    <a:pt x="3" y="147"/>
                  </a:cubicBezTo>
                  <a:cubicBezTo>
                    <a:pt x="4" y="150"/>
                    <a:pt x="7" y="153"/>
                    <a:pt x="10" y="155"/>
                  </a:cubicBezTo>
                  <a:cubicBezTo>
                    <a:pt x="11" y="156"/>
                    <a:pt x="13" y="156"/>
                    <a:pt x="15" y="157"/>
                  </a:cubicBezTo>
                  <a:cubicBezTo>
                    <a:pt x="17" y="157"/>
                    <a:pt x="18" y="157"/>
                    <a:pt x="19" y="157"/>
                  </a:cubicBezTo>
                  <a:cubicBezTo>
                    <a:pt x="23" y="157"/>
                    <a:pt x="23" y="157"/>
                    <a:pt x="23" y="157"/>
                  </a:cubicBezTo>
                  <a:cubicBezTo>
                    <a:pt x="30" y="157"/>
                    <a:pt x="30" y="157"/>
                    <a:pt x="30" y="157"/>
                  </a:cubicBezTo>
                  <a:cubicBezTo>
                    <a:pt x="35" y="157"/>
                    <a:pt x="40" y="157"/>
                    <a:pt x="45" y="157"/>
                  </a:cubicBezTo>
                  <a:cubicBezTo>
                    <a:pt x="55" y="156"/>
                    <a:pt x="65" y="156"/>
                    <a:pt x="74" y="156"/>
                  </a:cubicBezTo>
                  <a:cubicBezTo>
                    <a:pt x="93" y="155"/>
                    <a:pt x="111" y="154"/>
                    <a:pt x="127" y="154"/>
                  </a:cubicBezTo>
                  <a:cubicBezTo>
                    <a:pt x="193" y="151"/>
                    <a:pt x="237" y="147"/>
                    <a:pt x="237" y="147"/>
                  </a:cubicBezTo>
                  <a:cubicBezTo>
                    <a:pt x="237" y="147"/>
                    <a:pt x="193" y="143"/>
                    <a:pt x="127" y="140"/>
                  </a:cubicBezTo>
                  <a:cubicBezTo>
                    <a:pt x="111" y="139"/>
                    <a:pt x="93" y="139"/>
                    <a:pt x="74" y="138"/>
                  </a:cubicBezTo>
                  <a:cubicBezTo>
                    <a:pt x="65" y="138"/>
                    <a:pt x="55" y="138"/>
                    <a:pt x="45" y="137"/>
                  </a:cubicBezTo>
                  <a:cubicBezTo>
                    <a:pt x="40" y="137"/>
                    <a:pt x="35" y="137"/>
                    <a:pt x="30" y="137"/>
                  </a:cubicBezTo>
                  <a:cubicBezTo>
                    <a:pt x="23" y="137"/>
                    <a:pt x="23" y="137"/>
                    <a:pt x="23" y="137"/>
                  </a:cubicBezTo>
                  <a:cubicBezTo>
                    <a:pt x="23" y="131"/>
                    <a:pt x="23" y="131"/>
                    <a:pt x="23" y="131"/>
                  </a:cubicBezTo>
                  <a:cubicBezTo>
                    <a:pt x="23" y="126"/>
                    <a:pt x="23" y="121"/>
                    <a:pt x="23" y="116"/>
                  </a:cubicBezTo>
                  <a:cubicBezTo>
                    <a:pt x="23" y="105"/>
                    <a:pt x="24" y="95"/>
                    <a:pt x="24" y="84"/>
                  </a:cubicBezTo>
                  <a:cubicBezTo>
                    <a:pt x="24" y="64"/>
                    <a:pt x="24" y="44"/>
                    <a:pt x="24" y="23"/>
                  </a:cubicBezTo>
                  <a:cubicBezTo>
                    <a:pt x="25" y="23"/>
                    <a:pt x="25" y="23"/>
                    <a:pt x="25" y="23"/>
                  </a:cubicBezTo>
                  <a:cubicBezTo>
                    <a:pt x="41" y="23"/>
                    <a:pt x="41" y="23"/>
                    <a:pt x="41" y="23"/>
                  </a:cubicBezTo>
                  <a:cubicBezTo>
                    <a:pt x="52" y="23"/>
                    <a:pt x="63" y="23"/>
                    <a:pt x="73" y="23"/>
                  </a:cubicBezTo>
                  <a:cubicBezTo>
                    <a:pt x="95" y="23"/>
                    <a:pt x="116" y="22"/>
                    <a:pt x="137" y="22"/>
                  </a:cubicBezTo>
                  <a:cubicBezTo>
                    <a:pt x="178" y="21"/>
                    <a:pt x="216" y="20"/>
                    <a:pt x="249" y="18"/>
                  </a:cubicBezTo>
                  <a:cubicBezTo>
                    <a:pt x="257" y="18"/>
                    <a:pt x="265" y="18"/>
                    <a:pt x="272" y="17"/>
                  </a:cubicBezTo>
                  <a:cubicBezTo>
                    <a:pt x="272" y="17"/>
                    <a:pt x="272" y="17"/>
                    <a:pt x="272" y="17"/>
                  </a:cubicBezTo>
                  <a:cubicBezTo>
                    <a:pt x="272" y="17"/>
                    <a:pt x="272" y="17"/>
                    <a:pt x="272" y="18"/>
                  </a:cubicBezTo>
                  <a:cubicBezTo>
                    <a:pt x="273" y="20"/>
                    <a:pt x="273" y="20"/>
                    <a:pt x="273" y="20"/>
                  </a:cubicBezTo>
                  <a:cubicBezTo>
                    <a:pt x="273" y="24"/>
                    <a:pt x="273" y="27"/>
                    <a:pt x="273" y="30"/>
                  </a:cubicBezTo>
                  <a:cubicBezTo>
                    <a:pt x="274" y="44"/>
                    <a:pt x="275" y="55"/>
                    <a:pt x="275" y="65"/>
                  </a:cubicBezTo>
                  <a:cubicBezTo>
                    <a:pt x="277" y="84"/>
                    <a:pt x="278" y="95"/>
                    <a:pt x="278" y="95"/>
                  </a:cubicBezTo>
                  <a:cubicBezTo>
                    <a:pt x="278" y="95"/>
                    <a:pt x="278" y="84"/>
                    <a:pt x="280" y="65"/>
                  </a:cubicBezTo>
                  <a:cubicBezTo>
                    <a:pt x="281" y="55"/>
                    <a:pt x="281" y="44"/>
                    <a:pt x="282" y="30"/>
                  </a:cubicBezTo>
                  <a:cubicBezTo>
                    <a:pt x="282" y="27"/>
                    <a:pt x="282" y="24"/>
                    <a:pt x="283" y="20"/>
                  </a:cubicBezTo>
                  <a:cubicBezTo>
                    <a:pt x="283" y="17"/>
                    <a:pt x="283" y="17"/>
                    <a:pt x="283" y="17"/>
                  </a:cubicBezTo>
                  <a:cubicBezTo>
                    <a:pt x="283" y="15"/>
                    <a:pt x="282" y="14"/>
                    <a:pt x="282" y="1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79" name="Freeform 381"/>
            <p:cNvSpPr>
              <a:spLocks noEditPoints="1"/>
            </p:cNvSpPr>
            <p:nvPr/>
          </p:nvSpPr>
          <p:spPr bwMode="auto">
            <a:xfrm>
              <a:off x="5252620" y="2317632"/>
              <a:ext cx="154722" cy="192769"/>
            </a:xfrm>
            <a:custGeom>
              <a:avLst/>
              <a:gdLst>
                <a:gd name="T0" fmla="*/ 329 w 329"/>
                <a:gd name="T1" fmla="*/ 17 h 412"/>
                <a:gd name="T2" fmla="*/ 329 w 329"/>
                <a:gd name="T3" fmla="*/ 16 h 412"/>
                <a:gd name="T4" fmla="*/ 316 w 329"/>
                <a:gd name="T5" fmla="*/ 1 h 412"/>
                <a:gd name="T6" fmla="*/ 310 w 329"/>
                <a:gd name="T7" fmla="*/ 0 h 412"/>
                <a:gd name="T8" fmla="*/ 294 w 329"/>
                <a:gd name="T9" fmla="*/ 0 h 412"/>
                <a:gd name="T10" fmla="*/ 164 w 329"/>
                <a:gd name="T11" fmla="*/ 0 h 412"/>
                <a:gd name="T12" fmla="*/ 35 w 329"/>
                <a:gd name="T13" fmla="*/ 0 h 412"/>
                <a:gd name="T14" fmla="*/ 19 w 329"/>
                <a:gd name="T15" fmla="*/ 0 h 412"/>
                <a:gd name="T16" fmla="*/ 1 w 329"/>
                <a:gd name="T17" fmla="*/ 12 h 412"/>
                <a:gd name="T18" fmla="*/ 0 w 329"/>
                <a:gd name="T19" fmla="*/ 19 h 412"/>
                <a:gd name="T20" fmla="*/ 0 w 329"/>
                <a:gd name="T21" fmla="*/ 23 h 412"/>
                <a:gd name="T22" fmla="*/ 0 w 329"/>
                <a:gd name="T23" fmla="*/ 26 h 412"/>
                <a:gd name="T24" fmla="*/ 12 w 329"/>
                <a:gd name="T25" fmla="*/ 41 h 412"/>
                <a:gd name="T26" fmla="*/ 13 w 329"/>
                <a:gd name="T27" fmla="*/ 58 h 412"/>
                <a:gd name="T28" fmla="*/ 21 w 329"/>
                <a:gd name="T29" fmla="*/ 364 h 412"/>
                <a:gd name="T30" fmla="*/ 25 w 329"/>
                <a:gd name="T31" fmla="*/ 364 h 412"/>
                <a:gd name="T32" fmla="*/ 33 w 329"/>
                <a:gd name="T33" fmla="*/ 58 h 412"/>
                <a:gd name="T34" fmla="*/ 34 w 329"/>
                <a:gd name="T35" fmla="*/ 40 h 412"/>
                <a:gd name="T36" fmla="*/ 25 w 329"/>
                <a:gd name="T37" fmla="*/ 22 h 412"/>
                <a:gd name="T38" fmla="*/ 60 w 329"/>
                <a:gd name="T39" fmla="*/ 23 h 412"/>
                <a:gd name="T40" fmla="*/ 268 w 329"/>
                <a:gd name="T41" fmla="*/ 23 h 412"/>
                <a:gd name="T42" fmla="*/ 304 w 329"/>
                <a:gd name="T43" fmla="*/ 22 h 412"/>
                <a:gd name="T44" fmla="*/ 298 w 329"/>
                <a:gd name="T45" fmla="*/ 28 h 412"/>
                <a:gd name="T46" fmla="*/ 295 w 329"/>
                <a:gd name="T47" fmla="*/ 40 h 412"/>
                <a:gd name="T48" fmla="*/ 295 w 329"/>
                <a:gd name="T49" fmla="*/ 58 h 412"/>
                <a:gd name="T50" fmla="*/ 303 w 329"/>
                <a:gd name="T51" fmla="*/ 364 h 412"/>
                <a:gd name="T52" fmla="*/ 308 w 329"/>
                <a:gd name="T53" fmla="*/ 364 h 412"/>
                <a:gd name="T54" fmla="*/ 316 w 329"/>
                <a:gd name="T55" fmla="*/ 58 h 412"/>
                <a:gd name="T56" fmla="*/ 316 w 329"/>
                <a:gd name="T57" fmla="*/ 41 h 412"/>
                <a:gd name="T58" fmla="*/ 320 w 329"/>
                <a:gd name="T59" fmla="*/ 39 h 412"/>
                <a:gd name="T60" fmla="*/ 329 w 329"/>
                <a:gd name="T61" fmla="*/ 26 h 412"/>
                <a:gd name="T62" fmla="*/ 329 w 329"/>
                <a:gd name="T63" fmla="*/ 19 h 412"/>
                <a:gd name="T64" fmla="*/ 21 w 329"/>
                <a:gd name="T65" fmla="*/ 24 h 412"/>
                <a:gd name="T66" fmla="*/ 307 w 329"/>
                <a:gd name="T67" fmla="*/ 18 h 412"/>
                <a:gd name="T68" fmla="*/ 307 w 329"/>
                <a:gd name="T69" fmla="*/ 19 h 412"/>
                <a:gd name="T70" fmla="*/ 307 w 329"/>
                <a:gd name="T71" fmla="*/ 18 h 412"/>
                <a:gd name="T72" fmla="*/ 311 w 329"/>
                <a:gd name="T73" fmla="*/ 20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9" h="412">
                  <a:moveTo>
                    <a:pt x="329" y="19"/>
                  </a:moveTo>
                  <a:cubicBezTo>
                    <a:pt x="329" y="17"/>
                    <a:pt x="329" y="17"/>
                    <a:pt x="329" y="17"/>
                  </a:cubicBezTo>
                  <a:cubicBezTo>
                    <a:pt x="329" y="17"/>
                    <a:pt x="329" y="17"/>
                    <a:pt x="329" y="17"/>
                  </a:cubicBezTo>
                  <a:cubicBezTo>
                    <a:pt x="329" y="16"/>
                    <a:pt x="329" y="16"/>
                    <a:pt x="329" y="16"/>
                  </a:cubicBezTo>
                  <a:cubicBezTo>
                    <a:pt x="328" y="14"/>
                    <a:pt x="328" y="13"/>
                    <a:pt x="328" y="12"/>
                  </a:cubicBezTo>
                  <a:cubicBezTo>
                    <a:pt x="326" y="6"/>
                    <a:pt x="321" y="2"/>
                    <a:pt x="316" y="1"/>
                  </a:cubicBezTo>
                  <a:cubicBezTo>
                    <a:pt x="315" y="1"/>
                    <a:pt x="313" y="0"/>
                    <a:pt x="312" y="0"/>
                  </a:cubicBezTo>
                  <a:cubicBezTo>
                    <a:pt x="310" y="0"/>
                    <a:pt x="310" y="0"/>
                    <a:pt x="310" y="0"/>
                  </a:cubicBezTo>
                  <a:cubicBezTo>
                    <a:pt x="307" y="0"/>
                    <a:pt x="307" y="0"/>
                    <a:pt x="307" y="0"/>
                  </a:cubicBezTo>
                  <a:cubicBezTo>
                    <a:pt x="294" y="0"/>
                    <a:pt x="294" y="0"/>
                    <a:pt x="294" y="0"/>
                  </a:cubicBezTo>
                  <a:cubicBezTo>
                    <a:pt x="285" y="0"/>
                    <a:pt x="277" y="0"/>
                    <a:pt x="268" y="0"/>
                  </a:cubicBezTo>
                  <a:cubicBezTo>
                    <a:pt x="234" y="0"/>
                    <a:pt x="199" y="0"/>
                    <a:pt x="164" y="0"/>
                  </a:cubicBezTo>
                  <a:cubicBezTo>
                    <a:pt x="129" y="0"/>
                    <a:pt x="94" y="0"/>
                    <a:pt x="60" y="0"/>
                  </a:cubicBezTo>
                  <a:cubicBezTo>
                    <a:pt x="52" y="0"/>
                    <a:pt x="43" y="0"/>
                    <a:pt x="35" y="0"/>
                  </a:cubicBezTo>
                  <a:cubicBezTo>
                    <a:pt x="22" y="0"/>
                    <a:pt x="22" y="0"/>
                    <a:pt x="22" y="0"/>
                  </a:cubicBezTo>
                  <a:cubicBezTo>
                    <a:pt x="19" y="0"/>
                    <a:pt x="19" y="0"/>
                    <a:pt x="19" y="0"/>
                  </a:cubicBezTo>
                  <a:cubicBezTo>
                    <a:pt x="18" y="0"/>
                    <a:pt x="16" y="0"/>
                    <a:pt x="13" y="1"/>
                  </a:cubicBezTo>
                  <a:cubicBezTo>
                    <a:pt x="7" y="2"/>
                    <a:pt x="3" y="6"/>
                    <a:pt x="1" y="12"/>
                  </a:cubicBezTo>
                  <a:cubicBezTo>
                    <a:pt x="0" y="13"/>
                    <a:pt x="0" y="14"/>
                    <a:pt x="0" y="15"/>
                  </a:cubicBezTo>
                  <a:cubicBezTo>
                    <a:pt x="0" y="17"/>
                    <a:pt x="0" y="19"/>
                    <a:pt x="0" y="19"/>
                  </a:cubicBezTo>
                  <a:cubicBezTo>
                    <a:pt x="0" y="22"/>
                    <a:pt x="0" y="22"/>
                    <a:pt x="0" y="22"/>
                  </a:cubicBezTo>
                  <a:cubicBezTo>
                    <a:pt x="0" y="23"/>
                    <a:pt x="0" y="23"/>
                    <a:pt x="0" y="23"/>
                  </a:cubicBezTo>
                  <a:cubicBezTo>
                    <a:pt x="0" y="25"/>
                    <a:pt x="0" y="25"/>
                    <a:pt x="0" y="25"/>
                  </a:cubicBezTo>
                  <a:cubicBezTo>
                    <a:pt x="0" y="26"/>
                    <a:pt x="0" y="26"/>
                    <a:pt x="0" y="26"/>
                  </a:cubicBezTo>
                  <a:cubicBezTo>
                    <a:pt x="0" y="29"/>
                    <a:pt x="1" y="31"/>
                    <a:pt x="2" y="34"/>
                  </a:cubicBezTo>
                  <a:cubicBezTo>
                    <a:pt x="4" y="37"/>
                    <a:pt x="8" y="40"/>
                    <a:pt x="12" y="41"/>
                  </a:cubicBezTo>
                  <a:cubicBezTo>
                    <a:pt x="13" y="43"/>
                    <a:pt x="13" y="45"/>
                    <a:pt x="13" y="46"/>
                  </a:cubicBezTo>
                  <a:cubicBezTo>
                    <a:pt x="13" y="58"/>
                    <a:pt x="13" y="58"/>
                    <a:pt x="13" y="58"/>
                  </a:cubicBezTo>
                  <a:cubicBezTo>
                    <a:pt x="13" y="124"/>
                    <a:pt x="15" y="185"/>
                    <a:pt x="16" y="237"/>
                  </a:cubicBezTo>
                  <a:cubicBezTo>
                    <a:pt x="18" y="289"/>
                    <a:pt x="20" y="333"/>
                    <a:pt x="21" y="364"/>
                  </a:cubicBezTo>
                  <a:cubicBezTo>
                    <a:pt x="22" y="394"/>
                    <a:pt x="23" y="412"/>
                    <a:pt x="23" y="412"/>
                  </a:cubicBezTo>
                  <a:cubicBezTo>
                    <a:pt x="23" y="412"/>
                    <a:pt x="24" y="394"/>
                    <a:pt x="25" y="364"/>
                  </a:cubicBezTo>
                  <a:cubicBezTo>
                    <a:pt x="26" y="333"/>
                    <a:pt x="28" y="289"/>
                    <a:pt x="30" y="237"/>
                  </a:cubicBezTo>
                  <a:cubicBezTo>
                    <a:pt x="31" y="185"/>
                    <a:pt x="33" y="124"/>
                    <a:pt x="33" y="58"/>
                  </a:cubicBezTo>
                  <a:cubicBezTo>
                    <a:pt x="33" y="46"/>
                    <a:pt x="33" y="46"/>
                    <a:pt x="33" y="46"/>
                  </a:cubicBezTo>
                  <a:cubicBezTo>
                    <a:pt x="34" y="40"/>
                    <a:pt x="34" y="40"/>
                    <a:pt x="34" y="40"/>
                  </a:cubicBezTo>
                  <a:cubicBezTo>
                    <a:pt x="34" y="39"/>
                    <a:pt x="34" y="32"/>
                    <a:pt x="31" y="28"/>
                  </a:cubicBezTo>
                  <a:cubicBezTo>
                    <a:pt x="29" y="26"/>
                    <a:pt x="27" y="24"/>
                    <a:pt x="25" y="22"/>
                  </a:cubicBezTo>
                  <a:cubicBezTo>
                    <a:pt x="35" y="23"/>
                    <a:pt x="35" y="23"/>
                    <a:pt x="35" y="23"/>
                  </a:cubicBezTo>
                  <a:cubicBezTo>
                    <a:pt x="43" y="23"/>
                    <a:pt x="52" y="23"/>
                    <a:pt x="60" y="23"/>
                  </a:cubicBezTo>
                  <a:cubicBezTo>
                    <a:pt x="94" y="23"/>
                    <a:pt x="129" y="23"/>
                    <a:pt x="164" y="23"/>
                  </a:cubicBezTo>
                  <a:cubicBezTo>
                    <a:pt x="199" y="23"/>
                    <a:pt x="234" y="23"/>
                    <a:pt x="268" y="23"/>
                  </a:cubicBezTo>
                  <a:cubicBezTo>
                    <a:pt x="277" y="23"/>
                    <a:pt x="285" y="23"/>
                    <a:pt x="294" y="23"/>
                  </a:cubicBezTo>
                  <a:cubicBezTo>
                    <a:pt x="304" y="22"/>
                    <a:pt x="304" y="22"/>
                    <a:pt x="304" y="22"/>
                  </a:cubicBezTo>
                  <a:cubicBezTo>
                    <a:pt x="304" y="22"/>
                    <a:pt x="304" y="23"/>
                    <a:pt x="304" y="23"/>
                  </a:cubicBezTo>
                  <a:cubicBezTo>
                    <a:pt x="301" y="24"/>
                    <a:pt x="299" y="26"/>
                    <a:pt x="298" y="28"/>
                  </a:cubicBezTo>
                  <a:cubicBezTo>
                    <a:pt x="296" y="30"/>
                    <a:pt x="295" y="33"/>
                    <a:pt x="295" y="36"/>
                  </a:cubicBezTo>
                  <a:cubicBezTo>
                    <a:pt x="295" y="38"/>
                    <a:pt x="295" y="39"/>
                    <a:pt x="295" y="40"/>
                  </a:cubicBezTo>
                  <a:cubicBezTo>
                    <a:pt x="295" y="46"/>
                    <a:pt x="295" y="46"/>
                    <a:pt x="295" y="46"/>
                  </a:cubicBezTo>
                  <a:cubicBezTo>
                    <a:pt x="295" y="58"/>
                    <a:pt x="295" y="58"/>
                    <a:pt x="295" y="58"/>
                  </a:cubicBezTo>
                  <a:cubicBezTo>
                    <a:pt x="296" y="124"/>
                    <a:pt x="297" y="185"/>
                    <a:pt x="299" y="237"/>
                  </a:cubicBezTo>
                  <a:cubicBezTo>
                    <a:pt x="300" y="289"/>
                    <a:pt x="302" y="333"/>
                    <a:pt x="303" y="364"/>
                  </a:cubicBezTo>
                  <a:cubicBezTo>
                    <a:pt x="304" y="394"/>
                    <a:pt x="305" y="412"/>
                    <a:pt x="305" y="412"/>
                  </a:cubicBezTo>
                  <a:cubicBezTo>
                    <a:pt x="305" y="412"/>
                    <a:pt x="306" y="394"/>
                    <a:pt x="308" y="364"/>
                  </a:cubicBezTo>
                  <a:cubicBezTo>
                    <a:pt x="309" y="333"/>
                    <a:pt x="311" y="289"/>
                    <a:pt x="312" y="237"/>
                  </a:cubicBezTo>
                  <a:cubicBezTo>
                    <a:pt x="314" y="185"/>
                    <a:pt x="315" y="124"/>
                    <a:pt x="316" y="58"/>
                  </a:cubicBezTo>
                  <a:cubicBezTo>
                    <a:pt x="316" y="46"/>
                    <a:pt x="316" y="46"/>
                    <a:pt x="316" y="46"/>
                  </a:cubicBezTo>
                  <a:cubicBezTo>
                    <a:pt x="316" y="41"/>
                    <a:pt x="316" y="41"/>
                    <a:pt x="316" y="41"/>
                  </a:cubicBezTo>
                  <a:cubicBezTo>
                    <a:pt x="316" y="41"/>
                    <a:pt x="316" y="41"/>
                    <a:pt x="316" y="41"/>
                  </a:cubicBezTo>
                  <a:cubicBezTo>
                    <a:pt x="318" y="41"/>
                    <a:pt x="319" y="40"/>
                    <a:pt x="320" y="39"/>
                  </a:cubicBezTo>
                  <a:cubicBezTo>
                    <a:pt x="323" y="38"/>
                    <a:pt x="325" y="36"/>
                    <a:pt x="326" y="34"/>
                  </a:cubicBezTo>
                  <a:cubicBezTo>
                    <a:pt x="328" y="31"/>
                    <a:pt x="328" y="29"/>
                    <a:pt x="329" y="26"/>
                  </a:cubicBezTo>
                  <a:cubicBezTo>
                    <a:pt x="329" y="23"/>
                    <a:pt x="329" y="23"/>
                    <a:pt x="329" y="22"/>
                  </a:cubicBezTo>
                  <a:lnTo>
                    <a:pt x="329" y="19"/>
                  </a:lnTo>
                  <a:close/>
                  <a:moveTo>
                    <a:pt x="21" y="24"/>
                  </a:moveTo>
                  <a:cubicBezTo>
                    <a:pt x="21" y="24"/>
                    <a:pt x="21" y="24"/>
                    <a:pt x="21" y="24"/>
                  </a:cubicBezTo>
                  <a:cubicBezTo>
                    <a:pt x="21" y="24"/>
                    <a:pt x="21" y="24"/>
                    <a:pt x="21" y="24"/>
                  </a:cubicBezTo>
                  <a:close/>
                  <a:moveTo>
                    <a:pt x="307" y="18"/>
                  </a:moveTo>
                  <a:cubicBezTo>
                    <a:pt x="307" y="19"/>
                    <a:pt x="307" y="19"/>
                    <a:pt x="307" y="19"/>
                  </a:cubicBezTo>
                  <a:cubicBezTo>
                    <a:pt x="307" y="19"/>
                    <a:pt x="307" y="19"/>
                    <a:pt x="307" y="19"/>
                  </a:cubicBezTo>
                  <a:cubicBezTo>
                    <a:pt x="307" y="19"/>
                    <a:pt x="307" y="19"/>
                    <a:pt x="307" y="19"/>
                  </a:cubicBezTo>
                  <a:cubicBezTo>
                    <a:pt x="307" y="18"/>
                    <a:pt x="307" y="18"/>
                    <a:pt x="307" y="18"/>
                  </a:cubicBezTo>
                  <a:close/>
                  <a:moveTo>
                    <a:pt x="311" y="20"/>
                  </a:moveTo>
                  <a:cubicBezTo>
                    <a:pt x="311" y="20"/>
                    <a:pt x="311" y="20"/>
                    <a:pt x="311" y="20"/>
                  </a:cubicBezTo>
                  <a:cubicBezTo>
                    <a:pt x="312" y="20"/>
                    <a:pt x="312" y="20"/>
                    <a:pt x="311" y="2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80" name="Freeform 382"/>
            <p:cNvSpPr>
              <a:spLocks/>
            </p:cNvSpPr>
            <p:nvPr/>
          </p:nvSpPr>
          <p:spPr bwMode="auto">
            <a:xfrm>
              <a:off x="5275448" y="2331583"/>
              <a:ext cx="103994" cy="11414"/>
            </a:xfrm>
            <a:custGeom>
              <a:avLst/>
              <a:gdLst>
                <a:gd name="T0" fmla="*/ 0 w 224"/>
                <a:gd name="T1" fmla="*/ 12 h 24"/>
                <a:gd name="T2" fmla="*/ 35 w 224"/>
                <a:gd name="T3" fmla="*/ 5 h 24"/>
                <a:gd name="T4" fmla="*/ 71 w 224"/>
                <a:gd name="T5" fmla="*/ 2 h 24"/>
                <a:gd name="T6" fmla="*/ 112 w 224"/>
                <a:gd name="T7" fmla="*/ 0 h 24"/>
                <a:gd name="T8" fmla="*/ 153 w 224"/>
                <a:gd name="T9" fmla="*/ 2 h 24"/>
                <a:gd name="T10" fmla="*/ 189 w 224"/>
                <a:gd name="T11" fmla="*/ 5 h 24"/>
                <a:gd name="T12" fmla="*/ 224 w 224"/>
                <a:gd name="T13" fmla="*/ 12 h 24"/>
                <a:gd name="T14" fmla="*/ 189 w 224"/>
                <a:gd name="T15" fmla="*/ 19 h 24"/>
                <a:gd name="T16" fmla="*/ 153 w 224"/>
                <a:gd name="T17" fmla="*/ 22 h 24"/>
                <a:gd name="T18" fmla="*/ 112 w 224"/>
                <a:gd name="T19" fmla="*/ 24 h 24"/>
                <a:gd name="T20" fmla="*/ 71 w 224"/>
                <a:gd name="T21" fmla="*/ 22 h 24"/>
                <a:gd name="T22" fmla="*/ 35 w 224"/>
                <a:gd name="T23" fmla="*/ 19 h 24"/>
                <a:gd name="T24" fmla="*/ 0 w 224"/>
                <a:gd name="T25"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4" h="24">
                  <a:moveTo>
                    <a:pt x="0" y="12"/>
                  </a:moveTo>
                  <a:cubicBezTo>
                    <a:pt x="0" y="12"/>
                    <a:pt x="14" y="8"/>
                    <a:pt x="35" y="5"/>
                  </a:cubicBezTo>
                  <a:cubicBezTo>
                    <a:pt x="46" y="4"/>
                    <a:pt x="58" y="3"/>
                    <a:pt x="71" y="2"/>
                  </a:cubicBezTo>
                  <a:cubicBezTo>
                    <a:pt x="84" y="1"/>
                    <a:pt x="98" y="0"/>
                    <a:pt x="112" y="0"/>
                  </a:cubicBezTo>
                  <a:cubicBezTo>
                    <a:pt x="126" y="0"/>
                    <a:pt x="140" y="1"/>
                    <a:pt x="153" y="2"/>
                  </a:cubicBezTo>
                  <a:cubicBezTo>
                    <a:pt x="166" y="3"/>
                    <a:pt x="178" y="4"/>
                    <a:pt x="189" y="5"/>
                  </a:cubicBezTo>
                  <a:cubicBezTo>
                    <a:pt x="210" y="8"/>
                    <a:pt x="224" y="12"/>
                    <a:pt x="224" y="12"/>
                  </a:cubicBezTo>
                  <a:cubicBezTo>
                    <a:pt x="224" y="12"/>
                    <a:pt x="210" y="16"/>
                    <a:pt x="189" y="19"/>
                  </a:cubicBezTo>
                  <a:cubicBezTo>
                    <a:pt x="178" y="20"/>
                    <a:pt x="166" y="22"/>
                    <a:pt x="153" y="22"/>
                  </a:cubicBezTo>
                  <a:cubicBezTo>
                    <a:pt x="140" y="23"/>
                    <a:pt x="126" y="24"/>
                    <a:pt x="112" y="24"/>
                  </a:cubicBezTo>
                  <a:cubicBezTo>
                    <a:pt x="98" y="24"/>
                    <a:pt x="84" y="23"/>
                    <a:pt x="71" y="22"/>
                  </a:cubicBezTo>
                  <a:cubicBezTo>
                    <a:pt x="58" y="22"/>
                    <a:pt x="46" y="20"/>
                    <a:pt x="35" y="19"/>
                  </a:cubicBezTo>
                  <a:cubicBezTo>
                    <a:pt x="14" y="16"/>
                    <a:pt x="0" y="12"/>
                    <a:pt x="0" y="1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81" name="Freeform 383"/>
            <p:cNvSpPr>
              <a:spLocks/>
            </p:cNvSpPr>
            <p:nvPr/>
          </p:nvSpPr>
          <p:spPr bwMode="auto">
            <a:xfrm>
              <a:off x="5477094" y="2166715"/>
              <a:ext cx="63411" cy="60874"/>
            </a:xfrm>
            <a:custGeom>
              <a:avLst/>
              <a:gdLst>
                <a:gd name="T0" fmla="*/ 74 w 137"/>
                <a:gd name="T1" fmla="*/ 129 h 131"/>
                <a:gd name="T2" fmla="*/ 70 w 137"/>
                <a:gd name="T3" fmla="*/ 130 h 131"/>
                <a:gd name="T4" fmla="*/ 59 w 137"/>
                <a:gd name="T5" fmla="*/ 131 h 131"/>
                <a:gd name="T6" fmla="*/ 41 w 137"/>
                <a:gd name="T7" fmla="*/ 127 h 131"/>
                <a:gd name="T8" fmla="*/ 20 w 137"/>
                <a:gd name="T9" fmla="*/ 114 h 131"/>
                <a:gd name="T10" fmla="*/ 4 w 137"/>
                <a:gd name="T11" fmla="*/ 88 h 131"/>
                <a:gd name="T12" fmla="*/ 1 w 137"/>
                <a:gd name="T13" fmla="*/ 71 h 131"/>
                <a:gd name="T14" fmla="*/ 1 w 137"/>
                <a:gd name="T15" fmla="*/ 63 h 131"/>
                <a:gd name="T16" fmla="*/ 2 w 137"/>
                <a:gd name="T17" fmla="*/ 53 h 131"/>
                <a:gd name="T18" fmla="*/ 20 w 137"/>
                <a:gd name="T19" fmla="*/ 20 h 131"/>
                <a:gd name="T20" fmla="*/ 54 w 137"/>
                <a:gd name="T21" fmla="*/ 1 h 131"/>
                <a:gd name="T22" fmla="*/ 74 w 137"/>
                <a:gd name="T23" fmla="*/ 0 h 131"/>
                <a:gd name="T24" fmla="*/ 84 w 137"/>
                <a:gd name="T25" fmla="*/ 2 h 131"/>
                <a:gd name="T26" fmla="*/ 93 w 137"/>
                <a:gd name="T27" fmla="*/ 4 h 131"/>
                <a:gd name="T28" fmla="*/ 123 w 137"/>
                <a:gd name="T29" fmla="*/ 27 h 131"/>
                <a:gd name="T30" fmla="*/ 136 w 137"/>
                <a:gd name="T31" fmla="*/ 59 h 131"/>
                <a:gd name="T32" fmla="*/ 137 w 137"/>
                <a:gd name="T33" fmla="*/ 67 h 131"/>
                <a:gd name="T34" fmla="*/ 136 w 137"/>
                <a:gd name="T35" fmla="*/ 72 h 131"/>
                <a:gd name="T36" fmla="*/ 136 w 137"/>
                <a:gd name="T37" fmla="*/ 75 h 131"/>
                <a:gd name="T38" fmla="*/ 132 w 137"/>
                <a:gd name="T39" fmla="*/ 89 h 131"/>
                <a:gd name="T40" fmla="*/ 119 w 137"/>
                <a:gd name="T41" fmla="*/ 110 h 131"/>
                <a:gd name="T42" fmla="*/ 104 w 137"/>
                <a:gd name="T43" fmla="*/ 121 h 131"/>
                <a:gd name="T44" fmla="*/ 93 w 137"/>
                <a:gd name="T45" fmla="*/ 125 h 131"/>
                <a:gd name="T46" fmla="*/ 89 w 137"/>
                <a:gd name="T47" fmla="*/ 126 h 131"/>
                <a:gd name="T48" fmla="*/ 92 w 137"/>
                <a:gd name="T49" fmla="*/ 124 h 131"/>
                <a:gd name="T50" fmla="*/ 101 w 137"/>
                <a:gd name="T51" fmla="*/ 117 h 131"/>
                <a:gd name="T52" fmla="*/ 119 w 137"/>
                <a:gd name="T53" fmla="*/ 85 h 131"/>
                <a:gd name="T54" fmla="*/ 120 w 137"/>
                <a:gd name="T55" fmla="*/ 74 h 131"/>
                <a:gd name="T56" fmla="*/ 120 w 137"/>
                <a:gd name="T57" fmla="*/ 71 h 131"/>
                <a:gd name="T58" fmla="*/ 120 w 137"/>
                <a:gd name="T59" fmla="*/ 68 h 131"/>
                <a:gd name="T60" fmla="*/ 119 w 137"/>
                <a:gd name="T61" fmla="*/ 62 h 131"/>
                <a:gd name="T62" fmla="*/ 107 w 137"/>
                <a:gd name="T63" fmla="*/ 40 h 131"/>
                <a:gd name="T64" fmla="*/ 86 w 137"/>
                <a:gd name="T65" fmla="*/ 26 h 131"/>
                <a:gd name="T66" fmla="*/ 79 w 137"/>
                <a:gd name="T67" fmla="*/ 24 h 131"/>
                <a:gd name="T68" fmla="*/ 73 w 137"/>
                <a:gd name="T69" fmla="*/ 23 h 131"/>
                <a:gd name="T70" fmla="*/ 59 w 137"/>
                <a:gd name="T71" fmla="*/ 24 h 131"/>
                <a:gd name="T72" fmla="*/ 36 w 137"/>
                <a:gd name="T73" fmla="*/ 36 h 131"/>
                <a:gd name="T74" fmla="*/ 22 w 137"/>
                <a:gd name="T75" fmla="*/ 58 h 131"/>
                <a:gd name="T76" fmla="*/ 21 w 137"/>
                <a:gd name="T77" fmla="*/ 64 h 131"/>
                <a:gd name="T78" fmla="*/ 20 w 137"/>
                <a:gd name="T79" fmla="*/ 71 h 131"/>
                <a:gd name="T80" fmla="*/ 21 w 137"/>
                <a:gd name="T81" fmla="*/ 83 h 131"/>
                <a:gd name="T82" fmla="*/ 30 w 137"/>
                <a:gd name="T83" fmla="*/ 105 h 131"/>
                <a:gd name="T84" fmla="*/ 60 w 137"/>
                <a:gd name="T85" fmla="*/ 126 h 131"/>
                <a:gd name="T86" fmla="*/ 70 w 137"/>
                <a:gd name="T87" fmla="*/ 129 h 131"/>
                <a:gd name="T88" fmla="*/ 74 w 137"/>
                <a:gd name="T89" fmla="*/ 129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7" h="131">
                  <a:moveTo>
                    <a:pt x="74" y="129"/>
                  </a:moveTo>
                  <a:cubicBezTo>
                    <a:pt x="74" y="129"/>
                    <a:pt x="73" y="130"/>
                    <a:pt x="70" y="130"/>
                  </a:cubicBezTo>
                  <a:cubicBezTo>
                    <a:pt x="68" y="130"/>
                    <a:pt x="64" y="131"/>
                    <a:pt x="59" y="131"/>
                  </a:cubicBezTo>
                  <a:cubicBezTo>
                    <a:pt x="54" y="131"/>
                    <a:pt x="47" y="130"/>
                    <a:pt x="41" y="127"/>
                  </a:cubicBezTo>
                  <a:cubicBezTo>
                    <a:pt x="34" y="124"/>
                    <a:pt x="26" y="120"/>
                    <a:pt x="20" y="114"/>
                  </a:cubicBezTo>
                  <a:cubicBezTo>
                    <a:pt x="13" y="107"/>
                    <a:pt x="7" y="98"/>
                    <a:pt x="4" y="88"/>
                  </a:cubicBezTo>
                  <a:cubicBezTo>
                    <a:pt x="2" y="83"/>
                    <a:pt x="1" y="77"/>
                    <a:pt x="1" y="71"/>
                  </a:cubicBezTo>
                  <a:cubicBezTo>
                    <a:pt x="1" y="67"/>
                    <a:pt x="0" y="66"/>
                    <a:pt x="1" y="63"/>
                  </a:cubicBezTo>
                  <a:cubicBezTo>
                    <a:pt x="1" y="60"/>
                    <a:pt x="1" y="56"/>
                    <a:pt x="2" y="53"/>
                  </a:cubicBezTo>
                  <a:cubicBezTo>
                    <a:pt x="5" y="41"/>
                    <a:pt x="11" y="29"/>
                    <a:pt x="20" y="20"/>
                  </a:cubicBezTo>
                  <a:cubicBezTo>
                    <a:pt x="29" y="11"/>
                    <a:pt x="41" y="4"/>
                    <a:pt x="54" y="1"/>
                  </a:cubicBezTo>
                  <a:cubicBezTo>
                    <a:pt x="61" y="0"/>
                    <a:pt x="68" y="0"/>
                    <a:pt x="74" y="0"/>
                  </a:cubicBezTo>
                  <a:cubicBezTo>
                    <a:pt x="76" y="0"/>
                    <a:pt x="81" y="1"/>
                    <a:pt x="84" y="2"/>
                  </a:cubicBezTo>
                  <a:cubicBezTo>
                    <a:pt x="87" y="2"/>
                    <a:pt x="90" y="3"/>
                    <a:pt x="93" y="4"/>
                  </a:cubicBezTo>
                  <a:cubicBezTo>
                    <a:pt x="106" y="9"/>
                    <a:pt x="116" y="17"/>
                    <a:pt x="123" y="27"/>
                  </a:cubicBezTo>
                  <a:cubicBezTo>
                    <a:pt x="131" y="37"/>
                    <a:pt x="135" y="48"/>
                    <a:pt x="136" y="59"/>
                  </a:cubicBezTo>
                  <a:cubicBezTo>
                    <a:pt x="136" y="62"/>
                    <a:pt x="137" y="65"/>
                    <a:pt x="137" y="67"/>
                  </a:cubicBezTo>
                  <a:cubicBezTo>
                    <a:pt x="136" y="69"/>
                    <a:pt x="137" y="70"/>
                    <a:pt x="136" y="72"/>
                  </a:cubicBezTo>
                  <a:cubicBezTo>
                    <a:pt x="136" y="75"/>
                    <a:pt x="136" y="75"/>
                    <a:pt x="136" y="75"/>
                  </a:cubicBezTo>
                  <a:cubicBezTo>
                    <a:pt x="135" y="80"/>
                    <a:pt x="134" y="85"/>
                    <a:pt x="132" y="89"/>
                  </a:cubicBezTo>
                  <a:cubicBezTo>
                    <a:pt x="129" y="98"/>
                    <a:pt x="124" y="105"/>
                    <a:pt x="119" y="110"/>
                  </a:cubicBezTo>
                  <a:cubicBezTo>
                    <a:pt x="114" y="115"/>
                    <a:pt x="108" y="119"/>
                    <a:pt x="104" y="121"/>
                  </a:cubicBezTo>
                  <a:cubicBezTo>
                    <a:pt x="99" y="124"/>
                    <a:pt x="95" y="125"/>
                    <a:pt x="93" y="125"/>
                  </a:cubicBezTo>
                  <a:cubicBezTo>
                    <a:pt x="90" y="126"/>
                    <a:pt x="89" y="126"/>
                    <a:pt x="89" y="126"/>
                  </a:cubicBezTo>
                  <a:cubicBezTo>
                    <a:pt x="89" y="126"/>
                    <a:pt x="90" y="125"/>
                    <a:pt x="92" y="124"/>
                  </a:cubicBezTo>
                  <a:cubicBezTo>
                    <a:pt x="95" y="123"/>
                    <a:pt x="98" y="120"/>
                    <a:pt x="101" y="117"/>
                  </a:cubicBezTo>
                  <a:cubicBezTo>
                    <a:pt x="108" y="111"/>
                    <a:pt x="116" y="100"/>
                    <a:pt x="119" y="85"/>
                  </a:cubicBezTo>
                  <a:cubicBezTo>
                    <a:pt x="120" y="82"/>
                    <a:pt x="120" y="78"/>
                    <a:pt x="120" y="74"/>
                  </a:cubicBezTo>
                  <a:cubicBezTo>
                    <a:pt x="120" y="71"/>
                    <a:pt x="120" y="71"/>
                    <a:pt x="120" y="71"/>
                  </a:cubicBezTo>
                  <a:cubicBezTo>
                    <a:pt x="120" y="68"/>
                    <a:pt x="120" y="68"/>
                    <a:pt x="120" y="68"/>
                  </a:cubicBezTo>
                  <a:cubicBezTo>
                    <a:pt x="120" y="66"/>
                    <a:pt x="119" y="64"/>
                    <a:pt x="119" y="62"/>
                  </a:cubicBezTo>
                  <a:cubicBezTo>
                    <a:pt x="117" y="54"/>
                    <a:pt x="113" y="47"/>
                    <a:pt x="107" y="40"/>
                  </a:cubicBezTo>
                  <a:cubicBezTo>
                    <a:pt x="102" y="34"/>
                    <a:pt x="94" y="29"/>
                    <a:pt x="86" y="26"/>
                  </a:cubicBezTo>
                  <a:cubicBezTo>
                    <a:pt x="84" y="25"/>
                    <a:pt x="81" y="25"/>
                    <a:pt x="79" y="24"/>
                  </a:cubicBezTo>
                  <a:cubicBezTo>
                    <a:pt x="77" y="24"/>
                    <a:pt x="76" y="23"/>
                    <a:pt x="73" y="23"/>
                  </a:cubicBezTo>
                  <a:cubicBezTo>
                    <a:pt x="68" y="23"/>
                    <a:pt x="64" y="23"/>
                    <a:pt x="59" y="24"/>
                  </a:cubicBezTo>
                  <a:cubicBezTo>
                    <a:pt x="51" y="26"/>
                    <a:pt x="42" y="30"/>
                    <a:pt x="36" y="36"/>
                  </a:cubicBezTo>
                  <a:cubicBezTo>
                    <a:pt x="30" y="43"/>
                    <a:pt x="25" y="50"/>
                    <a:pt x="22" y="58"/>
                  </a:cubicBezTo>
                  <a:cubicBezTo>
                    <a:pt x="21" y="61"/>
                    <a:pt x="21" y="62"/>
                    <a:pt x="21" y="64"/>
                  </a:cubicBezTo>
                  <a:cubicBezTo>
                    <a:pt x="20" y="66"/>
                    <a:pt x="20" y="70"/>
                    <a:pt x="20" y="71"/>
                  </a:cubicBezTo>
                  <a:cubicBezTo>
                    <a:pt x="20" y="75"/>
                    <a:pt x="20" y="79"/>
                    <a:pt x="21" y="83"/>
                  </a:cubicBezTo>
                  <a:cubicBezTo>
                    <a:pt x="22" y="91"/>
                    <a:pt x="25" y="99"/>
                    <a:pt x="30" y="105"/>
                  </a:cubicBezTo>
                  <a:cubicBezTo>
                    <a:pt x="39" y="117"/>
                    <a:pt x="51" y="124"/>
                    <a:pt x="60" y="126"/>
                  </a:cubicBezTo>
                  <a:cubicBezTo>
                    <a:pt x="64" y="128"/>
                    <a:pt x="68" y="128"/>
                    <a:pt x="70" y="129"/>
                  </a:cubicBezTo>
                  <a:cubicBezTo>
                    <a:pt x="73" y="129"/>
                    <a:pt x="74" y="129"/>
                    <a:pt x="74" y="12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82" name="Freeform 384"/>
            <p:cNvSpPr>
              <a:spLocks noEditPoints="1"/>
            </p:cNvSpPr>
            <p:nvPr/>
          </p:nvSpPr>
          <p:spPr bwMode="auto">
            <a:xfrm>
              <a:off x="5379442" y="2278318"/>
              <a:ext cx="98921" cy="223206"/>
            </a:xfrm>
            <a:custGeom>
              <a:avLst/>
              <a:gdLst>
                <a:gd name="T0" fmla="*/ 209 w 210"/>
                <a:gd name="T1" fmla="*/ 122 h 477"/>
                <a:gd name="T2" fmla="*/ 209 w 210"/>
                <a:gd name="T3" fmla="*/ 56 h 477"/>
                <a:gd name="T4" fmla="*/ 208 w 210"/>
                <a:gd name="T5" fmla="*/ 24 h 477"/>
                <a:gd name="T6" fmla="*/ 208 w 210"/>
                <a:gd name="T7" fmla="*/ 16 h 477"/>
                <a:gd name="T8" fmla="*/ 208 w 210"/>
                <a:gd name="T9" fmla="*/ 14 h 477"/>
                <a:gd name="T10" fmla="*/ 207 w 210"/>
                <a:gd name="T11" fmla="*/ 9 h 477"/>
                <a:gd name="T12" fmla="*/ 204 w 210"/>
                <a:gd name="T13" fmla="*/ 4 h 477"/>
                <a:gd name="T14" fmla="*/ 195 w 210"/>
                <a:gd name="T15" fmla="*/ 0 h 477"/>
                <a:gd name="T16" fmla="*/ 186 w 210"/>
                <a:gd name="T17" fmla="*/ 4 h 477"/>
                <a:gd name="T18" fmla="*/ 184 w 210"/>
                <a:gd name="T19" fmla="*/ 6 h 477"/>
                <a:gd name="T20" fmla="*/ 183 w 210"/>
                <a:gd name="T21" fmla="*/ 8 h 477"/>
                <a:gd name="T22" fmla="*/ 181 w 210"/>
                <a:gd name="T23" fmla="*/ 11 h 477"/>
                <a:gd name="T24" fmla="*/ 176 w 210"/>
                <a:gd name="T25" fmla="*/ 17 h 477"/>
                <a:gd name="T26" fmla="*/ 139 w 210"/>
                <a:gd name="T27" fmla="*/ 65 h 477"/>
                <a:gd name="T28" fmla="*/ 135 w 210"/>
                <a:gd name="T29" fmla="*/ 71 h 477"/>
                <a:gd name="T30" fmla="*/ 134 w 210"/>
                <a:gd name="T31" fmla="*/ 72 h 477"/>
                <a:gd name="T32" fmla="*/ 133 w 210"/>
                <a:gd name="T33" fmla="*/ 71 h 477"/>
                <a:gd name="T34" fmla="*/ 127 w 210"/>
                <a:gd name="T35" fmla="*/ 68 h 477"/>
                <a:gd name="T36" fmla="*/ 103 w 210"/>
                <a:gd name="T37" fmla="*/ 58 h 477"/>
                <a:gd name="T38" fmla="*/ 0 w 210"/>
                <a:gd name="T39" fmla="*/ 17 h 477"/>
                <a:gd name="T40" fmla="*/ 97 w 210"/>
                <a:gd name="T41" fmla="*/ 71 h 477"/>
                <a:gd name="T42" fmla="*/ 120 w 210"/>
                <a:gd name="T43" fmla="*/ 83 h 477"/>
                <a:gd name="T44" fmla="*/ 126 w 210"/>
                <a:gd name="T45" fmla="*/ 86 h 477"/>
                <a:gd name="T46" fmla="*/ 131 w 210"/>
                <a:gd name="T47" fmla="*/ 88 h 477"/>
                <a:gd name="T48" fmla="*/ 138 w 210"/>
                <a:gd name="T49" fmla="*/ 88 h 477"/>
                <a:gd name="T50" fmla="*/ 144 w 210"/>
                <a:gd name="T51" fmla="*/ 85 h 477"/>
                <a:gd name="T52" fmla="*/ 147 w 210"/>
                <a:gd name="T53" fmla="*/ 83 h 477"/>
                <a:gd name="T54" fmla="*/ 148 w 210"/>
                <a:gd name="T55" fmla="*/ 81 h 477"/>
                <a:gd name="T56" fmla="*/ 153 w 210"/>
                <a:gd name="T57" fmla="*/ 76 h 477"/>
                <a:gd name="T58" fmla="*/ 186 w 210"/>
                <a:gd name="T59" fmla="*/ 37 h 477"/>
                <a:gd name="T60" fmla="*/ 186 w 210"/>
                <a:gd name="T61" fmla="*/ 56 h 477"/>
                <a:gd name="T62" fmla="*/ 186 w 210"/>
                <a:gd name="T63" fmla="*/ 122 h 477"/>
                <a:gd name="T64" fmla="*/ 187 w 210"/>
                <a:gd name="T65" fmla="*/ 189 h 477"/>
                <a:gd name="T66" fmla="*/ 188 w 210"/>
                <a:gd name="T67" fmla="*/ 253 h 477"/>
                <a:gd name="T68" fmla="*/ 193 w 210"/>
                <a:gd name="T69" fmla="*/ 366 h 477"/>
                <a:gd name="T70" fmla="*/ 200 w 210"/>
                <a:gd name="T71" fmla="*/ 477 h 477"/>
                <a:gd name="T72" fmla="*/ 206 w 210"/>
                <a:gd name="T73" fmla="*/ 366 h 477"/>
                <a:gd name="T74" fmla="*/ 209 w 210"/>
                <a:gd name="T75" fmla="*/ 253 h 477"/>
                <a:gd name="T76" fmla="*/ 209 w 210"/>
                <a:gd name="T77" fmla="*/ 188 h 477"/>
                <a:gd name="T78" fmla="*/ 209 w 210"/>
                <a:gd name="T79" fmla="*/ 122 h 477"/>
                <a:gd name="T80" fmla="*/ 134 w 210"/>
                <a:gd name="T81" fmla="*/ 72 h 477"/>
                <a:gd name="T82" fmla="*/ 134 w 210"/>
                <a:gd name="T83" fmla="*/ 71 h 477"/>
                <a:gd name="T84" fmla="*/ 135 w 210"/>
                <a:gd name="T85" fmla="*/ 72 h 477"/>
                <a:gd name="T86" fmla="*/ 135 w 210"/>
                <a:gd name="T87" fmla="*/ 72 h 477"/>
                <a:gd name="T88" fmla="*/ 134 w 210"/>
                <a:gd name="T89" fmla="*/ 72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0" h="477">
                  <a:moveTo>
                    <a:pt x="209" y="122"/>
                  </a:moveTo>
                  <a:cubicBezTo>
                    <a:pt x="209" y="100"/>
                    <a:pt x="209" y="78"/>
                    <a:pt x="209" y="56"/>
                  </a:cubicBezTo>
                  <a:cubicBezTo>
                    <a:pt x="208" y="45"/>
                    <a:pt x="208" y="35"/>
                    <a:pt x="208" y="24"/>
                  </a:cubicBezTo>
                  <a:cubicBezTo>
                    <a:pt x="208" y="16"/>
                    <a:pt x="208" y="16"/>
                    <a:pt x="208" y="16"/>
                  </a:cubicBezTo>
                  <a:cubicBezTo>
                    <a:pt x="208" y="14"/>
                    <a:pt x="208" y="14"/>
                    <a:pt x="208" y="14"/>
                  </a:cubicBezTo>
                  <a:cubicBezTo>
                    <a:pt x="208" y="13"/>
                    <a:pt x="208" y="11"/>
                    <a:pt x="207" y="9"/>
                  </a:cubicBezTo>
                  <a:cubicBezTo>
                    <a:pt x="207" y="8"/>
                    <a:pt x="206" y="6"/>
                    <a:pt x="204" y="4"/>
                  </a:cubicBezTo>
                  <a:cubicBezTo>
                    <a:pt x="203" y="2"/>
                    <a:pt x="199" y="0"/>
                    <a:pt x="195" y="0"/>
                  </a:cubicBezTo>
                  <a:cubicBezTo>
                    <a:pt x="189" y="1"/>
                    <a:pt x="188" y="3"/>
                    <a:pt x="186" y="4"/>
                  </a:cubicBezTo>
                  <a:cubicBezTo>
                    <a:pt x="185" y="6"/>
                    <a:pt x="185" y="6"/>
                    <a:pt x="184" y="6"/>
                  </a:cubicBezTo>
                  <a:cubicBezTo>
                    <a:pt x="183" y="8"/>
                    <a:pt x="183" y="8"/>
                    <a:pt x="183" y="8"/>
                  </a:cubicBezTo>
                  <a:cubicBezTo>
                    <a:pt x="181" y="11"/>
                    <a:pt x="181" y="11"/>
                    <a:pt x="181" y="11"/>
                  </a:cubicBezTo>
                  <a:cubicBezTo>
                    <a:pt x="176" y="17"/>
                    <a:pt x="176" y="17"/>
                    <a:pt x="176" y="17"/>
                  </a:cubicBezTo>
                  <a:cubicBezTo>
                    <a:pt x="163" y="34"/>
                    <a:pt x="151" y="50"/>
                    <a:pt x="139" y="65"/>
                  </a:cubicBezTo>
                  <a:cubicBezTo>
                    <a:pt x="135" y="71"/>
                    <a:pt x="135" y="71"/>
                    <a:pt x="135" y="71"/>
                  </a:cubicBezTo>
                  <a:cubicBezTo>
                    <a:pt x="134" y="72"/>
                    <a:pt x="134" y="72"/>
                    <a:pt x="134" y="72"/>
                  </a:cubicBezTo>
                  <a:cubicBezTo>
                    <a:pt x="134" y="71"/>
                    <a:pt x="133" y="71"/>
                    <a:pt x="133" y="71"/>
                  </a:cubicBezTo>
                  <a:cubicBezTo>
                    <a:pt x="127" y="68"/>
                    <a:pt x="127" y="68"/>
                    <a:pt x="127" y="68"/>
                  </a:cubicBezTo>
                  <a:cubicBezTo>
                    <a:pt x="118" y="65"/>
                    <a:pt x="110" y="62"/>
                    <a:pt x="103" y="58"/>
                  </a:cubicBezTo>
                  <a:cubicBezTo>
                    <a:pt x="41" y="33"/>
                    <a:pt x="0" y="17"/>
                    <a:pt x="0" y="17"/>
                  </a:cubicBezTo>
                  <a:cubicBezTo>
                    <a:pt x="0" y="17"/>
                    <a:pt x="38" y="40"/>
                    <a:pt x="97" y="71"/>
                  </a:cubicBezTo>
                  <a:cubicBezTo>
                    <a:pt x="104" y="74"/>
                    <a:pt x="112" y="78"/>
                    <a:pt x="120" y="83"/>
                  </a:cubicBezTo>
                  <a:cubicBezTo>
                    <a:pt x="126" y="86"/>
                    <a:pt x="126" y="86"/>
                    <a:pt x="126" y="86"/>
                  </a:cubicBezTo>
                  <a:cubicBezTo>
                    <a:pt x="127" y="86"/>
                    <a:pt x="127" y="87"/>
                    <a:pt x="131" y="88"/>
                  </a:cubicBezTo>
                  <a:cubicBezTo>
                    <a:pt x="133" y="88"/>
                    <a:pt x="135" y="88"/>
                    <a:pt x="138" y="88"/>
                  </a:cubicBezTo>
                  <a:cubicBezTo>
                    <a:pt x="140" y="87"/>
                    <a:pt x="142" y="87"/>
                    <a:pt x="144" y="85"/>
                  </a:cubicBezTo>
                  <a:cubicBezTo>
                    <a:pt x="145" y="85"/>
                    <a:pt x="146" y="84"/>
                    <a:pt x="147" y="83"/>
                  </a:cubicBezTo>
                  <a:cubicBezTo>
                    <a:pt x="148" y="81"/>
                    <a:pt x="148" y="81"/>
                    <a:pt x="148" y="81"/>
                  </a:cubicBezTo>
                  <a:cubicBezTo>
                    <a:pt x="153" y="76"/>
                    <a:pt x="153" y="76"/>
                    <a:pt x="153" y="76"/>
                  </a:cubicBezTo>
                  <a:cubicBezTo>
                    <a:pt x="164" y="63"/>
                    <a:pt x="175" y="51"/>
                    <a:pt x="186" y="37"/>
                  </a:cubicBezTo>
                  <a:cubicBezTo>
                    <a:pt x="186" y="44"/>
                    <a:pt x="186" y="50"/>
                    <a:pt x="186" y="56"/>
                  </a:cubicBezTo>
                  <a:cubicBezTo>
                    <a:pt x="186" y="78"/>
                    <a:pt x="186" y="100"/>
                    <a:pt x="186" y="122"/>
                  </a:cubicBezTo>
                  <a:cubicBezTo>
                    <a:pt x="186" y="145"/>
                    <a:pt x="186" y="167"/>
                    <a:pt x="187" y="189"/>
                  </a:cubicBezTo>
                  <a:cubicBezTo>
                    <a:pt x="187" y="210"/>
                    <a:pt x="188" y="232"/>
                    <a:pt x="188" y="253"/>
                  </a:cubicBezTo>
                  <a:cubicBezTo>
                    <a:pt x="189" y="294"/>
                    <a:pt x="191" y="333"/>
                    <a:pt x="193" y="366"/>
                  </a:cubicBezTo>
                  <a:cubicBezTo>
                    <a:pt x="196" y="433"/>
                    <a:pt x="200" y="477"/>
                    <a:pt x="200" y="477"/>
                  </a:cubicBezTo>
                  <a:cubicBezTo>
                    <a:pt x="200" y="477"/>
                    <a:pt x="204" y="433"/>
                    <a:pt x="206" y="366"/>
                  </a:cubicBezTo>
                  <a:cubicBezTo>
                    <a:pt x="207" y="333"/>
                    <a:pt x="208" y="294"/>
                    <a:pt x="209" y="253"/>
                  </a:cubicBezTo>
                  <a:cubicBezTo>
                    <a:pt x="209" y="232"/>
                    <a:pt x="210" y="210"/>
                    <a:pt x="209" y="188"/>
                  </a:cubicBezTo>
                  <a:cubicBezTo>
                    <a:pt x="209" y="167"/>
                    <a:pt x="209" y="145"/>
                    <a:pt x="209" y="122"/>
                  </a:cubicBezTo>
                  <a:close/>
                  <a:moveTo>
                    <a:pt x="134" y="72"/>
                  </a:moveTo>
                  <a:cubicBezTo>
                    <a:pt x="134" y="72"/>
                    <a:pt x="134" y="71"/>
                    <a:pt x="134" y="71"/>
                  </a:cubicBezTo>
                  <a:cubicBezTo>
                    <a:pt x="135" y="71"/>
                    <a:pt x="135" y="72"/>
                    <a:pt x="135" y="72"/>
                  </a:cubicBezTo>
                  <a:cubicBezTo>
                    <a:pt x="134" y="72"/>
                    <a:pt x="134" y="72"/>
                    <a:pt x="135" y="72"/>
                  </a:cubicBezTo>
                  <a:cubicBezTo>
                    <a:pt x="135" y="72"/>
                    <a:pt x="135" y="72"/>
                    <a:pt x="134" y="7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83" name="Freeform 385"/>
            <p:cNvSpPr>
              <a:spLocks/>
            </p:cNvSpPr>
            <p:nvPr/>
          </p:nvSpPr>
          <p:spPr bwMode="auto">
            <a:xfrm>
              <a:off x="5393392" y="2227589"/>
              <a:ext cx="106530" cy="63411"/>
            </a:xfrm>
            <a:custGeom>
              <a:avLst/>
              <a:gdLst>
                <a:gd name="T0" fmla="*/ 228 w 228"/>
                <a:gd name="T1" fmla="*/ 18 h 135"/>
                <a:gd name="T2" fmla="*/ 215 w 228"/>
                <a:gd name="T3" fmla="*/ 16 h 135"/>
                <a:gd name="T4" fmla="*/ 182 w 228"/>
                <a:gd name="T5" fmla="*/ 15 h 135"/>
                <a:gd name="T6" fmla="*/ 163 w 228"/>
                <a:gd name="T7" fmla="*/ 19 h 135"/>
                <a:gd name="T8" fmla="*/ 155 w 228"/>
                <a:gd name="T9" fmla="*/ 25 h 135"/>
                <a:gd name="T10" fmla="*/ 155 w 228"/>
                <a:gd name="T11" fmla="*/ 25 h 135"/>
                <a:gd name="T12" fmla="*/ 155 w 228"/>
                <a:gd name="T13" fmla="*/ 25 h 135"/>
                <a:gd name="T14" fmla="*/ 154 w 228"/>
                <a:gd name="T15" fmla="*/ 26 h 135"/>
                <a:gd name="T16" fmla="*/ 152 w 228"/>
                <a:gd name="T17" fmla="*/ 29 h 135"/>
                <a:gd name="T18" fmla="*/ 149 w 228"/>
                <a:gd name="T19" fmla="*/ 33 h 135"/>
                <a:gd name="T20" fmla="*/ 136 w 228"/>
                <a:gd name="T21" fmla="*/ 56 h 135"/>
                <a:gd name="T22" fmla="*/ 125 w 228"/>
                <a:gd name="T23" fmla="*/ 81 h 135"/>
                <a:gd name="T24" fmla="*/ 114 w 228"/>
                <a:gd name="T25" fmla="*/ 107 h 135"/>
                <a:gd name="T26" fmla="*/ 108 w 228"/>
                <a:gd name="T27" fmla="*/ 119 h 135"/>
                <a:gd name="T28" fmla="*/ 107 w 228"/>
                <a:gd name="T29" fmla="*/ 122 h 135"/>
                <a:gd name="T30" fmla="*/ 107 w 228"/>
                <a:gd name="T31" fmla="*/ 123 h 135"/>
                <a:gd name="T32" fmla="*/ 106 w 228"/>
                <a:gd name="T33" fmla="*/ 125 h 135"/>
                <a:gd name="T34" fmla="*/ 103 w 228"/>
                <a:gd name="T35" fmla="*/ 129 h 135"/>
                <a:gd name="T36" fmla="*/ 86 w 228"/>
                <a:gd name="T37" fmla="*/ 133 h 135"/>
                <a:gd name="T38" fmla="*/ 62 w 228"/>
                <a:gd name="T39" fmla="*/ 121 h 135"/>
                <a:gd name="T40" fmla="*/ 42 w 228"/>
                <a:gd name="T41" fmla="*/ 111 h 135"/>
                <a:gd name="T42" fmla="*/ 0 w 228"/>
                <a:gd name="T43" fmla="*/ 86 h 135"/>
                <a:gd name="T44" fmla="*/ 47 w 228"/>
                <a:gd name="T45" fmla="*/ 98 h 135"/>
                <a:gd name="T46" fmla="*/ 69 w 228"/>
                <a:gd name="T47" fmla="*/ 105 h 135"/>
                <a:gd name="T48" fmla="*/ 93 w 228"/>
                <a:gd name="T49" fmla="*/ 113 h 135"/>
                <a:gd name="T50" fmla="*/ 88 w 228"/>
                <a:gd name="T51" fmla="*/ 114 h 135"/>
                <a:gd name="T52" fmla="*/ 88 w 228"/>
                <a:gd name="T53" fmla="*/ 112 h 135"/>
                <a:gd name="T54" fmla="*/ 93 w 228"/>
                <a:gd name="T55" fmla="*/ 98 h 135"/>
                <a:gd name="T56" fmla="*/ 103 w 228"/>
                <a:gd name="T57" fmla="*/ 72 h 135"/>
                <a:gd name="T58" fmla="*/ 116 w 228"/>
                <a:gd name="T59" fmla="*/ 46 h 135"/>
                <a:gd name="T60" fmla="*/ 132 w 228"/>
                <a:gd name="T61" fmla="*/ 21 h 135"/>
                <a:gd name="T62" fmla="*/ 137 w 228"/>
                <a:gd name="T63" fmla="*/ 15 h 135"/>
                <a:gd name="T64" fmla="*/ 139 w 228"/>
                <a:gd name="T65" fmla="*/ 13 h 135"/>
                <a:gd name="T66" fmla="*/ 140 w 228"/>
                <a:gd name="T67" fmla="*/ 12 h 135"/>
                <a:gd name="T68" fmla="*/ 142 w 228"/>
                <a:gd name="T69" fmla="*/ 11 h 135"/>
                <a:gd name="T70" fmla="*/ 142 w 228"/>
                <a:gd name="T71" fmla="*/ 10 h 135"/>
                <a:gd name="T72" fmla="*/ 157 w 228"/>
                <a:gd name="T73" fmla="*/ 3 h 135"/>
                <a:gd name="T74" fmla="*/ 182 w 228"/>
                <a:gd name="T75" fmla="*/ 1 h 135"/>
                <a:gd name="T76" fmla="*/ 217 w 228"/>
                <a:gd name="T77" fmla="*/ 12 h 135"/>
                <a:gd name="T78" fmla="*/ 228 w 228"/>
                <a:gd name="T79" fmla="*/ 1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8" h="135">
                  <a:moveTo>
                    <a:pt x="228" y="18"/>
                  </a:moveTo>
                  <a:cubicBezTo>
                    <a:pt x="228" y="18"/>
                    <a:pt x="224" y="17"/>
                    <a:pt x="215" y="16"/>
                  </a:cubicBezTo>
                  <a:cubicBezTo>
                    <a:pt x="207" y="15"/>
                    <a:pt x="195" y="14"/>
                    <a:pt x="182" y="15"/>
                  </a:cubicBezTo>
                  <a:cubicBezTo>
                    <a:pt x="175" y="15"/>
                    <a:pt x="168" y="17"/>
                    <a:pt x="163" y="19"/>
                  </a:cubicBezTo>
                  <a:cubicBezTo>
                    <a:pt x="160" y="21"/>
                    <a:pt x="157" y="22"/>
                    <a:pt x="155" y="25"/>
                  </a:cubicBezTo>
                  <a:cubicBezTo>
                    <a:pt x="155" y="25"/>
                    <a:pt x="155" y="25"/>
                    <a:pt x="155" y="25"/>
                  </a:cubicBezTo>
                  <a:cubicBezTo>
                    <a:pt x="156" y="24"/>
                    <a:pt x="155" y="25"/>
                    <a:pt x="155" y="25"/>
                  </a:cubicBezTo>
                  <a:cubicBezTo>
                    <a:pt x="154" y="26"/>
                    <a:pt x="154" y="26"/>
                    <a:pt x="154" y="26"/>
                  </a:cubicBezTo>
                  <a:cubicBezTo>
                    <a:pt x="152" y="29"/>
                    <a:pt x="152" y="29"/>
                    <a:pt x="152" y="29"/>
                  </a:cubicBezTo>
                  <a:cubicBezTo>
                    <a:pt x="150" y="31"/>
                    <a:pt x="150" y="32"/>
                    <a:pt x="149" y="33"/>
                  </a:cubicBezTo>
                  <a:cubicBezTo>
                    <a:pt x="144" y="40"/>
                    <a:pt x="140" y="48"/>
                    <a:pt x="136" y="56"/>
                  </a:cubicBezTo>
                  <a:cubicBezTo>
                    <a:pt x="132" y="64"/>
                    <a:pt x="128" y="73"/>
                    <a:pt x="125" y="81"/>
                  </a:cubicBezTo>
                  <a:cubicBezTo>
                    <a:pt x="121" y="90"/>
                    <a:pt x="117" y="98"/>
                    <a:pt x="114" y="107"/>
                  </a:cubicBezTo>
                  <a:cubicBezTo>
                    <a:pt x="112" y="111"/>
                    <a:pt x="110" y="115"/>
                    <a:pt x="108" y="119"/>
                  </a:cubicBezTo>
                  <a:cubicBezTo>
                    <a:pt x="107" y="122"/>
                    <a:pt x="107" y="122"/>
                    <a:pt x="107" y="122"/>
                  </a:cubicBezTo>
                  <a:cubicBezTo>
                    <a:pt x="107" y="123"/>
                    <a:pt x="107" y="123"/>
                    <a:pt x="107" y="123"/>
                  </a:cubicBezTo>
                  <a:cubicBezTo>
                    <a:pt x="106" y="125"/>
                    <a:pt x="107" y="123"/>
                    <a:pt x="106" y="125"/>
                  </a:cubicBezTo>
                  <a:cubicBezTo>
                    <a:pt x="105" y="127"/>
                    <a:pt x="104" y="128"/>
                    <a:pt x="103" y="129"/>
                  </a:cubicBezTo>
                  <a:cubicBezTo>
                    <a:pt x="99" y="134"/>
                    <a:pt x="91" y="135"/>
                    <a:pt x="86" y="133"/>
                  </a:cubicBezTo>
                  <a:cubicBezTo>
                    <a:pt x="77" y="129"/>
                    <a:pt x="70" y="125"/>
                    <a:pt x="62" y="121"/>
                  </a:cubicBezTo>
                  <a:cubicBezTo>
                    <a:pt x="55" y="118"/>
                    <a:pt x="48" y="114"/>
                    <a:pt x="42" y="111"/>
                  </a:cubicBezTo>
                  <a:cubicBezTo>
                    <a:pt x="16" y="97"/>
                    <a:pt x="0" y="86"/>
                    <a:pt x="0" y="86"/>
                  </a:cubicBezTo>
                  <a:cubicBezTo>
                    <a:pt x="0" y="86"/>
                    <a:pt x="19" y="90"/>
                    <a:pt x="47" y="98"/>
                  </a:cubicBezTo>
                  <a:cubicBezTo>
                    <a:pt x="54" y="100"/>
                    <a:pt x="61" y="103"/>
                    <a:pt x="69" y="105"/>
                  </a:cubicBezTo>
                  <a:cubicBezTo>
                    <a:pt x="76" y="108"/>
                    <a:pt x="85" y="110"/>
                    <a:pt x="93" y="113"/>
                  </a:cubicBezTo>
                  <a:cubicBezTo>
                    <a:pt x="91" y="113"/>
                    <a:pt x="89" y="113"/>
                    <a:pt x="88" y="114"/>
                  </a:cubicBezTo>
                  <a:cubicBezTo>
                    <a:pt x="85" y="118"/>
                    <a:pt x="88" y="114"/>
                    <a:pt x="88" y="112"/>
                  </a:cubicBezTo>
                  <a:cubicBezTo>
                    <a:pt x="89" y="107"/>
                    <a:pt x="91" y="103"/>
                    <a:pt x="93" y="98"/>
                  </a:cubicBezTo>
                  <a:cubicBezTo>
                    <a:pt x="96" y="90"/>
                    <a:pt x="99" y="81"/>
                    <a:pt x="103" y="72"/>
                  </a:cubicBezTo>
                  <a:cubicBezTo>
                    <a:pt x="107" y="63"/>
                    <a:pt x="112" y="54"/>
                    <a:pt x="116" y="46"/>
                  </a:cubicBezTo>
                  <a:cubicBezTo>
                    <a:pt x="121" y="37"/>
                    <a:pt x="126" y="29"/>
                    <a:pt x="132" y="21"/>
                  </a:cubicBezTo>
                  <a:cubicBezTo>
                    <a:pt x="134" y="19"/>
                    <a:pt x="135" y="17"/>
                    <a:pt x="137" y="15"/>
                  </a:cubicBezTo>
                  <a:cubicBezTo>
                    <a:pt x="139" y="13"/>
                    <a:pt x="139" y="13"/>
                    <a:pt x="139" y="13"/>
                  </a:cubicBezTo>
                  <a:cubicBezTo>
                    <a:pt x="140" y="12"/>
                    <a:pt x="140" y="12"/>
                    <a:pt x="140" y="12"/>
                  </a:cubicBezTo>
                  <a:cubicBezTo>
                    <a:pt x="142" y="11"/>
                    <a:pt x="142" y="11"/>
                    <a:pt x="142" y="11"/>
                  </a:cubicBezTo>
                  <a:cubicBezTo>
                    <a:pt x="142" y="10"/>
                    <a:pt x="142" y="10"/>
                    <a:pt x="142" y="10"/>
                  </a:cubicBezTo>
                  <a:cubicBezTo>
                    <a:pt x="147" y="7"/>
                    <a:pt x="152" y="4"/>
                    <a:pt x="157" y="3"/>
                  </a:cubicBezTo>
                  <a:cubicBezTo>
                    <a:pt x="166" y="0"/>
                    <a:pt x="175" y="0"/>
                    <a:pt x="182" y="1"/>
                  </a:cubicBezTo>
                  <a:cubicBezTo>
                    <a:pt x="198" y="3"/>
                    <a:pt x="209" y="8"/>
                    <a:pt x="217" y="12"/>
                  </a:cubicBezTo>
                  <a:cubicBezTo>
                    <a:pt x="224" y="15"/>
                    <a:pt x="228" y="18"/>
                    <a:pt x="228" y="1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84" name="Freeform 386"/>
            <p:cNvSpPr>
              <a:spLocks noEditPoints="1"/>
            </p:cNvSpPr>
            <p:nvPr/>
          </p:nvSpPr>
          <p:spPr bwMode="auto">
            <a:xfrm>
              <a:off x="5535432" y="2273245"/>
              <a:ext cx="21560" cy="233352"/>
            </a:xfrm>
            <a:custGeom>
              <a:avLst/>
              <a:gdLst>
                <a:gd name="T0" fmla="*/ 26 w 44"/>
                <a:gd name="T1" fmla="*/ 161 h 498"/>
                <a:gd name="T2" fmla="*/ 25 w 44"/>
                <a:gd name="T3" fmla="*/ 121 h 498"/>
                <a:gd name="T4" fmla="*/ 44 w 44"/>
                <a:gd name="T5" fmla="*/ 200 h 498"/>
                <a:gd name="T6" fmla="*/ 33 w 44"/>
                <a:gd name="T7" fmla="*/ 95 h 498"/>
                <a:gd name="T8" fmla="*/ 26 w 44"/>
                <a:gd name="T9" fmla="*/ 45 h 498"/>
                <a:gd name="T10" fmla="*/ 22 w 44"/>
                <a:gd name="T11" fmla="*/ 17 h 498"/>
                <a:gd name="T12" fmla="*/ 22 w 44"/>
                <a:gd name="T13" fmla="*/ 14 h 498"/>
                <a:gd name="T14" fmla="*/ 21 w 44"/>
                <a:gd name="T15" fmla="*/ 12 h 498"/>
                <a:gd name="T16" fmla="*/ 21 w 44"/>
                <a:gd name="T17" fmla="*/ 10 h 498"/>
                <a:gd name="T18" fmla="*/ 17 w 44"/>
                <a:gd name="T19" fmla="*/ 6 h 498"/>
                <a:gd name="T20" fmla="*/ 2 w 44"/>
                <a:gd name="T21" fmla="*/ 11 h 498"/>
                <a:gd name="T22" fmla="*/ 2 w 44"/>
                <a:gd name="T23" fmla="*/ 13 h 498"/>
                <a:gd name="T24" fmla="*/ 1 w 44"/>
                <a:gd name="T25" fmla="*/ 17 h 498"/>
                <a:gd name="T26" fmla="*/ 1 w 44"/>
                <a:gd name="T27" fmla="*/ 24 h 498"/>
                <a:gd name="T28" fmla="*/ 1 w 44"/>
                <a:gd name="T29" fmla="*/ 39 h 498"/>
                <a:gd name="T30" fmla="*/ 2 w 44"/>
                <a:gd name="T31" fmla="*/ 99 h 498"/>
                <a:gd name="T32" fmla="*/ 2 w 44"/>
                <a:gd name="T33" fmla="*/ 162 h 498"/>
                <a:gd name="T34" fmla="*/ 4 w 44"/>
                <a:gd name="T35" fmla="*/ 225 h 498"/>
                <a:gd name="T36" fmla="*/ 6 w 44"/>
                <a:gd name="T37" fmla="*/ 285 h 498"/>
                <a:gd name="T38" fmla="*/ 12 w 44"/>
                <a:gd name="T39" fmla="*/ 393 h 498"/>
                <a:gd name="T40" fmla="*/ 21 w 44"/>
                <a:gd name="T41" fmla="*/ 498 h 498"/>
                <a:gd name="T42" fmla="*/ 26 w 44"/>
                <a:gd name="T43" fmla="*/ 392 h 498"/>
                <a:gd name="T44" fmla="*/ 27 w 44"/>
                <a:gd name="T45" fmla="*/ 285 h 498"/>
                <a:gd name="T46" fmla="*/ 27 w 44"/>
                <a:gd name="T47" fmla="*/ 224 h 498"/>
                <a:gd name="T48" fmla="*/ 26 w 44"/>
                <a:gd name="T49" fmla="*/ 161 h 498"/>
                <a:gd name="T50" fmla="*/ 2 w 44"/>
                <a:gd name="T51" fmla="*/ 18 h 498"/>
                <a:gd name="T52" fmla="*/ 3 w 44"/>
                <a:gd name="T53" fmla="*/ 18 h 498"/>
                <a:gd name="T54" fmla="*/ 3 w 44"/>
                <a:gd name="T55" fmla="*/ 18 h 498"/>
                <a:gd name="T56" fmla="*/ 2 w 44"/>
                <a:gd name="T57" fmla="*/ 18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4" h="498">
                  <a:moveTo>
                    <a:pt x="26" y="161"/>
                  </a:moveTo>
                  <a:cubicBezTo>
                    <a:pt x="26" y="148"/>
                    <a:pt x="25" y="135"/>
                    <a:pt x="25" y="121"/>
                  </a:cubicBezTo>
                  <a:cubicBezTo>
                    <a:pt x="36" y="169"/>
                    <a:pt x="44" y="200"/>
                    <a:pt x="44" y="200"/>
                  </a:cubicBezTo>
                  <a:cubicBezTo>
                    <a:pt x="44" y="200"/>
                    <a:pt x="41" y="158"/>
                    <a:pt x="33" y="95"/>
                  </a:cubicBezTo>
                  <a:cubicBezTo>
                    <a:pt x="31" y="80"/>
                    <a:pt x="29" y="63"/>
                    <a:pt x="26" y="45"/>
                  </a:cubicBezTo>
                  <a:cubicBezTo>
                    <a:pt x="25" y="36"/>
                    <a:pt x="23" y="27"/>
                    <a:pt x="22" y="17"/>
                  </a:cubicBezTo>
                  <a:cubicBezTo>
                    <a:pt x="22" y="14"/>
                    <a:pt x="22" y="14"/>
                    <a:pt x="22" y="14"/>
                  </a:cubicBezTo>
                  <a:cubicBezTo>
                    <a:pt x="21" y="13"/>
                    <a:pt x="21" y="13"/>
                    <a:pt x="21" y="12"/>
                  </a:cubicBezTo>
                  <a:cubicBezTo>
                    <a:pt x="21" y="10"/>
                    <a:pt x="21" y="10"/>
                    <a:pt x="21" y="10"/>
                  </a:cubicBezTo>
                  <a:cubicBezTo>
                    <a:pt x="20" y="10"/>
                    <a:pt x="21" y="9"/>
                    <a:pt x="17" y="6"/>
                  </a:cubicBezTo>
                  <a:cubicBezTo>
                    <a:pt x="8" y="0"/>
                    <a:pt x="0" y="12"/>
                    <a:pt x="2" y="11"/>
                  </a:cubicBezTo>
                  <a:cubicBezTo>
                    <a:pt x="2" y="13"/>
                    <a:pt x="2" y="12"/>
                    <a:pt x="2" y="13"/>
                  </a:cubicBezTo>
                  <a:cubicBezTo>
                    <a:pt x="1" y="15"/>
                    <a:pt x="1" y="16"/>
                    <a:pt x="1" y="17"/>
                  </a:cubicBezTo>
                  <a:cubicBezTo>
                    <a:pt x="1" y="24"/>
                    <a:pt x="1" y="24"/>
                    <a:pt x="1" y="24"/>
                  </a:cubicBezTo>
                  <a:cubicBezTo>
                    <a:pt x="1" y="29"/>
                    <a:pt x="1" y="34"/>
                    <a:pt x="1" y="39"/>
                  </a:cubicBezTo>
                  <a:cubicBezTo>
                    <a:pt x="2" y="58"/>
                    <a:pt x="1" y="79"/>
                    <a:pt x="2" y="99"/>
                  </a:cubicBezTo>
                  <a:cubicBezTo>
                    <a:pt x="2" y="120"/>
                    <a:pt x="2" y="141"/>
                    <a:pt x="2" y="162"/>
                  </a:cubicBezTo>
                  <a:cubicBezTo>
                    <a:pt x="3" y="183"/>
                    <a:pt x="4" y="204"/>
                    <a:pt x="4" y="225"/>
                  </a:cubicBezTo>
                  <a:cubicBezTo>
                    <a:pt x="5" y="245"/>
                    <a:pt x="6" y="266"/>
                    <a:pt x="6" y="285"/>
                  </a:cubicBezTo>
                  <a:cubicBezTo>
                    <a:pt x="8" y="325"/>
                    <a:pt x="10" y="361"/>
                    <a:pt x="12" y="393"/>
                  </a:cubicBezTo>
                  <a:cubicBezTo>
                    <a:pt x="16" y="456"/>
                    <a:pt x="21" y="498"/>
                    <a:pt x="21" y="498"/>
                  </a:cubicBezTo>
                  <a:cubicBezTo>
                    <a:pt x="21" y="498"/>
                    <a:pt x="24" y="455"/>
                    <a:pt x="26" y="392"/>
                  </a:cubicBezTo>
                  <a:cubicBezTo>
                    <a:pt x="26" y="361"/>
                    <a:pt x="27" y="324"/>
                    <a:pt x="27" y="285"/>
                  </a:cubicBezTo>
                  <a:cubicBezTo>
                    <a:pt x="27" y="265"/>
                    <a:pt x="27" y="245"/>
                    <a:pt x="27" y="224"/>
                  </a:cubicBezTo>
                  <a:cubicBezTo>
                    <a:pt x="27" y="203"/>
                    <a:pt x="26" y="182"/>
                    <a:pt x="26" y="161"/>
                  </a:cubicBezTo>
                  <a:close/>
                  <a:moveTo>
                    <a:pt x="2" y="18"/>
                  </a:moveTo>
                  <a:cubicBezTo>
                    <a:pt x="3" y="18"/>
                    <a:pt x="3" y="18"/>
                    <a:pt x="3" y="18"/>
                  </a:cubicBezTo>
                  <a:cubicBezTo>
                    <a:pt x="3" y="18"/>
                    <a:pt x="3" y="18"/>
                    <a:pt x="3" y="18"/>
                  </a:cubicBezTo>
                  <a:cubicBezTo>
                    <a:pt x="2" y="17"/>
                    <a:pt x="2" y="18"/>
                    <a:pt x="2" y="1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85" name="Freeform 387"/>
            <p:cNvSpPr>
              <a:spLocks/>
            </p:cNvSpPr>
            <p:nvPr/>
          </p:nvSpPr>
          <p:spPr bwMode="auto">
            <a:xfrm>
              <a:off x="5526555" y="2228857"/>
              <a:ext cx="54533" cy="138236"/>
            </a:xfrm>
            <a:custGeom>
              <a:avLst/>
              <a:gdLst>
                <a:gd name="T0" fmla="*/ 0 w 116"/>
                <a:gd name="T1" fmla="*/ 10 h 294"/>
                <a:gd name="T2" fmla="*/ 15 w 116"/>
                <a:gd name="T3" fmla="*/ 5 h 294"/>
                <a:gd name="T4" fmla="*/ 32 w 116"/>
                <a:gd name="T5" fmla="*/ 2 h 294"/>
                <a:gd name="T6" fmla="*/ 57 w 116"/>
                <a:gd name="T7" fmla="*/ 3 h 294"/>
                <a:gd name="T8" fmla="*/ 64 w 116"/>
                <a:gd name="T9" fmla="*/ 5 h 294"/>
                <a:gd name="T10" fmla="*/ 68 w 116"/>
                <a:gd name="T11" fmla="*/ 7 h 294"/>
                <a:gd name="T12" fmla="*/ 71 w 116"/>
                <a:gd name="T13" fmla="*/ 9 h 294"/>
                <a:gd name="T14" fmla="*/ 82 w 116"/>
                <a:gd name="T15" fmla="*/ 21 h 294"/>
                <a:gd name="T16" fmla="*/ 94 w 116"/>
                <a:gd name="T17" fmla="*/ 53 h 294"/>
                <a:gd name="T18" fmla="*/ 96 w 116"/>
                <a:gd name="T19" fmla="*/ 68 h 294"/>
                <a:gd name="T20" fmla="*/ 99 w 116"/>
                <a:gd name="T21" fmla="*/ 84 h 294"/>
                <a:gd name="T22" fmla="*/ 103 w 116"/>
                <a:gd name="T23" fmla="*/ 117 h 294"/>
                <a:gd name="T24" fmla="*/ 107 w 116"/>
                <a:gd name="T25" fmla="*/ 150 h 294"/>
                <a:gd name="T26" fmla="*/ 110 w 116"/>
                <a:gd name="T27" fmla="*/ 182 h 294"/>
                <a:gd name="T28" fmla="*/ 114 w 116"/>
                <a:gd name="T29" fmla="*/ 238 h 294"/>
                <a:gd name="T30" fmla="*/ 115 w 116"/>
                <a:gd name="T31" fmla="*/ 294 h 294"/>
                <a:gd name="T32" fmla="*/ 101 w 116"/>
                <a:gd name="T33" fmla="*/ 240 h 294"/>
                <a:gd name="T34" fmla="*/ 90 w 116"/>
                <a:gd name="T35" fmla="*/ 184 h 294"/>
                <a:gd name="T36" fmla="*/ 85 w 116"/>
                <a:gd name="T37" fmla="*/ 153 h 294"/>
                <a:gd name="T38" fmla="*/ 80 w 116"/>
                <a:gd name="T39" fmla="*/ 120 h 294"/>
                <a:gd name="T40" fmla="*/ 76 w 116"/>
                <a:gd name="T41" fmla="*/ 87 h 294"/>
                <a:gd name="T42" fmla="*/ 75 w 116"/>
                <a:gd name="T43" fmla="*/ 71 h 294"/>
                <a:gd name="T44" fmla="*/ 74 w 116"/>
                <a:gd name="T45" fmla="*/ 55 h 294"/>
                <a:gd name="T46" fmla="*/ 67 w 116"/>
                <a:gd name="T47" fmla="*/ 30 h 294"/>
                <a:gd name="T48" fmla="*/ 61 w 116"/>
                <a:gd name="T49" fmla="*/ 21 h 294"/>
                <a:gd name="T50" fmla="*/ 59 w 116"/>
                <a:gd name="T51" fmla="*/ 19 h 294"/>
                <a:gd name="T52" fmla="*/ 57 w 116"/>
                <a:gd name="T53" fmla="*/ 18 h 294"/>
                <a:gd name="T54" fmla="*/ 53 w 116"/>
                <a:gd name="T55" fmla="*/ 15 h 294"/>
                <a:gd name="T56" fmla="*/ 33 w 116"/>
                <a:gd name="T57" fmla="*/ 11 h 294"/>
                <a:gd name="T58" fmla="*/ 15 w 116"/>
                <a:gd name="T59" fmla="*/ 10 h 294"/>
                <a:gd name="T60" fmla="*/ 0 w 116"/>
                <a:gd name="T61" fmla="*/ 1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6" h="294">
                  <a:moveTo>
                    <a:pt x="0" y="10"/>
                  </a:moveTo>
                  <a:cubicBezTo>
                    <a:pt x="0" y="10"/>
                    <a:pt x="5" y="8"/>
                    <a:pt x="15" y="5"/>
                  </a:cubicBezTo>
                  <a:cubicBezTo>
                    <a:pt x="20" y="4"/>
                    <a:pt x="25" y="2"/>
                    <a:pt x="32" y="2"/>
                  </a:cubicBezTo>
                  <a:cubicBezTo>
                    <a:pt x="39" y="1"/>
                    <a:pt x="48" y="0"/>
                    <a:pt x="57" y="3"/>
                  </a:cubicBezTo>
                  <a:cubicBezTo>
                    <a:pt x="59" y="3"/>
                    <a:pt x="62" y="4"/>
                    <a:pt x="64" y="5"/>
                  </a:cubicBezTo>
                  <a:cubicBezTo>
                    <a:pt x="65" y="6"/>
                    <a:pt x="66" y="6"/>
                    <a:pt x="68" y="7"/>
                  </a:cubicBezTo>
                  <a:cubicBezTo>
                    <a:pt x="71" y="9"/>
                    <a:pt x="71" y="9"/>
                    <a:pt x="71" y="9"/>
                  </a:cubicBezTo>
                  <a:cubicBezTo>
                    <a:pt x="75" y="12"/>
                    <a:pt x="79" y="17"/>
                    <a:pt x="82" y="21"/>
                  </a:cubicBezTo>
                  <a:cubicBezTo>
                    <a:pt x="89" y="31"/>
                    <a:pt x="93" y="41"/>
                    <a:pt x="94" y="53"/>
                  </a:cubicBezTo>
                  <a:cubicBezTo>
                    <a:pt x="95" y="58"/>
                    <a:pt x="96" y="63"/>
                    <a:pt x="96" y="68"/>
                  </a:cubicBezTo>
                  <a:cubicBezTo>
                    <a:pt x="97" y="74"/>
                    <a:pt x="98" y="79"/>
                    <a:pt x="99" y="84"/>
                  </a:cubicBezTo>
                  <a:cubicBezTo>
                    <a:pt x="100" y="95"/>
                    <a:pt x="102" y="106"/>
                    <a:pt x="103" y="117"/>
                  </a:cubicBezTo>
                  <a:cubicBezTo>
                    <a:pt x="105" y="128"/>
                    <a:pt x="106" y="139"/>
                    <a:pt x="107" y="150"/>
                  </a:cubicBezTo>
                  <a:cubicBezTo>
                    <a:pt x="109" y="161"/>
                    <a:pt x="109" y="171"/>
                    <a:pt x="110" y="182"/>
                  </a:cubicBezTo>
                  <a:cubicBezTo>
                    <a:pt x="112" y="202"/>
                    <a:pt x="114" y="222"/>
                    <a:pt x="114" y="238"/>
                  </a:cubicBezTo>
                  <a:cubicBezTo>
                    <a:pt x="116" y="272"/>
                    <a:pt x="115" y="294"/>
                    <a:pt x="115" y="294"/>
                  </a:cubicBezTo>
                  <a:cubicBezTo>
                    <a:pt x="115" y="294"/>
                    <a:pt x="108" y="273"/>
                    <a:pt x="101" y="240"/>
                  </a:cubicBezTo>
                  <a:cubicBezTo>
                    <a:pt x="97" y="224"/>
                    <a:pt x="93" y="205"/>
                    <a:pt x="90" y="184"/>
                  </a:cubicBezTo>
                  <a:cubicBezTo>
                    <a:pt x="88" y="174"/>
                    <a:pt x="86" y="164"/>
                    <a:pt x="85" y="153"/>
                  </a:cubicBezTo>
                  <a:cubicBezTo>
                    <a:pt x="83" y="142"/>
                    <a:pt x="82" y="131"/>
                    <a:pt x="80" y="120"/>
                  </a:cubicBezTo>
                  <a:cubicBezTo>
                    <a:pt x="79" y="109"/>
                    <a:pt x="78" y="98"/>
                    <a:pt x="76" y="87"/>
                  </a:cubicBezTo>
                  <a:cubicBezTo>
                    <a:pt x="76" y="82"/>
                    <a:pt x="75" y="76"/>
                    <a:pt x="75" y="71"/>
                  </a:cubicBezTo>
                  <a:cubicBezTo>
                    <a:pt x="74" y="66"/>
                    <a:pt x="74" y="60"/>
                    <a:pt x="74" y="55"/>
                  </a:cubicBezTo>
                  <a:cubicBezTo>
                    <a:pt x="73" y="46"/>
                    <a:pt x="71" y="37"/>
                    <a:pt x="67" y="30"/>
                  </a:cubicBezTo>
                  <a:cubicBezTo>
                    <a:pt x="66" y="27"/>
                    <a:pt x="64" y="24"/>
                    <a:pt x="61" y="21"/>
                  </a:cubicBezTo>
                  <a:cubicBezTo>
                    <a:pt x="59" y="19"/>
                    <a:pt x="59" y="19"/>
                    <a:pt x="59" y="19"/>
                  </a:cubicBezTo>
                  <a:cubicBezTo>
                    <a:pt x="57" y="18"/>
                    <a:pt x="57" y="18"/>
                    <a:pt x="57" y="18"/>
                  </a:cubicBezTo>
                  <a:cubicBezTo>
                    <a:pt x="56" y="17"/>
                    <a:pt x="54" y="16"/>
                    <a:pt x="53" y="15"/>
                  </a:cubicBezTo>
                  <a:cubicBezTo>
                    <a:pt x="46" y="13"/>
                    <a:pt x="39" y="11"/>
                    <a:pt x="33" y="11"/>
                  </a:cubicBezTo>
                  <a:cubicBezTo>
                    <a:pt x="26" y="10"/>
                    <a:pt x="20" y="10"/>
                    <a:pt x="15" y="10"/>
                  </a:cubicBezTo>
                  <a:cubicBezTo>
                    <a:pt x="6" y="10"/>
                    <a:pt x="0" y="10"/>
                    <a:pt x="0" y="1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86" name="Freeform 388"/>
            <p:cNvSpPr>
              <a:spLocks noEditPoints="1"/>
            </p:cNvSpPr>
            <p:nvPr/>
          </p:nvSpPr>
          <p:spPr bwMode="auto">
            <a:xfrm>
              <a:off x="5497386" y="2349338"/>
              <a:ext cx="19023" cy="157259"/>
            </a:xfrm>
            <a:custGeom>
              <a:avLst/>
              <a:gdLst>
                <a:gd name="T0" fmla="*/ 39 w 40"/>
                <a:gd name="T1" fmla="*/ 234 h 334"/>
                <a:gd name="T2" fmla="*/ 35 w 40"/>
                <a:gd name="T3" fmla="*/ 133 h 334"/>
                <a:gd name="T4" fmla="*/ 32 w 40"/>
                <a:gd name="T5" fmla="*/ 76 h 334"/>
                <a:gd name="T6" fmla="*/ 30 w 40"/>
                <a:gd name="T7" fmla="*/ 46 h 334"/>
                <a:gd name="T8" fmla="*/ 29 w 40"/>
                <a:gd name="T9" fmla="*/ 32 h 334"/>
                <a:gd name="T10" fmla="*/ 29 w 40"/>
                <a:gd name="T11" fmla="*/ 24 h 334"/>
                <a:gd name="T12" fmla="*/ 28 w 40"/>
                <a:gd name="T13" fmla="*/ 20 h 334"/>
                <a:gd name="T14" fmla="*/ 28 w 40"/>
                <a:gd name="T15" fmla="*/ 18 h 334"/>
                <a:gd name="T16" fmla="*/ 28 w 40"/>
                <a:gd name="T17" fmla="*/ 15 h 334"/>
                <a:gd name="T18" fmla="*/ 25 w 40"/>
                <a:gd name="T19" fmla="*/ 9 h 334"/>
                <a:gd name="T20" fmla="*/ 5 w 40"/>
                <a:gd name="T21" fmla="*/ 14 h 334"/>
                <a:gd name="T22" fmla="*/ 4 w 40"/>
                <a:gd name="T23" fmla="*/ 16 h 334"/>
                <a:gd name="T24" fmla="*/ 4 w 40"/>
                <a:gd name="T25" fmla="*/ 18 h 334"/>
                <a:gd name="T26" fmla="*/ 4 w 40"/>
                <a:gd name="T27" fmla="*/ 20 h 334"/>
                <a:gd name="T28" fmla="*/ 4 w 40"/>
                <a:gd name="T29" fmla="*/ 24 h 334"/>
                <a:gd name="T30" fmla="*/ 4 w 40"/>
                <a:gd name="T31" fmla="*/ 31 h 334"/>
                <a:gd name="T32" fmla="*/ 3 w 40"/>
                <a:gd name="T33" fmla="*/ 46 h 334"/>
                <a:gd name="T34" fmla="*/ 2 w 40"/>
                <a:gd name="T35" fmla="*/ 76 h 334"/>
                <a:gd name="T36" fmla="*/ 1 w 40"/>
                <a:gd name="T37" fmla="*/ 133 h 334"/>
                <a:gd name="T38" fmla="*/ 0 w 40"/>
                <a:gd name="T39" fmla="*/ 234 h 334"/>
                <a:gd name="T40" fmla="*/ 3 w 40"/>
                <a:gd name="T41" fmla="*/ 334 h 334"/>
                <a:gd name="T42" fmla="*/ 14 w 40"/>
                <a:gd name="T43" fmla="*/ 235 h 334"/>
                <a:gd name="T44" fmla="*/ 19 w 40"/>
                <a:gd name="T45" fmla="*/ 176 h 334"/>
                <a:gd name="T46" fmla="*/ 25 w 40"/>
                <a:gd name="T47" fmla="*/ 235 h 334"/>
                <a:gd name="T48" fmla="*/ 39 w 40"/>
                <a:gd name="T49" fmla="*/ 334 h 334"/>
                <a:gd name="T50" fmla="*/ 39 w 40"/>
                <a:gd name="T51" fmla="*/ 234 h 334"/>
                <a:gd name="T52" fmla="*/ 28 w 40"/>
                <a:gd name="T53" fmla="*/ 21 h 334"/>
                <a:gd name="T54" fmla="*/ 28 w 40"/>
                <a:gd name="T55" fmla="*/ 21 h 334"/>
                <a:gd name="T56" fmla="*/ 28 w 40"/>
                <a:gd name="T57" fmla="*/ 20 h 334"/>
                <a:gd name="T58" fmla="*/ 28 w 40"/>
                <a:gd name="T59" fmla="*/ 21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 h="334">
                  <a:moveTo>
                    <a:pt x="39" y="234"/>
                  </a:moveTo>
                  <a:cubicBezTo>
                    <a:pt x="38" y="205"/>
                    <a:pt x="37" y="170"/>
                    <a:pt x="35" y="133"/>
                  </a:cubicBezTo>
                  <a:cubicBezTo>
                    <a:pt x="34" y="114"/>
                    <a:pt x="33" y="95"/>
                    <a:pt x="32" y="76"/>
                  </a:cubicBezTo>
                  <a:cubicBezTo>
                    <a:pt x="31" y="66"/>
                    <a:pt x="31" y="56"/>
                    <a:pt x="30" y="46"/>
                  </a:cubicBezTo>
                  <a:cubicBezTo>
                    <a:pt x="29" y="32"/>
                    <a:pt x="29" y="32"/>
                    <a:pt x="29" y="32"/>
                  </a:cubicBezTo>
                  <a:cubicBezTo>
                    <a:pt x="29" y="24"/>
                    <a:pt x="29" y="24"/>
                    <a:pt x="29" y="24"/>
                  </a:cubicBezTo>
                  <a:cubicBezTo>
                    <a:pt x="28" y="20"/>
                    <a:pt x="28" y="20"/>
                    <a:pt x="28" y="20"/>
                  </a:cubicBezTo>
                  <a:cubicBezTo>
                    <a:pt x="28" y="18"/>
                    <a:pt x="28" y="18"/>
                    <a:pt x="28" y="18"/>
                  </a:cubicBezTo>
                  <a:cubicBezTo>
                    <a:pt x="28" y="17"/>
                    <a:pt x="28" y="18"/>
                    <a:pt x="28" y="15"/>
                  </a:cubicBezTo>
                  <a:cubicBezTo>
                    <a:pt x="27" y="14"/>
                    <a:pt x="28" y="14"/>
                    <a:pt x="25" y="9"/>
                  </a:cubicBezTo>
                  <a:cubicBezTo>
                    <a:pt x="6" y="0"/>
                    <a:pt x="3" y="19"/>
                    <a:pt x="5" y="14"/>
                  </a:cubicBezTo>
                  <a:cubicBezTo>
                    <a:pt x="5" y="16"/>
                    <a:pt x="4" y="16"/>
                    <a:pt x="4" y="16"/>
                  </a:cubicBezTo>
                  <a:cubicBezTo>
                    <a:pt x="4" y="18"/>
                    <a:pt x="4" y="18"/>
                    <a:pt x="4" y="18"/>
                  </a:cubicBezTo>
                  <a:cubicBezTo>
                    <a:pt x="4" y="20"/>
                    <a:pt x="4" y="20"/>
                    <a:pt x="4" y="20"/>
                  </a:cubicBezTo>
                  <a:cubicBezTo>
                    <a:pt x="4" y="24"/>
                    <a:pt x="4" y="24"/>
                    <a:pt x="4" y="24"/>
                  </a:cubicBezTo>
                  <a:cubicBezTo>
                    <a:pt x="4" y="31"/>
                    <a:pt x="4" y="31"/>
                    <a:pt x="4" y="31"/>
                  </a:cubicBezTo>
                  <a:cubicBezTo>
                    <a:pt x="3" y="46"/>
                    <a:pt x="3" y="46"/>
                    <a:pt x="3" y="46"/>
                  </a:cubicBezTo>
                  <a:cubicBezTo>
                    <a:pt x="3" y="56"/>
                    <a:pt x="3" y="66"/>
                    <a:pt x="2" y="76"/>
                  </a:cubicBezTo>
                  <a:cubicBezTo>
                    <a:pt x="2" y="95"/>
                    <a:pt x="1" y="114"/>
                    <a:pt x="1" y="133"/>
                  </a:cubicBezTo>
                  <a:cubicBezTo>
                    <a:pt x="0" y="170"/>
                    <a:pt x="0" y="205"/>
                    <a:pt x="0" y="234"/>
                  </a:cubicBezTo>
                  <a:cubicBezTo>
                    <a:pt x="1" y="294"/>
                    <a:pt x="3" y="334"/>
                    <a:pt x="3" y="334"/>
                  </a:cubicBezTo>
                  <a:cubicBezTo>
                    <a:pt x="3" y="334"/>
                    <a:pt x="9" y="294"/>
                    <a:pt x="14" y="235"/>
                  </a:cubicBezTo>
                  <a:cubicBezTo>
                    <a:pt x="16" y="217"/>
                    <a:pt x="17" y="197"/>
                    <a:pt x="19" y="176"/>
                  </a:cubicBezTo>
                  <a:cubicBezTo>
                    <a:pt x="21" y="197"/>
                    <a:pt x="23" y="217"/>
                    <a:pt x="25" y="235"/>
                  </a:cubicBezTo>
                  <a:cubicBezTo>
                    <a:pt x="32" y="294"/>
                    <a:pt x="39" y="334"/>
                    <a:pt x="39" y="334"/>
                  </a:cubicBezTo>
                  <a:cubicBezTo>
                    <a:pt x="39" y="334"/>
                    <a:pt x="40" y="294"/>
                    <a:pt x="39" y="234"/>
                  </a:cubicBezTo>
                  <a:close/>
                  <a:moveTo>
                    <a:pt x="28" y="21"/>
                  </a:moveTo>
                  <a:cubicBezTo>
                    <a:pt x="28" y="21"/>
                    <a:pt x="28" y="21"/>
                    <a:pt x="28" y="21"/>
                  </a:cubicBezTo>
                  <a:cubicBezTo>
                    <a:pt x="28" y="20"/>
                    <a:pt x="28" y="20"/>
                    <a:pt x="28" y="20"/>
                  </a:cubicBezTo>
                  <a:cubicBezTo>
                    <a:pt x="28" y="20"/>
                    <a:pt x="28" y="20"/>
                    <a:pt x="28" y="2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87" name="Freeform 389"/>
            <p:cNvSpPr>
              <a:spLocks/>
            </p:cNvSpPr>
            <p:nvPr/>
          </p:nvSpPr>
          <p:spPr bwMode="auto">
            <a:xfrm>
              <a:off x="5350273" y="2070330"/>
              <a:ext cx="51997" cy="144577"/>
            </a:xfrm>
            <a:custGeom>
              <a:avLst/>
              <a:gdLst>
                <a:gd name="T0" fmla="*/ 99 w 111"/>
                <a:gd name="T1" fmla="*/ 308 h 308"/>
                <a:gd name="T2" fmla="*/ 101 w 111"/>
                <a:gd name="T3" fmla="*/ 292 h 308"/>
                <a:gd name="T4" fmla="*/ 105 w 111"/>
                <a:gd name="T5" fmla="*/ 250 h 308"/>
                <a:gd name="T6" fmla="*/ 102 w 111"/>
                <a:gd name="T7" fmla="*/ 121 h 308"/>
                <a:gd name="T8" fmla="*/ 97 w 111"/>
                <a:gd name="T9" fmla="*/ 86 h 308"/>
                <a:gd name="T10" fmla="*/ 90 w 111"/>
                <a:gd name="T11" fmla="*/ 53 h 308"/>
                <a:gd name="T12" fmla="*/ 77 w 111"/>
                <a:gd name="T13" fmla="*/ 25 h 308"/>
                <a:gd name="T14" fmla="*/ 57 w 111"/>
                <a:gd name="T15" fmla="*/ 8 h 308"/>
                <a:gd name="T16" fmla="*/ 34 w 111"/>
                <a:gd name="T17" fmla="*/ 2 h 308"/>
                <a:gd name="T18" fmla="*/ 16 w 111"/>
                <a:gd name="T19" fmla="*/ 2 h 308"/>
                <a:gd name="T20" fmla="*/ 0 w 111"/>
                <a:gd name="T21" fmla="*/ 6 h 308"/>
                <a:gd name="T22" fmla="*/ 15 w 111"/>
                <a:gd name="T23" fmla="*/ 1 h 308"/>
                <a:gd name="T24" fmla="*/ 34 w 111"/>
                <a:gd name="T25" fmla="*/ 0 h 308"/>
                <a:gd name="T26" fmla="*/ 58 w 111"/>
                <a:gd name="T27" fmla="*/ 5 h 308"/>
                <a:gd name="T28" fmla="*/ 81 w 111"/>
                <a:gd name="T29" fmla="*/ 23 h 308"/>
                <a:gd name="T30" fmla="*/ 85 w 111"/>
                <a:gd name="T31" fmla="*/ 29 h 308"/>
                <a:gd name="T32" fmla="*/ 89 w 111"/>
                <a:gd name="T33" fmla="*/ 37 h 308"/>
                <a:gd name="T34" fmla="*/ 95 w 111"/>
                <a:gd name="T35" fmla="*/ 52 h 308"/>
                <a:gd name="T36" fmla="*/ 102 w 111"/>
                <a:gd name="T37" fmla="*/ 85 h 308"/>
                <a:gd name="T38" fmla="*/ 108 w 111"/>
                <a:gd name="T39" fmla="*/ 120 h 308"/>
                <a:gd name="T40" fmla="*/ 111 w 111"/>
                <a:gd name="T41" fmla="*/ 190 h 308"/>
                <a:gd name="T42" fmla="*/ 108 w 111"/>
                <a:gd name="T43" fmla="*/ 250 h 308"/>
                <a:gd name="T44" fmla="*/ 102 w 111"/>
                <a:gd name="T45" fmla="*/ 292 h 308"/>
                <a:gd name="T46" fmla="*/ 99 w 111"/>
                <a:gd name="T47" fmla="*/ 308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1" h="308">
                  <a:moveTo>
                    <a:pt x="99" y="308"/>
                  </a:moveTo>
                  <a:cubicBezTo>
                    <a:pt x="99" y="308"/>
                    <a:pt x="99" y="302"/>
                    <a:pt x="101" y="292"/>
                  </a:cubicBezTo>
                  <a:cubicBezTo>
                    <a:pt x="102" y="282"/>
                    <a:pt x="103" y="267"/>
                    <a:pt x="105" y="250"/>
                  </a:cubicBezTo>
                  <a:cubicBezTo>
                    <a:pt x="107" y="215"/>
                    <a:pt x="108" y="168"/>
                    <a:pt x="102" y="121"/>
                  </a:cubicBezTo>
                  <a:cubicBezTo>
                    <a:pt x="100" y="109"/>
                    <a:pt x="99" y="98"/>
                    <a:pt x="97" y="86"/>
                  </a:cubicBezTo>
                  <a:cubicBezTo>
                    <a:pt x="95" y="75"/>
                    <a:pt x="92" y="64"/>
                    <a:pt x="90" y="53"/>
                  </a:cubicBezTo>
                  <a:cubicBezTo>
                    <a:pt x="87" y="43"/>
                    <a:pt x="84" y="33"/>
                    <a:pt x="77" y="25"/>
                  </a:cubicBezTo>
                  <a:cubicBezTo>
                    <a:pt x="72" y="17"/>
                    <a:pt x="65" y="11"/>
                    <a:pt x="57" y="8"/>
                  </a:cubicBezTo>
                  <a:cubicBezTo>
                    <a:pt x="49" y="4"/>
                    <a:pt x="41" y="2"/>
                    <a:pt x="34" y="2"/>
                  </a:cubicBezTo>
                  <a:cubicBezTo>
                    <a:pt x="27" y="1"/>
                    <a:pt x="21" y="2"/>
                    <a:pt x="16" y="2"/>
                  </a:cubicBezTo>
                  <a:cubicBezTo>
                    <a:pt x="5" y="4"/>
                    <a:pt x="0" y="6"/>
                    <a:pt x="0" y="6"/>
                  </a:cubicBezTo>
                  <a:cubicBezTo>
                    <a:pt x="0" y="6"/>
                    <a:pt x="5" y="3"/>
                    <a:pt x="15" y="1"/>
                  </a:cubicBezTo>
                  <a:cubicBezTo>
                    <a:pt x="21" y="0"/>
                    <a:pt x="27" y="0"/>
                    <a:pt x="34" y="0"/>
                  </a:cubicBezTo>
                  <a:cubicBezTo>
                    <a:pt x="41" y="0"/>
                    <a:pt x="50" y="1"/>
                    <a:pt x="58" y="5"/>
                  </a:cubicBezTo>
                  <a:cubicBezTo>
                    <a:pt x="67" y="8"/>
                    <a:pt x="75" y="14"/>
                    <a:pt x="81" y="23"/>
                  </a:cubicBezTo>
                  <a:cubicBezTo>
                    <a:pt x="82" y="25"/>
                    <a:pt x="84" y="27"/>
                    <a:pt x="85" y="29"/>
                  </a:cubicBezTo>
                  <a:cubicBezTo>
                    <a:pt x="87" y="32"/>
                    <a:pt x="88" y="34"/>
                    <a:pt x="89" y="37"/>
                  </a:cubicBezTo>
                  <a:cubicBezTo>
                    <a:pt x="92" y="42"/>
                    <a:pt x="93" y="47"/>
                    <a:pt x="95" y="52"/>
                  </a:cubicBezTo>
                  <a:cubicBezTo>
                    <a:pt x="97" y="63"/>
                    <a:pt x="100" y="74"/>
                    <a:pt x="102" y="85"/>
                  </a:cubicBezTo>
                  <a:cubicBezTo>
                    <a:pt x="104" y="97"/>
                    <a:pt x="106" y="109"/>
                    <a:pt x="108" y="120"/>
                  </a:cubicBezTo>
                  <a:cubicBezTo>
                    <a:pt x="110" y="144"/>
                    <a:pt x="111" y="167"/>
                    <a:pt x="111" y="190"/>
                  </a:cubicBezTo>
                  <a:cubicBezTo>
                    <a:pt x="111" y="212"/>
                    <a:pt x="110" y="232"/>
                    <a:pt x="108" y="250"/>
                  </a:cubicBezTo>
                  <a:cubicBezTo>
                    <a:pt x="106" y="268"/>
                    <a:pt x="103" y="282"/>
                    <a:pt x="102" y="292"/>
                  </a:cubicBezTo>
                  <a:cubicBezTo>
                    <a:pt x="100" y="302"/>
                    <a:pt x="99" y="308"/>
                    <a:pt x="99" y="30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88" name="Freeform 390"/>
            <p:cNvSpPr>
              <a:spLocks/>
            </p:cNvSpPr>
            <p:nvPr/>
          </p:nvSpPr>
          <p:spPr bwMode="auto">
            <a:xfrm>
              <a:off x="5366760" y="2293536"/>
              <a:ext cx="7609" cy="19023"/>
            </a:xfrm>
            <a:custGeom>
              <a:avLst/>
              <a:gdLst>
                <a:gd name="T0" fmla="*/ 0 w 16"/>
                <a:gd name="T1" fmla="*/ 39 h 39"/>
                <a:gd name="T2" fmla="*/ 1 w 16"/>
                <a:gd name="T3" fmla="*/ 32 h 39"/>
                <a:gd name="T4" fmla="*/ 6 w 16"/>
                <a:gd name="T5" fmla="*/ 18 h 39"/>
                <a:gd name="T6" fmla="*/ 12 w 16"/>
                <a:gd name="T7" fmla="*/ 5 h 39"/>
                <a:gd name="T8" fmla="*/ 16 w 16"/>
                <a:gd name="T9" fmla="*/ 0 h 39"/>
                <a:gd name="T10" fmla="*/ 15 w 16"/>
                <a:gd name="T11" fmla="*/ 6 h 39"/>
                <a:gd name="T12" fmla="*/ 11 w 16"/>
                <a:gd name="T13" fmla="*/ 20 h 39"/>
                <a:gd name="T14" fmla="*/ 4 w 16"/>
                <a:gd name="T15" fmla="*/ 33 h 39"/>
                <a:gd name="T16" fmla="*/ 0 w 16"/>
                <a:gd name="T17"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39">
                  <a:moveTo>
                    <a:pt x="0" y="39"/>
                  </a:moveTo>
                  <a:cubicBezTo>
                    <a:pt x="0" y="39"/>
                    <a:pt x="1" y="36"/>
                    <a:pt x="1" y="32"/>
                  </a:cubicBezTo>
                  <a:cubicBezTo>
                    <a:pt x="2" y="28"/>
                    <a:pt x="4" y="23"/>
                    <a:pt x="6" y="18"/>
                  </a:cubicBezTo>
                  <a:cubicBezTo>
                    <a:pt x="8" y="13"/>
                    <a:pt x="10" y="8"/>
                    <a:pt x="12" y="5"/>
                  </a:cubicBezTo>
                  <a:cubicBezTo>
                    <a:pt x="14" y="2"/>
                    <a:pt x="16" y="0"/>
                    <a:pt x="16" y="0"/>
                  </a:cubicBezTo>
                  <a:cubicBezTo>
                    <a:pt x="16" y="0"/>
                    <a:pt x="16" y="2"/>
                    <a:pt x="15" y="6"/>
                  </a:cubicBezTo>
                  <a:cubicBezTo>
                    <a:pt x="15" y="10"/>
                    <a:pt x="13" y="15"/>
                    <a:pt x="11" y="20"/>
                  </a:cubicBezTo>
                  <a:cubicBezTo>
                    <a:pt x="9" y="25"/>
                    <a:pt x="7" y="30"/>
                    <a:pt x="4" y="33"/>
                  </a:cubicBezTo>
                  <a:cubicBezTo>
                    <a:pt x="2" y="37"/>
                    <a:pt x="0" y="39"/>
                    <a:pt x="0" y="3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89" name="Freeform 391"/>
            <p:cNvSpPr>
              <a:spLocks/>
            </p:cNvSpPr>
            <p:nvPr/>
          </p:nvSpPr>
          <p:spPr bwMode="auto">
            <a:xfrm>
              <a:off x="5267839" y="2345533"/>
              <a:ext cx="83702" cy="126822"/>
            </a:xfrm>
            <a:custGeom>
              <a:avLst/>
              <a:gdLst>
                <a:gd name="T0" fmla="*/ 0 w 178"/>
                <a:gd name="T1" fmla="*/ 271 h 271"/>
                <a:gd name="T2" fmla="*/ 8 w 178"/>
                <a:gd name="T3" fmla="*/ 260 h 271"/>
                <a:gd name="T4" fmla="*/ 30 w 178"/>
                <a:gd name="T5" fmla="*/ 230 h 271"/>
                <a:gd name="T6" fmla="*/ 60 w 178"/>
                <a:gd name="T7" fmla="*/ 188 h 271"/>
                <a:gd name="T8" fmla="*/ 93 w 178"/>
                <a:gd name="T9" fmla="*/ 138 h 271"/>
                <a:gd name="T10" fmla="*/ 152 w 178"/>
                <a:gd name="T11" fmla="*/ 44 h 271"/>
                <a:gd name="T12" fmla="*/ 178 w 178"/>
                <a:gd name="T13" fmla="*/ 0 h 271"/>
                <a:gd name="T14" fmla="*/ 172 w 178"/>
                <a:gd name="T15" fmla="*/ 12 h 271"/>
                <a:gd name="T16" fmla="*/ 155 w 178"/>
                <a:gd name="T17" fmla="*/ 45 h 271"/>
                <a:gd name="T18" fmla="*/ 130 w 178"/>
                <a:gd name="T19" fmla="*/ 91 h 271"/>
                <a:gd name="T20" fmla="*/ 98 w 178"/>
                <a:gd name="T21" fmla="*/ 142 h 271"/>
                <a:gd name="T22" fmla="*/ 64 w 178"/>
                <a:gd name="T23" fmla="*/ 191 h 271"/>
                <a:gd name="T24" fmla="*/ 32 w 178"/>
                <a:gd name="T25" fmla="*/ 232 h 271"/>
                <a:gd name="T26" fmla="*/ 9 w 178"/>
                <a:gd name="T27" fmla="*/ 260 h 271"/>
                <a:gd name="T28" fmla="*/ 0 w 178"/>
                <a:gd name="T29" fmla="*/ 271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8" h="271">
                  <a:moveTo>
                    <a:pt x="0" y="271"/>
                  </a:moveTo>
                  <a:cubicBezTo>
                    <a:pt x="0" y="271"/>
                    <a:pt x="3" y="267"/>
                    <a:pt x="8" y="260"/>
                  </a:cubicBezTo>
                  <a:cubicBezTo>
                    <a:pt x="13" y="253"/>
                    <a:pt x="21" y="242"/>
                    <a:pt x="30" y="230"/>
                  </a:cubicBezTo>
                  <a:cubicBezTo>
                    <a:pt x="39" y="218"/>
                    <a:pt x="49" y="203"/>
                    <a:pt x="60" y="188"/>
                  </a:cubicBezTo>
                  <a:cubicBezTo>
                    <a:pt x="71" y="172"/>
                    <a:pt x="82" y="155"/>
                    <a:pt x="93" y="138"/>
                  </a:cubicBezTo>
                  <a:cubicBezTo>
                    <a:pt x="116" y="105"/>
                    <a:pt x="137" y="70"/>
                    <a:pt x="152" y="44"/>
                  </a:cubicBezTo>
                  <a:cubicBezTo>
                    <a:pt x="168" y="18"/>
                    <a:pt x="178" y="0"/>
                    <a:pt x="178" y="0"/>
                  </a:cubicBezTo>
                  <a:cubicBezTo>
                    <a:pt x="178" y="0"/>
                    <a:pt x="175" y="4"/>
                    <a:pt x="172" y="12"/>
                  </a:cubicBezTo>
                  <a:cubicBezTo>
                    <a:pt x="168" y="20"/>
                    <a:pt x="162" y="32"/>
                    <a:pt x="155" y="45"/>
                  </a:cubicBezTo>
                  <a:cubicBezTo>
                    <a:pt x="148" y="59"/>
                    <a:pt x="140" y="75"/>
                    <a:pt x="130" y="91"/>
                  </a:cubicBezTo>
                  <a:cubicBezTo>
                    <a:pt x="120" y="107"/>
                    <a:pt x="109" y="125"/>
                    <a:pt x="98" y="142"/>
                  </a:cubicBezTo>
                  <a:cubicBezTo>
                    <a:pt x="87" y="159"/>
                    <a:pt x="75" y="175"/>
                    <a:pt x="64" y="191"/>
                  </a:cubicBezTo>
                  <a:cubicBezTo>
                    <a:pt x="53" y="206"/>
                    <a:pt x="42" y="220"/>
                    <a:pt x="32" y="232"/>
                  </a:cubicBezTo>
                  <a:cubicBezTo>
                    <a:pt x="23" y="244"/>
                    <a:pt x="15" y="254"/>
                    <a:pt x="9" y="260"/>
                  </a:cubicBezTo>
                  <a:cubicBezTo>
                    <a:pt x="3" y="267"/>
                    <a:pt x="0" y="271"/>
                    <a:pt x="0" y="27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90" name="Freeform 392"/>
            <p:cNvSpPr>
              <a:spLocks/>
            </p:cNvSpPr>
            <p:nvPr/>
          </p:nvSpPr>
          <p:spPr bwMode="auto">
            <a:xfrm>
              <a:off x="5242474" y="2486305"/>
              <a:ext cx="13950" cy="15219"/>
            </a:xfrm>
            <a:custGeom>
              <a:avLst/>
              <a:gdLst>
                <a:gd name="T0" fmla="*/ 0 w 31"/>
                <a:gd name="T1" fmla="*/ 34 h 34"/>
                <a:gd name="T2" fmla="*/ 4 w 31"/>
                <a:gd name="T3" fmla="*/ 27 h 34"/>
                <a:gd name="T4" fmla="*/ 13 w 31"/>
                <a:gd name="T5" fmla="*/ 15 h 34"/>
                <a:gd name="T6" fmla="*/ 25 w 31"/>
                <a:gd name="T7" fmla="*/ 4 h 34"/>
                <a:gd name="T8" fmla="*/ 31 w 31"/>
                <a:gd name="T9" fmla="*/ 0 h 34"/>
                <a:gd name="T10" fmla="*/ 27 w 31"/>
                <a:gd name="T11" fmla="*/ 6 h 34"/>
                <a:gd name="T12" fmla="*/ 18 w 31"/>
                <a:gd name="T13" fmla="*/ 19 h 34"/>
                <a:gd name="T14" fmla="*/ 6 w 31"/>
                <a:gd name="T15" fmla="*/ 30 h 34"/>
                <a:gd name="T16" fmla="*/ 0 w 31"/>
                <a:gd name="T17"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4">
                  <a:moveTo>
                    <a:pt x="0" y="34"/>
                  </a:moveTo>
                  <a:cubicBezTo>
                    <a:pt x="0" y="34"/>
                    <a:pt x="1" y="31"/>
                    <a:pt x="4" y="27"/>
                  </a:cubicBezTo>
                  <a:cubicBezTo>
                    <a:pt x="6" y="24"/>
                    <a:pt x="9" y="19"/>
                    <a:pt x="13" y="15"/>
                  </a:cubicBezTo>
                  <a:cubicBezTo>
                    <a:pt x="17" y="10"/>
                    <a:pt x="21" y="7"/>
                    <a:pt x="25" y="4"/>
                  </a:cubicBezTo>
                  <a:cubicBezTo>
                    <a:pt x="28" y="1"/>
                    <a:pt x="31" y="0"/>
                    <a:pt x="31" y="0"/>
                  </a:cubicBezTo>
                  <a:cubicBezTo>
                    <a:pt x="31" y="0"/>
                    <a:pt x="29" y="2"/>
                    <a:pt x="27" y="6"/>
                  </a:cubicBezTo>
                  <a:cubicBezTo>
                    <a:pt x="25" y="10"/>
                    <a:pt x="21" y="14"/>
                    <a:pt x="18" y="19"/>
                  </a:cubicBezTo>
                  <a:cubicBezTo>
                    <a:pt x="14" y="23"/>
                    <a:pt x="10" y="27"/>
                    <a:pt x="6" y="30"/>
                  </a:cubicBezTo>
                  <a:cubicBezTo>
                    <a:pt x="3" y="32"/>
                    <a:pt x="0" y="34"/>
                    <a:pt x="0" y="3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705" name="Group 7704"/>
          <p:cNvGrpSpPr/>
          <p:nvPr/>
        </p:nvGrpSpPr>
        <p:grpSpPr>
          <a:xfrm>
            <a:off x="5725665" y="2379610"/>
            <a:ext cx="705129" cy="426121"/>
            <a:chOff x="5898142" y="2531961"/>
            <a:chExt cx="705129" cy="426121"/>
          </a:xfrm>
          <a:solidFill>
            <a:schemeClr val="accent4"/>
          </a:solidFill>
        </p:grpSpPr>
        <p:sp>
          <p:nvSpPr>
            <p:cNvPr id="7291" name="Freeform 393"/>
            <p:cNvSpPr>
              <a:spLocks/>
            </p:cNvSpPr>
            <p:nvPr/>
          </p:nvSpPr>
          <p:spPr bwMode="auto">
            <a:xfrm>
              <a:off x="5898142" y="2531961"/>
              <a:ext cx="705129" cy="408366"/>
            </a:xfrm>
            <a:custGeom>
              <a:avLst/>
              <a:gdLst>
                <a:gd name="T0" fmla="*/ 820 w 1506"/>
                <a:gd name="T1" fmla="*/ 843 h 873"/>
                <a:gd name="T2" fmla="*/ 297 w 1506"/>
                <a:gd name="T3" fmla="*/ 681 h 873"/>
                <a:gd name="T4" fmla="*/ 44 w 1506"/>
                <a:gd name="T5" fmla="*/ 602 h 873"/>
                <a:gd name="T6" fmla="*/ 27 w 1506"/>
                <a:gd name="T7" fmla="*/ 597 h 873"/>
                <a:gd name="T8" fmla="*/ 9 w 1506"/>
                <a:gd name="T9" fmla="*/ 589 h 873"/>
                <a:gd name="T10" fmla="*/ 1 w 1506"/>
                <a:gd name="T11" fmla="*/ 579 h 873"/>
                <a:gd name="T12" fmla="*/ 2 w 1506"/>
                <a:gd name="T13" fmla="*/ 566 h 873"/>
                <a:gd name="T14" fmla="*/ 13 w 1506"/>
                <a:gd name="T15" fmla="*/ 549 h 873"/>
                <a:gd name="T16" fmla="*/ 38 w 1506"/>
                <a:gd name="T17" fmla="*/ 523 h 873"/>
                <a:gd name="T18" fmla="*/ 64 w 1506"/>
                <a:gd name="T19" fmla="*/ 496 h 873"/>
                <a:gd name="T20" fmla="*/ 170 w 1506"/>
                <a:gd name="T21" fmla="*/ 388 h 873"/>
                <a:gd name="T22" fmla="*/ 392 w 1506"/>
                <a:gd name="T23" fmla="*/ 163 h 873"/>
                <a:gd name="T24" fmla="*/ 507 w 1506"/>
                <a:gd name="T25" fmla="*/ 47 h 873"/>
                <a:gd name="T26" fmla="*/ 537 w 1506"/>
                <a:gd name="T27" fmla="*/ 18 h 873"/>
                <a:gd name="T28" fmla="*/ 556 w 1506"/>
                <a:gd name="T29" fmla="*/ 5 h 873"/>
                <a:gd name="T30" fmla="*/ 580 w 1506"/>
                <a:gd name="T31" fmla="*/ 0 h 873"/>
                <a:gd name="T32" fmla="*/ 604 w 1506"/>
                <a:gd name="T33" fmla="*/ 3 h 873"/>
                <a:gd name="T34" fmla="*/ 624 w 1506"/>
                <a:gd name="T35" fmla="*/ 9 h 873"/>
                <a:gd name="T36" fmla="*/ 663 w 1506"/>
                <a:gd name="T37" fmla="*/ 21 h 873"/>
                <a:gd name="T38" fmla="*/ 1276 w 1506"/>
                <a:gd name="T39" fmla="*/ 217 h 873"/>
                <a:gd name="T40" fmla="*/ 1420 w 1506"/>
                <a:gd name="T41" fmla="*/ 263 h 873"/>
                <a:gd name="T42" fmla="*/ 1455 w 1506"/>
                <a:gd name="T43" fmla="*/ 274 h 873"/>
                <a:gd name="T44" fmla="*/ 1473 w 1506"/>
                <a:gd name="T45" fmla="*/ 280 h 873"/>
                <a:gd name="T46" fmla="*/ 1492 w 1506"/>
                <a:gd name="T47" fmla="*/ 288 h 873"/>
                <a:gd name="T48" fmla="*/ 1501 w 1506"/>
                <a:gd name="T49" fmla="*/ 297 h 873"/>
                <a:gd name="T50" fmla="*/ 1506 w 1506"/>
                <a:gd name="T51" fmla="*/ 310 h 873"/>
                <a:gd name="T52" fmla="*/ 1499 w 1506"/>
                <a:gd name="T53" fmla="*/ 332 h 873"/>
                <a:gd name="T54" fmla="*/ 1474 w 1506"/>
                <a:gd name="T55" fmla="*/ 361 h 873"/>
                <a:gd name="T56" fmla="*/ 1286 w 1506"/>
                <a:gd name="T57" fmla="*/ 547 h 873"/>
                <a:gd name="T58" fmla="*/ 1126 w 1506"/>
                <a:gd name="T59" fmla="*/ 705 h 873"/>
                <a:gd name="T60" fmla="*/ 1002 w 1506"/>
                <a:gd name="T61" fmla="*/ 825 h 873"/>
                <a:gd name="T62" fmla="*/ 951 w 1506"/>
                <a:gd name="T63" fmla="*/ 865 h 873"/>
                <a:gd name="T64" fmla="*/ 904 w 1506"/>
                <a:gd name="T65" fmla="*/ 870 h 873"/>
                <a:gd name="T66" fmla="*/ 876 w 1506"/>
                <a:gd name="T67" fmla="*/ 861 h 873"/>
                <a:gd name="T68" fmla="*/ 867 w 1506"/>
                <a:gd name="T69" fmla="*/ 858 h 873"/>
                <a:gd name="T70" fmla="*/ 877 w 1506"/>
                <a:gd name="T71" fmla="*/ 861 h 873"/>
                <a:gd name="T72" fmla="*/ 905 w 1506"/>
                <a:gd name="T73" fmla="*/ 869 h 873"/>
                <a:gd name="T74" fmla="*/ 950 w 1506"/>
                <a:gd name="T75" fmla="*/ 862 h 873"/>
                <a:gd name="T76" fmla="*/ 998 w 1506"/>
                <a:gd name="T77" fmla="*/ 822 h 873"/>
                <a:gd name="T78" fmla="*/ 1118 w 1506"/>
                <a:gd name="T79" fmla="*/ 697 h 873"/>
                <a:gd name="T80" fmla="*/ 1275 w 1506"/>
                <a:gd name="T81" fmla="*/ 537 h 873"/>
                <a:gd name="T82" fmla="*/ 1461 w 1506"/>
                <a:gd name="T83" fmla="*/ 348 h 873"/>
                <a:gd name="T84" fmla="*/ 1483 w 1506"/>
                <a:gd name="T85" fmla="*/ 322 h 873"/>
                <a:gd name="T86" fmla="*/ 1487 w 1506"/>
                <a:gd name="T87" fmla="*/ 311 h 873"/>
                <a:gd name="T88" fmla="*/ 1481 w 1506"/>
                <a:gd name="T89" fmla="*/ 304 h 873"/>
                <a:gd name="T90" fmla="*/ 1450 w 1506"/>
                <a:gd name="T91" fmla="*/ 292 h 873"/>
                <a:gd name="T92" fmla="*/ 1415 w 1506"/>
                <a:gd name="T93" fmla="*/ 281 h 873"/>
                <a:gd name="T94" fmla="*/ 1270 w 1506"/>
                <a:gd name="T95" fmla="*/ 236 h 873"/>
                <a:gd name="T96" fmla="*/ 656 w 1506"/>
                <a:gd name="T97" fmla="*/ 41 h 873"/>
                <a:gd name="T98" fmla="*/ 617 w 1506"/>
                <a:gd name="T99" fmla="*/ 29 h 873"/>
                <a:gd name="T100" fmla="*/ 598 w 1506"/>
                <a:gd name="T101" fmla="*/ 23 h 873"/>
                <a:gd name="T102" fmla="*/ 581 w 1506"/>
                <a:gd name="T103" fmla="*/ 20 h 873"/>
                <a:gd name="T104" fmla="*/ 521 w 1506"/>
                <a:gd name="T105" fmla="*/ 61 h 873"/>
                <a:gd name="T106" fmla="*/ 406 w 1506"/>
                <a:gd name="T107" fmla="*/ 176 h 873"/>
                <a:gd name="T108" fmla="*/ 181 w 1506"/>
                <a:gd name="T109" fmla="*/ 400 h 873"/>
                <a:gd name="T110" fmla="*/ 73 w 1506"/>
                <a:gd name="T111" fmla="*/ 506 h 873"/>
                <a:gd name="T112" fmla="*/ 47 w 1506"/>
                <a:gd name="T113" fmla="*/ 532 h 873"/>
                <a:gd name="T114" fmla="*/ 22 w 1506"/>
                <a:gd name="T115" fmla="*/ 557 h 873"/>
                <a:gd name="T116" fmla="*/ 13 w 1506"/>
                <a:gd name="T117" fmla="*/ 570 h 873"/>
                <a:gd name="T118" fmla="*/ 16 w 1506"/>
                <a:gd name="T119" fmla="*/ 580 h 873"/>
                <a:gd name="T120" fmla="*/ 47 w 1506"/>
                <a:gd name="T121" fmla="*/ 592 h 873"/>
                <a:gd name="T122" fmla="*/ 299 w 1506"/>
                <a:gd name="T123" fmla="*/ 674 h 873"/>
                <a:gd name="T124" fmla="*/ 820 w 1506"/>
                <a:gd name="T125" fmla="*/ 843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06" h="873">
                  <a:moveTo>
                    <a:pt x="820" y="843"/>
                  </a:moveTo>
                  <a:cubicBezTo>
                    <a:pt x="820" y="843"/>
                    <a:pt x="611" y="779"/>
                    <a:pt x="297" y="681"/>
                  </a:cubicBezTo>
                  <a:cubicBezTo>
                    <a:pt x="219" y="657"/>
                    <a:pt x="134" y="630"/>
                    <a:pt x="44" y="602"/>
                  </a:cubicBezTo>
                  <a:cubicBezTo>
                    <a:pt x="27" y="597"/>
                    <a:pt x="27" y="597"/>
                    <a:pt x="27" y="597"/>
                  </a:cubicBezTo>
                  <a:cubicBezTo>
                    <a:pt x="21" y="595"/>
                    <a:pt x="15" y="593"/>
                    <a:pt x="9" y="589"/>
                  </a:cubicBezTo>
                  <a:cubicBezTo>
                    <a:pt x="6" y="586"/>
                    <a:pt x="3" y="583"/>
                    <a:pt x="1" y="579"/>
                  </a:cubicBezTo>
                  <a:cubicBezTo>
                    <a:pt x="0" y="575"/>
                    <a:pt x="1" y="570"/>
                    <a:pt x="2" y="566"/>
                  </a:cubicBezTo>
                  <a:cubicBezTo>
                    <a:pt x="4" y="559"/>
                    <a:pt x="9" y="554"/>
                    <a:pt x="13" y="549"/>
                  </a:cubicBezTo>
                  <a:cubicBezTo>
                    <a:pt x="21" y="540"/>
                    <a:pt x="30" y="532"/>
                    <a:pt x="38" y="523"/>
                  </a:cubicBezTo>
                  <a:cubicBezTo>
                    <a:pt x="47" y="514"/>
                    <a:pt x="55" y="505"/>
                    <a:pt x="64" y="496"/>
                  </a:cubicBezTo>
                  <a:cubicBezTo>
                    <a:pt x="99" y="461"/>
                    <a:pt x="134" y="425"/>
                    <a:pt x="170" y="388"/>
                  </a:cubicBezTo>
                  <a:cubicBezTo>
                    <a:pt x="241" y="315"/>
                    <a:pt x="316" y="240"/>
                    <a:pt x="392" y="163"/>
                  </a:cubicBezTo>
                  <a:cubicBezTo>
                    <a:pt x="430" y="125"/>
                    <a:pt x="469" y="86"/>
                    <a:pt x="507" y="47"/>
                  </a:cubicBezTo>
                  <a:cubicBezTo>
                    <a:pt x="517" y="38"/>
                    <a:pt x="526" y="27"/>
                    <a:pt x="537" y="18"/>
                  </a:cubicBezTo>
                  <a:cubicBezTo>
                    <a:pt x="543" y="13"/>
                    <a:pt x="549" y="9"/>
                    <a:pt x="556" y="5"/>
                  </a:cubicBezTo>
                  <a:cubicBezTo>
                    <a:pt x="564" y="2"/>
                    <a:pt x="572" y="0"/>
                    <a:pt x="580" y="0"/>
                  </a:cubicBezTo>
                  <a:cubicBezTo>
                    <a:pt x="588" y="0"/>
                    <a:pt x="596" y="1"/>
                    <a:pt x="604" y="3"/>
                  </a:cubicBezTo>
                  <a:cubicBezTo>
                    <a:pt x="611" y="5"/>
                    <a:pt x="617" y="7"/>
                    <a:pt x="624" y="9"/>
                  </a:cubicBezTo>
                  <a:cubicBezTo>
                    <a:pt x="663" y="21"/>
                    <a:pt x="663" y="21"/>
                    <a:pt x="663" y="21"/>
                  </a:cubicBezTo>
                  <a:cubicBezTo>
                    <a:pt x="872" y="88"/>
                    <a:pt x="1080" y="155"/>
                    <a:pt x="1276" y="217"/>
                  </a:cubicBezTo>
                  <a:cubicBezTo>
                    <a:pt x="1325" y="233"/>
                    <a:pt x="1373" y="248"/>
                    <a:pt x="1420" y="263"/>
                  </a:cubicBezTo>
                  <a:cubicBezTo>
                    <a:pt x="1432" y="267"/>
                    <a:pt x="1444" y="271"/>
                    <a:pt x="1455" y="274"/>
                  </a:cubicBezTo>
                  <a:cubicBezTo>
                    <a:pt x="1473" y="280"/>
                    <a:pt x="1473" y="280"/>
                    <a:pt x="1473" y="280"/>
                  </a:cubicBezTo>
                  <a:cubicBezTo>
                    <a:pt x="1479" y="282"/>
                    <a:pt x="1486" y="284"/>
                    <a:pt x="1492" y="288"/>
                  </a:cubicBezTo>
                  <a:cubicBezTo>
                    <a:pt x="1495" y="290"/>
                    <a:pt x="1498" y="293"/>
                    <a:pt x="1501" y="297"/>
                  </a:cubicBezTo>
                  <a:cubicBezTo>
                    <a:pt x="1504" y="300"/>
                    <a:pt x="1505" y="305"/>
                    <a:pt x="1506" y="310"/>
                  </a:cubicBezTo>
                  <a:cubicBezTo>
                    <a:pt x="1506" y="319"/>
                    <a:pt x="1502" y="326"/>
                    <a:pt x="1499" y="332"/>
                  </a:cubicBezTo>
                  <a:cubicBezTo>
                    <a:pt x="1492" y="344"/>
                    <a:pt x="1483" y="352"/>
                    <a:pt x="1474" y="361"/>
                  </a:cubicBezTo>
                  <a:cubicBezTo>
                    <a:pt x="1408" y="427"/>
                    <a:pt x="1344" y="490"/>
                    <a:pt x="1286" y="547"/>
                  </a:cubicBezTo>
                  <a:cubicBezTo>
                    <a:pt x="1227" y="605"/>
                    <a:pt x="1173" y="658"/>
                    <a:pt x="1126" y="705"/>
                  </a:cubicBezTo>
                  <a:cubicBezTo>
                    <a:pt x="1078" y="751"/>
                    <a:pt x="1036" y="792"/>
                    <a:pt x="1002" y="825"/>
                  </a:cubicBezTo>
                  <a:cubicBezTo>
                    <a:pt x="985" y="842"/>
                    <a:pt x="969" y="857"/>
                    <a:pt x="951" y="865"/>
                  </a:cubicBezTo>
                  <a:cubicBezTo>
                    <a:pt x="934" y="873"/>
                    <a:pt x="917" y="873"/>
                    <a:pt x="904" y="870"/>
                  </a:cubicBezTo>
                  <a:cubicBezTo>
                    <a:pt x="892" y="867"/>
                    <a:pt x="883" y="863"/>
                    <a:pt x="876" y="861"/>
                  </a:cubicBezTo>
                  <a:cubicBezTo>
                    <a:pt x="870" y="859"/>
                    <a:pt x="867" y="858"/>
                    <a:pt x="867" y="858"/>
                  </a:cubicBezTo>
                  <a:cubicBezTo>
                    <a:pt x="867" y="858"/>
                    <a:pt x="870" y="859"/>
                    <a:pt x="877" y="861"/>
                  </a:cubicBezTo>
                  <a:cubicBezTo>
                    <a:pt x="883" y="862"/>
                    <a:pt x="892" y="866"/>
                    <a:pt x="905" y="869"/>
                  </a:cubicBezTo>
                  <a:cubicBezTo>
                    <a:pt x="917" y="871"/>
                    <a:pt x="934" y="871"/>
                    <a:pt x="950" y="862"/>
                  </a:cubicBezTo>
                  <a:cubicBezTo>
                    <a:pt x="966" y="854"/>
                    <a:pt x="982" y="839"/>
                    <a:pt x="998" y="822"/>
                  </a:cubicBezTo>
                  <a:cubicBezTo>
                    <a:pt x="1031" y="787"/>
                    <a:pt x="1072" y="745"/>
                    <a:pt x="1118" y="697"/>
                  </a:cubicBezTo>
                  <a:cubicBezTo>
                    <a:pt x="1165" y="650"/>
                    <a:pt x="1218" y="596"/>
                    <a:pt x="1275" y="537"/>
                  </a:cubicBezTo>
                  <a:cubicBezTo>
                    <a:pt x="1333" y="478"/>
                    <a:pt x="1395" y="414"/>
                    <a:pt x="1461" y="348"/>
                  </a:cubicBezTo>
                  <a:cubicBezTo>
                    <a:pt x="1469" y="340"/>
                    <a:pt x="1477" y="331"/>
                    <a:pt x="1483" y="322"/>
                  </a:cubicBezTo>
                  <a:cubicBezTo>
                    <a:pt x="1486" y="318"/>
                    <a:pt x="1487" y="314"/>
                    <a:pt x="1487" y="311"/>
                  </a:cubicBezTo>
                  <a:cubicBezTo>
                    <a:pt x="1487" y="309"/>
                    <a:pt x="1485" y="306"/>
                    <a:pt x="1481" y="304"/>
                  </a:cubicBezTo>
                  <a:cubicBezTo>
                    <a:pt x="1474" y="299"/>
                    <a:pt x="1461" y="296"/>
                    <a:pt x="1450" y="292"/>
                  </a:cubicBezTo>
                  <a:cubicBezTo>
                    <a:pt x="1438" y="289"/>
                    <a:pt x="1426" y="285"/>
                    <a:pt x="1415" y="281"/>
                  </a:cubicBezTo>
                  <a:cubicBezTo>
                    <a:pt x="1367" y="266"/>
                    <a:pt x="1319" y="251"/>
                    <a:pt x="1270" y="236"/>
                  </a:cubicBezTo>
                  <a:cubicBezTo>
                    <a:pt x="1074" y="174"/>
                    <a:pt x="865" y="107"/>
                    <a:pt x="656" y="41"/>
                  </a:cubicBezTo>
                  <a:cubicBezTo>
                    <a:pt x="617" y="29"/>
                    <a:pt x="617" y="29"/>
                    <a:pt x="617" y="29"/>
                  </a:cubicBezTo>
                  <a:cubicBezTo>
                    <a:pt x="611" y="27"/>
                    <a:pt x="604" y="25"/>
                    <a:pt x="598" y="23"/>
                  </a:cubicBezTo>
                  <a:cubicBezTo>
                    <a:pt x="592" y="21"/>
                    <a:pt x="586" y="20"/>
                    <a:pt x="581" y="20"/>
                  </a:cubicBezTo>
                  <a:cubicBezTo>
                    <a:pt x="559" y="20"/>
                    <a:pt x="541" y="42"/>
                    <a:pt x="521" y="61"/>
                  </a:cubicBezTo>
                  <a:cubicBezTo>
                    <a:pt x="483" y="100"/>
                    <a:pt x="444" y="138"/>
                    <a:pt x="406" y="176"/>
                  </a:cubicBezTo>
                  <a:cubicBezTo>
                    <a:pt x="329" y="252"/>
                    <a:pt x="255" y="328"/>
                    <a:pt x="181" y="400"/>
                  </a:cubicBezTo>
                  <a:cubicBezTo>
                    <a:pt x="145" y="436"/>
                    <a:pt x="109" y="471"/>
                    <a:pt x="73" y="506"/>
                  </a:cubicBezTo>
                  <a:cubicBezTo>
                    <a:pt x="65" y="515"/>
                    <a:pt x="56" y="523"/>
                    <a:pt x="47" y="532"/>
                  </a:cubicBezTo>
                  <a:cubicBezTo>
                    <a:pt x="38" y="540"/>
                    <a:pt x="29" y="549"/>
                    <a:pt x="22" y="557"/>
                  </a:cubicBezTo>
                  <a:cubicBezTo>
                    <a:pt x="18" y="562"/>
                    <a:pt x="14" y="566"/>
                    <a:pt x="13" y="570"/>
                  </a:cubicBezTo>
                  <a:cubicBezTo>
                    <a:pt x="11" y="575"/>
                    <a:pt x="12" y="577"/>
                    <a:pt x="16" y="580"/>
                  </a:cubicBezTo>
                  <a:cubicBezTo>
                    <a:pt x="23" y="585"/>
                    <a:pt x="36" y="588"/>
                    <a:pt x="47" y="592"/>
                  </a:cubicBezTo>
                  <a:cubicBezTo>
                    <a:pt x="137" y="621"/>
                    <a:pt x="221" y="648"/>
                    <a:pt x="299" y="674"/>
                  </a:cubicBezTo>
                  <a:cubicBezTo>
                    <a:pt x="612" y="776"/>
                    <a:pt x="820" y="843"/>
                    <a:pt x="820" y="84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92" name="Freeform 394"/>
            <p:cNvSpPr>
              <a:spLocks/>
            </p:cNvSpPr>
            <p:nvPr/>
          </p:nvSpPr>
          <p:spPr bwMode="auto">
            <a:xfrm>
              <a:off x="5946335" y="2567471"/>
              <a:ext cx="573234" cy="336078"/>
            </a:xfrm>
            <a:custGeom>
              <a:avLst/>
              <a:gdLst>
                <a:gd name="T0" fmla="*/ 413 w 1223"/>
                <a:gd name="T1" fmla="*/ 55 h 717"/>
                <a:gd name="T2" fmla="*/ 435 w 1223"/>
                <a:gd name="T3" fmla="*/ 33 h 717"/>
                <a:gd name="T4" fmla="*/ 464 w 1223"/>
                <a:gd name="T5" fmla="*/ 7 h 717"/>
                <a:gd name="T6" fmla="*/ 487 w 1223"/>
                <a:gd name="T7" fmla="*/ 0 h 717"/>
                <a:gd name="T8" fmla="*/ 515 w 1223"/>
                <a:gd name="T9" fmla="*/ 4 h 717"/>
                <a:gd name="T10" fmla="*/ 648 w 1223"/>
                <a:gd name="T11" fmla="*/ 45 h 717"/>
                <a:gd name="T12" fmla="*/ 821 w 1223"/>
                <a:gd name="T13" fmla="*/ 99 h 717"/>
                <a:gd name="T14" fmla="*/ 1026 w 1223"/>
                <a:gd name="T15" fmla="*/ 163 h 717"/>
                <a:gd name="T16" fmla="*/ 1137 w 1223"/>
                <a:gd name="T17" fmla="*/ 198 h 717"/>
                <a:gd name="T18" fmla="*/ 1166 w 1223"/>
                <a:gd name="T19" fmla="*/ 207 h 717"/>
                <a:gd name="T20" fmla="*/ 1196 w 1223"/>
                <a:gd name="T21" fmla="*/ 217 h 717"/>
                <a:gd name="T22" fmla="*/ 1210 w 1223"/>
                <a:gd name="T23" fmla="*/ 225 h 717"/>
                <a:gd name="T24" fmla="*/ 1221 w 1223"/>
                <a:gd name="T25" fmla="*/ 241 h 717"/>
                <a:gd name="T26" fmla="*/ 1218 w 1223"/>
                <a:gd name="T27" fmla="*/ 260 h 717"/>
                <a:gd name="T28" fmla="*/ 1208 w 1223"/>
                <a:gd name="T29" fmla="*/ 274 h 717"/>
                <a:gd name="T30" fmla="*/ 1026 w 1223"/>
                <a:gd name="T31" fmla="*/ 454 h 717"/>
                <a:gd name="T32" fmla="*/ 837 w 1223"/>
                <a:gd name="T33" fmla="*/ 639 h 717"/>
                <a:gd name="T34" fmla="*/ 790 w 1223"/>
                <a:gd name="T35" fmla="*/ 685 h 717"/>
                <a:gd name="T36" fmla="*/ 764 w 1223"/>
                <a:gd name="T37" fmla="*/ 707 h 717"/>
                <a:gd name="T38" fmla="*/ 746 w 1223"/>
                <a:gd name="T39" fmla="*/ 715 h 717"/>
                <a:gd name="T40" fmla="*/ 727 w 1223"/>
                <a:gd name="T41" fmla="*/ 715 h 717"/>
                <a:gd name="T42" fmla="*/ 695 w 1223"/>
                <a:gd name="T43" fmla="*/ 706 h 717"/>
                <a:gd name="T44" fmla="*/ 663 w 1223"/>
                <a:gd name="T45" fmla="*/ 696 h 717"/>
                <a:gd name="T46" fmla="*/ 601 w 1223"/>
                <a:gd name="T47" fmla="*/ 676 h 717"/>
                <a:gd name="T48" fmla="*/ 357 w 1223"/>
                <a:gd name="T49" fmla="*/ 598 h 717"/>
                <a:gd name="T50" fmla="*/ 130 w 1223"/>
                <a:gd name="T51" fmla="*/ 524 h 717"/>
                <a:gd name="T52" fmla="*/ 24 w 1223"/>
                <a:gd name="T53" fmla="*/ 489 h 717"/>
                <a:gd name="T54" fmla="*/ 11 w 1223"/>
                <a:gd name="T55" fmla="*/ 483 h 717"/>
                <a:gd name="T56" fmla="*/ 1 w 1223"/>
                <a:gd name="T57" fmla="*/ 470 h 717"/>
                <a:gd name="T58" fmla="*/ 5 w 1223"/>
                <a:gd name="T59" fmla="*/ 454 h 717"/>
                <a:gd name="T60" fmla="*/ 13 w 1223"/>
                <a:gd name="T61" fmla="*/ 443 h 717"/>
                <a:gd name="T62" fmla="*/ 50 w 1223"/>
                <a:gd name="T63" fmla="*/ 407 h 717"/>
                <a:gd name="T64" fmla="*/ 180 w 1223"/>
                <a:gd name="T65" fmla="*/ 281 h 717"/>
                <a:gd name="T66" fmla="*/ 281 w 1223"/>
                <a:gd name="T67" fmla="*/ 185 h 717"/>
                <a:gd name="T68" fmla="*/ 368 w 1223"/>
                <a:gd name="T69" fmla="*/ 100 h 717"/>
                <a:gd name="T70" fmla="*/ 283 w 1223"/>
                <a:gd name="T71" fmla="*/ 187 h 717"/>
                <a:gd name="T72" fmla="*/ 184 w 1223"/>
                <a:gd name="T73" fmla="*/ 286 h 717"/>
                <a:gd name="T74" fmla="*/ 56 w 1223"/>
                <a:gd name="T75" fmla="*/ 414 h 717"/>
                <a:gd name="T76" fmla="*/ 20 w 1223"/>
                <a:gd name="T77" fmla="*/ 449 h 717"/>
                <a:gd name="T78" fmla="*/ 11 w 1223"/>
                <a:gd name="T79" fmla="*/ 468 h 717"/>
                <a:gd name="T80" fmla="*/ 28 w 1223"/>
                <a:gd name="T81" fmla="*/ 480 h 717"/>
                <a:gd name="T82" fmla="*/ 133 w 1223"/>
                <a:gd name="T83" fmla="*/ 513 h 717"/>
                <a:gd name="T84" fmla="*/ 361 w 1223"/>
                <a:gd name="T85" fmla="*/ 586 h 717"/>
                <a:gd name="T86" fmla="*/ 605 w 1223"/>
                <a:gd name="T87" fmla="*/ 664 h 717"/>
                <a:gd name="T88" fmla="*/ 667 w 1223"/>
                <a:gd name="T89" fmla="*/ 683 h 717"/>
                <a:gd name="T90" fmla="*/ 699 w 1223"/>
                <a:gd name="T91" fmla="*/ 694 h 717"/>
                <a:gd name="T92" fmla="*/ 730 w 1223"/>
                <a:gd name="T93" fmla="*/ 702 h 717"/>
                <a:gd name="T94" fmla="*/ 756 w 1223"/>
                <a:gd name="T95" fmla="*/ 696 h 717"/>
                <a:gd name="T96" fmla="*/ 780 w 1223"/>
                <a:gd name="T97" fmla="*/ 675 h 717"/>
                <a:gd name="T98" fmla="*/ 827 w 1223"/>
                <a:gd name="T99" fmla="*/ 629 h 717"/>
                <a:gd name="T100" fmla="*/ 1199 w 1223"/>
                <a:gd name="T101" fmla="*/ 266 h 717"/>
                <a:gd name="T102" fmla="*/ 1209 w 1223"/>
                <a:gd name="T103" fmla="*/ 244 h 717"/>
                <a:gd name="T104" fmla="*/ 1191 w 1223"/>
                <a:gd name="T105" fmla="*/ 228 h 717"/>
                <a:gd name="T106" fmla="*/ 1163 w 1223"/>
                <a:gd name="T107" fmla="*/ 218 h 717"/>
                <a:gd name="T108" fmla="*/ 1134 w 1223"/>
                <a:gd name="T109" fmla="*/ 209 h 717"/>
                <a:gd name="T110" fmla="*/ 1023 w 1223"/>
                <a:gd name="T111" fmla="*/ 173 h 717"/>
                <a:gd name="T112" fmla="*/ 819 w 1223"/>
                <a:gd name="T113" fmla="*/ 107 h 717"/>
                <a:gd name="T114" fmla="*/ 514 w 1223"/>
                <a:gd name="T115" fmla="*/ 8 h 717"/>
                <a:gd name="T116" fmla="*/ 487 w 1223"/>
                <a:gd name="T117" fmla="*/ 3 h 717"/>
                <a:gd name="T118" fmla="*/ 465 w 1223"/>
                <a:gd name="T119" fmla="*/ 9 h 717"/>
                <a:gd name="T120" fmla="*/ 436 w 1223"/>
                <a:gd name="T121" fmla="*/ 34 h 717"/>
                <a:gd name="T122" fmla="*/ 413 w 1223"/>
                <a:gd name="T123" fmla="*/ 55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3" h="717">
                  <a:moveTo>
                    <a:pt x="413" y="55"/>
                  </a:moveTo>
                  <a:cubicBezTo>
                    <a:pt x="413" y="55"/>
                    <a:pt x="421" y="48"/>
                    <a:pt x="435" y="33"/>
                  </a:cubicBezTo>
                  <a:cubicBezTo>
                    <a:pt x="443" y="26"/>
                    <a:pt x="451" y="16"/>
                    <a:pt x="464" y="7"/>
                  </a:cubicBezTo>
                  <a:cubicBezTo>
                    <a:pt x="470" y="3"/>
                    <a:pt x="478" y="0"/>
                    <a:pt x="487" y="0"/>
                  </a:cubicBezTo>
                  <a:cubicBezTo>
                    <a:pt x="496" y="0"/>
                    <a:pt x="505" y="2"/>
                    <a:pt x="515" y="4"/>
                  </a:cubicBezTo>
                  <a:cubicBezTo>
                    <a:pt x="552" y="15"/>
                    <a:pt x="597" y="29"/>
                    <a:pt x="648" y="45"/>
                  </a:cubicBezTo>
                  <a:cubicBezTo>
                    <a:pt x="700" y="61"/>
                    <a:pt x="758" y="79"/>
                    <a:pt x="821" y="99"/>
                  </a:cubicBezTo>
                  <a:cubicBezTo>
                    <a:pt x="885" y="119"/>
                    <a:pt x="953" y="140"/>
                    <a:pt x="1026" y="163"/>
                  </a:cubicBezTo>
                  <a:cubicBezTo>
                    <a:pt x="1062" y="174"/>
                    <a:pt x="1099" y="186"/>
                    <a:pt x="1137" y="198"/>
                  </a:cubicBezTo>
                  <a:cubicBezTo>
                    <a:pt x="1147" y="201"/>
                    <a:pt x="1157" y="204"/>
                    <a:pt x="1166" y="207"/>
                  </a:cubicBezTo>
                  <a:cubicBezTo>
                    <a:pt x="1176" y="210"/>
                    <a:pt x="1185" y="213"/>
                    <a:pt x="1196" y="217"/>
                  </a:cubicBezTo>
                  <a:cubicBezTo>
                    <a:pt x="1201" y="219"/>
                    <a:pt x="1206" y="222"/>
                    <a:pt x="1210" y="225"/>
                  </a:cubicBezTo>
                  <a:cubicBezTo>
                    <a:pt x="1215" y="229"/>
                    <a:pt x="1220" y="234"/>
                    <a:pt x="1221" y="241"/>
                  </a:cubicBezTo>
                  <a:cubicBezTo>
                    <a:pt x="1223" y="248"/>
                    <a:pt x="1221" y="255"/>
                    <a:pt x="1218" y="260"/>
                  </a:cubicBezTo>
                  <a:cubicBezTo>
                    <a:pt x="1215" y="265"/>
                    <a:pt x="1212" y="270"/>
                    <a:pt x="1208" y="274"/>
                  </a:cubicBezTo>
                  <a:cubicBezTo>
                    <a:pt x="1149" y="333"/>
                    <a:pt x="1088" y="392"/>
                    <a:pt x="1026" y="454"/>
                  </a:cubicBezTo>
                  <a:cubicBezTo>
                    <a:pt x="963" y="515"/>
                    <a:pt x="900" y="577"/>
                    <a:pt x="837" y="639"/>
                  </a:cubicBezTo>
                  <a:cubicBezTo>
                    <a:pt x="790" y="685"/>
                    <a:pt x="790" y="685"/>
                    <a:pt x="790" y="685"/>
                  </a:cubicBezTo>
                  <a:cubicBezTo>
                    <a:pt x="782" y="693"/>
                    <a:pt x="774" y="701"/>
                    <a:pt x="764" y="707"/>
                  </a:cubicBezTo>
                  <a:cubicBezTo>
                    <a:pt x="759" y="711"/>
                    <a:pt x="753" y="714"/>
                    <a:pt x="746" y="715"/>
                  </a:cubicBezTo>
                  <a:cubicBezTo>
                    <a:pt x="740" y="717"/>
                    <a:pt x="733" y="716"/>
                    <a:pt x="727" y="715"/>
                  </a:cubicBezTo>
                  <a:cubicBezTo>
                    <a:pt x="716" y="713"/>
                    <a:pt x="705" y="709"/>
                    <a:pt x="695" y="706"/>
                  </a:cubicBezTo>
                  <a:cubicBezTo>
                    <a:pt x="663" y="696"/>
                    <a:pt x="663" y="696"/>
                    <a:pt x="663" y="696"/>
                  </a:cubicBezTo>
                  <a:cubicBezTo>
                    <a:pt x="642" y="689"/>
                    <a:pt x="622" y="683"/>
                    <a:pt x="601" y="676"/>
                  </a:cubicBezTo>
                  <a:cubicBezTo>
                    <a:pt x="518" y="649"/>
                    <a:pt x="436" y="623"/>
                    <a:pt x="357" y="598"/>
                  </a:cubicBezTo>
                  <a:cubicBezTo>
                    <a:pt x="279" y="572"/>
                    <a:pt x="202" y="547"/>
                    <a:pt x="130" y="524"/>
                  </a:cubicBezTo>
                  <a:cubicBezTo>
                    <a:pt x="94" y="512"/>
                    <a:pt x="59" y="501"/>
                    <a:pt x="24" y="489"/>
                  </a:cubicBezTo>
                  <a:cubicBezTo>
                    <a:pt x="20" y="488"/>
                    <a:pt x="16" y="486"/>
                    <a:pt x="11" y="483"/>
                  </a:cubicBezTo>
                  <a:cubicBezTo>
                    <a:pt x="7" y="480"/>
                    <a:pt x="3" y="477"/>
                    <a:pt x="1" y="470"/>
                  </a:cubicBezTo>
                  <a:cubicBezTo>
                    <a:pt x="0" y="463"/>
                    <a:pt x="2" y="458"/>
                    <a:pt x="5" y="454"/>
                  </a:cubicBezTo>
                  <a:cubicBezTo>
                    <a:pt x="7" y="450"/>
                    <a:pt x="10" y="446"/>
                    <a:pt x="13" y="443"/>
                  </a:cubicBezTo>
                  <a:cubicBezTo>
                    <a:pt x="26" y="430"/>
                    <a:pt x="38" y="419"/>
                    <a:pt x="50" y="407"/>
                  </a:cubicBezTo>
                  <a:cubicBezTo>
                    <a:pt x="98" y="361"/>
                    <a:pt x="141" y="319"/>
                    <a:pt x="180" y="281"/>
                  </a:cubicBezTo>
                  <a:cubicBezTo>
                    <a:pt x="219" y="244"/>
                    <a:pt x="253" y="211"/>
                    <a:pt x="281" y="185"/>
                  </a:cubicBezTo>
                  <a:cubicBezTo>
                    <a:pt x="337" y="131"/>
                    <a:pt x="368" y="100"/>
                    <a:pt x="368" y="100"/>
                  </a:cubicBezTo>
                  <a:cubicBezTo>
                    <a:pt x="368" y="100"/>
                    <a:pt x="337" y="132"/>
                    <a:pt x="283" y="187"/>
                  </a:cubicBezTo>
                  <a:cubicBezTo>
                    <a:pt x="255" y="214"/>
                    <a:pt x="222" y="247"/>
                    <a:pt x="184" y="286"/>
                  </a:cubicBezTo>
                  <a:cubicBezTo>
                    <a:pt x="146" y="324"/>
                    <a:pt x="103" y="367"/>
                    <a:pt x="56" y="414"/>
                  </a:cubicBezTo>
                  <a:cubicBezTo>
                    <a:pt x="45" y="425"/>
                    <a:pt x="32" y="437"/>
                    <a:pt x="20" y="449"/>
                  </a:cubicBezTo>
                  <a:cubicBezTo>
                    <a:pt x="15" y="455"/>
                    <a:pt x="9" y="463"/>
                    <a:pt x="11" y="468"/>
                  </a:cubicBezTo>
                  <a:cubicBezTo>
                    <a:pt x="12" y="472"/>
                    <a:pt x="20" y="477"/>
                    <a:pt x="28" y="480"/>
                  </a:cubicBezTo>
                  <a:cubicBezTo>
                    <a:pt x="61" y="491"/>
                    <a:pt x="97" y="502"/>
                    <a:pt x="133" y="513"/>
                  </a:cubicBezTo>
                  <a:cubicBezTo>
                    <a:pt x="206" y="536"/>
                    <a:pt x="282" y="561"/>
                    <a:pt x="361" y="586"/>
                  </a:cubicBezTo>
                  <a:cubicBezTo>
                    <a:pt x="440" y="611"/>
                    <a:pt x="522" y="637"/>
                    <a:pt x="605" y="664"/>
                  </a:cubicBezTo>
                  <a:cubicBezTo>
                    <a:pt x="626" y="670"/>
                    <a:pt x="646" y="677"/>
                    <a:pt x="667" y="683"/>
                  </a:cubicBezTo>
                  <a:cubicBezTo>
                    <a:pt x="699" y="694"/>
                    <a:pt x="699" y="694"/>
                    <a:pt x="699" y="694"/>
                  </a:cubicBezTo>
                  <a:cubicBezTo>
                    <a:pt x="709" y="697"/>
                    <a:pt x="720" y="700"/>
                    <a:pt x="730" y="702"/>
                  </a:cubicBezTo>
                  <a:cubicBezTo>
                    <a:pt x="740" y="704"/>
                    <a:pt x="748" y="702"/>
                    <a:pt x="756" y="696"/>
                  </a:cubicBezTo>
                  <a:cubicBezTo>
                    <a:pt x="764" y="690"/>
                    <a:pt x="772" y="683"/>
                    <a:pt x="780" y="675"/>
                  </a:cubicBezTo>
                  <a:cubicBezTo>
                    <a:pt x="827" y="629"/>
                    <a:pt x="827" y="629"/>
                    <a:pt x="827" y="629"/>
                  </a:cubicBezTo>
                  <a:cubicBezTo>
                    <a:pt x="954" y="505"/>
                    <a:pt x="1080" y="381"/>
                    <a:pt x="1199" y="266"/>
                  </a:cubicBezTo>
                  <a:cubicBezTo>
                    <a:pt x="1205" y="259"/>
                    <a:pt x="1211" y="250"/>
                    <a:pt x="1209" y="244"/>
                  </a:cubicBezTo>
                  <a:cubicBezTo>
                    <a:pt x="1208" y="237"/>
                    <a:pt x="1199" y="232"/>
                    <a:pt x="1191" y="228"/>
                  </a:cubicBezTo>
                  <a:cubicBezTo>
                    <a:pt x="1182" y="224"/>
                    <a:pt x="1172" y="222"/>
                    <a:pt x="1163" y="218"/>
                  </a:cubicBezTo>
                  <a:cubicBezTo>
                    <a:pt x="1153" y="215"/>
                    <a:pt x="1143" y="212"/>
                    <a:pt x="1134" y="209"/>
                  </a:cubicBezTo>
                  <a:cubicBezTo>
                    <a:pt x="1096" y="197"/>
                    <a:pt x="1059" y="185"/>
                    <a:pt x="1023" y="173"/>
                  </a:cubicBezTo>
                  <a:cubicBezTo>
                    <a:pt x="950" y="150"/>
                    <a:pt x="882" y="128"/>
                    <a:pt x="819" y="107"/>
                  </a:cubicBezTo>
                  <a:cubicBezTo>
                    <a:pt x="692" y="66"/>
                    <a:pt x="587" y="32"/>
                    <a:pt x="514" y="8"/>
                  </a:cubicBezTo>
                  <a:cubicBezTo>
                    <a:pt x="504" y="5"/>
                    <a:pt x="496" y="3"/>
                    <a:pt x="487" y="3"/>
                  </a:cubicBezTo>
                  <a:cubicBezTo>
                    <a:pt x="479" y="3"/>
                    <a:pt x="471" y="5"/>
                    <a:pt x="465" y="9"/>
                  </a:cubicBezTo>
                  <a:cubicBezTo>
                    <a:pt x="452" y="17"/>
                    <a:pt x="444" y="27"/>
                    <a:pt x="436" y="34"/>
                  </a:cubicBezTo>
                  <a:cubicBezTo>
                    <a:pt x="421" y="48"/>
                    <a:pt x="413" y="55"/>
                    <a:pt x="413" y="5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93" name="Freeform 395"/>
            <p:cNvSpPr>
              <a:spLocks/>
            </p:cNvSpPr>
            <p:nvPr/>
          </p:nvSpPr>
          <p:spPr bwMode="auto">
            <a:xfrm>
              <a:off x="6430794" y="2781800"/>
              <a:ext cx="36778" cy="24096"/>
            </a:xfrm>
            <a:custGeom>
              <a:avLst/>
              <a:gdLst>
                <a:gd name="T0" fmla="*/ 17 w 78"/>
                <a:gd name="T1" fmla="*/ 45 h 51"/>
                <a:gd name="T2" fmla="*/ 15 w 78"/>
                <a:gd name="T3" fmla="*/ 45 h 51"/>
                <a:gd name="T4" fmla="*/ 10 w 78"/>
                <a:gd name="T5" fmla="*/ 43 h 51"/>
                <a:gd name="T6" fmla="*/ 3 w 78"/>
                <a:gd name="T7" fmla="*/ 37 h 51"/>
                <a:gd name="T8" fmla="*/ 2 w 78"/>
                <a:gd name="T9" fmla="*/ 24 h 51"/>
                <a:gd name="T10" fmla="*/ 24 w 78"/>
                <a:gd name="T11" fmla="*/ 4 h 51"/>
                <a:gd name="T12" fmla="*/ 40 w 78"/>
                <a:gd name="T13" fmla="*/ 1 h 51"/>
                <a:gd name="T14" fmla="*/ 58 w 78"/>
                <a:gd name="T15" fmla="*/ 3 h 51"/>
                <a:gd name="T16" fmla="*/ 74 w 78"/>
                <a:gd name="T17" fmla="*/ 15 h 51"/>
                <a:gd name="T18" fmla="*/ 73 w 78"/>
                <a:gd name="T19" fmla="*/ 35 h 51"/>
                <a:gd name="T20" fmla="*/ 70 w 78"/>
                <a:gd name="T21" fmla="*/ 39 h 51"/>
                <a:gd name="T22" fmla="*/ 68 w 78"/>
                <a:gd name="T23" fmla="*/ 41 h 51"/>
                <a:gd name="T24" fmla="*/ 67 w 78"/>
                <a:gd name="T25" fmla="*/ 42 h 51"/>
                <a:gd name="T26" fmla="*/ 60 w 78"/>
                <a:gd name="T27" fmla="*/ 46 h 51"/>
                <a:gd name="T28" fmla="*/ 47 w 78"/>
                <a:gd name="T29" fmla="*/ 50 h 51"/>
                <a:gd name="T30" fmla="*/ 27 w 78"/>
                <a:gd name="T31" fmla="*/ 49 h 51"/>
                <a:gd name="T32" fmla="*/ 20 w 78"/>
                <a:gd name="T33" fmla="*/ 46 h 51"/>
                <a:gd name="T34" fmla="*/ 27 w 78"/>
                <a:gd name="T35" fmla="*/ 46 h 51"/>
                <a:gd name="T36" fmla="*/ 45 w 78"/>
                <a:gd name="T37" fmla="*/ 42 h 51"/>
                <a:gd name="T38" fmla="*/ 55 w 78"/>
                <a:gd name="T39" fmla="*/ 37 h 51"/>
                <a:gd name="T40" fmla="*/ 59 w 78"/>
                <a:gd name="T41" fmla="*/ 33 h 51"/>
                <a:gd name="T42" fmla="*/ 60 w 78"/>
                <a:gd name="T43" fmla="*/ 32 h 51"/>
                <a:gd name="T44" fmla="*/ 61 w 78"/>
                <a:gd name="T45" fmla="*/ 31 h 51"/>
                <a:gd name="T46" fmla="*/ 62 w 78"/>
                <a:gd name="T47" fmla="*/ 29 h 51"/>
                <a:gd name="T48" fmla="*/ 62 w 78"/>
                <a:gd name="T49" fmla="*/ 22 h 51"/>
                <a:gd name="T50" fmla="*/ 59 w 78"/>
                <a:gd name="T51" fmla="*/ 19 h 51"/>
                <a:gd name="T52" fmla="*/ 53 w 78"/>
                <a:gd name="T53" fmla="*/ 16 h 51"/>
                <a:gd name="T54" fmla="*/ 41 w 78"/>
                <a:gd name="T55" fmla="*/ 14 h 51"/>
                <a:gd name="T56" fmla="*/ 28 w 78"/>
                <a:gd name="T57" fmla="*/ 16 h 51"/>
                <a:gd name="T58" fmla="*/ 9 w 78"/>
                <a:gd name="T59" fmla="*/ 27 h 51"/>
                <a:gd name="T60" fmla="*/ 11 w 78"/>
                <a:gd name="T61" fmla="*/ 41 h 51"/>
                <a:gd name="T62" fmla="*/ 17 w 78"/>
                <a:gd name="T63" fmla="*/ 4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8" h="51">
                  <a:moveTo>
                    <a:pt x="17" y="45"/>
                  </a:moveTo>
                  <a:cubicBezTo>
                    <a:pt x="17" y="45"/>
                    <a:pt x="16" y="45"/>
                    <a:pt x="15" y="45"/>
                  </a:cubicBezTo>
                  <a:cubicBezTo>
                    <a:pt x="14" y="44"/>
                    <a:pt x="12" y="44"/>
                    <a:pt x="10" y="43"/>
                  </a:cubicBezTo>
                  <a:cubicBezTo>
                    <a:pt x="7" y="42"/>
                    <a:pt x="5" y="40"/>
                    <a:pt x="3" y="37"/>
                  </a:cubicBezTo>
                  <a:cubicBezTo>
                    <a:pt x="1" y="33"/>
                    <a:pt x="0" y="28"/>
                    <a:pt x="2" y="24"/>
                  </a:cubicBezTo>
                  <a:cubicBezTo>
                    <a:pt x="5" y="14"/>
                    <a:pt x="14" y="8"/>
                    <a:pt x="24" y="4"/>
                  </a:cubicBezTo>
                  <a:cubicBezTo>
                    <a:pt x="29" y="2"/>
                    <a:pt x="35" y="1"/>
                    <a:pt x="40" y="1"/>
                  </a:cubicBezTo>
                  <a:cubicBezTo>
                    <a:pt x="46" y="0"/>
                    <a:pt x="52" y="1"/>
                    <a:pt x="58" y="3"/>
                  </a:cubicBezTo>
                  <a:cubicBezTo>
                    <a:pt x="63" y="5"/>
                    <a:pt x="70" y="8"/>
                    <a:pt x="74" y="15"/>
                  </a:cubicBezTo>
                  <a:cubicBezTo>
                    <a:pt x="78" y="21"/>
                    <a:pt x="77" y="30"/>
                    <a:pt x="73" y="35"/>
                  </a:cubicBezTo>
                  <a:cubicBezTo>
                    <a:pt x="72" y="37"/>
                    <a:pt x="71" y="38"/>
                    <a:pt x="70" y="39"/>
                  </a:cubicBezTo>
                  <a:cubicBezTo>
                    <a:pt x="68" y="41"/>
                    <a:pt x="68" y="41"/>
                    <a:pt x="68" y="41"/>
                  </a:cubicBezTo>
                  <a:cubicBezTo>
                    <a:pt x="67" y="42"/>
                    <a:pt x="67" y="42"/>
                    <a:pt x="67" y="42"/>
                  </a:cubicBezTo>
                  <a:cubicBezTo>
                    <a:pt x="65" y="44"/>
                    <a:pt x="62" y="45"/>
                    <a:pt x="60" y="46"/>
                  </a:cubicBezTo>
                  <a:cubicBezTo>
                    <a:pt x="55" y="48"/>
                    <a:pt x="51" y="49"/>
                    <a:pt x="47" y="50"/>
                  </a:cubicBezTo>
                  <a:cubicBezTo>
                    <a:pt x="39" y="51"/>
                    <a:pt x="32" y="50"/>
                    <a:pt x="27" y="49"/>
                  </a:cubicBezTo>
                  <a:cubicBezTo>
                    <a:pt x="23" y="48"/>
                    <a:pt x="20" y="46"/>
                    <a:pt x="20" y="46"/>
                  </a:cubicBezTo>
                  <a:cubicBezTo>
                    <a:pt x="20" y="46"/>
                    <a:pt x="23" y="47"/>
                    <a:pt x="27" y="46"/>
                  </a:cubicBezTo>
                  <a:cubicBezTo>
                    <a:pt x="32" y="46"/>
                    <a:pt x="38" y="45"/>
                    <a:pt x="45" y="42"/>
                  </a:cubicBezTo>
                  <a:cubicBezTo>
                    <a:pt x="48" y="41"/>
                    <a:pt x="52" y="39"/>
                    <a:pt x="55" y="37"/>
                  </a:cubicBezTo>
                  <a:cubicBezTo>
                    <a:pt x="57" y="36"/>
                    <a:pt x="58" y="35"/>
                    <a:pt x="59" y="33"/>
                  </a:cubicBezTo>
                  <a:cubicBezTo>
                    <a:pt x="60" y="32"/>
                    <a:pt x="60" y="32"/>
                    <a:pt x="60" y="32"/>
                  </a:cubicBezTo>
                  <a:cubicBezTo>
                    <a:pt x="60" y="32"/>
                    <a:pt x="61" y="31"/>
                    <a:pt x="61" y="31"/>
                  </a:cubicBezTo>
                  <a:cubicBezTo>
                    <a:pt x="62" y="30"/>
                    <a:pt x="62" y="30"/>
                    <a:pt x="62" y="29"/>
                  </a:cubicBezTo>
                  <a:cubicBezTo>
                    <a:pt x="64" y="26"/>
                    <a:pt x="64" y="24"/>
                    <a:pt x="62" y="22"/>
                  </a:cubicBezTo>
                  <a:cubicBezTo>
                    <a:pt x="61" y="21"/>
                    <a:pt x="60" y="20"/>
                    <a:pt x="59" y="19"/>
                  </a:cubicBezTo>
                  <a:cubicBezTo>
                    <a:pt x="57" y="18"/>
                    <a:pt x="56" y="17"/>
                    <a:pt x="53" y="16"/>
                  </a:cubicBezTo>
                  <a:cubicBezTo>
                    <a:pt x="50" y="15"/>
                    <a:pt x="45" y="14"/>
                    <a:pt x="41" y="14"/>
                  </a:cubicBezTo>
                  <a:cubicBezTo>
                    <a:pt x="36" y="14"/>
                    <a:pt x="32" y="15"/>
                    <a:pt x="28" y="16"/>
                  </a:cubicBezTo>
                  <a:cubicBezTo>
                    <a:pt x="19" y="18"/>
                    <a:pt x="12" y="22"/>
                    <a:pt x="9" y="27"/>
                  </a:cubicBezTo>
                  <a:cubicBezTo>
                    <a:pt x="6" y="32"/>
                    <a:pt x="8" y="38"/>
                    <a:pt x="11" y="41"/>
                  </a:cubicBezTo>
                  <a:cubicBezTo>
                    <a:pt x="14" y="44"/>
                    <a:pt x="17" y="45"/>
                    <a:pt x="17" y="4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94" name="Freeform 396"/>
            <p:cNvSpPr>
              <a:spLocks/>
            </p:cNvSpPr>
            <p:nvPr/>
          </p:nvSpPr>
          <p:spPr bwMode="auto">
            <a:xfrm>
              <a:off x="6309045" y="2694293"/>
              <a:ext cx="294226" cy="263789"/>
            </a:xfrm>
            <a:custGeom>
              <a:avLst/>
              <a:gdLst>
                <a:gd name="T0" fmla="*/ 629 w 630"/>
                <a:gd name="T1" fmla="*/ 0 h 564"/>
                <a:gd name="T2" fmla="*/ 628 w 630"/>
                <a:gd name="T3" fmla="*/ 10 h 564"/>
                <a:gd name="T4" fmla="*/ 613 w 630"/>
                <a:gd name="T5" fmla="*/ 33 h 564"/>
                <a:gd name="T6" fmla="*/ 584 w 630"/>
                <a:gd name="T7" fmla="*/ 65 h 564"/>
                <a:gd name="T8" fmla="*/ 546 w 630"/>
                <a:gd name="T9" fmla="*/ 106 h 564"/>
                <a:gd name="T10" fmla="*/ 451 w 630"/>
                <a:gd name="T11" fmla="*/ 206 h 564"/>
                <a:gd name="T12" fmla="*/ 339 w 630"/>
                <a:gd name="T13" fmla="*/ 319 h 564"/>
                <a:gd name="T14" fmla="*/ 282 w 630"/>
                <a:gd name="T15" fmla="*/ 376 h 564"/>
                <a:gd name="T16" fmla="*/ 226 w 630"/>
                <a:gd name="T17" fmla="*/ 431 h 564"/>
                <a:gd name="T18" fmla="*/ 126 w 630"/>
                <a:gd name="T19" fmla="*/ 527 h 564"/>
                <a:gd name="T20" fmla="*/ 79 w 630"/>
                <a:gd name="T21" fmla="*/ 559 h 564"/>
                <a:gd name="T22" fmla="*/ 35 w 630"/>
                <a:gd name="T23" fmla="*/ 560 h 564"/>
                <a:gd name="T24" fmla="*/ 9 w 630"/>
                <a:gd name="T25" fmla="*/ 551 h 564"/>
                <a:gd name="T26" fmla="*/ 0 w 630"/>
                <a:gd name="T27" fmla="*/ 547 h 564"/>
                <a:gd name="T28" fmla="*/ 9 w 630"/>
                <a:gd name="T29" fmla="*/ 550 h 564"/>
                <a:gd name="T30" fmla="*/ 36 w 630"/>
                <a:gd name="T31" fmla="*/ 556 h 564"/>
                <a:gd name="T32" fmla="*/ 76 w 630"/>
                <a:gd name="T33" fmla="*/ 552 h 564"/>
                <a:gd name="T34" fmla="*/ 118 w 630"/>
                <a:gd name="T35" fmla="*/ 520 h 564"/>
                <a:gd name="T36" fmla="*/ 214 w 630"/>
                <a:gd name="T37" fmla="*/ 419 h 564"/>
                <a:gd name="T38" fmla="*/ 269 w 630"/>
                <a:gd name="T39" fmla="*/ 363 h 564"/>
                <a:gd name="T40" fmla="*/ 326 w 630"/>
                <a:gd name="T41" fmla="*/ 306 h 564"/>
                <a:gd name="T42" fmla="*/ 439 w 630"/>
                <a:gd name="T43" fmla="*/ 194 h 564"/>
                <a:gd name="T44" fmla="*/ 539 w 630"/>
                <a:gd name="T45" fmla="*/ 98 h 564"/>
                <a:gd name="T46" fmla="*/ 579 w 630"/>
                <a:gd name="T47" fmla="*/ 60 h 564"/>
                <a:gd name="T48" fmla="*/ 610 w 630"/>
                <a:gd name="T49" fmla="*/ 31 h 564"/>
                <a:gd name="T50" fmla="*/ 627 w 630"/>
                <a:gd name="T51" fmla="*/ 9 h 564"/>
                <a:gd name="T52" fmla="*/ 629 w 630"/>
                <a:gd name="T53" fmla="*/ 0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30" h="564">
                  <a:moveTo>
                    <a:pt x="629" y="0"/>
                  </a:moveTo>
                  <a:cubicBezTo>
                    <a:pt x="629" y="0"/>
                    <a:pt x="630" y="4"/>
                    <a:pt x="628" y="10"/>
                  </a:cubicBezTo>
                  <a:cubicBezTo>
                    <a:pt x="626" y="16"/>
                    <a:pt x="621" y="24"/>
                    <a:pt x="613" y="33"/>
                  </a:cubicBezTo>
                  <a:cubicBezTo>
                    <a:pt x="605" y="42"/>
                    <a:pt x="595" y="53"/>
                    <a:pt x="584" y="65"/>
                  </a:cubicBezTo>
                  <a:cubicBezTo>
                    <a:pt x="573" y="77"/>
                    <a:pt x="560" y="91"/>
                    <a:pt x="546" y="106"/>
                  </a:cubicBezTo>
                  <a:cubicBezTo>
                    <a:pt x="519" y="135"/>
                    <a:pt x="486" y="169"/>
                    <a:pt x="451" y="206"/>
                  </a:cubicBezTo>
                  <a:cubicBezTo>
                    <a:pt x="415" y="242"/>
                    <a:pt x="377" y="281"/>
                    <a:pt x="339" y="319"/>
                  </a:cubicBezTo>
                  <a:cubicBezTo>
                    <a:pt x="320" y="338"/>
                    <a:pt x="301" y="357"/>
                    <a:pt x="282" y="376"/>
                  </a:cubicBezTo>
                  <a:cubicBezTo>
                    <a:pt x="263" y="395"/>
                    <a:pt x="244" y="413"/>
                    <a:pt x="226" y="431"/>
                  </a:cubicBezTo>
                  <a:cubicBezTo>
                    <a:pt x="190" y="467"/>
                    <a:pt x="156" y="499"/>
                    <a:pt x="126" y="527"/>
                  </a:cubicBezTo>
                  <a:cubicBezTo>
                    <a:pt x="111" y="542"/>
                    <a:pt x="95" y="553"/>
                    <a:pt x="79" y="559"/>
                  </a:cubicBezTo>
                  <a:cubicBezTo>
                    <a:pt x="62" y="564"/>
                    <a:pt x="46" y="563"/>
                    <a:pt x="35" y="560"/>
                  </a:cubicBezTo>
                  <a:cubicBezTo>
                    <a:pt x="23" y="556"/>
                    <a:pt x="15" y="553"/>
                    <a:pt x="9" y="551"/>
                  </a:cubicBezTo>
                  <a:cubicBezTo>
                    <a:pt x="3" y="548"/>
                    <a:pt x="0" y="547"/>
                    <a:pt x="0" y="547"/>
                  </a:cubicBezTo>
                  <a:cubicBezTo>
                    <a:pt x="0" y="547"/>
                    <a:pt x="3" y="548"/>
                    <a:pt x="9" y="550"/>
                  </a:cubicBezTo>
                  <a:cubicBezTo>
                    <a:pt x="15" y="551"/>
                    <a:pt x="24" y="554"/>
                    <a:pt x="36" y="556"/>
                  </a:cubicBezTo>
                  <a:cubicBezTo>
                    <a:pt x="47" y="558"/>
                    <a:pt x="62" y="559"/>
                    <a:pt x="76" y="552"/>
                  </a:cubicBezTo>
                  <a:cubicBezTo>
                    <a:pt x="91" y="546"/>
                    <a:pt x="105" y="534"/>
                    <a:pt x="118" y="520"/>
                  </a:cubicBezTo>
                  <a:cubicBezTo>
                    <a:pt x="146" y="490"/>
                    <a:pt x="179" y="456"/>
                    <a:pt x="214" y="419"/>
                  </a:cubicBezTo>
                  <a:cubicBezTo>
                    <a:pt x="232" y="401"/>
                    <a:pt x="250" y="383"/>
                    <a:pt x="269" y="363"/>
                  </a:cubicBezTo>
                  <a:cubicBezTo>
                    <a:pt x="288" y="345"/>
                    <a:pt x="307" y="325"/>
                    <a:pt x="326" y="306"/>
                  </a:cubicBezTo>
                  <a:cubicBezTo>
                    <a:pt x="364" y="268"/>
                    <a:pt x="402" y="230"/>
                    <a:pt x="439" y="194"/>
                  </a:cubicBezTo>
                  <a:cubicBezTo>
                    <a:pt x="475" y="159"/>
                    <a:pt x="509" y="126"/>
                    <a:pt x="539" y="98"/>
                  </a:cubicBezTo>
                  <a:cubicBezTo>
                    <a:pt x="554" y="84"/>
                    <a:pt x="567" y="71"/>
                    <a:pt x="579" y="60"/>
                  </a:cubicBezTo>
                  <a:cubicBezTo>
                    <a:pt x="591" y="49"/>
                    <a:pt x="602" y="39"/>
                    <a:pt x="610" y="31"/>
                  </a:cubicBezTo>
                  <a:cubicBezTo>
                    <a:pt x="619" y="22"/>
                    <a:pt x="624" y="15"/>
                    <a:pt x="627" y="9"/>
                  </a:cubicBezTo>
                  <a:cubicBezTo>
                    <a:pt x="629" y="4"/>
                    <a:pt x="629" y="0"/>
                    <a:pt x="629"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95" name="Freeform 397"/>
            <p:cNvSpPr>
              <a:spLocks/>
            </p:cNvSpPr>
            <p:nvPr/>
          </p:nvSpPr>
          <p:spPr bwMode="auto">
            <a:xfrm>
              <a:off x="5901947" y="2817310"/>
              <a:ext cx="381733" cy="126822"/>
            </a:xfrm>
            <a:custGeom>
              <a:avLst/>
              <a:gdLst>
                <a:gd name="T0" fmla="*/ 815 w 815"/>
                <a:gd name="T1" fmla="*/ 270 h 270"/>
                <a:gd name="T2" fmla="*/ 779 w 815"/>
                <a:gd name="T3" fmla="*/ 261 h 270"/>
                <a:gd name="T4" fmla="*/ 685 w 815"/>
                <a:gd name="T5" fmla="*/ 235 h 270"/>
                <a:gd name="T6" fmla="*/ 552 w 815"/>
                <a:gd name="T7" fmla="*/ 196 h 270"/>
                <a:gd name="T8" fmla="*/ 478 w 815"/>
                <a:gd name="T9" fmla="*/ 174 h 270"/>
                <a:gd name="T10" fmla="*/ 401 w 815"/>
                <a:gd name="T11" fmla="*/ 150 h 270"/>
                <a:gd name="T12" fmla="*/ 325 w 815"/>
                <a:gd name="T13" fmla="*/ 125 h 270"/>
                <a:gd name="T14" fmla="*/ 251 w 815"/>
                <a:gd name="T15" fmla="*/ 101 h 270"/>
                <a:gd name="T16" fmla="*/ 120 w 815"/>
                <a:gd name="T17" fmla="*/ 56 h 270"/>
                <a:gd name="T18" fmla="*/ 29 w 815"/>
                <a:gd name="T19" fmla="*/ 22 h 270"/>
                <a:gd name="T20" fmla="*/ 4 w 815"/>
                <a:gd name="T21" fmla="*/ 9 h 270"/>
                <a:gd name="T22" fmla="*/ 1 w 815"/>
                <a:gd name="T23" fmla="*/ 0 h 270"/>
                <a:gd name="T24" fmla="*/ 5 w 815"/>
                <a:gd name="T25" fmla="*/ 9 h 270"/>
                <a:gd name="T26" fmla="*/ 30 w 815"/>
                <a:gd name="T27" fmla="*/ 18 h 270"/>
                <a:gd name="T28" fmla="*/ 124 w 815"/>
                <a:gd name="T29" fmla="*/ 44 h 270"/>
                <a:gd name="T30" fmla="*/ 256 w 815"/>
                <a:gd name="T31" fmla="*/ 83 h 270"/>
                <a:gd name="T32" fmla="*/ 331 w 815"/>
                <a:gd name="T33" fmla="*/ 106 h 270"/>
                <a:gd name="T34" fmla="*/ 407 w 815"/>
                <a:gd name="T35" fmla="*/ 130 h 270"/>
                <a:gd name="T36" fmla="*/ 484 w 815"/>
                <a:gd name="T37" fmla="*/ 154 h 270"/>
                <a:gd name="T38" fmla="*/ 558 w 815"/>
                <a:gd name="T39" fmla="*/ 179 h 270"/>
                <a:gd name="T40" fmla="*/ 688 w 815"/>
                <a:gd name="T41" fmla="*/ 224 h 270"/>
                <a:gd name="T42" fmla="*/ 780 w 815"/>
                <a:gd name="T43" fmla="*/ 257 h 270"/>
                <a:gd name="T44" fmla="*/ 815 w 815"/>
                <a:gd name="T45" fmla="*/ 27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15" h="270">
                  <a:moveTo>
                    <a:pt x="815" y="270"/>
                  </a:moveTo>
                  <a:cubicBezTo>
                    <a:pt x="815" y="270"/>
                    <a:pt x="802" y="267"/>
                    <a:pt x="779" y="261"/>
                  </a:cubicBezTo>
                  <a:cubicBezTo>
                    <a:pt x="756" y="255"/>
                    <a:pt x="723" y="246"/>
                    <a:pt x="685" y="235"/>
                  </a:cubicBezTo>
                  <a:cubicBezTo>
                    <a:pt x="646" y="224"/>
                    <a:pt x="601" y="211"/>
                    <a:pt x="552" y="196"/>
                  </a:cubicBezTo>
                  <a:cubicBezTo>
                    <a:pt x="528" y="189"/>
                    <a:pt x="503" y="181"/>
                    <a:pt x="478" y="174"/>
                  </a:cubicBezTo>
                  <a:cubicBezTo>
                    <a:pt x="452" y="166"/>
                    <a:pt x="427" y="158"/>
                    <a:pt x="401" y="150"/>
                  </a:cubicBezTo>
                  <a:cubicBezTo>
                    <a:pt x="375" y="141"/>
                    <a:pt x="350" y="133"/>
                    <a:pt x="325" y="125"/>
                  </a:cubicBezTo>
                  <a:cubicBezTo>
                    <a:pt x="299" y="117"/>
                    <a:pt x="275" y="109"/>
                    <a:pt x="251" y="101"/>
                  </a:cubicBezTo>
                  <a:cubicBezTo>
                    <a:pt x="203" y="85"/>
                    <a:pt x="158" y="69"/>
                    <a:pt x="120" y="56"/>
                  </a:cubicBezTo>
                  <a:cubicBezTo>
                    <a:pt x="82" y="42"/>
                    <a:pt x="51" y="30"/>
                    <a:pt x="29" y="22"/>
                  </a:cubicBezTo>
                  <a:cubicBezTo>
                    <a:pt x="17" y="19"/>
                    <a:pt x="8" y="15"/>
                    <a:pt x="4" y="9"/>
                  </a:cubicBezTo>
                  <a:cubicBezTo>
                    <a:pt x="0" y="4"/>
                    <a:pt x="1" y="0"/>
                    <a:pt x="1" y="0"/>
                  </a:cubicBezTo>
                  <a:cubicBezTo>
                    <a:pt x="1" y="0"/>
                    <a:pt x="0" y="4"/>
                    <a:pt x="5" y="9"/>
                  </a:cubicBezTo>
                  <a:cubicBezTo>
                    <a:pt x="10" y="13"/>
                    <a:pt x="18" y="16"/>
                    <a:pt x="30" y="18"/>
                  </a:cubicBezTo>
                  <a:cubicBezTo>
                    <a:pt x="52" y="25"/>
                    <a:pt x="85" y="33"/>
                    <a:pt x="124" y="44"/>
                  </a:cubicBezTo>
                  <a:cubicBezTo>
                    <a:pt x="163" y="55"/>
                    <a:pt x="208" y="68"/>
                    <a:pt x="256" y="83"/>
                  </a:cubicBezTo>
                  <a:cubicBezTo>
                    <a:pt x="281" y="90"/>
                    <a:pt x="306" y="98"/>
                    <a:pt x="331" y="106"/>
                  </a:cubicBezTo>
                  <a:cubicBezTo>
                    <a:pt x="356" y="114"/>
                    <a:pt x="382" y="122"/>
                    <a:pt x="407" y="130"/>
                  </a:cubicBezTo>
                  <a:cubicBezTo>
                    <a:pt x="433" y="138"/>
                    <a:pt x="459" y="146"/>
                    <a:pt x="484" y="154"/>
                  </a:cubicBezTo>
                  <a:cubicBezTo>
                    <a:pt x="509" y="163"/>
                    <a:pt x="534" y="171"/>
                    <a:pt x="558" y="179"/>
                  </a:cubicBezTo>
                  <a:cubicBezTo>
                    <a:pt x="606" y="195"/>
                    <a:pt x="650" y="210"/>
                    <a:pt x="688" y="224"/>
                  </a:cubicBezTo>
                  <a:cubicBezTo>
                    <a:pt x="726" y="237"/>
                    <a:pt x="758" y="249"/>
                    <a:pt x="780" y="257"/>
                  </a:cubicBezTo>
                  <a:cubicBezTo>
                    <a:pt x="802" y="265"/>
                    <a:pt x="815" y="270"/>
                    <a:pt x="815" y="27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96" name="Freeform 398"/>
            <p:cNvSpPr>
              <a:spLocks/>
            </p:cNvSpPr>
            <p:nvPr/>
          </p:nvSpPr>
          <p:spPr bwMode="auto">
            <a:xfrm>
              <a:off x="6126421" y="2781800"/>
              <a:ext cx="45656" cy="41851"/>
            </a:xfrm>
            <a:custGeom>
              <a:avLst/>
              <a:gdLst>
                <a:gd name="T0" fmla="*/ 15 w 97"/>
                <a:gd name="T1" fmla="*/ 84 h 89"/>
                <a:gd name="T2" fmla="*/ 13 w 97"/>
                <a:gd name="T3" fmla="*/ 83 h 89"/>
                <a:gd name="T4" fmla="*/ 6 w 97"/>
                <a:gd name="T5" fmla="*/ 77 h 89"/>
                <a:gd name="T6" fmla="*/ 1 w 97"/>
                <a:gd name="T7" fmla="*/ 65 h 89"/>
                <a:gd name="T8" fmla="*/ 2 w 97"/>
                <a:gd name="T9" fmla="*/ 48 h 89"/>
                <a:gd name="T10" fmla="*/ 26 w 97"/>
                <a:gd name="T11" fmla="*/ 13 h 89"/>
                <a:gd name="T12" fmla="*/ 48 w 97"/>
                <a:gd name="T13" fmla="*/ 3 h 89"/>
                <a:gd name="T14" fmla="*/ 75 w 97"/>
                <a:gd name="T15" fmla="*/ 3 h 89"/>
                <a:gd name="T16" fmla="*/ 94 w 97"/>
                <a:gd name="T17" fmla="*/ 23 h 89"/>
                <a:gd name="T18" fmla="*/ 93 w 97"/>
                <a:gd name="T19" fmla="*/ 49 h 89"/>
                <a:gd name="T20" fmla="*/ 81 w 97"/>
                <a:gd name="T21" fmla="*/ 68 h 89"/>
                <a:gd name="T22" fmla="*/ 65 w 97"/>
                <a:gd name="T23" fmla="*/ 81 h 89"/>
                <a:gd name="T24" fmla="*/ 37 w 97"/>
                <a:gd name="T25" fmla="*/ 89 h 89"/>
                <a:gd name="T26" fmla="*/ 29 w 97"/>
                <a:gd name="T27" fmla="*/ 89 h 89"/>
                <a:gd name="T28" fmla="*/ 26 w 97"/>
                <a:gd name="T29" fmla="*/ 88 h 89"/>
                <a:gd name="T30" fmla="*/ 37 w 97"/>
                <a:gd name="T31" fmla="*/ 87 h 89"/>
                <a:gd name="T32" fmla="*/ 61 w 97"/>
                <a:gd name="T33" fmla="*/ 75 h 89"/>
                <a:gd name="T34" fmla="*/ 83 w 97"/>
                <a:gd name="T35" fmla="*/ 45 h 89"/>
                <a:gd name="T36" fmla="*/ 85 w 97"/>
                <a:gd name="T37" fmla="*/ 36 h 89"/>
                <a:gd name="T38" fmla="*/ 84 w 97"/>
                <a:gd name="T39" fmla="*/ 31 h 89"/>
                <a:gd name="T40" fmla="*/ 83 w 97"/>
                <a:gd name="T41" fmla="*/ 27 h 89"/>
                <a:gd name="T42" fmla="*/ 71 w 97"/>
                <a:gd name="T43" fmla="*/ 14 h 89"/>
                <a:gd name="T44" fmla="*/ 51 w 97"/>
                <a:gd name="T45" fmla="*/ 14 h 89"/>
                <a:gd name="T46" fmla="*/ 32 w 97"/>
                <a:gd name="T47" fmla="*/ 22 h 89"/>
                <a:gd name="T48" fmla="*/ 8 w 97"/>
                <a:gd name="T49" fmla="*/ 50 h 89"/>
                <a:gd name="T50" fmla="*/ 5 w 97"/>
                <a:gd name="T51" fmla="*/ 65 h 89"/>
                <a:gd name="T52" fmla="*/ 8 w 97"/>
                <a:gd name="T53" fmla="*/ 76 h 89"/>
                <a:gd name="T54" fmla="*/ 15 w 97"/>
                <a:gd name="T55" fmla="*/ 8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7" h="89">
                  <a:moveTo>
                    <a:pt x="15" y="84"/>
                  </a:moveTo>
                  <a:cubicBezTo>
                    <a:pt x="15" y="84"/>
                    <a:pt x="14" y="84"/>
                    <a:pt x="13" y="83"/>
                  </a:cubicBezTo>
                  <a:cubicBezTo>
                    <a:pt x="11" y="82"/>
                    <a:pt x="9" y="80"/>
                    <a:pt x="6" y="77"/>
                  </a:cubicBezTo>
                  <a:cubicBezTo>
                    <a:pt x="4" y="74"/>
                    <a:pt x="2" y="71"/>
                    <a:pt x="1" y="65"/>
                  </a:cubicBezTo>
                  <a:cubicBezTo>
                    <a:pt x="0" y="61"/>
                    <a:pt x="0" y="54"/>
                    <a:pt x="2" y="48"/>
                  </a:cubicBezTo>
                  <a:cubicBezTo>
                    <a:pt x="5" y="36"/>
                    <a:pt x="13" y="23"/>
                    <a:pt x="26" y="13"/>
                  </a:cubicBezTo>
                  <a:cubicBezTo>
                    <a:pt x="32" y="9"/>
                    <a:pt x="39" y="5"/>
                    <a:pt x="48" y="3"/>
                  </a:cubicBezTo>
                  <a:cubicBezTo>
                    <a:pt x="56" y="0"/>
                    <a:pt x="66" y="0"/>
                    <a:pt x="75" y="3"/>
                  </a:cubicBezTo>
                  <a:cubicBezTo>
                    <a:pt x="84" y="6"/>
                    <a:pt x="91" y="14"/>
                    <a:pt x="94" y="23"/>
                  </a:cubicBezTo>
                  <a:cubicBezTo>
                    <a:pt x="97" y="32"/>
                    <a:pt x="96" y="41"/>
                    <a:pt x="93" y="49"/>
                  </a:cubicBezTo>
                  <a:cubicBezTo>
                    <a:pt x="90" y="56"/>
                    <a:pt x="86" y="63"/>
                    <a:pt x="81" y="68"/>
                  </a:cubicBezTo>
                  <a:cubicBezTo>
                    <a:pt x="76" y="74"/>
                    <a:pt x="71" y="78"/>
                    <a:pt x="65" y="81"/>
                  </a:cubicBezTo>
                  <a:cubicBezTo>
                    <a:pt x="55" y="87"/>
                    <a:pt x="44" y="89"/>
                    <a:pt x="37" y="89"/>
                  </a:cubicBezTo>
                  <a:cubicBezTo>
                    <a:pt x="34" y="89"/>
                    <a:pt x="31" y="89"/>
                    <a:pt x="29" y="89"/>
                  </a:cubicBezTo>
                  <a:cubicBezTo>
                    <a:pt x="27" y="88"/>
                    <a:pt x="26" y="88"/>
                    <a:pt x="26" y="88"/>
                  </a:cubicBezTo>
                  <a:cubicBezTo>
                    <a:pt x="26" y="88"/>
                    <a:pt x="30" y="88"/>
                    <a:pt x="37" y="87"/>
                  </a:cubicBezTo>
                  <a:cubicBezTo>
                    <a:pt x="43" y="86"/>
                    <a:pt x="53" y="82"/>
                    <a:pt x="61" y="75"/>
                  </a:cubicBezTo>
                  <a:cubicBezTo>
                    <a:pt x="70" y="68"/>
                    <a:pt x="79" y="58"/>
                    <a:pt x="83" y="45"/>
                  </a:cubicBezTo>
                  <a:cubicBezTo>
                    <a:pt x="84" y="42"/>
                    <a:pt x="84" y="39"/>
                    <a:pt x="85" y="36"/>
                  </a:cubicBezTo>
                  <a:cubicBezTo>
                    <a:pt x="85" y="34"/>
                    <a:pt x="85" y="33"/>
                    <a:pt x="84" y="31"/>
                  </a:cubicBezTo>
                  <a:cubicBezTo>
                    <a:pt x="84" y="30"/>
                    <a:pt x="84" y="28"/>
                    <a:pt x="83" y="27"/>
                  </a:cubicBezTo>
                  <a:cubicBezTo>
                    <a:pt x="81" y="21"/>
                    <a:pt x="77" y="16"/>
                    <a:pt x="71" y="14"/>
                  </a:cubicBezTo>
                  <a:cubicBezTo>
                    <a:pt x="65" y="12"/>
                    <a:pt x="58" y="12"/>
                    <a:pt x="51" y="14"/>
                  </a:cubicBezTo>
                  <a:cubicBezTo>
                    <a:pt x="44" y="15"/>
                    <a:pt x="37" y="18"/>
                    <a:pt x="32" y="22"/>
                  </a:cubicBezTo>
                  <a:cubicBezTo>
                    <a:pt x="20" y="29"/>
                    <a:pt x="12" y="40"/>
                    <a:pt x="8" y="50"/>
                  </a:cubicBezTo>
                  <a:cubicBezTo>
                    <a:pt x="6" y="56"/>
                    <a:pt x="5" y="60"/>
                    <a:pt x="5" y="65"/>
                  </a:cubicBezTo>
                  <a:cubicBezTo>
                    <a:pt x="6" y="69"/>
                    <a:pt x="7" y="73"/>
                    <a:pt x="8" y="76"/>
                  </a:cubicBezTo>
                  <a:cubicBezTo>
                    <a:pt x="12" y="82"/>
                    <a:pt x="15" y="84"/>
                    <a:pt x="15" y="8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97" name="Freeform 399"/>
            <p:cNvSpPr>
              <a:spLocks/>
            </p:cNvSpPr>
            <p:nvPr/>
          </p:nvSpPr>
          <p:spPr bwMode="auto">
            <a:xfrm>
              <a:off x="6213928" y="2813505"/>
              <a:ext cx="45656" cy="41851"/>
            </a:xfrm>
            <a:custGeom>
              <a:avLst/>
              <a:gdLst>
                <a:gd name="T0" fmla="*/ 16 w 98"/>
                <a:gd name="T1" fmla="*/ 85 h 90"/>
                <a:gd name="T2" fmla="*/ 13 w 98"/>
                <a:gd name="T3" fmla="*/ 83 h 90"/>
                <a:gd name="T4" fmla="*/ 7 w 98"/>
                <a:gd name="T5" fmla="*/ 78 h 90"/>
                <a:gd name="T6" fmla="*/ 1 w 98"/>
                <a:gd name="T7" fmla="*/ 66 h 90"/>
                <a:gd name="T8" fmla="*/ 2 w 98"/>
                <a:gd name="T9" fmla="*/ 49 h 90"/>
                <a:gd name="T10" fmla="*/ 26 w 98"/>
                <a:gd name="T11" fmla="*/ 14 h 90"/>
                <a:gd name="T12" fmla="*/ 48 w 98"/>
                <a:gd name="T13" fmla="*/ 3 h 90"/>
                <a:gd name="T14" fmla="*/ 75 w 98"/>
                <a:gd name="T15" fmla="*/ 3 h 90"/>
                <a:gd name="T16" fmla="*/ 95 w 98"/>
                <a:gd name="T17" fmla="*/ 23 h 90"/>
                <a:gd name="T18" fmla="*/ 93 w 98"/>
                <a:gd name="T19" fmla="*/ 49 h 90"/>
                <a:gd name="T20" fmla="*/ 81 w 98"/>
                <a:gd name="T21" fmla="*/ 69 h 90"/>
                <a:gd name="T22" fmla="*/ 66 w 98"/>
                <a:gd name="T23" fmla="*/ 81 h 90"/>
                <a:gd name="T24" fmla="*/ 38 w 98"/>
                <a:gd name="T25" fmla="*/ 90 h 90"/>
                <a:gd name="T26" fmla="*/ 29 w 98"/>
                <a:gd name="T27" fmla="*/ 89 h 90"/>
                <a:gd name="T28" fmla="*/ 27 w 98"/>
                <a:gd name="T29" fmla="*/ 88 h 90"/>
                <a:gd name="T30" fmla="*/ 37 w 98"/>
                <a:gd name="T31" fmla="*/ 87 h 90"/>
                <a:gd name="T32" fmla="*/ 62 w 98"/>
                <a:gd name="T33" fmla="*/ 76 h 90"/>
                <a:gd name="T34" fmla="*/ 83 w 98"/>
                <a:gd name="T35" fmla="*/ 46 h 90"/>
                <a:gd name="T36" fmla="*/ 85 w 98"/>
                <a:gd name="T37" fmla="*/ 36 h 90"/>
                <a:gd name="T38" fmla="*/ 85 w 98"/>
                <a:gd name="T39" fmla="*/ 31 h 90"/>
                <a:gd name="T40" fmla="*/ 84 w 98"/>
                <a:gd name="T41" fmla="*/ 27 h 90"/>
                <a:gd name="T42" fmla="*/ 71 w 98"/>
                <a:gd name="T43" fmla="*/ 15 h 90"/>
                <a:gd name="T44" fmla="*/ 51 w 98"/>
                <a:gd name="T45" fmla="*/ 14 h 90"/>
                <a:gd name="T46" fmla="*/ 32 w 98"/>
                <a:gd name="T47" fmla="*/ 23 h 90"/>
                <a:gd name="T48" fmla="*/ 9 w 98"/>
                <a:gd name="T49" fmla="*/ 51 h 90"/>
                <a:gd name="T50" fmla="*/ 6 w 98"/>
                <a:gd name="T51" fmla="*/ 65 h 90"/>
                <a:gd name="T52" fmla="*/ 9 w 98"/>
                <a:gd name="T53" fmla="*/ 77 h 90"/>
                <a:gd name="T54" fmla="*/ 16 w 98"/>
                <a:gd name="T55" fmla="*/ 8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8" h="90">
                  <a:moveTo>
                    <a:pt x="16" y="85"/>
                  </a:moveTo>
                  <a:cubicBezTo>
                    <a:pt x="16" y="85"/>
                    <a:pt x="15" y="84"/>
                    <a:pt x="13" y="83"/>
                  </a:cubicBezTo>
                  <a:cubicBezTo>
                    <a:pt x="12" y="82"/>
                    <a:pt x="9" y="81"/>
                    <a:pt x="7" y="78"/>
                  </a:cubicBezTo>
                  <a:cubicBezTo>
                    <a:pt x="5" y="75"/>
                    <a:pt x="2" y="71"/>
                    <a:pt x="1" y="66"/>
                  </a:cubicBezTo>
                  <a:cubicBezTo>
                    <a:pt x="0" y="61"/>
                    <a:pt x="0" y="55"/>
                    <a:pt x="2" y="49"/>
                  </a:cubicBezTo>
                  <a:cubicBezTo>
                    <a:pt x="5" y="36"/>
                    <a:pt x="13" y="23"/>
                    <a:pt x="26" y="14"/>
                  </a:cubicBezTo>
                  <a:cubicBezTo>
                    <a:pt x="33" y="9"/>
                    <a:pt x="40" y="5"/>
                    <a:pt x="48" y="3"/>
                  </a:cubicBezTo>
                  <a:cubicBezTo>
                    <a:pt x="57" y="1"/>
                    <a:pt x="66" y="0"/>
                    <a:pt x="75" y="3"/>
                  </a:cubicBezTo>
                  <a:cubicBezTo>
                    <a:pt x="84" y="7"/>
                    <a:pt x="92" y="14"/>
                    <a:pt x="95" y="23"/>
                  </a:cubicBezTo>
                  <a:cubicBezTo>
                    <a:pt x="98" y="33"/>
                    <a:pt x="96" y="41"/>
                    <a:pt x="93" y="49"/>
                  </a:cubicBezTo>
                  <a:cubicBezTo>
                    <a:pt x="91" y="57"/>
                    <a:pt x="86" y="63"/>
                    <a:pt x="81" y="69"/>
                  </a:cubicBezTo>
                  <a:cubicBezTo>
                    <a:pt x="77" y="74"/>
                    <a:pt x="71" y="78"/>
                    <a:pt x="66" y="81"/>
                  </a:cubicBezTo>
                  <a:cubicBezTo>
                    <a:pt x="55" y="88"/>
                    <a:pt x="45" y="90"/>
                    <a:pt x="38" y="90"/>
                  </a:cubicBezTo>
                  <a:cubicBezTo>
                    <a:pt x="34" y="90"/>
                    <a:pt x="31" y="89"/>
                    <a:pt x="29" y="89"/>
                  </a:cubicBezTo>
                  <a:cubicBezTo>
                    <a:pt x="28" y="89"/>
                    <a:pt x="27" y="88"/>
                    <a:pt x="27" y="88"/>
                  </a:cubicBezTo>
                  <a:cubicBezTo>
                    <a:pt x="27" y="88"/>
                    <a:pt x="31" y="89"/>
                    <a:pt x="37" y="87"/>
                  </a:cubicBezTo>
                  <a:cubicBezTo>
                    <a:pt x="44" y="86"/>
                    <a:pt x="53" y="83"/>
                    <a:pt x="62" y="76"/>
                  </a:cubicBezTo>
                  <a:cubicBezTo>
                    <a:pt x="71" y="69"/>
                    <a:pt x="80" y="59"/>
                    <a:pt x="83" y="46"/>
                  </a:cubicBezTo>
                  <a:cubicBezTo>
                    <a:pt x="84" y="43"/>
                    <a:pt x="85" y="39"/>
                    <a:pt x="85" y="36"/>
                  </a:cubicBezTo>
                  <a:cubicBezTo>
                    <a:pt x="85" y="35"/>
                    <a:pt x="85" y="34"/>
                    <a:pt x="85" y="31"/>
                  </a:cubicBezTo>
                  <a:cubicBezTo>
                    <a:pt x="85" y="30"/>
                    <a:pt x="84" y="28"/>
                    <a:pt x="84" y="27"/>
                  </a:cubicBezTo>
                  <a:cubicBezTo>
                    <a:pt x="82" y="21"/>
                    <a:pt x="77" y="17"/>
                    <a:pt x="71" y="15"/>
                  </a:cubicBezTo>
                  <a:cubicBezTo>
                    <a:pt x="65" y="13"/>
                    <a:pt x="58" y="13"/>
                    <a:pt x="51" y="14"/>
                  </a:cubicBezTo>
                  <a:cubicBezTo>
                    <a:pt x="45" y="16"/>
                    <a:pt x="38" y="19"/>
                    <a:pt x="32" y="23"/>
                  </a:cubicBezTo>
                  <a:cubicBezTo>
                    <a:pt x="21" y="30"/>
                    <a:pt x="13" y="41"/>
                    <a:pt x="9" y="51"/>
                  </a:cubicBezTo>
                  <a:cubicBezTo>
                    <a:pt x="7" y="56"/>
                    <a:pt x="6" y="61"/>
                    <a:pt x="6" y="65"/>
                  </a:cubicBezTo>
                  <a:cubicBezTo>
                    <a:pt x="6" y="70"/>
                    <a:pt x="7" y="74"/>
                    <a:pt x="9" y="77"/>
                  </a:cubicBezTo>
                  <a:cubicBezTo>
                    <a:pt x="12" y="82"/>
                    <a:pt x="16" y="85"/>
                    <a:pt x="16" y="8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98" name="Freeform 400"/>
            <p:cNvSpPr>
              <a:spLocks/>
            </p:cNvSpPr>
            <p:nvPr/>
          </p:nvSpPr>
          <p:spPr bwMode="auto">
            <a:xfrm>
              <a:off x="6253243" y="2832529"/>
              <a:ext cx="13950" cy="12682"/>
            </a:xfrm>
            <a:custGeom>
              <a:avLst/>
              <a:gdLst>
                <a:gd name="T0" fmla="*/ 14 w 30"/>
                <a:gd name="T1" fmla="*/ 0 h 27"/>
                <a:gd name="T2" fmla="*/ 22 w 30"/>
                <a:gd name="T3" fmla="*/ 2 h 27"/>
                <a:gd name="T4" fmla="*/ 27 w 30"/>
                <a:gd name="T5" fmla="*/ 3 h 27"/>
                <a:gd name="T6" fmla="*/ 30 w 30"/>
                <a:gd name="T7" fmla="*/ 8 h 27"/>
                <a:gd name="T8" fmla="*/ 29 w 30"/>
                <a:gd name="T9" fmla="*/ 14 h 27"/>
                <a:gd name="T10" fmla="*/ 27 w 30"/>
                <a:gd name="T11" fmla="*/ 20 h 27"/>
                <a:gd name="T12" fmla="*/ 17 w 30"/>
                <a:gd name="T13" fmla="*/ 26 h 27"/>
                <a:gd name="T14" fmla="*/ 8 w 30"/>
                <a:gd name="T15" fmla="*/ 25 h 27"/>
                <a:gd name="T16" fmla="*/ 0 w 30"/>
                <a:gd name="T17" fmla="*/ 20 h 27"/>
                <a:gd name="T18" fmla="*/ 9 w 30"/>
                <a:gd name="T19" fmla="*/ 21 h 27"/>
                <a:gd name="T20" fmla="*/ 15 w 30"/>
                <a:gd name="T21" fmla="*/ 21 h 27"/>
                <a:gd name="T22" fmla="*/ 22 w 30"/>
                <a:gd name="T23" fmla="*/ 16 h 27"/>
                <a:gd name="T24" fmla="*/ 24 w 30"/>
                <a:gd name="T25" fmla="*/ 13 h 27"/>
                <a:gd name="T26" fmla="*/ 24 w 30"/>
                <a:gd name="T27" fmla="*/ 9 h 27"/>
                <a:gd name="T28" fmla="*/ 21 w 30"/>
                <a:gd name="T29" fmla="*/ 5 h 27"/>
                <a:gd name="T30" fmla="*/ 14 w 30"/>
                <a:gd name="T3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27">
                  <a:moveTo>
                    <a:pt x="14" y="0"/>
                  </a:moveTo>
                  <a:cubicBezTo>
                    <a:pt x="14" y="0"/>
                    <a:pt x="17" y="1"/>
                    <a:pt x="22" y="2"/>
                  </a:cubicBezTo>
                  <a:cubicBezTo>
                    <a:pt x="23" y="2"/>
                    <a:pt x="25" y="2"/>
                    <a:pt x="27" y="3"/>
                  </a:cubicBezTo>
                  <a:cubicBezTo>
                    <a:pt x="28" y="5"/>
                    <a:pt x="29" y="6"/>
                    <a:pt x="30" y="8"/>
                  </a:cubicBezTo>
                  <a:cubicBezTo>
                    <a:pt x="30" y="10"/>
                    <a:pt x="30" y="13"/>
                    <a:pt x="29" y="14"/>
                  </a:cubicBezTo>
                  <a:cubicBezTo>
                    <a:pt x="29" y="16"/>
                    <a:pt x="27" y="18"/>
                    <a:pt x="27" y="20"/>
                  </a:cubicBezTo>
                  <a:cubicBezTo>
                    <a:pt x="24" y="23"/>
                    <a:pt x="21" y="25"/>
                    <a:pt x="17" y="26"/>
                  </a:cubicBezTo>
                  <a:cubicBezTo>
                    <a:pt x="14" y="27"/>
                    <a:pt x="10" y="26"/>
                    <a:pt x="8" y="25"/>
                  </a:cubicBezTo>
                  <a:cubicBezTo>
                    <a:pt x="3" y="22"/>
                    <a:pt x="0" y="20"/>
                    <a:pt x="0" y="20"/>
                  </a:cubicBezTo>
                  <a:cubicBezTo>
                    <a:pt x="0" y="20"/>
                    <a:pt x="4" y="20"/>
                    <a:pt x="9" y="21"/>
                  </a:cubicBezTo>
                  <a:cubicBezTo>
                    <a:pt x="11" y="22"/>
                    <a:pt x="13" y="22"/>
                    <a:pt x="15" y="21"/>
                  </a:cubicBezTo>
                  <a:cubicBezTo>
                    <a:pt x="18" y="20"/>
                    <a:pt x="20" y="18"/>
                    <a:pt x="22" y="16"/>
                  </a:cubicBezTo>
                  <a:cubicBezTo>
                    <a:pt x="23" y="15"/>
                    <a:pt x="23" y="14"/>
                    <a:pt x="24" y="13"/>
                  </a:cubicBezTo>
                  <a:cubicBezTo>
                    <a:pt x="24" y="11"/>
                    <a:pt x="24" y="10"/>
                    <a:pt x="24" y="9"/>
                  </a:cubicBezTo>
                  <a:cubicBezTo>
                    <a:pt x="24" y="7"/>
                    <a:pt x="24" y="6"/>
                    <a:pt x="21" y="5"/>
                  </a:cubicBezTo>
                  <a:cubicBezTo>
                    <a:pt x="17" y="2"/>
                    <a:pt x="14" y="0"/>
                    <a:pt x="14"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99" name="Freeform 401"/>
            <p:cNvSpPr>
              <a:spLocks/>
            </p:cNvSpPr>
            <p:nvPr/>
          </p:nvSpPr>
          <p:spPr bwMode="auto">
            <a:xfrm>
              <a:off x="6210124" y="2667660"/>
              <a:ext cx="86239" cy="110335"/>
            </a:xfrm>
            <a:custGeom>
              <a:avLst/>
              <a:gdLst>
                <a:gd name="T0" fmla="*/ 182 w 182"/>
                <a:gd name="T1" fmla="*/ 235 h 235"/>
                <a:gd name="T2" fmla="*/ 170 w 182"/>
                <a:gd name="T3" fmla="*/ 229 h 235"/>
                <a:gd name="T4" fmla="*/ 156 w 182"/>
                <a:gd name="T5" fmla="*/ 222 h 235"/>
                <a:gd name="T6" fmla="*/ 138 w 182"/>
                <a:gd name="T7" fmla="*/ 213 h 235"/>
                <a:gd name="T8" fmla="*/ 117 w 182"/>
                <a:gd name="T9" fmla="*/ 200 h 235"/>
                <a:gd name="T10" fmla="*/ 95 w 182"/>
                <a:gd name="T11" fmla="*/ 185 h 235"/>
                <a:gd name="T12" fmla="*/ 72 w 182"/>
                <a:gd name="T13" fmla="*/ 167 h 235"/>
                <a:gd name="T14" fmla="*/ 51 w 182"/>
                <a:gd name="T15" fmla="*/ 146 h 235"/>
                <a:gd name="T16" fmla="*/ 40 w 182"/>
                <a:gd name="T17" fmla="*/ 135 h 235"/>
                <a:gd name="T18" fmla="*/ 32 w 182"/>
                <a:gd name="T19" fmla="*/ 123 h 235"/>
                <a:gd name="T20" fmla="*/ 16 w 182"/>
                <a:gd name="T21" fmla="*/ 98 h 235"/>
                <a:gd name="T22" fmla="*/ 11 w 182"/>
                <a:gd name="T23" fmla="*/ 85 h 235"/>
                <a:gd name="T24" fmla="*/ 6 w 182"/>
                <a:gd name="T25" fmla="*/ 73 h 235"/>
                <a:gd name="T26" fmla="*/ 3 w 182"/>
                <a:gd name="T27" fmla="*/ 61 h 235"/>
                <a:gd name="T28" fmla="*/ 1 w 182"/>
                <a:gd name="T29" fmla="*/ 49 h 235"/>
                <a:gd name="T30" fmla="*/ 0 w 182"/>
                <a:gd name="T31" fmla="*/ 29 h 235"/>
                <a:gd name="T32" fmla="*/ 1 w 182"/>
                <a:gd name="T33" fmla="*/ 13 h 235"/>
                <a:gd name="T34" fmla="*/ 5 w 182"/>
                <a:gd name="T35" fmla="*/ 0 h 235"/>
                <a:gd name="T36" fmla="*/ 2 w 182"/>
                <a:gd name="T37" fmla="*/ 13 h 235"/>
                <a:gd name="T38" fmla="*/ 2 w 182"/>
                <a:gd name="T39" fmla="*/ 29 h 235"/>
                <a:gd name="T40" fmla="*/ 2 w 182"/>
                <a:gd name="T41" fmla="*/ 38 h 235"/>
                <a:gd name="T42" fmla="*/ 4 w 182"/>
                <a:gd name="T43" fmla="*/ 49 h 235"/>
                <a:gd name="T44" fmla="*/ 6 w 182"/>
                <a:gd name="T45" fmla="*/ 60 h 235"/>
                <a:gd name="T46" fmla="*/ 9 w 182"/>
                <a:gd name="T47" fmla="*/ 72 h 235"/>
                <a:gd name="T48" fmla="*/ 14 w 182"/>
                <a:gd name="T49" fmla="*/ 84 h 235"/>
                <a:gd name="T50" fmla="*/ 20 w 182"/>
                <a:gd name="T51" fmla="*/ 96 h 235"/>
                <a:gd name="T52" fmla="*/ 35 w 182"/>
                <a:gd name="T53" fmla="*/ 120 h 235"/>
                <a:gd name="T54" fmla="*/ 44 w 182"/>
                <a:gd name="T55" fmla="*/ 132 h 235"/>
                <a:gd name="T56" fmla="*/ 54 w 182"/>
                <a:gd name="T57" fmla="*/ 143 h 235"/>
                <a:gd name="T58" fmla="*/ 75 w 182"/>
                <a:gd name="T59" fmla="*/ 164 h 235"/>
                <a:gd name="T60" fmla="*/ 97 w 182"/>
                <a:gd name="T61" fmla="*/ 182 h 235"/>
                <a:gd name="T62" fmla="*/ 119 w 182"/>
                <a:gd name="T63" fmla="*/ 198 h 235"/>
                <a:gd name="T64" fmla="*/ 139 w 182"/>
                <a:gd name="T65" fmla="*/ 211 h 235"/>
                <a:gd name="T66" fmla="*/ 156 w 182"/>
                <a:gd name="T67" fmla="*/ 221 h 235"/>
                <a:gd name="T68" fmla="*/ 170 w 182"/>
                <a:gd name="T69" fmla="*/ 229 h 235"/>
                <a:gd name="T70" fmla="*/ 182 w 182"/>
                <a:gd name="T71" fmla="*/ 23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2" h="235">
                  <a:moveTo>
                    <a:pt x="182" y="235"/>
                  </a:moveTo>
                  <a:cubicBezTo>
                    <a:pt x="182" y="235"/>
                    <a:pt x="178" y="233"/>
                    <a:pt x="170" y="229"/>
                  </a:cubicBezTo>
                  <a:cubicBezTo>
                    <a:pt x="166" y="227"/>
                    <a:pt x="161" y="225"/>
                    <a:pt x="156" y="222"/>
                  </a:cubicBezTo>
                  <a:cubicBezTo>
                    <a:pt x="150" y="220"/>
                    <a:pt x="144" y="217"/>
                    <a:pt x="138" y="213"/>
                  </a:cubicBezTo>
                  <a:cubicBezTo>
                    <a:pt x="131" y="209"/>
                    <a:pt x="124" y="205"/>
                    <a:pt x="117" y="200"/>
                  </a:cubicBezTo>
                  <a:cubicBezTo>
                    <a:pt x="109" y="196"/>
                    <a:pt x="102" y="191"/>
                    <a:pt x="95" y="185"/>
                  </a:cubicBezTo>
                  <a:cubicBezTo>
                    <a:pt x="87" y="179"/>
                    <a:pt x="79" y="174"/>
                    <a:pt x="72" y="167"/>
                  </a:cubicBezTo>
                  <a:cubicBezTo>
                    <a:pt x="65" y="160"/>
                    <a:pt x="57" y="154"/>
                    <a:pt x="51" y="146"/>
                  </a:cubicBezTo>
                  <a:cubicBezTo>
                    <a:pt x="40" y="135"/>
                    <a:pt x="40" y="135"/>
                    <a:pt x="40" y="135"/>
                  </a:cubicBezTo>
                  <a:cubicBezTo>
                    <a:pt x="37" y="131"/>
                    <a:pt x="35" y="127"/>
                    <a:pt x="32" y="123"/>
                  </a:cubicBezTo>
                  <a:cubicBezTo>
                    <a:pt x="26" y="115"/>
                    <a:pt x="21" y="106"/>
                    <a:pt x="16" y="98"/>
                  </a:cubicBezTo>
                  <a:cubicBezTo>
                    <a:pt x="14" y="94"/>
                    <a:pt x="13" y="90"/>
                    <a:pt x="11" y="85"/>
                  </a:cubicBezTo>
                  <a:cubicBezTo>
                    <a:pt x="9" y="81"/>
                    <a:pt x="7" y="77"/>
                    <a:pt x="6" y="73"/>
                  </a:cubicBezTo>
                  <a:cubicBezTo>
                    <a:pt x="5" y="69"/>
                    <a:pt x="4" y="65"/>
                    <a:pt x="3" y="61"/>
                  </a:cubicBezTo>
                  <a:cubicBezTo>
                    <a:pt x="2" y="57"/>
                    <a:pt x="2" y="53"/>
                    <a:pt x="1" y="49"/>
                  </a:cubicBezTo>
                  <a:cubicBezTo>
                    <a:pt x="0" y="42"/>
                    <a:pt x="0" y="35"/>
                    <a:pt x="0" y="29"/>
                  </a:cubicBezTo>
                  <a:cubicBezTo>
                    <a:pt x="0" y="23"/>
                    <a:pt x="1" y="17"/>
                    <a:pt x="1" y="13"/>
                  </a:cubicBezTo>
                  <a:cubicBezTo>
                    <a:pt x="3" y="4"/>
                    <a:pt x="5" y="0"/>
                    <a:pt x="5" y="0"/>
                  </a:cubicBezTo>
                  <a:cubicBezTo>
                    <a:pt x="5" y="0"/>
                    <a:pt x="3" y="4"/>
                    <a:pt x="2" y="13"/>
                  </a:cubicBezTo>
                  <a:cubicBezTo>
                    <a:pt x="2" y="17"/>
                    <a:pt x="1" y="23"/>
                    <a:pt x="2" y="29"/>
                  </a:cubicBezTo>
                  <a:cubicBezTo>
                    <a:pt x="2" y="32"/>
                    <a:pt x="2" y="35"/>
                    <a:pt x="2" y="38"/>
                  </a:cubicBezTo>
                  <a:cubicBezTo>
                    <a:pt x="3" y="42"/>
                    <a:pt x="3" y="45"/>
                    <a:pt x="4" y="49"/>
                  </a:cubicBezTo>
                  <a:cubicBezTo>
                    <a:pt x="4" y="52"/>
                    <a:pt x="5" y="56"/>
                    <a:pt x="6" y="60"/>
                  </a:cubicBezTo>
                  <a:cubicBezTo>
                    <a:pt x="7" y="64"/>
                    <a:pt x="8" y="68"/>
                    <a:pt x="9" y="72"/>
                  </a:cubicBezTo>
                  <a:cubicBezTo>
                    <a:pt x="11" y="76"/>
                    <a:pt x="12" y="80"/>
                    <a:pt x="14" y="84"/>
                  </a:cubicBezTo>
                  <a:cubicBezTo>
                    <a:pt x="16" y="88"/>
                    <a:pt x="18" y="92"/>
                    <a:pt x="20" y="96"/>
                  </a:cubicBezTo>
                  <a:cubicBezTo>
                    <a:pt x="25" y="104"/>
                    <a:pt x="29" y="113"/>
                    <a:pt x="35" y="120"/>
                  </a:cubicBezTo>
                  <a:cubicBezTo>
                    <a:pt x="38" y="124"/>
                    <a:pt x="41" y="128"/>
                    <a:pt x="44" y="132"/>
                  </a:cubicBezTo>
                  <a:cubicBezTo>
                    <a:pt x="54" y="143"/>
                    <a:pt x="54" y="143"/>
                    <a:pt x="54" y="143"/>
                  </a:cubicBezTo>
                  <a:cubicBezTo>
                    <a:pt x="60" y="151"/>
                    <a:pt x="68" y="157"/>
                    <a:pt x="75" y="164"/>
                  </a:cubicBezTo>
                  <a:cubicBezTo>
                    <a:pt x="82" y="171"/>
                    <a:pt x="89" y="176"/>
                    <a:pt x="97" y="182"/>
                  </a:cubicBezTo>
                  <a:cubicBezTo>
                    <a:pt x="104" y="187"/>
                    <a:pt x="111" y="193"/>
                    <a:pt x="119" y="198"/>
                  </a:cubicBezTo>
                  <a:cubicBezTo>
                    <a:pt x="126" y="202"/>
                    <a:pt x="133" y="207"/>
                    <a:pt x="139" y="211"/>
                  </a:cubicBezTo>
                  <a:cubicBezTo>
                    <a:pt x="145" y="215"/>
                    <a:pt x="151" y="218"/>
                    <a:pt x="156" y="221"/>
                  </a:cubicBezTo>
                  <a:cubicBezTo>
                    <a:pt x="162" y="224"/>
                    <a:pt x="166" y="226"/>
                    <a:pt x="170" y="229"/>
                  </a:cubicBezTo>
                  <a:cubicBezTo>
                    <a:pt x="178" y="233"/>
                    <a:pt x="182" y="235"/>
                    <a:pt x="182" y="23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00" name="Freeform 402"/>
            <p:cNvSpPr>
              <a:spLocks/>
            </p:cNvSpPr>
            <p:nvPr/>
          </p:nvSpPr>
          <p:spPr bwMode="auto">
            <a:xfrm>
              <a:off x="6164468" y="2810969"/>
              <a:ext cx="54533" cy="19023"/>
            </a:xfrm>
            <a:custGeom>
              <a:avLst/>
              <a:gdLst>
                <a:gd name="T0" fmla="*/ 0 w 116"/>
                <a:gd name="T1" fmla="*/ 0 h 42"/>
                <a:gd name="T2" fmla="*/ 18 w 116"/>
                <a:gd name="T3" fmla="*/ 5 h 42"/>
                <a:gd name="T4" fmla="*/ 59 w 116"/>
                <a:gd name="T5" fmla="*/ 18 h 42"/>
                <a:gd name="T6" fmla="*/ 99 w 116"/>
                <a:gd name="T7" fmla="*/ 34 h 42"/>
                <a:gd name="T8" fmla="*/ 116 w 116"/>
                <a:gd name="T9" fmla="*/ 42 h 42"/>
                <a:gd name="T10" fmla="*/ 97 w 116"/>
                <a:gd name="T11" fmla="*/ 37 h 42"/>
                <a:gd name="T12" fmla="*/ 57 w 116"/>
                <a:gd name="T13" fmla="*/ 24 h 42"/>
                <a:gd name="T14" fmla="*/ 17 w 116"/>
                <a:gd name="T15" fmla="*/ 8 h 42"/>
                <a:gd name="T16" fmla="*/ 0 w 116"/>
                <a:gd name="T1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42">
                  <a:moveTo>
                    <a:pt x="0" y="0"/>
                  </a:moveTo>
                  <a:cubicBezTo>
                    <a:pt x="0" y="0"/>
                    <a:pt x="7" y="2"/>
                    <a:pt x="18" y="5"/>
                  </a:cubicBezTo>
                  <a:cubicBezTo>
                    <a:pt x="30" y="8"/>
                    <a:pt x="44" y="13"/>
                    <a:pt x="59" y="18"/>
                  </a:cubicBezTo>
                  <a:cubicBezTo>
                    <a:pt x="74" y="24"/>
                    <a:pt x="88" y="29"/>
                    <a:pt x="99" y="34"/>
                  </a:cubicBezTo>
                  <a:cubicBezTo>
                    <a:pt x="109" y="39"/>
                    <a:pt x="116" y="42"/>
                    <a:pt x="116" y="42"/>
                  </a:cubicBezTo>
                  <a:cubicBezTo>
                    <a:pt x="116" y="42"/>
                    <a:pt x="109" y="41"/>
                    <a:pt x="97" y="37"/>
                  </a:cubicBezTo>
                  <a:cubicBezTo>
                    <a:pt x="86" y="34"/>
                    <a:pt x="72" y="29"/>
                    <a:pt x="57" y="24"/>
                  </a:cubicBezTo>
                  <a:cubicBezTo>
                    <a:pt x="42" y="19"/>
                    <a:pt x="28" y="13"/>
                    <a:pt x="17" y="8"/>
                  </a:cubicBezTo>
                  <a:cubicBezTo>
                    <a:pt x="7" y="4"/>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01" name="Freeform 403"/>
            <p:cNvSpPr>
              <a:spLocks/>
            </p:cNvSpPr>
            <p:nvPr/>
          </p:nvSpPr>
          <p:spPr bwMode="auto">
            <a:xfrm>
              <a:off x="6170809" y="2800823"/>
              <a:ext cx="54533" cy="20291"/>
            </a:xfrm>
            <a:custGeom>
              <a:avLst/>
              <a:gdLst>
                <a:gd name="T0" fmla="*/ 0 w 117"/>
                <a:gd name="T1" fmla="*/ 0 h 42"/>
                <a:gd name="T2" fmla="*/ 19 w 117"/>
                <a:gd name="T3" fmla="*/ 5 h 42"/>
                <a:gd name="T4" fmla="*/ 59 w 117"/>
                <a:gd name="T5" fmla="*/ 18 h 42"/>
                <a:gd name="T6" fmla="*/ 99 w 117"/>
                <a:gd name="T7" fmla="*/ 34 h 42"/>
                <a:gd name="T8" fmla="*/ 117 w 117"/>
                <a:gd name="T9" fmla="*/ 42 h 42"/>
                <a:gd name="T10" fmla="*/ 98 w 117"/>
                <a:gd name="T11" fmla="*/ 37 h 42"/>
                <a:gd name="T12" fmla="*/ 57 w 117"/>
                <a:gd name="T13" fmla="*/ 24 h 42"/>
                <a:gd name="T14" fmla="*/ 18 w 117"/>
                <a:gd name="T15" fmla="*/ 8 h 42"/>
                <a:gd name="T16" fmla="*/ 0 w 117"/>
                <a:gd name="T1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42">
                  <a:moveTo>
                    <a:pt x="0" y="0"/>
                  </a:moveTo>
                  <a:cubicBezTo>
                    <a:pt x="0" y="0"/>
                    <a:pt x="8" y="2"/>
                    <a:pt x="19" y="5"/>
                  </a:cubicBezTo>
                  <a:cubicBezTo>
                    <a:pt x="30" y="8"/>
                    <a:pt x="45" y="13"/>
                    <a:pt x="59" y="18"/>
                  </a:cubicBezTo>
                  <a:cubicBezTo>
                    <a:pt x="74" y="24"/>
                    <a:pt x="88" y="29"/>
                    <a:pt x="99" y="34"/>
                  </a:cubicBezTo>
                  <a:cubicBezTo>
                    <a:pt x="110" y="39"/>
                    <a:pt x="117" y="42"/>
                    <a:pt x="117" y="42"/>
                  </a:cubicBezTo>
                  <a:cubicBezTo>
                    <a:pt x="117" y="42"/>
                    <a:pt x="109" y="41"/>
                    <a:pt x="98" y="37"/>
                  </a:cubicBezTo>
                  <a:cubicBezTo>
                    <a:pt x="87" y="34"/>
                    <a:pt x="72" y="29"/>
                    <a:pt x="57" y="24"/>
                  </a:cubicBezTo>
                  <a:cubicBezTo>
                    <a:pt x="43" y="19"/>
                    <a:pt x="28" y="13"/>
                    <a:pt x="18" y="8"/>
                  </a:cubicBezTo>
                  <a:cubicBezTo>
                    <a:pt x="7" y="4"/>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02" name="Freeform 404"/>
            <p:cNvSpPr>
              <a:spLocks/>
            </p:cNvSpPr>
            <p:nvPr/>
          </p:nvSpPr>
          <p:spPr bwMode="auto">
            <a:xfrm>
              <a:off x="6144176" y="2591567"/>
              <a:ext cx="65947" cy="194037"/>
            </a:xfrm>
            <a:custGeom>
              <a:avLst/>
              <a:gdLst>
                <a:gd name="T0" fmla="*/ 96 w 142"/>
                <a:gd name="T1" fmla="*/ 2 h 413"/>
                <a:gd name="T2" fmla="*/ 82 w 142"/>
                <a:gd name="T3" fmla="*/ 9 h 413"/>
                <a:gd name="T4" fmla="*/ 79 w 142"/>
                <a:gd name="T5" fmla="*/ 16 h 413"/>
                <a:gd name="T6" fmla="*/ 83 w 142"/>
                <a:gd name="T7" fmla="*/ 21 h 413"/>
                <a:gd name="T8" fmla="*/ 83 w 142"/>
                <a:gd name="T9" fmla="*/ 21 h 413"/>
                <a:gd name="T10" fmla="*/ 83 w 142"/>
                <a:gd name="T11" fmla="*/ 21 h 413"/>
                <a:gd name="T12" fmla="*/ 126 w 142"/>
                <a:gd name="T13" fmla="*/ 58 h 413"/>
                <a:gd name="T14" fmla="*/ 140 w 142"/>
                <a:gd name="T15" fmla="*/ 113 h 413"/>
                <a:gd name="T16" fmla="*/ 134 w 142"/>
                <a:gd name="T17" fmla="*/ 141 h 413"/>
                <a:gd name="T18" fmla="*/ 123 w 142"/>
                <a:gd name="T19" fmla="*/ 167 h 413"/>
                <a:gd name="T20" fmla="*/ 99 w 142"/>
                <a:gd name="T21" fmla="*/ 217 h 413"/>
                <a:gd name="T22" fmla="*/ 51 w 142"/>
                <a:gd name="T23" fmla="*/ 315 h 413"/>
                <a:gd name="T24" fmla="*/ 26 w 142"/>
                <a:gd name="T25" fmla="*/ 365 h 413"/>
                <a:gd name="T26" fmla="*/ 0 w 142"/>
                <a:gd name="T27" fmla="*/ 413 h 413"/>
                <a:gd name="T28" fmla="*/ 22 w 142"/>
                <a:gd name="T29" fmla="*/ 363 h 413"/>
                <a:gd name="T30" fmla="*/ 44 w 142"/>
                <a:gd name="T31" fmla="*/ 312 h 413"/>
                <a:gd name="T32" fmla="*/ 89 w 142"/>
                <a:gd name="T33" fmla="*/ 212 h 413"/>
                <a:gd name="T34" fmla="*/ 112 w 142"/>
                <a:gd name="T35" fmla="*/ 162 h 413"/>
                <a:gd name="T36" fmla="*/ 123 w 142"/>
                <a:gd name="T37" fmla="*/ 137 h 413"/>
                <a:gd name="T38" fmla="*/ 129 w 142"/>
                <a:gd name="T39" fmla="*/ 112 h 413"/>
                <a:gd name="T40" fmla="*/ 119 w 142"/>
                <a:gd name="T41" fmla="*/ 62 h 413"/>
                <a:gd name="T42" fmla="*/ 81 w 142"/>
                <a:gd name="T43" fmla="*/ 25 h 413"/>
                <a:gd name="T44" fmla="*/ 81 w 142"/>
                <a:gd name="T45" fmla="*/ 25 h 413"/>
                <a:gd name="T46" fmla="*/ 76 w 142"/>
                <a:gd name="T47" fmla="*/ 16 h 413"/>
                <a:gd name="T48" fmla="*/ 77 w 142"/>
                <a:gd name="T49" fmla="*/ 11 h 413"/>
                <a:gd name="T50" fmla="*/ 80 w 142"/>
                <a:gd name="T51" fmla="*/ 7 h 413"/>
                <a:gd name="T52" fmla="*/ 96 w 142"/>
                <a:gd name="T53" fmla="*/ 2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2" h="413">
                  <a:moveTo>
                    <a:pt x="96" y="2"/>
                  </a:moveTo>
                  <a:cubicBezTo>
                    <a:pt x="90" y="1"/>
                    <a:pt x="85" y="5"/>
                    <a:pt x="82" y="9"/>
                  </a:cubicBezTo>
                  <a:cubicBezTo>
                    <a:pt x="80" y="11"/>
                    <a:pt x="79" y="14"/>
                    <a:pt x="79" y="16"/>
                  </a:cubicBezTo>
                  <a:cubicBezTo>
                    <a:pt x="79" y="19"/>
                    <a:pt x="81" y="20"/>
                    <a:pt x="83" y="21"/>
                  </a:cubicBezTo>
                  <a:cubicBezTo>
                    <a:pt x="83" y="21"/>
                    <a:pt x="83" y="21"/>
                    <a:pt x="83" y="21"/>
                  </a:cubicBezTo>
                  <a:cubicBezTo>
                    <a:pt x="83" y="21"/>
                    <a:pt x="83" y="21"/>
                    <a:pt x="83" y="21"/>
                  </a:cubicBezTo>
                  <a:cubicBezTo>
                    <a:pt x="100" y="29"/>
                    <a:pt x="115" y="41"/>
                    <a:pt x="126" y="58"/>
                  </a:cubicBezTo>
                  <a:cubicBezTo>
                    <a:pt x="137" y="73"/>
                    <a:pt x="142" y="94"/>
                    <a:pt x="140" y="113"/>
                  </a:cubicBezTo>
                  <a:cubicBezTo>
                    <a:pt x="139" y="123"/>
                    <a:pt x="137" y="132"/>
                    <a:pt x="134" y="141"/>
                  </a:cubicBezTo>
                  <a:cubicBezTo>
                    <a:pt x="131" y="150"/>
                    <a:pt x="127" y="159"/>
                    <a:pt x="123" y="167"/>
                  </a:cubicBezTo>
                  <a:cubicBezTo>
                    <a:pt x="99" y="217"/>
                    <a:pt x="99" y="217"/>
                    <a:pt x="99" y="217"/>
                  </a:cubicBezTo>
                  <a:cubicBezTo>
                    <a:pt x="83" y="250"/>
                    <a:pt x="67" y="283"/>
                    <a:pt x="51" y="315"/>
                  </a:cubicBezTo>
                  <a:cubicBezTo>
                    <a:pt x="43" y="332"/>
                    <a:pt x="35" y="348"/>
                    <a:pt x="26" y="365"/>
                  </a:cubicBezTo>
                  <a:cubicBezTo>
                    <a:pt x="17" y="381"/>
                    <a:pt x="9" y="397"/>
                    <a:pt x="0" y="413"/>
                  </a:cubicBezTo>
                  <a:cubicBezTo>
                    <a:pt x="7" y="396"/>
                    <a:pt x="14" y="379"/>
                    <a:pt x="22" y="363"/>
                  </a:cubicBezTo>
                  <a:cubicBezTo>
                    <a:pt x="29" y="346"/>
                    <a:pt x="36" y="329"/>
                    <a:pt x="44" y="312"/>
                  </a:cubicBezTo>
                  <a:cubicBezTo>
                    <a:pt x="58" y="278"/>
                    <a:pt x="73" y="245"/>
                    <a:pt x="89" y="212"/>
                  </a:cubicBezTo>
                  <a:cubicBezTo>
                    <a:pt x="112" y="162"/>
                    <a:pt x="112" y="162"/>
                    <a:pt x="112" y="162"/>
                  </a:cubicBezTo>
                  <a:cubicBezTo>
                    <a:pt x="116" y="153"/>
                    <a:pt x="120" y="146"/>
                    <a:pt x="123" y="137"/>
                  </a:cubicBezTo>
                  <a:cubicBezTo>
                    <a:pt x="126" y="129"/>
                    <a:pt x="128" y="120"/>
                    <a:pt x="129" y="112"/>
                  </a:cubicBezTo>
                  <a:cubicBezTo>
                    <a:pt x="131" y="95"/>
                    <a:pt x="127" y="77"/>
                    <a:pt x="119" y="62"/>
                  </a:cubicBezTo>
                  <a:cubicBezTo>
                    <a:pt x="110" y="47"/>
                    <a:pt x="96" y="35"/>
                    <a:pt x="81" y="25"/>
                  </a:cubicBezTo>
                  <a:cubicBezTo>
                    <a:pt x="81" y="25"/>
                    <a:pt x="81" y="25"/>
                    <a:pt x="81" y="25"/>
                  </a:cubicBezTo>
                  <a:cubicBezTo>
                    <a:pt x="78" y="24"/>
                    <a:pt x="76" y="20"/>
                    <a:pt x="76" y="16"/>
                  </a:cubicBezTo>
                  <a:cubicBezTo>
                    <a:pt x="76" y="14"/>
                    <a:pt x="76" y="13"/>
                    <a:pt x="77" y="11"/>
                  </a:cubicBezTo>
                  <a:cubicBezTo>
                    <a:pt x="78" y="10"/>
                    <a:pt x="79" y="9"/>
                    <a:pt x="80" y="7"/>
                  </a:cubicBezTo>
                  <a:cubicBezTo>
                    <a:pt x="84" y="3"/>
                    <a:pt x="91" y="0"/>
                    <a:pt x="96"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03" name="Freeform 405"/>
            <p:cNvSpPr>
              <a:spLocks/>
            </p:cNvSpPr>
            <p:nvPr/>
          </p:nvSpPr>
          <p:spPr bwMode="auto">
            <a:xfrm>
              <a:off x="5898142" y="2531961"/>
              <a:ext cx="705129" cy="408366"/>
            </a:xfrm>
            <a:custGeom>
              <a:avLst/>
              <a:gdLst>
                <a:gd name="T0" fmla="*/ 820 w 1506"/>
                <a:gd name="T1" fmla="*/ 843 h 873"/>
                <a:gd name="T2" fmla="*/ 297 w 1506"/>
                <a:gd name="T3" fmla="*/ 681 h 873"/>
                <a:gd name="T4" fmla="*/ 44 w 1506"/>
                <a:gd name="T5" fmla="*/ 602 h 873"/>
                <a:gd name="T6" fmla="*/ 27 w 1506"/>
                <a:gd name="T7" fmla="*/ 597 h 873"/>
                <a:gd name="T8" fmla="*/ 9 w 1506"/>
                <a:gd name="T9" fmla="*/ 589 h 873"/>
                <a:gd name="T10" fmla="*/ 1 w 1506"/>
                <a:gd name="T11" fmla="*/ 579 h 873"/>
                <a:gd name="T12" fmla="*/ 2 w 1506"/>
                <a:gd name="T13" fmla="*/ 566 h 873"/>
                <a:gd name="T14" fmla="*/ 13 w 1506"/>
                <a:gd name="T15" fmla="*/ 549 h 873"/>
                <a:gd name="T16" fmla="*/ 38 w 1506"/>
                <a:gd name="T17" fmla="*/ 523 h 873"/>
                <a:gd name="T18" fmla="*/ 64 w 1506"/>
                <a:gd name="T19" fmla="*/ 496 h 873"/>
                <a:gd name="T20" fmla="*/ 170 w 1506"/>
                <a:gd name="T21" fmla="*/ 388 h 873"/>
                <a:gd name="T22" fmla="*/ 392 w 1506"/>
                <a:gd name="T23" fmla="*/ 163 h 873"/>
                <a:gd name="T24" fmla="*/ 507 w 1506"/>
                <a:gd name="T25" fmla="*/ 47 h 873"/>
                <a:gd name="T26" fmla="*/ 537 w 1506"/>
                <a:gd name="T27" fmla="*/ 18 h 873"/>
                <a:gd name="T28" fmla="*/ 556 w 1506"/>
                <a:gd name="T29" fmla="*/ 5 h 873"/>
                <a:gd name="T30" fmla="*/ 580 w 1506"/>
                <a:gd name="T31" fmla="*/ 0 h 873"/>
                <a:gd name="T32" fmla="*/ 604 w 1506"/>
                <a:gd name="T33" fmla="*/ 3 h 873"/>
                <a:gd name="T34" fmla="*/ 624 w 1506"/>
                <a:gd name="T35" fmla="*/ 9 h 873"/>
                <a:gd name="T36" fmla="*/ 663 w 1506"/>
                <a:gd name="T37" fmla="*/ 21 h 873"/>
                <a:gd name="T38" fmla="*/ 1276 w 1506"/>
                <a:gd name="T39" fmla="*/ 217 h 873"/>
                <a:gd name="T40" fmla="*/ 1420 w 1506"/>
                <a:gd name="T41" fmla="*/ 263 h 873"/>
                <a:gd name="T42" fmla="*/ 1455 w 1506"/>
                <a:gd name="T43" fmla="*/ 274 h 873"/>
                <a:gd name="T44" fmla="*/ 1473 w 1506"/>
                <a:gd name="T45" fmla="*/ 280 h 873"/>
                <a:gd name="T46" fmla="*/ 1492 w 1506"/>
                <a:gd name="T47" fmla="*/ 288 h 873"/>
                <a:gd name="T48" fmla="*/ 1501 w 1506"/>
                <a:gd name="T49" fmla="*/ 297 h 873"/>
                <a:gd name="T50" fmla="*/ 1506 w 1506"/>
                <a:gd name="T51" fmla="*/ 310 h 873"/>
                <a:gd name="T52" fmla="*/ 1499 w 1506"/>
                <a:gd name="T53" fmla="*/ 332 h 873"/>
                <a:gd name="T54" fmla="*/ 1474 w 1506"/>
                <a:gd name="T55" fmla="*/ 361 h 873"/>
                <a:gd name="T56" fmla="*/ 1286 w 1506"/>
                <a:gd name="T57" fmla="*/ 547 h 873"/>
                <a:gd name="T58" fmla="*/ 1126 w 1506"/>
                <a:gd name="T59" fmla="*/ 705 h 873"/>
                <a:gd name="T60" fmla="*/ 1002 w 1506"/>
                <a:gd name="T61" fmla="*/ 825 h 873"/>
                <a:gd name="T62" fmla="*/ 951 w 1506"/>
                <a:gd name="T63" fmla="*/ 865 h 873"/>
                <a:gd name="T64" fmla="*/ 904 w 1506"/>
                <a:gd name="T65" fmla="*/ 870 h 873"/>
                <a:gd name="T66" fmla="*/ 876 w 1506"/>
                <a:gd name="T67" fmla="*/ 861 h 873"/>
                <a:gd name="T68" fmla="*/ 867 w 1506"/>
                <a:gd name="T69" fmla="*/ 858 h 873"/>
                <a:gd name="T70" fmla="*/ 877 w 1506"/>
                <a:gd name="T71" fmla="*/ 861 h 873"/>
                <a:gd name="T72" fmla="*/ 905 w 1506"/>
                <a:gd name="T73" fmla="*/ 869 h 873"/>
                <a:gd name="T74" fmla="*/ 950 w 1506"/>
                <a:gd name="T75" fmla="*/ 862 h 873"/>
                <a:gd name="T76" fmla="*/ 998 w 1506"/>
                <a:gd name="T77" fmla="*/ 822 h 873"/>
                <a:gd name="T78" fmla="*/ 1118 w 1506"/>
                <a:gd name="T79" fmla="*/ 697 h 873"/>
                <a:gd name="T80" fmla="*/ 1275 w 1506"/>
                <a:gd name="T81" fmla="*/ 537 h 873"/>
                <a:gd name="T82" fmla="*/ 1461 w 1506"/>
                <a:gd name="T83" fmla="*/ 348 h 873"/>
                <a:gd name="T84" fmla="*/ 1483 w 1506"/>
                <a:gd name="T85" fmla="*/ 322 h 873"/>
                <a:gd name="T86" fmla="*/ 1487 w 1506"/>
                <a:gd name="T87" fmla="*/ 311 h 873"/>
                <a:gd name="T88" fmla="*/ 1481 w 1506"/>
                <a:gd name="T89" fmla="*/ 304 h 873"/>
                <a:gd name="T90" fmla="*/ 1450 w 1506"/>
                <a:gd name="T91" fmla="*/ 292 h 873"/>
                <a:gd name="T92" fmla="*/ 1415 w 1506"/>
                <a:gd name="T93" fmla="*/ 281 h 873"/>
                <a:gd name="T94" fmla="*/ 1270 w 1506"/>
                <a:gd name="T95" fmla="*/ 236 h 873"/>
                <a:gd name="T96" fmla="*/ 656 w 1506"/>
                <a:gd name="T97" fmla="*/ 41 h 873"/>
                <a:gd name="T98" fmla="*/ 617 w 1506"/>
                <a:gd name="T99" fmla="*/ 29 h 873"/>
                <a:gd name="T100" fmla="*/ 598 w 1506"/>
                <a:gd name="T101" fmla="*/ 23 h 873"/>
                <a:gd name="T102" fmla="*/ 581 w 1506"/>
                <a:gd name="T103" fmla="*/ 20 h 873"/>
                <a:gd name="T104" fmla="*/ 521 w 1506"/>
                <a:gd name="T105" fmla="*/ 61 h 873"/>
                <a:gd name="T106" fmla="*/ 406 w 1506"/>
                <a:gd name="T107" fmla="*/ 176 h 873"/>
                <a:gd name="T108" fmla="*/ 181 w 1506"/>
                <a:gd name="T109" fmla="*/ 400 h 873"/>
                <a:gd name="T110" fmla="*/ 73 w 1506"/>
                <a:gd name="T111" fmla="*/ 506 h 873"/>
                <a:gd name="T112" fmla="*/ 47 w 1506"/>
                <a:gd name="T113" fmla="*/ 532 h 873"/>
                <a:gd name="T114" fmla="*/ 22 w 1506"/>
                <a:gd name="T115" fmla="*/ 557 h 873"/>
                <a:gd name="T116" fmla="*/ 13 w 1506"/>
                <a:gd name="T117" fmla="*/ 570 h 873"/>
                <a:gd name="T118" fmla="*/ 16 w 1506"/>
                <a:gd name="T119" fmla="*/ 580 h 873"/>
                <a:gd name="T120" fmla="*/ 47 w 1506"/>
                <a:gd name="T121" fmla="*/ 592 h 873"/>
                <a:gd name="T122" fmla="*/ 299 w 1506"/>
                <a:gd name="T123" fmla="*/ 674 h 873"/>
                <a:gd name="T124" fmla="*/ 820 w 1506"/>
                <a:gd name="T125" fmla="*/ 843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06" h="873">
                  <a:moveTo>
                    <a:pt x="820" y="843"/>
                  </a:moveTo>
                  <a:cubicBezTo>
                    <a:pt x="820" y="843"/>
                    <a:pt x="611" y="779"/>
                    <a:pt x="297" y="681"/>
                  </a:cubicBezTo>
                  <a:cubicBezTo>
                    <a:pt x="219" y="657"/>
                    <a:pt x="134" y="630"/>
                    <a:pt x="44" y="602"/>
                  </a:cubicBezTo>
                  <a:cubicBezTo>
                    <a:pt x="27" y="597"/>
                    <a:pt x="27" y="597"/>
                    <a:pt x="27" y="597"/>
                  </a:cubicBezTo>
                  <a:cubicBezTo>
                    <a:pt x="21" y="595"/>
                    <a:pt x="15" y="593"/>
                    <a:pt x="9" y="589"/>
                  </a:cubicBezTo>
                  <a:cubicBezTo>
                    <a:pt x="6" y="586"/>
                    <a:pt x="3" y="583"/>
                    <a:pt x="1" y="579"/>
                  </a:cubicBezTo>
                  <a:cubicBezTo>
                    <a:pt x="0" y="575"/>
                    <a:pt x="1" y="570"/>
                    <a:pt x="2" y="566"/>
                  </a:cubicBezTo>
                  <a:cubicBezTo>
                    <a:pt x="4" y="559"/>
                    <a:pt x="9" y="554"/>
                    <a:pt x="13" y="549"/>
                  </a:cubicBezTo>
                  <a:cubicBezTo>
                    <a:pt x="21" y="540"/>
                    <a:pt x="30" y="532"/>
                    <a:pt x="38" y="523"/>
                  </a:cubicBezTo>
                  <a:cubicBezTo>
                    <a:pt x="47" y="514"/>
                    <a:pt x="55" y="505"/>
                    <a:pt x="64" y="496"/>
                  </a:cubicBezTo>
                  <a:cubicBezTo>
                    <a:pt x="99" y="461"/>
                    <a:pt x="134" y="425"/>
                    <a:pt x="170" y="388"/>
                  </a:cubicBezTo>
                  <a:cubicBezTo>
                    <a:pt x="241" y="315"/>
                    <a:pt x="316" y="240"/>
                    <a:pt x="392" y="163"/>
                  </a:cubicBezTo>
                  <a:cubicBezTo>
                    <a:pt x="430" y="125"/>
                    <a:pt x="469" y="86"/>
                    <a:pt x="507" y="47"/>
                  </a:cubicBezTo>
                  <a:cubicBezTo>
                    <a:pt x="517" y="38"/>
                    <a:pt x="526" y="27"/>
                    <a:pt x="537" y="18"/>
                  </a:cubicBezTo>
                  <a:cubicBezTo>
                    <a:pt x="543" y="13"/>
                    <a:pt x="549" y="9"/>
                    <a:pt x="556" y="5"/>
                  </a:cubicBezTo>
                  <a:cubicBezTo>
                    <a:pt x="564" y="2"/>
                    <a:pt x="572" y="0"/>
                    <a:pt x="580" y="0"/>
                  </a:cubicBezTo>
                  <a:cubicBezTo>
                    <a:pt x="588" y="0"/>
                    <a:pt x="596" y="1"/>
                    <a:pt x="604" y="3"/>
                  </a:cubicBezTo>
                  <a:cubicBezTo>
                    <a:pt x="611" y="5"/>
                    <a:pt x="617" y="7"/>
                    <a:pt x="624" y="9"/>
                  </a:cubicBezTo>
                  <a:cubicBezTo>
                    <a:pt x="663" y="21"/>
                    <a:pt x="663" y="21"/>
                    <a:pt x="663" y="21"/>
                  </a:cubicBezTo>
                  <a:cubicBezTo>
                    <a:pt x="872" y="88"/>
                    <a:pt x="1080" y="155"/>
                    <a:pt x="1276" y="217"/>
                  </a:cubicBezTo>
                  <a:cubicBezTo>
                    <a:pt x="1325" y="233"/>
                    <a:pt x="1373" y="248"/>
                    <a:pt x="1420" y="263"/>
                  </a:cubicBezTo>
                  <a:cubicBezTo>
                    <a:pt x="1432" y="267"/>
                    <a:pt x="1444" y="271"/>
                    <a:pt x="1455" y="274"/>
                  </a:cubicBezTo>
                  <a:cubicBezTo>
                    <a:pt x="1473" y="280"/>
                    <a:pt x="1473" y="280"/>
                    <a:pt x="1473" y="280"/>
                  </a:cubicBezTo>
                  <a:cubicBezTo>
                    <a:pt x="1479" y="282"/>
                    <a:pt x="1486" y="284"/>
                    <a:pt x="1492" y="288"/>
                  </a:cubicBezTo>
                  <a:cubicBezTo>
                    <a:pt x="1495" y="290"/>
                    <a:pt x="1498" y="293"/>
                    <a:pt x="1501" y="297"/>
                  </a:cubicBezTo>
                  <a:cubicBezTo>
                    <a:pt x="1504" y="300"/>
                    <a:pt x="1505" y="305"/>
                    <a:pt x="1506" y="310"/>
                  </a:cubicBezTo>
                  <a:cubicBezTo>
                    <a:pt x="1506" y="319"/>
                    <a:pt x="1502" y="326"/>
                    <a:pt x="1499" y="332"/>
                  </a:cubicBezTo>
                  <a:cubicBezTo>
                    <a:pt x="1492" y="344"/>
                    <a:pt x="1483" y="352"/>
                    <a:pt x="1474" y="361"/>
                  </a:cubicBezTo>
                  <a:cubicBezTo>
                    <a:pt x="1408" y="427"/>
                    <a:pt x="1344" y="490"/>
                    <a:pt x="1286" y="547"/>
                  </a:cubicBezTo>
                  <a:cubicBezTo>
                    <a:pt x="1227" y="605"/>
                    <a:pt x="1173" y="658"/>
                    <a:pt x="1126" y="705"/>
                  </a:cubicBezTo>
                  <a:cubicBezTo>
                    <a:pt x="1078" y="751"/>
                    <a:pt x="1036" y="792"/>
                    <a:pt x="1002" y="825"/>
                  </a:cubicBezTo>
                  <a:cubicBezTo>
                    <a:pt x="985" y="842"/>
                    <a:pt x="969" y="857"/>
                    <a:pt x="951" y="865"/>
                  </a:cubicBezTo>
                  <a:cubicBezTo>
                    <a:pt x="934" y="873"/>
                    <a:pt x="917" y="873"/>
                    <a:pt x="904" y="870"/>
                  </a:cubicBezTo>
                  <a:cubicBezTo>
                    <a:pt x="892" y="867"/>
                    <a:pt x="883" y="863"/>
                    <a:pt x="876" y="861"/>
                  </a:cubicBezTo>
                  <a:cubicBezTo>
                    <a:pt x="870" y="859"/>
                    <a:pt x="867" y="858"/>
                    <a:pt x="867" y="858"/>
                  </a:cubicBezTo>
                  <a:cubicBezTo>
                    <a:pt x="867" y="858"/>
                    <a:pt x="870" y="859"/>
                    <a:pt x="877" y="861"/>
                  </a:cubicBezTo>
                  <a:cubicBezTo>
                    <a:pt x="883" y="862"/>
                    <a:pt x="892" y="866"/>
                    <a:pt x="905" y="869"/>
                  </a:cubicBezTo>
                  <a:cubicBezTo>
                    <a:pt x="917" y="871"/>
                    <a:pt x="934" y="871"/>
                    <a:pt x="950" y="862"/>
                  </a:cubicBezTo>
                  <a:cubicBezTo>
                    <a:pt x="966" y="854"/>
                    <a:pt x="982" y="839"/>
                    <a:pt x="998" y="822"/>
                  </a:cubicBezTo>
                  <a:cubicBezTo>
                    <a:pt x="1031" y="787"/>
                    <a:pt x="1072" y="745"/>
                    <a:pt x="1118" y="697"/>
                  </a:cubicBezTo>
                  <a:cubicBezTo>
                    <a:pt x="1165" y="650"/>
                    <a:pt x="1218" y="596"/>
                    <a:pt x="1275" y="537"/>
                  </a:cubicBezTo>
                  <a:cubicBezTo>
                    <a:pt x="1333" y="478"/>
                    <a:pt x="1395" y="414"/>
                    <a:pt x="1461" y="348"/>
                  </a:cubicBezTo>
                  <a:cubicBezTo>
                    <a:pt x="1469" y="340"/>
                    <a:pt x="1477" y="331"/>
                    <a:pt x="1483" y="322"/>
                  </a:cubicBezTo>
                  <a:cubicBezTo>
                    <a:pt x="1486" y="318"/>
                    <a:pt x="1487" y="314"/>
                    <a:pt x="1487" y="311"/>
                  </a:cubicBezTo>
                  <a:cubicBezTo>
                    <a:pt x="1487" y="309"/>
                    <a:pt x="1485" y="306"/>
                    <a:pt x="1481" y="304"/>
                  </a:cubicBezTo>
                  <a:cubicBezTo>
                    <a:pt x="1474" y="299"/>
                    <a:pt x="1461" y="296"/>
                    <a:pt x="1450" y="292"/>
                  </a:cubicBezTo>
                  <a:cubicBezTo>
                    <a:pt x="1438" y="289"/>
                    <a:pt x="1426" y="285"/>
                    <a:pt x="1415" y="281"/>
                  </a:cubicBezTo>
                  <a:cubicBezTo>
                    <a:pt x="1367" y="266"/>
                    <a:pt x="1319" y="251"/>
                    <a:pt x="1270" y="236"/>
                  </a:cubicBezTo>
                  <a:cubicBezTo>
                    <a:pt x="1074" y="174"/>
                    <a:pt x="865" y="107"/>
                    <a:pt x="656" y="41"/>
                  </a:cubicBezTo>
                  <a:cubicBezTo>
                    <a:pt x="617" y="29"/>
                    <a:pt x="617" y="29"/>
                    <a:pt x="617" y="29"/>
                  </a:cubicBezTo>
                  <a:cubicBezTo>
                    <a:pt x="611" y="27"/>
                    <a:pt x="604" y="25"/>
                    <a:pt x="598" y="23"/>
                  </a:cubicBezTo>
                  <a:cubicBezTo>
                    <a:pt x="592" y="21"/>
                    <a:pt x="586" y="20"/>
                    <a:pt x="581" y="20"/>
                  </a:cubicBezTo>
                  <a:cubicBezTo>
                    <a:pt x="559" y="20"/>
                    <a:pt x="541" y="42"/>
                    <a:pt x="521" y="61"/>
                  </a:cubicBezTo>
                  <a:cubicBezTo>
                    <a:pt x="483" y="100"/>
                    <a:pt x="444" y="138"/>
                    <a:pt x="406" y="176"/>
                  </a:cubicBezTo>
                  <a:cubicBezTo>
                    <a:pt x="329" y="252"/>
                    <a:pt x="255" y="328"/>
                    <a:pt x="181" y="400"/>
                  </a:cubicBezTo>
                  <a:cubicBezTo>
                    <a:pt x="145" y="436"/>
                    <a:pt x="109" y="471"/>
                    <a:pt x="73" y="506"/>
                  </a:cubicBezTo>
                  <a:cubicBezTo>
                    <a:pt x="65" y="515"/>
                    <a:pt x="56" y="523"/>
                    <a:pt x="47" y="532"/>
                  </a:cubicBezTo>
                  <a:cubicBezTo>
                    <a:pt x="38" y="540"/>
                    <a:pt x="29" y="549"/>
                    <a:pt x="22" y="557"/>
                  </a:cubicBezTo>
                  <a:cubicBezTo>
                    <a:pt x="18" y="562"/>
                    <a:pt x="14" y="566"/>
                    <a:pt x="13" y="570"/>
                  </a:cubicBezTo>
                  <a:cubicBezTo>
                    <a:pt x="11" y="575"/>
                    <a:pt x="12" y="577"/>
                    <a:pt x="16" y="580"/>
                  </a:cubicBezTo>
                  <a:cubicBezTo>
                    <a:pt x="23" y="585"/>
                    <a:pt x="36" y="588"/>
                    <a:pt x="47" y="592"/>
                  </a:cubicBezTo>
                  <a:cubicBezTo>
                    <a:pt x="137" y="621"/>
                    <a:pt x="221" y="648"/>
                    <a:pt x="299" y="674"/>
                  </a:cubicBezTo>
                  <a:cubicBezTo>
                    <a:pt x="612" y="776"/>
                    <a:pt x="820" y="843"/>
                    <a:pt x="820" y="84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04" name="Freeform 406"/>
            <p:cNvSpPr>
              <a:spLocks/>
            </p:cNvSpPr>
            <p:nvPr/>
          </p:nvSpPr>
          <p:spPr bwMode="auto">
            <a:xfrm>
              <a:off x="5946335" y="2567471"/>
              <a:ext cx="573234" cy="336078"/>
            </a:xfrm>
            <a:custGeom>
              <a:avLst/>
              <a:gdLst>
                <a:gd name="T0" fmla="*/ 413 w 1223"/>
                <a:gd name="T1" fmla="*/ 55 h 717"/>
                <a:gd name="T2" fmla="*/ 435 w 1223"/>
                <a:gd name="T3" fmla="*/ 33 h 717"/>
                <a:gd name="T4" fmla="*/ 464 w 1223"/>
                <a:gd name="T5" fmla="*/ 7 h 717"/>
                <a:gd name="T6" fmla="*/ 487 w 1223"/>
                <a:gd name="T7" fmla="*/ 0 h 717"/>
                <a:gd name="T8" fmla="*/ 515 w 1223"/>
                <a:gd name="T9" fmla="*/ 4 h 717"/>
                <a:gd name="T10" fmla="*/ 648 w 1223"/>
                <a:gd name="T11" fmla="*/ 45 h 717"/>
                <a:gd name="T12" fmla="*/ 821 w 1223"/>
                <a:gd name="T13" fmla="*/ 99 h 717"/>
                <a:gd name="T14" fmla="*/ 1026 w 1223"/>
                <a:gd name="T15" fmla="*/ 163 h 717"/>
                <a:gd name="T16" fmla="*/ 1137 w 1223"/>
                <a:gd name="T17" fmla="*/ 198 h 717"/>
                <a:gd name="T18" fmla="*/ 1166 w 1223"/>
                <a:gd name="T19" fmla="*/ 207 h 717"/>
                <a:gd name="T20" fmla="*/ 1196 w 1223"/>
                <a:gd name="T21" fmla="*/ 217 h 717"/>
                <a:gd name="T22" fmla="*/ 1210 w 1223"/>
                <a:gd name="T23" fmla="*/ 225 h 717"/>
                <a:gd name="T24" fmla="*/ 1221 w 1223"/>
                <a:gd name="T25" fmla="*/ 241 h 717"/>
                <a:gd name="T26" fmla="*/ 1218 w 1223"/>
                <a:gd name="T27" fmla="*/ 260 h 717"/>
                <a:gd name="T28" fmla="*/ 1208 w 1223"/>
                <a:gd name="T29" fmla="*/ 274 h 717"/>
                <a:gd name="T30" fmla="*/ 1026 w 1223"/>
                <a:gd name="T31" fmla="*/ 454 h 717"/>
                <a:gd name="T32" fmla="*/ 837 w 1223"/>
                <a:gd name="T33" fmla="*/ 639 h 717"/>
                <a:gd name="T34" fmla="*/ 790 w 1223"/>
                <a:gd name="T35" fmla="*/ 685 h 717"/>
                <a:gd name="T36" fmla="*/ 764 w 1223"/>
                <a:gd name="T37" fmla="*/ 707 h 717"/>
                <a:gd name="T38" fmla="*/ 746 w 1223"/>
                <a:gd name="T39" fmla="*/ 715 h 717"/>
                <a:gd name="T40" fmla="*/ 727 w 1223"/>
                <a:gd name="T41" fmla="*/ 715 h 717"/>
                <a:gd name="T42" fmla="*/ 695 w 1223"/>
                <a:gd name="T43" fmla="*/ 706 h 717"/>
                <a:gd name="T44" fmla="*/ 663 w 1223"/>
                <a:gd name="T45" fmla="*/ 696 h 717"/>
                <a:gd name="T46" fmla="*/ 601 w 1223"/>
                <a:gd name="T47" fmla="*/ 676 h 717"/>
                <a:gd name="T48" fmla="*/ 357 w 1223"/>
                <a:gd name="T49" fmla="*/ 598 h 717"/>
                <a:gd name="T50" fmla="*/ 130 w 1223"/>
                <a:gd name="T51" fmla="*/ 524 h 717"/>
                <a:gd name="T52" fmla="*/ 24 w 1223"/>
                <a:gd name="T53" fmla="*/ 489 h 717"/>
                <a:gd name="T54" fmla="*/ 11 w 1223"/>
                <a:gd name="T55" fmla="*/ 483 h 717"/>
                <a:gd name="T56" fmla="*/ 1 w 1223"/>
                <a:gd name="T57" fmla="*/ 470 h 717"/>
                <a:gd name="T58" fmla="*/ 5 w 1223"/>
                <a:gd name="T59" fmla="*/ 454 h 717"/>
                <a:gd name="T60" fmla="*/ 13 w 1223"/>
                <a:gd name="T61" fmla="*/ 443 h 717"/>
                <a:gd name="T62" fmla="*/ 50 w 1223"/>
                <a:gd name="T63" fmla="*/ 407 h 717"/>
                <a:gd name="T64" fmla="*/ 180 w 1223"/>
                <a:gd name="T65" fmla="*/ 281 h 717"/>
                <a:gd name="T66" fmla="*/ 281 w 1223"/>
                <a:gd name="T67" fmla="*/ 185 h 717"/>
                <a:gd name="T68" fmla="*/ 368 w 1223"/>
                <a:gd name="T69" fmla="*/ 100 h 717"/>
                <a:gd name="T70" fmla="*/ 283 w 1223"/>
                <a:gd name="T71" fmla="*/ 187 h 717"/>
                <a:gd name="T72" fmla="*/ 184 w 1223"/>
                <a:gd name="T73" fmla="*/ 286 h 717"/>
                <a:gd name="T74" fmla="*/ 56 w 1223"/>
                <a:gd name="T75" fmla="*/ 414 h 717"/>
                <a:gd name="T76" fmla="*/ 20 w 1223"/>
                <a:gd name="T77" fmla="*/ 449 h 717"/>
                <a:gd name="T78" fmla="*/ 11 w 1223"/>
                <a:gd name="T79" fmla="*/ 468 h 717"/>
                <a:gd name="T80" fmla="*/ 28 w 1223"/>
                <a:gd name="T81" fmla="*/ 480 h 717"/>
                <a:gd name="T82" fmla="*/ 133 w 1223"/>
                <a:gd name="T83" fmla="*/ 513 h 717"/>
                <a:gd name="T84" fmla="*/ 361 w 1223"/>
                <a:gd name="T85" fmla="*/ 586 h 717"/>
                <a:gd name="T86" fmla="*/ 605 w 1223"/>
                <a:gd name="T87" fmla="*/ 664 h 717"/>
                <a:gd name="T88" fmla="*/ 667 w 1223"/>
                <a:gd name="T89" fmla="*/ 683 h 717"/>
                <a:gd name="T90" fmla="*/ 699 w 1223"/>
                <a:gd name="T91" fmla="*/ 694 h 717"/>
                <a:gd name="T92" fmla="*/ 730 w 1223"/>
                <a:gd name="T93" fmla="*/ 702 h 717"/>
                <a:gd name="T94" fmla="*/ 756 w 1223"/>
                <a:gd name="T95" fmla="*/ 696 h 717"/>
                <a:gd name="T96" fmla="*/ 780 w 1223"/>
                <a:gd name="T97" fmla="*/ 675 h 717"/>
                <a:gd name="T98" fmla="*/ 827 w 1223"/>
                <a:gd name="T99" fmla="*/ 629 h 717"/>
                <a:gd name="T100" fmla="*/ 1199 w 1223"/>
                <a:gd name="T101" fmla="*/ 266 h 717"/>
                <a:gd name="T102" fmla="*/ 1209 w 1223"/>
                <a:gd name="T103" fmla="*/ 244 h 717"/>
                <a:gd name="T104" fmla="*/ 1191 w 1223"/>
                <a:gd name="T105" fmla="*/ 228 h 717"/>
                <a:gd name="T106" fmla="*/ 1163 w 1223"/>
                <a:gd name="T107" fmla="*/ 218 h 717"/>
                <a:gd name="T108" fmla="*/ 1134 w 1223"/>
                <a:gd name="T109" fmla="*/ 209 h 717"/>
                <a:gd name="T110" fmla="*/ 1023 w 1223"/>
                <a:gd name="T111" fmla="*/ 173 h 717"/>
                <a:gd name="T112" fmla="*/ 819 w 1223"/>
                <a:gd name="T113" fmla="*/ 107 h 717"/>
                <a:gd name="T114" fmla="*/ 514 w 1223"/>
                <a:gd name="T115" fmla="*/ 8 h 717"/>
                <a:gd name="T116" fmla="*/ 487 w 1223"/>
                <a:gd name="T117" fmla="*/ 3 h 717"/>
                <a:gd name="T118" fmla="*/ 465 w 1223"/>
                <a:gd name="T119" fmla="*/ 9 h 717"/>
                <a:gd name="T120" fmla="*/ 436 w 1223"/>
                <a:gd name="T121" fmla="*/ 34 h 717"/>
                <a:gd name="T122" fmla="*/ 413 w 1223"/>
                <a:gd name="T123" fmla="*/ 55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3" h="717">
                  <a:moveTo>
                    <a:pt x="413" y="55"/>
                  </a:moveTo>
                  <a:cubicBezTo>
                    <a:pt x="413" y="55"/>
                    <a:pt x="421" y="48"/>
                    <a:pt x="435" y="33"/>
                  </a:cubicBezTo>
                  <a:cubicBezTo>
                    <a:pt x="443" y="26"/>
                    <a:pt x="451" y="16"/>
                    <a:pt x="464" y="7"/>
                  </a:cubicBezTo>
                  <a:cubicBezTo>
                    <a:pt x="470" y="3"/>
                    <a:pt x="478" y="0"/>
                    <a:pt x="487" y="0"/>
                  </a:cubicBezTo>
                  <a:cubicBezTo>
                    <a:pt x="496" y="0"/>
                    <a:pt x="505" y="2"/>
                    <a:pt x="515" y="4"/>
                  </a:cubicBezTo>
                  <a:cubicBezTo>
                    <a:pt x="552" y="15"/>
                    <a:pt x="597" y="29"/>
                    <a:pt x="648" y="45"/>
                  </a:cubicBezTo>
                  <a:cubicBezTo>
                    <a:pt x="700" y="61"/>
                    <a:pt x="758" y="79"/>
                    <a:pt x="821" y="99"/>
                  </a:cubicBezTo>
                  <a:cubicBezTo>
                    <a:pt x="885" y="119"/>
                    <a:pt x="953" y="140"/>
                    <a:pt x="1026" y="163"/>
                  </a:cubicBezTo>
                  <a:cubicBezTo>
                    <a:pt x="1062" y="174"/>
                    <a:pt x="1099" y="186"/>
                    <a:pt x="1137" y="198"/>
                  </a:cubicBezTo>
                  <a:cubicBezTo>
                    <a:pt x="1147" y="201"/>
                    <a:pt x="1157" y="204"/>
                    <a:pt x="1166" y="207"/>
                  </a:cubicBezTo>
                  <a:cubicBezTo>
                    <a:pt x="1176" y="210"/>
                    <a:pt x="1185" y="213"/>
                    <a:pt x="1196" y="217"/>
                  </a:cubicBezTo>
                  <a:cubicBezTo>
                    <a:pt x="1201" y="219"/>
                    <a:pt x="1206" y="222"/>
                    <a:pt x="1210" y="225"/>
                  </a:cubicBezTo>
                  <a:cubicBezTo>
                    <a:pt x="1215" y="229"/>
                    <a:pt x="1220" y="234"/>
                    <a:pt x="1221" y="241"/>
                  </a:cubicBezTo>
                  <a:cubicBezTo>
                    <a:pt x="1223" y="248"/>
                    <a:pt x="1221" y="255"/>
                    <a:pt x="1218" y="260"/>
                  </a:cubicBezTo>
                  <a:cubicBezTo>
                    <a:pt x="1215" y="265"/>
                    <a:pt x="1212" y="270"/>
                    <a:pt x="1208" y="274"/>
                  </a:cubicBezTo>
                  <a:cubicBezTo>
                    <a:pt x="1149" y="333"/>
                    <a:pt x="1088" y="392"/>
                    <a:pt x="1026" y="454"/>
                  </a:cubicBezTo>
                  <a:cubicBezTo>
                    <a:pt x="963" y="515"/>
                    <a:pt x="900" y="577"/>
                    <a:pt x="837" y="639"/>
                  </a:cubicBezTo>
                  <a:cubicBezTo>
                    <a:pt x="790" y="685"/>
                    <a:pt x="790" y="685"/>
                    <a:pt x="790" y="685"/>
                  </a:cubicBezTo>
                  <a:cubicBezTo>
                    <a:pt x="782" y="693"/>
                    <a:pt x="774" y="701"/>
                    <a:pt x="764" y="707"/>
                  </a:cubicBezTo>
                  <a:cubicBezTo>
                    <a:pt x="759" y="711"/>
                    <a:pt x="753" y="714"/>
                    <a:pt x="746" y="715"/>
                  </a:cubicBezTo>
                  <a:cubicBezTo>
                    <a:pt x="740" y="717"/>
                    <a:pt x="733" y="716"/>
                    <a:pt x="727" y="715"/>
                  </a:cubicBezTo>
                  <a:cubicBezTo>
                    <a:pt x="716" y="713"/>
                    <a:pt x="705" y="709"/>
                    <a:pt x="695" y="706"/>
                  </a:cubicBezTo>
                  <a:cubicBezTo>
                    <a:pt x="663" y="696"/>
                    <a:pt x="663" y="696"/>
                    <a:pt x="663" y="696"/>
                  </a:cubicBezTo>
                  <a:cubicBezTo>
                    <a:pt x="642" y="689"/>
                    <a:pt x="622" y="683"/>
                    <a:pt x="601" y="676"/>
                  </a:cubicBezTo>
                  <a:cubicBezTo>
                    <a:pt x="518" y="649"/>
                    <a:pt x="436" y="623"/>
                    <a:pt x="357" y="598"/>
                  </a:cubicBezTo>
                  <a:cubicBezTo>
                    <a:pt x="279" y="572"/>
                    <a:pt x="202" y="547"/>
                    <a:pt x="130" y="524"/>
                  </a:cubicBezTo>
                  <a:cubicBezTo>
                    <a:pt x="94" y="512"/>
                    <a:pt x="59" y="501"/>
                    <a:pt x="24" y="489"/>
                  </a:cubicBezTo>
                  <a:cubicBezTo>
                    <a:pt x="20" y="488"/>
                    <a:pt x="16" y="486"/>
                    <a:pt x="11" y="483"/>
                  </a:cubicBezTo>
                  <a:cubicBezTo>
                    <a:pt x="7" y="480"/>
                    <a:pt x="3" y="477"/>
                    <a:pt x="1" y="470"/>
                  </a:cubicBezTo>
                  <a:cubicBezTo>
                    <a:pt x="0" y="463"/>
                    <a:pt x="2" y="458"/>
                    <a:pt x="5" y="454"/>
                  </a:cubicBezTo>
                  <a:cubicBezTo>
                    <a:pt x="7" y="450"/>
                    <a:pt x="10" y="446"/>
                    <a:pt x="13" y="443"/>
                  </a:cubicBezTo>
                  <a:cubicBezTo>
                    <a:pt x="26" y="430"/>
                    <a:pt x="38" y="419"/>
                    <a:pt x="50" y="407"/>
                  </a:cubicBezTo>
                  <a:cubicBezTo>
                    <a:pt x="98" y="361"/>
                    <a:pt x="141" y="319"/>
                    <a:pt x="180" y="281"/>
                  </a:cubicBezTo>
                  <a:cubicBezTo>
                    <a:pt x="219" y="244"/>
                    <a:pt x="253" y="211"/>
                    <a:pt x="281" y="185"/>
                  </a:cubicBezTo>
                  <a:cubicBezTo>
                    <a:pt x="337" y="131"/>
                    <a:pt x="368" y="100"/>
                    <a:pt x="368" y="100"/>
                  </a:cubicBezTo>
                  <a:cubicBezTo>
                    <a:pt x="368" y="100"/>
                    <a:pt x="337" y="132"/>
                    <a:pt x="283" y="187"/>
                  </a:cubicBezTo>
                  <a:cubicBezTo>
                    <a:pt x="255" y="214"/>
                    <a:pt x="222" y="247"/>
                    <a:pt x="184" y="286"/>
                  </a:cubicBezTo>
                  <a:cubicBezTo>
                    <a:pt x="146" y="324"/>
                    <a:pt x="103" y="367"/>
                    <a:pt x="56" y="414"/>
                  </a:cubicBezTo>
                  <a:cubicBezTo>
                    <a:pt x="45" y="425"/>
                    <a:pt x="32" y="437"/>
                    <a:pt x="20" y="449"/>
                  </a:cubicBezTo>
                  <a:cubicBezTo>
                    <a:pt x="15" y="455"/>
                    <a:pt x="9" y="463"/>
                    <a:pt x="11" y="468"/>
                  </a:cubicBezTo>
                  <a:cubicBezTo>
                    <a:pt x="12" y="472"/>
                    <a:pt x="20" y="477"/>
                    <a:pt x="28" y="480"/>
                  </a:cubicBezTo>
                  <a:cubicBezTo>
                    <a:pt x="61" y="491"/>
                    <a:pt x="97" y="502"/>
                    <a:pt x="133" y="513"/>
                  </a:cubicBezTo>
                  <a:cubicBezTo>
                    <a:pt x="206" y="536"/>
                    <a:pt x="282" y="561"/>
                    <a:pt x="361" y="586"/>
                  </a:cubicBezTo>
                  <a:cubicBezTo>
                    <a:pt x="440" y="611"/>
                    <a:pt x="522" y="637"/>
                    <a:pt x="605" y="664"/>
                  </a:cubicBezTo>
                  <a:cubicBezTo>
                    <a:pt x="626" y="670"/>
                    <a:pt x="646" y="677"/>
                    <a:pt x="667" y="683"/>
                  </a:cubicBezTo>
                  <a:cubicBezTo>
                    <a:pt x="699" y="694"/>
                    <a:pt x="699" y="694"/>
                    <a:pt x="699" y="694"/>
                  </a:cubicBezTo>
                  <a:cubicBezTo>
                    <a:pt x="709" y="697"/>
                    <a:pt x="720" y="700"/>
                    <a:pt x="730" y="702"/>
                  </a:cubicBezTo>
                  <a:cubicBezTo>
                    <a:pt x="740" y="704"/>
                    <a:pt x="748" y="702"/>
                    <a:pt x="756" y="696"/>
                  </a:cubicBezTo>
                  <a:cubicBezTo>
                    <a:pt x="764" y="690"/>
                    <a:pt x="772" y="683"/>
                    <a:pt x="780" y="675"/>
                  </a:cubicBezTo>
                  <a:cubicBezTo>
                    <a:pt x="827" y="629"/>
                    <a:pt x="827" y="629"/>
                    <a:pt x="827" y="629"/>
                  </a:cubicBezTo>
                  <a:cubicBezTo>
                    <a:pt x="954" y="505"/>
                    <a:pt x="1080" y="381"/>
                    <a:pt x="1199" y="266"/>
                  </a:cubicBezTo>
                  <a:cubicBezTo>
                    <a:pt x="1205" y="259"/>
                    <a:pt x="1211" y="250"/>
                    <a:pt x="1209" y="244"/>
                  </a:cubicBezTo>
                  <a:cubicBezTo>
                    <a:pt x="1208" y="237"/>
                    <a:pt x="1199" y="232"/>
                    <a:pt x="1191" y="228"/>
                  </a:cubicBezTo>
                  <a:cubicBezTo>
                    <a:pt x="1182" y="224"/>
                    <a:pt x="1172" y="222"/>
                    <a:pt x="1163" y="218"/>
                  </a:cubicBezTo>
                  <a:cubicBezTo>
                    <a:pt x="1153" y="215"/>
                    <a:pt x="1143" y="212"/>
                    <a:pt x="1134" y="209"/>
                  </a:cubicBezTo>
                  <a:cubicBezTo>
                    <a:pt x="1096" y="197"/>
                    <a:pt x="1059" y="185"/>
                    <a:pt x="1023" y="173"/>
                  </a:cubicBezTo>
                  <a:cubicBezTo>
                    <a:pt x="950" y="150"/>
                    <a:pt x="882" y="128"/>
                    <a:pt x="819" y="107"/>
                  </a:cubicBezTo>
                  <a:cubicBezTo>
                    <a:pt x="692" y="66"/>
                    <a:pt x="587" y="32"/>
                    <a:pt x="514" y="8"/>
                  </a:cubicBezTo>
                  <a:cubicBezTo>
                    <a:pt x="504" y="5"/>
                    <a:pt x="496" y="3"/>
                    <a:pt x="487" y="3"/>
                  </a:cubicBezTo>
                  <a:cubicBezTo>
                    <a:pt x="479" y="3"/>
                    <a:pt x="471" y="5"/>
                    <a:pt x="465" y="9"/>
                  </a:cubicBezTo>
                  <a:cubicBezTo>
                    <a:pt x="452" y="17"/>
                    <a:pt x="444" y="27"/>
                    <a:pt x="436" y="34"/>
                  </a:cubicBezTo>
                  <a:cubicBezTo>
                    <a:pt x="421" y="48"/>
                    <a:pt x="413" y="55"/>
                    <a:pt x="413" y="5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408"/>
            <p:cNvSpPr>
              <a:spLocks/>
            </p:cNvSpPr>
            <p:nvPr/>
          </p:nvSpPr>
          <p:spPr bwMode="auto">
            <a:xfrm>
              <a:off x="6430794" y="2781800"/>
              <a:ext cx="36778" cy="24096"/>
            </a:xfrm>
            <a:custGeom>
              <a:avLst/>
              <a:gdLst>
                <a:gd name="T0" fmla="*/ 17 w 78"/>
                <a:gd name="T1" fmla="*/ 45 h 51"/>
                <a:gd name="T2" fmla="*/ 15 w 78"/>
                <a:gd name="T3" fmla="*/ 45 h 51"/>
                <a:gd name="T4" fmla="*/ 10 w 78"/>
                <a:gd name="T5" fmla="*/ 43 h 51"/>
                <a:gd name="T6" fmla="*/ 3 w 78"/>
                <a:gd name="T7" fmla="*/ 37 h 51"/>
                <a:gd name="T8" fmla="*/ 2 w 78"/>
                <a:gd name="T9" fmla="*/ 24 h 51"/>
                <a:gd name="T10" fmla="*/ 24 w 78"/>
                <a:gd name="T11" fmla="*/ 4 h 51"/>
                <a:gd name="T12" fmla="*/ 40 w 78"/>
                <a:gd name="T13" fmla="*/ 1 h 51"/>
                <a:gd name="T14" fmla="*/ 58 w 78"/>
                <a:gd name="T15" fmla="*/ 3 h 51"/>
                <a:gd name="T16" fmla="*/ 74 w 78"/>
                <a:gd name="T17" fmla="*/ 15 h 51"/>
                <a:gd name="T18" fmla="*/ 73 w 78"/>
                <a:gd name="T19" fmla="*/ 35 h 51"/>
                <a:gd name="T20" fmla="*/ 70 w 78"/>
                <a:gd name="T21" fmla="*/ 39 h 51"/>
                <a:gd name="T22" fmla="*/ 68 w 78"/>
                <a:gd name="T23" fmla="*/ 41 h 51"/>
                <a:gd name="T24" fmla="*/ 67 w 78"/>
                <a:gd name="T25" fmla="*/ 42 h 51"/>
                <a:gd name="T26" fmla="*/ 60 w 78"/>
                <a:gd name="T27" fmla="*/ 46 h 51"/>
                <a:gd name="T28" fmla="*/ 47 w 78"/>
                <a:gd name="T29" fmla="*/ 50 h 51"/>
                <a:gd name="T30" fmla="*/ 27 w 78"/>
                <a:gd name="T31" fmla="*/ 49 h 51"/>
                <a:gd name="T32" fmla="*/ 20 w 78"/>
                <a:gd name="T33" fmla="*/ 46 h 51"/>
                <a:gd name="T34" fmla="*/ 27 w 78"/>
                <a:gd name="T35" fmla="*/ 46 h 51"/>
                <a:gd name="T36" fmla="*/ 45 w 78"/>
                <a:gd name="T37" fmla="*/ 42 h 51"/>
                <a:gd name="T38" fmla="*/ 55 w 78"/>
                <a:gd name="T39" fmla="*/ 37 h 51"/>
                <a:gd name="T40" fmla="*/ 59 w 78"/>
                <a:gd name="T41" fmla="*/ 33 h 51"/>
                <a:gd name="T42" fmla="*/ 60 w 78"/>
                <a:gd name="T43" fmla="*/ 32 h 51"/>
                <a:gd name="T44" fmla="*/ 61 w 78"/>
                <a:gd name="T45" fmla="*/ 31 h 51"/>
                <a:gd name="T46" fmla="*/ 62 w 78"/>
                <a:gd name="T47" fmla="*/ 29 h 51"/>
                <a:gd name="T48" fmla="*/ 62 w 78"/>
                <a:gd name="T49" fmla="*/ 22 h 51"/>
                <a:gd name="T50" fmla="*/ 59 w 78"/>
                <a:gd name="T51" fmla="*/ 19 h 51"/>
                <a:gd name="T52" fmla="*/ 53 w 78"/>
                <a:gd name="T53" fmla="*/ 16 h 51"/>
                <a:gd name="T54" fmla="*/ 41 w 78"/>
                <a:gd name="T55" fmla="*/ 14 h 51"/>
                <a:gd name="T56" fmla="*/ 28 w 78"/>
                <a:gd name="T57" fmla="*/ 16 h 51"/>
                <a:gd name="T58" fmla="*/ 9 w 78"/>
                <a:gd name="T59" fmla="*/ 27 h 51"/>
                <a:gd name="T60" fmla="*/ 11 w 78"/>
                <a:gd name="T61" fmla="*/ 41 h 51"/>
                <a:gd name="T62" fmla="*/ 17 w 78"/>
                <a:gd name="T63" fmla="*/ 4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8" h="51">
                  <a:moveTo>
                    <a:pt x="17" y="45"/>
                  </a:moveTo>
                  <a:cubicBezTo>
                    <a:pt x="17" y="45"/>
                    <a:pt x="16" y="45"/>
                    <a:pt x="15" y="45"/>
                  </a:cubicBezTo>
                  <a:cubicBezTo>
                    <a:pt x="14" y="44"/>
                    <a:pt x="12" y="44"/>
                    <a:pt x="10" y="43"/>
                  </a:cubicBezTo>
                  <a:cubicBezTo>
                    <a:pt x="7" y="42"/>
                    <a:pt x="5" y="40"/>
                    <a:pt x="3" y="37"/>
                  </a:cubicBezTo>
                  <a:cubicBezTo>
                    <a:pt x="1" y="33"/>
                    <a:pt x="0" y="28"/>
                    <a:pt x="2" y="24"/>
                  </a:cubicBezTo>
                  <a:cubicBezTo>
                    <a:pt x="5" y="14"/>
                    <a:pt x="14" y="8"/>
                    <a:pt x="24" y="4"/>
                  </a:cubicBezTo>
                  <a:cubicBezTo>
                    <a:pt x="29" y="2"/>
                    <a:pt x="35" y="1"/>
                    <a:pt x="40" y="1"/>
                  </a:cubicBezTo>
                  <a:cubicBezTo>
                    <a:pt x="46" y="0"/>
                    <a:pt x="52" y="1"/>
                    <a:pt x="58" y="3"/>
                  </a:cubicBezTo>
                  <a:cubicBezTo>
                    <a:pt x="63" y="5"/>
                    <a:pt x="70" y="8"/>
                    <a:pt x="74" y="15"/>
                  </a:cubicBezTo>
                  <a:cubicBezTo>
                    <a:pt x="78" y="21"/>
                    <a:pt x="77" y="30"/>
                    <a:pt x="73" y="35"/>
                  </a:cubicBezTo>
                  <a:cubicBezTo>
                    <a:pt x="72" y="37"/>
                    <a:pt x="71" y="38"/>
                    <a:pt x="70" y="39"/>
                  </a:cubicBezTo>
                  <a:cubicBezTo>
                    <a:pt x="68" y="41"/>
                    <a:pt x="68" y="41"/>
                    <a:pt x="68" y="41"/>
                  </a:cubicBezTo>
                  <a:cubicBezTo>
                    <a:pt x="67" y="42"/>
                    <a:pt x="67" y="42"/>
                    <a:pt x="67" y="42"/>
                  </a:cubicBezTo>
                  <a:cubicBezTo>
                    <a:pt x="65" y="44"/>
                    <a:pt x="62" y="45"/>
                    <a:pt x="60" y="46"/>
                  </a:cubicBezTo>
                  <a:cubicBezTo>
                    <a:pt x="55" y="48"/>
                    <a:pt x="51" y="49"/>
                    <a:pt x="47" y="50"/>
                  </a:cubicBezTo>
                  <a:cubicBezTo>
                    <a:pt x="39" y="51"/>
                    <a:pt x="32" y="50"/>
                    <a:pt x="27" y="49"/>
                  </a:cubicBezTo>
                  <a:cubicBezTo>
                    <a:pt x="23" y="48"/>
                    <a:pt x="20" y="46"/>
                    <a:pt x="20" y="46"/>
                  </a:cubicBezTo>
                  <a:cubicBezTo>
                    <a:pt x="20" y="46"/>
                    <a:pt x="23" y="47"/>
                    <a:pt x="27" y="46"/>
                  </a:cubicBezTo>
                  <a:cubicBezTo>
                    <a:pt x="32" y="46"/>
                    <a:pt x="38" y="45"/>
                    <a:pt x="45" y="42"/>
                  </a:cubicBezTo>
                  <a:cubicBezTo>
                    <a:pt x="48" y="41"/>
                    <a:pt x="52" y="39"/>
                    <a:pt x="55" y="37"/>
                  </a:cubicBezTo>
                  <a:cubicBezTo>
                    <a:pt x="57" y="36"/>
                    <a:pt x="58" y="35"/>
                    <a:pt x="59" y="33"/>
                  </a:cubicBezTo>
                  <a:cubicBezTo>
                    <a:pt x="60" y="32"/>
                    <a:pt x="60" y="32"/>
                    <a:pt x="60" y="32"/>
                  </a:cubicBezTo>
                  <a:cubicBezTo>
                    <a:pt x="60" y="32"/>
                    <a:pt x="61" y="31"/>
                    <a:pt x="61" y="31"/>
                  </a:cubicBezTo>
                  <a:cubicBezTo>
                    <a:pt x="62" y="30"/>
                    <a:pt x="62" y="30"/>
                    <a:pt x="62" y="29"/>
                  </a:cubicBezTo>
                  <a:cubicBezTo>
                    <a:pt x="64" y="26"/>
                    <a:pt x="64" y="24"/>
                    <a:pt x="62" y="22"/>
                  </a:cubicBezTo>
                  <a:cubicBezTo>
                    <a:pt x="61" y="21"/>
                    <a:pt x="60" y="20"/>
                    <a:pt x="59" y="19"/>
                  </a:cubicBezTo>
                  <a:cubicBezTo>
                    <a:pt x="57" y="18"/>
                    <a:pt x="56" y="17"/>
                    <a:pt x="53" y="16"/>
                  </a:cubicBezTo>
                  <a:cubicBezTo>
                    <a:pt x="50" y="15"/>
                    <a:pt x="45" y="14"/>
                    <a:pt x="41" y="14"/>
                  </a:cubicBezTo>
                  <a:cubicBezTo>
                    <a:pt x="36" y="14"/>
                    <a:pt x="32" y="15"/>
                    <a:pt x="28" y="16"/>
                  </a:cubicBezTo>
                  <a:cubicBezTo>
                    <a:pt x="19" y="18"/>
                    <a:pt x="12" y="22"/>
                    <a:pt x="9" y="27"/>
                  </a:cubicBezTo>
                  <a:cubicBezTo>
                    <a:pt x="6" y="32"/>
                    <a:pt x="8" y="38"/>
                    <a:pt x="11" y="41"/>
                  </a:cubicBezTo>
                  <a:cubicBezTo>
                    <a:pt x="14" y="44"/>
                    <a:pt x="17" y="45"/>
                    <a:pt x="17" y="4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409"/>
            <p:cNvSpPr>
              <a:spLocks/>
            </p:cNvSpPr>
            <p:nvPr/>
          </p:nvSpPr>
          <p:spPr bwMode="auto">
            <a:xfrm>
              <a:off x="6309045" y="2694293"/>
              <a:ext cx="294226" cy="263789"/>
            </a:xfrm>
            <a:custGeom>
              <a:avLst/>
              <a:gdLst>
                <a:gd name="T0" fmla="*/ 629 w 630"/>
                <a:gd name="T1" fmla="*/ 0 h 564"/>
                <a:gd name="T2" fmla="*/ 628 w 630"/>
                <a:gd name="T3" fmla="*/ 10 h 564"/>
                <a:gd name="T4" fmla="*/ 613 w 630"/>
                <a:gd name="T5" fmla="*/ 33 h 564"/>
                <a:gd name="T6" fmla="*/ 584 w 630"/>
                <a:gd name="T7" fmla="*/ 65 h 564"/>
                <a:gd name="T8" fmla="*/ 546 w 630"/>
                <a:gd name="T9" fmla="*/ 106 h 564"/>
                <a:gd name="T10" fmla="*/ 451 w 630"/>
                <a:gd name="T11" fmla="*/ 206 h 564"/>
                <a:gd name="T12" fmla="*/ 339 w 630"/>
                <a:gd name="T13" fmla="*/ 319 h 564"/>
                <a:gd name="T14" fmla="*/ 282 w 630"/>
                <a:gd name="T15" fmla="*/ 376 h 564"/>
                <a:gd name="T16" fmla="*/ 226 w 630"/>
                <a:gd name="T17" fmla="*/ 431 h 564"/>
                <a:gd name="T18" fmla="*/ 126 w 630"/>
                <a:gd name="T19" fmla="*/ 527 h 564"/>
                <a:gd name="T20" fmla="*/ 79 w 630"/>
                <a:gd name="T21" fmla="*/ 559 h 564"/>
                <a:gd name="T22" fmla="*/ 35 w 630"/>
                <a:gd name="T23" fmla="*/ 560 h 564"/>
                <a:gd name="T24" fmla="*/ 9 w 630"/>
                <a:gd name="T25" fmla="*/ 551 h 564"/>
                <a:gd name="T26" fmla="*/ 0 w 630"/>
                <a:gd name="T27" fmla="*/ 547 h 564"/>
                <a:gd name="T28" fmla="*/ 9 w 630"/>
                <a:gd name="T29" fmla="*/ 550 h 564"/>
                <a:gd name="T30" fmla="*/ 36 w 630"/>
                <a:gd name="T31" fmla="*/ 556 h 564"/>
                <a:gd name="T32" fmla="*/ 76 w 630"/>
                <a:gd name="T33" fmla="*/ 552 h 564"/>
                <a:gd name="T34" fmla="*/ 118 w 630"/>
                <a:gd name="T35" fmla="*/ 520 h 564"/>
                <a:gd name="T36" fmla="*/ 214 w 630"/>
                <a:gd name="T37" fmla="*/ 419 h 564"/>
                <a:gd name="T38" fmla="*/ 269 w 630"/>
                <a:gd name="T39" fmla="*/ 363 h 564"/>
                <a:gd name="T40" fmla="*/ 326 w 630"/>
                <a:gd name="T41" fmla="*/ 306 h 564"/>
                <a:gd name="T42" fmla="*/ 439 w 630"/>
                <a:gd name="T43" fmla="*/ 194 h 564"/>
                <a:gd name="T44" fmla="*/ 539 w 630"/>
                <a:gd name="T45" fmla="*/ 98 h 564"/>
                <a:gd name="T46" fmla="*/ 579 w 630"/>
                <a:gd name="T47" fmla="*/ 60 h 564"/>
                <a:gd name="T48" fmla="*/ 610 w 630"/>
                <a:gd name="T49" fmla="*/ 31 h 564"/>
                <a:gd name="T50" fmla="*/ 627 w 630"/>
                <a:gd name="T51" fmla="*/ 9 h 564"/>
                <a:gd name="T52" fmla="*/ 629 w 630"/>
                <a:gd name="T53" fmla="*/ 0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30" h="564">
                  <a:moveTo>
                    <a:pt x="629" y="0"/>
                  </a:moveTo>
                  <a:cubicBezTo>
                    <a:pt x="629" y="0"/>
                    <a:pt x="630" y="4"/>
                    <a:pt x="628" y="10"/>
                  </a:cubicBezTo>
                  <a:cubicBezTo>
                    <a:pt x="626" y="16"/>
                    <a:pt x="621" y="24"/>
                    <a:pt x="613" y="33"/>
                  </a:cubicBezTo>
                  <a:cubicBezTo>
                    <a:pt x="605" y="42"/>
                    <a:pt x="595" y="53"/>
                    <a:pt x="584" y="65"/>
                  </a:cubicBezTo>
                  <a:cubicBezTo>
                    <a:pt x="573" y="77"/>
                    <a:pt x="560" y="91"/>
                    <a:pt x="546" y="106"/>
                  </a:cubicBezTo>
                  <a:cubicBezTo>
                    <a:pt x="519" y="135"/>
                    <a:pt x="486" y="169"/>
                    <a:pt x="451" y="206"/>
                  </a:cubicBezTo>
                  <a:cubicBezTo>
                    <a:pt x="415" y="242"/>
                    <a:pt x="377" y="281"/>
                    <a:pt x="339" y="319"/>
                  </a:cubicBezTo>
                  <a:cubicBezTo>
                    <a:pt x="320" y="338"/>
                    <a:pt x="301" y="357"/>
                    <a:pt x="282" y="376"/>
                  </a:cubicBezTo>
                  <a:cubicBezTo>
                    <a:pt x="263" y="395"/>
                    <a:pt x="244" y="413"/>
                    <a:pt x="226" y="431"/>
                  </a:cubicBezTo>
                  <a:cubicBezTo>
                    <a:pt x="190" y="467"/>
                    <a:pt x="156" y="499"/>
                    <a:pt x="126" y="527"/>
                  </a:cubicBezTo>
                  <a:cubicBezTo>
                    <a:pt x="111" y="542"/>
                    <a:pt x="95" y="553"/>
                    <a:pt x="79" y="559"/>
                  </a:cubicBezTo>
                  <a:cubicBezTo>
                    <a:pt x="62" y="564"/>
                    <a:pt x="46" y="563"/>
                    <a:pt x="35" y="560"/>
                  </a:cubicBezTo>
                  <a:cubicBezTo>
                    <a:pt x="23" y="556"/>
                    <a:pt x="15" y="553"/>
                    <a:pt x="9" y="551"/>
                  </a:cubicBezTo>
                  <a:cubicBezTo>
                    <a:pt x="3" y="548"/>
                    <a:pt x="0" y="547"/>
                    <a:pt x="0" y="547"/>
                  </a:cubicBezTo>
                  <a:cubicBezTo>
                    <a:pt x="0" y="547"/>
                    <a:pt x="3" y="548"/>
                    <a:pt x="9" y="550"/>
                  </a:cubicBezTo>
                  <a:cubicBezTo>
                    <a:pt x="15" y="551"/>
                    <a:pt x="24" y="554"/>
                    <a:pt x="36" y="556"/>
                  </a:cubicBezTo>
                  <a:cubicBezTo>
                    <a:pt x="47" y="558"/>
                    <a:pt x="62" y="559"/>
                    <a:pt x="76" y="552"/>
                  </a:cubicBezTo>
                  <a:cubicBezTo>
                    <a:pt x="91" y="546"/>
                    <a:pt x="105" y="534"/>
                    <a:pt x="118" y="520"/>
                  </a:cubicBezTo>
                  <a:cubicBezTo>
                    <a:pt x="146" y="490"/>
                    <a:pt x="179" y="456"/>
                    <a:pt x="214" y="419"/>
                  </a:cubicBezTo>
                  <a:cubicBezTo>
                    <a:pt x="232" y="401"/>
                    <a:pt x="250" y="383"/>
                    <a:pt x="269" y="363"/>
                  </a:cubicBezTo>
                  <a:cubicBezTo>
                    <a:pt x="288" y="345"/>
                    <a:pt x="307" y="325"/>
                    <a:pt x="326" y="306"/>
                  </a:cubicBezTo>
                  <a:cubicBezTo>
                    <a:pt x="364" y="268"/>
                    <a:pt x="402" y="230"/>
                    <a:pt x="439" y="194"/>
                  </a:cubicBezTo>
                  <a:cubicBezTo>
                    <a:pt x="475" y="159"/>
                    <a:pt x="509" y="126"/>
                    <a:pt x="539" y="98"/>
                  </a:cubicBezTo>
                  <a:cubicBezTo>
                    <a:pt x="554" y="84"/>
                    <a:pt x="567" y="71"/>
                    <a:pt x="579" y="60"/>
                  </a:cubicBezTo>
                  <a:cubicBezTo>
                    <a:pt x="591" y="49"/>
                    <a:pt x="602" y="39"/>
                    <a:pt x="610" y="31"/>
                  </a:cubicBezTo>
                  <a:cubicBezTo>
                    <a:pt x="619" y="22"/>
                    <a:pt x="624" y="15"/>
                    <a:pt x="627" y="9"/>
                  </a:cubicBezTo>
                  <a:cubicBezTo>
                    <a:pt x="629" y="4"/>
                    <a:pt x="629" y="0"/>
                    <a:pt x="629"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410"/>
            <p:cNvSpPr>
              <a:spLocks/>
            </p:cNvSpPr>
            <p:nvPr/>
          </p:nvSpPr>
          <p:spPr bwMode="auto">
            <a:xfrm>
              <a:off x="5901947" y="2817311"/>
              <a:ext cx="381733" cy="126822"/>
            </a:xfrm>
            <a:custGeom>
              <a:avLst/>
              <a:gdLst>
                <a:gd name="T0" fmla="*/ 815 w 815"/>
                <a:gd name="T1" fmla="*/ 270 h 270"/>
                <a:gd name="T2" fmla="*/ 779 w 815"/>
                <a:gd name="T3" fmla="*/ 261 h 270"/>
                <a:gd name="T4" fmla="*/ 685 w 815"/>
                <a:gd name="T5" fmla="*/ 235 h 270"/>
                <a:gd name="T6" fmla="*/ 552 w 815"/>
                <a:gd name="T7" fmla="*/ 196 h 270"/>
                <a:gd name="T8" fmla="*/ 478 w 815"/>
                <a:gd name="T9" fmla="*/ 174 h 270"/>
                <a:gd name="T10" fmla="*/ 401 w 815"/>
                <a:gd name="T11" fmla="*/ 150 h 270"/>
                <a:gd name="T12" fmla="*/ 325 w 815"/>
                <a:gd name="T13" fmla="*/ 125 h 270"/>
                <a:gd name="T14" fmla="*/ 251 w 815"/>
                <a:gd name="T15" fmla="*/ 101 h 270"/>
                <a:gd name="T16" fmla="*/ 120 w 815"/>
                <a:gd name="T17" fmla="*/ 56 h 270"/>
                <a:gd name="T18" fmla="*/ 29 w 815"/>
                <a:gd name="T19" fmla="*/ 22 h 270"/>
                <a:gd name="T20" fmla="*/ 4 w 815"/>
                <a:gd name="T21" fmla="*/ 9 h 270"/>
                <a:gd name="T22" fmla="*/ 1 w 815"/>
                <a:gd name="T23" fmla="*/ 0 h 270"/>
                <a:gd name="T24" fmla="*/ 5 w 815"/>
                <a:gd name="T25" fmla="*/ 9 h 270"/>
                <a:gd name="T26" fmla="*/ 30 w 815"/>
                <a:gd name="T27" fmla="*/ 18 h 270"/>
                <a:gd name="T28" fmla="*/ 124 w 815"/>
                <a:gd name="T29" fmla="*/ 44 h 270"/>
                <a:gd name="T30" fmla="*/ 256 w 815"/>
                <a:gd name="T31" fmla="*/ 83 h 270"/>
                <a:gd name="T32" fmla="*/ 331 w 815"/>
                <a:gd name="T33" fmla="*/ 106 h 270"/>
                <a:gd name="T34" fmla="*/ 407 w 815"/>
                <a:gd name="T35" fmla="*/ 130 h 270"/>
                <a:gd name="T36" fmla="*/ 484 w 815"/>
                <a:gd name="T37" fmla="*/ 154 h 270"/>
                <a:gd name="T38" fmla="*/ 558 w 815"/>
                <a:gd name="T39" fmla="*/ 179 h 270"/>
                <a:gd name="T40" fmla="*/ 688 w 815"/>
                <a:gd name="T41" fmla="*/ 224 h 270"/>
                <a:gd name="T42" fmla="*/ 780 w 815"/>
                <a:gd name="T43" fmla="*/ 257 h 270"/>
                <a:gd name="T44" fmla="*/ 815 w 815"/>
                <a:gd name="T45" fmla="*/ 27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15" h="270">
                  <a:moveTo>
                    <a:pt x="815" y="270"/>
                  </a:moveTo>
                  <a:cubicBezTo>
                    <a:pt x="815" y="270"/>
                    <a:pt x="802" y="267"/>
                    <a:pt x="779" y="261"/>
                  </a:cubicBezTo>
                  <a:cubicBezTo>
                    <a:pt x="756" y="255"/>
                    <a:pt x="723" y="246"/>
                    <a:pt x="685" y="235"/>
                  </a:cubicBezTo>
                  <a:cubicBezTo>
                    <a:pt x="646" y="224"/>
                    <a:pt x="601" y="211"/>
                    <a:pt x="552" y="196"/>
                  </a:cubicBezTo>
                  <a:cubicBezTo>
                    <a:pt x="528" y="189"/>
                    <a:pt x="503" y="181"/>
                    <a:pt x="478" y="174"/>
                  </a:cubicBezTo>
                  <a:cubicBezTo>
                    <a:pt x="452" y="166"/>
                    <a:pt x="427" y="158"/>
                    <a:pt x="401" y="150"/>
                  </a:cubicBezTo>
                  <a:cubicBezTo>
                    <a:pt x="375" y="141"/>
                    <a:pt x="350" y="133"/>
                    <a:pt x="325" y="125"/>
                  </a:cubicBezTo>
                  <a:cubicBezTo>
                    <a:pt x="299" y="117"/>
                    <a:pt x="275" y="109"/>
                    <a:pt x="251" y="101"/>
                  </a:cubicBezTo>
                  <a:cubicBezTo>
                    <a:pt x="203" y="85"/>
                    <a:pt x="158" y="69"/>
                    <a:pt x="120" y="56"/>
                  </a:cubicBezTo>
                  <a:cubicBezTo>
                    <a:pt x="82" y="42"/>
                    <a:pt x="51" y="30"/>
                    <a:pt x="29" y="22"/>
                  </a:cubicBezTo>
                  <a:cubicBezTo>
                    <a:pt x="17" y="19"/>
                    <a:pt x="8" y="15"/>
                    <a:pt x="4" y="9"/>
                  </a:cubicBezTo>
                  <a:cubicBezTo>
                    <a:pt x="0" y="4"/>
                    <a:pt x="1" y="0"/>
                    <a:pt x="1" y="0"/>
                  </a:cubicBezTo>
                  <a:cubicBezTo>
                    <a:pt x="1" y="0"/>
                    <a:pt x="0" y="4"/>
                    <a:pt x="5" y="9"/>
                  </a:cubicBezTo>
                  <a:cubicBezTo>
                    <a:pt x="10" y="13"/>
                    <a:pt x="18" y="16"/>
                    <a:pt x="30" y="18"/>
                  </a:cubicBezTo>
                  <a:cubicBezTo>
                    <a:pt x="52" y="25"/>
                    <a:pt x="85" y="33"/>
                    <a:pt x="124" y="44"/>
                  </a:cubicBezTo>
                  <a:cubicBezTo>
                    <a:pt x="163" y="55"/>
                    <a:pt x="208" y="68"/>
                    <a:pt x="256" y="83"/>
                  </a:cubicBezTo>
                  <a:cubicBezTo>
                    <a:pt x="281" y="90"/>
                    <a:pt x="306" y="98"/>
                    <a:pt x="331" y="106"/>
                  </a:cubicBezTo>
                  <a:cubicBezTo>
                    <a:pt x="356" y="114"/>
                    <a:pt x="382" y="122"/>
                    <a:pt x="407" y="130"/>
                  </a:cubicBezTo>
                  <a:cubicBezTo>
                    <a:pt x="433" y="138"/>
                    <a:pt x="459" y="146"/>
                    <a:pt x="484" y="154"/>
                  </a:cubicBezTo>
                  <a:cubicBezTo>
                    <a:pt x="509" y="163"/>
                    <a:pt x="534" y="171"/>
                    <a:pt x="558" y="179"/>
                  </a:cubicBezTo>
                  <a:cubicBezTo>
                    <a:pt x="606" y="195"/>
                    <a:pt x="650" y="210"/>
                    <a:pt x="688" y="224"/>
                  </a:cubicBezTo>
                  <a:cubicBezTo>
                    <a:pt x="726" y="237"/>
                    <a:pt x="758" y="249"/>
                    <a:pt x="780" y="257"/>
                  </a:cubicBezTo>
                  <a:cubicBezTo>
                    <a:pt x="802" y="265"/>
                    <a:pt x="815" y="270"/>
                    <a:pt x="815" y="27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411"/>
            <p:cNvSpPr>
              <a:spLocks/>
            </p:cNvSpPr>
            <p:nvPr/>
          </p:nvSpPr>
          <p:spPr bwMode="auto">
            <a:xfrm>
              <a:off x="6158127" y="2608055"/>
              <a:ext cx="207988" cy="180087"/>
            </a:xfrm>
            <a:custGeom>
              <a:avLst/>
              <a:gdLst>
                <a:gd name="T0" fmla="*/ 437 w 443"/>
                <a:gd name="T1" fmla="*/ 223 h 383"/>
                <a:gd name="T2" fmla="*/ 430 w 443"/>
                <a:gd name="T3" fmla="*/ 216 h 383"/>
                <a:gd name="T4" fmla="*/ 427 w 443"/>
                <a:gd name="T5" fmla="*/ 214 h 383"/>
                <a:gd name="T6" fmla="*/ 424 w 443"/>
                <a:gd name="T7" fmla="*/ 213 h 383"/>
                <a:gd name="T8" fmla="*/ 412 w 443"/>
                <a:gd name="T9" fmla="*/ 209 h 383"/>
                <a:gd name="T10" fmla="*/ 317 w 443"/>
                <a:gd name="T11" fmla="*/ 175 h 383"/>
                <a:gd name="T12" fmla="*/ 129 w 443"/>
                <a:gd name="T13" fmla="*/ 109 h 383"/>
                <a:gd name="T14" fmla="*/ 132 w 443"/>
                <a:gd name="T15" fmla="*/ 96 h 383"/>
                <a:gd name="T16" fmla="*/ 132 w 443"/>
                <a:gd name="T17" fmla="*/ 80 h 383"/>
                <a:gd name="T18" fmla="*/ 125 w 443"/>
                <a:gd name="T19" fmla="*/ 48 h 383"/>
                <a:gd name="T20" fmla="*/ 109 w 443"/>
                <a:gd name="T21" fmla="*/ 20 h 383"/>
                <a:gd name="T22" fmla="*/ 84 w 443"/>
                <a:gd name="T23" fmla="*/ 0 h 383"/>
                <a:gd name="T24" fmla="*/ 122 w 443"/>
                <a:gd name="T25" fmla="*/ 49 h 383"/>
                <a:gd name="T26" fmla="*/ 127 w 443"/>
                <a:gd name="T27" fmla="*/ 80 h 383"/>
                <a:gd name="T28" fmla="*/ 123 w 443"/>
                <a:gd name="T29" fmla="*/ 110 h 383"/>
                <a:gd name="T30" fmla="*/ 122 w 443"/>
                <a:gd name="T31" fmla="*/ 113 h 383"/>
                <a:gd name="T32" fmla="*/ 125 w 443"/>
                <a:gd name="T33" fmla="*/ 114 h 383"/>
                <a:gd name="T34" fmla="*/ 313 w 443"/>
                <a:gd name="T35" fmla="*/ 185 h 383"/>
                <a:gd name="T36" fmla="*/ 408 w 443"/>
                <a:gd name="T37" fmla="*/ 220 h 383"/>
                <a:gd name="T38" fmla="*/ 420 w 443"/>
                <a:gd name="T39" fmla="*/ 224 h 383"/>
                <a:gd name="T40" fmla="*/ 423 w 443"/>
                <a:gd name="T41" fmla="*/ 225 h 383"/>
                <a:gd name="T42" fmla="*/ 425 w 443"/>
                <a:gd name="T43" fmla="*/ 226 h 383"/>
                <a:gd name="T44" fmla="*/ 427 w 443"/>
                <a:gd name="T45" fmla="*/ 228 h 383"/>
                <a:gd name="T46" fmla="*/ 426 w 443"/>
                <a:gd name="T47" fmla="*/ 235 h 383"/>
                <a:gd name="T48" fmla="*/ 419 w 443"/>
                <a:gd name="T49" fmla="*/ 243 h 383"/>
                <a:gd name="T50" fmla="*/ 386 w 443"/>
                <a:gd name="T51" fmla="*/ 281 h 383"/>
                <a:gd name="T52" fmla="*/ 320 w 443"/>
                <a:gd name="T53" fmla="*/ 358 h 383"/>
                <a:gd name="T54" fmla="*/ 312 w 443"/>
                <a:gd name="T55" fmla="*/ 366 h 383"/>
                <a:gd name="T56" fmla="*/ 303 w 443"/>
                <a:gd name="T57" fmla="*/ 371 h 383"/>
                <a:gd name="T58" fmla="*/ 293 w 443"/>
                <a:gd name="T59" fmla="*/ 372 h 383"/>
                <a:gd name="T60" fmla="*/ 282 w 443"/>
                <a:gd name="T61" fmla="*/ 368 h 383"/>
                <a:gd name="T62" fmla="*/ 234 w 443"/>
                <a:gd name="T63" fmla="*/ 351 h 383"/>
                <a:gd name="T64" fmla="*/ 44 w 443"/>
                <a:gd name="T65" fmla="*/ 285 h 383"/>
                <a:gd name="T66" fmla="*/ 42 w 443"/>
                <a:gd name="T67" fmla="*/ 285 h 383"/>
                <a:gd name="T68" fmla="*/ 41 w 443"/>
                <a:gd name="T69" fmla="*/ 286 h 383"/>
                <a:gd name="T70" fmla="*/ 0 w 443"/>
                <a:gd name="T71" fmla="*/ 374 h 383"/>
                <a:gd name="T72" fmla="*/ 44 w 443"/>
                <a:gd name="T73" fmla="*/ 289 h 383"/>
                <a:gd name="T74" fmla="*/ 231 w 443"/>
                <a:gd name="T75" fmla="*/ 360 h 383"/>
                <a:gd name="T76" fmla="*/ 278 w 443"/>
                <a:gd name="T77" fmla="*/ 377 h 383"/>
                <a:gd name="T78" fmla="*/ 290 w 443"/>
                <a:gd name="T79" fmla="*/ 382 h 383"/>
                <a:gd name="T80" fmla="*/ 306 w 443"/>
                <a:gd name="T81" fmla="*/ 381 h 383"/>
                <a:gd name="T82" fmla="*/ 319 w 443"/>
                <a:gd name="T83" fmla="*/ 375 h 383"/>
                <a:gd name="T84" fmla="*/ 328 w 443"/>
                <a:gd name="T85" fmla="*/ 365 h 383"/>
                <a:gd name="T86" fmla="*/ 395 w 443"/>
                <a:gd name="T87" fmla="*/ 289 h 383"/>
                <a:gd name="T88" fmla="*/ 428 w 443"/>
                <a:gd name="T89" fmla="*/ 251 h 383"/>
                <a:gd name="T90" fmla="*/ 437 w 443"/>
                <a:gd name="T91" fmla="*/ 22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43" h="383">
                  <a:moveTo>
                    <a:pt x="437" y="223"/>
                  </a:moveTo>
                  <a:cubicBezTo>
                    <a:pt x="436" y="220"/>
                    <a:pt x="433" y="217"/>
                    <a:pt x="430" y="216"/>
                  </a:cubicBezTo>
                  <a:cubicBezTo>
                    <a:pt x="429" y="215"/>
                    <a:pt x="428" y="214"/>
                    <a:pt x="427" y="214"/>
                  </a:cubicBezTo>
                  <a:cubicBezTo>
                    <a:pt x="424" y="213"/>
                    <a:pt x="424" y="213"/>
                    <a:pt x="424" y="213"/>
                  </a:cubicBezTo>
                  <a:cubicBezTo>
                    <a:pt x="412" y="209"/>
                    <a:pt x="412" y="209"/>
                    <a:pt x="412" y="209"/>
                  </a:cubicBezTo>
                  <a:cubicBezTo>
                    <a:pt x="317" y="175"/>
                    <a:pt x="317" y="175"/>
                    <a:pt x="317" y="175"/>
                  </a:cubicBezTo>
                  <a:cubicBezTo>
                    <a:pt x="255" y="152"/>
                    <a:pt x="192" y="131"/>
                    <a:pt x="129" y="109"/>
                  </a:cubicBezTo>
                  <a:cubicBezTo>
                    <a:pt x="130" y="105"/>
                    <a:pt x="131" y="100"/>
                    <a:pt x="132" y="96"/>
                  </a:cubicBezTo>
                  <a:cubicBezTo>
                    <a:pt x="132" y="91"/>
                    <a:pt x="132" y="85"/>
                    <a:pt x="132" y="80"/>
                  </a:cubicBezTo>
                  <a:cubicBezTo>
                    <a:pt x="132" y="69"/>
                    <a:pt x="129" y="58"/>
                    <a:pt x="125" y="48"/>
                  </a:cubicBezTo>
                  <a:cubicBezTo>
                    <a:pt x="121" y="38"/>
                    <a:pt x="116" y="28"/>
                    <a:pt x="109" y="20"/>
                  </a:cubicBezTo>
                  <a:cubicBezTo>
                    <a:pt x="101" y="12"/>
                    <a:pt x="93" y="5"/>
                    <a:pt x="84" y="0"/>
                  </a:cubicBezTo>
                  <a:cubicBezTo>
                    <a:pt x="101" y="12"/>
                    <a:pt x="116" y="29"/>
                    <a:pt x="122" y="49"/>
                  </a:cubicBezTo>
                  <a:cubicBezTo>
                    <a:pt x="126" y="59"/>
                    <a:pt x="127" y="69"/>
                    <a:pt x="127" y="80"/>
                  </a:cubicBezTo>
                  <a:cubicBezTo>
                    <a:pt x="127" y="90"/>
                    <a:pt x="126" y="101"/>
                    <a:pt x="123" y="110"/>
                  </a:cubicBezTo>
                  <a:cubicBezTo>
                    <a:pt x="122" y="113"/>
                    <a:pt x="122" y="113"/>
                    <a:pt x="122" y="113"/>
                  </a:cubicBezTo>
                  <a:cubicBezTo>
                    <a:pt x="125" y="114"/>
                    <a:pt x="125" y="114"/>
                    <a:pt x="125" y="114"/>
                  </a:cubicBezTo>
                  <a:cubicBezTo>
                    <a:pt x="188" y="138"/>
                    <a:pt x="250" y="162"/>
                    <a:pt x="313" y="185"/>
                  </a:cubicBezTo>
                  <a:cubicBezTo>
                    <a:pt x="408" y="220"/>
                    <a:pt x="408" y="220"/>
                    <a:pt x="408" y="220"/>
                  </a:cubicBezTo>
                  <a:cubicBezTo>
                    <a:pt x="420" y="224"/>
                    <a:pt x="420" y="224"/>
                    <a:pt x="420" y="224"/>
                  </a:cubicBezTo>
                  <a:cubicBezTo>
                    <a:pt x="423" y="225"/>
                    <a:pt x="423" y="225"/>
                    <a:pt x="423" y="225"/>
                  </a:cubicBezTo>
                  <a:cubicBezTo>
                    <a:pt x="424" y="225"/>
                    <a:pt x="425" y="226"/>
                    <a:pt x="425" y="226"/>
                  </a:cubicBezTo>
                  <a:cubicBezTo>
                    <a:pt x="426" y="226"/>
                    <a:pt x="426" y="227"/>
                    <a:pt x="427" y="228"/>
                  </a:cubicBezTo>
                  <a:cubicBezTo>
                    <a:pt x="427" y="229"/>
                    <a:pt x="427" y="232"/>
                    <a:pt x="426" y="235"/>
                  </a:cubicBezTo>
                  <a:cubicBezTo>
                    <a:pt x="425" y="237"/>
                    <a:pt x="422" y="240"/>
                    <a:pt x="419" y="243"/>
                  </a:cubicBezTo>
                  <a:cubicBezTo>
                    <a:pt x="386" y="281"/>
                    <a:pt x="386" y="281"/>
                    <a:pt x="386" y="281"/>
                  </a:cubicBezTo>
                  <a:cubicBezTo>
                    <a:pt x="320" y="358"/>
                    <a:pt x="320" y="358"/>
                    <a:pt x="320" y="358"/>
                  </a:cubicBezTo>
                  <a:cubicBezTo>
                    <a:pt x="317" y="361"/>
                    <a:pt x="315" y="364"/>
                    <a:pt x="312" y="366"/>
                  </a:cubicBezTo>
                  <a:cubicBezTo>
                    <a:pt x="309" y="368"/>
                    <a:pt x="306" y="370"/>
                    <a:pt x="303" y="371"/>
                  </a:cubicBezTo>
                  <a:cubicBezTo>
                    <a:pt x="299" y="372"/>
                    <a:pt x="296" y="372"/>
                    <a:pt x="293" y="372"/>
                  </a:cubicBezTo>
                  <a:cubicBezTo>
                    <a:pt x="290" y="371"/>
                    <a:pt x="286" y="369"/>
                    <a:pt x="282" y="368"/>
                  </a:cubicBezTo>
                  <a:cubicBezTo>
                    <a:pt x="234" y="351"/>
                    <a:pt x="234" y="351"/>
                    <a:pt x="234" y="351"/>
                  </a:cubicBezTo>
                  <a:cubicBezTo>
                    <a:pt x="171" y="329"/>
                    <a:pt x="107" y="306"/>
                    <a:pt x="44" y="285"/>
                  </a:cubicBezTo>
                  <a:cubicBezTo>
                    <a:pt x="42" y="285"/>
                    <a:pt x="42" y="285"/>
                    <a:pt x="42" y="285"/>
                  </a:cubicBezTo>
                  <a:cubicBezTo>
                    <a:pt x="41" y="286"/>
                    <a:pt x="41" y="286"/>
                    <a:pt x="41" y="286"/>
                  </a:cubicBezTo>
                  <a:cubicBezTo>
                    <a:pt x="0" y="374"/>
                    <a:pt x="0" y="374"/>
                    <a:pt x="0" y="374"/>
                  </a:cubicBezTo>
                  <a:cubicBezTo>
                    <a:pt x="44" y="289"/>
                    <a:pt x="44" y="289"/>
                    <a:pt x="44" y="289"/>
                  </a:cubicBezTo>
                  <a:cubicBezTo>
                    <a:pt x="106" y="313"/>
                    <a:pt x="169" y="336"/>
                    <a:pt x="231" y="360"/>
                  </a:cubicBezTo>
                  <a:cubicBezTo>
                    <a:pt x="278" y="377"/>
                    <a:pt x="278" y="377"/>
                    <a:pt x="278" y="377"/>
                  </a:cubicBezTo>
                  <a:cubicBezTo>
                    <a:pt x="282" y="379"/>
                    <a:pt x="286" y="380"/>
                    <a:pt x="290" y="382"/>
                  </a:cubicBezTo>
                  <a:cubicBezTo>
                    <a:pt x="296" y="383"/>
                    <a:pt x="301" y="382"/>
                    <a:pt x="306" y="381"/>
                  </a:cubicBezTo>
                  <a:cubicBezTo>
                    <a:pt x="311" y="380"/>
                    <a:pt x="315" y="377"/>
                    <a:pt x="319" y="375"/>
                  </a:cubicBezTo>
                  <a:cubicBezTo>
                    <a:pt x="323" y="372"/>
                    <a:pt x="326" y="368"/>
                    <a:pt x="328" y="365"/>
                  </a:cubicBezTo>
                  <a:cubicBezTo>
                    <a:pt x="395" y="289"/>
                    <a:pt x="395" y="289"/>
                    <a:pt x="395" y="289"/>
                  </a:cubicBezTo>
                  <a:cubicBezTo>
                    <a:pt x="428" y="251"/>
                    <a:pt x="428" y="251"/>
                    <a:pt x="428" y="251"/>
                  </a:cubicBezTo>
                  <a:cubicBezTo>
                    <a:pt x="432" y="246"/>
                    <a:pt x="443" y="236"/>
                    <a:pt x="437" y="22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412"/>
            <p:cNvSpPr>
              <a:spLocks/>
            </p:cNvSpPr>
            <p:nvPr/>
          </p:nvSpPr>
          <p:spPr bwMode="auto">
            <a:xfrm>
              <a:off x="6126422" y="2781800"/>
              <a:ext cx="45656" cy="41851"/>
            </a:xfrm>
            <a:custGeom>
              <a:avLst/>
              <a:gdLst>
                <a:gd name="T0" fmla="*/ 15 w 97"/>
                <a:gd name="T1" fmla="*/ 84 h 89"/>
                <a:gd name="T2" fmla="*/ 13 w 97"/>
                <a:gd name="T3" fmla="*/ 83 h 89"/>
                <a:gd name="T4" fmla="*/ 6 w 97"/>
                <a:gd name="T5" fmla="*/ 77 h 89"/>
                <a:gd name="T6" fmla="*/ 1 w 97"/>
                <a:gd name="T7" fmla="*/ 65 h 89"/>
                <a:gd name="T8" fmla="*/ 2 w 97"/>
                <a:gd name="T9" fmla="*/ 48 h 89"/>
                <a:gd name="T10" fmla="*/ 26 w 97"/>
                <a:gd name="T11" fmla="*/ 13 h 89"/>
                <a:gd name="T12" fmla="*/ 48 w 97"/>
                <a:gd name="T13" fmla="*/ 3 h 89"/>
                <a:gd name="T14" fmla="*/ 75 w 97"/>
                <a:gd name="T15" fmla="*/ 3 h 89"/>
                <a:gd name="T16" fmla="*/ 94 w 97"/>
                <a:gd name="T17" fmla="*/ 23 h 89"/>
                <a:gd name="T18" fmla="*/ 93 w 97"/>
                <a:gd name="T19" fmla="*/ 49 h 89"/>
                <a:gd name="T20" fmla="*/ 81 w 97"/>
                <a:gd name="T21" fmla="*/ 68 h 89"/>
                <a:gd name="T22" fmla="*/ 65 w 97"/>
                <a:gd name="T23" fmla="*/ 81 h 89"/>
                <a:gd name="T24" fmla="*/ 37 w 97"/>
                <a:gd name="T25" fmla="*/ 89 h 89"/>
                <a:gd name="T26" fmla="*/ 29 w 97"/>
                <a:gd name="T27" fmla="*/ 89 h 89"/>
                <a:gd name="T28" fmla="*/ 26 w 97"/>
                <a:gd name="T29" fmla="*/ 88 h 89"/>
                <a:gd name="T30" fmla="*/ 37 w 97"/>
                <a:gd name="T31" fmla="*/ 87 h 89"/>
                <a:gd name="T32" fmla="*/ 61 w 97"/>
                <a:gd name="T33" fmla="*/ 75 h 89"/>
                <a:gd name="T34" fmla="*/ 83 w 97"/>
                <a:gd name="T35" fmla="*/ 45 h 89"/>
                <a:gd name="T36" fmla="*/ 85 w 97"/>
                <a:gd name="T37" fmla="*/ 36 h 89"/>
                <a:gd name="T38" fmla="*/ 84 w 97"/>
                <a:gd name="T39" fmla="*/ 31 h 89"/>
                <a:gd name="T40" fmla="*/ 83 w 97"/>
                <a:gd name="T41" fmla="*/ 27 h 89"/>
                <a:gd name="T42" fmla="*/ 71 w 97"/>
                <a:gd name="T43" fmla="*/ 14 h 89"/>
                <a:gd name="T44" fmla="*/ 51 w 97"/>
                <a:gd name="T45" fmla="*/ 14 h 89"/>
                <a:gd name="T46" fmla="*/ 32 w 97"/>
                <a:gd name="T47" fmla="*/ 22 h 89"/>
                <a:gd name="T48" fmla="*/ 8 w 97"/>
                <a:gd name="T49" fmla="*/ 50 h 89"/>
                <a:gd name="T50" fmla="*/ 5 w 97"/>
                <a:gd name="T51" fmla="*/ 65 h 89"/>
                <a:gd name="T52" fmla="*/ 8 w 97"/>
                <a:gd name="T53" fmla="*/ 76 h 89"/>
                <a:gd name="T54" fmla="*/ 15 w 97"/>
                <a:gd name="T55" fmla="*/ 8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7" h="89">
                  <a:moveTo>
                    <a:pt x="15" y="84"/>
                  </a:moveTo>
                  <a:cubicBezTo>
                    <a:pt x="15" y="84"/>
                    <a:pt x="14" y="84"/>
                    <a:pt x="13" y="83"/>
                  </a:cubicBezTo>
                  <a:cubicBezTo>
                    <a:pt x="11" y="82"/>
                    <a:pt x="9" y="80"/>
                    <a:pt x="6" y="77"/>
                  </a:cubicBezTo>
                  <a:cubicBezTo>
                    <a:pt x="4" y="74"/>
                    <a:pt x="2" y="71"/>
                    <a:pt x="1" y="65"/>
                  </a:cubicBezTo>
                  <a:cubicBezTo>
                    <a:pt x="0" y="61"/>
                    <a:pt x="0" y="54"/>
                    <a:pt x="2" y="48"/>
                  </a:cubicBezTo>
                  <a:cubicBezTo>
                    <a:pt x="5" y="36"/>
                    <a:pt x="13" y="23"/>
                    <a:pt x="26" y="13"/>
                  </a:cubicBezTo>
                  <a:cubicBezTo>
                    <a:pt x="32" y="9"/>
                    <a:pt x="39" y="5"/>
                    <a:pt x="48" y="3"/>
                  </a:cubicBezTo>
                  <a:cubicBezTo>
                    <a:pt x="56" y="0"/>
                    <a:pt x="66" y="0"/>
                    <a:pt x="75" y="3"/>
                  </a:cubicBezTo>
                  <a:cubicBezTo>
                    <a:pt x="84" y="6"/>
                    <a:pt x="91" y="14"/>
                    <a:pt x="94" y="23"/>
                  </a:cubicBezTo>
                  <a:cubicBezTo>
                    <a:pt x="97" y="32"/>
                    <a:pt x="96" y="41"/>
                    <a:pt x="93" y="49"/>
                  </a:cubicBezTo>
                  <a:cubicBezTo>
                    <a:pt x="90" y="56"/>
                    <a:pt x="86" y="63"/>
                    <a:pt x="81" y="68"/>
                  </a:cubicBezTo>
                  <a:cubicBezTo>
                    <a:pt x="76" y="74"/>
                    <a:pt x="71" y="78"/>
                    <a:pt x="65" y="81"/>
                  </a:cubicBezTo>
                  <a:cubicBezTo>
                    <a:pt x="55" y="87"/>
                    <a:pt x="44" y="89"/>
                    <a:pt x="37" y="89"/>
                  </a:cubicBezTo>
                  <a:cubicBezTo>
                    <a:pt x="34" y="89"/>
                    <a:pt x="31" y="89"/>
                    <a:pt x="29" y="89"/>
                  </a:cubicBezTo>
                  <a:cubicBezTo>
                    <a:pt x="27" y="88"/>
                    <a:pt x="26" y="88"/>
                    <a:pt x="26" y="88"/>
                  </a:cubicBezTo>
                  <a:cubicBezTo>
                    <a:pt x="26" y="88"/>
                    <a:pt x="30" y="88"/>
                    <a:pt x="37" y="87"/>
                  </a:cubicBezTo>
                  <a:cubicBezTo>
                    <a:pt x="43" y="86"/>
                    <a:pt x="53" y="82"/>
                    <a:pt x="61" y="75"/>
                  </a:cubicBezTo>
                  <a:cubicBezTo>
                    <a:pt x="70" y="68"/>
                    <a:pt x="79" y="58"/>
                    <a:pt x="83" y="45"/>
                  </a:cubicBezTo>
                  <a:cubicBezTo>
                    <a:pt x="84" y="42"/>
                    <a:pt x="84" y="39"/>
                    <a:pt x="85" y="36"/>
                  </a:cubicBezTo>
                  <a:cubicBezTo>
                    <a:pt x="85" y="34"/>
                    <a:pt x="85" y="33"/>
                    <a:pt x="84" y="31"/>
                  </a:cubicBezTo>
                  <a:cubicBezTo>
                    <a:pt x="84" y="30"/>
                    <a:pt x="84" y="28"/>
                    <a:pt x="83" y="27"/>
                  </a:cubicBezTo>
                  <a:cubicBezTo>
                    <a:pt x="81" y="21"/>
                    <a:pt x="77" y="16"/>
                    <a:pt x="71" y="14"/>
                  </a:cubicBezTo>
                  <a:cubicBezTo>
                    <a:pt x="65" y="12"/>
                    <a:pt x="58" y="12"/>
                    <a:pt x="51" y="14"/>
                  </a:cubicBezTo>
                  <a:cubicBezTo>
                    <a:pt x="44" y="15"/>
                    <a:pt x="37" y="18"/>
                    <a:pt x="32" y="22"/>
                  </a:cubicBezTo>
                  <a:cubicBezTo>
                    <a:pt x="20" y="29"/>
                    <a:pt x="12" y="40"/>
                    <a:pt x="8" y="50"/>
                  </a:cubicBezTo>
                  <a:cubicBezTo>
                    <a:pt x="6" y="56"/>
                    <a:pt x="5" y="60"/>
                    <a:pt x="5" y="65"/>
                  </a:cubicBezTo>
                  <a:cubicBezTo>
                    <a:pt x="6" y="69"/>
                    <a:pt x="7" y="73"/>
                    <a:pt x="8" y="76"/>
                  </a:cubicBezTo>
                  <a:cubicBezTo>
                    <a:pt x="12" y="82"/>
                    <a:pt x="15" y="84"/>
                    <a:pt x="15" y="8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413"/>
            <p:cNvSpPr>
              <a:spLocks/>
            </p:cNvSpPr>
            <p:nvPr/>
          </p:nvSpPr>
          <p:spPr bwMode="auto">
            <a:xfrm>
              <a:off x="6213929" y="2813506"/>
              <a:ext cx="45656" cy="41851"/>
            </a:xfrm>
            <a:custGeom>
              <a:avLst/>
              <a:gdLst>
                <a:gd name="T0" fmla="*/ 16 w 98"/>
                <a:gd name="T1" fmla="*/ 85 h 90"/>
                <a:gd name="T2" fmla="*/ 13 w 98"/>
                <a:gd name="T3" fmla="*/ 83 h 90"/>
                <a:gd name="T4" fmla="*/ 7 w 98"/>
                <a:gd name="T5" fmla="*/ 78 h 90"/>
                <a:gd name="T6" fmla="*/ 1 w 98"/>
                <a:gd name="T7" fmla="*/ 66 h 90"/>
                <a:gd name="T8" fmla="*/ 2 w 98"/>
                <a:gd name="T9" fmla="*/ 49 h 90"/>
                <a:gd name="T10" fmla="*/ 26 w 98"/>
                <a:gd name="T11" fmla="*/ 14 h 90"/>
                <a:gd name="T12" fmla="*/ 48 w 98"/>
                <a:gd name="T13" fmla="*/ 3 h 90"/>
                <a:gd name="T14" fmla="*/ 75 w 98"/>
                <a:gd name="T15" fmla="*/ 3 h 90"/>
                <a:gd name="T16" fmla="*/ 95 w 98"/>
                <a:gd name="T17" fmla="*/ 23 h 90"/>
                <a:gd name="T18" fmla="*/ 93 w 98"/>
                <a:gd name="T19" fmla="*/ 49 h 90"/>
                <a:gd name="T20" fmla="*/ 81 w 98"/>
                <a:gd name="T21" fmla="*/ 69 h 90"/>
                <a:gd name="T22" fmla="*/ 66 w 98"/>
                <a:gd name="T23" fmla="*/ 81 h 90"/>
                <a:gd name="T24" fmla="*/ 38 w 98"/>
                <a:gd name="T25" fmla="*/ 90 h 90"/>
                <a:gd name="T26" fmla="*/ 29 w 98"/>
                <a:gd name="T27" fmla="*/ 89 h 90"/>
                <a:gd name="T28" fmla="*/ 27 w 98"/>
                <a:gd name="T29" fmla="*/ 88 h 90"/>
                <a:gd name="T30" fmla="*/ 37 w 98"/>
                <a:gd name="T31" fmla="*/ 87 h 90"/>
                <a:gd name="T32" fmla="*/ 62 w 98"/>
                <a:gd name="T33" fmla="*/ 76 h 90"/>
                <a:gd name="T34" fmla="*/ 83 w 98"/>
                <a:gd name="T35" fmla="*/ 46 h 90"/>
                <a:gd name="T36" fmla="*/ 85 w 98"/>
                <a:gd name="T37" fmla="*/ 36 h 90"/>
                <a:gd name="T38" fmla="*/ 85 w 98"/>
                <a:gd name="T39" fmla="*/ 31 h 90"/>
                <a:gd name="T40" fmla="*/ 84 w 98"/>
                <a:gd name="T41" fmla="*/ 27 h 90"/>
                <a:gd name="T42" fmla="*/ 71 w 98"/>
                <a:gd name="T43" fmla="*/ 15 h 90"/>
                <a:gd name="T44" fmla="*/ 51 w 98"/>
                <a:gd name="T45" fmla="*/ 14 h 90"/>
                <a:gd name="T46" fmla="*/ 32 w 98"/>
                <a:gd name="T47" fmla="*/ 23 h 90"/>
                <a:gd name="T48" fmla="*/ 9 w 98"/>
                <a:gd name="T49" fmla="*/ 51 h 90"/>
                <a:gd name="T50" fmla="*/ 6 w 98"/>
                <a:gd name="T51" fmla="*/ 65 h 90"/>
                <a:gd name="T52" fmla="*/ 9 w 98"/>
                <a:gd name="T53" fmla="*/ 77 h 90"/>
                <a:gd name="T54" fmla="*/ 16 w 98"/>
                <a:gd name="T55" fmla="*/ 8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8" h="90">
                  <a:moveTo>
                    <a:pt x="16" y="85"/>
                  </a:moveTo>
                  <a:cubicBezTo>
                    <a:pt x="16" y="85"/>
                    <a:pt x="15" y="84"/>
                    <a:pt x="13" y="83"/>
                  </a:cubicBezTo>
                  <a:cubicBezTo>
                    <a:pt x="12" y="82"/>
                    <a:pt x="9" y="81"/>
                    <a:pt x="7" y="78"/>
                  </a:cubicBezTo>
                  <a:cubicBezTo>
                    <a:pt x="5" y="75"/>
                    <a:pt x="2" y="71"/>
                    <a:pt x="1" y="66"/>
                  </a:cubicBezTo>
                  <a:cubicBezTo>
                    <a:pt x="0" y="61"/>
                    <a:pt x="0" y="55"/>
                    <a:pt x="2" y="49"/>
                  </a:cubicBezTo>
                  <a:cubicBezTo>
                    <a:pt x="5" y="36"/>
                    <a:pt x="13" y="23"/>
                    <a:pt x="26" y="14"/>
                  </a:cubicBezTo>
                  <a:cubicBezTo>
                    <a:pt x="33" y="9"/>
                    <a:pt x="40" y="5"/>
                    <a:pt x="48" y="3"/>
                  </a:cubicBezTo>
                  <a:cubicBezTo>
                    <a:pt x="57" y="1"/>
                    <a:pt x="66" y="0"/>
                    <a:pt x="75" y="3"/>
                  </a:cubicBezTo>
                  <a:cubicBezTo>
                    <a:pt x="84" y="7"/>
                    <a:pt x="92" y="14"/>
                    <a:pt x="95" y="23"/>
                  </a:cubicBezTo>
                  <a:cubicBezTo>
                    <a:pt x="98" y="33"/>
                    <a:pt x="96" y="41"/>
                    <a:pt x="93" y="49"/>
                  </a:cubicBezTo>
                  <a:cubicBezTo>
                    <a:pt x="91" y="57"/>
                    <a:pt x="86" y="63"/>
                    <a:pt x="81" y="69"/>
                  </a:cubicBezTo>
                  <a:cubicBezTo>
                    <a:pt x="77" y="74"/>
                    <a:pt x="71" y="78"/>
                    <a:pt x="66" y="81"/>
                  </a:cubicBezTo>
                  <a:cubicBezTo>
                    <a:pt x="55" y="88"/>
                    <a:pt x="45" y="90"/>
                    <a:pt x="38" y="90"/>
                  </a:cubicBezTo>
                  <a:cubicBezTo>
                    <a:pt x="34" y="90"/>
                    <a:pt x="31" y="89"/>
                    <a:pt x="29" y="89"/>
                  </a:cubicBezTo>
                  <a:cubicBezTo>
                    <a:pt x="28" y="89"/>
                    <a:pt x="27" y="88"/>
                    <a:pt x="27" y="88"/>
                  </a:cubicBezTo>
                  <a:cubicBezTo>
                    <a:pt x="27" y="88"/>
                    <a:pt x="31" y="89"/>
                    <a:pt x="37" y="87"/>
                  </a:cubicBezTo>
                  <a:cubicBezTo>
                    <a:pt x="44" y="86"/>
                    <a:pt x="53" y="83"/>
                    <a:pt x="62" y="76"/>
                  </a:cubicBezTo>
                  <a:cubicBezTo>
                    <a:pt x="71" y="69"/>
                    <a:pt x="80" y="59"/>
                    <a:pt x="83" y="46"/>
                  </a:cubicBezTo>
                  <a:cubicBezTo>
                    <a:pt x="84" y="43"/>
                    <a:pt x="85" y="39"/>
                    <a:pt x="85" y="36"/>
                  </a:cubicBezTo>
                  <a:cubicBezTo>
                    <a:pt x="85" y="35"/>
                    <a:pt x="85" y="34"/>
                    <a:pt x="85" y="31"/>
                  </a:cubicBezTo>
                  <a:cubicBezTo>
                    <a:pt x="85" y="30"/>
                    <a:pt x="84" y="28"/>
                    <a:pt x="84" y="27"/>
                  </a:cubicBezTo>
                  <a:cubicBezTo>
                    <a:pt x="82" y="21"/>
                    <a:pt x="77" y="17"/>
                    <a:pt x="71" y="15"/>
                  </a:cubicBezTo>
                  <a:cubicBezTo>
                    <a:pt x="65" y="13"/>
                    <a:pt x="58" y="13"/>
                    <a:pt x="51" y="14"/>
                  </a:cubicBezTo>
                  <a:cubicBezTo>
                    <a:pt x="45" y="16"/>
                    <a:pt x="38" y="19"/>
                    <a:pt x="32" y="23"/>
                  </a:cubicBezTo>
                  <a:cubicBezTo>
                    <a:pt x="21" y="30"/>
                    <a:pt x="13" y="41"/>
                    <a:pt x="9" y="51"/>
                  </a:cubicBezTo>
                  <a:cubicBezTo>
                    <a:pt x="7" y="56"/>
                    <a:pt x="6" y="61"/>
                    <a:pt x="6" y="65"/>
                  </a:cubicBezTo>
                  <a:cubicBezTo>
                    <a:pt x="6" y="70"/>
                    <a:pt x="7" y="74"/>
                    <a:pt x="9" y="77"/>
                  </a:cubicBezTo>
                  <a:cubicBezTo>
                    <a:pt x="12" y="82"/>
                    <a:pt x="16" y="85"/>
                    <a:pt x="16" y="8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414"/>
            <p:cNvSpPr>
              <a:spLocks/>
            </p:cNvSpPr>
            <p:nvPr/>
          </p:nvSpPr>
          <p:spPr bwMode="auto">
            <a:xfrm>
              <a:off x="6253243" y="2832529"/>
              <a:ext cx="13950" cy="12682"/>
            </a:xfrm>
            <a:custGeom>
              <a:avLst/>
              <a:gdLst>
                <a:gd name="T0" fmla="*/ 14 w 30"/>
                <a:gd name="T1" fmla="*/ 0 h 27"/>
                <a:gd name="T2" fmla="*/ 22 w 30"/>
                <a:gd name="T3" fmla="*/ 2 h 27"/>
                <a:gd name="T4" fmla="*/ 27 w 30"/>
                <a:gd name="T5" fmla="*/ 3 h 27"/>
                <a:gd name="T6" fmla="*/ 30 w 30"/>
                <a:gd name="T7" fmla="*/ 8 h 27"/>
                <a:gd name="T8" fmla="*/ 29 w 30"/>
                <a:gd name="T9" fmla="*/ 14 h 27"/>
                <a:gd name="T10" fmla="*/ 27 w 30"/>
                <a:gd name="T11" fmla="*/ 20 h 27"/>
                <a:gd name="T12" fmla="*/ 17 w 30"/>
                <a:gd name="T13" fmla="*/ 26 h 27"/>
                <a:gd name="T14" fmla="*/ 8 w 30"/>
                <a:gd name="T15" fmla="*/ 25 h 27"/>
                <a:gd name="T16" fmla="*/ 0 w 30"/>
                <a:gd name="T17" fmla="*/ 20 h 27"/>
                <a:gd name="T18" fmla="*/ 9 w 30"/>
                <a:gd name="T19" fmla="*/ 21 h 27"/>
                <a:gd name="T20" fmla="*/ 15 w 30"/>
                <a:gd name="T21" fmla="*/ 21 h 27"/>
                <a:gd name="T22" fmla="*/ 22 w 30"/>
                <a:gd name="T23" fmla="*/ 16 h 27"/>
                <a:gd name="T24" fmla="*/ 24 w 30"/>
                <a:gd name="T25" fmla="*/ 13 h 27"/>
                <a:gd name="T26" fmla="*/ 24 w 30"/>
                <a:gd name="T27" fmla="*/ 9 h 27"/>
                <a:gd name="T28" fmla="*/ 21 w 30"/>
                <a:gd name="T29" fmla="*/ 5 h 27"/>
                <a:gd name="T30" fmla="*/ 14 w 30"/>
                <a:gd name="T3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27">
                  <a:moveTo>
                    <a:pt x="14" y="0"/>
                  </a:moveTo>
                  <a:cubicBezTo>
                    <a:pt x="14" y="0"/>
                    <a:pt x="17" y="1"/>
                    <a:pt x="22" y="2"/>
                  </a:cubicBezTo>
                  <a:cubicBezTo>
                    <a:pt x="23" y="2"/>
                    <a:pt x="25" y="2"/>
                    <a:pt x="27" y="3"/>
                  </a:cubicBezTo>
                  <a:cubicBezTo>
                    <a:pt x="28" y="5"/>
                    <a:pt x="29" y="6"/>
                    <a:pt x="30" y="8"/>
                  </a:cubicBezTo>
                  <a:cubicBezTo>
                    <a:pt x="30" y="10"/>
                    <a:pt x="30" y="13"/>
                    <a:pt x="29" y="14"/>
                  </a:cubicBezTo>
                  <a:cubicBezTo>
                    <a:pt x="29" y="16"/>
                    <a:pt x="27" y="18"/>
                    <a:pt x="27" y="20"/>
                  </a:cubicBezTo>
                  <a:cubicBezTo>
                    <a:pt x="24" y="23"/>
                    <a:pt x="21" y="25"/>
                    <a:pt x="17" y="26"/>
                  </a:cubicBezTo>
                  <a:cubicBezTo>
                    <a:pt x="14" y="27"/>
                    <a:pt x="10" y="26"/>
                    <a:pt x="8" y="25"/>
                  </a:cubicBezTo>
                  <a:cubicBezTo>
                    <a:pt x="3" y="22"/>
                    <a:pt x="0" y="20"/>
                    <a:pt x="0" y="20"/>
                  </a:cubicBezTo>
                  <a:cubicBezTo>
                    <a:pt x="0" y="20"/>
                    <a:pt x="4" y="20"/>
                    <a:pt x="9" y="21"/>
                  </a:cubicBezTo>
                  <a:cubicBezTo>
                    <a:pt x="11" y="22"/>
                    <a:pt x="13" y="22"/>
                    <a:pt x="15" y="21"/>
                  </a:cubicBezTo>
                  <a:cubicBezTo>
                    <a:pt x="18" y="20"/>
                    <a:pt x="20" y="18"/>
                    <a:pt x="22" y="16"/>
                  </a:cubicBezTo>
                  <a:cubicBezTo>
                    <a:pt x="23" y="15"/>
                    <a:pt x="23" y="14"/>
                    <a:pt x="24" y="13"/>
                  </a:cubicBezTo>
                  <a:cubicBezTo>
                    <a:pt x="24" y="11"/>
                    <a:pt x="24" y="10"/>
                    <a:pt x="24" y="9"/>
                  </a:cubicBezTo>
                  <a:cubicBezTo>
                    <a:pt x="24" y="7"/>
                    <a:pt x="24" y="6"/>
                    <a:pt x="21" y="5"/>
                  </a:cubicBezTo>
                  <a:cubicBezTo>
                    <a:pt x="17" y="2"/>
                    <a:pt x="14" y="0"/>
                    <a:pt x="14"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415"/>
            <p:cNvSpPr>
              <a:spLocks/>
            </p:cNvSpPr>
            <p:nvPr/>
          </p:nvSpPr>
          <p:spPr bwMode="auto">
            <a:xfrm>
              <a:off x="6210124" y="2667661"/>
              <a:ext cx="86239" cy="110335"/>
            </a:xfrm>
            <a:custGeom>
              <a:avLst/>
              <a:gdLst>
                <a:gd name="T0" fmla="*/ 182 w 182"/>
                <a:gd name="T1" fmla="*/ 235 h 235"/>
                <a:gd name="T2" fmla="*/ 170 w 182"/>
                <a:gd name="T3" fmla="*/ 229 h 235"/>
                <a:gd name="T4" fmla="*/ 156 w 182"/>
                <a:gd name="T5" fmla="*/ 222 h 235"/>
                <a:gd name="T6" fmla="*/ 138 w 182"/>
                <a:gd name="T7" fmla="*/ 213 h 235"/>
                <a:gd name="T8" fmla="*/ 117 w 182"/>
                <a:gd name="T9" fmla="*/ 200 h 235"/>
                <a:gd name="T10" fmla="*/ 95 w 182"/>
                <a:gd name="T11" fmla="*/ 185 h 235"/>
                <a:gd name="T12" fmla="*/ 72 w 182"/>
                <a:gd name="T13" fmla="*/ 167 h 235"/>
                <a:gd name="T14" fmla="*/ 51 w 182"/>
                <a:gd name="T15" fmla="*/ 146 h 235"/>
                <a:gd name="T16" fmla="*/ 40 w 182"/>
                <a:gd name="T17" fmla="*/ 135 h 235"/>
                <a:gd name="T18" fmla="*/ 32 w 182"/>
                <a:gd name="T19" fmla="*/ 123 h 235"/>
                <a:gd name="T20" fmla="*/ 16 w 182"/>
                <a:gd name="T21" fmla="*/ 98 h 235"/>
                <a:gd name="T22" fmla="*/ 11 w 182"/>
                <a:gd name="T23" fmla="*/ 85 h 235"/>
                <a:gd name="T24" fmla="*/ 6 w 182"/>
                <a:gd name="T25" fmla="*/ 73 h 235"/>
                <a:gd name="T26" fmla="*/ 3 w 182"/>
                <a:gd name="T27" fmla="*/ 61 h 235"/>
                <a:gd name="T28" fmla="*/ 1 w 182"/>
                <a:gd name="T29" fmla="*/ 49 h 235"/>
                <a:gd name="T30" fmla="*/ 0 w 182"/>
                <a:gd name="T31" fmla="*/ 29 h 235"/>
                <a:gd name="T32" fmla="*/ 1 w 182"/>
                <a:gd name="T33" fmla="*/ 13 h 235"/>
                <a:gd name="T34" fmla="*/ 5 w 182"/>
                <a:gd name="T35" fmla="*/ 0 h 235"/>
                <a:gd name="T36" fmla="*/ 2 w 182"/>
                <a:gd name="T37" fmla="*/ 13 h 235"/>
                <a:gd name="T38" fmla="*/ 2 w 182"/>
                <a:gd name="T39" fmla="*/ 29 h 235"/>
                <a:gd name="T40" fmla="*/ 2 w 182"/>
                <a:gd name="T41" fmla="*/ 38 h 235"/>
                <a:gd name="T42" fmla="*/ 4 w 182"/>
                <a:gd name="T43" fmla="*/ 49 h 235"/>
                <a:gd name="T44" fmla="*/ 6 w 182"/>
                <a:gd name="T45" fmla="*/ 60 h 235"/>
                <a:gd name="T46" fmla="*/ 9 w 182"/>
                <a:gd name="T47" fmla="*/ 72 h 235"/>
                <a:gd name="T48" fmla="*/ 14 w 182"/>
                <a:gd name="T49" fmla="*/ 84 h 235"/>
                <a:gd name="T50" fmla="*/ 20 w 182"/>
                <a:gd name="T51" fmla="*/ 96 h 235"/>
                <a:gd name="T52" fmla="*/ 35 w 182"/>
                <a:gd name="T53" fmla="*/ 120 h 235"/>
                <a:gd name="T54" fmla="*/ 44 w 182"/>
                <a:gd name="T55" fmla="*/ 132 h 235"/>
                <a:gd name="T56" fmla="*/ 54 w 182"/>
                <a:gd name="T57" fmla="*/ 143 h 235"/>
                <a:gd name="T58" fmla="*/ 75 w 182"/>
                <a:gd name="T59" fmla="*/ 164 h 235"/>
                <a:gd name="T60" fmla="*/ 97 w 182"/>
                <a:gd name="T61" fmla="*/ 182 h 235"/>
                <a:gd name="T62" fmla="*/ 119 w 182"/>
                <a:gd name="T63" fmla="*/ 198 h 235"/>
                <a:gd name="T64" fmla="*/ 139 w 182"/>
                <a:gd name="T65" fmla="*/ 211 h 235"/>
                <a:gd name="T66" fmla="*/ 156 w 182"/>
                <a:gd name="T67" fmla="*/ 221 h 235"/>
                <a:gd name="T68" fmla="*/ 170 w 182"/>
                <a:gd name="T69" fmla="*/ 229 h 235"/>
                <a:gd name="T70" fmla="*/ 182 w 182"/>
                <a:gd name="T71" fmla="*/ 23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2" h="235">
                  <a:moveTo>
                    <a:pt x="182" y="235"/>
                  </a:moveTo>
                  <a:cubicBezTo>
                    <a:pt x="182" y="235"/>
                    <a:pt x="178" y="233"/>
                    <a:pt x="170" y="229"/>
                  </a:cubicBezTo>
                  <a:cubicBezTo>
                    <a:pt x="166" y="227"/>
                    <a:pt x="161" y="225"/>
                    <a:pt x="156" y="222"/>
                  </a:cubicBezTo>
                  <a:cubicBezTo>
                    <a:pt x="150" y="220"/>
                    <a:pt x="144" y="217"/>
                    <a:pt x="138" y="213"/>
                  </a:cubicBezTo>
                  <a:cubicBezTo>
                    <a:pt x="131" y="209"/>
                    <a:pt x="124" y="205"/>
                    <a:pt x="117" y="200"/>
                  </a:cubicBezTo>
                  <a:cubicBezTo>
                    <a:pt x="109" y="196"/>
                    <a:pt x="102" y="191"/>
                    <a:pt x="95" y="185"/>
                  </a:cubicBezTo>
                  <a:cubicBezTo>
                    <a:pt x="87" y="179"/>
                    <a:pt x="79" y="174"/>
                    <a:pt x="72" y="167"/>
                  </a:cubicBezTo>
                  <a:cubicBezTo>
                    <a:pt x="65" y="160"/>
                    <a:pt x="57" y="154"/>
                    <a:pt x="51" y="146"/>
                  </a:cubicBezTo>
                  <a:cubicBezTo>
                    <a:pt x="40" y="135"/>
                    <a:pt x="40" y="135"/>
                    <a:pt x="40" y="135"/>
                  </a:cubicBezTo>
                  <a:cubicBezTo>
                    <a:pt x="37" y="131"/>
                    <a:pt x="35" y="127"/>
                    <a:pt x="32" y="123"/>
                  </a:cubicBezTo>
                  <a:cubicBezTo>
                    <a:pt x="26" y="115"/>
                    <a:pt x="21" y="106"/>
                    <a:pt x="16" y="98"/>
                  </a:cubicBezTo>
                  <a:cubicBezTo>
                    <a:pt x="14" y="94"/>
                    <a:pt x="13" y="90"/>
                    <a:pt x="11" y="85"/>
                  </a:cubicBezTo>
                  <a:cubicBezTo>
                    <a:pt x="9" y="81"/>
                    <a:pt x="7" y="77"/>
                    <a:pt x="6" y="73"/>
                  </a:cubicBezTo>
                  <a:cubicBezTo>
                    <a:pt x="5" y="69"/>
                    <a:pt x="4" y="65"/>
                    <a:pt x="3" y="61"/>
                  </a:cubicBezTo>
                  <a:cubicBezTo>
                    <a:pt x="2" y="57"/>
                    <a:pt x="2" y="53"/>
                    <a:pt x="1" y="49"/>
                  </a:cubicBezTo>
                  <a:cubicBezTo>
                    <a:pt x="0" y="42"/>
                    <a:pt x="0" y="35"/>
                    <a:pt x="0" y="29"/>
                  </a:cubicBezTo>
                  <a:cubicBezTo>
                    <a:pt x="0" y="23"/>
                    <a:pt x="1" y="17"/>
                    <a:pt x="1" y="13"/>
                  </a:cubicBezTo>
                  <a:cubicBezTo>
                    <a:pt x="3" y="4"/>
                    <a:pt x="5" y="0"/>
                    <a:pt x="5" y="0"/>
                  </a:cubicBezTo>
                  <a:cubicBezTo>
                    <a:pt x="5" y="0"/>
                    <a:pt x="3" y="4"/>
                    <a:pt x="2" y="13"/>
                  </a:cubicBezTo>
                  <a:cubicBezTo>
                    <a:pt x="2" y="17"/>
                    <a:pt x="1" y="23"/>
                    <a:pt x="2" y="29"/>
                  </a:cubicBezTo>
                  <a:cubicBezTo>
                    <a:pt x="2" y="32"/>
                    <a:pt x="2" y="35"/>
                    <a:pt x="2" y="38"/>
                  </a:cubicBezTo>
                  <a:cubicBezTo>
                    <a:pt x="3" y="42"/>
                    <a:pt x="3" y="45"/>
                    <a:pt x="4" y="49"/>
                  </a:cubicBezTo>
                  <a:cubicBezTo>
                    <a:pt x="4" y="52"/>
                    <a:pt x="5" y="56"/>
                    <a:pt x="6" y="60"/>
                  </a:cubicBezTo>
                  <a:cubicBezTo>
                    <a:pt x="7" y="64"/>
                    <a:pt x="8" y="68"/>
                    <a:pt x="9" y="72"/>
                  </a:cubicBezTo>
                  <a:cubicBezTo>
                    <a:pt x="11" y="76"/>
                    <a:pt x="12" y="80"/>
                    <a:pt x="14" y="84"/>
                  </a:cubicBezTo>
                  <a:cubicBezTo>
                    <a:pt x="16" y="88"/>
                    <a:pt x="18" y="92"/>
                    <a:pt x="20" y="96"/>
                  </a:cubicBezTo>
                  <a:cubicBezTo>
                    <a:pt x="25" y="104"/>
                    <a:pt x="29" y="113"/>
                    <a:pt x="35" y="120"/>
                  </a:cubicBezTo>
                  <a:cubicBezTo>
                    <a:pt x="38" y="124"/>
                    <a:pt x="41" y="128"/>
                    <a:pt x="44" y="132"/>
                  </a:cubicBezTo>
                  <a:cubicBezTo>
                    <a:pt x="54" y="143"/>
                    <a:pt x="54" y="143"/>
                    <a:pt x="54" y="143"/>
                  </a:cubicBezTo>
                  <a:cubicBezTo>
                    <a:pt x="60" y="151"/>
                    <a:pt x="68" y="157"/>
                    <a:pt x="75" y="164"/>
                  </a:cubicBezTo>
                  <a:cubicBezTo>
                    <a:pt x="82" y="171"/>
                    <a:pt x="89" y="176"/>
                    <a:pt x="97" y="182"/>
                  </a:cubicBezTo>
                  <a:cubicBezTo>
                    <a:pt x="104" y="187"/>
                    <a:pt x="111" y="193"/>
                    <a:pt x="119" y="198"/>
                  </a:cubicBezTo>
                  <a:cubicBezTo>
                    <a:pt x="126" y="202"/>
                    <a:pt x="133" y="207"/>
                    <a:pt x="139" y="211"/>
                  </a:cubicBezTo>
                  <a:cubicBezTo>
                    <a:pt x="145" y="215"/>
                    <a:pt x="151" y="218"/>
                    <a:pt x="156" y="221"/>
                  </a:cubicBezTo>
                  <a:cubicBezTo>
                    <a:pt x="162" y="224"/>
                    <a:pt x="166" y="226"/>
                    <a:pt x="170" y="229"/>
                  </a:cubicBezTo>
                  <a:cubicBezTo>
                    <a:pt x="178" y="233"/>
                    <a:pt x="182" y="235"/>
                    <a:pt x="182" y="23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416"/>
            <p:cNvSpPr>
              <a:spLocks/>
            </p:cNvSpPr>
            <p:nvPr/>
          </p:nvSpPr>
          <p:spPr bwMode="auto">
            <a:xfrm>
              <a:off x="6164468" y="2810969"/>
              <a:ext cx="54533" cy="19023"/>
            </a:xfrm>
            <a:custGeom>
              <a:avLst/>
              <a:gdLst>
                <a:gd name="T0" fmla="*/ 0 w 116"/>
                <a:gd name="T1" fmla="*/ 0 h 42"/>
                <a:gd name="T2" fmla="*/ 18 w 116"/>
                <a:gd name="T3" fmla="*/ 5 h 42"/>
                <a:gd name="T4" fmla="*/ 59 w 116"/>
                <a:gd name="T5" fmla="*/ 18 h 42"/>
                <a:gd name="T6" fmla="*/ 99 w 116"/>
                <a:gd name="T7" fmla="*/ 34 h 42"/>
                <a:gd name="T8" fmla="*/ 116 w 116"/>
                <a:gd name="T9" fmla="*/ 42 h 42"/>
                <a:gd name="T10" fmla="*/ 97 w 116"/>
                <a:gd name="T11" fmla="*/ 37 h 42"/>
                <a:gd name="T12" fmla="*/ 57 w 116"/>
                <a:gd name="T13" fmla="*/ 24 h 42"/>
                <a:gd name="T14" fmla="*/ 17 w 116"/>
                <a:gd name="T15" fmla="*/ 8 h 42"/>
                <a:gd name="T16" fmla="*/ 0 w 116"/>
                <a:gd name="T1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42">
                  <a:moveTo>
                    <a:pt x="0" y="0"/>
                  </a:moveTo>
                  <a:cubicBezTo>
                    <a:pt x="0" y="0"/>
                    <a:pt x="7" y="2"/>
                    <a:pt x="18" y="5"/>
                  </a:cubicBezTo>
                  <a:cubicBezTo>
                    <a:pt x="30" y="8"/>
                    <a:pt x="44" y="13"/>
                    <a:pt x="59" y="18"/>
                  </a:cubicBezTo>
                  <a:cubicBezTo>
                    <a:pt x="74" y="24"/>
                    <a:pt x="88" y="29"/>
                    <a:pt x="99" y="34"/>
                  </a:cubicBezTo>
                  <a:cubicBezTo>
                    <a:pt x="109" y="39"/>
                    <a:pt x="116" y="42"/>
                    <a:pt x="116" y="42"/>
                  </a:cubicBezTo>
                  <a:cubicBezTo>
                    <a:pt x="116" y="42"/>
                    <a:pt x="109" y="41"/>
                    <a:pt x="97" y="37"/>
                  </a:cubicBezTo>
                  <a:cubicBezTo>
                    <a:pt x="86" y="34"/>
                    <a:pt x="72" y="29"/>
                    <a:pt x="57" y="24"/>
                  </a:cubicBezTo>
                  <a:cubicBezTo>
                    <a:pt x="42" y="19"/>
                    <a:pt x="28" y="13"/>
                    <a:pt x="17" y="8"/>
                  </a:cubicBezTo>
                  <a:cubicBezTo>
                    <a:pt x="7" y="4"/>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417"/>
            <p:cNvSpPr>
              <a:spLocks/>
            </p:cNvSpPr>
            <p:nvPr/>
          </p:nvSpPr>
          <p:spPr bwMode="auto">
            <a:xfrm>
              <a:off x="6170809" y="2800824"/>
              <a:ext cx="54533" cy="20291"/>
            </a:xfrm>
            <a:custGeom>
              <a:avLst/>
              <a:gdLst>
                <a:gd name="T0" fmla="*/ 0 w 117"/>
                <a:gd name="T1" fmla="*/ 0 h 42"/>
                <a:gd name="T2" fmla="*/ 19 w 117"/>
                <a:gd name="T3" fmla="*/ 5 h 42"/>
                <a:gd name="T4" fmla="*/ 59 w 117"/>
                <a:gd name="T5" fmla="*/ 18 h 42"/>
                <a:gd name="T6" fmla="*/ 99 w 117"/>
                <a:gd name="T7" fmla="*/ 34 h 42"/>
                <a:gd name="T8" fmla="*/ 117 w 117"/>
                <a:gd name="T9" fmla="*/ 42 h 42"/>
                <a:gd name="T10" fmla="*/ 98 w 117"/>
                <a:gd name="T11" fmla="*/ 37 h 42"/>
                <a:gd name="T12" fmla="*/ 57 w 117"/>
                <a:gd name="T13" fmla="*/ 24 h 42"/>
                <a:gd name="T14" fmla="*/ 18 w 117"/>
                <a:gd name="T15" fmla="*/ 8 h 42"/>
                <a:gd name="T16" fmla="*/ 0 w 117"/>
                <a:gd name="T1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42">
                  <a:moveTo>
                    <a:pt x="0" y="0"/>
                  </a:moveTo>
                  <a:cubicBezTo>
                    <a:pt x="0" y="0"/>
                    <a:pt x="8" y="2"/>
                    <a:pt x="19" y="5"/>
                  </a:cubicBezTo>
                  <a:cubicBezTo>
                    <a:pt x="30" y="8"/>
                    <a:pt x="45" y="13"/>
                    <a:pt x="59" y="18"/>
                  </a:cubicBezTo>
                  <a:cubicBezTo>
                    <a:pt x="74" y="24"/>
                    <a:pt x="88" y="29"/>
                    <a:pt x="99" y="34"/>
                  </a:cubicBezTo>
                  <a:cubicBezTo>
                    <a:pt x="110" y="39"/>
                    <a:pt x="117" y="42"/>
                    <a:pt x="117" y="42"/>
                  </a:cubicBezTo>
                  <a:cubicBezTo>
                    <a:pt x="117" y="42"/>
                    <a:pt x="109" y="41"/>
                    <a:pt x="98" y="37"/>
                  </a:cubicBezTo>
                  <a:cubicBezTo>
                    <a:pt x="87" y="34"/>
                    <a:pt x="72" y="29"/>
                    <a:pt x="57" y="24"/>
                  </a:cubicBezTo>
                  <a:cubicBezTo>
                    <a:pt x="43" y="19"/>
                    <a:pt x="28" y="13"/>
                    <a:pt x="18" y="8"/>
                  </a:cubicBezTo>
                  <a:cubicBezTo>
                    <a:pt x="7" y="4"/>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418"/>
            <p:cNvSpPr>
              <a:spLocks/>
            </p:cNvSpPr>
            <p:nvPr/>
          </p:nvSpPr>
          <p:spPr bwMode="auto">
            <a:xfrm>
              <a:off x="6144177" y="2591568"/>
              <a:ext cx="65947" cy="194037"/>
            </a:xfrm>
            <a:custGeom>
              <a:avLst/>
              <a:gdLst>
                <a:gd name="T0" fmla="*/ 96 w 142"/>
                <a:gd name="T1" fmla="*/ 2 h 413"/>
                <a:gd name="T2" fmla="*/ 82 w 142"/>
                <a:gd name="T3" fmla="*/ 9 h 413"/>
                <a:gd name="T4" fmla="*/ 79 w 142"/>
                <a:gd name="T5" fmla="*/ 16 h 413"/>
                <a:gd name="T6" fmla="*/ 83 w 142"/>
                <a:gd name="T7" fmla="*/ 21 h 413"/>
                <a:gd name="T8" fmla="*/ 83 w 142"/>
                <a:gd name="T9" fmla="*/ 21 h 413"/>
                <a:gd name="T10" fmla="*/ 83 w 142"/>
                <a:gd name="T11" fmla="*/ 21 h 413"/>
                <a:gd name="T12" fmla="*/ 126 w 142"/>
                <a:gd name="T13" fmla="*/ 58 h 413"/>
                <a:gd name="T14" fmla="*/ 140 w 142"/>
                <a:gd name="T15" fmla="*/ 113 h 413"/>
                <a:gd name="T16" fmla="*/ 134 w 142"/>
                <a:gd name="T17" fmla="*/ 141 h 413"/>
                <a:gd name="T18" fmla="*/ 123 w 142"/>
                <a:gd name="T19" fmla="*/ 167 h 413"/>
                <a:gd name="T20" fmla="*/ 99 w 142"/>
                <a:gd name="T21" fmla="*/ 217 h 413"/>
                <a:gd name="T22" fmla="*/ 51 w 142"/>
                <a:gd name="T23" fmla="*/ 315 h 413"/>
                <a:gd name="T24" fmla="*/ 26 w 142"/>
                <a:gd name="T25" fmla="*/ 365 h 413"/>
                <a:gd name="T26" fmla="*/ 0 w 142"/>
                <a:gd name="T27" fmla="*/ 413 h 413"/>
                <a:gd name="T28" fmla="*/ 22 w 142"/>
                <a:gd name="T29" fmla="*/ 363 h 413"/>
                <a:gd name="T30" fmla="*/ 44 w 142"/>
                <a:gd name="T31" fmla="*/ 312 h 413"/>
                <a:gd name="T32" fmla="*/ 89 w 142"/>
                <a:gd name="T33" fmla="*/ 212 h 413"/>
                <a:gd name="T34" fmla="*/ 112 w 142"/>
                <a:gd name="T35" fmla="*/ 162 h 413"/>
                <a:gd name="T36" fmla="*/ 123 w 142"/>
                <a:gd name="T37" fmla="*/ 137 h 413"/>
                <a:gd name="T38" fmla="*/ 129 w 142"/>
                <a:gd name="T39" fmla="*/ 112 h 413"/>
                <a:gd name="T40" fmla="*/ 119 w 142"/>
                <a:gd name="T41" fmla="*/ 62 h 413"/>
                <a:gd name="T42" fmla="*/ 81 w 142"/>
                <a:gd name="T43" fmla="*/ 25 h 413"/>
                <a:gd name="T44" fmla="*/ 81 w 142"/>
                <a:gd name="T45" fmla="*/ 25 h 413"/>
                <a:gd name="T46" fmla="*/ 76 w 142"/>
                <a:gd name="T47" fmla="*/ 16 h 413"/>
                <a:gd name="T48" fmla="*/ 77 w 142"/>
                <a:gd name="T49" fmla="*/ 11 h 413"/>
                <a:gd name="T50" fmla="*/ 80 w 142"/>
                <a:gd name="T51" fmla="*/ 7 h 413"/>
                <a:gd name="T52" fmla="*/ 96 w 142"/>
                <a:gd name="T53" fmla="*/ 2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2" h="413">
                  <a:moveTo>
                    <a:pt x="96" y="2"/>
                  </a:moveTo>
                  <a:cubicBezTo>
                    <a:pt x="90" y="1"/>
                    <a:pt x="85" y="5"/>
                    <a:pt x="82" y="9"/>
                  </a:cubicBezTo>
                  <a:cubicBezTo>
                    <a:pt x="80" y="11"/>
                    <a:pt x="79" y="14"/>
                    <a:pt x="79" y="16"/>
                  </a:cubicBezTo>
                  <a:cubicBezTo>
                    <a:pt x="79" y="19"/>
                    <a:pt x="81" y="20"/>
                    <a:pt x="83" y="21"/>
                  </a:cubicBezTo>
                  <a:cubicBezTo>
                    <a:pt x="83" y="21"/>
                    <a:pt x="83" y="21"/>
                    <a:pt x="83" y="21"/>
                  </a:cubicBezTo>
                  <a:cubicBezTo>
                    <a:pt x="83" y="21"/>
                    <a:pt x="83" y="21"/>
                    <a:pt x="83" y="21"/>
                  </a:cubicBezTo>
                  <a:cubicBezTo>
                    <a:pt x="100" y="29"/>
                    <a:pt x="115" y="41"/>
                    <a:pt x="126" y="58"/>
                  </a:cubicBezTo>
                  <a:cubicBezTo>
                    <a:pt x="137" y="73"/>
                    <a:pt x="142" y="94"/>
                    <a:pt x="140" y="113"/>
                  </a:cubicBezTo>
                  <a:cubicBezTo>
                    <a:pt x="139" y="123"/>
                    <a:pt x="137" y="132"/>
                    <a:pt x="134" y="141"/>
                  </a:cubicBezTo>
                  <a:cubicBezTo>
                    <a:pt x="131" y="150"/>
                    <a:pt x="127" y="159"/>
                    <a:pt x="123" y="167"/>
                  </a:cubicBezTo>
                  <a:cubicBezTo>
                    <a:pt x="99" y="217"/>
                    <a:pt x="99" y="217"/>
                    <a:pt x="99" y="217"/>
                  </a:cubicBezTo>
                  <a:cubicBezTo>
                    <a:pt x="83" y="250"/>
                    <a:pt x="67" y="283"/>
                    <a:pt x="51" y="315"/>
                  </a:cubicBezTo>
                  <a:cubicBezTo>
                    <a:pt x="43" y="332"/>
                    <a:pt x="35" y="348"/>
                    <a:pt x="26" y="365"/>
                  </a:cubicBezTo>
                  <a:cubicBezTo>
                    <a:pt x="17" y="381"/>
                    <a:pt x="9" y="397"/>
                    <a:pt x="0" y="413"/>
                  </a:cubicBezTo>
                  <a:cubicBezTo>
                    <a:pt x="7" y="396"/>
                    <a:pt x="14" y="379"/>
                    <a:pt x="22" y="363"/>
                  </a:cubicBezTo>
                  <a:cubicBezTo>
                    <a:pt x="29" y="346"/>
                    <a:pt x="36" y="329"/>
                    <a:pt x="44" y="312"/>
                  </a:cubicBezTo>
                  <a:cubicBezTo>
                    <a:pt x="58" y="278"/>
                    <a:pt x="73" y="245"/>
                    <a:pt x="89" y="212"/>
                  </a:cubicBezTo>
                  <a:cubicBezTo>
                    <a:pt x="112" y="162"/>
                    <a:pt x="112" y="162"/>
                    <a:pt x="112" y="162"/>
                  </a:cubicBezTo>
                  <a:cubicBezTo>
                    <a:pt x="116" y="153"/>
                    <a:pt x="120" y="146"/>
                    <a:pt x="123" y="137"/>
                  </a:cubicBezTo>
                  <a:cubicBezTo>
                    <a:pt x="126" y="129"/>
                    <a:pt x="128" y="120"/>
                    <a:pt x="129" y="112"/>
                  </a:cubicBezTo>
                  <a:cubicBezTo>
                    <a:pt x="131" y="95"/>
                    <a:pt x="127" y="77"/>
                    <a:pt x="119" y="62"/>
                  </a:cubicBezTo>
                  <a:cubicBezTo>
                    <a:pt x="110" y="47"/>
                    <a:pt x="96" y="35"/>
                    <a:pt x="81" y="25"/>
                  </a:cubicBezTo>
                  <a:cubicBezTo>
                    <a:pt x="81" y="25"/>
                    <a:pt x="81" y="25"/>
                    <a:pt x="81" y="25"/>
                  </a:cubicBezTo>
                  <a:cubicBezTo>
                    <a:pt x="78" y="24"/>
                    <a:pt x="76" y="20"/>
                    <a:pt x="76" y="16"/>
                  </a:cubicBezTo>
                  <a:cubicBezTo>
                    <a:pt x="76" y="14"/>
                    <a:pt x="76" y="13"/>
                    <a:pt x="77" y="11"/>
                  </a:cubicBezTo>
                  <a:cubicBezTo>
                    <a:pt x="78" y="10"/>
                    <a:pt x="79" y="9"/>
                    <a:pt x="80" y="7"/>
                  </a:cubicBezTo>
                  <a:cubicBezTo>
                    <a:pt x="84" y="3"/>
                    <a:pt x="91" y="0"/>
                    <a:pt x="96"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704" name="Group 7703"/>
          <p:cNvGrpSpPr/>
          <p:nvPr/>
        </p:nvGrpSpPr>
        <p:grpSpPr>
          <a:xfrm>
            <a:off x="3329471" y="1859144"/>
            <a:ext cx="900435" cy="409634"/>
            <a:chOff x="3852508" y="1877561"/>
            <a:chExt cx="900435" cy="409634"/>
          </a:xfrm>
          <a:solidFill>
            <a:schemeClr val="accent2"/>
          </a:solidFill>
        </p:grpSpPr>
        <p:sp>
          <p:nvSpPr>
            <p:cNvPr id="21" name="Freeform 419"/>
            <p:cNvSpPr>
              <a:spLocks/>
            </p:cNvSpPr>
            <p:nvPr/>
          </p:nvSpPr>
          <p:spPr bwMode="auto">
            <a:xfrm>
              <a:off x="4083324" y="1877561"/>
              <a:ext cx="669619" cy="317054"/>
            </a:xfrm>
            <a:custGeom>
              <a:avLst/>
              <a:gdLst>
                <a:gd name="T0" fmla="*/ 1306 w 1430"/>
                <a:gd name="T1" fmla="*/ 558 h 676"/>
                <a:gd name="T2" fmla="*/ 1220 w 1430"/>
                <a:gd name="T3" fmla="*/ 513 h 676"/>
                <a:gd name="T4" fmla="*/ 1191 w 1430"/>
                <a:gd name="T5" fmla="*/ 493 h 676"/>
                <a:gd name="T6" fmla="*/ 1175 w 1430"/>
                <a:gd name="T7" fmla="*/ 427 h 676"/>
                <a:gd name="T8" fmla="*/ 1140 w 1430"/>
                <a:gd name="T9" fmla="*/ 370 h 676"/>
                <a:gd name="T10" fmla="*/ 1118 w 1430"/>
                <a:gd name="T11" fmla="*/ 346 h 676"/>
                <a:gd name="T12" fmla="*/ 1056 w 1430"/>
                <a:gd name="T13" fmla="*/ 298 h 676"/>
                <a:gd name="T14" fmla="*/ 984 w 1430"/>
                <a:gd name="T15" fmla="*/ 269 h 676"/>
                <a:gd name="T16" fmla="*/ 965 w 1430"/>
                <a:gd name="T17" fmla="*/ 203 h 676"/>
                <a:gd name="T18" fmla="*/ 902 w 1430"/>
                <a:gd name="T19" fmla="*/ 118 h 676"/>
                <a:gd name="T20" fmla="*/ 851 w 1430"/>
                <a:gd name="T21" fmla="*/ 78 h 676"/>
                <a:gd name="T22" fmla="*/ 794 w 1430"/>
                <a:gd name="T23" fmla="*/ 47 h 676"/>
                <a:gd name="T24" fmla="*/ 721 w 1430"/>
                <a:gd name="T25" fmla="*/ 19 h 676"/>
                <a:gd name="T26" fmla="*/ 646 w 1430"/>
                <a:gd name="T27" fmla="*/ 3 h 676"/>
                <a:gd name="T28" fmla="*/ 542 w 1430"/>
                <a:gd name="T29" fmla="*/ 5 h 676"/>
                <a:gd name="T30" fmla="*/ 419 w 1430"/>
                <a:gd name="T31" fmla="*/ 45 h 676"/>
                <a:gd name="T32" fmla="*/ 319 w 1430"/>
                <a:gd name="T33" fmla="*/ 117 h 676"/>
                <a:gd name="T34" fmla="*/ 203 w 1430"/>
                <a:gd name="T35" fmla="*/ 117 h 676"/>
                <a:gd name="T36" fmla="*/ 131 w 1430"/>
                <a:gd name="T37" fmla="*/ 130 h 676"/>
                <a:gd name="T38" fmla="*/ 65 w 1430"/>
                <a:gd name="T39" fmla="*/ 161 h 676"/>
                <a:gd name="T40" fmla="*/ 13 w 1430"/>
                <a:gd name="T41" fmla="*/ 213 h 676"/>
                <a:gd name="T42" fmla="*/ 5 w 1430"/>
                <a:gd name="T43" fmla="*/ 236 h 676"/>
                <a:gd name="T44" fmla="*/ 50 w 1430"/>
                <a:gd name="T45" fmla="*/ 183 h 676"/>
                <a:gd name="T46" fmla="*/ 112 w 1430"/>
                <a:gd name="T47" fmla="*/ 151 h 676"/>
                <a:gd name="T48" fmla="*/ 181 w 1430"/>
                <a:gd name="T49" fmla="*/ 138 h 676"/>
                <a:gd name="T50" fmla="*/ 275 w 1430"/>
                <a:gd name="T51" fmla="*/ 137 h 676"/>
                <a:gd name="T52" fmla="*/ 332 w 1430"/>
                <a:gd name="T53" fmla="*/ 139 h 676"/>
                <a:gd name="T54" fmla="*/ 410 w 1430"/>
                <a:gd name="T55" fmla="*/ 83 h 676"/>
                <a:gd name="T56" fmla="*/ 499 w 1430"/>
                <a:gd name="T57" fmla="*/ 46 h 676"/>
                <a:gd name="T58" fmla="*/ 618 w 1430"/>
                <a:gd name="T59" fmla="*/ 35 h 676"/>
                <a:gd name="T60" fmla="*/ 688 w 1430"/>
                <a:gd name="T61" fmla="*/ 46 h 676"/>
                <a:gd name="T62" fmla="*/ 735 w 1430"/>
                <a:gd name="T63" fmla="*/ 60 h 676"/>
                <a:gd name="T64" fmla="*/ 822 w 1430"/>
                <a:gd name="T65" fmla="*/ 101 h 676"/>
                <a:gd name="T66" fmla="*/ 861 w 1430"/>
                <a:gd name="T67" fmla="*/ 128 h 676"/>
                <a:gd name="T68" fmla="*/ 923 w 1430"/>
                <a:gd name="T69" fmla="*/ 197 h 676"/>
                <a:gd name="T70" fmla="*/ 950 w 1430"/>
                <a:gd name="T71" fmla="*/ 261 h 676"/>
                <a:gd name="T72" fmla="*/ 967 w 1430"/>
                <a:gd name="T73" fmla="*/ 299 h 676"/>
                <a:gd name="T74" fmla="*/ 1041 w 1430"/>
                <a:gd name="T75" fmla="*/ 325 h 676"/>
                <a:gd name="T76" fmla="*/ 1098 w 1430"/>
                <a:gd name="T77" fmla="*/ 366 h 676"/>
                <a:gd name="T78" fmla="*/ 1119 w 1430"/>
                <a:gd name="T79" fmla="*/ 388 h 676"/>
                <a:gd name="T80" fmla="*/ 1152 w 1430"/>
                <a:gd name="T81" fmla="*/ 438 h 676"/>
                <a:gd name="T82" fmla="*/ 1169 w 1430"/>
                <a:gd name="T83" fmla="*/ 494 h 676"/>
                <a:gd name="T84" fmla="*/ 1179 w 1430"/>
                <a:gd name="T85" fmla="*/ 525 h 676"/>
                <a:gd name="T86" fmla="*/ 1249 w 1430"/>
                <a:gd name="T87" fmla="*/ 544 h 676"/>
                <a:gd name="T88" fmla="*/ 1314 w 1430"/>
                <a:gd name="T89" fmla="*/ 579 h 676"/>
                <a:gd name="T90" fmla="*/ 1378 w 1430"/>
                <a:gd name="T91" fmla="*/ 620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30" h="676">
                  <a:moveTo>
                    <a:pt x="1378" y="620"/>
                  </a:moveTo>
                  <a:cubicBezTo>
                    <a:pt x="1360" y="602"/>
                    <a:pt x="1341" y="585"/>
                    <a:pt x="1321" y="569"/>
                  </a:cubicBezTo>
                  <a:cubicBezTo>
                    <a:pt x="1316" y="565"/>
                    <a:pt x="1311" y="562"/>
                    <a:pt x="1306" y="558"/>
                  </a:cubicBezTo>
                  <a:cubicBezTo>
                    <a:pt x="1301" y="554"/>
                    <a:pt x="1296" y="550"/>
                    <a:pt x="1290" y="547"/>
                  </a:cubicBezTo>
                  <a:cubicBezTo>
                    <a:pt x="1279" y="540"/>
                    <a:pt x="1268" y="534"/>
                    <a:pt x="1256" y="528"/>
                  </a:cubicBezTo>
                  <a:cubicBezTo>
                    <a:pt x="1244" y="522"/>
                    <a:pt x="1232" y="518"/>
                    <a:pt x="1220" y="513"/>
                  </a:cubicBezTo>
                  <a:cubicBezTo>
                    <a:pt x="1214" y="512"/>
                    <a:pt x="1207" y="510"/>
                    <a:pt x="1201" y="508"/>
                  </a:cubicBezTo>
                  <a:cubicBezTo>
                    <a:pt x="1198" y="507"/>
                    <a:pt x="1195" y="507"/>
                    <a:pt x="1191" y="506"/>
                  </a:cubicBezTo>
                  <a:cubicBezTo>
                    <a:pt x="1192" y="501"/>
                    <a:pt x="1192" y="497"/>
                    <a:pt x="1191" y="493"/>
                  </a:cubicBezTo>
                  <a:cubicBezTo>
                    <a:pt x="1191" y="485"/>
                    <a:pt x="1190" y="477"/>
                    <a:pt x="1189" y="470"/>
                  </a:cubicBezTo>
                  <a:cubicBezTo>
                    <a:pt x="1187" y="463"/>
                    <a:pt x="1185" y="455"/>
                    <a:pt x="1183" y="448"/>
                  </a:cubicBezTo>
                  <a:cubicBezTo>
                    <a:pt x="1181" y="441"/>
                    <a:pt x="1178" y="434"/>
                    <a:pt x="1175" y="427"/>
                  </a:cubicBezTo>
                  <a:cubicBezTo>
                    <a:pt x="1172" y="420"/>
                    <a:pt x="1169" y="414"/>
                    <a:pt x="1165" y="407"/>
                  </a:cubicBezTo>
                  <a:cubicBezTo>
                    <a:pt x="1161" y="401"/>
                    <a:pt x="1157" y="394"/>
                    <a:pt x="1153" y="388"/>
                  </a:cubicBezTo>
                  <a:cubicBezTo>
                    <a:pt x="1149" y="382"/>
                    <a:pt x="1145" y="376"/>
                    <a:pt x="1140" y="370"/>
                  </a:cubicBezTo>
                  <a:cubicBezTo>
                    <a:pt x="1133" y="362"/>
                    <a:pt x="1133" y="362"/>
                    <a:pt x="1133" y="362"/>
                  </a:cubicBezTo>
                  <a:cubicBezTo>
                    <a:pt x="1130" y="358"/>
                    <a:pt x="1128" y="356"/>
                    <a:pt x="1125" y="353"/>
                  </a:cubicBezTo>
                  <a:cubicBezTo>
                    <a:pt x="1118" y="346"/>
                    <a:pt x="1118" y="346"/>
                    <a:pt x="1118" y="346"/>
                  </a:cubicBezTo>
                  <a:cubicBezTo>
                    <a:pt x="1110" y="338"/>
                    <a:pt x="1110" y="338"/>
                    <a:pt x="1110" y="338"/>
                  </a:cubicBezTo>
                  <a:cubicBezTo>
                    <a:pt x="1104" y="332"/>
                    <a:pt x="1098" y="328"/>
                    <a:pt x="1093" y="323"/>
                  </a:cubicBezTo>
                  <a:cubicBezTo>
                    <a:pt x="1081" y="314"/>
                    <a:pt x="1069" y="306"/>
                    <a:pt x="1056" y="298"/>
                  </a:cubicBezTo>
                  <a:cubicBezTo>
                    <a:pt x="1043" y="291"/>
                    <a:pt x="1029" y="284"/>
                    <a:pt x="1015" y="279"/>
                  </a:cubicBezTo>
                  <a:cubicBezTo>
                    <a:pt x="1008" y="276"/>
                    <a:pt x="1001" y="274"/>
                    <a:pt x="994" y="272"/>
                  </a:cubicBezTo>
                  <a:cubicBezTo>
                    <a:pt x="991" y="271"/>
                    <a:pt x="987" y="270"/>
                    <a:pt x="984" y="269"/>
                  </a:cubicBezTo>
                  <a:cubicBezTo>
                    <a:pt x="984" y="264"/>
                    <a:pt x="983" y="260"/>
                    <a:pt x="982" y="255"/>
                  </a:cubicBezTo>
                  <a:cubicBezTo>
                    <a:pt x="980" y="246"/>
                    <a:pt x="978" y="237"/>
                    <a:pt x="975" y="228"/>
                  </a:cubicBezTo>
                  <a:cubicBezTo>
                    <a:pt x="973" y="220"/>
                    <a:pt x="969" y="212"/>
                    <a:pt x="965" y="203"/>
                  </a:cubicBezTo>
                  <a:cubicBezTo>
                    <a:pt x="961" y="196"/>
                    <a:pt x="957" y="187"/>
                    <a:pt x="953" y="180"/>
                  </a:cubicBezTo>
                  <a:cubicBezTo>
                    <a:pt x="943" y="165"/>
                    <a:pt x="933" y="150"/>
                    <a:pt x="921" y="137"/>
                  </a:cubicBezTo>
                  <a:cubicBezTo>
                    <a:pt x="915" y="131"/>
                    <a:pt x="909" y="124"/>
                    <a:pt x="902" y="118"/>
                  </a:cubicBezTo>
                  <a:cubicBezTo>
                    <a:pt x="883" y="101"/>
                    <a:pt x="883" y="101"/>
                    <a:pt x="883" y="101"/>
                  </a:cubicBezTo>
                  <a:cubicBezTo>
                    <a:pt x="876" y="95"/>
                    <a:pt x="869" y="91"/>
                    <a:pt x="862" y="85"/>
                  </a:cubicBezTo>
                  <a:cubicBezTo>
                    <a:pt x="851" y="78"/>
                    <a:pt x="851" y="78"/>
                    <a:pt x="851" y="78"/>
                  </a:cubicBezTo>
                  <a:cubicBezTo>
                    <a:pt x="840" y="71"/>
                    <a:pt x="840" y="71"/>
                    <a:pt x="840" y="71"/>
                  </a:cubicBezTo>
                  <a:cubicBezTo>
                    <a:pt x="817" y="58"/>
                    <a:pt x="817" y="58"/>
                    <a:pt x="817" y="58"/>
                  </a:cubicBezTo>
                  <a:cubicBezTo>
                    <a:pt x="794" y="47"/>
                    <a:pt x="794" y="47"/>
                    <a:pt x="794" y="47"/>
                  </a:cubicBezTo>
                  <a:cubicBezTo>
                    <a:pt x="779" y="39"/>
                    <a:pt x="762" y="34"/>
                    <a:pt x="746" y="27"/>
                  </a:cubicBezTo>
                  <a:cubicBezTo>
                    <a:pt x="734" y="23"/>
                    <a:pt x="734" y="23"/>
                    <a:pt x="734" y="23"/>
                  </a:cubicBezTo>
                  <a:cubicBezTo>
                    <a:pt x="721" y="19"/>
                    <a:pt x="721" y="19"/>
                    <a:pt x="721" y="19"/>
                  </a:cubicBezTo>
                  <a:cubicBezTo>
                    <a:pt x="697" y="13"/>
                    <a:pt x="697" y="13"/>
                    <a:pt x="697" y="13"/>
                  </a:cubicBezTo>
                  <a:cubicBezTo>
                    <a:pt x="690" y="10"/>
                    <a:pt x="681" y="9"/>
                    <a:pt x="672" y="7"/>
                  </a:cubicBezTo>
                  <a:cubicBezTo>
                    <a:pt x="646" y="3"/>
                    <a:pt x="646" y="3"/>
                    <a:pt x="646" y="3"/>
                  </a:cubicBezTo>
                  <a:cubicBezTo>
                    <a:pt x="637" y="2"/>
                    <a:pt x="628" y="2"/>
                    <a:pt x="620" y="1"/>
                  </a:cubicBezTo>
                  <a:cubicBezTo>
                    <a:pt x="611" y="1"/>
                    <a:pt x="602" y="0"/>
                    <a:pt x="594" y="1"/>
                  </a:cubicBezTo>
                  <a:cubicBezTo>
                    <a:pt x="576" y="2"/>
                    <a:pt x="559" y="2"/>
                    <a:pt x="542" y="5"/>
                  </a:cubicBezTo>
                  <a:cubicBezTo>
                    <a:pt x="524" y="7"/>
                    <a:pt x="508" y="12"/>
                    <a:pt x="491" y="16"/>
                  </a:cubicBezTo>
                  <a:cubicBezTo>
                    <a:pt x="474" y="22"/>
                    <a:pt x="458" y="27"/>
                    <a:pt x="442" y="34"/>
                  </a:cubicBezTo>
                  <a:cubicBezTo>
                    <a:pt x="434" y="38"/>
                    <a:pt x="426" y="41"/>
                    <a:pt x="419" y="45"/>
                  </a:cubicBezTo>
                  <a:cubicBezTo>
                    <a:pt x="411" y="50"/>
                    <a:pt x="403" y="53"/>
                    <a:pt x="396" y="58"/>
                  </a:cubicBezTo>
                  <a:cubicBezTo>
                    <a:pt x="381" y="67"/>
                    <a:pt x="367" y="76"/>
                    <a:pt x="353" y="87"/>
                  </a:cubicBezTo>
                  <a:cubicBezTo>
                    <a:pt x="341" y="96"/>
                    <a:pt x="330" y="106"/>
                    <a:pt x="319" y="117"/>
                  </a:cubicBezTo>
                  <a:cubicBezTo>
                    <a:pt x="304" y="116"/>
                    <a:pt x="290" y="115"/>
                    <a:pt x="276" y="114"/>
                  </a:cubicBezTo>
                  <a:cubicBezTo>
                    <a:pt x="260" y="114"/>
                    <a:pt x="244" y="114"/>
                    <a:pt x="228" y="115"/>
                  </a:cubicBezTo>
                  <a:cubicBezTo>
                    <a:pt x="219" y="115"/>
                    <a:pt x="211" y="116"/>
                    <a:pt x="203" y="117"/>
                  </a:cubicBezTo>
                  <a:cubicBezTo>
                    <a:pt x="195" y="117"/>
                    <a:pt x="187" y="119"/>
                    <a:pt x="179" y="120"/>
                  </a:cubicBezTo>
                  <a:cubicBezTo>
                    <a:pt x="171" y="121"/>
                    <a:pt x="163" y="122"/>
                    <a:pt x="155" y="124"/>
                  </a:cubicBezTo>
                  <a:cubicBezTo>
                    <a:pt x="147" y="126"/>
                    <a:pt x="139" y="128"/>
                    <a:pt x="131" y="130"/>
                  </a:cubicBezTo>
                  <a:cubicBezTo>
                    <a:pt x="123" y="133"/>
                    <a:pt x="115" y="135"/>
                    <a:pt x="108" y="139"/>
                  </a:cubicBezTo>
                  <a:cubicBezTo>
                    <a:pt x="100" y="141"/>
                    <a:pt x="93" y="145"/>
                    <a:pt x="85" y="149"/>
                  </a:cubicBezTo>
                  <a:cubicBezTo>
                    <a:pt x="78" y="153"/>
                    <a:pt x="72" y="157"/>
                    <a:pt x="65" y="161"/>
                  </a:cubicBezTo>
                  <a:cubicBezTo>
                    <a:pt x="58" y="166"/>
                    <a:pt x="51" y="171"/>
                    <a:pt x="45" y="176"/>
                  </a:cubicBezTo>
                  <a:cubicBezTo>
                    <a:pt x="39" y="181"/>
                    <a:pt x="33" y="187"/>
                    <a:pt x="27" y="193"/>
                  </a:cubicBezTo>
                  <a:cubicBezTo>
                    <a:pt x="22" y="199"/>
                    <a:pt x="17" y="206"/>
                    <a:pt x="13" y="213"/>
                  </a:cubicBezTo>
                  <a:cubicBezTo>
                    <a:pt x="8" y="220"/>
                    <a:pt x="5" y="227"/>
                    <a:pt x="3" y="235"/>
                  </a:cubicBezTo>
                  <a:cubicBezTo>
                    <a:pt x="1" y="243"/>
                    <a:pt x="0" y="251"/>
                    <a:pt x="1" y="259"/>
                  </a:cubicBezTo>
                  <a:cubicBezTo>
                    <a:pt x="0" y="251"/>
                    <a:pt x="2" y="243"/>
                    <a:pt x="5" y="236"/>
                  </a:cubicBezTo>
                  <a:cubicBezTo>
                    <a:pt x="8" y="229"/>
                    <a:pt x="12" y="222"/>
                    <a:pt x="16" y="215"/>
                  </a:cubicBezTo>
                  <a:cubicBezTo>
                    <a:pt x="21" y="209"/>
                    <a:pt x="26" y="203"/>
                    <a:pt x="32" y="198"/>
                  </a:cubicBezTo>
                  <a:cubicBezTo>
                    <a:pt x="38" y="192"/>
                    <a:pt x="43" y="187"/>
                    <a:pt x="50" y="183"/>
                  </a:cubicBezTo>
                  <a:cubicBezTo>
                    <a:pt x="56" y="178"/>
                    <a:pt x="63" y="174"/>
                    <a:pt x="69" y="170"/>
                  </a:cubicBezTo>
                  <a:cubicBezTo>
                    <a:pt x="76" y="166"/>
                    <a:pt x="84" y="162"/>
                    <a:pt x="91" y="159"/>
                  </a:cubicBezTo>
                  <a:cubicBezTo>
                    <a:pt x="98" y="156"/>
                    <a:pt x="105" y="153"/>
                    <a:pt x="112" y="151"/>
                  </a:cubicBezTo>
                  <a:cubicBezTo>
                    <a:pt x="120" y="148"/>
                    <a:pt x="127" y="146"/>
                    <a:pt x="135" y="145"/>
                  </a:cubicBezTo>
                  <a:cubicBezTo>
                    <a:pt x="142" y="143"/>
                    <a:pt x="150" y="142"/>
                    <a:pt x="158" y="140"/>
                  </a:cubicBezTo>
                  <a:cubicBezTo>
                    <a:pt x="165" y="139"/>
                    <a:pt x="173" y="138"/>
                    <a:pt x="181" y="138"/>
                  </a:cubicBezTo>
                  <a:cubicBezTo>
                    <a:pt x="189" y="137"/>
                    <a:pt x="197" y="136"/>
                    <a:pt x="205" y="136"/>
                  </a:cubicBezTo>
                  <a:cubicBezTo>
                    <a:pt x="212" y="136"/>
                    <a:pt x="220" y="135"/>
                    <a:pt x="228" y="135"/>
                  </a:cubicBezTo>
                  <a:cubicBezTo>
                    <a:pt x="244" y="135"/>
                    <a:pt x="259" y="136"/>
                    <a:pt x="275" y="137"/>
                  </a:cubicBezTo>
                  <a:cubicBezTo>
                    <a:pt x="283" y="138"/>
                    <a:pt x="291" y="138"/>
                    <a:pt x="299" y="139"/>
                  </a:cubicBezTo>
                  <a:cubicBezTo>
                    <a:pt x="306" y="140"/>
                    <a:pt x="314" y="141"/>
                    <a:pt x="322" y="142"/>
                  </a:cubicBezTo>
                  <a:cubicBezTo>
                    <a:pt x="325" y="143"/>
                    <a:pt x="329" y="142"/>
                    <a:pt x="332" y="139"/>
                  </a:cubicBezTo>
                  <a:cubicBezTo>
                    <a:pt x="333" y="139"/>
                    <a:pt x="333" y="139"/>
                    <a:pt x="333" y="139"/>
                  </a:cubicBezTo>
                  <a:cubicBezTo>
                    <a:pt x="343" y="128"/>
                    <a:pt x="356" y="117"/>
                    <a:pt x="369" y="108"/>
                  </a:cubicBezTo>
                  <a:cubicBezTo>
                    <a:pt x="382" y="99"/>
                    <a:pt x="396" y="90"/>
                    <a:pt x="410" y="83"/>
                  </a:cubicBezTo>
                  <a:cubicBezTo>
                    <a:pt x="417" y="78"/>
                    <a:pt x="425" y="75"/>
                    <a:pt x="432" y="72"/>
                  </a:cubicBezTo>
                  <a:cubicBezTo>
                    <a:pt x="439" y="68"/>
                    <a:pt x="446" y="65"/>
                    <a:pt x="454" y="62"/>
                  </a:cubicBezTo>
                  <a:cubicBezTo>
                    <a:pt x="469" y="55"/>
                    <a:pt x="484" y="51"/>
                    <a:pt x="499" y="46"/>
                  </a:cubicBezTo>
                  <a:cubicBezTo>
                    <a:pt x="515" y="43"/>
                    <a:pt x="530" y="39"/>
                    <a:pt x="546" y="37"/>
                  </a:cubicBezTo>
                  <a:cubicBezTo>
                    <a:pt x="562" y="35"/>
                    <a:pt x="578" y="35"/>
                    <a:pt x="594" y="34"/>
                  </a:cubicBezTo>
                  <a:cubicBezTo>
                    <a:pt x="602" y="33"/>
                    <a:pt x="610" y="35"/>
                    <a:pt x="618" y="35"/>
                  </a:cubicBezTo>
                  <a:cubicBezTo>
                    <a:pt x="626" y="36"/>
                    <a:pt x="634" y="36"/>
                    <a:pt x="641" y="37"/>
                  </a:cubicBezTo>
                  <a:cubicBezTo>
                    <a:pt x="665" y="41"/>
                    <a:pt x="665" y="41"/>
                    <a:pt x="665" y="41"/>
                  </a:cubicBezTo>
                  <a:cubicBezTo>
                    <a:pt x="672" y="42"/>
                    <a:pt x="680" y="43"/>
                    <a:pt x="688" y="46"/>
                  </a:cubicBezTo>
                  <a:cubicBezTo>
                    <a:pt x="712" y="52"/>
                    <a:pt x="712" y="52"/>
                    <a:pt x="712" y="52"/>
                  </a:cubicBezTo>
                  <a:cubicBezTo>
                    <a:pt x="723" y="56"/>
                    <a:pt x="723" y="56"/>
                    <a:pt x="723" y="56"/>
                  </a:cubicBezTo>
                  <a:cubicBezTo>
                    <a:pt x="735" y="60"/>
                    <a:pt x="735" y="60"/>
                    <a:pt x="735" y="60"/>
                  </a:cubicBezTo>
                  <a:cubicBezTo>
                    <a:pt x="750" y="66"/>
                    <a:pt x="765" y="71"/>
                    <a:pt x="779" y="79"/>
                  </a:cubicBezTo>
                  <a:cubicBezTo>
                    <a:pt x="801" y="89"/>
                    <a:pt x="801" y="89"/>
                    <a:pt x="801" y="89"/>
                  </a:cubicBezTo>
                  <a:cubicBezTo>
                    <a:pt x="822" y="101"/>
                    <a:pt x="822" y="101"/>
                    <a:pt x="822" y="101"/>
                  </a:cubicBezTo>
                  <a:cubicBezTo>
                    <a:pt x="832" y="107"/>
                    <a:pt x="832" y="107"/>
                    <a:pt x="832" y="107"/>
                  </a:cubicBezTo>
                  <a:cubicBezTo>
                    <a:pt x="842" y="114"/>
                    <a:pt x="842" y="114"/>
                    <a:pt x="842" y="114"/>
                  </a:cubicBezTo>
                  <a:cubicBezTo>
                    <a:pt x="848" y="119"/>
                    <a:pt x="855" y="123"/>
                    <a:pt x="861" y="128"/>
                  </a:cubicBezTo>
                  <a:cubicBezTo>
                    <a:pt x="879" y="143"/>
                    <a:pt x="879" y="143"/>
                    <a:pt x="879" y="143"/>
                  </a:cubicBezTo>
                  <a:cubicBezTo>
                    <a:pt x="885" y="149"/>
                    <a:pt x="890" y="155"/>
                    <a:pt x="895" y="160"/>
                  </a:cubicBezTo>
                  <a:cubicBezTo>
                    <a:pt x="906" y="172"/>
                    <a:pt x="915" y="184"/>
                    <a:pt x="923" y="197"/>
                  </a:cubicBezTo>
                  <a:cubicBezTo>
                    <a:pt x="928" y="204"/>
                    <a:pt x="931" y="211"/>
                    <a:pt x="935" y="218"/>
                  </a:cubicBezTo>
                  <a:cubicBezTo>
                    <a:pt x="938" y="225"/>
                    <a:pt x="941" y="232"/>
                    <a:pt x="943" y="239"/>
                  </a:cubicBezTo>
                  <a:cubicBezTo>
                    <a:pt x="946" y="246"/>
                    <a:pt x="948" y="254"/>
                    <a:pt x="950" y="261"/>
                  </a:cubicBezTo>
                  <a:cubicBezTo>
                    <a:pt x="951" y="268"/>
                    <a:pt x="953" y="277"/>
                    <a:pt x="953" y="282"/>
                  </a:cubicBezTo>
                  <a:cubicBezTo>
                    <a:pt x="953" y="283"/>
                    <a:pt x="953" y="283"/>
                    <a:pt x="953" y="283"/>
                  </a:cubicBezTo>
                  <a:cubicBezTo>
                    <a:pt x="953" y="291"/>
                    <a:pt x="959" y="298"/>
                    <a:pt x="967" y="299"/>
                  </a:cubicBezTo>
                  <a:cubicBezTo>
                    <a:pt x="972" y="299"/>
                    <a:pt x="979" y="301"/>
                    <a:pt x="985" y="303"/>
                  </a:cubicBezTo>
                  <a:cubicBezTo>
                    <a:pt x="992" y="304"/>
                    <a:pt x="998" y="306"/>
                    <a:pt x="1004" y="309"/>
                  </a:cubicBezTo>
                  <a:cubicBezTo>
                    <a:pt x="1017" y="313"/>
                    <a:pt x="1029" y="319"/>
                    <a:pt x="1041" y="325"/>
                  </a:cubicBezTo>
                  <a:cubicBezTo>
                    <a:pt x="1053" y="331"/>
                    <a:pt x="1064" y="339"/>
                    <a:pt x="1075" y="347"/>
                  </a:cubicBezTo>
                  <a:cubicBezTo>
                    <a:pt x="1080" y="351"/>
                    <a:pt x="1086" y="355"/>
                    <a:pt x="1090" y="359"/>
                  </a:cubicBezTo>
                  <a:cubicBezTo>
                    <a:pt x="1098" y="366"/>
                    <a:pt x="1098" y="366"/>
                    <a:pt x="1098" y="366"/>
                  </a:cubicBezTo>
                  <a:cubicBezTo>
                    <a:pt x="1105" y="373"/>
                    <a:pt x="1105" y="373"/>
                    <a:pt x="1105" y="373"/>
                  </a:cubicBezTo>
                  <a:cubicBezTo>
                    <a:pt x="1108" y="375"/>
                    <a:pt x="1111" y="378"/>
                    <a:pt x="1112" y="380"/>
                  </a:cubicBezTo>
                  <a:cubicBezTo>
                    <a:pt x="1119" y="388"/>
                    <a:pt x="1119" y="388"/>
                    <a:pt x="1119" y="388"/>
                  </a:cubicBezTo>
                  <a:cubicBezTo>
                    <a:pt x="1124" y="393"/>
                    <a:pt x="1127" y="398"/>
                    <a:pt x="1132" y="403"/>
                  </a:cubicBezTo>
                  <a:cubicBezTo>
                    <a:pt x="1136" y="409"/>
                    <a:pt x="1139" y="414"/>
                    <a:pt x="1143" y="420"/>
                  </a:cubicBezTo>
                  <a:cubicBezTo>
                    <a:pt x="1146" y="426"/>
                    <a:pt x="1150" y="431"/>
                    <a:pt x="1152" y="438"/>
                  </a:cubicBezTo>
                  <a:cubicBezTo>
                    <a:pt x="1155" y="443"/>
                    <a:pt x="1158" y="450"/>
                    <a:pt x="1160" y="456"/>
                  </a:cubicBezTo>
                  <a:cubicBezTo>
                    <a:pt x="1162" y="462"/>
                    <a:pt x="1164" y="468"/>
                    <a:pt x="1166" y="475"/>
                  </a:cubicBezTo>
                  <a:cubicBezTo>
                    <a:pt x="1167" y="481"/>
                    <a:pt x="1169" y="488"/>
                    <a:pt x="1169" y="494"/>
                  </a:cubicBezTo>
                  <a:cubicBezTo>
                    <a:pt x="1170" y="501"/>
                    <a:pt x="1170" y="508"/>
                    <a:pt x="1170" y="513"/>
                  </a:cubicBezTo>
                  <a:cubicBezTo>
                    <a:pt x="1170" y="514"/>
                    <a:pt x="1170" y="514"/>
                    <a:pt x="1170" y="514"/>
                  </a:cubicBezTo>
                  <a:cubicBezTo>
                    <a:pt x="1169" y="520"/>
                    <a:pt x="1173" y="525"/>
                    <a:pt x="1179" y="525"/>
                  </a:cubicBezTo>
                  <a:cubicBezTo>
                    <a:pt x="1184" y="526"/>
                    <a:pt x="1191" y="527"/>
                    <a:pt x="1197" y="528"/>
                  </a:cubicBezTo>
                  <a:cubicBezTo>
                    <a:pt x="1203" y="529"/>
                    <a:pt x="1208" y="530"/>
                    <a:pt x="1214" y="532"/>
                  </a:cubicBezTo>
                  <a:cubicBezTo>
                    <a:pt x="1226" y="535"/>
                    <a:pt x="1238" y="539"/>
                    <a:pt x="1249" y="544"/>
                  </a:cubicBezTo>
                  <a:cubicBezTo>
                    <a:pt x="1261" y="548"/>
                    <a:pt x="1272" y="553"/>
                    <a:pt x="1282" y="559"/>
                  </a:cubicBezTo>
                  <a:cubicBezTo>
                    <a:pt x="1288" y="562"/>
                    <a:pt x="1293" y="565"/>
                    <a:pt x="1299" y="569"/>
                  </a:cubicBezTo>
                  <a:cubicBezTo>
                    <a:pt x="1304" y="572"/>
                    <a:pt x="1309" y="575"/>
                    <a:pt x="1314" y="579"/>
                  </a:cubicBezTo>
                  <a:cubicBezTo>
                    <a:pt x="1335" y="593"/>
                    <a:pt x="1354" y="609"/>
                    <a:pt x="1373" y="625"/>
                  </a:cubicBezTo>
                  <a:cubicBezTo>
                    <a:pt x="1393" y="641"/>
                    <a:pt x="1412" y="658"/>
                    <a:pt x="1430" y="676"/>
                  </a:cubicBezTo>
                  <a:cubicBezTo>
                    <a:pt x="1413" y="657"/>
                    <a:pt x="1396" y="638"/>
                    <a:pt x="1378" y="62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420"/>
            <p:cNvSpPr>
              <a:spLocks/>
            </p:cNvSpPr>
            <p:nvPr/>
          </p:nvSpPr>
          <p:spPr bwMode="auto">
            <a:xfrm>
              <a:off x="3852508" y="1999310"/>
              <a:ext cx="889020" cy="287885"/>
            </a:xfrm>
            <a:custGeom>
              <a:avLst/>
              <a:gdLst>
                <a:gd name="T0" fmla="*/ 1677 w 1897"/>
                <a:gd name="T1" fmla="*/ 429 h 615"/>
                <a:gd name="T2" fmla="*/ 1537 w 1897"/>
                <a:gd name="T3" fmla="*/ 471 h 615"/>
                <a:gd name="T4" fmla="*/ 1432 w 1897"/>
                <a:gd name="T5" fmla="*/ 474 h 615"/>
                <a:gd name="T6" fmla="*/ 1315 w 1897"/>
                <a:gd name="T7" fmla="*/ 457 h 615"/>
                <a:gd name="T8" fmla="*/ 1298 w 1897"/>
                <a:gd name="T9" fmla="*/ 537 h 615"/>
                <a:gd name="T10" fmla="*/ 1219 w 1897"/>
                <a:gd name="T11" fmla="*/ 575 h 615"/>
                <a:gd name="T12" fmla="*/ 1125 w 1897"/>
                <a:gd name="T13" fmla="*/ 580 h 615"/>
                <a:gd name="T14" fmla="*/ 969 w 1897"/>
                <a:gd name="T15" fmla="*/ 561 h 615"/>
                <a:gd name="T16" fmla="*/ 894 w 1897"/>
                <a:gd name="T17" fmla="*/ 540 h 615"/>
                <a:gd name="T18" fmla="*/ 822 w 1897"/>
                <a:gd name="T19" fmla="*/ 570 h 615"/>
                <a:gd name="T20" fmla="*/ 772 w 1897"/>
                <a:gd name="T21" fmla="*/ 574 h 615"/>
                <a:gd name="T22" fmla="*/ 645 w 1897"/>
                <a:gd name="T23" fmla="*/ 542 h 615"/>
                <a:gd name="T24" fmla="*/ 616 w 1897"/>
                <a:gd name="T25" fmla="*/ 553 h 615"/>
                <a:gd name="T26" fmla="*/ 548 w 1897"/>
                <a:gd name="T27" fmla="*/ 577 h 615"/>
                <a:gd name="T28" fmla="*/ 458 w 1897"/>
                <a:gd name="T29" fmla="*/ 578 h 615"/>
                <a:gd name="T30" fmla="*/ 331 w 1897"/>
                <a:gd name="T31" fmla="*/ 533 h 615"/>
                <a:gd name="T32" fmla="*/ 244 w 1897"/>
                <a:gd name="T33" fmla="*/ 504 h 615"/>
                <a:gd name="T34" fmla="*/ 48 w 1897"/>
                <a:gd name="T35" fmla="*/ 437 h 615"/>
                <a:gd name="T36" fmla="*/ 33 w 1897"/>
                <a:gd name="T37" fmla="*/ 372 h 615"/>
                <a:gd name="T38" fmla="*/ 203 w 1897"/>
                <a:gd name="T39" fmla="*/ 234 h 615"/>
                <a:gd name="T40" fmla="*/ 274 w 1897"/>
                <a:gd name="T41" fmla="*/ 122 h 615"/>
                <a:gd name="T42" fmla="*/ 340 w 1897"/>
                <a:gd name="T43" fmla="*/ 65 h 615"/>
                <a:gd name="T44" fmla="*/ 440 w 1897"/>
                <a:gd name="T45" fmla="*/ 27 h 615"/>
                <a:gd name="T46" fmla="*/ 559 w 1897"/>
                <a:gd name="T47" fmla="*/ 24 h 615"/>
                <a:gd name="T48" fmla="*/ 649 w 1897"/>
                <a:gd name="T49" fmla="*/ 60 h 615"/>
                <a:gd name="T50" fmla="*/ 712 w 1897"/>
                <a:gd name="T51" fmla="*/ 138 h 615"/>
                <a:gd name="T52" fmla="*/ 789 w 1897"/>
                <a:gd name="T53" fmla="*/ 61 h 615"/>
                <a:gd name="T54" fmla="*/ 852 w 1897"/>
                <a:gd name="T55" fmla="*/ 36 h 615"/>
                <a:gd name="T56" fmla="*/ 808 w 1897"/>
                <a:gd name="T57" fmla="*/ 41 h 615"/>
                <a:gd name="T58" fmla="*/ 732 w 1897"/>
                <a:gd name="T59" fmla="*/ 102 h 615"/>
                <a:gd name="T60" fmla="*/ 641 w 1897"/>
                <a:gd name="T61" fmla="*/ 35 h 615"/>
                <a:gd name="T62" fmla="*/ 520 w 1897"/>
                <a:gd name="T63" fmla="*/ 1 h 615"/>
                <a:gd name="T64" fmla="*/ 396 w 1897"/>
                <a:gd name="T65" fmla="*/ 15 h 615"/>
                <a:gd name="T66" fmla="*/ 319 w 1897"/>
                <a:gd name="T67" fmla="*/ 50 h 615"/>
                <a:gd name="T68" fmla="*/ 228 w 1897"/>
                <a:gd name="T69" fmla="*/ 138 h 615"/>
                <a:gd name="T70" fmla="*/ 49 w 1897"/>
                <a:gd name="T71" fmla="*/ 254 h 615"/>
                <a:gd name="T72" fmla="*/ 2 w 1897"/>
                <a:gd name="T73" fmla="*/ 402 h 615"/>
                <a:gd name="T74" fmla="*/ 124 w 1897"/>
                <a:gd name="T75" fmla="*/ 525 h 615"/>
                <a:gd name="T76" fmla="*/ 313 w 1897"/>
                <a:gd name="T77" fmla="*/ 562 h 615"/>
                <a:gd name="T78" fmla="*/ 479 w 1897"/>
                <a:gd name="T79" fmla="*/ 615 h 615"/>
                <a:gd name="T80" fmla="*/ 578 w 1897"/>
                <a:gd name="T81" fmla="*/ 606 h 615"/>
                <a:gd name="T82" fmla="*/ 640 w 1897"/>
                <a:gd name="T83" fmla="*/ 578 h 615"/>
                <a:gd name="T84" fmla="*/ 772 w 1897"/>
                <a:gd name="T85" fmla="*/ 608 h 615"/>
                <a:gd name="T86" fmla="*/ 828 w 1897"/>
                <a:gd name="T87" fmla="*/ 602 h 615"/>
                <a:gd name="T88" fmla="*/ 912 w 1897"/>
                <a:gd name="T89" fmla="*/ 573 h 615"/>
                <a:gd name="T90" fmla="*/ 1059 w 1897"/>
                <a:gd name="T91" fmla="*/ 606 h 615"/>
                <a:gd name="T92" fmla="*/ 1191 w 1897"/>
                <a:gd name="T93" fmla="*/ 605 h 615"/>
                <a:gd name="T94" fmla="*/ 1288 w 1897"/>
                <a:gd name="T95" fmla="*/ 576 h 615"/>
                <a:gd name="T96" fmla="*/ 1340 w 1897"/>
                <a:gd name="T97" fmla="*/ 486 h 615"/>
                <a:gd name="T98" fmla="*/ 1448 w 1897"/>
                <a:gd name="T99" fmla="*/ 495 h 615"/>
                <a:gd name="T100" fmla="*/ 1559 w 1897"/>
                <a:gd name="T101" fmla="*/ 480 h 615"/>
                <a:gd name="T102" fmla="*/ 1715 w 1897"/>
                <a:gd name="T103" fmla="*/ 432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97" h="615">
                  <a:moveTo>
                    <a:pt x="1824" y="421"/>
                  </a:moveTo>
                  <a:cubicBezTo>
                    <a:pt x="1812" y="421"/>
                    <a:pt x="1800" y="420"/>
                    <a:pt x="1787" y="420"/>
                  </a:cubicBezTo>
                  <a:cubicBezTo>
                    <a:pt x="1775" y="420"/>
                    <a:pt x="1763" y="420"/>
                    <a:pt x="1751" y="421"/>
                  </a:cubicBezTo>
                  <a:cubicBezTo>
                    <a:pt x="1738" y="422"/>
                    <a:pt x="1726" y="423"/>
                    <a:pt x="1714" y="424"/>
                  </a:cubicBezTo>
                  <a:cubicBezTo>
                    <a:pt x="1702" y="425"/>
                    <a:pt x="1690" y="427"/>
                    <a:pt x="1677" y="429"/>
                  </a:cubicBezTo>
                  <a:cubicBezTo>
                    <a:pt x="1665" y="431"/>
                    <a:pt x="1653" y="433"/>
                    <a:pt x="1641" y="437"/>
                  </a:cubicBezTo>
                  <a:cubicBezTo>
                    <a:pt x="1629" y="439"/>
                    <a:pt x="1617" y="443"/>
                    <a:pt x="1605" y="447"/>
                  </a:cubicBezTo>
                  <a:cubicBezTo>
                    <a:pt x="1593" y="451"/>
                    <a:pt x="1583" y="456"/>
                    <a:pt x="1571" y="460"/>
                  </a:cubicBezTo>
                  <a:cubicBezTo>
                    <a:pt x="1554" y="467"/>
                    <a:pt x="1554" y="467"/>
                    <a:pt x="1554" y="467"/>
                  </a:cubicBezTo>
                  <a:cubicBezTo>
                    <a:pt x="1549" y="469"/>
                    <a:pt x="1543" y="470"/>
                    <a:pt x="1537" y="471"/>
                  </a:cubicBezTo>
                  <a:cubicBezTo>
                    <a:pt x="1532" y="473"/>
                    <a:pt x="1526" y="474"/>
                    <a:pt x="1520" y="475"/>
                  </a:cubicBezTo>
                  <a:cubicBezTo>
                    <a:pt x="1514" y="476"/>
                    <a:pt x="1508" y="477"/>
                    <a:pt x="1503" y="477"/>
                  </a:cubicBezTo>
                  <a:cubicBezTo>
                    <a:pt x="1491" y="478"/>
                    <a:pt x="1479" y="478"/>
                    <a:pt x="1467" y="478"/>
                  </a:cubicBezTo>
                  <a:cubicBezTo>
                    <a:pt x="1449" y="476"/>
                    <a:pt x="1449" y="476"/>
                    <a:pt x="1449" y="476"/>
                  </a:cubicBezTo>
                  <a:cubicBezTo>
                    <a:pt x="1443" y="476"/>
                    <a:pt x="1438" y="475"/>
                    <a:pt x="1432" y="474"/>
                  </a:cubicBezTo>
                  <a:cubicBezTo>
                    <a:pt x="1420" y="472"/>
                    <a:pt x="1408" y="470"/>
                    <a:pt x="1397" y="467"/>
                  </a:cubicBezTo>
                  <a:cubicBezTo>
                    <a:pt x="1385" y="464"/>
                    <a:pt x="1374" y="461"/>
                    <a:pt x="1362" y="457"/>
                  </a:cubicBezTo>
                  <a:cubicBezTo>
                    <a:pt x="1351" y="453"/>
                    <a:pt x="1340" y="449"/>
                    <a:pt x="1330" y="444"/>
                  </a:cubicBezTo>
                  <a:cubicBezTo>
                    <a:pt x="1327" y="443"/>
                    <a:pt x="1325" y="443"/>
                    <a:pt x="1322" y="444"/>
                  </a:cubicBezTo>
                  <a:cubicBezTo>
                    <a:pt x="1316" y="445"/>
                    <a:pt x="1313" y="451"/>
                    <a:pt x="1315" y="457"/>
                  </a:cubicBezTo>
                  <a:cubicBezTo>
                    <a:pt x="1315" y="457"/>
                    <a:pt x="1315" y="457"/>
                    <a:pt x="1315" y="457"/>
                  </a:cubicBezTo>
                  <a:cubicBezTo>
                    <a:pt x="1317" y="466"/>
                    <a:pt x="1318" y="476"/>
                    <a:pt x="1318" y="486"/>
                  </a:cubicBezTo>
                  <a:cubicBezTo>
                    <a:pt x="1317" y="495"/>
                    <a:pt x="1316" y="505"/>
                    <a:pt x="1312" y="513"/>
                  </a:cubicBezTo>
                  <a:cubicBezTo>
                    <a:pt x="1311" y="518"/>
                    <a:pt x="1308" y="522"/>
                    <a:pt x="1306" y="526"/>
                  </a:cubicBezTo>
                  <a:cubicBezTo>
                    <a:pt x="1304" y="530"/>
                    <a:pt x="1301" y="534"/>
                    <a:pt x="1298" y="537"/>
                  </a:cubicBezTo>
                  <a:cubicBezTo>
                    <a:pt x="1295" y="541"/>
                    <a:pt x="1291" y="544"/>
                    <a:pt x="1287" y="547"/>
                  </a:cubicBezTo>
                  <a:cubicBezTo>
                    <a:pt x="1284" y="550"/>
                    <a:pt x="1279" y="552"/>
                    <a:pt x="1275" y="555"/>
                  </a:cubicBezTo>
                  <a:cubicBezTo>
                    <a:pt x="1272" y="558"/>
                    <a:pt x="1267" y="560"/>
                    <a:pt x="1262" y="562"/>
                  </a:cubicBezTo>
                  <a:cubicBezTo>
                    <a:pt x="1258" y="564"/>
                    <a:pt x="1253" y="566"/>
                    <a:pt x="1248" y="567"/>
                  </a:cubicBezTo>
                  <a:cubicBezTo>
                    <a:pt x="1239" y="570"/>
                    <a:pt x="1229" y="573"/>
                    <a:pt x="1219" y="575"/>
                  </a:cubicBezTo>
                  <a:cubicBezTo>
                    <a:pt x="1204" y="577"/>
                    <a:pt x="1204" y="577"/>
                    <a:pt x="1204" y="577"/>
                  </a:cubicBezTo>
                  <a:cubicBezTo>
                    <a:pt x="1199" y="578"/>
                    <a:pt x="1194" y="578"/>
                    <a:pt x="1188" y="579"/>
                  </a:cubicBezTo>
                  <a:cubicBezTo>
                    <a:pt x="1172" y="580"/>
                    <a:pt x="1172" y="580"/>
                    <a:pt x="1172" y="580"/>
                  </a:cubicBezTo>
                  <a:cubicBezTo>
                    <a:pt x="1168" y="580"/>
                    <a:pt x="1162" y="580"/>
                    <a:pt x="1157" y="580"/>
                  </a:cubicBezTo>
                  <a:cubicBezTo>
                    <a:pt x="1146" y="580"/>
                    <a:pt x="1135" y="581"/>
                    <a:pt x="1125" y="580"/>
                  </a:cubicBezTo>
                  <a:cubicBezTo>
                    <a:pt x="1114" y="580"/>
                    <a:pt x="1104" y="580"/>
                    <a:pt x="1093" y="579"/>
                  </a:cubicBezTo>
                  <a:cubicBezTo>
                    <a:pt x="1083" y="579"/>
                    <a:pt x="1072" y="578"/>
                    <a:pt x="1061" y="577"/>
                  </a:cubicBezTo>
                  <a:cubicBezTo>
                    <a:pt x="1051" y="576"/>
                    <a:pt x="1040" y="575"/>
                    <a:pt x="1030" y="573"/>
                  </a:cubicBezTo>
                  <a:cubicBezTo>
                    <a:pt x="1020" y="572"/>
                    <a:pt x="1009" y="570"/>
                    <a:pt x="999" y="568"/>
                  </a:cubicBezTo>
                  <a:cubicBezTo>
                    <a:pt x="989" y="566"/>
                    <a:pt x="979" y="564"/>
                    <a:pt x="969" y="561"/>
                  </a:cubicBezTo>
                  <a:cubicBezTo>
                    <a:pt x="959" y="558"/>
                    <a:pt x="949" y="555"/>
                    <a:pt x="940" y="551"/>
                  </a:cubicBezTo>
                  <a:cubicBezTo>
                    <a:pt x="935" y="549"/>
                    <a:pt x="931" y="547"/>
                    <a:pt x="926" y="545"/>
                  </a:cubicBezTo>
                  <a:cubicBezTo>
                    <a:pt x="922" y="543"/>
                    <a:pt x="917" y="540"/>
                    <a:pt x="915" y="538"/>
                  </a:cubicBezTo>
                  <a:cubicBezTo>
                    <a:pt x="909" y="533"/>
                    <a:pt x="900" y="534"/>
                    <a:pt x="894" y="539"/>
                  </a:cubicBezTo>
                  <a:cubicBezTo>
                    <a:pt x="894" y="540"/>
                    <a:pt x="894" y="540"/>
                    <a:pt x="894" y="540"/>
                  </a:cubicBezTo>
                  <a:cubicBezTo>
                    <a:pt x="893" y="540"/>
                    <a:pt x="891" y="542"/>
                    <a:pt x="889" y="543"/>
                  </a:cubicBezTo>
                  <a:cubicBezTo>
                    <a:pt x="887" y="545"/>
                    <a:pt x="885" y="546"/>
                    <a:pt x="883" y="548"/>
                  </a:cubicBezTo>
                  <a:cubicBezTo>
                    <a:pt x="878" y="550"/>
                    <a:pt x="874" y="553"/>
                    <a:pt x="869" y="555"/>
                  </a:cubicBezTo>
                  <a:cubicBezTo>
                    <a:pt x="859" y="560"/>
                    <a:pt x="849" y="563"/>
                    <a:pt x="838" y="566"/>
                  </a:cubicBezTo>
                  <a:cubicBezTo>
                    <a:pt x="833" y="567"/>
                    <a:pt x="827" y="569"/>
                    <a:pt x="822" y="570"/>
                  </a:cubicBezTo>
                  <a:cubicBezTo>
                    <a:pt x="816" y="571"/>
                    <a:pt x="811" y="571"/>
                    <a:pt x="805" y="572"/>
                  </a:cubicBezTo>
                  <a:cubicBezTo>
                    <a:pt x="800" y="573"/>
                    <a:pt x="794" y="573"/>
                    <a:pt x="788" y="574"/>
                  </a:cubicBezTo>
                  <a:cubicBezTo>
                    <a:pt x="784" y="574"/>
                    <a:pt x="784" y="574"/>
                    <a:pt x="784" y="574"/>
                  </a:cubicBezTo>
                  <a:cubicBezTo>
                    <a:pt x="780" y="574"/>
                    <a:pt x="780" y="574"/>
                    <a:pt x="780" y="574"/>
                  </a:cubicBezTo>
                  <a:cubicBezTo>
                    <a:pt x="772" y="574"/>
                    <a:pt x="772" y="574"/>
                    <a:pt x="772" y="574"/>
                  </a:cubicBezTo>
                  <a:cubicBezTo>
                    <a:pt x="761" y="574"/>
                    <a:pt x="749" y="574"/>
                    <a:pt x="738" y="572"/>
                  </a:cubicBezTo>
                  <a:cubicBezTo>
                    <a:pt x="727" y="571"/>
                    <a:pt x="716" y="569"/>
                    <a:pt x="706" y="566"/>
                  </a:cubicBezTo>
                  <a:cubicBezTo>
                    <a:pt x="695" y="563"/>
                    <a:pt x="684" y="560"/>
                    <a:pt x="674" y="556"/>
                  </a:cubicBezTo>
                  <a:cubicBezTo>
                    <a:pt x="669" y="554"/>
                    <a:pt x="663" y="552"/>
                    <a:pt x="659" y="549"/>
                  </a:cubicBezTo>
                  <a:cubicBezTo>
                    <a:pt x="654" y="547"/>
                    <a:pt x="648" y="544"/>
                    <a:pt x="645" y="542"/>
                  </a:cubicBezTo>
                  <a:cubicBezTo>
                    <a:pt x="620" y="549"/>
                    <a:pt x="620" y="549"/>
                    <a:pt x="620" y="549"/>
                  </a:cubicBezTo>
                  <a:cubicBezTo>
                    <a:pt x="621" y="548"/>
                    <a:pt x="620" y="548"/>
                    <a:pt x="620" y="548"/>
                  </a:cubicBezTo>
                  <a:cubicBezTo>
                    <a:pt x="620" y="548"/>
                    <a:pt x="620" y="549"/>
                    <a:pt x="620" y="549"/>
                  </a:cubicBezTo>
                  <a:cubicBezTo>
                    <a:pt x="620" y="549"/>
                    <a:pt x="620" y="549"/>
                    <a:pt x="619" y="550"/>
                  </a:cubicBezTo>
                  <a:cubicBezTo>
                    <a:pt x="618" y="551"/>
                    <a:pt x="617" y="552"/>
                    <a:pt x="616" y="553"/>
                  </a:cubicBezTo>
                  <a:cubicBezTo>
                    <a:pt x="614" y="554"/>
                    <a:pt x="612" y="556"/>
                    <a:pt x="609" y="558"/>
                  </a:cubicBezTo>
                  <a:cubicBezTo>
                    <a:pt x="604" y="561"/>
                    <a:pt x="598" y="564"/>
                    <a:pt x="591" y="567"/>
                  </a:cubicBezTo>
                  <a:cubicBezTo>
                    <a:pt x="588" y="568"/>
                    <a:pt x="584" y="569"/>
                    <a:pt x="581" y="570"/>
                  </a:cubicBezTo>
                  <a:cubicBezTo>
                    <a:pt x="577" y="571"/>
                    <a:pt x="574" y="572"/>
                    <a:pt x="570" y="573"/>
                  </a:cubicBezTo>
                  <a:cubicBezTo>
                    <a:pt x="563" y="575"/>
                    <a:pt x="556" y="576"/>
                    <a:pt x="548" y="577"/>
                  </a:cubicBezTo>
                  <a:cubicBezTo>
                    <a:pt x="541" y="578"/>
                    <a:pt x="533" y="579"/>
                    <a:pt x="526" y="579"/>
                  </a:cubicBezTo>
                  <a:cubicBezTo>
                    <a:pt x="518" y="580"/>
                    <a:pt x="511" y="580"/>
                    <a:pt x="503" y="580"/>
                  </a:cubicBezTo>
                  <a:cubicBezTo>
                    <a:pt x="491" y="581"/>
                    <a:pt x="491" y="581"/>
                    <a:pt x="491" y="581"/>
                  </a:cubicBezTo>
                  <a:cubicBezTo>
                    <a:pt x="480" y="580"/>
                    <a:pt x="480" y="580"/>
                    <a:pt x="480" y="580"/>
                  </a:cubicBezTo>
                  <a:cubicBezTo>
                    <a:pt x="473" y="580"/>
                    <a:pt x="465" y="579"/>
                    <a:pt x="458" y="578"/>
                  </a:cubicBezTo>
                  <a:cubicBezTo>
                    <a:pt x="450" y="578"/>
                    <a:pt x="443" y="576"/>
                    <a:pt x="435" y="575"/>
                  </a:cubicBezTo>
                  <a:cubicBezTo>
                    <a:pt x="428" y="574"/>
                    <a:pt x="421" y="571"/>
                    <a:pt x="414" y="569"/>
                  </a:cubicBezTo>
                  <a:cubicBezTo>
                    <a:pt x="406" y="567"/>
                    <a:pt x="399" y="565"/>
                    <a:pt x="392" y="562"/>
                  </a:cubicBezTo>
                  <a:cubicBezTo>
                    <a:pt x="385" y="560"/>
                    <a:pt x="378" y="557"/>
                    <a:pt x="371" y="554"/>
                  </a:cubicBezTo>
                  <a:cubicBezTo>
                    <a:pt x="357" y="548"/>
                    <a:pt x="344" y="541"/>
                    <a:pt x="331" y="533"/>
                  </a:cubicBezTo>
                  <a:cubicBezTo>
                    <a:pt x="325" y="529"/>
                    <a:pt x="318" y="525"/>
                    <a:pt x="312" y="520"/>
                  </a:cubicBezTo>
                  <a:cubicBezTo>
                    <a:pt x="306" y="516"/>
                    <a:pt x="300" y="511"/>
                    <a:pt x="295" y="507"/>
                  </a:cubicBezTo>
                  <a:cubicBezTo>
                    <a:pt x="295" y="507"/>
                    <a:pt x="295" y="507"/>
                    <a:pt x="295" y="507"/>
                  </a:cubicBezTo>
                  <a:cubicBezTo>
                    <a:pt x="291" y="503"/>
                    <a:pt x="287" y="502"/>
                    <a:pt x="281" y="502"/>
                  </a:cubicBezTo>
                  <a:cubicBezTo>
                    <a:pt x="270" y="503"/>
                    <a:pt x="257" y="504"/>
                    <a:pt x="244" y="504"/>
                  </a:cubicBezTo>
                  <a:cubicBezTo>
                    <a:pt x="232" y="505"/>
                    <a:pt x="219" y="504"/>
                    <a:pt x="207" y="504"/>
                  </a:cubicBezTo>
                  <a:cubicBezTo>
                    <a:pt x="182" y="502"/>
                    <a:pt x="157" y="499"/>
                    <a:pt x="134" y="492"/>
                  </a:cubicBezTo>
                  <a:cubicBezTo>
                    <a:pt x="122" y="489"/>
                    <a:pt x="111" y="485"/>
                    <a:pt x="100" y="480"/>
                  </a:cubicBezTo>
                  <a:cubicBezTo>
                    <a:pt x="89" y="475"/>
                    <a:pt x="79" y="469"/>
                    <a:pt x="70" y="461"/>
                  </a:cubicBezTo>
                  <a:cubicBezTo>
                    <a:pt x="62" y="454"/>
                    <a:pt x="54" y="446"/>
                    <a:pt x="48" y="437"/>
                  </a:cubicBezTo>
                  <a:cubicBezTo>
                    <a:pt x="43" y="427"/>
                    <a:pt x="38" y="417"/>
                    <a:pt x="36" y="406"/>
                  </a:cubicBezTo>
                  <a:cubicBezTo>
                    <a:pt x="35" y="403"/>
                    <a:pt x="35" y="401"/>
                    <a:pt x="35" y="398"/>
                  </a:cubicBezTo>
                  <a:cubicBezTo>
                    <a:pt x="34" y="396"/>
                    <a:pt x="33" y="393"/>
                    <a:pt x="33" y="390"/>
                  </a:cubicBezTo>
                  <a:cubicBezTo>
                    <a:pt x="33" y="380"/>
                    <a:pt x="33" y="380"/>
                    <a:pt x="33" y="380"/>
                  </a:cubicBezTo>
                  <a:cubicBezTo>
                    <a:pt x="33" y="378"/>
                    <a:pt x="33" y="374"/>
                    <a:pt x="33" y="372"/>
                  </a:cubicBezTo>
                  <a:cubicBezTo>
                    <a:pt x="33" y="359"/>
                    <a:pt x="35" y="348"/>
                    <a:pt x="38" y="336"/>
                  </a:cubicBezTo>
                  <a:cubicBezTo>
                    <a:pt x="43" y="314"/>
                    <a:pt x="54" y="293"/>
                    <a:pt x="71" y="277"/>
                  </a:cubicBezTo>
                  <a:cubicBezTo>
                    <a:pt x="87" y="261"/>
                    <a:pt x="109" y="250"/>
                    <a:pt x="132" y="243"/>
                  </a:cubicBezTo>
                  <a:cubicBezTo>
                    <a:pt x="143" y="240"/>
                    <a:pt x="155" y="237"/>
                    <a:pt x="167" y="236"/>
                  </a:cubicBezTo>
                  <a:cubicBezTo>
                    <a:pt x="179" y="234"/>
                    <a:pt x="192" y="233"/>
                    <a:pt x="203" y="234"/>
                  </a:cubicBezTo>
                  <a:cubicBezTo>
                    <a:pt x="204" y="234"/>
                    <a:pt x="204" y="234"/>
                    <a:pt x="204" y="234"/>
                  </a:cubicBezTo>
                  <a:cubicBezTo>
                    <a:pt x="210" y="234"/>
                    <a:pt x="216" y="230"/>
                    <a:pt x="218" y="223"/>
                  </a:cubicBezTo>
                  <a:cubicBezTo>
                    <a:pt x="222" y="212"/>
                    <a:pt x="226" y="199"/>
                    <a:pt x="232" y="187"/>
                  </a:cubicBezTo>
                  <a:cubicBezTo>
                    <a:pt x="237" y="176"/>
                    <a:pt x="244" y="164"/>
                    <a:pt x="251" y="153"/>
                  </a:cubicBezTo>
                  <a:cubicBezTo>
                    <a:pt x="258" y="142"/>
                    <a:pt x="265" y="132"/>
                    <a:pt x="274" y="122"/>
                  </a:cubicBezTo>
                  <a:cubicBezTo>
                    <a:pt x="278" y="117"/>
                    <a:pt x="282" y="112"/>
                    <a:pt x="287" y="108"/>
                  </a:cubicBezTo>
                  <a:cubicBezTo>
                    <a:pt x="292" y="103"/>
                    <a:pt x="296" y="98"/>
                    <a:pt x="301" y="94"/>
                  </a:cubicBezTo>
                  <a:cubicBezTo>
                    <a:pt x="316" y="82"/>
                    <a:pt x="316" y="82"/>
                    <a:pt x="316" y="82"/>
                  </a:cubicBezTo>
                  <a:cubicBezTo>
                    <a:pt x="321" y="78"/>
                    <a:pt x="327" y="74"/>
                    <a:pt x="332" y="70"/>
                  </a:cubicBezTo>
                  <a:cubicBezTo>
                    <a:pt x="340" y="65"/>
                    <a:pt x="340" y="65"/>
                    <a:pt x="340" y="65"/>
                  </a:cubicBezTo>
                  <a:cubicBezTo>
                    <a:pt x="348" y="60"/>
                    <a:pt x="348" y="60"/>
                    <a:pt x="348" y="60"/>
                  </a:cubicBezTo>
                  <a:cubicBezTo>
                    <a:pt x="366" y="51"/>
                    <a:pt x="366" y="51"/>
                    <a:pt x="366" y="51"/>
                  </a:cubicBezTo>
                  <a:cubicBezTo>
                    <a:pt x="384" y="44"/>
                    <a:pt x="384" y="44"/>
                    <a:pt x="384" y="44"/>
                  </a:cubicBezTo>
                  <a:cubicBezTo>
                    <a:pt x="390" y="41"/>
                    <a:pt x="396" y="38"/>
                    <a:pt x="402" y="37"/>
                  </a:cubicBezTo>
                  <a:cubicBezTo>
                    <a:pt x="415" y="34"/>
                    <a:pt x="426" y="29"/>
                    <a:pt x="440" y="27"/>
                  </a:cubicBezTo>
                  <a:cubicBezTo>
                    <a:pt x="460" y="24"/>
                    <a:pt x="460" y="24"/>
                    <a:pt x="460" y="24"/>
                  </a:cubicBezTo>
                  <a:cubicBezTo>
                    <a:pt x="466" y="23"/>
                    <a:pt x="473" y="23"/>
                    <a:pt x="480" y="22"/>
                  </a:cubicBezTo>
                  <a:cubicBezTo>
                    <a:pt x="499" y="21"/>
                    <a:pt x="499" y="21"/>
                    <a:pt x="499" y="21"/>
                  </a:cubicBezTo>
                  <a:cubicBezTo>
                    <a:pt x="519" y="21"/>
                    <a:pt x="519" y="21"/>
                    <a:pt x="519" y="21"/>
                  </a:cubicBezTo>
                  <a:cubicBezTo>
                    <a:pt x="533" y="21"/>
                    <a:pt x="545" y="23"/>
                    <a:pt x="559" y="24"/>
                  </a:cubicBezTo>
                  <a:cubicBezTo>
                    <a:pt x="565" y="25"/>
                    <a:pt x="571" y="27"/>
                    <a:pt x="578" y="29"/>
                  </a:cubicBezTo>
                  <a:cubicBezTo>
                    <a:pt x="587" y="31"/>
                    <a:pt x="587" y="31"/>
                    <a:pt x="587" y="31"/>
                  </a:cubicBezTo>
                  <a:cubicBezTo>
                    <a:pt x="590" y="32"/>
                    <a:pt x="593" y="33"/>
                    <a:pt x="597" y="34"/>
                  </a:cubicBezTo>
                  <a:cubicBezTo>
                    <a:pt x="609" y="38"/>
                    <a:pt x="621" y="43"/>
                    <a:pt x="632" y="50"/>
                  </a:cubicBezTo>
                  <a:cubicBezTo>
                    <a:pt x="638" y="53"/>
                    <a:pt x="644" y="56"/>
                    <a:pt x="649" y="60"/>
                  </a:cubicBezTo>
                  <a:cubicBezTo>
                    <a:pt x="654" y="64"/>
                    <a:pt x="659" y="68"/>
                    <a:pt x="664" y="72"/>
                  </a:cubicBezTo>
                  <a:cubicBezTo>
                    <a:pt x="674" y="81"/>
                    <a:pt x="683" y="90"/>
                    <a:pt x="690" y="101"/>
                  </a:cubicBezTo>
                  <a:cubicBezTo>
                    <a:pt x="698" y="111"/>
                    <a:pt x="705" y="123"/>
                    <a:pt x="709" y="135"/>
                  </a:cubicBezTo>
                  <a:cubicBezTo>
                    <a:pt x="709" y="135"/>
                    <a:pt x="709" y="135"/>
                    <a:pt x="709" y="135"/>
                  </a:cubicBezTo>
                  <a:cubicBezTo>
                    <a:pt x="710" y="136"/>
                    <a:pt x="710" y="138"/>
                    <a:pt x="712" y="138"/>
                  </a:cubicBezTo>
                  <a:cubicBezTo>
                    <a:pt x="714" y="140"/>
                    <a:pt x="718" y="139"/>
                    <a:pt x="720" y="136"/>
                  </a:cubicBezTo>
                  <a:cubicBezTo>
                    <a:pt x="726" y="127"/>
                    <a:pt x="733" y="118"/>
                    <a:pt x="740" y="109"/>
                  </a:cubicBezTo>
                  <a:cubicBezTo>
                    <a:pt x="747" y="100"/>
                    <a:pt x="755" y="91"/>
                    <a:pt x="763" y="83"/>
                  </a:cubicBezTo>
                  <a:cubicBezTo>
                    <a:pt x="767" y="79"/>
                    <a:pt x="771" y="75"/>
                    <a:pt x="776" y="71"/>
                  </a:cubicBezTo>
                  <a:cubicBezTo>
                    <a:pt x="780" y="68"/>
                    <a:pt x="784" y="64"/>
                    <a:pt x="789" y="61"/>
                  </a:cubicBezTo>
                  <a:cubicBezTo>
                    <a:pt x="794" y="57"/>
                    <a:pt x="798" y="54"/>
                    <a:pt x="803" y="51"/>
                  </a:cubicBezTo>
                  <a:cubicBezTo>
                    <a:pt x="811" y="47"/>
                    <a:pt x="811" y="47"/>
                    <a:pt x="811" y="47"/>
                  </a:cubicBezTo>
                  <a:cubicBezTo>
                    <a:pt x="818" y="44"/>
                    <a:pt x="818" y="44"/>
                    <a:pt x="818" y="44"/>
                  </a:cubicBezTo>
                  <a:cubicBezTo>
                    <a:pt x="824" y="42"/>
                    <a:pt x="829" y="40"/>
                    <a:pt x="835" y="39"/>
                  </a:cubicBezTo>
                  <a:cubicBezTo>
                    <a:pt x="840" y="37"/>
                    <a:pt x="846" y="37"/>
                    <a:pt x="852" y="36"/>
                  </a:cubicBezTo>
                  <a:cubicBezTo>
                    <a:pt x="863" y="35"/>
                    <a:pt x="875" y="34"/>
                    <a:pt x="886" y="35"/>
                  </a:cubicBezTo>
                  <a:cubicBezTo>
                    <a:pt x="909" y="35"/>
                    <a:pt x="933" y="39"/>
                    <a:pt x="955" y="44"/>
                  </a:cubicBezTo>
                  <a:cubicBezTo>
                    <a:pt x="933" y="38"/>
                    <a:pt x="910" y="33"/>
                    <a:pt x="886" y="31"/>
                  </a:cubicBezTo>
                  <a:cubicBezTo>
                    <a:pt x="863" y="29"/>
                    <a:pt x="839" y="30"/>
                    <a:pt x="816" y="37"/>
                  </a:cubicBezTo>
                  <a:cubicBezTo>
                    <a:pt x="808" y="41"/>
                    <a:pt x="808" y="41"/>
                    <a:pt x="808" y="41"/>
                  </a:cubicBezTo>
                  <a:cubicBezTo>
                    <a:pt x="800" y="45"/>
                    <a:pt x="800" y="45"/>
                    <a:pt x="800" y="45"/>
                  </a:cubicBezTo>
                  <a:cubicBezTo>
                    <a:pt x="795" y="47"/>
                    <a:pt x="789" y="51"/>
                    <a:pt x="784" y="54"/>
                  </a:cubicBezTo>
                  <a:cubicBezTo>
                    <a:pt x="779" y="57"/>
                    <a:pt x="775" y="61"/>
                    <a:pt x="770" y="65"/>
                  </a:cubicBezTo>
                  <a:cubicBezTo>
                    <a:pt x="765" y="68"/>
                    <a:pt x="761" y="72"/>
                    <a:pt x="756" y="76"/>
                  </a:cubicBezTo>
                  <a:cubicBezTo>
                    <a:pt x="748" y="84"/>
                    <a:pt x="739" y="93"/>
                    <a:pt x="732" y="102"/>
                  </a:cubicBezTo>
                  <a:cubicBezTo>
                    <a:pt x="726" y="108"/>
                    <a:pt x="721" y="114"/>
                    <a:pt x="716" y="121"/>
                  </a:cubicBezTo>
                  <a:cubicBezTo>
                    <a:pt x="712" y="111"/>
                    <a:pt x="707" y="102"/>
                    <a:pt x="702" y="93"/>
                  </a:cubicBezTo>
                  <a:cubicBezTo>
                    <a:pt x="694" y="81"/>
                    <a:pt x="684" y="71"/>
                    <a:pt x="674" y="61"/>
                  </a:cubicBezTo>
                  <a:cubicBezTo>
                    <a:pt x="669" y="56"/>
                    <a:pt x="664" y="52"/>
                    <a:pt x="658" y="47"/>
                  </a:cubicBezTo>
                  <a:cubicBezTo>
                    <a:pt x="653" y="43"/>
                    <a:pt x="647" y="39"/>
                    <a:pt x="641" y="35"/>
                  </a:cubicBezTo>
                  <a:cubicBezTo>
                    <a:pt x="629" y="28"/>
                    <a:pt x="616" y="22"/>
                    <a:pt x="603" y="17"/>
                  </a:cubicBezTo>
                  <a:cubicBezTo>
                    <a:pt x="599" y="16"/>
                    <a:pt x="596" y="14"/>
                    <a:pt x="593" y="13"/>
                  </a:cubicBezTo>
                  <a:cubicBezTo>
                    <a:pt x="582" y="11"/>
                    <a:pt x="582" y="11"/>
                    <a:pt x="582" y="11"/>
                  </a:cubicBezTo>
                  <a:cubicBezTo>
                    <a:pt x="576" y="9"/>
                    <a:pt x="569" y="7"/>
                    <a:pt x="562" y="6"/>
                  </a:cubicBezTo>
                  <a:cubicBezTo>
                    <a:pt x="548" y="4"/>
                    <a:pt x="534" y="1"/>
                    <a:pt x="520" y="1"/>
                  </a:cubicBezTo>
                  <a:cubicBezTo>
                    <a:pt x="499" y="0"/>
                    <a:pt x="499" y="0"/>
                    <a:pt x="499" y="0"/>
                  </a:cubicBezTo>
                  <a:cubicBezTo>
                    <a:pt x="478" y="1"/>
                    <a:pt x="478" y="1"/>
                    <a:pt x="478" y="1"/>
                  </a:cubicBezTo>
                  <a:cubicBezTo>
                    <a:pt x="471" y="2"/>
                    <a:pt x="465" y="2"/>
                    <a:pt x="457" y="3"/>
                  </a:cubicBezTo>
                  <a:cubicBezTo>
                    <a:pt x="437" y="6"/>
                    <a:pt x="437" y="6"/>
                    <a:pt x="437" y="6"/>
                  </a:cubicBezTo>
                  <a:cubicBezTo>
                    <a:pt x="424" y="7"/>
                    <a:pt x="409" y="12"/>
                    <a:pt x="396" y="15"/>
                  </a:cubicBezTo>
                  <a:cubicBezTo>
                    <a:pt x="389" y="17"/>
                    <a:pt x="382" y="19"/>
                    <a:pt x="376" y="22"/>
                  </a:cubicBezTo>
                  <a:cubicBezTo>
                    <a:pt x="356" y="29"/>
                    <a:pt x="356" y="29"/>
                    <a:pt x="356" y="29"/>
                  </a:cubicBezTo>
                  <a:cubicBezTo>
                    <a:pt x="337" y="39"/>
                    <a:pt x="337" y="39"/>
                    <a:pt x="337" y="39"/>
                  </a:cubicBezTo>
                  <a:cubicBezTo>
                    <a:pt x="327" y="44"/>
                    <a:pt x="327" y="44"/>
                    <a:pt x="327" y="44"/>
                  </a:cubicBezTo>
                  <a:cubicBezTo>
                    <a:pt x="319" y="50"/>
                    <a:pt x="319" y="50"/>
                    <a:pt x="319" y="50"/>
                  </a:cubicBezTo>
                  <a:cubicBezTo>
                    <a:pt x="313" y="54"/>
                    <a:pt x="307" y="57"/>
                    <a:pt x="301" y="62"/>
                  </a:cubicBezTo>
                  <a:cubicBezTo>
                    <a:pt x="284" y="75"/>
                    <a:pt x="284" y="75"/>
                    <a:pt x="284" y="75"/>
                  </a:cubicBezTo>
                  <a:cubicBezTo>
                    <a:pt x="278" y="79"/>
                    <a:pt x="274" y="85"/>
                    <a:pt x="269" y="89"/>
                  </a:cubicBezTo>
                  <a:cubicBezTo>
                    <a:pt x="263" y="94"/>
                    <a:pt x="258" y="99"/>
                    <a:pt x="254" y="105"/>
                  </a:cubicBezTo>
                  <a:cubicBezTo>
                    <a:pt x="244" y="115"/>
                    <a:pt x="236" y="127"/>
                    <a:pt x="228" y="138"/>
                  </a:cubicBezTo>
                  <a:cubicBezTo>
                    <a:pt x="220" y="150"/>
                    <a:pt x="213" y="162"/>
                    <a:pt x="206" y="175"/>
                  </a:cubicBezTo>
                  <a:cubicBezTo>
                    <a:pt x="202" y="185"/>
                    <a:pt x="197" y="194"/>
                    <a:pt x="194" y="204"/>
                  </a:cubicBezTo>
                  <a:cubicBezTo>
                    <a:pt x="184" y="204"/>
                    <a:pt x="174" y="205"/>
                    <a:pt x="164" y="206"/>
                  </a:cubicBezTo>
                  <a:cubicBezTo>
                    <a:pt x="150" y="208"/>
                    <a:pt x="136" y="210"/>
                    <a:pt x="123" y="214"/>
                  </a:cubicBezTo>
                  <a:cubicBezTo>
                    <a:pt x="96" y="222"/>
                    <a:pt x="70" y="234"/>
                    <a:pt x="49" y="254"/>
                  </a:cubicBezTo>
                  <a:cubicBezTo>
                    <a:pt x="28" y="274"/>
                    <a:pt x="13" y="301"/>
                    <a:pt x="6" y="329"/>
                  </a:cubicBezTo>
                  <a:cubicBezTo>
                    <a:pt x="3" y="342"/>
                    <a:pt x="1" y="356"/>
                    <a:pt x="0" y="370"/>
                  </a:cubicBezTo>
                  <a:cubicBezTo>
                    <a:pt x="0" y="374"/>
                    <a:pt x="0" y="377"/>
                    <a:pt x="0" y="381"/>
                  </a:cubicBezTo>
                  <a:cubicBezTo>
                    <a:pt x="1" y="391"/>
                    <a:pt x="1" y="391"/>
                    <a:pt x="1" y="391"/>
                  </a:cubicBezTo>
                  <a:cubicBezTo>
                    <a:pt x="0" y="394"/>
                    <a:pt x="1" y="398"/>
                    <a:pt x="2" y="402"/>
                  </a:cubicBezTo>
                  <a:cubicBezTo>
                    <a:pt x="2" y="406"/>
                    <a:pt x="3" y="410"/>
                    <a:pt x="3" y="413"/>
                  </a:cubicBezTo>
                  <a:cubicBezTo>
                    <a:pt x="7" y="428"/>
                    <a:pt x="12" y="442"/>
                    <a:pt x="20" y="454"/>
                  </a:cubicBezTo>
                  <a:cubicBezTo>
                    <a:pt x="28" y="467"/>
                    <a:pt x="38" y="478"/>
                    <a:pt x="49" y="488"/>
                  </a:cubicBezTo>
                  <a:cubicBezTo>
                    <a:pt x="60" y="497"/>
                    <a:pt x="73" y="504"/>
                    <a:pt x="85" y="510"/>
                  </a:cubicBezTo>
                  <a:cubicBezTo>
                    <a:pt x="98" y="517"/>
                    <a:pt x="111" y="521"/>
                    <a:pt x="124" y="525"/>
                  </a:cubicBezTo>
                  <a:cubicBezTo>
                    <a:pt x="151" y="532"/>
                    <a:pt x="178" y="536"/>
                    <a:pt x="205" y="538"/>
                  </a:cubicBezTo>
                  <a:cubicBezTo>
                    <a:pt x="218" y="539"/>
                    <a:pt x="231" y="539"/>
                    <a:pt x="245" y="539"/>
                  </a:cubicBezTo>
                  <a:cubicBezTo>
                    <a:pt x="256" y="539"/>
                    <a:pt x="267" y="538"/>
                    <a:pt x="278" y="537"/>
                  </a:cubicBezTo>
                  <a:cubicBezTo>
                    <a:pt x="282" y="541"/>
                    <a:pt x="287" y="545"/>
                    <a:pt x="292" y="548"/>
                  </a:cubicBezTo>
                  <a:cubicBezTo>
                    <a:pt x="299" y="553"/>
                    <a:pt x="306" y="558"/>
                    <a:pt x="313" y="562"/>
                  </a:cubicBezTo>
                  <a:cubicBezTo>
                    <a:pt x="327" y="571"/>
                    <a:pt x="342" y="579"/>
                    <a:pt x="357" y="586"/>
                  </a:cubicBezTo>
                  <a:cubicBezTo>
                    <a:pt x="372" y="593"/>
                    <a:pt x="388" y="598"/>
                    <a:pt x="404" y="603"/>
                  </a:cubicBezTo>
                  <a:cubicBezTo>
                    <a:pt x="412" y="605"/>
                    <a:pt x="420" y="608"/>
                    <a:pt x="429" y="609"/>
                  </a:cubicBezTo>
                  <a:cubicBezTo>
                    <a:pt x="437" y="610"/>
                    <a:pt x="445" y="612"/>
                    <a:pt x="453" y="613"/>
                  </a:cubicBezTo>
                  <a:cubicBezTo>
                    <a:pt x="462" y="614"/>
                    <a:pt x="470" y="615"/>
                    <a:pt x="479" y="615"/>
                  </a:cubicBezTo>
                  <a:cubicBezTo>
                    <a:pt x="491" y="615"/>
                    <a:pt x="491" y="615"/>
                    <a:pt x="491" y="615"/>
                  </a:cubicBezTo>
                  <a:cubicBezTo>
                    <a:pt x="504" y="615"/>
                    <a:pt x="504" y="615"/>
                    <a:pt x="504" y="615"/>
                  </a:cubicBezTo>
                  <a:cubicBezTo>
                    <a:pt x="511" y="615"/>
                    <a:pt x="520" y="615"/>
                    <a:pt x="528" y="614"/>
                  </a:cubicBezTo>
                  <a:cubicBezTo>
                    <a:pt x="537" y="614"/>
                    <a:pt x="545" y="612"/>
                    <a:pt x="553" y="611"/>
                  </a:cubicBezTo>
                  <a:cubicBezTo>
                    <a:pt x="561" y="610"/>
                    <a:pt x="570" y="609"/>
                    <a:pt x="578" y="606"/>
                  </a:cubicBezTo>
                  <a:cubicBezTo>
                    <a:pt x="582" y="606"/>
                    <a:pt x="586" y="604"/>
                    <a:pt x="591" y="603"/>
                  </a:cubicBezTo>
                  <a:cubicBezTo>
                    <a:pt x="595" y="602"/>
                    <a:pt x="599" y="601"/>
                    <a:pt x="603" y="599"/>
                  </a:cubicBezTo>
                  <a:cubicBezTo>
                    <a:pt x="611" y="596"/>
                    <a:pt x="620" y="592"/>
                    <a:pt x="628" y="587"/>
                  </a:cubicBezTo>
                  <a:cubicBezTo>
                    <a:pt x="632" y="584"/>
                    <a:pt x="635" y="581"/>
                    <a:pt x="639" y="578"/>
                  </a:cubicBezTo>
                  <a:cubicBezTo>
                    <a:pt x="639" y="578"/>
                    <a:pt x="639" y="578"/>
                    <a:pt x="640" y="578"/>
                  </a:cubicBezTo>
                  <a:cubicBezTo>
                    <a:pt x="641" y="578"/>
                    <a:pt x="642" y="579"/>
                    <a:pt x="644" y="580"/>
                  </a:cubicBezTo>
                  <a:cubicBezTo>
                    <a:pt x="650" y="583"/>
                    <a:pt x="655" y="585"/>
                    <a:pt x="661" y="587"/>
                  </a:cubicBezTo>
                  <a:cubicBezTo>
                    <a:pt x="673" y="592"/>
                    <a:pt x="685" y="596"/>
                    <a:pt x="697" y="599"/>
                  </a:cubicBezTo>
                  <a:cubicBezTo>
                    <a:pt x="709" y="602"/>
                    <a:pt x="722" y="604"/>
                    <a:pt x="734" y="606"/>
                  </a:cubicBezTo>
                  <a:cubicBezTo>
                    <a:pt x="747" y="607"/>
                    <a:pt x="759" y="608"/>
                    <a:pt x="772" y="608"/>
                  </a:cubicBezTo>
                  <a:cubicBezTo>
                    <a:pt x="781" y="607"/>
                    <a:pt x="781" y="607"/>
                    <a:pt x="781" y="607"/>
                  </a:cubicBezTo>
                  <a:cubicBezTo>
                    <a:pt x="787" y="607"/>
                    <a:pt x="787" y="607"/>
                    <a:pt x="787" y="607"/>
                  </a:cubicBezTo>
                  <a:cubicBezTo>
                    <a:pt x="791" y="607"/>
                    <a:pt x="791" y="607"/>
                    <a:pt x="791" y="607"/>
                  </a:cubicBezTo>
                  <a:cubicBezTo>
                    <a:pt x="797" y="606"/>
                    <a:pt x="803" y="606"/>
                    <a:pt x="809" y="605"/>
                  </a:cubicBezTo>
                  <a:cubicBezTo>
                    <a:pt x="816" y="604"/>
                    <a:pt x="822" y="603"/>
                    <a:pt x="828" y="602"/>
                  </a:cubicBezTo>
                  <a:cubicBezTo>
                    <a:pt x="834" y="600"/>
                    <a:pt x="840" y="599"/>
                    <a:pt x="846" y="597"/>
                  </a:cubicBezTo>
                  <a:cubicBezTo>
                    <a:pt x="859" y="594"/>
                    <a:pt x="871" y="590"/>
                    <a:pt x="882" y="584"/>
                  </a:cubicBezTo>
                  <a:cubicBezTo>
                    <a:pt x="888" y="581"/>
                    <a:pt x="894" y="578"/>
                    <a:pt x="900" y="575"/>
                  </a:cubicBezTo>
                  <a:cubicBezTo>
                    <a:pt x="902" y="573"/>
                    <a:pt x="904" y="572"/>
                    <a:pt x="907" y="570"/>
                  </a:cubicBezTo>
                  <a:cubicBezTo>
                    <a:pt x="909" y="571"/>
                    <a:pt x="910" y="572"/>
                    <a:pt x="912" y="573"/>
                  </a:cubicBezTo>
                  <a:cubicBezTo>
                    <a:pt x="918" y="575"/>
                    <a:pt x="923" y="578"/>
                    <a:pt x="928" y="580"/>
                  </a:cubicBezTo>
                  <a:cubicBezTo>
                    <a:pt x="939" y="584"/>
                    <a:pt x="950" y="587"/>
                    <a:pt x="961" y="591"/>
                  </a:cubicBezTo>
                  <a:cubicBezTo>
                    <a:pt x="971" y="593"/>
                    <a:pt x="982" y="596"/>
                    <a:pt x="993" y="598"/>
                  </a:cubicBezTo>
                  <a:cubicBezTo>
                    <a:pt x="1004" y="600"/>
                    <a:pt x="1015" y="602"/>
                    <a:pt x="1026" y="603"/>
                  </a:cubicBezTo>
                  <a:cubicBezTo>
                    <a:pt x="1037" y="605"/>
                    <a:pt x="1048" y="606"/>
                    <a:pt x="1059" y="606"/>
                  </a:cubicBezTo>
                  <a:cubicBezTo>
                    <a:pt x="1070" y="607"/>
                    <a:pt x="1081" y="608"/>
                    <a:pt x="1092" y="608"/>
                  </a:cubicBezTo>
                  <a:cubicBezTo>
                    <a:pt x="1103" y="609"/>
                    <a:pt x="1114" y="608"/>
                    <a:pt x="1125" y="608"/>
                  </a:cubicBezTo>
                  <a:cubicBezTo>
                    <a:pt x="1136" y="609"/>
                    <a:pt x="1147" y="608"/>
                    <a:pt x="1158" y="608"/>
                  </a:cubicBezTo>
                  <a:cubicBezTo>
                    <a:pt x="1163" y="607"/>
                    <a:pt x="1168" y="607"/>
                    <a:pt x="1175" y="607"/>
                  </a:cubicBezTo>
                  <a:cubicBezTo>
                    <a:pt x="1191" y="605"/>
                    <a:pt x="1191" y="605"/>
                    <a:pt x="1191" y="605"/>
                  </a:cubicBezTo>
                  <a:cubicBezTo>
                    <a:pt x="1196" y="605"/>
                    <a:pt x="1201" y="604"/>
                    <a:pt x="1207" y="603"/>
                  </a:cubicBezTo>
                  <a:cubicBezTo>
                    <a:pt x="1224" y="600"/>
                    <a:pt x="1224" y="600"/>
                    <a:pt x="1224" y="600"/>
                  </a:cubicBezTo>
                  <a:cubicBezTo>
                    <a:pt x="1235" y="598"/>
                    <a:pt x="1246" y="595"/>
                    <a:pt x="1257" y="591"/>
                  </a:cubicBezTo>
                  <a:cubicBezTo>
                    <a:pt x="1262" y="590"/>
                    <a:pt x="1268" y="587"/>
                    <a:pt x="1273" y="584"/>
                  </a:cubicBezTo>
                  <a:cubicBezTo>
                    <a:pt x="1278" y="582"/>
                    <a:pt x="1284" y="580"/>
                    <a:pt x="1288" y="576"/>
                  </a:cubicBezTo>
                  <a:cubicBezTo>
                    <a:pt x="1293" y="572"/>
                    <a:pt x="1298" y="569"/>
                    <a:pt x="1303" y="566"/>
                  </a:cubicBezTo>
                  <a:cubicBezTo>
                    <a:pt x="1307" y="561"/>
                    <a:pt x="1312" y="557"/>
                    <a:pt x="1316" y="553"/>
                  </a:cubicBezTo>
                  <a:cubicBezTo>
                    <a:pt x="1319" y="548"/>
                    <a:pt x="1323" y="543"/>
                    <a:pt x="1326" y="538"/>
                  </a:cubicBezTo>
                  <a:cubicBezTo>
                    <a:pt x="1329" y="532"/>
                    <a:pt x="1332" y="527"/>
                    <a:pt x="1334" y="521"/>
                  </a:cubicBezTo>
                  <a:cubicBezTo>
                    <a:pt x="1338" y="510"/>
                    <a:pt x="1340" y="498"/>
                    <a:pt x="1340" y="486"/>
                  </a:cubicBezTo>
                  <a:cubicBezTo>
                    <a:pt x="1340" y="481"/>
                    <a:pt x="1340" y="476"/>
                    <a:pt x="1339" y="471"/>
                  </a:cubicBezTo>
                  <a:cubicBezTo>
                    <a:pt x="1345" y="473"/>
                    <a:pt x="1350" y="475"/>
                    <a:pt x="1356" y="477"/>
                  </a:cubicBezTo>
                  <a:cubicBezTo>
                    <a:pt x="1368" y="480"/>
                    <a:pt x="1380" y="484"/>
                    <a:pt x="1392" y="486"/>
                  </a:cubicBezTo>
                  <a:cubicBezTo>
                    <a:pt x="1404" y="489"/>
                    <a:pt x="1417" y="491"/>
                    <a:pt x="1429" y="493"/>
                  </a:cubicBezTo>
                  <a:cubicBezTo>
                    <a:pt x="1435" y="493"/>
                    <a:pt x="1442" y="494"/>
                    <a:pt x="1448" y="495"/>
                  </a:cubicBezTo>
                  <a:cubicBezTo>
                    <a:pt x="1467" y="495"/>
                    <a:pt x="1467" y="495"/>
                    <a:pt x="1467" y="495"/>
                  </a:cubicBezTo>
                  <a:cubicBezTo>
                    <a:pt x="1479" y="495"/>
                    <a:pt x="1492" y="495"/>
                    <a:pt x="1504" y="493"/>
                  </a:cubicBezTo>
                  <a:cubicBezTo>
                    <a:pt x="1510" y="493"/>
                    <a:pt x="1517" y="492"/>
                    <a:pt x="1523" y="490"/>
                  </a:cubicBezTo>
                  <a:cubicBezTo>
                    <a:pt x="1529" y="489"/>
                    <a:pt x="1535" y="488"/>
                    <a:pt x="1541" y="486"/>
                  </a:cubicBezTo>
                  <a:cubicBezTo>
                    <a:pt x="1547" y="484"/>
                    <a:pt x="1553" y="483"/>
                    <a:pt x="1559" y="480"/>
                  </a:cubicBezTo>
                  <a:cubicBezTo>
                    <a:pt x="1577" y="473"/>
                    <a:pt x="1577" y="473"/>
                    <a:pt x="1577" y="473"/>
                  </a:cubicBezTo>
                  <a:cubicBezTo>
                    <a:pt x="1588" y="469"/>
                    <a:pt x="1599" y="463"/>
                    <a:pt x="1610" y="459"/>
                  </a:cubicBezTo>
                  <a:cubicBezTo>
                    <a:pt x="1621" y="455"/>
                    <a:pt x="1632" y="450"/>
                    <a:pt x="1644" y="447"/>
                  </a:cubicBezTo>
                  <a:cubicBezTo>
                    <a:pt x="1656" y="444"/>
                    <a:pt x="1667" y="441"/>
                    <a:pt x="1679" y="439"/>
                  </a:cubicBezTo>
                  <a:cubicBezTo>
                    <a:pt x="1691" y="436"/>
                    <a:pt x="1703" y="434"/>
                    <a:pt x="1715" y="432"/>
                  </a:cubicBezTo>
                  <a:cubicBezTo>
                    <a:pt x="1727" y="431"/>
                    <a:pt x="1739" y="429"/>
                    <a:pt x="1751" y="428"/>
                  </a:cubicBezTo>
                  <a:cubicBezTo>
                    <a:pt x="1775" y="426"/>
                    <a:pt x="1800" y="425"/>
                    <a:pt x="1824" y="425"/>
                  </a:cubicBezTo>
                  <a:cubicBezTo>
                    <a:pt x="1848" y="425"/>
                    <a:pt x="1873" y="426"/>
                    <a:pt x="1897" y="429"/>
                  </a:cubicBezTo>
                  <a:cubicBezTo>
                    <a:pt x="1873" y="425"/>
                    <a:pt x="1849" y="423"/>
                    <a:pt x="1824" y="42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421"/>
            <p:cNvSpPr>
              <a:spLocks/>
            </p:cNvSpPr>
            <p:nvPr/>
          </p:nvSpPr>
          <p:spPr bwMode="auto">
            <a:xfrm>
              <a:off x="3975525" y="2053844"/>
              <a:ext cx="566893" cy="162332"/>
            </a:xfrm>
            <a:custGeom>
              <a:avLst/>
              <a:gdLst>
                <a:gd name="T0" fmla="*/ 24 w 1211"/>
                <a:gd name="T1" fmla="*/ 346 h 346"/>
                <a:gd name="T2" fmla="*/ 15 w 1211"/>
                <a:gd name="T3" fmla="*/ 331 h 346"/>
                <a:gd name="T4" fmla="*/ 1 w 1211"/>
                <a:gd name="T5" fmla="*/ 286 h 346"/>
                <a:gd name="T6" fmla="*/ 3 w 1211"/>
                <a:gd name="T7" fmla="*/ 252 h 346"/>
                <a:gd name="T8" fmla="*/ 22 w 1211"/>
                <a:gd name="T9" fmla="*/ 216 h 346"/>
                <a:gd name="T10" fmla="*/ 58 w 1211"/>
                <a:gd name="T11" fmla="*/ 187 h 346"/>
                <a:gd name="T12" fmla="*/ 107 w 1211"/>
                <a:gd name="T13" fmla="*/ 173 h 346"/>
                <a:gd name="T14" fmla="*/ 222 w 1211"/>
                <a:gd name="T15" fmla="*/ 172 h 346"/>
                <a:gd name="T16" fmla="*/ 348 w 1211"/>
                <a:gd name="T17" fmla="*/ 186 h 346"/>
                <a:gd name="T18" fmla="*/ 621 w 1211"/>
                <a:gd name="T19" fmla="*/ 225 h 346"/>
                <a:gd name="T20" fmla="*/ 895 w 1211"/>
                <a:gd name="T21" fmla="*/ 247 h 346"/>
                <a:gd name="T22" fmla="*/ 1019 w 1211"/>
                <a:gd name="T23" fmla="*/ 228 h 346"/>
                <a:gd name="T24" fmla="*/ 1126 w 1211"/>
                <a:gd name="T25" fmla="*/ 192 h 346"/>
                <a:gd name="T26" fmla="*/ 1150 w 1211"/>
                <a:gd name="T27" fmla="*/ 182 h 346"/>
                <a:gd name="T28" fmla="*/ 1170 w 1211"/>
                <a:gd name="T29" fmla="*/ 169 h 346"/>
                <a:gd name="T30" fmla="*/ 1197 w 1211"/>
                <a:gd name="T31" fmla="*/ 135 h 346"/>
                <a:gd name="T32" fmla="*/ 1206 w 1211"/>
                <a:gd name="T33" fmla="*/ 63 h 346"/>
                <a:gd name="T34" fmla="*/ 1199 w 1211"/>
                <a:gd name="T35" fmla="*/ 16 h 346"/>
                <a:gd name="T36" fmla="*/ 1194 w 1211"/>
                <a:gd name="T37" fmla="*/ 0 h 346"/>
                <a:gd name="T38" fmla="*/ 1199 w 1211"/>
                <a:gd name="T39" fmla="*/ 16 h 346"/>
                <a:gd name="T40" fmla="*/ 1209 w 1211"/>
                <a:gd name="T41" fmla="*/ 62 h 346"/>
                <a:gd name="T42" fmla="*/ 1201 w 1211"/>
                <a:gd name="T43" fmla="*/ 136 h 346"/>
                <a:gd name="T44" fmla="*/ 1174 w 1211"/>
                <a:gd name="T45" fmla="*/ 174 h 346"/>
                <a:gd name="T46" fmla="*/ 1153 w 1211"/>
                <a:gd name="T47" fmla="*/ 188 h 346"/>
                <a:gd name="T48" fmla="*/ 1129 w 1211"/>
                <a:gd name="T49" fmla="*/ 198 h 346"/>
                <a:gd name="T50" fmla="*/ 1021 w 1211"/>
                <a:gd name="T51" fmla="*/ 236 h 346"/>
                <a:gd name="T52" fmla="*/ 895 w 1211"/>
                <a:gd name="T53" fmla="*/ 257 h 346"/>
                <a:gd name="T54" fmla="*/ 620 w 1211"/>
                <a:gd name="T55" fmla="*/ 237 h 346"/>
                <a:gd name="T56" fmla="*/ 347 w 1211"/>
                <a:gd name="T57" fmla="*/ 196 h 346"/>
                <a:gd name="T58" fmla="*/ 221 w 1211"/>
                <a:gd name="T59" fmla="*/ 181 h 346"/>
                <a:gd name="T60" fmla="*/ 108 w 1211"/>
                <a:gd name="T61" fmla="*/ 179 h 346"/>
                <a:gd name="T62" fmla="*/ 61 w 1211"/>
                <a:gd name="T63" fmla="*/ 192 h 346"/>
                <a:gd name="T64" fmla="*/ 25 w 1211"/>
                <a:gd name="T65" fmla="*/ 219 h 346"/>
                <a:gd name="T66" fmla="*/ 6 w 1211"/>
                <a:gd name="T67" fmla="*/ 253 h 346"/>
                <a:gd name="T68" fmla="*/ 3 w 1211"/>
                <a:gd name="T69" fmla="*/ 286 h 346"/>
                <a:gd name="T70" fmla="*/ 16 w 1211"/>
                <a:gd name="T71" fmla="*/ 331 h 346"/>
                <a:gd name="T72" fmla="*/ 24 w 1211"/>
                <a:gd name="T73" fmla="*/ 346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1" h="346">
                  <a:moveTo>
                    <a:pt x="24" y="346"/>
                  </a:moveTo>
                  <a:cubicBezTo>
                    <a:pt x="24" y="346"/>
                    <a:pt x="21" y="341"/>
                    <a:pt x="15" y="331"/>
                  </a:cubicBezTo>
                  <a:cubicBezTo>
                    <a:pt x="10" y="322"/>
                    <a:pt x="3" y="307"/>
                    <a:pt x="1" y="286"/>
                  </a:cubicBezTo>
                  <a:cubicBezTo>
                    <a:pt x="0" y="276"/>
                    <a:pt x="0" y="264"/>
                    <a:pt x="3" y="252"/>
                  </a:cubicBezTo>
                  <a:cubicBezTo>
                    <a:pt x="7" y="240"/>
                    <a:pt x="13" y="227"/>
                    <a:pt x="22" y="216"/>
                  </a:cubicBezTo>
                  <a:cubicBezTo>
                    <a:pt x="31" y="205"/>
                    <a:pt x="43" y="195"/>
                    <a:pt x="58" y="187"/>
                  </a:cubicBezTo>
                  <a:cubicBezTo>
                    <a:pt x="73" y="180"/>
                    <a:pt x="90" y="175"/>
                    <a:pt x="107" y="173"/>
                  </a:cubicBezTo>
                  <a:cubicBezTo>
                    <a:pt x="143" y="168"/>
                    <a:pt x="181" y="169"/>
                    <a:pt x="222" y="172"/>
                  </a:cubicBezTo>
                  <a:cubicBezTo>
                    <a:pt x="262" y="175"/>
                    <a:pt x="304" y="180"/>
                    <a:pt x="348" y="186"/>
                  </a:cubicBezTo>
                  <a:cubicBezTo>
                    <a:pt x="436" y="197"/>
                    <a:pt x="528" y="212"/>
                    <a:pt x="621" y="225"/>
                  </a:cubicBezTo>
                  <a:cubicBezTo>
                    <a:pt x="714" y="239"/>
                    <a:pt x="807" y="252"/>
                    <a:pt x="895" y="247"/>
                  </a:cubicBezTo>
                  <a:cubicBezTo>
                    <a:pt x="938" y="244"/>
                    <a:pt x="980" y="238"/>
                    <a:pt x="1019" y="228"/>
                  </a:cubicBezTo>
                  <a:cubicBezTo>
                    <a:pt x="1058" y="218"/>
                    <a:pt x="1094" y="206"/>
                    <a:pt x="1126" y="192"/>
                  </a:cubicBezTo>
                  <a:cubicBezTo>
                    <a:pt x="1134" y="189"/>
                    <a:pt x="1143" y="186"/>
                    <a:pt x="1150" y="182"/>
                  </a:cubicBezTo>
                  <a:cubicBezTo>
                    <a:pt x="1157" y="178"/>
                    <a:pt x="1165" y="175"/>
                    <a:pt x="1170" y="169"/>
                  </a:cubicBezTo>
                  <a:cubicBezTo>
                    <a:pt x="1183" y="160"/>
                    <a:pt x="1191" y="147"/>
                    <a:pt x="1197" y="135"/>
                  </a:cubicBezTo>
                  <a:cubicBezTo>
                    <a:pt x="1207" y="108"/>
                    <a:pt x="1208" y="83"/>
                    <a:pt x="1206" y="63"/>
                  </a:cubicBezTo>
                  <a:cubicBezTo>
                    <a:pt x="1205" y="42"/>
                    <a:pt x="1201" y="26"/>
                    <a:pt x="1199" y="16"/>
                  </a:cubicBezTo>
                  <a:cubicBezTo>
                    <a:pt x="1196" y="5"/>
                    <a:pt x="1194" y="0"/>
                    <a:pt x="1194" y="0"/>
                  </a:cubicBezTo>
                  <a:cubicBezTo>
                    <a:pt x="1194" y="0"/>
                    <a:pt x="1196" y="5"/>
                    <a:pt x="1199" y="16"/>
                  </a:cubicBezTo>
                  <a:cubicBezTo>
                    <a:pt x="1202" y="26"/>
                    <a:pt x="1207" y="42"/>
                    <a:pt x="1209" y="62"/>
                  </a:cubicBezTo>
                  <a:cubicBezTo>
                    <a:pt x="1211" y="83"/>
                    <a:pt x="1211" y="109"/>
                    <a:pt x="1201" y="136"/>
                  </a:cubicBezTo>
                  <a:cubicBezTo>
                    <a:pt x="1195" y="150"/>
                    <a:pt x="1187" y="164"/>
                    <a:pt x="1174" y="174"/>
                  </a:cubicBezTo>
                  <a:cubicBezTo>
                    <a:pt x="1168" y="180"/>
                    <a:pt x="1160" y="183"/>
                    <a:pt x="1153" y="188"/>
                  </a:cubicBezTo>
                  <a:cubicBezTo>
                    <a:pt x="1145" y="192"/>
                    <a:pt x="1137" y="195"/>
                    <a:pt x="1129" y="198"/>
                  </a:cubicBezTo>
                  <a:cubicBezTo>
                    <a:pt x="1097" y="212"/>
                    <a:pt x="1060" y="225"/>
                    <a:pt x="1021" y="236"/>
                  </a:cubicBezTo>
                  <a:cubicBezTo>
                    <a:pt x="982" y="247"/>
                    <a:pt x="940" y="254"/>
                    <a:pt x="895" y="257"/>
                  </a:cubicBezTo>
                  <a:cubicBezTo>
                    <a:pt x="807" y="263"/>
                    <a:pt x="712" y="250"/>
                    <a:pt x="620" y="237"/>
                  </a:cubicBezTo>
                  <a:cubicBezTo>
                    <a:pt x="527" y="223"/>
                    <a:pt x="434" y="208"/>
                    <a:pt x="347" y="196"/>
                  </a:cubicBezTo>
                  <a:cubicBezTo>
                    <a:pt x="303" y="190"/>
                    <a:pt x="261" y="184"/>
                    <a:pt x="221" y="181"/>
                  </a:cubicBezTo>
                  <a:cubicBezTo>
                    <a:pt x="181" y="177"/>
                    <a:pt x="143" y="175"/>
                    <a:pt x="108" y="179"/>
                  </a:cubicBezTo>
                  <a:cubicBezTo>
                    <a:pt x="91" y="181"/>
                    <a:pt x="75" y="186"/>
                    <a:pt x="61" y="192"/>
                  </a:cubicBezTo>
                  <a:cubicBezTo>
                    <a:pt x="46" y="199"/>
                    <a:pt x="35" y="208"/>
                    <a:pt x="25" y="219"/>
                  </a:cubicBezTo>
                  <a:cubicBezTo>
                    <a:pt x="16" y="230"/>
                    <a:pt x="10" y="241"/>
                    <a:pt x="6" y="253"/>
                  </a:cubicBezTo>
                  <a:cubicBezTo>
                    <a:pt x="3" y="264"/>
                    <a:pt x="2" y="276"/>
                    <a:pt x="3" y="286"/>
                  </a:cubicBezTo>
                  <a:cubicBezTo>
                    <a:pt x="5" y="306"/>
                    <a:pt x="11" y="321"/>
                    <a:pt x="16" y="331"/>
                  </a:cubicBezTo>
                  <a:cubicBezTo>
                    <a:pt x="21" y="341"/>
                    <a:pt x="24" y="346"/>
                    <a:pt x="24" y="34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422"/>
            <p:cNvSpPr>
              <a:spLocks/>
            </p:cNvSpPr>
            <p:nvPr/>
          </p:nvSpPr>
          <p:spPr bwMode="auto">
            <a:xfrm>
              <a:off x="4288775" y="2032284"/>
              <a:ext cx="96384" cy="200378"/>
            </a:xfrm>
            <a:custGeom>
              <a:avLst/>
              <a:gdLst>
                <a:gd name="T0" fmla="*/ 102 w 204"/>
                <a:gd name="T1" fmla="*/ 0 h 428"/>
                <a:gd name="T2" fmla="*/ 107 w 204"/>
                <a:gd name="T3" fmla="*/ 1 h 428"/>
                <a:gd name="T4" fmla="*/ 123 w 204"/>
                <a:gd name="T5" fmla="*/ 9 h 428"/>
                <a:gd name="T6" fmla="*/ 144 w 204"/>
                <a:gd name="T7" fmla="*/ 26 h 428"/>
                <a:gd name="T8" fmla="*/ 166 w 204"/>
                <a:gd name="T9" fmla="*/ 55 h 428"/>
                <a:gd name="T10" fmla="*/ 185 w 204"/>
                <a:gd name="T11" fmla="*/ 92 h 428"/>
                <a:gd name="T12" fmla="*/ 192 w 204"/>
                <a:gd name="T13" fmla="*/ 114 h 428"/>
                <a:gd name="T14" fmla="*/ 198 w 204"/>
                <a:gd name="T15" fmla="*/ 137 h 428"/>
                <a:gd name="T16" fmla="*/ 204 w 204"/>
                <a:gd name="T17" fmla="*/ 187 h 428"/>
                <a:gd name="T18" fmla="*/ 195 w 204"/>
                <a:gd name="T19" fmla="*/ 239 h 428"/>
                <a:gd name="T20" fmla="*/ 140 w 204"/>
                <a:gd name="T21" fmla="*/ 326 h 428"/>
                <a:gd name="T22" fmla="*/ 74 w 204"/>
                <a:gd name="T23" fmla="*/ 384 h 428"/>
                <a:gd name="T24" fmla="*/ 21 w 204"/>
                <a:gd name="T25" fmla="*/ 417 h 428"/>
                <a:gd name="T26" fmla="*/ 0 w 204"/>
                <a:gd name="T27" fmla="*/ 428 h 428"/>
                <a:gd name="T28" fmla="*/ 20 w 204"/>
                <a:gd name="T29" fmla="*/ 415 h 428"/>
                <a:gd name="T30" fmla="*/ 70 w 204"/>
                <a:gd name="T31" fmla="*/ 379 h 428"/>
                <a:gd name="T32" fmla="*/ 133 w 204"/>
                <a:gd name="T33" fmla="*/ 319 h 428"/>
                <a:gd name="T34" fmla="*/ 184 w 204"/>
                <a:gd name="T35" fmla="*/ 236 h 428"/>
                <a:gd name="T36" fmla="*/ 193 w 204"/>
                <a:gd name="T37" fmla="*/ 188 h 428"/>
                <a:gd name="T38" fmla="*/ 188 w 204"/>
                <a:gd name="T39" fmla="*/ 139 h 428"/>
                <a:gd name="T40" fmla="*/ 183 w 204"/>
                <a:gd name="T41" fmla="*/ 117 h 428"/>
                <a:gd name="T42" fmla="*/ 177 w 204"/>
                <a:gd name="T43" fmla="*/ 95 h 428"/>
                <a:gd name="T44" fmla="*/ 161 w 204"/>
                <a:gd name="T45" fmla="*/ 58 h 428"/>
                <a:gd name="T46" fmla="*/ 141 w 204"/>
                <a:gd name="T47" fmla="*/ 29 h 428"/>
                <a:gd name="T48" fmla="*/ 122 w 204"/>
                <a:gd name="T49" fmla="*/ 11 h 428"/>
                <a:gd name="T50" fmla="*/ 102 w 204"/>
                <a:gd name="T51" fmla="*/ 0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4" h="428">
                  <a:moveTo>
                    <a:pt x="102" y="0"/>
                  </a:moveTo>
                  <a:cubicBezTo>
                    <a:pt x="102" y="0"/>
                    <a:pt x="104" y="0"/>
                    <a:pt x="107" y="1"/>
                  </a:cubicBezTo>
                  <a:cubicBezTo>
                    <a:pt x="111" y="3"/>
                    <a:pt x="117" y="5"/>
                    <a:pt x="123" y="9"/>
                  </a:cubicBezTo>
                  <a:cubicBezTo>
                    <a:pt x="130" y="13"/>
                    <a:pt x="137" y="19"/>
                    <a:pt x="144" y="26"/>
                  </a:cubicBezTo>
                  <a:cubicBezTo>
                    <a:pt x="152" y="34"/>
                    <a:pt x="160" y="43"/>
                    <a:pt x="166" y="55"/>
                  </a:cubicBezTo>
                  <a:cubicBezTo>
                    <a:pt x="173" y="66"/>
                    <a:pt x="179" y="78"/>
                    <a:pt x="185" y="92"/>
                  </a:cubicBezTo>
                  <a:cubicBezTo>
                    <a:pt x="188" y="99"/>
                    <a:pt x="190" y="107"/>
                    <a:pt x="192" y="114"/>
                  </a:cubicBezTo>
                  <a:cubicBezTo>
                    <a:pt x="194" y="122"/>
                    <a:pt x="196" y="130"/>
                    <a:pt x="198" y="137"/>
                  </a:cubicBezTo>
                  <a:cubicBezTo>
                    <a:pt x="201" y="153"/>
                    <a:pt x="204" y="170"/>
                    <a:pt x="204" y="187"/>
                  </a:cubicBezTo>
                  <a:cubicBezTo>
                    <a:pt x="204" y="205"/>
                    <a:pt x="200" y="223"/>
                    <a:pt x="195" y="239"/>
                  </a:cubicBezTo>
                  <a:cubicBezTo>
                    <a:pt x="183" y="273"/>
                    <a:pt x="162" y="302"/>
                    <a:pt x="140" y="326"/>
                  </a:cubicBezTo>
                  <a:cubicBezTo>
                    <a:pt x="118" y="350"/>
                    <a:pt x="94" y="369"/>
                    <a:pt x="74" y="384"/>
                  </a:cubicBezTo>
                  <a:cubicBezTo>
                    <a:pt x="53" y="399"/>
                    <a:pt x="34" y="410"/>
                    <a:pt x="21" y="417"/>
                  </a:cubicBezTo>
                  <a:cubicBezTo>
                    <a:pt x="8" y="424"/>
                    <a:pt x="0" y="428"/>
                    <a:pt x="0" y="428"/>
                  </a:cubicBezTo>
                  <a:cubicBezTo>
                    <a:pt x="0" y="428"/>
                    <a:pt x="7" y="424"/>
                    <a:pt x="20" y="415"/>
                  </a:cubicBezTo>
                  <a:cubicBezTo>
                    <a:pt x="32" y="407"/>
                    <a:pt x="50" y="395"/>
                    <a:pt x="70" y="379"/>
                  </a:cubicBezTo>
                  <a:cubicBezTo>
                    <a:pt x="90" y="363"/>
                    <a:pt x="112" y="343"/>
                    <a:pt x="133" y="319"/>
                  </a:cubicBezTo>
                  <a:cubicBezTo>
                    <a:pt x="154" y="295"/>
                    <a:pt x="173" y="267"/>
                    <a:pt x="184" y="236"/>
                  </a:cubicBezTo>
                  <a:cubicBezTo>
                    <a:pt x="189" y="220"/>
                    <a:pt x="192" y="204"/>
                    <a:pt x="193" y="188"/>
                  </a:cubicBezTo>
                  <a:cubicBezTo>
                    <a:pt x="193" y="171"/>
                    <a:pt x="190" y="155"/>
                    <a:pt x="188" y="139"/>
                  </a:cubicBezTo>
                  <a:cubicBezTo>
                    <a:pt x="186" y="132"/>
                    <a:pt x="185" y="124"/>
                    <a:pt x="183" y="117"/>
                  </a:cubicBezTo>
                  <a:cubicBezTo>
                    <a:pt x="181" y="109"/>
                    <a:pt x="179" y="102"/>
                    <a:pt x="177" y="95"/>
                  </a:cubicBezTo>
                  <a:cubicBezTo>
                    <a:pt x="172" y="82"/>
                    <a:pt x="167" y="69"/>
                    <a:pt x="161" y="58"/>
                  </a:cubicBezTo>
                  <a:cubicBezTo>
                    <a:pt x="155" y="47"/>
                    <a:pt x="148" y="37"/>
                    <a:pt x="141" y="29"/>
                  </a:cubicBezTo>
                  <a:cubicBezTo>
                    <a:pt x="134" y="22"/>
                    <a:pt x="128" y="15"/>
                    <a:pt x="122" y="11"/>
                  </a:cubicBezTo>
                  <a:cubicBezTo>
                    <a:pt x="110" y="2"/>
                    <a:pt x="102" y="0"/>
                    <a:pt x="102"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33" name="TextBox 432"/>
          <p:cNvSpPr txBox="1"/>
          <p:nvPr/>
        </p:nvSpPr>
        <p:spPr>
          <a:xfrm>
            <a:off x="5641045" y="2128518"/>
            <a:ext cx="1313181" cy="258532"/>
          </a:xfrm>
          <a:prstGeom prst="rect">
            <a:avLst/>
          </a:prstGeom>
          <a:noFill/>
        </p:spPr>
        <p:txBody>
          <a:bodyPr wrap="none" rtlCol="0" anchor="ctr" anchorCtr="1">
            <a:spAutoFit/>
          </a:bodyPr>
          <a:lstStyle/>
          <a:p>
            <a:pPr algn="ctr">
              <a:lnSpc>
                <a:spcPct val="90000"/>
              </a:lnSpc>
              <a:spcBef>
                <a:spcPts val="300"/>
              </a:spcBef>
            </a:pPr>
            <a:r>
              <a:rPr lang="en-US" sz="1200" dirty="0">
                <a:latin typeface="+mj-lt"/>
              </a:rPr>
              <a:t>Digital Business</a:t>
            </a:r>
          </a:p>
        </p:txBody>
      </p:sp>
      <p:sp>
        <p:nvSpPr>
          <p:cNvPr id="434" name="TextBox 433"/>
          <p:cNvSpPr txBox="1"/>
          <p:nvPr/>
        </p:nvSpPr>
        <p:spPr>
          <a:xfrm>
            <a:off x="4398058" y="1520366"/>
            <a:ext cx="1263487" cy="258532"/>
          </a:xfrm>
          <a:prstGeom prst="rect">
            <a:avLst/>
          </a:prstGeom>
          <a:noFill/>
        </p:spPr>
        <p:txBody>
          <a:bodyPr wrap="none" rtlCol="0" anchor="ctr" anchorCtr="1">
            <a:spAutoFit/>
          </a:bodyPr>
          <a:lstStyle/>
          <a:p>
            <a:pPr algn="ctr">
              <a:lnSpc>
                <a:spcPct val="90000"/>
              </a:lnSpc>
              <a:spcBef>
                <a:spcPts val="300"/>
              </a:spcBef>
            </a:pPr>
            <a:r>
              <a:rPr lang="en-US" sz="1200" dirty="0">
                <a:latin typeface="+mj-lt"/>
              </a:rPr>
              <a:t>Personalization</a:t>
            </a:r>
          </a:p>
        </p:txBody>
      </p:sp>
      <p:sp>
        <p:nvSpPr>
          <p:cNvPr id="435" name="TextBox 434"/>
          <p:cNvSpPr txBox="1"/>
          <p:nvPr/>
        </p:nvSpPr>
        <p:spPr>
          <a:xfrm>
            <a:off x="3486909" y="1589677"/>
            <a:ext cx="598241" cy="258532"/>
          </a:xfrm>
          <a:prstGeom prst="rect">
            <a:avLst/>
          </a:prstGeom>
          <a:noFill/>
        </p:spPr>
        <p:txBody>
          <a:bodyPr wrap="none" rtlCol="0" anchor="ctr" anchorCtr="1">
            <a:spAutoFit/>
          </a:bodyPr>
          <a:lstStyle/>
          <a:p>
            <a:pPr algn="ctr">
              <a:lnSpc>
                <a:spcPct val="90000"/>
              </a:lnSpc>
              <a:spcBef>
                <a:spcPts val="300"/>
              </a:spcBef>
            </a:pPr>
            <a:r>
              <a:rPr lang="en-US" sz="1200" dirty="0">
                <a:latin typeface="+mj-lt"/>
              </a:rPr>
              <a:t>Cloud</a:t>
            </a:r>
          </a:p>
        </p:txBody>
      </p:sp>
      <p:sp>
        <p:nvSpPr>
          <p:cNvPr id="436" name="TextBox 435"/>
          <p:cNvSpPr txBox="1"/>
          <p:nvPr/>
        </p:nvSpPr>
        <p:spPr>
          <a:xfrm>
            <a:off x="2307670" y="1965028"/>
            <a:ext cx="417102" cy="258532"/>
          </a:xfrm>
          <a:prstGeom prst="rect">
            <a:avLst/>
          </a:prstGeom>
          <a:noFill/>
        </p:spPr>
        <p:txBody>
          <a:bodyPr wrap="none" rtlCol="0" anchor="ctr" anchorCtr="1">
            <a:spAutoFit/>
          </a:bodyPr>
          <a:lstStyle/>
          <a:p>
            <a:pPr algn="ctr">
              <a:lnSpc>
                <a:spcPct val="90000"/>
              </a:lnSpc>
              <a:spcBef>
                <a:spcPts val="300"/>
              </a:spcBef>
            </a:pPr>
            <a:r>
              <a:rPr lang="en-US" sz="1200" dirty="0" err="1">
                <a:latin typeface="+mj-lt"/>
              </a:rPr>
              <a:t>IoT</a:t>
            </a:r>
            <a:endParaRPr lang="en-US" sz="1200" dirty="0">
              <a:latin typeface="+mj-lt"/>
            </a:endParaRPr>
          </a:p>
        </p:txBody>
      </p:sp>
      <p:grpSp>
        <p:nvGrpSpPr>
          <p:cNvPr id="7506" name="Group 427"/>
          <p:cNvGrpSpPr>
            <a:grpSpLocks noChangeAspect="1"/>
          </p:cNvGrpSpPr>
          <p:nvPr/>
        </p:nvGrpSpPr>
        <p:grpSpPr bwMode="auto">
          <a:xfrm>
            <a:off x="2158589" y="2249983"/>
            <a:ext cx="843287" cy="649184"/>
            <a:chOff x="-1945" y="1246"/>
            <a:chExt cx="1034" cy="796"/>
          </a:xfrm>
          <a:solidFill>
            <a:schemeClr val="accent5"/>
          </a:solidFill>
        </p:grpSpPr>
        <p:sp>
          <p:nvSpPr>
            <p:cNvPr id="7508" name="Freeform 428"/>
            <p:cNvSpPr>
              <a:spLocks/>
            </p:cNvSpPr>
            <p:nvPr/>
          </p:nvSpPr>
          <p:spPr bwMode="auto">
            <a:xfrm>
              <a:off x="-1456" y="1453"/>
              <a:ext cx="53" cy="21"/>
            </a:xfrm>
            <a:custGeom>
              <a:avLst/>
              <a:gdLst>
                <a:gd name="T0" fmla="*/ 0 w 136"/>
                <a:gd name="T1" fmla="*/ 54 h 54"/>
                <a:gd name="T2" fmla="*/ 2 w 136"/>
                <a:gd name="T3" fmla="*/ 48 h 54"/>
                <a:gd name="T4" fmla="*/ 13 w 136"/>
                <a:gd name="T5" fmla="*/ 33 h 54"/>
                <a:gd name="T6" fmla="*/ 33 w 136"/>
                <a:gd name="T7" fmla="*/ 18 h 54"/>
                <a:gd name="T8" fmla="*/ 59 w 136"/>
                <a:gd name="T9" fmla="*/ 7 h 54"/>
                <a:gd name="T10" fmla="*/ 112 w 136"/>
                <a:gd name="T11" fmla="*/ 0 h 54"/>
                <a:gd name="T12" fmla="*/ 136 w 136"/>
                <a:gd name="T13" fmla="*/ 4 h 54"/>
                <a:gd name="T14" fmla="*/ 113 w 136"/>
                <a:gd name="T15" fmla="*/ 11 h 54"/>
                <a:gd name="T16" fmla="*/ 90 w 136"/>
                <a:gd name="T17" fmla="*/ 17 h 54"/>
                <a:gd name="T18" fmla="*/ 65 w 136"/>
                <a:gd name="T19" fmla="*/ 24 h 54"/>
                <a:gd name="T20" fmla="*/ 19 w 136"/>
                <a:gd name="T21" fmla="*/ 42 h 54"/>
                <a:gd name="T22" fmla="*/ 5 w 136"/>
                <a:gd name="T23" fmla="*/ 50 h 54"/>
                <a:gd name="T24" fmla="*/ 0 w 136"/>
                <a:gd name="T2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6" h="54">
                  <a:moveTo>
                    <a:pt x="0" y="54"/>
                  </a:moveTo>
                  <a:cubicBezTo>
                    <a:pt x="0" y="54"/>
                    <a:pt x="1" y="52"/>
                    <a:pt x="2" y="48"/>
                  </a:cubicBezTo>
                  <a:cubicBezTo>
                    <a:pt x="4" y="44"/>
                    <a:pt x="7" y="38"/>
                    <a:pt x="13" y="33"/>
                  </a:cubicBezTo>
                  <a:cubicBezTo>
                    <a:pt x="18" y="28"/>
                    <a:pt x="25" y="22"/>
                    <a:pt x="33" y="18"/>
                  </a:cubicBezTo>
                  <a:cubicBezTo>
                    <a:pt x="41" y="13"/>
                    <a:pt x="50" y="10"/>
                    <a:pt x="59" y="7"/>
                  </a:cubicBezTo>
                  <a:cubicBezTo>
                    <a:pt x="78" y="1"/>
                    <a:pt x="97" y="0"/>
                    <a:pt x="112" y="0"/>
                  </a:cubicBezTo>
                  <a:cubicBezTo>
                    <a:pt x="126" y="1"/>
                    <a:pt x="136" y="4"/>
                    <a:pt x="136" y="4"/>
                  </a:cubicBezTo>
                  <a:cubicBezTo>
                    <a:pt x="136" y="4"/>
                    <a:pt x="126" y="8"/>
                    <a:pt x="113" y="11"/>
                  </a:cubicBezTo>
                  <a:cubicBezTo>
                    <a:pt x="106" y="13"/>
                    <a:pt x="98" y="15"/>
                    <a:pt x="90" y="17"/>
                  </a:cubicBezTo>
                  <a:cubicBezTo>
                    <a:pt x="82" y="20"/>
                    <a:pt x="73" y="22"/>
                    <a:pt x="65" y="24"/>
                  </a:cubicBezTo>
                  <a:cubicBezTo>
                    <a:pt x="48" y="29"/>
                    <a:pt x="31" y="35"/>
                    <a:pt x="19" y="42"/>
                  </a:cubicBezTo>
                  <a:cubicBezTo>
                    <a:pt x="13" y="45"/>
                    <a:pt x="8" y="48"/>
                    <a:pt x="5" y="50"/>
                  </a:cubicBezTo>
                  <a:cubicBezTo>
                    <a:pt x="2" y="53"/>
                    <a:pt x="0" y="54"/>
                    <a:pt x="0" y="5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09" name="Freeform 429"/>
            <p:cNvSpPr>
              <a:spLocks/>
            </p:cNvSpPr>
            <p:nvPr/>
          </p:nvSpPr>
          <p:spPr bwMode="auto">
            <a:xfrm>
              <a:off x="-1506" y="1465"/>
              <a:ext cx="41" cy="37"/>
            </a:xfrm>
            <a:custGeom>
              <a:avLst/>
              <a:gdLst>
                <a:gd name="T0" fmla="*/ 2 w 105"/>
                <a:gd name="T1" fmla="*/ 96 h 96"/>
                <a:gd name="T2" fmla="*/ 1 w 105"/>
                <a:gd name="T3" fmla="*/ 90 h 96"/>
                <a:gd name="T4" fmla="*/ 2 w 105"/>
                <a:gd name="T5" fmla="*/ 71 h 96"/>
                <a:gd name="T6" fmla="*/ 13 w 105"/>
                <a:gd name="T7" fmla="*/ 48 h 96"/>
                <a:gd name="T8" fmla="*/ 22 w 105"/>
                <a:gd name="T9" fmla="*/ 37 h 96"/>
                <a:gd name="T10" fmla="*/ 33 w 105"/>
                <a:gd name="T11" fmla="*/ 27 h 96"/>
                <a:gd name="T12" fmla="*/ 81 w 105"/>
                <a:gd name="T13" fmla="*/ 3 h 96"/>
                <a:gd name="T14" fmla="*/ 105 w 105"/>
                <a:gd name="T15" fmla="*/ 0 h 96"/>
                <a:gd name="T16" fmla="*/ 85 w 105"/>
                <a:gd name="T17" fmla="*/ 13 h 96"/>
                <a:gd name="T18" fmla="*/ 66 w 105"/>
                <a:gd name="T19" fmla="*/ 26 h 96"/>
                <a:gd name="T20" fmla="*/ 45 w 105"/>
                <a:gd name="T21" fmla="*/ 41 h 96"/>
                <a:gd name="T22" fmla="*/ 12 w 105"/>
                <a:gd name="T23" fmla="*/ 75 h 96"/>
                <a:gd name="T24" fmla="*/ 4 w 105"/>
                <a:gd name="T25" fmla="*/ 90 h 96"/>
                <a:gd name="T26" fmla="*/ 2 w 105"/>
                <a:gd name="T2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5" h="96">
                  <a:moveTo>
                    <a:pt x="2" y="96"/>
                  </a:moveTo>
                  <a:cubicBezTo>
                    <a:pt x="2" y="96"/>
                    <a:pt x="2" y="94"/>
                    <a:pt x="1" y="90"/>
                  </a:cubicBezTo>
                  <a:cubicBezTo>
                    <a:pt x="0" y="85"/>
                    <a:pt x="0" y="79"/>
                    <a:pt x="2" y="71"/>
                  </a:cubicBezTo>
                  <a:cubicBezTo>
                    <a:pt x="4" y="64"/>
                    <a:pt x="8" y="56"/>
                    <a:pt x="13" y="48"/>
                  </a:cubicBezTo>
                  <a:cubicBezTo>
                    <a:pt x="16" y="44"/>
                    <a:pt x="19" y="40"/>
                    <a:pt x="22" y="37"/>
                  </a:cubicBezTo>
                  <a:cubicBezTo>
                    <a:pt x="26" y="33"/>
                    <a:pt x="29" y="30"/>
                    <a:pt x="33" y="27"/>
                  </a:cubicBezTo>
                  <a:cubicBezTo>
                    <a:pt x="49" y="15"/>
                    <a:pt x="67" y="7"/>
                    <a:pt x="81" y="3"/>
                  </a:cubicBezTo>
                  <a:cubicBezTo>
                    <a:pt x="95" y="0"/>
                    <a:pt x="105" y="0"/>
                    <a:pt x="105" y="0"/>
                  </a:cubicBezTo>
                  <a:cubicBezTo>
                    <a:pt x="105" y="0"/>
                    <a:pt x="97" y="6"/>
                    <a:pt x="85" y="13"/>
                  </a:cubicBezTo>
                  <a:cubicBezTo>
                    <a:pt x="80" y="17"/>
                    <a:pt x="73" y="21"/>
                    <a:pt x="66" y="26"/>
                  </a:cubicBezTo>
                  <a:cubicBezTo>
                    <a:pt x="59" y="31"/>
                    <a:pt x="51" y="36"/>
                    <a:pt x="45" y="41"/>
                  </a:cubicBezTo>
                  <a:cubicBezTo>
                    <a:pt x="31" y="52"/>
                    <a:pt x="19" y="64"/>
                    <a:pt x="12" y="75"/>
                  </a:cubicBezTo>
                  <a:cubicBezTo>
                    <a:pt x="8" y="81"/>
                    <a:pt x="6" y="86"/>
                    <a:pt x="4" y="90"/>
                  </a:cubicBezTo>
                  <a:cubicBezTo>
                    <a:pt x="3" y="94"/>
                    <a:pt x="2" y="96"/>
                    <a:pt x="2" y="9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10" name="Freeform 430"/>
            <p:cNvSpPr>
              <a:spLocks/>
            </p:cNvSpPr>
            <p:nvPr/>
          </p:nvSpPr>
          <p:spPr bwMode="auto">
            <a:xfrm>
              <a:off x="-1550" y="1481"/>
              <a:ext cx="54" cy="74"/>
            </a:xfrm>
            <a:custGeom>
              <a:avLst/>
              <a:gdLst>
                <a:gd name="T0" fmla="*/ 30 w 139"/>
                <a:gd name="T1" fmla="*/ 189 h 189"/>
                <a:gd name="T2" fmla="*/ 22 w 139"/>
                <a:gd name="T3" fmla="*/ 181 h 189"/>
                <a:gd name="T4" fmla="*/ 6 w 139"/>
                <a:gd name="T5" fmla="*/ 155 h 189"/>
                <a:gd name="T6" fmla="*/ 1 w 139"/>
                <a:gd name="T7" fmla="*/ 134 h 189"/>
                <a:gd name="T8" fmla="*/ 2 w 139"/>
                <a:gd name="T9" fmla="*/ 110 h 189"/>
                <a:gd name="T10" fmla="*/ 10 w 139"/>
                <a:gd name="T11" fmla="*/ 86 h 189"/>
                <a:gd name="T12" fmla="*/ 24 w 139"/>
                <a:gd name="T13" fmla="*/ 64 h 189"/>
                <a:gd name="T14" fmla="*/ 42 w 139"/>
                <a:gd name="T15" fmla="*/ 46 h 189"/>
                <a:gd name="T16" fmla="*/ 62 w 139"/>
                <a:gd name="T17" fmla="*/ 31 h 189"/>
                <a:gd name="T18" fmla="*/ 99 w 139"/>
                <a:gd name="T19" fmla="*/ 12 h 189"/>
                <a:gd name="T20" fmla="*/ 128 w 139"/>
                <a:gd name="T21" fmla="*/ 2 h 189"/>
                <a:gd name="T22" fmla="*/ 139 w 139"/>
                <a:gd name="T23" fmla="*/ 0 h 189"/>
                <a:gd name="T24" fmla="*/ 104 w 139"/>
                <a:gd name="T25" fmla="*/ 21 h 189"/>
                <a:gd name="T26" fmla="*/ 71 w 139"/>
                <a:gd name="T27" fmla="*/ 45 h 189"/>
                <a:gd name="T28" fmla="*/ 54 w 139"/>
                <a:gd name="T29" fmla="*/ 59 h 189"/>
                <a:gd name="T30" fmla="*/ 38 w 139"/>
                <a:gd name="T31" fmla="*/ 76 h 189"/>
                <a:gd name="T32" fmla="*/ 26 w 139"/>
                <a:gd name="T33" fmla="*/ 94 h 189"/>
                <a:gd name="T34" fmla="*/ 18 w 139"/>
                <a:gd name="T35" fmla="*/ 114 h 189"/>
                <a:gd name="T36" fmla="*/ 15 w 139"/>
                <a:gd name="T37" fmla="*/ 133 h 189"/>
                <a:gd name="T38" fmla="*/ 16 w 139"/>
                <a:gd name="T39" fmla="*/ 152 h 189"/>
                <a:gd name="T40" fmla="*/ 25 w 139"/>
                <a:gd name="T41" fmla="*/ 179 h 189"/>
                <a:gd name="T42" fmla="*/ 30 w 139"/>
                <a:gd name="T43"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9" h="189">
                  <a:moveTo>
                    <a:pt x="30" y="189"/>
                  </a:moveTo>
                  <a:cubicBezTo>
                    <a:pt x="30" y="189"/>
                    <a:pt x="27" y="186"/>
                    <a:pt x="22" y="181"/>
                  </a:cubicBezTo>
                  <a:cubicBezTo>
                    <a:pt x="17" y="175"/>
                    <a:pt x="11" y="167"/>
                    <a:pt x="6" y="155"/>
                  </a:cubicBezTo>
                  <a:cubicBezTo>
                    <a:pt x="4" y="149"/>
                    <a:pt x="2" y="142"/>
                    <a:pt x="1" y="134"/>
                  </a:cubicBezTo>
                  <a:cubicBezTo>
                    <a:pt x="0" y="126"/>
                    <a:pt x="0" y="120"/>
                    <a:pt x="2" y="110"/>
                  </a:cubicBezTo>
                  <a:cubicBezTo>
                    <a:pt x="3" y="102"/>
                    <a:pt x="6" y="94"/>
                    <a:pt x="10" y="86"/>
                  </a:cubicBezTo>
                  <a:cubicBezTo>
                    <a:pt x="14" y="78"/>
                    <a:pt x="19" y="71"/>
                    <a:pt x="24" y="64"/>
                  </a:cubicBezTo>
                  <a:cubicBezTo>
                    <a:pt x="30" y="57"/>
                    <a:pt x="36" y="51"/>
                    <a:pt x="42" y="46"/>
                  </a:cubicBezTo>
                  <a:cubicBezTo>
                    <a:pt x="48" y="40"/>
                    <a:pt x="55" y="36"/>
                    <a:pt x="62" y="31"/>
                  </a:cubicBezTo>
                  <a:cubicBezTo>
                    <a:pt x="75" y="23"/>
                    <a:pt x="88" y="16"/>
                    <a:pt x="99" y="12"/>
                  </a:cubicBezTo>
                  <a:cubicBezTo>
                    <a:pt x="111" y="7"/>
                    <a:pt x="121" y="4"/>
                    <a:pt x="128" y="2"/>
                  </a:cubicBezTo>
                  <a:cubicBezTo>
                    <a:pt x="135" y="1"/>
                    <a:pt x="139" y="0"/>
                    <a:pt x="139" y="0"/>
                  </a:cubicBezTo>
                  <a:cubicBezTo>
                    <a:pt x="139" y="0"/>
                    <a:pt x="125" y="8"/>
                    <a:pt x="104" y="21"/>
                  </a:cubicBezTo>
                  <a:cubicBezTo>
                    <a:pt x="94" y="28"/>
                    <a:pt x="83" y="35"/>
                    <a:pt x="71" y="45"/>
                  </a:cubicBezTo>
                  <a:cubicBezTo>
                    <a:pt x="65" y="49"/>
                    <a:pt x="60" y="54"/>
                    <a:pt x="54" y="59"/>
                  </a:cubicBezTo>
                  <a:cubicBezTo>
                    <a:pt x="48" y="64"/>
                    <a:pt x="43" y="70"/>
                    <a:pt x="38" y="76"/>
                  </a:cubicBezTo>
                  <a:cubicBezTo>
                    <a:pt x="33" y="82"/>
                    <a:pt x="29" y="88"/>
                    <a:pt x="26" y="94"/>
                  </a:cubicBezTo>
                  <a:cubicBezTo>
                    <a:pt x="22" y="101"/>
                    <a:pt x="19" y="107"/>
                    <a:pt x="18" y="114"/>
                  </a:cubicBezTo>
                  <a:cubicBezTo>
                    <a:pt x="16" y="119"/>
                    <a:pt x="15" y="128"/>
                    <a:pt x="15" y="133"/>
                  </a:cubicBezTo>
                  <a:cubicBezTo>
                    <a:pt x="15" y="140"/>
                    <a:pt x="15" y="146"/>
                    <a:pt x="16" y="152"/>
                  </a:cubicBezTo>
                  <a:cubicBezTo>
                    <a:pt x="18" y="163"/>
                    <a:pt x="22" y="172"/>
                    <a:pt x="25" y="179"/>
                  </a:cubicBezTo>
                  <a:cubicBezTo>
                    <a:pt x="28" y="185"/>
                    <a:pt x="30" y="189"/>
                    <a:pt x="30" y="18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11" name="Freeform 431"/>
            <p:cNvSpPr>
              <a:spLocks/>
            </p:cNvSpPr>
            <p:nvPr/>
          </p:nvSpPr>
          <p:spPr bwMode="auto">
            <a:xfrm>
              <a:off x="-1514" y="1481"/>
              <a:ext cx="264" cy="121"/>
            </a:xfrm>
            <a:custGeom>
              <a:avLst/>
              <a:gdLst>
                <a:gd name="T0" fmla="*/ 541 w 678"/>
                <a:gd name="T1" fmla="*/ 0 h 310"/>
                <a:gd name="T2" fmla="*/ 551 w 678"/>
                <a:gd name="T3" fmla="*/ 4 h 310"/>
                <a:gd name="T4" fmla="*/ 579 w 678"/>
                <a:gd name="T5" fmla="*/ 15 h 310"/>
                <a:gd name="T6" fmla="*/ 620 w 678"/>
                <a:gd name="T7" fmla="*/ 39 h 310"/>
                <a:gd name="T8" fmla="*/ 663 w 678"/>
                <a:gd name="T9" fmla="*/ 83 h 310"/>
                <a:gd name="T10" fmla="*/ 676 w 678"/>
                <a:gd name="T11" fmla="*/ 117 h 310"/>
                <a:gd name="T12" fmla="*/ 678 w 678"/>
                <a:gd name="T13" fmla="*/ 126 h 310"/>
                <a:gd name="T14" fmla="*/ 678 w 678"/>
                <a:gd name="T15" fmla="*/ 129 h 310"/>
                <a:gd name="T16" fmla="*/ 678 w 678"/>
                <a:gd name="T17" fmla="*/ 131 h 310"/>
                <a:gd name="T18" fmla="*/ 678 w 678"/>
                <a:gd name="T19" fmla="*/ 132 h 310"/>
                <a:gd name="T20" fmla="*/ 677 w 678"/>
                <a:gd name="T21" fmla="*/ 136 h 310"/>
                <a:gd name="T22" fmla="*/ 674 w 678"/>
                <a:gd name="T23" fmla="*/ 155 h 310"/>
                <a:gd name="T24" fmla="*/ 625 w 678"/>
                <a:gd name="T25" fmla="*/ 223 h 310"/>
                <a:gd name="T26" fmla="*/ 549 w 678"/>
                <a:gd name="T27" fmla="*/ 266 h 310"/>
                <a:gd name="T28" fmla="*/ 464 w 678"/>
                <a:gd name="T29" fmla="*/ 293 h 310"/>
                <a:gd name="T30" fmla="*/ 375 w 678"/>
                <a:gd name="T31" fmla="*/ 306 h 310"/>
                <a:gd name="T32" fmla="*/ 332 w 678"/>
                <a:gd name="T33" fmla="*/ 309 h 310"/>
                <a:gd name="T34" fmla="*/ 289 w 678"/>
                <a:gd name="T35" fmla="*/ 310 h 310"/>
                <a:gd name="T36" fmla="*/ 209 w 678"/>
                <a:gd name="T37" fmla="*/ 304 h 310"/>
                <a:gd name="T38" fmla="*/ 138 w 678"/>
                <a:gd name="T39" fmla="*/ 292 h 310"/>
                <a:gd name="T40" fmla="*/ 36 w 678"/>
                <a:gd name="T41" fmla="*/ 258 h 310"/>
                <a:gd name="T42" fmla="*/ 9 w 678"/>
                <a:gd name="T43" fmla="*/ 244 h 310"/>
                <a:gd name="T44" fmla="*/ 0 w 678"/>
                <a:gd name="T45" fmla="*/ 239 h 310"/>
                <a:gd name="T46" fmla="*/ 37 w 678"/>
                <a:gd name="T47" fmla="*/ 254 h 310"/>
                <a:gd name="T48" fmla="*/ 140 w 678"/>
                <a:gd name="T49" fmla="*/ 282 h 310"/>
                <a:gd name="T50" fmla="*/ 210 w 678"/>
                <a:gd name="T51" fmla="*/ 291 h 310"/>
                <a:gd name="T52" fmla="*/ 289 w 678"/>
                <a:gd name="T53" fmla="*/ 294 h 310"/>
                <a:gd name="T54" fmla="*/ 331 w 678"/>
                <a:gd name="T55" fmla="*/ 293 h 310"/>
                <a:gd name="T56" fmla="*/ 374 w 678"/>
                <a:gd name="T57" fmla="*/ 289 h 310"/>
                <a:gd name="T58" fmla="*/ 459 w 678"/>
                <a:gd name="T59" fmla="*/ 275 h 310"/>
                <a:gd name="T60" fmla="*/ 542 w 678"/>
                <a:gd name="T61" fmla="*/ 250 h 310"/>
                <a:gd name="T62" fmla="*/ 615 w 678"/>
                <a:gd name="T63" fmla="*/ 210 h 310"/>
                <a:gd name="T64" fmla="*/ 661 w 678"/>
                <a:gd name="T65" fmla="*/ 152 h 310"/>
                <a:gd name="T66" fmla="*/ 665 w 678"/>
                <a:gd name="T67" fmla="*/ 135 h 310"/>
                <a:gd name="T68" fmla="*/ 665 w 678"/>
                <a:gd name="T69" fmla="*/ 130 h 310"/>
                <a:gd name="T70" fmla="*/ 665 w 678"/>
                <a:gd name="T71" fmla="*/ 129 h 310"/>
                <a:gd name="T72" fmla="*/ 665 w 678"/>
                <a:gd name="T73" fmla="*/ 129 h 310"/>
                <a:gd name="T74" fmla="*/ 665 w 678"/>
                <a:gd name="T75" fmla="*/ 127 h 310"/>
                <a:gd name="T76" fmla="*/ 665 w 678"/>
                <a:gd name="T77" fmla="*/ 118 h 310"/>
                <a:gd name="T78" fmla="*/ 654 w 678"/>
                <a:gd name="T79" fmla="*/ 88 h 310"/>
                <a:gd name="T80" fmla="*/ 616 w 678"/>
                <a:gd name="T81" fmla="*/ 44 h 310"/>
                <a:gd name="T82" fmla="*/ 577 w 678"/>
                <a:gd name="T83" fmla="*/ 18 h 310"/>
                <a:gd name="T84" fmla="*/ 541 w 678"/>
                <a:gd name="T85" fmla="*/ 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78" h="310">
                  <a:moveTo>
                    <a:pt x="541" y="0"/>
                  </a:moveTo>
                  <a:cubicBezTo>
                    <a:pt x="541" y="0"/>
                    <a:pt x="545" y="1"/>
                    <a:pt x="551" y="4"/>
                  </a:cubicBezTo>
                  <a:cubicBezTo>
                    <a:pt x="558" y="6"/>
                    <a:pt x="567" y="10"/>
                    <a:pt x="579" y="15"/>
                  </a:cubicBezTo>
                  <a:cubicBezTo>
                    <a:pt x="591" y="21"/>
                    <a:pt x="605" y="28"/>
                    <a:pt x="620" y="39"/>
                  </a:cubicBezTo>
                  <a:cubicBezTo>
                    <a:pt x="635" y="49"/>
                    <a:pt x="651" y="63"/>
                    <a:pt x="663" y="83"/>
                  </a:cubicBezTo>
                  <a:cubicBezTo>
                    <a:pt x="669" y="92"/>
                    <a:pt x="674" y="104"/>
                    <a:pt x="676" y="117"/>
                  </a:cubicBezTo>
                  <a:cubicBezTo>
                    <a:pt x="677" y="120"/>
                    <a:pt x="677" y="123"/>
                    <a:pt x="678" y="126"/>
                  </a:cubicBezTo>
                  <a:cubicBezTo>
                    <a:pt x="678" y="129"/>
                    <a:pt x="678" y="129"/>
                    <a:pt x="678" y="129"/>
                  </a:cubicBezTo>
                  <a:cubicBezTo>
                    <a:pt x="678" y="129"/>
                    <a:pt x="678" y="129"/>
                    <a:pt x="678" y="131"/>
                  </a:cubicBezTo>
                  <a:cubicBezTo>
                    <a:pt x="678" y="132"/>
                    <a:pt x="678" y="132"/>
                    <a:pt x="678" y="132"/>
                  </a:cubicBezTo>
                  <a:cubicBezTo>
                    <a:pt x="677" y="136"/>
                    <a:pt x="677" y="136"/>
                    <a:pt x="677" y="136"/>
                  </a:cubicBezTo>
                  <a:cubicBezTo>
                    <a:pt x="677" y="142"/>
                    <a:pt x="677" y="148"/>
                    <a:pt x="674" y="155"/>
                  </a:cubicBezTo>
                  <a:cubicBezTo>
                    <a:pt x="666" y="183"/>
                    <a:pt x="647" y="205"/>
                    <a:pt x="625" y="223"/>
                  </a:cubicBezTo>
                  <a:cubicBezTo>
                    <a:pt x="602" y="241"/>
                    <a:pt x="576" y="255"/>
                    <a:pt x="549" y="266"/>
                  </a:cubicBezTo>
                  <a:cubicBezTo>
                    <a:pt x="522" y="277"/>
                    <a:pt x="493" y="286"/>
                    <a:pt x="464" y="293"/>
                  </a:cubicBezTo>
                  <a:cubicBezTo>
                    <a:pt x="434" y="300"/>
                    <a:pt x="405" y="303"/>
                    <a:pt x="375" y="306"/>
                  </a:cubicBezTo>
                  <a:cubicBezTo>
                    <a:pt x="361" y="308"/>
                    <a:pt x="346" y="308"/>
                    <a:pt x="332" y="309"/>
                  </a:cubicBezTo>
                  <a:cubicBezTo>
                    <a:pt x="317" y="309"/>
                    <a:pt x="303" y="310"/>
                    <a:pt x="289" y="310"/>
                  </a:cubicBezTo>
                  <a:cubicBezTo>
                    <a:pt x="262" y="310"/>
                    <a:pt x="234" y="307"/>
                    <a:pt x="209" y="304"/>
                  </a:cubicBezTo>
                  <a:cubicBezTo>
                    <a:pt x="184" y="301"/>
                    <a:pt x="160" y="297"/>
                    <a:pt x="138" y="292"/>
                  </a:cubicBezTo>
                  <a:cubicBezTo>
                    <a:pt x="94" y="282"/>
                    <a:pt x="59" y="269"/>
                    <a:pt x="36" y="258"/>
                  </a:cubicBezTo>
                  <a:cubicBezTo>
                    <a:pt x="24" y="253"/>
                    <a:pt x="15" y="247"/>
                    <a:pt x="9" y="244"/>
                  </a:cubicBezTo>
                  <a:cubicBezTo>
                    <a:pt x="3" y="240"/>
                    <a:pt x="0" y="239"/>
                    <a:pt x="0" y="239"/>
                  </a:cubicBezTo>
                  <a:cubicBezTo>
                    <a:pt x="0" y="239"/>
                    <a:pt x="13" y="245"/>
                    <a:pt x="37" y="254"/>
                  </a:cubicBezTo>
                  <a:cubicBezTo>
                    <a:pt x="61" y="264"/>
                    <a:pt x="97" y="274"/>
                    <a:pt x="140" y="282"/>
                  </a:cubicBezTo>
                  <a:cubicBezTo>
                    <a:pt x="162" y="286"/>
                    <a:pt x="185" y="289"/>
                    <a:pt x="210" y="291"/>
                  </a:cubicBezTo>
                  <a:cubicBezTo>
                    <a:pt x="236" y="293"/>
                    <a:pt x="262" y="294"/>
                    <a:pt x="289" y="294"/>
                  </a:cubicBezTo>
                  <a:cubicBezTo>
                    <a:pt x="303" y="293"/>
                    <a:pt x="317" y="293"/>
                    <a:pt x="331" y="293"/>
                  </a:cubicBezTo>
                  <a:cubicBezTo>
                    <a:pt x="345" y="291"/>
                    <a:pt x="359" y="291"/>
                    <a:pt x="374" y="289"/>
                  </a:cubicBezTo>
                  <a:cubicBezTo>
                    <a:pt x="402" y="286"/>
                    <a:pt x="431" y="282"/>
                    <a:pt x="459" y="275"/>
                  </a:cubicBezTo>
                  <a:cubicBezTo>
                    <a:pt x="488" y="269"/>
                    <a:pt x="516" y="260"/>
                    <a:pt x="542" y="250"/>
                  </a:cubicBezTo>
                  <a:cubicBezTo>
                    <a:pt x="569" y="239"/>
                    <a:pt x="594" y="226"/>
                    <a:pt x="615" y="210"/>
                  </a:cubicBezTo>
                  <a:cubicBezTo>
                    <a:pt x="636" y="194"/>
                    <a:pt x="654" y="174"/>
                    <a:pt x="661" y="152"/>
                  </a:cubicBezTo>
                  <a:cubicBezTo>
                    <a:pt x="663" y="148"/>
                    <a:pt x="664" y="141"/>
                    <a:pt x="665" y="135"/>
                  </a:cubicBezTo>
                  <a:cubicBezTo>
                    <a:pt x="665" y="130"/>
                    <a:pt x="665" y="130"/>
                    <a:pt x="665" y="130"/>
                  </a:cubicBezTo>
                  <a:cubicBezTo>
                    <a:pt x="665" y="129"/>
                    <a:pt x="665" y="129"/>
                    <a:pt x="665" y="129"/>
                  </a:cubicBezTo>
                  <a:cubicBezTo>
                    <a:pt x="665" y="130"/>
                    <a:pt x="665" y="129"/>
                    <a:pt x="665" y="129"/>
                  </a:cubicBezTo>
                  <a:cubicBezTo>
                    <a:pt x="665" y="127"/>
                    <a:pt x="665" y="127"/>
                    <a:pt x="665" y="127"/>
                  </a:cubicBezTo>
                  <a:cubicBezTo>
                    <a:pt x="665" y="124"/>
                    <a:pt x="665" y="121"/>
                    <a:pt x="665" y="118"/>
                  </a:cubicBezTo>
                  <a:cubicBezTo>
                    <a:pt x="663" y="107"/>
                    <a:pt x="660" y="97"/>
                    <a:pt x="654" y="88"/>
                  </a:cubicBezTo>
                  <a:cubicBezTo>
                    <a:pt x="644" y="70"/>
                    <a:pt x="629" y="55"/>
                    <a:pt x="616" y="44"/>
                  </a:cubicBezTo>
                  <a:cubicBezTo>
                    <a:pt x="602" y="33"/>
                    <a:pt x="588" y="25"/>
                    <a:pt x="577" y="18"/>
                  </a:cubicBezTo>
                  <a:cubicBezTo>
                    <a:pt x="555" y="6"/>
                    <a:pt x="541" y="0"/>
                    <a:pt x="54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12" name="Freeform 432"/>
            <p:cNvSpPr>
              <a:spLocks/>
            </p:cNvSpPr>
            <p:nvPr/>
          </p:nvSpPr>
          <p:spPr bwMode="auto">
            <a:xfrm>
              <a:off x="-1590" y="1623"/>
              <a:ext cx="381" cy="89"/>
            </a:xfrm>
            <a:custGeom>
              <a:avLst/>
              <a:gdLst>
                <a:gd name="T0" fmla="*/ 978 w 978"/>
                <a:gd name="T1" fmla="*/ 0 h 231"/>
                <a:gd name="T2" fmla="*/ 977 w 978"/>
                <a:gd name="T3" fmla="*/ 13 h 231"/>
                <a:gd name="T4" fmla="*/ 968 w 978"/>
                <a:gd name="T5" fmla="*/ 48 h 231"/>
                <a:gd name="T6" fmla="*/ 935 w 978"/>
                <a:gd name="T7" fmla="*/ 96 h 231"/>
                <a:gd name="T8" fmla="*/ 923 w 978"/>
                <a:gd name="T9" fmla="*/ 108 h 231"/>
                <a:gd name="T10" fmla="*/ 909 w 978"/>
                <a:gd name="T11" fmla="*/ 119 h 231"/>
                <a:gd name="T12" fmla="*/ 876 w 978"/>
                <a:gd name="T13" fmla="*/ 142 h 231"/>
                <a:gd name="T14" fmla="*/ 838 w 978"/>
                <a:gd name="T15" fmla="*/ 162 h 231"/>
                <a:gd name="T16" fmla="*/ 796 w 978"/>
                <a:gd name="T17" fmla="*/ 180 h 231"/>
                <a:gd name="T18" fmla="*/ 702 w 978"/>
                <a:gd name="T19" fmla="*/ 208 h 231"/>
                <a:gd name="T20" fmla="*/ 598 w 978"/>
                <a:gd name="T21" fmla="*/ 225 h 231"/>
                <a:gd name="T22" fmla="*/ 544 w 978"/>
                <a:gd name="T23" fmla="*/ 229 h 231"/>
                <a:gd name="T24" fmla="*/ 489 w 978"/>
                <a:gd name="T25" fmla="*/ 231 h 231"/>
                <a:gd name="T26" fmla="*/ 435 w 978"/>
                <a:gd name="T27" fmla="*/ 230 h 231"/>
                <a:gd name="T28" fmla="*/ 381 w 978"/>
                <a:gd name="T29" fmla="*/ 225 h 231"/>
                <a:gd name="T30" fmla="*/ 277 w 978"/>
                <a:gd name="T31" fmla="*/ 208 h 231"/>
                <a:gd name="T32" fmla="*/ 182 w 978"/>
                <a:gd name="T33" fmla="*/ 180 h 231"/>
                <a:gd name="T34" fmla="*/ 140 w 978"/>
                <a:gd name="T35" fmla="*/ 162 h 231"/>
                <a:gd name="T36" fmla="*/ 102 w 978"/>
                <a:gd name="T37" fmla="*/ 142 h 231"/>
                <a:gd name="T38" fmla="*/ 70 w 978"/>
                <a:gd name="T39" fmla="*/ 119 h 231"/>
                <a:gd name="T40" fmla="*/ 56 w 978"/>
                <a:gd name="T41" fmla="*/ 108 h 231"/>
                <a:gd name="T42" fmla="*/ 43 w 978"/>
                <a:gd name="T43" fmla="*/ 96 h 231"/>
                <a:gd name="T44" fmla="*/ 10 w 978"/>
                <a:gd name="T45" fmla="*/ 49 h 231"/>
                <a:gd name="T46" fmla="*/ 1 w 978"/>
                <a:gd name="T47" fmla="*/ 13 h 231"/>
                <a:gd name="T48" fmla="*/ 0 w 978"/>
                <a:gd name="T49" fmla="*/ 0 h 231"/>
                <a:gd name="T50" fmla="*/ 2 w 978"/>
                <a:gd name="T51" fmla="*/ 13 h 231"/>
                <a:gd name="T52" fmla="*/ 13 w 978"/>
                <a:gd name="T53" fmla="*/ 47 h 231"/>
                <a:gd name="T54" fmla="*/ 48 w 978"/>
                <a:gd name="T55" fmla="*/ 91 h 231"/>
                <a:gd name="T56" fmla="*/ 61 w 978"/>
                <a:gd name="T57" fmla="*/ 102 h 231"/>
                <a:gd name="T58" fmla="*/ 75 w 978"/>
                <a:gd name="T59" fmla="*/ 112 h 231"/>
                <a:gd name="T60" fmla="*/ 108 w 978"/>
                <a:gd name="T61" fmla="*/ 133 h 231"/>
                <a:gd name="T62" fmla="*/ 145 w 978"/>
                <a:gd name="T63" fmla="*/ 151 h 231"/>
                <a:gd name="T64" fmla="*/ 187 w 978"/>
                <a:gd name="T65" fmla="*/ 167 h 231"/>
                <a:gd name="T66" fmla="*/ 280 w 978"/>
                <a:gd name="T67" fmla="*/ 192 h 231"/>
                <a:gd name="T68" fmla="*/ 382 w 978"/>
                <a:gd name="T69" fmla="*/ 208 h 231"/>
                <a:gd name="T70" fmla="*/ 435 w 978"/>
                <a:gd name="T71" fmla="*/ 212 h 231"/>
                <a:gd name="T72" fmla="*/ 489 w 978"/>
                <a:gd name="T73" fmla="*/ 213 h 231"/>
                <a:gd name="T74" fmla="*/ 543 w 978"/>
                <a:gd name="T75" fmla="*/ 212 h 231"/>
                <a:gd name="T76" fmla="*/ 596 w 978"/>
                <a:gd name="T77" fmla="*/ 208 h 231"/>
                <a:gd name="T78" fmla="*/ 698 w 978"/>
                <a:gd name="T79" fmla="*/ 192 h 231"/>
                <a:gd name="T80" fmla="*/ 792 w 978"/>
                <a:gd name="T81" fmla="*/ 167 h 231"/>
                <a:gd name="T82" fmla="*/ 833 w 978"/>
                <a:gd name="T83" fmla="*/ 151 h 231"/>
                <a:gd name="T84" fmla="*/ 871 w 978"/>
                <a:gd name="T85" fmla="*/ 133 h 231"/>
                <a:gd name="T86" fmla="*/ 903 w 978"/>
                <a:gd name="T87" fmla="*/ 112 h 231"/>
                <a:gd name="T88" fmla="*/ 918 w 978"/>
                <a:gd name="T89" fmla="*/ 102 h 231"/>
                <a:gd name="T90" fmla="*/ 930 w 978"/>
                <a:gd name="T91" fmla="*/ 91 h 231"/>
                <a:gd name="T92" fmla="*/ 965 w 978"/>
                <a:gd name="T93" fmla="*/ 47 h 231"/>
                <a:gd name="T94" fmla="*/ 976 w 978"/>
                <a:gd name="T95" fmla="*/ 13 h 231"/>
                <a:gd name="T96" fmla="*/ 978 w 978"/>
                <a:gd name="T97" fmla="*/ 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78" h="231">
                  <a:moveTo>
                    <a:pt x="978" y="0"/>
                  </a:moveTo>
                  <a:cubicBezTo>
                    <a:pt x="978" y="0"/>
                    <a:pt x="978" y="4"/>
                    <a:pt x="977" y="13"/>
                  </a:cubicBezTo>
                  <a:cubicBezTo>
                    <a:pt x="977" y="21"/>
                    <a:pt x="974" y="34"/>
                    <a:pt x="968" y="48"/>
                  </a:cubicBezTo>
                  <a:cubicBezTo>
                    <a:pt x="961" y="63"/>
                    <a:pt x="951" y="80"/>
                    <a:pt x="935" y="96"/>
                  </a:cubicBezTo>
                  <a:cubicBezTo>
                    <a:pt x="931" y="100"/>
                    <a:pt x="927" y="104"/>
                    <a:pt x="923" y="108"/>
                  </a:cubicBezTo>
                  <a:cubicBezTo>
                    <a:pt x="918" y="112"/>
                    <a:pt x="913" y="115"/>
                    <a:pt x="909" y="119"/>
                  </a:cubicBezTo>
                  <a:cubicBezTo>
                    <a:pt x="899" y="128"/>
                    <a:pt x="888" y="134"/>
                    <a:pt x="876" y="142"/>
                  </a:cubicBezTo>
                  <a:cubicBezTo>
                    <a:pt x="864" y="149"/>
                    <a:pt x="851" y="155"/>
                    <a:pt x="838" y="162"/>
                  </a:cubicBezTo>
                  <a:cubicBezTo>
                    <a:pt x="825" y="168"/>
                    <a:pt x="811" y="174"/>
                    <a:pt x="796" y="180"/>
                  </a:cubicBezTo>
                  <a:cubicBezTo>
                    <a:pt x="767" y="191"/>
                    <a:pt x="735" y="201"/>
                    <a:pt x="702" y="208"/>
                  </a:cubicBezTo>
                  <a:cubicBezTo>
                    <a:pt x="668" y="216"/>
                    <a:pt x="633" y="221"/>
                    <a:pt x="598" y="225"/>
                  </a:cubicBezTo>
                  <a:cubicBezTo>
                    <a:pt x="580" y="227"/>
                    <a:pt x="562" y="228"/>
                    <a:pt x="544" y="229"/>
                  </a:cubicBezTo>
                  <a:cubicBezTo>
                    <a:pt x="525" y="230"/>
                    <a:pt x="508" y="231"/>
                    <a:pt x="489" y="231"/>
                  </a:cubicBezTo>
                  <a:cubicBezTo>
                    <a:pt x="471" y="231"/>
                    <a:pt x="453" y="230"/>
                    <a:pt x="435" y="230"/>
                  </a:cubicBezTo>
                  <a:cubicBezTo>
                    <a:pt x="417" y="228"/>
                    <a:pt x="398" y="227"/>
                    <a:pt x="381" y="225"/>
                  </a:cubicBezTo>
                  <a:cubicBezTo>
                    <a:pt x="345" y="221"/>
                    <a:pt x="310" y="216"/>
                    <a:pt x="277" y="208"/>
                  </a:cubicBezTo>
                  <a:cubicBezTo>
                    <a:pt x="243" y="201"/>
                    <a:pt x="212" y="191"/>
                    <a:pt x="182" y="180"/>
                  </a:cubicBezTo>
                  <a:cubicBezTo>
                    <a:pt x="167" y="174"/>
                    <a:pt x="154" y="168"/>
                    <a:pt x="140" y="162"/>
                  </a:cubicBezTo>
                  <a:cubicBezTo>
                    <a:pt x="127" y="155"/>
                    <a:pt x="114" y="149"/>
                    <a:pt x="102" y="142"/>
                  </a:cubicBezTo>
                  <a:cubicBezTo>
                    <a:pt x="91" y="134"/>
                    <a:pt x="79" y="128"/>
                    <a:pt x="70" y="119"/>
                  </a:cubicBezTo>
                  <a:cubicBezTo>
                    <a:pt x="65" y="115"/>
                    <a:pt x="60" y="112"/>
                    <a:pt x="56" y="108"/>
                  </a:cubicBezTo>
                  <a:cubicBezTo>
                    <a:pt x="51" y="104"/>
                    <a:pt x="47" y="100"/>
                    <a:pt x="43" y="96"/>
                  </a:cubicBezTo>
                  <a:cubicBezTo>
                    <a:pt x="27" y="80"/>
                    <a:pt x="17" y="63"/>
                    <a:pt x="10" y="49"/>
                  </a:cubicBezTo>
                  <a:cubicBezTo>
                    <a:pt x="4" y="34"/>
                    <a:pt x="1" y="21"/>
                    <a:pt x="1" y="13"/>
                  </a:cubicBezTo>
                  <a:cubicBezTo>
                    <a:pt x="0" y="4"/>
                    <a:pt x="0" y="0"/>
                    <a:pt x="0" y="0"/>
                  </a:cubicBezTo>
                  <a:cubicBezTo>
                    <a:pt x="0" y="0"/>
                    <a:pt x="1" y="4"/>
                    <a:pt x="2" y="13"/>
                  </a:cubicBezTo>
                  <a:cubicBezTo>
                    <a:pt x="2" y="21"/>
                    <a:pt x="7" y="33"/>
                    <a:pt x="13" y="47"/>
                  </a:cubicBezTo>
                  <a:cubicBezTo>
                    <a:pt x="21" y="61"/>
                    <a:pt x="32" y="76"/>
                    <a:pt x="48" y="91"/>
                  </a:cubicBezTo>
                  <a:cubicBezTo>
                    <a:pt x="52" y="94"/>
                    <a:pt x="56" y="98"/>
                    <a:pt x="61" y="102"/>
                  </a:cubicBezTo>
                  <a:cubicBezTo>
                    <a:pt x="65" y="105"/>
                    <a:pt x="70" y="109"/>
                    <a:pt x="75" y="112"/>
                  </a:cubicBezTo>
                  <a:cubicBezTo>
                    <a:pt x="85" y="120"/>
                    <a:pt x="96" y="126"/>
                    <a:pt x="108" y="133"/>
                  </a:cubicBezTo>
                  <a:cubicBezTo>
                    <a:pt x="119" y="139"/>
                    <a:pt x="132" y="145"/>
                    <a:pt x="145" y="151"/>
                  </a:cubicBezTo>
                  <a:cubicBezTo>
                    <a:pt x="158" y="156"/>
                    <a:pt x="172" y="162"/>
                    <a:pt x="187" y="167"/>
                  </a:cubicBezTo>
                  <a:cubicBezTo>
                    <a:pt x="216" y="177"/>
                    <a:pt x="247" y="186"/>
                    <a:pt x="280" y="192"/>
                  </a:cubicBezTo>
                  <a:cubicBezTo>
                    <a:pt x="313" y="200"/>
                    <a:pt x="347" y="204"/>
                    <a:pt x="382" y="208"/>
                  </a:cubicBezTo>
                  <a:cubicBezTo>
                    <a:pt x="400" y="210"/>
                    <a:pt x="418" y="210"/>
                    <a:pt x="435" y="212"/>
                  </a:cubicBezTo>
                  <a:cubicBezTo>
                    <a:pt x="453" y="212"/>
                    <a:pt x="471" y="212"/>
                    <a:pt x="489" y="213"/>
                  </a:cubicBezTo>
                  <a:cubicBezTo>
                    <a:pt x="507" y="212"/>
                    <a:pt x="525" y="212"/>
                    <a:pt x="543" y="212"/>
                  </a:cubicBezTo>
                  <a:cubicBezTo>
                    <a:pt x="561" y="210"/>
                    <a:pt x="578" y="210"/>
                    <a:pt x="596" y="208"/>
                  </a:cubicBezTo>
                  <a:cubicBezTo>
                    <a:pt x="631" y="204"/>
                    <a:pt x="665" y="200"/>
                    <a:pt x="698" y="192"/>
                  </a:cubicBezTo>
                  <a:cubicBezTo>
                    <a:pt x="731" y="186"/>
                    <a:pt x="762" y="177"/>
                    <a:pt x="792" y="167"/>
                  </a:cubicBezTo>
                  <a:cubicBezTo>
                    <a:pt x="806" y="162"/>
                    <a:pt x="820" y="156"/>
                    <a:pt x="833" y="151"/>
                  </a:cubicBezTo>
                  <a:cubicBezTo>
                    <a:pt x="846" y="145"/>
                    <a:pt x="859" y="139"/>
                    <a:pt x="871" y="133"/>
                  </a:cubicBezTo>
                  <a:cubicBezTo>
                    <a:pt x="882" y="126"/>
                    <a:pt x="894" y="120"/>
                    <a:pt x="903" y="112"/>
                  </a:cubicBezTo>
                  <a:cubicBezTo>
                    <a:pt x="908" y="109"/>
                    <a:pt x="913" y="105"/>
                    <a:pt x="918" y="102"/>
                  </a:cubicBezTo>
                  <a:cubicBezTo>
                    <a:pt x="922" y="98"/>
                    <a:pt x="926" y="94"/>
                    <a:pt x="930" y="91"/>
                  </a:cubicBezTo>
                  <a:cubicBezTo>
                    <a:pt x="946" y="76"/>
                    <a:pt x="957" y="61"/>
                    <a:pt x="965" y="47"/>
                  </a:cubicBezTo>
                  <a:cubicBezTo>
                    <a:pt x="971" y="33"/>
                    <a:pt x="976" y="21"/>
                    <a:pt x="976" y="13"/>
                  </a:cubicBezTo>
                  <a:cubicBezTo>
                    <a:pt x="978" y="4"/>
                    <a:pt x="978" y="0"/>
                    <a:pt x="978"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13" name="Freeform 433"/>
            <p:cNvSpPr>
              <a:spLocks/>
            </p:cNvSpPr>
            <p:nvPr/>
          </p:nvSpPr>
          <p:spPr bwMode="auto">
            <a:xfrm>
              <a:off x="-1577" y="1717"/>
              <a:ext cx="354" cy="84"/>
            </a:xfrm>
            <a:custGeom>
              <a:avLst/>
              <a:gdLst>
                <a:gd name="T0" fmla="*/ 910 w 910"/>
                <a:gd name="T1" fmla="*/ 0 h 216"/>
                <a:gd name="T2" fmla="*/ 909 w 910"/>
                <a:gd name="T3" fmla="*/ 12 h 216"/>
                <a:gd name="T4" fmla="*/ 901 w 910"/>
                <a:gd name="T5" fmla="*/ 45 h 216"/>
                <a:gd name="T6" fmla="*/ 870 w 910"/>
                <a:gd name="T7" fmla="*/ 89 h 216"/>
                <a:gd name="T8" fmla="*/ 859 w 910"/>
                <a:gd name="T9" fmla="*/ 101 h 216"/>
                <a:gd name="T10" fmla="*/ 846 w 910"/>
                <a:gd name="T11" fmla="*/ 112 h 216"/>
                <a:gd name="T12" fmla="*/ 815 w 910"/>
                <a:gd name="T13" fmla="*/ 132 h 216"/>
                <a:gd name="T14" fmla="*/ 780 w 910"/>
                <a:gd name="T15" fmla="*/ 151 h 216"/>
                <a:gd name="T16" fmla="*/ 741 w 910"/>
                <a:gd name="T17" fmla="*/ 168 h 216"/>
                <a:gd name="T18" fmla="*/ 653 w 910"/>
                <a:gd name="T19" fmla="*/ 194 h 216"/>
                <a:gd name="T20" fmla="*/ 556 w 910"/>
                <a:gd name="T21" fmla="*/ 210 h 216"/>
                <a:gd name="T22" fmla="*/ 506 w 910"/>
                <a:gd name="T23" fmla="*/ 214 h 216"/>
                <a:gd name="T24" fmla="*/ 455 w 910"/>
                <a:gd name="T25" fmla="*/ 216 h 216"/>
                <a:gd name="T26" fmla="*/ 405 w 910"/>
                <a:gd name="T27" fmla="*/ 214 h 216"/>
                <a:gd name="T28" fmla="*/ 354 w 910"/>
                <a:gd name="T29" fmla="*/ 210 h 216"/>
                <a:gd name="T30" fmla="*/ 257 w 910"/>
                <a:gd name="T31" fmla="*/ 194 h 216"/>
                <a:gd name="T32" fmla="*/ 169 w 910"/>
                <a:gd name="T33" fmla="*/ 168 h 216"/>
                <a:gd name="T34" fmla="*/ 130 w 910"/>
                <a:gd name="T35" fmla="*/ 151 h 216"/>
                <a:gd name="T36" fmla="*/ 95 w 910"/>
                <a:gd name="T37" fmla="*/ 132 h 216"/>
                <a:gd name="T38" fmla="*/ 65 w 910"/>
                <a:gd name="T39" fmla="*/ 112 h 216"/>
                <a:gd name="T40" fmla="*/ 52 w 910"/>
                <a:gd name="T41" fmla="*/ 101 h 216"/>
                <a:gd name="T42" fmla="*/ 40 w 910"/>
                <a:gd name="T43" fmla="*/ 89 h 216"/>
                <a:gd name="T44" fmla="*/ 9 w 910"/>
                <a:gd name="T45" fmla="*/ 45 h 216"/>
                <a:gd name="T46" fmla="*/ 1 w 910"/>
                <a:gd name="T47" fmla="*/ 12 h 216"/>
                <a:gd name="T48" fmla="*/ 0 w 910"/>
                <a:gd name="T49" fmla="*/ 0 h 216"/>
                <a:gd name="T50" fmla="*/ 2 w 910"/>
                <a:gd name="T51" fmla="*/ 12 h 216"/>
                <a:gd name="T52" fmla="*/ 13 w 910"/>
                <a:gd name="T53" fmla="*/ 44 h 216"/>
                <a:gd name="T54" fmla="*/ 45 w 910"/>
                <a:gd name="T55" fmla="*/ 84 h 216"/>
                <a:gd name="T56" fmla="*/ 57 w 910"/>
                <a:gd name="T57" fmla="*/ 95 h 216"/>
                <a:gd name="T58" fmla="*/ 70 w 910"/>
                <a:gd name="T59" fmla="*/ 104 h 216"/>
                <a:gd name="T60" fmla="*/ 100 w 910"/>
                <a:gd name="T61" fmla="*/ 123 h 216"/>
                <a:gd name="T62" fmla="*/ 135 w 910"/>
                <a:gd name="T63" fmla="*/ 140 h 216"/>
                <a:gd name="T64" fmla="*/ 174 w 910"/>
                <a:gd name="T65" fmla="*/ 155 h 216"/>
                <a:gd name="T66" fmla="*/ 261 w 910"/>
                <a:gd name="T67" fmla="*/ 179 h 216"/>
                <a:gd name="T68" fmla="*/ 356 w 910"/>
                <a:gd name="T69" fmla="*/ 193 h 216"/>
                <a:gd name="T70" fmla="*/ 405 w 910"/>
                <a:gd name="T71" fmla="*/ 197 h 216"/>
                <a:gd name="T72" fmla="*/ 455 w 910"/>
                <a:gd name="T73" fmla="*/ 198 h 216"/>
                <a:gd name="T74" fmla="*/ 505 w 910"/>
                <a:gd name="T75" fmla="*/ 197 h 216"/>
                <a:gd name="T76" fmla="*/ 554 w 910"/>
                <a:gd name="T77" fmla="*/ 193 h 216"/>
                <a:gd name="T78" fmla="*/ 650 w 910"/>
                <a:gd name="T79" fmla="*/ 179 h 216"/>
                <a:gd name="T80" fmla="*/ 736 w 910"/>
                <a:gd name="T81" fmla="*/ 155 h 216"/>
                <a:gd name="T82" fmla="*/ 775 w 910"/>
                <a:gd name="T83" fmla="*/ 140 h 216"/>
                <a:gd name="T84" fmla="*/ 810 w 910"/>
                <a:gd name="T85" fmla="*/ 123 h 216"/>
                <a:gd name="T86" fmla="*/ 840 w 910"/>
                <a:gd name="T87" fmla="*/ 104 h 216"/>
                <a:gd name="T88" fmla="*/ 854 w 910"/>
                <a:gd name="T89" fmla="*/ 95 h 216"/>
                <a:gd name="T90" fmla="*/ 865 w 910"/>
                <a:gd name="T91" fmla="*/ 84 h 216"/>
                <a:gd name="T92" fmla="*/ 898 w 910"/>
                <a:gd name="T93" fmla="*/ 44 h 216"/>
                <a:gd name="T94" fmla="*/ 908 w 910"/>
                <a:gd name="T95" fmla="*/ 12 h 216"/>
                <a:gd name="T96" fmla="*/ 910 w 910"/>
                <a:gd name="T97"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10" h="216">
                  <a:moveTo>
                    <a:pt x="910" y="0"/>
                  </a:moveTo>
                  <a:cubicBezTo>
                    <a:pt x="910" y="0"/>
                    <a:pt x="910" y="4"/>
                    <a:pt x="909" y="12"/>
                  </a:cubicBezTo>
                  <a:cubicBezTo>
                    <a:pt x="910" y="20"/>
                    <a:pt x="906" y="31"/>
                    <a:pt x="901" y="45"/>
                  </a:cubicBezTo>
                  <a:cubicBezTo>
                    <a:pt x="895" y="59"/>
                    <a:pt x="885" y="75"/>
                    <a:pt x="870" y="89"/>
                  </a:cubicBezTo>
                  <a:cubicBezTo>
                    <a:pt x="866" y="93"/>
                    <a:pt x="863" y="97"/>
                    <a:pt x="859" y="101"/>
                  </a:cubicBezTo>
                  <a:cubicBezTo>
                    <a:pt x="855" y="104"/>
                    <a:pt x="850" y="108"/>
                    <a:pt x="846" y="112"/>
                  </a:cubicBezTo>
                  <a:cubicBezTo>
                    <a:pt x="837" y="119"/>
                    <a:pt x="826" y="125"/>
                    <a:pt x="815" y="132"/>
                  </a:cubicBezTo>
                  <a:cubicBezTo>
                    <a:pt x="804" y="139"/>
                    <a:pt x="792" y="145"/>
                    <a:pt x="780" y="151"/>
                  </a:cubicBezTo>
                  <a:cubicBezTo>
                    <a:pt x="768" y="157"/>
                    <a:pt x="755" y="163"/>
                    <a:pt x="741" y="168"/>
                  </a:cubicBezTo>
                  <a:cubicBezTo>
                    <a:pt x="714" y="178"/>
                    <a:pt x="684" y="188"/>
                    <a:pt x="653" y="194"/>
                  </a:cubicBezTo>
                  <a:cubicBezTo>
                    <a:pt x="622" y="202"/>
                    <a:pt x="589" y="206"/>
                    <a:pt x="556" y="210"/>
                  </a:cubicBezTo>
                  <a:cubicBezTo>
                    <a:pt x="540" y="212"/>
                    <a:pt x="523" y="213"/>
                    <a:pt x="506" y="214"/>
                  </a:cubicBezTo>
                  <a:cubicBezTo>
                    <a:pt x="489" y="215"/>
                    <a:pt x="472" y="215"/>
                    <a:pt x="455" y="216"/>
                  </a:cubicBezTo>
                  <a:cubicBezTo>
                    <a:pt x="438" y="216"/>
                    <a:pt x="421" y="215"/>
                    <a:pt x="405" y="214"/>
                  </a:cubicBezTo>
                  <a:cubicBezTo>
                    <a:pt x="388" y="213"/>
                    <a:pt x="371" y="212"/>
                    <a:pt x="354" y="210"/>
                  </a:cubicBezTo>
                  <a:cubicBezTo>
                    <a:pt x="321" y="206"/>
                    <a:pt x="288" y="202"/>
                    <a:pt x="257" y="194"/>
                  </a:cubicBezTo>
                  <a:cubicBezTo>
                    <a:pt x="226" y="188"/>
                    <a:pt x="197" y="178"/>
                    <a:pt x="169" y="168"/>
                  </a:cubicBezTo>
                  <a:cubicBezTo>
                    <a:pt x="156" y="163"/>
                    <a:pt x="143" y="157"/>
                    <a:pt x="130" y="151"/>
                  </a:cubicBezTo>
                  <a:cubicBezTo>
                    <a:pt x="118" y="145"/>
                    <a:pt x="106" y="139"/>
                    <a:pt x="95" y="132"/>
                  </a:cubicBezTo>
                  <a:cubicBezTo>
                    <a:pt x="84" y="125"/>
                    <a:pt x="74" y="119"/>
                    <a:pt x="65" y="112"/>
                  </a:cubicBezTo>
                  <a:cubicBezTo>
                    <a:pt x="60" y="108"/>
                    <a:pt x="56" y="104"/>
                    <a:pt x="52" y="101"/>
                  </a:cubicBezTo>
                  <a:cubicBezTo>
                    <a:pt x="48" y="97"/>
                    <a:pt x="44" y="93"/>
                    <a:pt x="40" y="89"/>
                  </a:cubicBezTo>
                  <a:cubicBezTo>
                    <a:pt x="25" y="75"/>
                    <a:pt x="16" y="59"/>
                    <a:pt x="9" y="45"/>
                  </a:cubicBezTo>
                  <a:cubicBezTo>
                    <a:pt x="4" y="32"/>
                    <a:pt x="1" y="20"/>
                    <a:pt x="1" y="12"/>
                  </a:cubicBezTo>
                  <a:cubicBezTo>
                    <a:pt x="0" y="4"/>
                    <a:pt x="0" y="0"/>
                    <a:pt x="0" y="0"/>
                  </a:cubicBezTo>
                  <a:cubicBezTo>
                    <a:pt x="0" y="0"/>
                    <a:pt x="1" y="4"/>
                    <a:pt x="2" y="12"/>
                  </a:cubicBezTo>
                  <a:cubicBezTo>
                    <a:pt x="2" y="20"/>
                    <a:pt x="7" y="31"/>
                    <a:pt x="13" y="44"/>
                  </a:cubicBezTo>
                  <a:cubicBezTo>
                    <a:pt x="20" y="57"/>
                    <a:pt x="30" y="71"/>
                    <a:pt x="45" y="84"/>
                  </a:cubicBezTo>
                  <a:cubicBezTo>
                    <a:pt x="49" y="88"/>
                    <a:pt x="53" y="91"/>
                    <a:pt x="57" y="95"/>
                  </a:cubicBezTo>
                  <a:cubicBezTo>
                    <a:pt x="61" y="98"/>
                    <a:pt x="65" y="101"/>
                    <a:pt x="70" y="104"/>
                  </a:cubicBezTo>
                  <a:cubicBezTo>
                    <a:pt x="79" y="111"/>
                    <a:pt x="90" y="117"/>
                    <a:pt x="100" y="123"/>
                  </a:cubicBezTo>
                  <a:cubicBezTo>
                    <a:pt x="111" y="130"/>
                    <a:pt x="123" y="134"/>
                    <a:pt x="135" y="140"/>
                  </a:cubicBezTo>
                  <a:cubicBezTo>
                    <a:pt x="148" y="145"/>
                    <a:pt x="160" y="151"/>
                    <a:pt x="174" y="155"/>
                  </a:cubicBezTo>
                  <a:cubicBezTo>
                    <a:pt x="201" y="164"/>
                    <a:pt x="230" y="172"/>
                    <a:pt x="261" y="179"/>
                  </a:cubicBezTo>
                  <a:cubicBezTo>
                    <a:pt x="291" y="185"/>
                    <a:pt x="323" y="190"/>
                    <a:pt x="356" y="193"/>
                  </a:cubicBezTo>
                  <a:cubicBezTo>
                    <a:pt x="372" y="195"/>
                    <a:pt x="389" y="195"/>
                    <a:pt x="405" y="197"/>
                  </a:cubicBezTo>
                  <a:cubicBezTo>
                    <a:pt x="422" y="197"/>
                    <a:pt x="439" y="197"/>
                    <a:pt x="455" y="198"/>
                  </a:cubicBezTo>
                  <a:cubicBezTo>
                    <a:pt x="472" y="197"/>
                    <a:pt x="489" y="197"/>
                    <a:pt x="505" y="197"/>
                  </a:cubicBezTo>
                  <a:cubicBezTo>
                    <a:pt x="522" y="195"/>
                    <a:pt x="538" y="195"/>
                    <a:pt x="554" y="193"/>
                  </a:cubicBezTo>
                  <a:cubicBezTo>
                    <a:pt x="587" y="190"/>
                    <a:pt x="619" y="185"/>
                    <a:pt x="650" y="179"/>
                  </a:cubicBezTo>
                  <a:cubicBezTo>
                    <a:pt x="680" y="172"/>
                    <a:pt x="709" y="164"/>
                    <a:pt x="736" y="155"/>
                  </a:cubicBezTo>
                  <a:cubicBezTo>
                    <a:pt x="750" y="151"/>
                    <a:pt x="763" y="145"/>
                    <a:pt x="775" y="140"/>
                  </a:cubicBezTo>
                  <a:cubicBezTo>
                    <a:pt x="787" y="134"/>
                    <a:pt x="799" y="130"/>
                    <a:pt x="810" y="123"/>
                  </a:cubicBezTo>
                  <a:cubicBezTo>
                    <a:pt x="821" y="117"/>
                    <a:pt x="831" y="111"/>
                    <a:pt x="840" y="104"/>
                  </a:cubicBezTo>
                  <a:cubicBezTo>
                    <a:pt x="845" y="101"/>
                    <a:pt x="849" y="98"/>
                    <a:pt x="854" y="95"/>
                  </a:cubicBezTo>
                  <a:cubicBezTo>
                    <a:pt x="858" y="91"/>
                    <a:pt x="862" y="88"/>
                    <a:pt x="865" y="84"/>
                  </a:cubicBezTo>
                  <a:cubicBezTo>
                    <a:pt x="881" y="71"/>
                    <a:pt x="891" y="57"/>
                    <a:pt x="898" y="44"/>
                  </a:cubicBezTo>
                  <a:cubicBezTo>
                    <a:pt x="904" y="31"/>
                    <a:pt x="908" y="20"/>
                    <a:pt x="908" y="12"/>
                  </a:cubicBezTo>
                  <a:cubicBezTo>
                    <a:pt x="910" y="4"/>
                    <a:pt x="910" y="0"/>
                    <a:pt x="91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14" name="Freeform 434"/>
            <p:cNvSpPr>
              <a:spLocks/>
            </p:cNvSpPr>
            <p:nvPr/>
          </p:nvSpPr>
          <p:spPr bwMode="auto">
            <a:xfrm>
              <a:off x="-1491" y="1816"/>
              <a:ext cx="182" cy="27"/>
            </a:xfrm>
            <a:custGeom>
              <a:avLst/>
              <a:gdLst>
                <a:gd name="T0" fmla="*/ 465 w 465"/>
                <a:gd name="T1" fmla="*/ 1 h 70"/>
                <a:gd name="T2" fmla="*/ 461 w 465"/>
                <a:gd name="T3" fmla="*/ 4 h 70"/>
                <a:gd name="T4" fmla="*/ 449 w 465"/>
                <a:gd name="T5" fmla="*/ 14 h 70"/>
                <a:gd name="T6" fmla="*/ 399 w 465"/>
                <a:gd name="T7" fmla="*/ 40 h 70"/>
                <a:gd name="T8" fmla="*/ 323 w 465"/>
                <a:gd name="T9" fmla="*/ 62 h 70"/>
                <a:gd name="T10" fmla="*/ 232 w 465"/>
                <a:gd name="T11" fmla="*/ 70 h 70"/>
                <a:gd name="T12" fmla="*/ 142 w 465"/>
                <a:gd name="T13" fmla="*/ 61 h 70"/>
                <a:gd name="T14" fmla="*/ 66 w 465"/>
                <a:gd name="T15" fmla="*/ 39 h 70"/>
                <a:gd name="T16" fmla="*/ 16 w 465"/>
                <a:gd name="T17" fmla="*/ 13 h 70"/>
                <a:gd name="T18" fmla="*/ 4 w 465"/>
                <a:gd name="T19" fmla="*/ 3 h 70"/>
                <a:gd name="T20" fmla="*/ 0 w 465"/>
                <a:gd name="T21" fmla="*/ 0 h 70"/>
                <a:gd name="T22" fmla="*/ 18 w 465"/>
                <a:gd name="T23" fmla="*/ 10 h 70"/>
                <a:gd name="T24" fmla="*/ 69 w 465"/>
                <a:gd name="T25" fmla="*/ 30 h 70"/>
                <a:gd name="T26" fmla="*/ 144 w 465"/>
                <a:gd name="T27" fmla="*/ 45 h 70"/>
                <a:gd name="T28" fmla="*/ 232 w 465"/>
                <a:gd name="T29" fmla="*/ 51 h 70"/>
                <a:gd name="T30" fmla="*/ 320 w 465"/>
                <a:gd name="T31" fmla="*/ 46 h 70"/>
                <a:gd name="T32" fmla="*/ 396 w 465"/>
                <a:gd name="T33" fmla="*/ 30 h 70"/>
                <a:gd name="T34" fmla="*/ 447 w 465"/>
                <a:gd name="T35" fmla="*/ 11 h 70"/>
                <a:gd name="T36" fmla="*/ 465 w 465"/>
                <a:gd name="T37" fmla="*/ 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5" h="70">
                  <a:moveTo>
                    <a:pt x="465" y="1"/>
                  </a:moveTo>
                  <a:cubicBezTo>
                    <a:pt x="465" y="1"/>
                    <a:pt x="464" y="2"/>
                    <a:pt x="461" y="4"/>
                  </a:cubicBezTo>
                  <a:cubicBezTo>
                    <a:pt x="458" y="7"/>
                    <a:pt x="454" y="10"/>
                    <a:pt x="449" y="14"/>
                  </a:cubicBezTo>
                  <a:cubicBezTo>
                    <a:pt x="437" y="21"/>
                    <a:pt x="421" y="32"/>
                    <a:pt x="399" y="40"/>
                  </a:cubicBezTo>
                  <a:cubicBezTo>
                    <a:pt x="377" y="48"/>
                    <a:pt x="351" y="56"/>
                    <a:pt x="323" y="62"/>
                  </a:cubicBezTo>
                  <a:cubicBezTo>
                    <a:pt x="294" y="67"/>
                    <a:pt x="263" y="69"/>
                    <a:pt x="232" y="70"/>
                  </a:cubicBezTo>
                  <a:cubicBezTo>
                    <a:pt x="202" y="69"/>
                    <a:pt x="170" y="67"/>
                    <a:pt x="142" y="61"/>
                  </a:cubicBezTo>
                  <a:cubicBezTo>
                    <a:pt x="113" y="56"/>
                    <a:pt x="87" y="48"/>
                    <a:pt x="66" y="39"/>
                  </a:cubicBezTo>
                  <a:cubicBezTo>
                    <a:pt x="44" y="31"/>
                    <a:pt x="27" y="21"/>
                    <a:pt x="16" y="13"/>
                  </a:cubicBezTo>
                  <a:cubicBezTo>
                    <a:pt x="11" y="9"/>
                    <a:pt x="7" y="6"/>
                    <a:pt x="4" y="3"/>
                  </a:cubicBezTo>
                  <a:cubicBezTo>
                    <a:pt x="1" y="1"/>
                    <a:pt x="0" y="0"/>
                    <a:pt x="0" y="0"/>
                  </a:cubicBezTo>
                  <a:cubicBezTo>
                    <a:pt x="0" y="0"/>
                    <a:pt x="6" y="4"/>
                    <a:pt x="18" y="10"/>
                  </a:cubicBezTo>
                  <a:cubicBezTo>
                    <a:pt x="30" y="16"/>
                    <a:pt x="48" y="23"/>
                    <a:pt x="69" y="30"/>
                  </a:cubicBezTo>
                  <a:cubicBezTo>
                    <a:pt x="91" y="36"/>
                    <a:pt x="117" y="41"/>
                    <a:pt x="144" y="45"/>
                  </a:cubicBezTo>
                  <a:cubicBezTo>
                    <a:pt x="172" y="49"/>
                    <a:pt x="202" y="51"/>
                    <a:pt x="232" y="51"/>
                  </a:cubicBezTo>
                  <a:cubicBezTo>
                    <a:pt x="262" y="51"/>
                    <a:pt x="292" y="49"/>
                    <a:pt x="320" y="46"/>
                  </a:cubicBezTo>
                  <a:cubicBezTo>
                    <a:pt x="348" y="42"/>
                    <a:pt x="374" y="37"/>
                    <a:pt x="396" y="30"/>
                  </a:cubicBezTo>
                  <a:cubicBezTo>
                    <a:pt x="417" y="24"/>
                    <a:pt x="435" y="17"/>
                    <a:pt x="447" y="11"/>
                  </a:cubicBezTo>
                  <a:cubicBezTo>
                    <a:pt x="459" y="5"/>
                    <a:pt x="465" y="1"/>
                    <a:pt x="465"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15" name="Freeform 435"/>
            <p:cNvSpPr>
              <a:spLocks/>
            </p:cNvSpPr>
            <p:nvPr/>
          </p:nvSpPr>
          <p:spPr bwMode="auto">
            <a:xfrm>
              <a:off x="-1590" y="1594"/>
              <a:ext cx="20" cy="127"/>
            </a:xfrm>
            <a:custGeom>
              <a:avLst/>
              <a:gdLst>
                <a:gd name="T0" fmla="*/ 50 w 50"/>
                <a:gd name="T1" fmla="*/ 0 h 327"/>
                <a:gd name="T2" fmla="*/ 46 w 50"/>
                <a:gd name="T3" fmla="*/ 14 h 327"/>
                <a:gd name="T4" fmla="*/ 36 w 50"/>
                <a:gd name="T5" fmla="*/ 50 h 327"/>
                <a:gd name="T6" fmla="*/ 19 w 50"/>
                <a:gd name="T7" fmla="*/ 162 h 327"/>
                <a:gd name="T8" fmla="*/ 22 w 50"/>
                <a:gd name="T9" fmla="*/ 275 h 327"/>
                <a:gd name="T10" fmla="*/ 25 w 50"/>
                <a:gd name="T11" fmla="*/ 313 h 327"/>
                <a:gd name="T12" fmla="*/ 27 w 50"/>
                <a:gd name="T13" fmla="*/ 327 h 327"/>
                <a:gd name="T14" fmla="*/ 11 w 50"/>
                <a:gd name="T15" fmla="*/ 277 h 327"/>
                <a:gd name="T16" fmla="*/ 2 w 50"/>
                <a:gd name="T17" fmla="*/ 223 h 327"/>
                <a:gd name="T18" fmla="*/ 0 w 50"/>
                <a:gd name="T19" fmla="*/ 161 h 327"/>
                <a:gd name="T20" fmla="*/ 9 w 50"/>
                <a:gd name="T21" fmla="*/ 99 h 327"/>
                <a:gd name="T22" fmla="*/ 26 w 50"/>
                <a:gd name="T23" fmla="*/ 47 h 327"/>
                <a:gd name="T24" fmla="*/ 50 w 50"/>
                <a:gd name="T25" fmla="*/ 0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327">
                  <a:moveTo>
                    <a:pt x="50" y="0"/>
                  </a:moveTo>
                  <a:cubicBezTo>
                    <a:pt x="50" y="0"/>
                    <a:pt x="49" y="5"/>
                    <a:pt x="46" y="14"/>
                  </a:cubicBezTo>
                  <a:cubicBezTo>
                    <a:pt x="43" y="22"/>
                    <a:pt x="40" y="35"/>
                    <a:pt x="36" y="50"/>
                  </a:cubicBezTo>
                  <a:cubicBezTo>
                    <a:pt x="28" y="80"/>
                    <a:pt x="21" y="121"/>
                    <a:pt x="19" y="162"/>
                  </a:cubicBezTo>
                  <a:cubicBezTo>
                    <a:pt x="16" y="203"/>
                    <a:pt x="19" y="244"/>
                    <a:pt x="22" y="275"/>
                  </a:cubicBezTo>
                  <a:cubicBezTo>
                    <a:pt x="23" y="290"/>
                    <a:pt x="24" y="304"/>
                    <a:pt x="25" y="313"/>
                  </a:cubicBezTo>
                  <a:cubicBezTo>
                    <a:pt x="26" y="322"/>
                    <a:pt x="27" y="327"/>
                    <a:pt x="27" y="327"/>
                  </a:cubicBezTo>
                  <a:cubicBezTo>
                    <a:pt x="27" y="327"/>
                    <a:pt x="19" y="308"/>
                    <a:pt x="11" y="277"/>
                  </a:cubicBezTo>
                  <a:cubicBezTo>
                    <a:pt x="7" y="261"/>
                    <a:pt x="4" y="243"/>
                    <a:pt x="2" y="223"/>
                  </a:cubicBezTo>
                  <a:cubicBezTo>
                    <a:pt x="0" y="203"/>
                    <a:pt x="0" y="182"/>
                    <a:pt x="0" y="161"/>
                  </a:cubicBezTo>
                  <a:cubicBezTo>
                    <a:pt x="2" y="139"/>
                    <a:pt x="5" y="118"/>
                    <a:pt x="9" y="99"/>
                  </a:cubicBezTo>
                  <a:cubicBezTo>
                    <a:pt x="14" y="79"/>
                    <a:pt x="20" y="61"/>
                    <a:pt x="26" y="47"/>
                  </a:cubicBezTo>
                  <a:cubicBezTo>
                    <a:pt x="38" y="17"/>
                    <a:pt x="50" y="0"/>
                    <a:pt x="5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16" name="Freeform 436"/>
            <p:cNvSpPr>
              <a:spLocks/>
            </p:cNvSpPr>
            <p:nvPr/>
          </p:nvSpPr>
          <p:spPr bwMode="auto">
            <a:xfrm>
              <a:off x="-1556" y="1521"/>
              <a:ext cx="48" cy="49"/>
            </a:xfrm>
            <a:custGeom>
              <a:avLst/>
              <a:gdLst>
                <a:gd name="T0" fmla="*/ 124 w 124"/>
                <a:gd name="T1" fmla="*/ 0 h 127"/>
                <a:gd name="T2" fmla="*/ 106 w 124"/>
                <a:gd name="T3" fmla="*/ 22 h 127"/>
                <a:gd name="T4" fmla="*/ 64 w 124"/>
                <a:gd name="T5" fmla="*/ 65 h 127"/>
                <a:gd name="T6" fmla="*/ 21 w 124"/>
                <a:gd name="T7" fmla="*/ 108 h 127"/>
                <a:gd name="T8" fmla="*/ 0 w 124"/>
                <a:gd name="T9" fmla="*/ 127 h 127"/>
                <a:gd name="T10" fmla="*/ 12 w 124"/>
                <a:gd name="T11" fmla="*/ 102 h 127"/>
                <a:gd name="T12" fmla="*/ 50 w 124"/>
                <a:gd name="T13" fmla="*/ 52 h 127"/>
                <a:gd name="T14" fmla="*/ 99 w 124"/>
                <a:gd name="T15" fmla="*/ 13 h 127"/>
                <a:gd name="T16" fmla="*/ 124 w 124"/>
                <a:gd name="T17"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4" h="127">
                  <a:moveTo>
                    <a:pt x="124" y="0"/>
                  </a:moveTo>
                  <a:cubicBezTo>
                    <a:pt x="124" y="0"/>
                    <a:pt x="117" y="9"/>
                    <a:pt x="106" y="22"/>
                  </a:cubicBezTo>
                  <a:cubicBezTo>
                    <a:pt x="94" y="34"/>
                    <a:pt x="79" y="50"/>
                    <a:pt x="64" y="65"/>
                  </a:cubicBezTo>
                  <a:cubicBezTo>
                    <a:pt x="48" y="81"/>
                    <a:pt x="33" y="96"/>
                    <a:pt x="21" y="108"/>
                  </a:cubicBezTo>
                  <a:cubicBezTo>
                    <a:pt x="9" y="120"/>
                    <a:pt x="0" y="127"/>
                    <a:pt x="0" y="127"/>
                  </a:cubicBezTo>
                  <a:cubicBezTo>
                    <a:pt x="0" y="127"/>
                    <a:pt x="4" y="116"/>
                    <a:pt x="12" y="102"/>
                  </a:cubicBezTo>
                  <a:cubicBezTo>
                    <a:pt x="21" y="87"/>
                    <a:pt x="35" y="68"/>
                    <a:pt x="50" y="52"/>
                  </a:cubicBezTo>
                  <a:cubicBezTo>
                    <a:pt x="66" y="36"/>
                    <a:pt x="85" y="22"/>
                    <a:pt x="99" y="13"/>
                  </a:cubicBezTo>
                  <a:cubicBezTo>
                    <a:pt x="114" y="4"/>
                    <a:pt x="124" y="0"/>
                    <a:pt x="124"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17" name="Freeform 437"/>
            <p:cNvSpPr>
              <a:spLocks/>
            </p:cNvSpPr>
            <p:nvPr/>
          </p:nvSpPr>
          <p:spPr bwMode="auto">
            <a:xfrm>
              <a:off x="-1518" y="1543"/>
              <a:ext cx="37" cy="77"/>
            </a:xfrm>
            <a:custGeom>
              <a:avLst/>
              <a:gdLst>
                <a:gd name="T0" fmla="*/ 0 w 96"/>
                <a:gd name="T1" fmla="*/ 198 h 198"/>
                <a:gd name="T2" fmla="*/ 6 w 96"/>
                <a:gd name="T3" fmla="*/ 164 h 198"/>
                <a:gd name="T4" fmla="*/ 33 w 96"/>
                <a:gd name="T5" fmla="*/ 91 h 198"/>
                <a:gd name="T6" fmla="*/ 73 w 96"/>
                <a:gd name="T7" fmla="*/ 26 h 198"/>
                <a:gd name="T8" fmla="*/ 96 w 96"/>
                <a:gd name="T9" fmla="*/ 0 h 198"/>
                <a:gd name="T10" fmla="*/ 82 w 96"/>
                <a:gd name="T11" fmla="*/ 31 h 198"/>
                <a:gd name="T12" fmla="*/ 49 w 96"/>
                <a:gd name="T13" fmla="*/ 99 h 198"/>
                <a:gd name="T14" fmla="*/ 16 w 96"/>
                <a:gd name="T15" fmla="*/ 167 h 198"/>
                <a:gd name="T16" fmla="*/ 0 w 96"/>
                <a:gd name="T17" fmla="*/ 19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198">
                  <a:moveTo>
                    <a:pt x="0" y="198"/>
                  </a:moveTo>
                  <a:cubicBezTo>
                    <a:pt x="0" y="198"/>
                    <a:pt x="1" y="184"/>
                    <a:pt x="6" y="164"/>
                  </a:cubicBezTo>
                  <a:cubicBezTo>
                    <a:pt x="11" y="143"/>
                    <a:pt x="20" y="117"/>
                    <a:pt x="33" y="91"/>
                  </a:cubicBezTo>
                  <a:cubicBezTo>
                    <a:pt x="45" y="66"/>
                    <a:pt x="60" y="42"/>
                    <a:pt x="73" y="26"/>
                  </a:cubicBezTo>
                  <a:cubicBezTo>
                    <a:pt x="86" y="9"/>
                    <a:pt x="96" y="0"/>
                    <a:pt x="96" y="0"/>
                  </a:cubicBezTo>
                  <a:cubicBezTo>
                    <a:pt x="96" y="0"/>
                    <a:pt x="91" y="13"/>
                    <a:pt x="82" y="31"/>
                  </a:cubicBezTo>
                  <a:cubicBezTo>
                    <a:pt x="73" y="50"/>
                    <a:pt x="61" y="75"/>
                    <a:pt x="49" y="99"/>
                  </a:cubicBezTo>
                  <a:cubicBezTo>
                    <a:pt x="37" y="124"/>
                    <a:pt x="25" y="149"/>
                    <a:pt x="16" y="167"/>
                  </a:cubicBezTo>
                  <a:cubicBezTo>
                    <a:pt x="7" y="186"/>
                    <a:pt x="0" y="198"/>
                    <a:pt x="0" y="19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18" name="Freeform 438"/>
            <p:cNvSpPr>
              <a:spLocks/>
            </p:cNvSpPr>
            <p:nvPr/>
          </p:nvSpPr>
          <p:spPr bwMode="auto">
            <a:xfrm>
              <a:off x="-1537" y="1641"/>
              <a:ext cx="46" cy="174"/>
            </a:xfrm>
            <a:custGeom>
              <a:avLst/>
              <a:gdLst>
                <a:gd name="T0" fmla="*/ 116 w 116"/>
                <a:gd name="T1" fmla="*/ 446 h 446"/>
                <a:gd name="T2" fmla="*/ 99 w 116"/>
                <a:gd name="T3" fmla="*/ 434 h 446"/>
                <a:gd name="T4" fmla="*/ 82 w 116"/>
                <a:gd name="T5" fmla="*/ 418 h 446"/>
                <a:gd name="T6" fmla="*/ 61 w 116"/>
                <a:gd name="T7" fmla="*/ 394 h 446"/>
                <a:gd name="T8" fmla="*/ 41 w 116"/>
                <a:gd name="T9" fmla="*/ 363 h 446"/>
                <a:gd name="T10" fmla="*/ 32 w 116"/>
                <a:gd name="T11" fmla="*/ 345 h 446"/>
                <a:gd name="T12" fmla="*/ 24 w 116"/>
                <a:gd name="T13" fmla="*/ 325 h 446"/>
                <a:gd name="T14" fmla="*/ 17 w 116"/>
                <a:gd name="T15" fmla="*/ 305 h 446"/>
                <a:gd name="T16" fmla="*/ 11 w 116"/>
                <a:gd name="T17" fmla="*/ 283 h 446"/>
                <a:gd name="T18" fmla="*/ 3 w 116"/>
                <a:gd name="T19" fmla="*/ 238 h 446"/>
                <a:gd name="T20" fmla="*/ 0 w 116"/>
                <a:gd name="T21" fmla="*/ 193 h 446"/>
                <a:gd name="T22" fmla="*/ 1 w 116"/>
                <a:gd name="T23" fmla="*/ 149 h 446"/>
                <a:gd name="T24" fmla="*/ 5 w 116"/>
                <a:gd name="T25" fmla="*/ 108 h 446"/>
                <a:gd name="T26" fmla="*/ 11 w 116"/>
                <a:gd name="T27" fmla="*/ 72 h 446"/>
                <a:gd name="T28" fmla="*/ 18 w 116"/>
                <a:gd name="T29" fmla="*/ 42 h 446"/>
                <a:gd name="T30" fmla="*/ 25 w 116"/>
                <a:gd name="T31" fmla="*/ 19 h 446"/>
                <a:gd name="T32" fmla="*/ 31 w 116"/>
                <a:gd name="T33" fmla="*/ 0 h 446"/>
                <a:gd name="T34" fmla="*/ 28 w 116"/>
                <a:gd name="T35" fmla="*/ 20 h 446"/>
                <a:gd name="T36" fmla="*/ 25 w 116"/>
                <a:gd name="T37" fmla="*/ 43 h 446"/>
                <a:gd name="T38" fmla="*/ 21 w 116"/>
                <a:gd name="T39" fmla="*/ 74 h 446"/>
                <a:gd name="T40" fmla="*/ 19 w 116"/>
                <a:gd name="T41" fmla="*/ 110 h 446"/>
                <a:gd name="T42" fmla="*/ 17 w 116"/>
                <a:gd name="T43" fmla="*/ 150 h 446"/>
                <a:gd name="T44" fmla="*/ 18 w 116"/>
                <a:gd name="T45" fmla="*/ 192 h 446"/>
                <a:gd name="T46" fmla="*/ 22 w 116"/>
                <a:gd name="T47" fmla="*/ 236 h 446"/>
                <a:gd name="T48" fmla="*/ 29 w 116"/>
                <a:gd name="T49" fmla="*/ 279 h 446"/>
                <a:gd name="T50" fmla="*/ 40 w 116"/>
                <a:gd name="T51" fmla="*/ 320 h 446"/>
                <a:gd name="T52" fmla="*/ 46 w 116"/>
                <a:gd name="T53" fmla="*/ 339 h 446"/>
                <a:gd name="T54" fmla="*/ 53 w 116"/>
                <a:gd name="T55" fmla="*/ 357 h 446"/>
                <a:gd name="T56" fmla="*/ 70 w 116"/>
                <a:gd name="T57" fmla="*/ 388 h 446"/>
                <a:gd name="T58" fmla="*/ 87 w 116"/>
                <a:gd name="T59" fmla="*/ 413 h 446"/>
                <a:gd name="T60" fmla="*/ 101 w 116"/>
                <a:gd name="T61" fmla="*/ 431 h 446"/>
                <a:gd name="T62" fmla="*/ 116 w 116"/>
                <a:gd name="T63" fmla="*/ 446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6" h="446">
                  <a:moveTo>
                    <a:pt x="116" y="446"/>
                  </a:moveTo>
                  <a:cubicBezTo>
                    <a:pt x="116" y="446"/>
                    <a:pt x="110" y="442"/>
                    <a:pt x="99" y="434"/>
                  </a:cubicBezTo>
                  <a:cubicBezTo>
                    <a:pt x="94" y="430"/>
                    <a:pt x="88" y="424"/>
                    <a:pt x="82" y="418"/>
                  </a:cubicBezTo>
                  <a:cubicBezTo>
                    <a:pt x="74" y="412"/>
                    <a:pt x="68" y="403"/>
                    <a:pt x="61" y="394"/>
                  </a:cubicBezTo>
                  <a:cubicBezTo>
                    <a:pt x="55" y="385"/>
                    <a:pt x="48" y="375"/>
                    <a:pt x="41" y="363"/>
                  </a:cubicBezTo>
                  <a:cubicBezTo>
                    <a:pt x="38" y="357"/>
                    <a:pt x="35" y="351"/>
                    <a:pt x="32" y="345"/>
                  </a:cubicBezTo>
                  <a:cubicBezTo>
                    <a:pt x="29" y="339"/>
                    <a:pt x="27" y="332"/>
                    <a:pt x="24" y="325"/>
                  </a:cubicBezTo>
                  <a:cubicBezTo>
                    <a:pt x="21" y="319"/>
                    <a:pt x="19" y="312"/>
                    <a:pt x="17" y="305"/>
                  </a:cubicBezTo>
                  <a:cubicBezTo>
                    <a:pt x="15" y="297"/>
                    <a:pt x="13" y="290"/>
                    <a:pt x="11" y="283"/>
                  </a:cubicBezTo>
                  <a:cubicBezTo>
                    <a:pt x="8" y="268"/>
                    <a:pt x="5" y="253"/>
                    <a:pt x="3" y="238"/>
                  </a:cubicBezTo>
                  <a:cubicBezTo>
                    <a:pt x="1" y="223"/>
                    <a:pt x="1" y="208"/>
                    <a:pt x="0" y="193"/>
                  </a:cubicBezTo>
                  <a:cubicBezTo>
                    <a:pt x="0" y="178"/>
                    <a:pt x="0" y="163"/>
                    <a:pt x="1" y="149"/>
                  </a:cubicBezTo>
                  <a:cubicBezTo>
                    <a:pt x="2" y="135"/>
                    <a:pt x="3" y="121"/>
                    <a:pt x="5" y="108"/>
                  </a:cubicBezTo>
                  <a:cubicBezTo>
                    <a:pt x="7" y="95"/>
                    <a:pt x="9" y="83"/>
                    <a:pt x="11" y="72"/>
                  </a:cubicBezTo>
                  <a:cubicBezTo>
                    <a:pt x="13" y="61"/>
                    <a:pt x="16" y="51"/>
                    <a:pt x="18" y="42"/>
                  </a:cubicBezTo>
                  <a:cubicBezTo>
                    <a:pt x="20" y="33"/>
                    <a:pt x="23" y="26"/>
                    <a:pt x="25" y="19"/>
                  </a:cubicBezTo>
                  <a:cubicBezTo>
                    <a:pt x="28" y="7"/>
                    <a:pt x="31" y="0"/>
                    <a:pt x="31" y="0"/>
                  </a:cubicBezTo>
                  <a:cubicBezTo>
                    <a:pt x="31" y="0"/>
                    <a:pt x="30" y="7"/>
                    <a:pt x="28" y="20"/>
                  </a:cubicBezTo>
                  <a:cubicBezTo>
                    <a:pt x="27" y="26"/>
                    <a:pt x="26" y="34"/>
                    <a:pt x="25" y="43"/>
                  </a:cubicBezTo>
                  <a:cubicBezTo>
                    <a:pt x="24" y="52"/>
                    <a:pt x="23" y="63"/>
                    <a:pt x="21" y="74"/>
                  </a:cubicBezTo>
                  <a:cubicBezTo>
                    <a:pt x="21" y="85"/>
                    <a:pt x="19" y="97"/>
                    <a:pt x="19" y="110"/>
                  </a:cubicBezTo>
                  <a:cubicBezTo>
                    <a:pt x="18" y="122"/>
                    <a:pt x="17" y="136"/>
                    <a:pt x="17" y="150"/>
                  </a:cubicBezTo>
                  <a:cubicBezTo>
                    <a:pt x="17" y="163"/>
                    <a:pt x="18" y="178"/>
                    <a:pt x="18" y="192"/>
                  </a:cubicBezTo>
                  <a:cubicBezTo>
                    <a:pt x="19" y="207"/>
                    <a:pt x="20" y="221"/>
                    <a:pt x="22" y="236"/>
                  </a:cubicBezTo>
                  <a:cubicBezTo>
                    <a:pt x="23" y="251"/>
                    <a:pt x="26" y="265"/>
                    <a:pt x="29" y="279"/>
                  </a:cubicBezTo>
                  <a:cubicBezTo>
                    <a:pt x="32" y="293"/>
                    <a:pt x="35" y="307"/>
                    <a:pt x="40" y="320"/>
                  </a:cubicBezTo>
                  <a:cubicBezTo>
                    <a:pt x="42" y="326"/>
                    <a:pt x="44" y="333"/>
                    <a:pt x="46" y="339"/>
                  </a:cubicBezTo>
                  <a:cubicBezTo>
                    <a:pt x="49" y="345"/>
                    <a:pt x="51" y="351"/>
                    <a:pt x="53" y="357"/>
                  </a:cubicBezTo>
                  <a:cubicBezTo>
                    <a:pt x="59" y="369"/>
                    <a:pt x="64" y="379"/>
                    <a:pt x="70" y="388"/>
                  </a:cubicBezTo>
                  <a:cubicBezTo>
                    <a:pt x="76" y="397"/>
                    <a:pt x="81" y="407"/>
                    <a:pt x="87" y="413"/>
                  </a:cubicBezTo>
                  <a:cubicBezTo>
                    <a:pt x="92" y="420"/>
                    <a:pt x="97" y="427"/>
                    <a:pt x="101" y="431"/>
                  </a:cubicBezTo>
                  <a:cubicBezTo>
                    <a:pt x="111" y="441"/>
                    <a:pt x="116" y="446"/>
                    <a:pt x="116" y="44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19" name="Freeform 439"/>
            <p:cNvSpPr>
              <a:spLocks/>
            </p:cNvSpPr>
            <p:nvPr/>
          </p:nvSpPr>
          <p:spPr bwMode="auto">
            <a:xfrm>
              <a:off x="-1439" y="1579"/>
              <a:ext cx="20" cy="260"/>
            </a:xfrm>
            <a:custGeom>
              <a:avLst/>
              <a:gdLst>
                <a:gd name="T0" fmla="*/ 42 w 52"/>
                <a:gd name="T1" fmla="*/ 0 h 669"/>
                <a:gd name="T2" fmla="*/ 32 w 52"/>
                <a:gd name="T3" fmla="*/ 105 h 669"/>
                <a:gd name="T4" fmla="*/ 24 w 52"/>
                <a:gd name="T5" fmla="*/ 213 h 669"/>
                <a:gd name="T6" fmla="*/ 19 w 52"/>
                <a:gd name="T7" fmla="*/ 336 h 669"/>
                <a:gd name="T8" fmla="*/ 19 w 52"/>
                <a:gd name="T9" fmla="*/ 399 h 669"/>
                <a:gd name="T10" fmla="*/ 21 w 52"/>
                <a:gd name="T11" fmla="*/ 459 h 669"/>
                <a:gd name="T12" fmla="*/ 25 w 52"/>
                <a:gd name="T13" fmla="*/ 516 h 669"/>
                <a:gd name="T14" fmla="*/ 31 w 52"/>
                <a:gd name="T15" fmla="*/ 566 h 669"/>
                <a:gd name="T16" fmla="*/ 38 w 52"/>
                <a:gd name="T17" fmla="*/ 608 h 669"/>
                <a:gd name="T18" fmla="*/ 45 w 52"/>
                <a:gd name="T19" fmla="*/ 641 h 669"/>
                <a:gd name="T20" fmla="*/ 52 w 52"/>
                <a:gd name="T21" fmla="*/ 669 h 669"/>
                <a:gd name="T22" fmla="*/ 42 w 52"/>
                <a:gd name="T23" fmla="*/ 642 h 669"/>
                <a:gd name="T24" fmla="*/ 32 w 52"/>
                <a:gd name="T25" fmla="*/ 610 h 669"/>
                <a:gd name="T26" fmla="*/ 21 w 52"/>
                <a:gd name="T27" fmla="*/ 568 h 669"/>
                <a:gd name="T28" fmla="*/ 12 w 52"/>
                <a:gd name="T29" fmla="*/ 517 h 669"/>
                <a:gd name="T30" fmla="*/ 5 w 52"/>
                <a:gd name="T31" fmla="*/ 460 h 669"/>
                <a:gd name="T32" fmla="*/ 1 w 52"/>
                <a:gd name="T33" fmla="*/ 399 h 669"/>
                <a:gd name="T34" fmla="*/ 1 w 52"/>
                <a:gd name="T35" fmla="*/ 336 h 669"/>
                <a:gd name="T36" fmla="*/ 8 w 52"/>
                <a:gd name="T37" fmla="*/ 211 h 669"/>
                <a:gd name="T38" fmla="*/ 22 w 52"/>
                <a:gd name="T39" fmla="*/ 104 h 669"/>
                <a:gd name="T40" fmla="*/ 36 w 52"/>
                <a:gd name="T41" fmla="*/ 28 h 669"/>
                <a:gd name="T42" fmla="*/ 42 w 52"/>
                <a:gd name="T43" fmla="*/ 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 h="669">
                  <a:moveTo>
                    <a:pt x="42" y="0"/>
                  </a:moveTo>
                  <a:cubicBezTo>
                    <a:pt x="42" y="0"/>
                    <a:pt x="38" y="42"/>
                    <a:pt x="32" y="105"/>
                  </a:cubicBezTo>
                  <a:cubicBezTo>
                    <a:pt x="29" y="136"/>
                    <a:pt x="27" y="173"/>
                    <a:pt x="24" y="213"/>
                  </a:cubicBezTo>
                  <a:cubicBezTo>
                    <a:pt x="22" y="252"/>
                    <a:pt x="20" y="294"/>
                    <a:pt x="19" y="336"/>
                  </a:cubicBezTo>
                  <a:cubicBezTo>
                    <a:pt x="19" y="357"/>
                    <a:pt x="18" y="378"/>
                    <a:pt x="19" y="399"/>
                  </a:cubicBezTo>
                  <a:cubicBezTo>
                    <a:pt x="20" y="419"/>
                    <a:pt x="20" y="440"/>
                    <a:pt x="21" y="459"/>
                  </a:cubicBezTo>
                  <a:cubicBezTo>
                    <a:pt x="22" y="479"/>
                    <a:pt x="24" y="498"/>
                    <a:pt x="25" y="516"/>
                  </a:cubicBezTo>
                  <a:cubicBezTo>
                    <a:pt x="27" y="534"/>
                    <a:pt x="29" y="551"/>
                    <a:pt x="31" y="566"/>
                  </a:cubicBezTo>
                  <a:cubicBezTo>
                    <a:pt x="34" y="582"/>
                    <a:pt x="36" y="596"/>
                    <a:pt x="38" y="608"/>
                  </a:cubicBezTo>
                  <a:cubicBezTo>
                    <a:pt x="41" y="621"/>
                    <a:pt x="43" y="632"/>
                    <a:pt x="45" y="641"/>
                  </a:cubicBezTo>
                  <a:cubicBezTo>
                    <a:pt x="50" y="659"/>
                    <a:pt x="52" y="669"/>
                    <a:pt x="52" y="669"/>
                  </a:cubicBezTo>
                  <a:cubicBezTo>
                    <a:pt x="52" y="669"/>
                    <a:pt x="48" y="659"/>
                    <a:pt x="42" y="642"/>
                  </a:cubicBezTo>
                  <a:cubicBezTo>
                    <a:pt x="38" y="633"/>
                    <a:pt x="35" y="622"/>
                    <a:pt x="32" y="610"/>
                  </a:cubicBezTo>
                  <a:cubicBezTo>
                    <a:pt x="28" y="598"/>
                    <a:pt x="24" y="584"/>
                    <a:pt x="21" y="568"/>
                  </a:cubicBezTo>
                  <a:cubicBezTo>
                    <a:pt x="17" y="552"/>
                    <a:pt x="15" y="535"/>
                    <a:pt x="12" y="517"/>
                  </a:cubicBezTo>
                  <a:cubicBezTo>
                    <a:pt x="9" y="499"/>
                    <a:pt x="6" y="480"/>
                    <a:pt x="5" y="460"/>
                  </a:cubicBezTo>
                  <a:cubicBezTo>
                    <a:pt x="3" y="440"/>
                    <a:pt x="2" y="420"/>
                    <a:pt x="1" y="399"/>
                  </a:cubicBezTo>
                  <a:cubicBezTo>
                    <a:pt x="0" y="378"/>
                    <a:pt x="1" y="357"/>
                    <a:pt x="1" y="336"/>
                  </a:cubicBezTo>
                  <a:cubicBezTo>
                    <a:pt x="2" y="293"/>
                    <a:pt x="4" y="251"/>
                    <a:pt x="8" y="211"/>
                  </a:cubicBezTo>
                  <a:cubicBezTo>
                    <a:pt x="12" y="172"/>
                    <a:pt x="17" y="135"/>
                    <a:pt x="22" y="104"/>
                  </a:cubicBezTo>
                  <a:cubicBezTo>
                    <a:pt x="27" y="72"/>
                    <a:pt x="33" y="46"/>
                    <a:pt x="36" y="28"/>
                  </a:cubicBezTo>
                  <a:cubicBezTo>
                    <a:pt x="40" y="10"/>
                    <a:pt x="42" y="0"/>
                    <a:pt x="42"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84" name="Freeform 440"/>
            <p:cNvSpPr>
              <a:spLocks/>
            </p:cNvSpPr>
            <p:nvPr/>
          </p:nvSpPr>
          <p:spPr bwMode="auto">
            <a:xfrm>
              <a:off x="-1411" y="1453"/>
              <a:ext cx="8" cy="9"/>
            </a:xfrm>
            <a:custGeom>
              <a:avLst/>
              <a:gdLst>
                <a:gd name="T0" fmla="*/ 17 w 21"/>
                <a:gd name="T1" fmla="*/ 25 h 25"/>
                <a:gd name="T2" fmla="*/ 11 w 21"/>
                <a:gd name="T3" fmla="*/ 24 h 25"/>
                <a:gd name="T4" fmla="*/ 2 w 21"/>
                <a:gd name="T5" fmla="*/ 17 h 25"/>
                <a:gd name="T6" fmla="*/ 0 w 21"/>
                <a:gd name="T7" fmla="*/ 7 h 25"/>
                <a:gd name="T8" fmla="*/ 1 w 21"/>
                <a:gd name="T9" fmla="*/ 1 h 25"/>
                <a:gd name="T10" fmla="*/ 8 w 21"/>
                <a:gd name="T11" fmla="*/ 1 h 25"/>
                <a:gd name="T12" fmla="*/ 18 w 21"/>
                <a:gd name="T13" fmla="*/ 7 h 25"/>
                <a:gd name="T14" fmla="*/ 20 w 21"/>
                <a:gd name="T15" fmla="*/ 18 h 25"/>
                <a:gd name="T16" fmla="*/ 17 w 21"/>
                <a:gd name="T17"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5">
                  <a:moveTo>
                    <a:pt x="17" y="25"/>
                  </a:moveTo>
                  <a:cubicBezTo>
                    <a:pt x="17" y="25"/>
                    <a:pt x="14" y="25"/>
                    <a:pt x="11" y="24"/>
                  </a:cubicBezTo>
                  <a:cubicBezTo>
                    <a:pt x="7" y="22"/>
                    <a:pt x="4" y="20"/>
                    <a:pt x="2" y="17"/>
                  </a:cubicBezTo>
                  <a:cubicBezTo>
                    <a:pt x="1" y="15"/>
                    <a:pt x="0" y="11"/>
                    <a:pt x="0" y="7"/>
                  </a:cubicBezTo>
                  <a:cubicBezTo>
                    <a:pt x="0" y="4"/>
                    <a:pt x="1" y="1"/>
                    <a:pt x="1" y="1"/>
                  </a:cubicBezTo>
                  <a:cubicBezTo>
                    <a:pt x="1" y="1"/>
                    <a:pt x="4" y="0"/>
                    <a:pt x="8" y="1"/>
                  </a:cubicBezTo>
                  <a:cubicBezTo>
                    <a:pt x="12" y="1"/>
                    <a:pt x="15" y="4"/>
                    <a:pt x="18" y="7"/>
                  </a:cubicBezTo>
                  <a:cubicBezTo>
                    <a:pt x="20" y="10"/>
                    <a:pt x="21" y="15"/>
                    <a:pt x="20" y="18"/>
                  </a:cubicBezTo>
                  <a:cubicBezTo>
                    <a:pt x="20" y="22"/>
                    <a:pt x="17" y="25"/>
                    <a:pt x="17" y="2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85" name="Freeform 441"/>
            <p:cNvSpPr>
              <a:spLocks/>
            </p:cNvSpPr>
            <p:nvPr/>
          </p:nvSpPr>
          <p:spPr bwMode="auto">
            <a:xfrm>
              <a:off x="-1556" y="1477"/>
              <a:ext cx="80" cy="54"/>
            </a:xfrm>
            <a:custGeom>
              <a:avLst/>
              <a:gdLst>
                <a:gd name="T0" fmla="*/ 0 w 205"/>
                <a:gd name="T1" fmla="*/ 138 h 138"/>
                <a:gd name="T2" fmla="*/ 5 w 205"/>
                <a:gd name="T3" fmla="*/ 128 h 138"/>
                <a:gd name="T4" fmla="*/ 21 w 205"/>
                <a:gd name="T5" fmla="*/ 104 h 138"/>
                <a:gd name="T6" fmla="*/ 49 w 205"/>
                <a:gd name="T7" fmla="*/ 73 h 138"/>
                <a:gd name="T8" fmla="*/ 86 w 205"/>
                <a:gd name="T9" fmla="*/ 44 h 138"/>
                <a:gd name="T10" fmla="*/ 127 w 205"/>
                <a:gd name="T11" fmla="*/ 21 h 138"/>
                <a:gd name="T12" fmla="*/ 166 w 205"/>
                <a:gd name="T13" fmla="*/ 7 h 138"/>
                <a:gd name="T14" fmla="*/ 205 w 205"/>
                <a:gd name="T15" fmla="*/ 0 h 138"/>
                <a:gd name="T16" fmla="*/ 169 w 205"/>
                <a:gd name="T17" fmla="*/ 17 h 138"/>
                <a:gd name="T18" fmla="*/ 96 w 205"/>
                <a:gd name="T19" fmla="*/ 59 h 138"/>
                <a:gd name="T20" fmla="*/ 29 w 205"/>
                <a:gd name="T21" fmla="*/ 111 h 138"/>
                <a:gd name="T22" fmla="*/ 0 w 205"/>
                <a:gd name="T23"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5" h="138">
                  <a:moveTo>
                    <a:pt x="0" y="138"/>
                  </a:moveTo>
                  <a:cubicBezTo>
                    <a:pt x="0" y="138"/>
                    <a:pt x="2" y="134"/>
                    <a:pt x="5" y="128"/>
                  </a:cubicBezTo>
                  <a:cubicBezTo>
                    <a:pt x="8" y="122"/>
                    <a:pt x="14" y="114"/>
                    <a:pt x="21" y="104"/>
                  </a:cubicBezTo>
                  <a:cubicBezTo>
                    <a:pt x="28" y="94"/>
                    <a:pt x="38" y="84"/>
                    <a:pt x="49" y="73"/>
                  </a:cubicBezTo>
                  <a:cubicBezTo>
                    <a:pt x="59" y="63"/>
                    <a:pt x="72" y="53"/>
                    <a:pt x="86" y="44"/>
                  </a:cubicBezTo>
                  <a:cubicBezTo>
                    <a:pt x="99" y="35"/>
                    <a:pt x="113" y="27"/>
                    <a:pt x="127" y="21"/>
                  </a:cubicBezTo>
                  <a:cubicBezTo>
                    <a:pt x="141" y="15"/>
                    <a:pt x="154" y="10"/>
                    <a:pt x="166" y="7"/>
                  </a:cubicBezTo>
                  <a:cubicBezTo>
                    <a:pt x="189" y="1"/>
                    <a:pt x="205" y="0"/>
                    <a:pt x="205" y="0"/>
                  </a:cubicBezTo>
                  <a:cubicBezTo>
                    <a:pt x="205" y="0"/>
                    <a:pt x="191" y="7"/>
                    <a:pt x="169" y="17"/>
                  </a:cubicBezTo>
                  <a:cubicBezTo>
                    <a:pt x="148" y="27"/>
                    <a:pt x="121" y="42"/>
                    <a:pt x="96" y="59"/>
                  </a:cubicBezTo>
                  <a:cubicBezTo>
                    <a:pt x="70" y="76"/>
                    <a:pt x="46" y="96"/>
                    <a:pt x="29" y="111"/>
                  </a:cubicBezTo>
                  <a:cubicBezTo>
                    <a:pt x="12" y="127"/>
                    <a:pt x="0" y="138"/>
                    <a:pt x="0" y="13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86" name="Freeform 442"/>
            <p:cNvSpPr>
              <a:spLocks/>
            </p:cNvSpPr>
            <p:nvPr/>
          </p:nvSpPr>
          <p:spPr bwMode="auto">
            <a:xfrm>
              <a:off x="-1463" y="1457"/>
              <a:ext cx="44" cy="8"/>
            </a:xfrm>
            <a:custGeom>
              <a:avLst/>
              <a:gdLst>
                <a:gd name="T0" fmla="*/ 0 w 114"/>
                <a:gd name="T1" fmla="*/ 17 h 19"/>
                <a:gd name="T2" fmla="*/ 17 w 114"/>
                <a:gd name="T3" fmla="*/ 7 h 19"/>
                <a:gd name="T4" fmla="*/ 57 w 114"/>
                <a:gd name="T5" fmla="*/ 0 h 19"/>
                <a:gd name="T6" fmla="*/ 79 w 114"/>
                <a:gd name="T7" fmla="*/ 3 h 19"/>
                <a:gd name="T8" fmla="*/ 97 w 114"/>
                <a:gd name="T9" fmla="*/ 9 h 19"/>
                <a:gd name="T10" fmla="*/ 114 w 114"/>
                <a:gd name="T11" fmla="*/ 19 h 19"/>
                <a:gd name="T12" fmla="*/ 108 w 114"/>
                <a:gd name="T13" fmla="*/ 19 h 19"/>
                <a:gd name="T14" fmla="*/ 95 w 114"/>
                <a:gd name="T15" fmla="*/ 19 h 19"/>
                <a:gd name="T16" fmla="*/ 57 w 114"/>
                <a:gd name="T17" fmla="*/ 18 h 19"/>
                <a:gd name="T18" fmla="*/ 37 w 114"/>
                <a:gd name="T19" fmla="*/ 18 h 19"/>
                <a:gd name="T20" fmla="*/ 19 w 114"/>
                <a:gd name="T21" fmla="*/ 18 h 19"/>
                <a:gd name="T22" fmla="*/ 0 w 114"/>
                <a:gd name="T23"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 h="19">
                  <a:moveTo>
                    <a:pt x="0" y="17"/>
                  </a:moveTo>
                  <a:cubicBezTo>
                    <a:pt x="0" y="17"/>
                    <a:pt x="6" y="11"/>
                    <a:pt x="17" y="7"/>
                  </a:cubicBezTo>
                  <a:cubicBezTo>
                    <a:pt x="27" y="3"/>
                    <a:pt x="42" y="0"/>
                    <a:pt x="57" y="0"/>
                  </a:cubicBezTo>
                  <a:cubicBezTo>
                    <a:pt x="65" y="0"/>
                    <a:pt x="72" y="1"/>
                    <a:pt x="79" y="3"/>
                  </a:cubicBezTo>
                  <a:cubicBezTo>
                    <a:pt x="86" y="4"/>
                    <a:pt x="92" y="6"/>
                    <a:pt x="97" y="9"/>
                  </a:cubicBezTo>
                  <a:cubicBezTo>
                    <a:pt x="108" y="13"/>
                    <a:pt x="114" y="19"/>
                    <a:pt x="114" y="19"/>
                  </a:cubicBezTo>
                  <a:cubicBezTo>
                    <a:pt x="114" y="19"/>
                    <a:pt x="112" y="19"/>
                    <a:pt x="108" y="19"/>
                  </a:cubicBezTo>
                  <a:cubicBezTo>
                    <a:pt x="105" y="19"/>
                    <a:pt x="100" y="19"/>
                    <a:pt x="95" y="19"/>
                  </a:cubicBezTo>
                  <a:cubicBezTo>
                    <a:pt x="85" y="19"/>
                    <a:pt x="71" y="19"/>
                    <a:pt x="57" y="18"/>
                  </a:cubicBezTo>
                  <a:cubicBezTo>
                    <a:pt x="50" y="18"/>
                    <a:pt x="43" y="18"/>
                    <a:pt x="37" y="18"/>
                  </a:cubicBezTo>
                  <a:cubicBezTo>
                    <a:pt x="30" y="18"/>
                    <a:pt x="24" y="18"/>
                    <a:pt x="19" y="18"/>
                  </a:cubicBezTo>
                  <a:cubicBezTo>
                    <a:pt x="8" y="17"/>
                    <a:pt x="0" y="17"/>
                    <a:pt x="0" y="1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87" name="Freeform 443"/>
            <p:cNvSpPr>
              <a:spLocks/>
            </p:cNvSpPr>
            <p:nvPr/>
          </p:nvSpPr>
          <p:spPr bwMode="auto">
            <a:xfrm>
              <a:off x="-1550" y="1481"/>
              <a:ext cx="54" cy="74"/>
            </a:xfrm>
            <a:custGeom>
              <a:avLst/>
              <a:gdLst>
                <a:gd name="T0" fmla="*/ 30 w 139"/>
                <a:gd name="T1" fmla="*/ 189 h 189"/>
                <a:gd name="T2" fmla="*/ 22 w 139"/>
                <a:gd name="T3" fmla="*/ 181 h 189"/>
                <a:gd name="T4" fmla="*/ 6 w 139"/>
                <a:gd name="T5" fmla="*/ 155 h 189"/>
                <a:gd name="T6" fmla="*/ 1 w 139"/>
                <a:gd name="T7" fmla="*/ 134 h 189"/>
                <a:gd name="T8" fmla="*/ 2 w 139"/>
                <a:gd name="T9" fmla="*/ 110 h 189"/>
                <a:gd name="T10" fmla="*/ 10 w 139"/>
                <a:gd name="T11" fmla="*/ 86 h 189"/>
                <a:gd name="T12" fmla="*/ 24 w 139"/>
                <a:gd name="T13" fmla="*/ 64 h 189"/>
                <a:gd name="T14" fmla="*/ 42 w 139"/>
                <a:gd name="T15" fmla="*/ 46 h 189"/>
                <a:gd name="T16" fmla="*/ 62 w 139"/>
                <a:gd name="T17" fmla="*/ 31 h 189"/>
                <a:gd name="T18" fmla="*/ 99 w 139"/>
                <a:gd name="T19" fmla="*/ 12 h 189"/>
                <a:gd name="T20" fmla="*/ 128 w 139"/>
                <a:gd name="T21" fmla="*/ 2 h 189"/>
                <a:gd name="T22" fmla="*/ 139 w 139"/>
                <a:gd name="T23" fmla="*/ 0 h 189"/>
                <a:gd name="T24" fmla="*/ 104 w 139"/>
                <a:gd name="T25" fmla="*/ 21 h 189"/>
                <a:gd name="T26" fmla="*/ 71 w 139"/>
                <a:gd name="T27" fmla="*/ 45 h 189"/>
                <a:gd name="T28" fmla="*/ 54 w 139"/>
                <a:gd name="T29" fmla="*/ 59 h 189"/>
                <a:gd name="T30" fmla="*/ 38 w 139"/>
                <a:gd name="T31" fmla="*/ 76 h 189"/>
                <a:gd name="T32" fmla="*/ 26 w 139"/>
                <a:gd name="T33" fmla="*/ 94 h 189"/>
                <a:gd name="T34" fmla="*/ 18 w 139"/>
                <a:gd name="T35" fmla="*/ 114 h 189"/>
                <a:gd name="T36" fmla="*/ 15 w 139"/>
                <a:gd name="T37" fmla="*/ 133 h 189"/>
                <a:gd name="T38" fmla="*/ 16 w 139"/>
                <a:gd name="T39" fmla="*/ 152 h 189"/>
                <a:gd name="T40" fmla="*/ 25 w 139"/>
                <a:gd name="T41" fmla="*/ 179 h 189"/>
                <a:gd name="T42" fmla="*/ 30 w 139"/>
                <a:gd name="T43"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9" h="189">
                  <a:moveTo>
                    <a:pt x="30" y="189"/>
                  </a:moveTo>
                  <a:cubicBezTo>
                    <a:pt x="30" y="189"/>
                    <a:pt x="27" y="186"/>
                    <a:pt x="22" y="181"/>
                  </a:cubicBezTo>
                  <a:cubicBezTo>
                    <a:pt x="17" y="175"/>
                    <a:pt x="11" y="167"/>
                    <a:pt x="6" y="155"/>
                  </a:cubicBezTo>
                  <a:cubicBezTo>
                    <a:pt x="4" y="149"/>
                    <a:pt x="2" y="142"/>
                    <a:pt x="1" y="134"/>
                  </a:cubicBezTo>
                  <a:cubicBezTo>
                    <a:pt x="0" y="126"/>
                    <a:pt x="0" y="120"/>
                    <a:pt x="2" y="110"/>
                  </a:cubicBezTo>
                  <a:cubicBezTo>
                    <a:pt x="3" y="102"/>
                    <a:pt x="6" y="94"/>
                    <a:pt x="10" y="86"/>
                  </a:cubicBezTo>
                  <a:cubicBezTo>
                    <a:pt x="14" y="78"/>
                    <a:pt x="19" y="71"/>
                    <a:pt x="24" y="64"/>
                  </a:cubicBezTo>
                  <a:cubicBezTo>
                    <a:pt x="30" y="57"/>
                    <a:pt x="36" y="51"/>
                    <a:pt x="42" y="46"/>
                  </a:cubicBezTo>
                  <a:cubicBezTo>
                    <a:pt x="48" y="40"/>
                    <a:pt x="55" y="36"/>
                    <a:pt x="62" y="31"/>
                  </a:cubicBezTo>
                  <a:cubicBezTo>
                    <a:pt x="75" y="23"/>
                    <a:pt x="88" y="16"/>
                    <a:pt x="99" y="12"/>
                  </a:cubicBezTo>
                  <a:cubicBezTo>
                    <a:pt x="111" y="7"/>
                    <a:pt x="121" y="4"/>
                    <a:pt x="128" y="2"/>
                  </a:cubicBezTo>
                  <a:cubicBezTo>
                    <a:pt x="135" y="1"/>
                    <a:pt x="139" y="0"/>
                    <a:pt x="139" y="0"/>
                  </a:cubicBezTo>
                  <a:cubicBezTo>
                    <a:pt x="139" y="0"/>
                    <a:pt x="125" y="8"/>
                    <a:pt x="104" y="21"/>
                  </a:cubicBezTo>
                  <a:cubicBezTo>
                    <a:pt x="94" y="28"/>
                    <a:pt x="83" y="35"/>
                    <a:pt x="71" y="45"/>
                  </a:cubicBezTo>
                  <a:cubicBezTo>
                    <a:pt x="65" y="49"/>
                    <a:pt x="60" y="54"/>
                    <a:pt x="54" y="59"/>
                  </a:cubicBezTo>
                  <a:cubicBezTo>
                    <a:pt x="48" y="64"/>
                    <a:pt x="43" y="70"/>
                    <a:pt x="38" y="76"/>
                  </a:cubicBezTo>
                  <a:cubicBezTo>
                    <a:pt x="33" y="82"/>
                    <a:pt x="29" y="88"/>
                    <a:pt x="26" y="94"/>
                  </a:cubicBezTo>
                  <a:cubicBezTo>
                    <a:pt x="22" y="101"/>
                    <a:pt x="19" y="107"/>
                    <a:pt x="18" y="114"/>
                  </a:cubicBezTo>
                  <a:cubicBezTo>
                    <a:pt x="16" y="119"/>
                    <a:pt x="15" y="128"/>
                    <a:pt x="15" y="133"/>
                  </a:cubicBezTo>
                  <a:cubicBezTo>
                    <a:pt x="15" y="140"/>
                    <a:pt x="15" y="146"/>
                    <a:pt x="16" y="152"/>
                  </a:cubicBezTo>
                  <a:cubicBezTo>
                    <a:pt x="18" y="163"/>
                    <a:pt x="22" y="172"/>
                    <a:pt x="25" y="179"/>
                  </a:cubicBezTo>
                  <a:cubicBezTo>
                    <a:pt x="28" y="185"/>
                    <a:pt x="30" y="189"/>
                    <a:pt x="30" y="18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88" name="Freeform 444"/>
            <p:cNvSpPr>
              <a:spLocks/>
            </p:cNvSpPr>
            <p:nvPr/>
          </p:nvSpPr>
          <p:spPr bwMode="auto">
            <a:xfrm>
              <a:off x="-1222" y="1395"/>
              <a:ext cx="48" cy="43"/>
            </a:xfrm>
            <a:custGeom>
              <a:avLst/>
              <a:gdLst>
                <a:gd name="T0" fmla="*/ 53 w 122"/>
                <a:gd name="T1" fmla="*/ 109 h 109"/>
                <a:gd name="T2" fmla="*/ 40 w 122"/>
                <a:gd name="T3" fmla="*/ 107 h 109"/>
                <a:gd name="T4" fmla="*/ 26 w 122"/>
                <a:gd name="T5" fmla="*/ 100 h 109"/>
                <a:gd name="T6" fmla="*/ 19 w 122"/>
                <a:gd name="T7" fmla="*/ 94 h 109"/>
                <a:gd name="T8" fmla="*/ 12 w 122"/>
                <a:gd name="T9" fmla="*/ 85 h 109"/>
                <a:gd name="T10" fmla="*/ 9 w 122"/>
                <a:gd name="T11" fmla="*/ 33 h 109"/>
                <a:gd name="T12" fmla="*/ 17 w 122"/>
                <a:gd name="T13" fmla="*/ 20 h 109"/>
                <a:gd name="T14" fmla="*/ 19 w 122"/>
                <a:gd name="T15" fmla="*/ 18 h 109"/>
                <a:gd name="T16" fmla="*/ 19 w 122"/>
                <a:gd name="T17" fmla="*/ 18 h 109"/>
                <a:gd name="T18" fmla="*/ 20 w 122"/>
                <a:gd name="T19" fmla="*/ 17 h 109"/>
                <a:gd name="T20" fmla="*/ 20 w 122"/>
                <a:gd name="T21" fmla="*/ 17 h 109"/>
                <a:gd name="T22" fmla="*/ 23 w 122"/>
                <a:gd name="T23" fmla="*/ 14 h 109"/>
                <a:gd name="T24" fmla="*/ 29 w 122"/>
                <a:gd name="T25" fmla="*/ 9 h 109"/>
                <a:gd name="T26" fmla="*/ 61 w 122"/>
                <a:gd name="T27" fmla="*/ 0 h 109"/>
                <a:gd name="T28" fmla="*/ 92 w 122"/>
                <a:gd name="T29" fmla="*/ 9 h 109"/>
                <a:gd name="T30" fmla="*/ 113 w 122"/>
                <a:gd name="T31" fmla="*/ 32 h 109"/>
                <a:gd name="T32" fmla="*/ 110 w 122"/>
                <a:gd name="T33" fmla="*/ 85 h 109"/>
                <a:gd name="T34" fmla="*/ 82 w 122"/>
                <a:gd name="T35" fmla="*/ 107 h 109"/>
                <a:gd name="T36" fmla="*/ 69 w 122"/>
                <a:gd name="T37" fmla="*/ 109 h 109"/>
                <a:gd name="T38" fmla="*/ 80 w 122"/>
                <a:gd name="T39" fmla="*/ 104 h 109"/>
                <a:gd name="T40" fmla="*/ 101 w 122"/>
                <a:gd name="T41" fmla="*/ 80 h 109"/>
                <a:gd name="T42" fmla="*/ 98 w 122"/>
                <a:gd name="T43" fmla="*/ 40 h 109"/>
                <a:gd name="T44" fmla="*/ 82 w 122"/>
                <a:gd name="T45" fmla="*/ 24 h 109"/>
                <a:gd name="T46" fmla="*/ 61 w 122"/>
                <a:gd name="T47" fmla="*/ 18 h 109"/>
                <a:gd name="T48" fmla="*/ 39 w 122"/>
                <a:gd name="T49" fmla="*/ 24 h 109"/>
                <a:gd name="T50" fmla="*/ 35 w 122"/>
                <a:gd name="T51" fmla="*/ 27 h 109"/>
                <a:gd name="T52" fmla="*/ 32 w 122"/>
                <a:gd name="T53" fmla="*/ 30 h 109"/>
                <a:gd name="T54" fmla="*/ 31 w 122"/>
                <a:gd name="T55" fmla="*/ 30 h 109"/>
                <a:gd name="T56" fmla="*/ 31 w 122"/>
                <a:gd name="T57" fmla="*/ 30 h 109"/>
                <a:gd name="T58" fmla="*/ 31 w 122"/>
                <a:gd name="T59" fmla="*/ 30 h 109"/>
                <a:gd name="T60" fmla="*/ 31 w 122"/>
                <a:gd name="T61" fmla="*/ 30 h 109"/>
                <a:gd name="T62" fmla="*/ 31 w 122"/>
                <a:gd name="T63" fmla="*/ 30 h 109"/>
                <a:gd name="T64" fmla="*/ 30 w 122"/>
                <a:gd name="T65" fmla="*/ 31 h 109"/>
                <a:gd name="T66" fmla="*/ 23 w 122"/>
                <a:gd name="T67" fmla="*/ 40 h 109"/>
                <a:gd name="T68" fmla="*/ 21 w 122"/>
                <a:gd name="T69" fmla="*/ 80 h 109"/>
                <a:gd name="T70" fmla="*/ 25 w 122"/>
                <a:gd name="T71" fmla="*/ 88 h 109"/>
                <a:gd name="T72" fmla="*/ 31 w 122"/>
                <a:gd name="T73" fmla="*/ 95 h 109"/>
                <a:gd name="T74" fmla="*/ 42 w 122"/>
                <a:gd name="T75" fmla="*/ 104 h 109"/>
                <a:gd name="T76" fmla="*/ 53 w 122"/>
                <a:gd name="T77"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2" h="109">
                  <a:moveTo>
                    <a:pt x="53" y="109"/>
                  </a:moveTo>
                  <a:cubicBezTo>
                    <a:pt x="53" y="109"/>
                    <a:pt x="48" y="109"/>
                    <a:pt x="40" y="107"/>
                  </a:cubicBezTo>
                  <a:cubicBezTo>
                    <a:pt x="36" y="106"/>
                    <a:pt x="31" y="104"/>
                    <a:pt x="26" y="100"/>
                  </a:cubicBezTo>
                  <a:cubicBezTo>
                    <a:pt x="23" y="99"/>
                    <a:pt x="21" y="96"/>
                    <a:pt x="19" y="94"/>
                  </a:cubicBezTo>
                  <a:cubicBezTo>
                    <a:pt x="16" y="92"/>
                    <a:pt x="14" y="88"/>
                    <a:pt x="12" y="85"/>
                  </a:cubicBezTo>
                  <a:cubicBezTo>
                    <a:pt x="3" y="72"/>
                    <a:pt x="0" y="52"/>
                    <a:pt x="9" y="33"/>
                  </a:cubicBezTo>
                  <a:cubicBezTo>
                    <a:pt x="11" y="28"/>
                    <a:pt x="14" y="24"/>
                    <a:pt x="17" y="20"/>
                  </a:cubicBezTo>
                  <a:cubicBezTo>
                    <a:pt x="19" y="18"/>
                    <a:pt x="19" y="18"/>
                    <a:pt x="19" y="18"/>
                  </a:cubicBezTo>
                  <a:cubicBezTo>
                    <a:pt x="19" y="18"/>
                    <a:pt x="19" y="18"/>
                    <a:pt x="19" y="18"/>
                  </a:cubicBezTo>
                  <a:cubicBezTo>
                    <a:pt x="20" y="17"/>
                    <a:pt x="20" y="17"/>
                    <a:pt x="20" y="17"/>
                  </a:cubicBezTo>
                  <a:cubicBezTo>
                    <a:pt x="20" y="17"/>
                    <a:pt x="20" y="17"/>
                    <a:pt x="20" y="17"/>
                  </a:cubicBezTo>
                  <a:cubicBezTo>
                    <a:pt x="23" y="14"/>
                    <a:pt x="23" y="14"/>
                    <a:pt x="23" y="14"/>
                  </a:cubicBezTo>
                  <a:cubicBezTo>
                    <a:pt x="25" y="13"/>
                    <a:pt x="27" y="11"/>
                    <a:pt x="29" y="9"/>
                  </a:cubicBezTo>
                  <a:cubicBezTo>
                    <a:pt x="39" y="3"/>
                    <a:pt x="50" y="0"/>
                    <a:pt x="61" y="0"/>
                  </a:cubicBezTo>
                  <a:cubicBezTo>
                    <a:pt x="72" y="0"/>
                    <a:pt x="83" y="3"/>
                    <a:pt x="92" y="9"/>
                  </a:cubicBezTo>
                  <a:cubicBezTo>
                    <a:pt x="101" y="15"/>
                    <a:pt x="108" y="23"/>
                    <a:pt x="113" y="32"/>
                  </a:cubicBezTo>
                  <a:cubicBezTo>
                    <a:pt x="122" y="51"/>
                    <a:pt x="118" y="72"/>
                    <a:pt x="110" y="85"/>
                  </a:cubicBezTo>
                  <a:cubicBezTo>
                    <a:pt x="102" y="98"/>
                    <a:pt x="90" y="104"/>
                    <a:pt x="82" y="107"/>
                  </a:cubicBezTo>
                  <a:cubicBezTo>
                    <a:pt x="74" y="109"/>
                    <a:pt x="69" y="109"/>
                    <a:pt x="69" y="109"/>
                  </a:cubicBezTo>
                  <a:cubicBezTo>
                    <a:pt x="69" y="109"/>
                    <a:pt x="74" y="108"/>
                    <a:pt x="80" y="104"/>
                  </a:cubicBezTo>
                  <a:cubicBezTo>
                    <a:pt x="87" y="100"/>
                    <a:pt x="96" y="92"/>
                    <a:pt x="101" y="80"/>
                  </a:cubicBezTo>
                  <a:cubicBezTo>
                    <a:pt x="106" y="68"/>
                    <a:pt x="106" y="53"/>
                    <a:pt x="98" y="40"/>
                  </a:cubicBezTo>
                  <a:cubicBezTo>
                    <a:pt x="95" y="34"/>
                    <a:pt x="89" y="28"/>
                    <a:pt x="82" y="24"/>
                  </a:cubicBezTo>
                  <a:cubicBezTo>
                    <a:pt x="76" y="20"/>
                    <a:pt x="68" y="18"/>
                    <a:pt x="61" y="18"/>
                  </a:cubicBezTo>
                  <a:cubicBezTo>
                    <a:pt x="53" y="18"/>
                    <a:pt x="45" y="20"/>
                    <a:pt x="39" y="24"/>
                  </a:cubicBezTo>
                  <a:cubicBezTo>
                    <a:pt x="37" y="25"/>
                    <a:pt x="36" y="26"/>
                    <a:pt x="35" y="27"/>
                  </a:cubicBezTo>
                  <a:cubicBezTo>
                    <a:pt x="32" y="30"/>
                    <a:pt x="32" y="30"/>
                    <a:pt x="32" y="30"/>
                  </a:cubicBezTo>
                  <a:cubicBezTo>
                    <a:pt x="31" y="30"/>
                    <a:pt x="31" y="30"/>
                    <a:pt x="31" y="30"/>
                  </a:cubicBezTo>
                  <a:cubicBezTo>
                    <a:pt x="31" y="30"/>
                    <a:pt x="31" y="30"/>
                    <a:pt x="31" y="30"/>
                  </a:cubicBezTo>
                  <a:cubicBezTo>
                    <a:pt x="31" y="30"/>
                    <a:pt x="31" y="31"/>
                    <a:pt x="31" y="30"/>
                  </a:cubicBezTo>
                  <a:cubicBezTo>
                    <a:pt x="31" y="30"/>
                    <a:pt x="31" y="30"/>
                    <a:pt x="31" y="30"/>
                  </a:cubicBezTo>
                  <a:cubicBezTo>
                    <a:pt x="31" y="30"/>
                    <a:pt x="31" y="30"/>
                    <a:pt x="31" y="30"/>
                  </a:cubicBezTo>
                  <a:cubicBezTo>
                    <a:pt x="30" y="31"/>
                    <a:pt x="30" y="31"/>
                    <a:pt x="30" y="31"/>
                  </a:cubicBezTo>
                  <a:cubicBezTo>
                    <a:pt x="27" y="34"/>
                    <a:pt x="25" y="37"/>
                    <a:pt x="23" y="40"/>
                  </a:cubicBezTo>
                  <a:cubicBezTo>
                    <a:pt x="16" y="53"/>
                    <a:pt x="16" y="69"/>
                    <a:pt x="21" y="80"/>
                  </a:cubicBezTo>
                  <a:cubicBezTo>
                    <a:pt x="22" y="83"/>
                    <a:pt x="24" y="86"/>
                    <a:pt x="25" y="88"/>
                  </a:cubicBezTo>
                  <a:cubicBezTo>
                    <a:pt x="27" y="91"/>
                    <a:pt x="29" y="93"/>
                    <a:pt x="31" y="95"/>
                  </a:cubicBezTo>
                  <a:cubicBezTo>
                    <a:pt x="34" y="99"/>
                    <a:pt x="38" y="102"/>
                    <a:pt x="42" y="104"/>
                  </a:cubicBezTo>
                  <a:cubicBezTo>
                    <a:pt x="48" y="108"/>
                    <a:pt x="53" y="109"/>
                    <a:pt x="53" y="10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89" name="Freeform 445"/>
            <p:cNvSpPr>
              <a:spLocks/>
            </p:cNvSpPr>
            <p:nvPr/>
          </p:nvSpPr>
          <p:spPr bwMode="auto">
            <a:xfrm>
              <a:off x="-1073" y="1395"/>
              <a:ext cx="48" cy="43"/>
            </a:xfrm>
            <a:custGeom>
              <a:avLst/>
              <a:gdLst>
                <a:gd name="T0" fmla="*/ 53 w 122"/>
                <a:gd name="T1" fmla="*/ 109 h 109"/>
                <a:gd name="T2" fmla="*/ 40 w 122"/>
                <a:gd name="T3" fmla="*/ 107 h 109"/>
                <a:gd name="T4" fmla="*/ 26 w 122"/>
                <a:gd name="T5" fmla="*/ 100 h 109"/>
                <a:gd name="T6" fmla="*/ 19 w 122"/>
                <a:gd name="T7" fmla="*/ 94 h 109"/>
                <a:gd name="T8" fmla="*/ 12 w 122"/>
                <a:gd name="T9" fmla="*/ 85 h 109"/>
                <a:gd name="T10" fmla="*/ 9 w 122"/>
                <a:gd name="T11" fmla="*/ 33 h 109"/>
                <a:gd name="T12" fmla="*/ 17 w 122"/>
                <a:gd name="T13" fmla="*/ 20 h 109"/>
                <a:gd name="T14" fmla="*/ 19 w 122"/>
                <a:gd name="T15" fmla="*/ 18 h 109"/>
                <a:gd name="T16" fmla="*/ 19 w 122"/>
                <a:gd name="T17" fmla="*/ 18 h 109"/>
                <a:gd name="T18" fmla="*/ 19 w 122"/>
                <a:gd name="T19" fmla="*/ 17 h 109"/>
                <a:gd name="T20" fmla="*/ 20 w 122"/>
                <a:gd name="T21" fmla="*/ 17 h 109"/>
                <a:gd name="T22" fmla="*/ 23 w 122"/>
                <a:gd name="T23" fmla="*/ 14 h 109"/>
                <a:gd name="T24" fmla="*/ 29 w 122"/>
                <a:gd name="T25" fmla="*/ 9 h 109"/>
                <a:gd name="T26" fmla="*/ 61 w 122"/>
                <a:gd name="T27" fmla="*/ 0 h 109"/>
                <a:gd name="T28" fmla="*/ 92 w 122"/>
                <a:gd name="T29" fmla="*/ 9 h 109"/>
                <a:gd name="T30" fmla="*/ 113 w 122"/>
                <a:gd name="T31" fmla="*/ 32 h 109"/>
                <a:gd name="T32" fmla="*/ 110 w 122"/>
                <a:gd name="T33" fmla="*/ 85 h 109"/>
                <a:gd name="T34" fmla="*/ 82 w 122"/>
                <a:gd name="T35" fmla="*/ 107 h 109"/>
                <a:gd name="T36" fmla="*/ 69 w 122"/>
                <a:gd name="T37" fmla="*/ 109 h 109"/>
                <a:gd name="T38" fmla="*/ 80 w 122"/>
                <a:gd name="T39" fmla="*/ 104 h 109"/>
                <a:gd name="T40" fmla="*/ 101 w 122"/>
                <a:gd name="T41" fmla="*/ 80 h 109"/>
                <a:gd name="T42" fmla="*/ 98 w 122"/>
                <a:gd name="T43" fmla="*/ 40 h 109"/>
                <a:gd name="T44" fmla="*/ 82 w 122"/>
                <a:gd name="T45" fmla="*/ 24 h 109"/>
                <a:gd name="T46" fmla="*/ 61 w 122"/>
                <a:gd name="T47" fmla="*/ 18 h 109"/>
                <a:gd name="T48" fmla="*/ 39 w 122"/>
                <a:gd name="T49" fmla="*/ 24 h 109"/>
                <a:gd name="T50" fmla="*/ 34 w 122"/>
                <a:gd name="T51" fmla="*/ 27 h 109"/>
                <a:gd name="T52" fmla="*/ 32 w 122"/>
                <a:gd name="T53" fmla="*/ 30 h 109"/>
                <a:gd name="T54" fmla="*/ 31 w 122"/>
                <a:gd name="T55" fmla="*/ 30 h 109"/>
                <a:gd name="T56" fmla="*/ 31 w 122"/>
                <a:gd name="T57" fmla="*/ 30 h 109"/>
                <a:gd name="T58" fmla="*/ 31 w 122"/>
                <a:gd name="T59" fmla="*/ 30 h 109"/>
                <a:gd name="T60" fmla="*/ 31 w 122"/>
                <a:gd name="T61" fmla="*/ 30 h 109"/>
                <a:gd name="T62" fmla="*/ 31 w 122"/>
                <a:gd name="T63" fmla="*/ 30 h 109"/>
                <a:gd name="T64" fmla="*/ 30 w 122"/>
                <a:gd name="T65" fmla="*/ 31 h 109"/>
                <a:gd name="T66" fmla="*/ 23 w 122"/>
                <a:gd name="T67" fmla="*/ 40 h 109"/>
                <a:gd name="T68" fmla="*/ 21 w 122"/>
                <a:gd name="T69" fmla="*/ 80 h 109"/>
                <a:gd name="T70" fmla="*/ 25 w 122"/>
                <a:gd name="T71" fmla="*/ 88 h 109"/>
                <a:gd name="T72" fmla="*/ 30 w 122"/>
                <a:gd name="T73" fmla="*/ 95 h 109"/>
                <a:gd name="T74" fmla="*/ 41 w 122"/>
                <a:gd name="T75" fmla="*/ 104 h 109"/>
                <a:gd name="T76" fmla="*/ 53 w 122"/>
                <a:gd name="T77"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2" h="109">
                  <a:moveTo>
                    <a:pt x="53" y="109"/>
                  </a:moveTo>
                  <a:cubicBezTo>
                    <a:pt x="53" y="109"/>
                    <a:pt x="48" y="109"/>
                    <a:pt x="40" y="107"/>
                  </a:cubicBezTo>
                  <a:cubicBezTo>
                    <a:pt x="36" y="106"/>
                    <a:pt x="31" y="104"/>
                    <a:pt x="26" y="100"/>
                  </a:cubicBezTo>
                  <a:cubicBezTo>
                    <a:pt x="23" y="99"/>
                    <a:pt x="21" y="96"/>
                    <a:pt x="19" y="94"/>
                  </a:cubicBezTo>
                  <a:cubicBezTo>
                    <a:pt x="16" y="92"/>
                    <a:pt x="14" y="88"/>
                    <a:pt x="12" y="85"/>
                  </a:cubicBezTo>
                  <a:cubicBezTo>
                    <a:pt x="3" y="72"/>
                    <a:pt x="0" y="52"/>
                    <a:pt x="9" y="33"/>
                  </a:cubicBezTo>
                  <a:cubicBezTo>
                    <a:pt x="11" y="28"/>
                    <a:pt x="14" y="24"/>
                    <a:pt x="17" y="20"/>
                  </a:cubicBezTo>
                  <a:cubicBezTo>
                    <a:pt x="19" y="18"/>
                    <a:pt x="19" y="18"/>
                    <a:pt x="19" y="18"/>
                  </a:cubicBezTo>
                  <a:cubicBezTo>
                    <a:pt x="19" y="18"/>
                    <a:pt x="19" y="18"/>
                    <a:pt x="19" y="18"/>
                  </a:cubicBezTo>
                  <a:cubicBezTo>
                    <a:pt x="19" y="17"/>
                    <a:pt x="19" y="17"/>
                    <a:pt x="19" y="17"/>
                  </a:cubicBezTo>
                  <a:cubicBezTo>
                    <a:pt x="20" y="17"/>
                    <a:pt x="20" y="17"/>
                    <a:pt x="20" y="17"/>
                  </a:cubicBezTo>
                  <a:cubicBezTo>
                    <a:pt x="23" y="14"/>
                    <a:pt x="23" y="14"/>
                    <a:pt x="23" y="14"/>
                  </a:cubicBezTo>
                  <a:cubicBezTo>
                    <a:pt x="24" y="13"/>
                    <a:pt x="27" y="11"/>
                    <a:pt x="29" y="9"/>
                  </a:cubicBezTo>
                  <a:cubicBezTo>
                    <a:pt x="38" y="3"/>
                    <a:pt x="49" y="0"/>
                    <a:pt x="61" y="0"/>
                  </a:cubicBezTo>
                  <a:cubicBezTo>
                    <a:pt x="72" y="0"/>
                    <a:pt x="83" y="3"/>
                    <a:pt x="92" y="9"/>
                  </a:cubicBezTo>
                  <a:cubicBezTo>
                    <a:pt x="101" y="15"/>
                    <a:pt x="108" y="23"/>
                    <a:pt x="113" y="32"/>
                  </a:cubicBezTo>
                  <a:cubicBezTo>
                    <a:pt x="122" y="51"/>
                    <a:pt x="118" y="72"/>
                    <a:pt x="110" y="85"/>
                  </a:cubicBezTo>
                  <a:cubicBezTo>
                    <a:pt x="102" y="98"/>
                    <a:pt x="90" y="104"/>
                    <a:pt x="82" y="107"/>
                  </a:cubicBezTo>
                  <a:cubicBezTo>
                    <a:pt x="74" y="109"/>
                    <a:pt x="69" y="109"/>
                    <a:pt x="69" y="109"/>
                  </a:cubicBezTo>
                  <a:cubicBezTo>
                    <a:pt x="69" y="109"/>
                    <a:pt x="73" y="108"/>
                    <a:pt x="80" y="104"/>
                  </a:cubicBezTo>
                  <a:cubicBezTo>
                    <a:pt x="87" y="100"/>
                    <a:pt x="96" y="92"/>
                    <a:pt x="101" y="80"/>
                  </a:cubicBezTo>
                  <a:cubicBezTo>
                    <a:pt x="105" y="68"/>
                    <a:pt x="106" y="53"/>
                    <a:pt x="98" y="40"/>
                  </a:cubicBezTo>
                  <a:cubicBezTo>
                    <a:pt x="95" y="34"/>
                    <a:pt x="89" y="28"/>
                    <a:pt x="82" y="24"/>
                  </a:cubicBezTo>
                  <a:cubicBezTo>
                    <a:pt x="76" y="20"/>
                    <a:pt x="68" y="18"/>
                    <a:pt x="61" y="18"/>
                  </a:cubicBezTo>
                  <a:cubicBezTo>
                    <a:pt x="53" y="18"/>
                    <a:pt x="45" y="20"/>
                    <a:pt x="39" y="24"/>
                  </a:cubicBezTo>
                  <a:cubicBezTo>
                    <a:pt x="37" y="25"/>
                    <a:pt x="36" y="26"/>
                    <a:pt x="34" y="27"/>
                  </a:cubicBezTo>
                  <a:cubicBezTo>
                    <a:pt x="32" y="30"/>
                    <a:pt x="32" y="30"/>
                    <a:pt x="32" y="30"/>
                  </a:cubicBezTo>
                  <a:cubicBezTo>
                    <a:pt x="31" y="30"/>
                    <a:pt x="31" y="30"/>
                    <a:pt x="31" y="30"/>
                  </a:cubicBezTo>
                  <a:cubicBezTo>
                    <a:pt x="31" y="30"/>
                    <a:pt x="31" y="30"/>
                    <a:pt x="31" y="30"/>
                  </a:cubicBezTo>
                  <a:cubicBezTo>
                    <a:pt x="31" y="30"/>
                    <a:pt x="31" y="31"/>
                    <a:pt x="31" y="30"/>
                  </a:cubicBezTo>
                  <a:cubicBezTo>
                    <a:pt x="31" y="30"/>
                    <a:pt x="31" y="30"/>
                    <a:pt x="31" y="30"/>
                  </a:cubicBezTo>
                  <a:cubicBezTo>
                    <a:pt x="31" y="30"/>
                    <a:pt x="31" y="30"/>
                    <a:pt x="31" y="30"/>
                  </a:cubicBezTo>
                  <a:cubicBezTo>
                    <a:pt x="30" y="31"/>
                    <a:pt x="30" y="31"/>
                    <a:pt x="30" y="31"/>
                  </a:cubicBezTo>
                  <a:cubicBezTo>
                    <a:pt x="27" y="34"/>
                    <a:pt x="25" y="37"/>
                    <a:pt x="23" y="40"/>
                  </a:cubicBezTo>
                  <a:cubicBezTo>
                    <a:pt x="16" y="53"/>
                    <a:pt x="16" y="69"/>
                    <a:pt x="21" y="80"/>
                  </a:cubicBezTo>
                  <a:cubicBezTo>
                    <a:pt x="22" y="83"/>
                    <a:pt x="24" y="86"/>
                    <a:pt x="25" y="88"/>
                  </a:cubicBezTo>
                  <a:cubicBezTo>
                    <a:pt x="27" y="91"/>
                    <a:pt x="29" y="93"/>
                    <a:pt x="30" y="95"/>
                  </a:cubicBezTo>
                  <a:cubicBezTo>
                    <a:pt x="34" y="99"/>
                    <a:pt x="38" y="102"/>
                    <a:pt x="41" y="104"/>
                  </a:cubicBezTo>
                  <a:cubicBezTo>
                    <a:pt x="48" y="108"/>
                    <a:pt x="53" y="109"/>
                    <a:pt x="53" y="10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90" name="Freeform 446"/>
            <p:cNvSpPr>
              <a:spLocks/>
            </p:cNvSpPr>
            <p:nvPr/>
          </p:nvSpPr>
          <p:spPr bwMode="auto">
            <a:xfrm>
              <a:off x="-1174" y="1412"/>
              <a:ext cx="101" cy="8"/>
            </a:xfrm>
            <a:custGeom>
              <a:avLst/>
              <a:gdLst>
                <a:gd name="T0" fmla="*/ 0 w 257"/>
                <a:gd name="T1" fmla="*/ 9 h 19"/>
                <a:gd name="T2" fmla="*/ 40 w 257"/>
                <a:gd name="T3" fmla="*/ 4 h 19"/>
                <a:gd name="T4" fmla="*/ 129 w 257"/>
                <a:gd name="T5" fmla="*/ 0 h 19"/>
                <a:gd name="T6" fmla="*/ 217 w 257"/>
                <a:gd name="T7" fmla="*/ 4 h 19"/>
                <a:gd name="T8" fmla="*/ 257 w 257"/>
                <a:gd name="T9" fmla="*/ 9 h 19"/>
                <a:gd name="T10" fmla="*/ 217 w 257"/>
                <a:gd name="T11" fmla="*/ 15 h 19"/>
                <a:gd name="T12" fmla="*/ 129 w 257"/>
                <a:gd name="T13" fmla="*/ 19 h 19"/>
                <a:gd name="T14" fmla="*/ 40 w 257"/>
                <a:gd name="T15" fmla="*/ 15 h 19"/>
                <a:gd name="T16" fmla="*/ 0 w 257"/>
                <a:gd name="T17"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7" h="19">
                  <a:moveTo>
                    <a:pt x="0" y="9"/>
                  </a:moveTo>
                  <a:cubicBezTo>
                    <a:pt x="0" y="9"/>
                    <a:pt x="16" y="6"/>
                    <a:pt x="40" y="4"/>
                  </a:cubicBezTo>
                  <a:cubicBezTo>
                    <a:pt x="64" y="2"/>
                    <a:pt x="97" y="0"/>
                    <a:pt x="129" y="0"/>
                  </a:cubicBezTo>
                  <a:cubicBezTo>
                    <a:pt x="161" y="0"/>
                    <a:pt x="193" y="2"/>
                    <a:pt x="217" y="4"/>
                  </a:cubicBezTo>
                  <a:cubicBezTo>
                    <a:pt x="241" y="6"/>
                    <a:pt x="257" y="9"/>
                    <a:pt x="257" y="9"/>
                  </a:cubicBezTo>
                  <a:cubicBezTo>
                    <a:pt x="257" y="9"/>
                    <a:pt x="241" y="12"/>
                    <a:pt x="217" y="15"/>
                  </a:cubicBezTo>
                  <a:cubicBezTo>
                    <a:pt x="193" y="17"/>
                    <a:pt x="161" y="18"/>
                    <a:pt x="129" y="19"/>
                  </a:cubicBezTo>
                  <a:cubicBezTo>
                    <a:pt x="97" y="18"/>
                    <a:pt x="64" y="17"/>
                    <a:pt x="40" y="15"/>
                  </a:cubicBezTo>
                  <a:cubicBezTo>
                    <a:pt x="16" y="12"/>
                    <a:pt x="0" y="9"/>
                    <a:pt x="0" y="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91" name="Freeform 447"/>
            <p:cNvSpPr>
              <a:spLocks/>
            </p:cNvSpPr>
            <p:nvPr/>
          </p:nvSpPr>
          <p:spPr bwMode="auto">
            <a:xfrm>
              <a:off x="-1202" y="1346"/>
              <a:ext cx="116" cy="33"/>
            </a:xfrm>
            <a:custGeom>
              <a:avLst/>
              <a:gdLst>
                <a:gd name="T0" fmla="*/ 28 w 298"/>
                <a:gd name="T1" fmla="*/ 74 h 84"/>
                <a:gd name="T2" fmla="*/ 54 w 298"/>
                <a:gd name="T3" fmla="*/ 73 h 84"/>
                <a:gd name="T4" fmla="*/ 122 w 298"/>
                <a:gd name="T5" fmla="*/ 69 h 84"/>
                <a:gd name="T6" fmla="*/ 219 w 298"/>
                <a:gd name="T7" fmla="*/ 66 h 84"/>
                <a:gd name="T8" fmla="*/ 274 w 298"/>
                <a:gd name="T9" fmla="*/ 66 h 84"/>
                <a:gd name="T10" fmla="*/ 274 w 298"/>
                <a:gd name="T11" fmla="*/ 66 h 84"/>
                <a:gd name="T12" fmla="*/ 276 w 298"/>
                <a:gd name="T13" fmla="*/ 65 h 84"/>
                <a:gd name="T14" fmla="*/ 276 w 298"/>
                <a:gd name="T15" fmla="*/ 65 h 84"/>
                <a:gd name="T16" fmla="*/ 278 w 298"/>
                <a:gd name="T17" fmla="*/ 63 h 84"/>
                <a:gd name="T18" fmla="*/ 280 w 298"/>
                <a:gd name="T19" fmla="*/ 54 h 84"/>
                <a:gd name="T20" fmla="*/ 278 w 298"/>
                <a:gd name="T21" fmla="*/ 45 h 84"/>
                <a:gd name="T22" fmla="*/ 277 w 298"/>
                <a:gd name="T23" fmla="*/ 44 h 84"/>
                <a:gd name="T24" fmla="*/ 278 w 298"/>
                <a:gd name="T25" fmla="*/ 44 h 84"/>
                <a:gd name="T26" fmla="*/ 276 w 298"/>
                <a:gd name="T27" fmla="*/ 43 h 84"/>
                <a:gd name="T28" fmla="*/ 271 w 298"/>
                <a:gd name="T29" fmla="*/ 40 h 84"/>
                <a:gd name="T30" fmla="*/ 221 w 298"/>
                <a:gd name="T31" fmla="*/ 25 h 84"/>
                <a:gd name="T32" fmla="*/ 168 w 298"/>
                <a:gd name="T33" fmla="*/ 18 h 84"/>
                <a:gd name="T34" fmla="*/ 118 w 298"/>
                <a:gd name="T35" fmla="*/ 18 h 84"/>
                <a:gd name="T36" fmla="*/ 74 w 298"/>
                <a:gd name="T37" fmla="*/ 27 h 84"/>
                <a:gd name="T38" fmla="*/ 38 w 298"/>
                <a:gd name="T39" fmla="*/ 39 h 84"/>
                <a:gd name="T40" fmla="*/ 13 w 298"/>
                <a:gd name="T41" fmla="*/ 53 h 84"/>
                <a:gd name="T42" fmla="*/ 2 w 298"/>
                <a:gd name="T43" fmla="*/ 68 h 84"/>
                <a:gd name="T44" fmla="*/ 0 w 298"/>
                <a:gd name="T45" fmla="*/ 74 h 84"/>
                <a:gd name="T46" fmla="*/ 1 w 298"/>
                <a:gd name="T47" fmla="*/ 68 h 84"/>
                <a:gd name="T48" fmla="*/ 11 w 298"/>
                <a:gd name="T49" fmla="*/ 51 h 84"/>
                <a:gd name="T50" fmla="*/ 35 w 298"/>
                <a:gd name="T51" fmla="*/ 32 h 84"/>
                <a:gd name="T52" fmla="*/ 71 w 298"/>
                <a:gd name="T53" fmla="*/ 17 h 84"/>
                <a:gd name="T54" fmla="*/ 116 w 298"/>
                <a:gd name="T55" fmla="*/ 5 h 84"/>
                <a:gd name="T56" fmla="*/ 169 w 298"/>
                <a:gd name="T57" fmla="*/ 1 h 84"/>
                <a:gd name="T58" fmla="*/ 224 w 298"/>
                <a:gd name="T59" fmla="*/ 7 h 84"/>
                <a:gd name="T60" fmla="*/ 281 w 298"/>
                <a:gd name="T61" fmla="*/ 24 h 84"/>
                <a:gd name="T62" fmla="*/ 288 w 298"/>
                <a:gd name="T63" fmla="*/ 29 h 84"/>
                <a:gd name="T64" fmla="*/ 289 w 298"/>
                <a:gd name="T65" fmla="*/ 30 h 84"/>
                <a:gd name="T66" fmla="*/ 292 w 298"/>
                <a:gd name="T67" fmla="*/ 32 h 84"/>
                <a:gd name="T68" fmla="*/ 295 w 298"/>
                <a:gd name="T69" fmla="*/ 37 h 84"/>
                <a:gd name="T70" fmla="*/ 298 w 298"/>
                <a:gd name="T71" fmla="*/ 55 h 84"/>
                <a:gd name="T72" fmla="*/ 293 w 298"/>
                <a:gd name="T73" fmla="*/ 73 h 84"/>
                <a:gd name="T74" fmla="*/ 285 w 298"/>
                <a:gd name="T75" fmla="*/ 81 h 84"/>
                <a:gd name="T76" fmla="*/ 278 w 298"/>
                <a:gd name="T77" fmla="*/ 83 h 84"/>
                <a:gd name="T78" fmla="*/ 277 w 298"/>
                <a:gd name="T79" fmla="*/ 83 h 84"/>
                <a:gd name="T80" fmla="*/ 274 w 298"/>
                <a:gd name="T81" fmla="*/ 83 h 84"/>
                <a:gd name="T82" fmla="*/ 219 w 298"/>
                <a:gd name="T83" fmla="*/ 83 h 84"/>
                <a:gd name="T84" fmla="*/ 122 w 298"/>
                <a:gd name="T85" fmla="*/ 80 h 84"/>
                <a:gd name="T86" fmla="*/ 54 w 298"/>
                <a:gd name="T87" fmla="*/ 76 h 84"/>
                <a:gd name="T88" fmla="*/ 28 w 298"/>
                <a:gd name="T89" fmla="*/ 7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8" h="84">
                  <a:moveTo>
                    <a:pt x="28" y="74"/>
                  </a:moveTo>
                  <a:cubicBezTo>
                    <a:pt x="28" y="74"/>
                    <a:pt x="37" y="74"/>
                    <a:pt x="54" y="73"/>
                  </a:cubicBezTo>
                  <a:cubicBezTo>
                    <a:pt x="71" y="72"/>
                    <a:pt x="94" y="70"/>
                    <a:pt x="122" y="69"/>
                  </a:cubicBezTo>
                  <a:cubicBezTo>
                    <a:pt x="151" y="68"/>
                    <a:pt x="184" y="67"/>
                    <a:pt x="219" y="66"/>
                  </a:cubicBezTo>
                  <a:cubicBezTo>
                    <a:pt x="237" y="66"/>
                    <a:pt x="255" y="66"/>
                    <a:pt x="274" y="66"/>
                  </a:cubicBezTo>
                  <a:cubicBezTo>
                    <a:pt x="274" y="66"/>
                    <a:pt x="276" y="65"/>
                    <a:pt x="274" y="66"/>
                  </a:cubicBezTo>
                  <a:cubicBezTo>
                    <a:pt x="276" y="65"/>
                    <a:pt x="276" y="65"/>
                    <a:pt x="276" y="65"/>
                  </a:cubicBezTo>
                  <a:cubicBezTo>
                    <a:pt x="277" y="65"/>
                    <a:pt x="276" y="65"/>
                    <a:pt x="276" y="65"/>
                  </a:cubicBezTo>
                  <a:cubicBezTo>
                    <a:pt x="276" y="65"/>
                    <a:pt x="277" y="64"/>
                    <a:pt x="278" y="63"/>
                  </a:cubicBezTo>
                  <a:cubicBezTo>
                    <a:pt x="279" y="61"/>
                    <a:pt x="280" y="58"/>
                    <a:pt x="280" y="54"/>
                  </a:cubicBezTo>
                  <a:cubicBezTo>
                    <a:pt x="280" y="51"/>
                    <a:pt x="280" y="47"/>
                    <a:pt x="278" y="45"/>
                  </a:cubicBezTo>
                  <a:cubicBezTo>
                    <a:pt x="278" y="45"/>
                    <a:pt x="278" y="44"/>
                    <a:pt x="277" y="44"/>
                  </a:cubicBezTo>
                  <a:cubicBezTo>
                    <a:pt x="278" y="44"/>
                    <a:pt x="277" y="43"/>
                    <a:pt x="278" y="44"/>
                  </a:cubicBezTo>
                  <a:cubicBezTo>
                    <a:pt x="276" y="43"/>
                    <a:pt x="276" y="43"/>
                    <a:pt x="276" y="43"/>
                  </a:cubicBezTo>
                  <a:cubicBezTo>
                    <a:pt x="274" y="41"/>
                    <a:pt x="273" y="40"/>
                    <a:pt x="271" y="40"/>
                  </a:cubicBezTo>
                  <a:cubicBezTo>
                    <a:pt x="258" y="32"/>
                    <a:pt x="238" y="28"/>
                    <a:pt x="221" y="25"/>
                  </a:cubicBezTo>
                  <a:cubicBezTo>
                    <a:pt x="203" y="22"/>
                    <a:pt x="185" y="19"/>
                    <a:pt x="168" y="18"/>
                  </a:cubicBezTo>
                  <a:cubicBezTo>
                    <a:pt x="150" y="16"/>
                    <a:pt x="134" y="16"/>
                    <a:pt x="118" y="18"/>
                  </a:cubicBezTo>
                  <a:cubicBezTo>
                    <a:pt x="103" y="20"/>
                    <a:pt x="88" y="23"/>
                    <a:pt x="74" y="27"/>
                  </a:cubicBezTo>
                  <a:cubicBezTo>
                    <a:pt x="61" y="31"/>
                    <a:pt x="49" y="35"/>
                    <a:pt x="38" y="39"/>
                  </a:cubicBezTo>
                  <a:cubicBezTo>
                    <a:pt x="28" y="43"/>
                    <a:pt x="19" y="48"/>
                    <a:pt x="13" y="53"/>
                  </a:cubicBezTo>
                  <a:cubicBezTo>
                    <a:pt x="7" y="59"/>
                    <a:pt x="4" y="64"/>
                    <a:pt x="2" y="68"/>
                  </a:cubicBezTo>
                  <a:cubicBezTo>
                    <a:pt x="0" y="72"/>
                    <a:pt x="0" y="75"/>
                    <a:pt x="0" y="74"/>
                  </a:cubicBezTo>
                  <a:cubicBezTo>
                    <a:pt x="0" y="74"/>
                    <a:pt x="0" y="72"/>
                    <a:pt x="1" y="68"/>
                  </a:cubicBezTo>
                  <a:cubicBezTo>
                    <a:pt x="2" y="63"/>
                    <a:pt x="5" y="57"/>
                    <a:pt x="11" y="51"/>
                  </a:cubicBezTo>
                  <a:cubicBezTo>
                    <a:pt x="17" y="45"/>
                    <a:pt x="25" y="38"/>
                    <a:pt x="35" y="32"/>
                  </a:cubicBezTo>
                  <a:cubicBezTo>
                    <a:pt x="46" y="27"/>
                    <a:pt x="58" y="22"/>
                    <a:pt x="71" y="17"/>
                  </a:cubicBezTo>
                  <a:cubicBezTo>
                    <a:pt x="85" y="13"/>
                    <a:pt x="100" y="8"/>
                    <a:pt x="116" y="5"/>
                  </a:cubicBezTo>
                  <a:cubicBezTo>
                    <a:pt x="133" y="2"/>
                    <a:pt x="151" y="0"/>
                    <a:pt x="169" y="1"/>
                  </a:cubicBezTo>
                  <a:cubicBezTo>
                    <a:pt x="187" y="2"/>
                    <a:pt x="205" y="4"/>
                    <a:pt x="224" y="7"/>
                  </a:cubicBezTo>
                  <a:cubicBezTo>
                    <a:pt x="243" y="11"/>
                    <a:pt x="261" y="14"/>
                    <a:pt x="281" y="24"/>
                  </a:cubicBezTo>
                  <a:cubicBezTo>
                    <a:pt x="284" y="25"/>
                    <a:pt x="286" y="27"/>
                    <a:pt x="288" y="29"/>
                  </a:cubicBezTo>
                  <a:cubicBezTo>
                    <a:pt x="289" y="30"/>
                    <a:pt x="289" y="30"/>
                    <a:pt x="289" y="30"/>
                  </a:cubicBezTo>
                  <a:cubicBezTo>
                    <a:pt x="291" y="31"/>
                    <a:pt x="291" y="31"/>
                    <a:pt x="292" y="32"/>
                  </a:cubicBezTo>
                  <a:cubicBezTo>
                    <a:pt x="293" y="34"/>
                    <a:pt x="294" y="35"/>
                    <a:pt x="295" y="37"/>
                  </a:cubicBezTo>
                  <a:cubicBezTo>
                    <a:pt x="298" y="43"/>
                    <a:pt x="298" y="49"/>
                    <a:pt x="298" y="55"/>
                  </a:cubicBezTo>
                  <a:cubicBezTo>
                    <a:pt x="298" y="61"/>
                    <a:pt x="297" y="67"/>
                    <a:pt x="293" y="73"/>
                  </a:cubicBezTo>
                  <a:cubicBezTo>
                    <a:pt x="291" y="76"/>
                    <a:pt x="289" y="79"/>
                    <a:pt x="285" y="81"/>
                  </a:cubicBezTo>
                  <a:cubicBezTo>
                    <a:pt x="283" y="82"/>
                    <a:pt x="279" y="83"/>
                    <a:pt x="278" y="83"/>
                  </a:cubicBezTo>
                  <a:cubicBezTo>
                    <a:pt x="277" y="83"/>
                    <a:pt x="277" y="83"/>
                    <a:pt x="277" y="83"/>
                  </a:cubicBezTo>
                  <a:cubicBezTo>
                    <a:pt x="274" y="84"/>
                    <a:pt x="275" y="83"/>
                    <a:pt x="274" y="83"/>
                  </a:cubicBezTo>
                  <a:cubicBezTo>
                    <a:pt x="255" y="83"/>
                    <a:pt x="237" y="83"/>
                    <a:pt x="219" y="83"/>
                  </a:cubicBezTo>
                  <a:cubicBezTo>
                    <a:pt x="184" y="82"/>
                    <a:pt x="151" y="80"/>
                    <a:pt x="122" y="80"/>
                  </a:cubicBezTo>
                  <a:cubicBezTo>
                    <a:pt x="94" y="79"/>
                    <a:pt x="71" y="77"/>
                    <a:pt x="54" y="76"/>
                  </a:cubicBezTo>
                  <a:cubicBezTo>
                    <a:pt x="37" y="75"/>
                    <a:pt x="28" y="74"/>
                    <a:pt x="28" y="7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93" name="Freeform 448"/>
            <p:cNvSpPr>
              <a:spLocks/>
            </p:cNvSpPr>
            <p:nvPr/>
          </p:nvSpPr>
          <p:spPr bwMode="auto">
            <a:xfrm>
              <a:off x="-1243" y="1353"/>
              <a:ext cx="162" cy="59"/>
            </a:xfrm>
            <a:custGeom>
              <a:avLst/>
              <a:gdLst>
                <a:gd name="T0" fmla="*/ 0 w 416"/>
                <a:gd name="T1" fmla="*/ 152 h 152"/>
                <a:gd name="T2" fmla="*/ 51 w 416"/>
                <a:gd name="T3" fmla="*/ 103 h 152"/>
                <a:gd name="T4" fmla="*/ 79 w 416"/>
                <a:gd name="T5" fmla="*/ 82 h 152"/>
                <a:gd name="T6" fmla="*/ 113 w 416"/>
                <a:gd name="T7" fmla="*/ 62 h 152"/>
                <a:gd name="T8" fmla="*/ 150 w 416"/>
                <a:gd name="T9" fmla="*/ 43 h 152"/>
                <a:gd name="T10" fmla="*/ 190 w 416"/>
                <a:gd name="T11" fmla="*/ 27 h 152"/>
                <a:gd name="T12" fmla="*/ 231 w 416"/>
                <a:gd name="T13" fmla="*/ 15 h 152"/>
                <a:gd name="T14" fmla="*/ 272 w 416"/>
                <a:gd name="T15" fmla="*/ 7 h 152"/>
                <a:gd name="T16" fmla="*/ 310 w 416"/>
                <a:gd name="T17" fmla="*/ 2 h 152"/>
                <a:gd name="T18" fmla="*/ 345 w 416"/>
                <a:gd name="T19" fmla="*/ 1 h 152"/>
                <a:gd name="T20" fmla="*/ 374 w 416"/>
                <a:gd name="T21" fmla="*/ 1 h 152"/>
                <a:gd name="T22" fmla="*/ 397 w 416"/>
                <a:gd name="T23" fmla="*/ 3 h 152"/>
                <a:gd name="T24" fmla="*/ 416 w 416"/>
                <a:gd name="T25" fmla="*/ 4 h 152"/>
                <a:gd name="T26" fmla="*/ 397 w 416"/>
                <a:gd name="T27" fmla="*/ 5 h 152"/>
                <a:gd name="T28" fmla="*/ 374 w 416"/>
                <a:gd name="T29" fmla="*/ 4 h 152"/>
                <a:gd name="T30" fmla="*/ 345 w 416"/>
                <a:gd name="T31" fmla="*/ 6 h 152"/>
                <a:gd name="T32" fmla="*/ 311 w 416"/>
                <a:gd name="T33" fmla="*/ 9 h 152"/>
                <a:gd name="T34" fmla="*/ 273 w 416"/>
                <a:gd name="T35" fmla="*/ 14 h 152"/>
                <a:gd name="T36" fmla="*/ 233 w 416"/>
                <a:gd name="T37" fmla="*/ 23 h 152"/>
                <a:gd name="T38" fmla="*/ 193 w 416"/>
                <a:gd name="T39" fmla="*/ 36 h 152"/>
                <a:gd name="T40" fmla="*/ 153 w 416"/>
                <a:gd name="T41" fmla="*/ 51 h 152"/>
                <a:gd name="T42" fmla="*/ 116 w 416"/>
                <a:gd name="T43" fmla="*/ 69 h 152"/>
                <a:gd name="T44" fmla="*/ 83 w 416"/>
                <a:gd name="T45" fmla="*/ 88 h 152"/>
                <a:gd name="T46" fmla="*/ 55 w 416"/>
                <a:gd name="T47" fmla="*/ 107 h 152"/>
                <a:gd name="T48" fmla="*/ 0 w 416"/>
                <a:gd name="T49" fmla="*/ 15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6" h="152">
                  <a:moveTo>
                    <a:pt x="0" y="152"/>
                  </a:moveTo>
                  <a:cubicBezTo>
                    <a:pt x="0" y="152"/>
                    <a:pt x="18" y="129"/>
                    <a:pt x="51" y="103"/>
                  </a:cubicBezTo>
                  <a:cubicBezTo>
                    <a:pt x="60" y="96"/>
                    <a:pt x="70" y="89"/>
                    <a:pt x="79" y="82"/>
                  </a:cubicBezTo>
                  <a:cubicBezTo>
                    <a:pt x="90" y="75"/>
                    <a:pt x="101" y="68"/>
                    <a:pt x="113" y="62"/>
                  </a:cubicBezTo>
                  <a:cubicBezTo>
                    <a:pt x="124" y="55"/>
                    <a:pt x="137" y="49"/>
                    <a:pt x="150" y="43"/>
                  </a:cubicBezTo>
                  <a:cubicBezTo>
                    <a:pt x="163" y="37"/>
                    <a:pt x="176" y="32"/>
                    <a:pt x="190" y="27"/>
                  </a:cubicBezTo>
                  <a:cubicBezTo>
                    <a:pt x="203" y="22"/>
                    <a:pt x="217" y="19"/>
                    <a:pt x="231" y="15"/>
                  </a:cubicBezTo>
                  <a:cubicBezTo>
                    <a:pt x="245" y="12"/>
                    <a:pt x="258" y="9"/>
                    <a:pt x="272" y="7"/>
                  </a:cubicBezTo>
                  <a:cubicBezTo>
                    <a:pt x="285" y="4"/>
                    <a:pt x="298" y="3"/>
                    <a:pt x="310" y="2"/>
                  </a:cubicBezTo>
                  <a:cubicBezTo>
                    <a:pt x="322" y="0"/>
                    <a:pt x="334" y="1"/>
                    <a:pt x="345" y="1"/>
                  </a:cubicBezTo>
                  <a:cubicBezTo>
                    <a:pt x="356" y="1"/>
                    <a:pt x="366" y="0"/>
                    <a:pt x="374" y="1"/>
                  </a:cubicBezTo>
                  <a:cubicBezTo>
                    <a:pt x="383" y="2"/>
                    <a:pt x="391" y="2"/>
                    <a:pt x="397" y="3"/>
                  </a:cubicBezTo>
                  <a:cubicBezTo>
                    <a:pt x="409" y="4"/>
                    <a:pt x="416" y="4"/>
                    <a:pt x="416" y="4"/>
                  </a:cubicBezTo>
                  <a:cubicBezTo>
                    <a:pt x="416" y="4"/>
                    <a:pt x="409" y="5"/>
                    <a:pt x="397" y="5"/>
                  </a:cubicBezTo>
                  <a:cubicBezTo>
                    <a:pt x="390" y="5"/>
                    <a:pt x="383" y="4"/>
                    <a:pt x="374" y="4"/>
                  </a:cubicBezTo>
                  <a:cubicBezTo>
                    <a:pt x="366" y="4"/>
                    <a:pt x="356" y="5"/>
                    <a:pt x="345" y="6"/>
                  </a:cubicBezTo>
                  <a:cubicBezTo>
                    <a:pt x="335" y="7"/>
                    <a:pt x="323" y="7"/>
                    <a:pt x="311" y="9"/>
                  </a:cubicBezTo>
                  <a:cubicBezTo>
                    <a:pt x="299" y="11"/>
                    <a:pt x="286" y="12"/>
                    <a:pt x="273" y="14"/>
                  </a:cubicBezTo>
                  <a:cubicBezTo>
                    <a:pt x="260" y="17"/>
                    <a:pt x="247" y="20"/>
                    <a:pt x="233" y="23"/>
                  </a:cubicBezTo>
                  <a:cubicBezTo>
                    <a:pt x="220" y="28"/>
                    <a:pt x="206" y="31"/>
                    <a:pt x="193" y="36"/>
                  </a:cubicBezTo>
                  <a:cubicBezTo>
                    <a:pt x="179" y="41"/>
                    <a:pt x="166" y="45"/>
                    <a:pt x="153" y="51"/>
                  </a:cubicBezTo>
                  <a:cubicBezTo>
                    <a:pt x="140" y="56"/>
                    <a:pt x="128" y="62"/>
                    <a:pt x="116" y="69"/>
                  </a:cubicBezTo>
                  <a:cubicBezTo>
                    <a:pt x="105" y="75"/>
                    <a:pt x="94" y="82"/>
                    <a:pt x="83" y="88"/>
                  </a:cubicBezTo>
                  <a:cubicBezTo>
                    <a:pt x="73" y="94"/>
                    <a:pt x="63" y="100"/>
                    <a:pt x="55" y="107"/>
                  </a:cubicBezTo>
                  <a:cubicBezTo>
                    <a:pt x="20" y="131"/>
                    <a:pt x="0" y="152"/>
                    <a:pt x="0" y="15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94" name="Freeform 449"/>
            <p:cNvSpPr>
              <a:spLocks/>
            </p:cNvSpPr>
            <p:nvPr/>
          </p:nvSpPr>
          <p:spPr bwMode="auto">
            <a:xfrm>
              <a:off x="-1227" y="1370"/>
              <a:ext cx="221" cy="28"/>
            </a:xfrm>
            <a:custGeom>
              <a:avLst/>
              <a:gdLst>
                <a:gd name="T0" fmla="*/ 0 w 569"/>
                <a:gd name="T1" fmla="*/ 0 h 71"/>
                <a:gd name="T2" fmla="*/ 20 w 569"/>
                <a:gd name="T3" fmla="*/ 15 h 71"/>
                <a:gd name="T4" fmla="*/ 46 w 569"/>
                <a:gd name="T5" fmla="*/ 27 h 71"/>
                <a:gd name="T6" fmla="*/ 81 w 569"/>
                <a:gd name="T7" fmla="*/ 39 h 71"/>
                <a:gd name="T8" fmla="*/ 124 w 569"/>
                <a:gd name="T9" fmla="*/ 49 h 71"/>
                <a:gd name="T10" fmla="*/ 147 w 569"/>
                <a:gd name="T11" fmla="*/ 53 h 71"/>
                <a:gd name="T12" fmla="*/ 172 w 569"/>
                <a:gd name="T13" fmla="*/ 56 h 71"/>
                <a:gd name="T14" fmla="*/ 224 w 569"/>
                <a:gd name="T15" fmla="*/ 61 h 71"/>
                <a:gd name="T16" fmla="*/ 279 w 569"/>
                <a:gd name="T17" fmla="*/ 62 h 71"/>
                <a:gd name="T18" fmla="*/ 333 w 569"/>
                <a:gd name="T19" fmla="*/ 61 h 71"/>
                <a:gd name="T20" fmla="*/ 385 w 569"/>
                <a:gd name="T21" fmla="*/ 58 h 71"/>
                <a:gd name="T22" fmla="*/ 434 w 569"/>
                <a:gd name="T23" fmla="*/ 54 h 71"/>
                <a:gd name="T24" fmla="*/ 478 w 569"/>
                <a:gd name="T25" fmla="*/ 50 h 71"/>
                <a:gd name="T26" fmla="*/ 569 w 569"/>
                <a:gd name="T27" fmla="*/ 38 h 71"/>
                <a:gd name="T28" fmla="*/ 544 w 569"/>
                <a:gd name="T29" fmla="*/ 43 h 71"/>
                <a:gd name="T30" fmla="*/ 516 w 569"/>
                <a:gd name="T31" fmla="*/ 48 h 71"/>
                <a:gd name="T32" fmla="*/ 479 w 569"/>
                <a:gd name="T33" fmla="*/ 55 h 71"/>
                <a:gd name="T34" fmla="*/ 435 w 569"/>
                <a:gd name="T35" fmla="*/ 61 h 71"/>
                <a:gd name="T36" fmla="*/ 386 w 569"/>
                <a:gd name="T37" fmla="*/ 66 h 71"/>
                <a:gd name="T38" fmla="*/ 333 w 569"/>
                <a:gd name="T39" fmla="*/ 70 h 71"/>
                <a:gd name="T40" fmla="*/ 279 w 569"/>
                <a:gd name="T41" fmla="*/ 71 h 71"/>
                <a:gd name="T42" fmla="*/ 224 w 569"/>
                <a:gd name="T43" fmla="*/ 70 h 71"/>
                <a:gd name="T44" fmla="*/ 171 w 569"/>
                <a:gd name="T45" fmla="*/ 64 h 71"/>
                <a:gd name="T46" fmla="*/ 146 w 569"/>
                <a:gd name="T47" fmla="*/ 61 h 71"/>
                <a:gd name="T48" fmla="*/ 122 w 569"/>
                <a:gd name="T49" fmla="*/ 56 h 71"/>
                <a:gd name="T50" fmla="*/ 79 w 569"/>
                <a:gd name="T51" fmla="*/ 44 h 71"/>
                <a:gd name="T52" fmla="*/ 45 w 569"/>
                <a:gd name="T53" fmla="*/ 30 h 71"/>
                <a:gd name="T54" fmla="*/ 19 w 569"/>
                <a:gd name="T55" fmla="*/ 16 h 71"/>
                <a:gd name="T56" fmla="*/ 0 w 569"/>
                <a:gd name="T5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9" h="71">
                  <a:moveTo>
                    <a:pt x="0" y="0"/>
                  </a:moveTo>
                  <a:cubicBezTo>
                    <a:pt x="0" y="0"/>
                    <a:pt x="6" y="7"/>
                    <a:pt x="20" y="15"/>
                  </a:cubicBezTo>
                  <a:cubicBezTo>
                    <a:pt x="27" y="18"/>
                    <a:pt x="36" y="23"/>
                    <a:pt x="46" y="27"/>
                  </a:cubicBezTo>
                  <a:cubicBezTo>
                    <a:pt x="56" y="31"/>
                    <a:pt x="68" y="35"/>
                    <a:pt x="81" y="39"/>
                  </a:cubicBezTo>
                  <a:cubicBezTo>
                    <a:pt x="94" y="42"/>
                    <a:pt x="108" y="47"/>
                    <a:pt x="124" y="49"/>
                  </a:cubicBezTo>
                  <a:cubicBezTo>
                    <a:pt x="131" y="51"/>
                    <a:pt x="139" y="52"/>
                    <a:pt x="147" y="53"/>
                  </a:cubicBezTo>
                  <a:cubicBezTo>
                    <a:pt x="155" y="54"/>
                    <a:pt x="164" y="55"/>
                    <a:pt x="172" y="56"/>
                  </a:cubicBezTo>
                  <a:cubicBezTo>
                    <a:pt x="189" y="59"/>
                    <a:pt x="207" y="59"/>
                    <a:pt x="224" y="61"/>
                  </a:cubicBezTo>
                  <a:cubicBezTo>
                    <a:pt x="242" y="62"/>
                    <a:pt x="260" y="62"/>
                    <a:pt x="279" y="62"/>
                  </a:cubicBezTo>
                  <a:cubicBezTo>
                    <a:pt x="297" y="62"/>
                    <a:pt x="315" y="62"/>
                    <a:pt x="333" y="61"/>
                  </a:cubicBezTo>
                  <a:cubicBezTo>
                    <a:pt x="351" y="61"/>
                    <a:pt x="368" y="59"/>
                    <a:pt x="385" y="58"/>
                  </a:cubicBezTo>
                  <a:cubicBezTo>
                    <a:pt x="402" y="57"/>
                    <a:pt x="419" y="56"/>
                    <a:pt x="434" y="54"/>
                  </a:cubicBezTo>
                  <a:cubicBezTo>
                    <a:pt x="450" y="52"/>
                    <a:pt x="465" y="51"/>
                    <a:pt x="478" y="50"/>
                  </a:cubicBezTo>
                  <a:cubicBezTo>
                    <a:pt x="533" y="43"/>
                    <a:pt x="569" y="38"/>
                    <a:pt x="569" y="38"/>
                  </a:cubicBezTo>
                  <a:cubicBezTo>
                    <a:pt x="569" y="38"/>
                    <a:pt x="560" y="40"/>
                    <a:pt x="544" y="43"/>
                  </a:cubicBezTo>
                  <a:cubicBezTo>
                    <a:pt x="536" y="44"/>
                    <a:pt x="527" y="46"/>
                    <a:pt x="516" y="48"/>
                  </a:cubicBezTo>
                  <a:cubicBezTo>
                    <a:pt x="505" y="50"/>
                    <a:pt x="493" y="53"/>
                    <a:pt x="479" y="55"/>
                  </a:cubicBezTo>
                  <a:cubicBezTo>
                    <a:pt x="465" y="57"/>
                    <a:pt x="451" y="59"/>
                    <a:pt x="435" y="61"/>
                  </a:cubicBezTo>
                  <a:cubicBezTo>
                    <a:pt x="420" y="63"/>
                    <a:pt x="403" y="65"/>
                    <a:pt x="386" y="66"/>
                  </a:cubicBezTo>
                  <a:cubicBezTo>
                    <a:pt x="369" y="67"/>
                    <a:pt x="351" y="69"/>
                    <a:pt x="333" y="70"/>
                  </a:cubicBezTo>
                  <a:cubicBezTo>
                    <a:pt x="315" y="70"/>
                    <a:pt x="297" y="71"/>
                    <a:pt x="279" y="71"/>
                  </a:cubicBezTo>
                  <a:cubicBezTo>
                    <a:pt x="260" y="71"/>
                    <a:pt x="242" y="71"/>
                    <a:pt x="224" y="70"/>
                  </a:cubicBezTo>
                  <a:cubicBezTo>
                    <a:pt x="206" y="68"/>
                    <a:pt x="188" y="67"/>
                    <a:pt x="171" y="64"/>
                  </a:cubicBezTo>
                  <a:cubicBezTo>
                    <a:pt x="163" y="63"/>
                    <a:pt x="154" y="62"/>
                    <a:pt x="146" y="61"/>
                  </a:cubicBezTo>
                  <a:cubicBezTo>
                    <a:pt x="138" y="59"/>
                    <a:pt x="130" y="57"/>
                    <a:pt x="122" y="56"/>
                  </a:cubicBezTo>
                  <a:cubicBezTo>
                    <a:pt x="107" y="53"/>
                    <a:pt x="93" y="48"/>
                    <a:pt x="79" y="44"/>
                  </a:cubicBezTo>
                  <a:cubicBezTo>
                    <a:pt x="66" y="40"/>
                    <a:pt x="55" y="35"/>
                    <a:pt x="45" y="30"/>
                  </a:cubicBezTo>
                  <a:cubicBezTo>
                    <a:pt x="34" y="25"/>
                    <a:pt x="26" y="20"/>
                    <a:pt x="19" y="16"/>
                  </a:cubicBezTo>
                  <a:cubicBezTo>
                    <a:pt x="6" y="7"/>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95" name="Freeform 450"/>
            <p:cNvSpPr>
              <a:spLocks/>
            </p:cNvSpPr>
            <p:nvPr/>
          </p:nvSpPr>
          <p:spPr bwMode="auto">
            <a:xfrm>
              <a:off x="-1457" y="1312"/>
              <a:ext cx="128" cy="45"/>
            </a:xfrm>
            <a:custGeom>
              <a:avLst/>
              <a:gdLst>
                <a:gd name="T0" fmla="*/ 141 w 331"/>
                <a:gd name="T1" fmla="*/ 116 h 116"/>
                <a:gd name="T2" fmla="*/ 134 w 331"/>
                <a:gd name="T3" fmla="*/ 116 h 116"/>
                <a:gd name="T4" fmla="*/ 113 w 331"/>
                <a:gd name="T5" fmla="*/ 116 h 116"/>
                <a:gd name="T6" fmla="*/ 38 w 331"/>
                <a:gd name="T7" fmla="*/ 101 h 116"/>
                <a:gd name="T8" fmla="*/ 16 w 331"/>
                <a:gd name="T9" fmla="*/ 89 h 116"/>
                <a:gd name="T10" fmla="*/ 0 w 331"/>
                <a:gd name="T11" fmla="*/ 62 h 116"/>
                <a:gd name="T12" fmla="*/ 2 w 331"/>
                <a:gd name="T13" fmla="*/ 54 h 116"/>
                <a:gd name="T14" fmla="*/ 6 w 331"/>
                <a:gd name="T15" fmla="*/ 46 h 116"/>
                <a:gd name="T16" fmla="*/ 17 w 331"/>
                <a:gd name="T17" fmla="*/ 34 h 116"/>
                <a:gd name="T18" fmla="*/ 44 w 331"/>
                <a:gd name="T19" fmla="*/ 20 h 116"/>
                <a:gd name="T20" fmla="*/ 166 w 331"/>
                <a:gd name="T21" fmla="*/ 0 h 116"/>
                <a:gd name="T22" fmla="*/ 228 w 331"/>
                <a:gd name="T23" fmla="*/ 4 h 116"/>
                <a:gd name="T24" fmla="*/ 288 w 331"/>
                <a:gd name="T25" fmla="*/ 20 h 116"/>
                <a:gd name="T26" fmla="*/ 315 w 331"/>
                <a:gd name="T27" fmla="*/ 34 h 116"/>
                <a:gd name="T28" fmla="*/ 331 w 331"/>
                <a:gd name="T29" fmla="*/ 63 h 116"/>
                <a:gd name="T30" fmla="*/ 329 w 331"/>
                <a:gd name="T31" fmla="*/ 71 h 116"/>
                <a:gd name="T32" fmla="*/ 325 w 331"/>
                <a:gd name="T33" fmla="*/ 78 h 116"/>
                <a:gd name="T34" fmla="*/ 315 w 331"/>
                <a:gd name="T35" fmla="*/ 89 h 116"/>
                <a:gd name="T36" fmla="*/ 293 w 331"/>
                <a:gd name="T37" fmla="*/ 101 h 116"/>
                <a:gd name="T38" fmla="*/ 218 w 331"/>
                <a:gd name="T39" fmla="*/ 116 h 116"/>
                <a:gd name="T40" fmla="*/ 197 w 331"/>
                <a:gd name="T41" fmla="*/ 116 h 116"/>
                <a:gd name="T42" fmla="*/ 190 w 331"/>
                <a:gd name="T43" fmla="*/ 116 h 116"/>
                <a:gd name="T44" fmla="*/ 218 w 331"/>
                <a:gd name="T45" fmla="*/ 112 h 116"/>
                <a:gd name="T46" fmla="*/ 288 w 331"/>
                <a:gd name="T47" fmla="*/ 91 h 116"/>
                <a:gd name="T48" fmla="*/ 308 w 331"/>
                <a:gd name="T49" fmla="*/ 79 h 116"/>
                <a:gd name="T50" fmla="*/ 315 w 331"/>
                <a:gd name="T51" fmla="*/ 71 h 116"/>
                <a:gd name="T52" fmla="*/ 317 w 331"/>
                <a:gd name="T53" fmla="*/ 68 h 116"/>
                <a:gd name="T54" fmla="*/ 317 w 331"/>
                <a:gd name="T55" fmla="*/ 63 h 116"/>
                <a:gd name="T56" fmla="*/ 305 w 331"/>
                <a:gd name="T57" fmla="*/ 47 h 116"/>
                <a:gd name="T58" fmla="*/ 282 w 331"/>
                <a:gd name="T59" fmla="*/ 35 h 116"/>
                <a:gd name="T60" fmla="*/ 226 w 331"/>
                <a:gd name="T61" fmla="*/ 22 h 116"/>
                <a:gd name="T62" fmla="*/ 165 w 331"/>
                <a:gd name="T63" fmla="*/ 18 h 116"/>
                <a:gd name="T64" fmla="*/ 49 w 331"/>
                <a:gd name="T65" fmla="*/ 35 h 116"/>
                <a:gd name="T66" fmla="*/ 14 w 331"/>
                <a:gd name="T67" fmla="*/ 63 h 116"/>
                <a:gd name="T68" fmla="*/ 23 w 331"/>
                <a:gd name="T69" fmla="*/ 79 h 116"/>
                <a:gd name="T70" fmla="*/ 43 w 331"/>
                <a:gd name="T71" fmla="*/ 91 h 116"/>
                <a:gd name="T72" fmla="*/ 113 w 331"/>
                <a:gd name="T73" fmla="*/ 112 h 116"/>
                <a:gd name="T74" fmla="*/ 141 w 331"/>
                <a:gd name="T75"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31" h="116">
                  <a:moveTo>
                    <a:pt x="141" y="116"/>
                  </a:moveTo>
                  <a:cubicBezTo>
                    <a:pt x="141" y="116"/>
                    <a:pt x="138" y="116"/>
                    <a:pt x="134" y="116"/>
                  </a:cubicBezTo>
                  <a:cubicBezTo>
                    <a:pt x="129" y="116"/>
                    <a:pt x="122" y="116"/>
                    <a:pt x="113" y="116"/>
                  </a:cubicBezTo>
                  <a:cubicBezTo>
                    <a:pt x="95" y="114"/>
                    <a:pt x="68" y="112"/>
                    <a:pt x="38" y="101"/>
                  </a:cubicBezTo>
                  <a:cubicBezTo>
                    <a:pt x="31" y="98"/>
                    <a:pt x="23" y="94"/>
                    <a:pt x="16" y="89"/>
                  </a:cubicBezTo>
                  <a:cubicBezTo>
                    <a:pt x="9" y="83"/>
                    <a:pt x="1" y="76"/>
                    <a:pt x="0" y="62"/>
                  </a:cubicBezTo>
                  <a:cubicBezTo>
                    <a:pt x="1" y="59"/>
                    <a:pt x="0" y="58"/>
                    <a:pt x="2" y="54"/>
                  </a:cubicBezTo>
                  <a:cubicBezTo>
                    <a:pt x="3" y="51"/>
                    <a:pt x="4" y="48"/>
                    <a:pt x="6" y="46"/>
                  </a:cubicBezTo>
                  <a:cubicBezTo>
                    <a:pt x="9" y="41"/>
                    <a:pt x="13" y="38"/>
                    <a:pt x="17" y="34"/>
                  </a:cubicBezTo>
                  <a:cubicBezTo>
                    <a:pt x="25" y="28"/>
                    <a:pt x="34" y="24"/>
                    <a:pt x="44" y="20"/>
                  </a:cubicBezTo>
                  <a:cubicBezTo>
                    <a:pt x="81" y="5"/>
                    <a:pt x="123" y="0"/>
                    <a:pt x="166" y="0"/>
                  </a:cubicBezTo>
                  <a:cubicBezTo>
                    <a:pt x="186" y="0"/>
                    <a:pt x="208" y="1"/>
                    <a:pt x="228" y="4"/>
                  </a:cubicBezTo>
                  <a:cubicBezTo>
                    <a:pt x="249" y="7"/>
                    <a:pt x="269" y="12"/>
                    <a:pt x="288" y="20"/>
                  </a:cubicBezTo>
                  <a:cubicBezTo>
                    <a:pt x="297" y="24"/>
                    <a:pt x="306" y="28"/>
                    <a:pt x="315" y="34"/>
                  </a:cubicBezTo>
                  <a:cubicBezTo>
                    <a:pt x="322" y="41"/>
                    <a:pt x="331" y="50"/>
                    <a:pt x="331" y="63"/>
                  </a:cubicBezTo>
                  <a:cubicBezTo>
                    <a:pt x="330" y="67"/>
                    <a:pt x="331" y="67"/>
                    <a:pt x="329" y="71"/>
                  </a:cubicBezTo>
                  <a:cubicBezTo>
                    <a:pt x="328" y="74"/>
                    <a:pt x="327" y="77"/>
                    <a:pt x="325" y="78"/>
                  </a:cubicBezTo>
                  <a:cubicBezTo>
                    <a:pt x="322" y="83"/>
                    <a:pt x="319" y="86"/>
                    <a:pt x="315" y="89"/>
                  </a:cubicBezTo>
                  <a:cubicBezTo>
                    <a:pt x="308" y="94"/>
                    <a:pt x="300" y="98"/>
                    <a:pt x="293" y="101"/>
                  </a:cubicBezTo>
                  <a:cubicBezTo>
                    <a:pt x="263" y="112"/>
                    <a:pt x="236" y="114"/>
                    <a:pt x="218" y="116"/>
                  </a:cubicBezTo>
                  <a:cubicBezTo>
                    <a:pt x="209" y="116"/>
                    <a:pt x="202" y="116"/>
                    <a:pt x="197" y="116"/>
                  </a:cubicBezTo>
                  <a:cubicBezTo>
                    <a:pt x="192" y="116"/>
                    <a:pt x="190" y="116"/>
                    <a:pt x="190" y="116"/>
                  </a:cubicBezTo>
                  <a:cubicBezTo>
                    <a:pt x="190" y="116"/>
                    <a:pt x="200" y="115"/>
                    <a:pt x="218" y="112"/>
                  </a:cubicBezTo>
                  <a:cubicBezTo>
                    <a:pt x="236" y="109"/>
                    <a:pt x="261" y="104"/>
                    <a:pt x="288" y="91"/>
                  </a:cubicBezTo>
                  <a:cubicBezTo>
                    <a:pt x="295" y="88"/>
                    <a:pt x="302" y="84"/>
                    <a:pt x="308" y="79"/>
                  </a:cubicBezTo>
                  <a:cubicBezTo>
                    <a:pt x="311" y="77"/>
                    <a:pt x="313" y="74"/>
                    <a:pt x="315" y="71"/>
                  </a:cubicBezTo>
                  <a:cubicBezTo>
                    <a:pt x="316" y="70"/>
                    <a:pt x="316" y="69"/>
                    <a:pt x="317" y="68"/>
                  </a:cubicBezTo>
                  <a:cubicBezTo>
                    <a:pt x="317" y="67"/>
                    <a:pt x="317" y="63"/>
                    <a:pt x="317" y="63"/>
                  </a:cubicBezTo>
                  <a:cubicBezTo>
                    <a:pt x="317" y="57"/>
                    <a:pt x="312" y="51"/>
                    <a:pt x="305" y="47"/>
                  </a:cubicBezTo>
                  <a:cubicBezTo>
                    <a:pt x="299" y="42"/>
                    <a:pt x="290" y="38"/>
                    <a:pt x="282" y="35"/>
                  </a:cubicBezTo>
                  <a:cubicBezTo>
                    <a:pt x="265" y="29"/>
                    <a:pt x="245" y="25"/>
                    <a:pt x="226" y="22"/>
                  </a:cubicBezTo>
                  <a:cubicBezTo>
                    <a:pt x="206" y="19"/>
                    <a:pt x="186" y="18"/>
                    <a:pt x="165" y="18"/>
                  </a:cubicBezTo>
                  <a:cubicBezTo>
                    <a:pt x="125" y="18"/>
                    <a:pt x="84" y="23"/>
                    <a:pt x="49" y="35"/>
                  </a:cubicBezTo>
                  <a:cubicBezTo>
                    <a:pt x="33" y="41"/>
                    <a:pt x="15" y="50"/>
                    <a:pt x="14" y="63"/>
                  </a:cubicBezTo>
                  <a:cubicBezTo>
                    <a:pt x="13" y="67"/>
                    <a:pt x="18" y="75"/>
                    <a:pt x="23" y="79"/>
                  </a:cubicBezTo>
                  <a:cubicBezTo>
                    <a:pt x="29" y="84"/>
                    <a:pt x="36" y="88"/>
                    <a:pt x="43" y="91"/>
                  </a:cubicBezTo>
                  <a:cubicBezTo>
                    <a:pt x="70" y="104"/>
                    <a:pt x="95" y="109"/>
                    <a:pt x="113" y="112"/>
                  </a:cubicBezTo>
                  <a:cubicBezTo>
                    <a:pt x="131" y="115"/>
                    <a:pt x="141" y="116"/>
                    <a:pt x="141" y="11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96" name="Freeform 451"/>
            <p:cNvSpPr>
              <a:spLocks/>
            </p:cNvSpPr>
            <p:nvPr/>
          </p:nvSpPr>
          <p:spPr bwMode="auto">
            <a:xfrm>
              <a:off x="-1458" y="1285"/>
              <a:ext cx="55" cy="51"/>
            </a:xfrm>
            <a:custGeom>
              <a:avLst/>
              <a:gdLst>
                <a:gd name="T0" fmla="*/ 143 w 143"/>
                <a:gd name="T1" fmla="*/ 1 h 132"/>
                <a:gd name="T2" fmla="*/ 108 w 143"/>
                <a:gd name="T3" fmla="*/ 9 h 132"/>
                <a:gd name="T4" fmla="*/ 73 w 143"/>
                <a:gd name="T5" fmla="*/ 18 h 132"/>
                <a:gd name="T6" fmla="*/ 36 w 143"/>
                <a:gd name="T7" fmla="*/ 34 h 132"/>
                <a:gd name="T8" fmla="*/ 22 w 143"/>
                <a:gd name="T9" fmla="*/ 46 h 132"/>
                <a:gd name="T10" fmla="*/ 18 w 143"/>
                <a:gd name="T11" fmla="*/ 52 h 132"/>
                <a:gd name="T12" fmla="*/ 18 w 143"/>
                <a:gd name="T13" fmla="*/ 54 h 132"/>
                <a:gd name="T14" fmla="*/ 18 w 143"/>
                <a:gd name="T15" fmla="*/ 59 h 132"/>
                <a:gd name="T16" fmla="*/ 16 w 143"/>
                <a:gd name="T17" fmla="*/ 96 h 132"/>
                <a:gd name="T18" fmla="*/ 9 w 143"/>
                <a:gd name="T19" fmla="*/ 132 h 132"/>
                <a:gd name="T20" fmla="*/ 2 w 143"/>
                <a:gd name="T21" fmla="*/ 96 h 132"/>
                <a:gd name="T22" fmla="*/ 0 w 143"/>
                <a:gd name="T23" fmla="*/ 59 h 132"/>
                <a:gd name="T24" fmla="*/ 0 w 143"/>
                <a:gd name="T25" fmla="*/ 54 h 132"/>
                <a:gd name="T26" fmla="*/ 1 w 143"/>
                <a:gd name="T27" fmla="*/ 47 h 132"/>
                <a:gd name="T28" fmla="*/ 8 w 143"/>
                <a:gd name="T29" fmla="*/ 34 h 132"/>
                <a:gd name="T30" fmla="*/ 27 w 143"/>
                <a:gd name="T31" fmla="*/ 19 h 132"/>
                <a:gd name="T32" fmla="*/ 69 w 143"/>
                <a:gd name="T33" fmla="*/ 5 h 132"/>
                <a:gd name="T34" fmla="*/ 107 w 143"/>
                <a:gd name="T35" fmla="*/ 1 h 132"/>
                <a:gd name="T36" fmla="*/ 143 w 143"/>
                <a:gd name="T37" fmla="*/ 1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3" h="132">
                  <a:moveTo>
                    <a:pt x="143" y="1"/>
                  </a:moveTo>
                  <a:cubicBezTo>
                    <a:pt x="143" y="1"/>
                    <a:pt x="129" y="4"/>
                    <a:pt x="108" y="9"/>
                  </a:cubicBezTo>
                  <a:cubicBezTo>
                    <a:pt x="97" y="11"/>
                    <a:pt x="85" y="14"/>
                    <a:pt x="73" y="18"/>
                  </a:cubicBezTo>
                  <a:cubicBezTo>
                    <a:pt x="60" y="22"/>
                    <a:pt x="47" y="27"/>
                    <a:pt x="36" y="34"/>
                  </a:cubicBezTo>
                  <a:cubicBezTo>
                    <a:pt x="30" y="38"/>
                    <a:pt x="25" y="42"/>
                    <a:pt x="22" y="46"/>
                  </a:cubicBezTo>
                  <a:cubicBezTo>
                    <a:pt x="20" y="48"/>
                    <a:pt x="19" y="50"/>
                    <a:pt x="18" y="52"/>
                  </a:cubicBezTo>
                  <a:cubicBezTo>
                    <a:pt x="18" y="53"/>
                    <a:pt x="18" y="54"/>
                    <a:pt x="18" y="54"/>
                  </a:cubicBezTo>
                  <a:cubicBezTo>
                    <a:pt x="18" y="59"/>
                    <a:pt x="18" y="59"/>
                    <a:pt x="18" y="59"/>
                  </a:cubicBezTo>
                  <a:cubicBezTo>
                    <a:pt x="18" y="73"/>
                    <a:pt x="17" y="85"/>
                    <a:pt x="16" y="96"/>
                  </a:cubicBezTo>
                  <a:cubicBezTo>
                    <a:pt x="14" y="118"/>
                    <a:pt x="9" y="132"/>
                    <a:pt x="9" y="132"/>
                  </a:cubicBezTo>
                  <a:cubicBezTo>
                    <a:pt x="9" y="132"/>
                    <a:pt x="4" y="118"/>
                    <a:pt x="2" y="96"/>
                  </a:cubicBezTo>
                  <a:cubicBezTo>
                    <a:pt x="0" y="85"/>
                    <a:pt x="0" y="73"/>
                    <a:pt x="0" y="59"/>
                  </a:cubicBezTo>
                  <a:cubicBezTo>
                    <a:pt x="0" y="54"/>
                    <a:pt x="0" y="54"/>
                    <a:pt x="0" y="54"/>
                  </a:cubicBezTo>
                  <a:cubicBezTo>
                    <a:pt x="0" y="51"/>
                    <a:pt x="0" y="49"/>
                    <a:pt x="1" y="47"/>
                  </a:cubicBezTo>
                  <a:cubicBezTo>
                    <a:pt x="3" y="42"/>
                    <a:pt x="5" y="38"/>
                    <a:pt x="8" y="34"/>
                  </a:cubicBezTo>
                  <a:cubicBezTo>
                    <a:pt x="14" y="28"/>
                    <a:pt x="21" y="23"/>
                    <a:pt x="27" y="19"/>
                  </a:cubicBezTo>
                  <a:cubicBezTo>
                    <a:pt x="41" y="12"/>
                    <a:pt x="56" y="8"/>
                    <a:pt x="69" y="5"/>
                  </a:cubicBezTo>
                  <a:cubicBezTo>
                    <a:pt x="83" y="3"/>
                    <a:pt x="96" y="1"/>
                    <a:pt x="107" y="1"/>
                  </a:cubicBezTo>
                  <a:cubicBezTo>
                    <a:pt x="129" y="0"/>
                    <a:pt x="143" y="1"/>
                    <a:pt x="143"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97" name="Freeform 452"/>
            <p:cNvSpPr>
              <a:spLocks/>
            </p:cNvSpPr>
            <p:nvPr/>
          </p:nvSpPr>
          <p:spPr bwMode="auto">
            <a:xfrm>
              <a:off x="-1383" y="1285"/>
              <a:ext cx="55" cy="51"/>
            </a:xfrm>
            <a:custGeom>
              <a:avLst/>
              <a:gdLst>
                <a:gd name="T0" fmla="*/ 0 w 143"/>
                <a:gd name="T1" fmla="*/ 1 h 132"/>
                <a:gd name="T2" fmla="*/ 36 w 143"/>
                <a:gd name="T3" fmla="*/ 1 h 132"/>
                <a:gd name="T4" fmla="*/ 74 w 143"/>
                <a:gd name="T5" fmla="*/ 5 h 132"/>
                <a:gd name="T6" fmla="*/ 116 w 143"/>
                <a:gd name="T7" fmla="*/ 19 h 132"/>
                <a:gd name="T8" fmla="*/ 135 w 143"/>
                <a:gd name="T9" fmla="*/ 34 h 132"/>
                <a:gd name="T10" fmla="*/ 142 w 143"/>
                <a:gd name="T11" fmla="*/ 47 h 132"/>
                <a:gd name="T12" fmla="*/ 143 w 143"/>
                <a:gd name="T13" fmla="*/ 54 h 132"/>
                <a:gd name="T14" fmla="*/ 143 w 143"/>
                <a:gd name="T15" fmla="*/ 59 h 132"/>
                <a:gd name="T16" fmla="*/ 141 w 143"/>
                <a:gd name="T17" fmla="*/ 96 h 132"/>
                <a:gd name="T18" fmla="*/ 134 w 143"/>
                <a:gd name="T19" fmla="*/ 132 h 132"/>
                <a:gd name="T20" fmla="*/ 127 w 143"/>
                <a:gd name="T21" fmla="*/ 96 h 132"/>
                <a:gd name="T22" fmla="*/ 125 w 143"/>
                <a:gd name="T23" fmla="*/ 59 h 132"/>
                <a:gd name="T24" fmla="*/ 125 w 143"/>
                <a:gd name="T25" fmla="*/ 54 h 132"/>
                <a:gd name="T26" fmla="*/ 125 w 143"/>
                <a:gd name="T27" fmla="*/ 52 h 132"/>
                <a:gd name="T28" fmla="*/ 121 w 143"/>
                <a:gd name="T29" fmla="*/ 46 h 132"/>
                <a:gd name="T30" fmla="*/ 107 w 143"/>
                <a:gd name="T31" fmla="*/ 34 h 132"/>
                <a:gd name="T32" fmla="*/ 70 w 143"/>
                <a:gd name="T33" fmla="*/ 18 h 132"/>
                <a:gd name="T34" fmla="*/ 35 w 143"/>
                <a:gd name="T35" fmla="*/ 9 h 132"/>
                <a:gd name="T36" fmla="*/ 0 w 143"/>
                <a:gd name="T37" fmla="*/ 1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3" h="132">
                  <a:moveTo>
                    <a:pt x="0" y="1"/>
                  </a:moveTo>
                  <a:cubicBezTo>
                    <a:pt x="0" y="1"/>
                    <a:pt x="15" y="0"/>
                    <a:pt x="36" y="1"/>
                  </a:cubicBezTo>
                  <a:cubicBezTo>
                    <a:pt x="47" y="1"/>
                    <a:pt x="60" y="3"/>
                    <a:pt x="74" y="5"/>
                  </a:cubicBezTo>
                  <a:cubicBezTo>
                    <a:pt x="87" y="8"/>
                    <a:pt x="102" y="12"/>
                    <a:pt x="116" y="19"/>
                  </a:cubicBezTo>
                  <a:cubicBezTo>
                    <a:pt x="123" y="23"/>
                    <a:pt x="129" y="28"/>
                    <a:pt x="135" y="34"/>
                  </a:cubicBezTo>
                  <a:cubicBezTo>
                    <a:pt x="138" y="38"/>
                    <a:pt x="141" y="42"/>
                    <a:pt x="142" y="47"/>
                  </a:cubicBezTo>
                  <a:cubicBezTo>
                    <a:pt x="143" y="49"/>
                    <a:pt x="143" y="51"/>
                    <a:pt x="143" y="54"/>
                  </a:cubicBezTo>
                  <a:cubicBezTo>
                    <a:pt x="143" y="59"/>
                    <a:pt x="143" y="59"/>
                    <a:pt x="143" y="59"/>
                  </a:cubicBezTo>
                  <a:cubicBezTo>
                    <a:pt x="143" y="73"/>
                    <a:pt x="143" y="85"/>
                    <a:pt x="141" y="96"/>
                  </a:cubicBezTo>
                  <a:cubicBezTo>
                    <a:pt x="139" y="118"/>
                    <a:pt x="134" y="132"/>
                    <a:pt x="134" y="132"/>
                  </a:cubicBezTo>
                  <a:cubicBezTo>
                    <a:pt x="134" y="132"/>
                    <a:pt x="129" y="118"/>
                    <a:pt x="127" y="96"/>
                  </a:cubicBezTo>
                  <a:cubicBezTo>
                    <a:pt x="126" y="85"/>
                    <a:pt x="125" y="73"/>
                    <a:pt x="125" y="59"/>
                  </a:cubicBezTo>
                  <a:cubicBezTo>
                    <a:pt x="125" y="54"/>
                    <a:pt x="125" y="54"/>
                    <a:pt x="125" y="54"/>
                  </a:cubicBezTo>
                  <a:cubicBezTo>
                    <a:pt x="125" y="54"/>
                    <a:pt x="125" y="53"/>
                    <a:pt x="125" y="52"/>
                  </a:cubicBezTo>
                  <a:cubicBezTo>
                    <a:pt x="124" y="50"/>
                    <a:pt x="123" y="48"/>
                    <a:pt x="121" y="46"/>
                  </a:cubicBezTo>
                  <a:cubicBezTo>
                    <a:pt x="118" y="42"/>
                    <a:pt x="113" y="38"/>
                    <a:pt x="107" y="34"/>
                  </a:cubicBezTo>
                  <a:cubicBezTo>
                    <a:pt x="96" y="27"/>
                    <a:pt x="83" y="22"/>
                    <a:pt x="70" y="18"/>
                  </a:cubicBezTo>
                  <a:cubicBezTo>
                    <a:pt x="58" y="14"/>
                    <a:pt x="46" y="11"/>
                    <a:pt x="35" y="9"/>
                  </a:cubicBezTo>
                  <a:cubicBezTo>
                    <a:pt x="14" y="4"/>
                    <a:pt x="0"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98" name="Freeform 453"/>
            <p:cNvSpPr>
              <a:spLocks noEditPoints="1"/>
            </p:cNvSpPr>
            <p:nvPr/>
          </p:nvSpPr>
          <p:spPr bwMode="auto">
            <a:xfrm>
              <a:off x="-1446" y="1318"/>
              <a:ext cx="100" cy="12"/>
            </a:xfrm>
            <a:custGeom>
              <a:avLst/>
              <a:gdLst>
                <a:gd name="T0" fmla="*/ 258 w 258"/>
                <a:gd name="T1" fmla="*/ 9 h 31"/>
                <a:gd name="T2" fmla="*/ 228 w 258"/>
                <a:gd name="T3" fmla="*/ 19 h 31"/>
                <a:gd name="T4" fmla="*/ 198 w 258"/>
                <a:gd name="T5" fmla="*/ 25 h 31"/>
                <a:gd name="T6" fmla="*/ 137 w 258"/>
                <a:gd name="T7" fmla="*/ 31 h 31"/>
                <a:gd name="T8" fmla="*/ 75 w 258"/>
                <a:gd name="T9" fmla="*/ 28 h 31"/>
                <a:gd name="T10" fmla="*/ 44 w 258"/>
                <a:gd name="T11" fmla="*/ 22 h 31"/>
                <a:gd name="T12" fmla="*/ 14 w 258"/>
                <a:gd name="T13" fmla="*/ 13 h 31"/>
                <a:gd name="T14" fmla="*/ 14 w 258"/>
                <a:gd name="T15" fmla="*/ 13 h 31"/>
                <a:gd name="T16" fmla="*/ 0 w 258"/>
                <a:gd name="T17" fmla="*/ 8 h 31"/>
                <a:gd name="T18" fmla="*/ 14 w 258"/>
                <a:gd name="T19" fmla="*/ 5 h 31"/>
                <a:gd name="T20" fmla="*/ 32 w 258"/>
                <a:gd name="T21" fmla="*/ 0 h 31"/>
                <a:gd name="T22" fmla="*/ 33 w 258"/>
                <a:gd name="T23" fmla="*/ 0 h 31"/>
                <a:gd name="T24" fmla="*/ 34 w 258"/>
                <a:gd name="T25" fmla="*/ 0 h 31"/>
                <a:gd name="T26" fmla="*/ 59 w 258"/>
                <a:gd name="T27" fmla="*/ 6 h 31"/>
                <a:gd name="T28" fmla="*/ 84 w 258"/>
                <a:gd name="T29" fmla="*/ 11 h 31"/>
                <a:gd name="T30" fmla="*/ 135 w 258"/>
                <a:gd name="T31" fmla="*/ 15 h 31"/>
                <a:gd name="T32" fmla="*/ 187 w 258"/>
                <a:gd name="T33" fmla="*/ 13 h 31"/>
                <a:gd name="T34" fmla="*/ 212 w 258"/>
                <a:gd name="T35" fmla="*/ 9 h 31"/>
                <a:gd name="T36" fmla="*/ 238 w 258"/>
                <a:gd name="T37" fmla="*/ 4 h 31"/>
                <a:gd name="T38" fmla="*/ 238 w 258"/>
                <a:gd name="T39" fmla="*/ 4 h 31"/>
                <a:gd name="T40" fmla="*/ 238 w 258"/>
                <a:gd name="T41" fmla="*/ 4 h 31"/>
                <a:gd name="T42" fmla="*/ 258 w 258"/>
                <a:gd name="T43" fmla="*/ 9 h 31"/>
                <a:gd name="T44" fmla="*/ 258 w 258"/>
                <a:gd name="T45" fmla="*/ 9 h 31"/>
                <a:gd name="T46" fmla="*/ 238 w 258"/>
                <a:gd name="T47" fmla="*/ 5 h 31"/>
                <a:gd name="T48" fmla="*/ 238 w 258"/>
                <a:gd name="T49" fmla="*/ 5 h 31"/>
                <a:gd name="T50" fmla="*/ 213 w 258"/>
                <a:gd name="T51" fmla="*/ 11 h 31"/>
                <a:gd name="T52" fmla="*/ 187 w 258"/>
                <a:gd name="T53" fmla="*/ 16 h 31"/>
                <a:gd name="T54" fmla="*/ 135 w 258"/>
                <a:gd name="T55" fmla="*/ 19 h 31"/>
                <a:gd name="T56" fmla="*/ 83 w 258"/>
                <a:gd name="T57" fmla="*/ 17 h 31"/>
                <a:gd name="T58" fmla="*/ 57 w 258"/>
                <a:gd name="T59" fmla="*/ 13 h 31"/>
                <a:gd name="T60" fmla="*/ 32 w 258"/>
                <a:gd name="T61" fmla="*/ 8 h 31"/>
                <a:gd name="T62" fmla="*/ 34 w 258"/>
                <a:gd name="T63" fmla="*/ 8 h 31"/>
                <a:gd name="T64" fmla="*/ 17 w 258"/>
                <a:gd name="T65" fmla="*/ 13 h 31"/>
                <a:gd name="T66" fmla="*/ 17 w 258"/>
                <a:gd name="T67" fmla="*/ 5 h 31"/>
                <a:gd name="T68" fmla="*/ 17 w 258"/>
                <a:gd name="T69" fmla="*/ 5 h 31"/>
                <a:gd name="T70" fmla="*/ 46 w 258"/>
                <a:gd name="T71" fmla="*/ 14 h 31"/>
                <a:gd name="T72" fmla="*/ 76 w 258"/>
                <a:gd name="T73" fmla="*/ 21 h 31"/>
                <a:gd name="T74" fmla="*/ 137 w 258"/>
                <a:gd name="T75" fmla="*/ 26 h 31"/>
                <a:gd name="T76" fmla="*/ 198 w 258"/>
                <a:gd name="T77" fmla="*/ 23 h 31"/>
                <a:gd name="T78" fmla="*/ 228 w 258"/>
                <a:gd name="T79" fmla="*/ 18 h 31"/>
                <a:gd name="T80" fmla="*/ 258 w 258"/>
                <a:gd name="T81" fmla="*/ 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8" h="31">
                  <a:moveTo>
                    <a:pt x="258" y="9"/>
                  </a:moveTo>
                  <a:cubicBezTo>
                    <a:pt x="228" y="19"/>
                    <a:pt x="228" y="19"/>
                    <a:pt x="228" y="19"/>
                  </a:cubicBezTo>
                  <a:cubicBezTo>
                    <a:pt x="198" y="25"/>
                    <a:pt x="198" y="25"/>
                    <a:pt x="198" y="25"/>
                  </a:cubicBezTo>
                  <a:cubicBezTo>
                    <a:pt x="178" y="29"/>
                    <a:pt x="157" y="30"/>
                    <a:pt x="137" y="31"/>
                  </a:cubicBezTo>
                  <a:cubicBezTo>
                    <a:pt x="116" y="31"/>
                    <a:pt x="95" y="30"/>
                    <a:pt x="75" y="28"/>
                  </a:cubicBezTo>
                  <a:cubicBezTo>
                    <a:pt x="44" y="22"/>
                    <a:pt x="44" y="22"/>
                    <a:pt x="44" y="22"/>
                  </a:cubicBezTo>
                  <a:cubicBezTo>
                    <a:pt x="14" y="13"/>
                    <a:pt x="14" y="13"/>
                    <a:pt x="14" y="13"/>
                  </a:cubicBezTo>
                  <a:cubicBezTo>
                    <a:pt x="14" y="13"/>
                    <a:pt x="14" y="13"/>
                    <a:pt x="14" y="13"/>
                  </a:cubicBezTo>
                  <a:cubicBezTo>
                    <a:pt x="0" y="8"/>
                    <a:pt x="0" y="8"/>
                    <a:pt x="0" y="8"/>
                  </a:cubicBezTo>
                  <a:cubicBezTo>
                    <a:pt x="14" y="5"/>
                    <a:pt x="14" y="5"/>
                    <a:pt x="14" y="5"/>
                  </a:cubicBezTo>
                  <a:cubicBezTo>
                    <a:pt x="32" y="0"/>
                    <a:pt x="32" y="0"/>
                    <a:pt x="32" y="0"/>
                  </a:cubicBezTo>
                  <a:cubicBezTo>
                    <a:pt x="33" y="0"/>
                    <a:pt x="33" y="0"/>
                    <a:pt x="33" y="0"/>
                  </a:cubicBezTo>
                  <a:cubicBezTo>
                    <a:pt x="34" y="0"/>
                    <a:pt x="34" y="0"/>
                    <a:pt x="34" y="0"/>
                  </a:cubicBezTo>
                  <a:cubicBezTo>
                    <a:pt x="59" y="6"/>
                    <a:pt x="59" y="6"/>
                    <a:pt x="59" y="6"/>
                  </a:cubicBezTo>
                  <a:cubicBezTo>
                    <a:pt x="67" y="7"/>
                    <a:pt x="75" y="10"/>
                    <a:pt x="84" y="11"/>
                  </a:cubicBezTo>
                  <a:cubicBezTo>
                    <a:pt x="101" y="13"/>
                    <a:pt x="118" y="14"/>
                    <a:pt x="135" y="15"/>
                  </a:cubicBezTo>
                  <a:cubicBezTo>
                    <a:pt x="153" y="15"/>
                    <a:pt x="170" y="14"/>
                    <a:pt x="187" y="13"/>
                  </a:cubicBezTo>
                  <a:cubicBezTo>
                    <a:pt x="196" y="12"/>
                    <a:pt x="204" y="11"/>
                    <a:pt x="212" y="9"/>
                  </a:cubicBezTo>
                  <a:cubicBezTo>
                    <a:pt x="238" y="4"/>
                    <a:pt x="238" y="4"/>
                    <a:pt x="238" y="4"/>
                  </a:cubicBezTo>
                  <a:cubicBezTo>
                    <a:pt x="238" y="4"/>
                    <a:pt x="238" y="4"/>
                    <a:pt x="238" y="4"/>
                  </a:cubicBezTo>
                  <a:cubicBezTo>
                    <a:pt x="238" y="4"/>
                    <a:pt x="238" y="4"/>
                    <a:pt x="238" y="4"/>
                  </a:cubicBezTo>
                  <a:lnTo>
                    <a:pt x="258" y="9"/>
                  </a:lnTo>
                  <a:close/>
                  <a:moveTo>
                    <a:pt x="258" y="9"/>
                  </a:moveTo>
                  <a:cubicBezTo>
                    <a:pt x="238" y="5"/>
                    <a:pt x="238" y="5"/>
                    <a:pt x="238" y="5"/>
                  </a:cubicBezTo>
                  <a:cubicBezTo>
                    <a:pt x="238" y="5"/>
                    <a:pt x="238" y="5"/>
                    <a:pt x="238" y="5"/>
                  </a:cubicBezTo>
                  <a:cubicBezTo>
                    <a:pt x="213" y="11"/>
                    <a:pt x="213" y="11"/>
                    <a:pt x="213" y="11"/>
                  </a:cubicBezTo>
                  <a:cubicBezTo>
                    <a:pt x="204" y="13"/>
                    <a:pt x="196" y="15"/>
                    <a:pt x="187" y="16"/>
                  </a:cubicBezTo>
                  <a:cubicBezTo>
                    <a:pt x="170" y="18"/>
                    <a:pt x="153" y="19"/>
                    <a:pt x="135" y="19"/>
                  </a:cubicBezTo>
                  <a:cubicBezTo>
                    <a:pt x="118" y="20"/>
                    <a:pt x="101" y="19"/>
                    <a:pt x="83" y="17"/>
                  </a:cubicBezTo>
                  <a:cubicBezTo>
                    <a:pt x="75" y="17"/>
                    <a:pt x="66" y="14"/>
                    <a:pt x="57" y="13"/>
                  </a:cubicBezTo>
                  <a:cubicBezTo>
                    <a:pt x="32" y="8"/>
                    <a:pt x="32" y="8"/>
                    <a:pt x="32" y="8"/>
                  </a:cubicBezTo>
                  <a:cubicBezTo>
                    <a:pt x="34" y="8"/>
                    <a:pt x="34" y="8"/>
                    <a:pt x="34" y="8"/>
                  </a:cubicBezTo>
                  <a:cubicBezTo>
                    <a:pt x="17" y="13"/>
                    <a:pt x="17" y="13"/>
                    <a:pt x="17" y="13"/>
                  </a:cubicBezTo>
                  <a:cubicBezTo>
                    <a:pt x="17" y="5"/>
                    <a:pt x="17" y="5"/>
                    <a:pt x="17" y="5"/>
                  </a:cubicBezTo>
                  <a:cubicBezTo>
                    <a:pt x="17" y="5"/>
                    <a:pt x="17" y="5"/>
                    <a:pt x="17" y="5"/>
                  </a:cubicBezTo>
                  <a:cubicBezTo>
                    <a:pt x="46" y="14"/>
                    <a:pt x="46" y="14"/>
                    <a:pt x="46" y="14"/>
                  </a:cubicBezTo>
                  <a:cubicBezTo>
                    <a:pt x="76" y="21"/>
                    <a:pt x="76" y="21"/>
                    <a:pt x="76" y="21"/>
                  </a:cubicBezTo>
                  <a:cubicBezTo>
                    <a:pt x="96" y="24"/>
                    <a:pt x="116" y="26"/>
                    <a:pt x="137" y="26"/>
                  </a:cubicBezTo>
                  <a:cubicBezTo>
                    <a:pt x="157" y="26"/>
                    <a:pt x="178" y="25"/>
                    <a:pt x="198" y="23"/>
                  </a:cubicBezTo>
                  <a:cubicBezTo>
                    <a:pt x="228" y="18"/>
                    <a:pt x="228" y="18"/>
                    <a:pt x="228" y="18"/>
                  </a:cubicBezTo>
                  <a:lnTo>
                    <a:pt x="258" y="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99" name="Freeform 454"/>
            <p:cNvSpPr>
              <a:spLocks/>
            </p:cNvSpPr>
            <p:nvPr/>
          </p:nvSpPr>
          <p:spPr bwMode="auto">
            <a:xfrm>
              <a:off x="-1447" y="1274"/>
              <a:ext cx="94" cy="51"/>
            </a:xfrm>
            <a:custGeom>
              <a:avLst/>
              <a:gdLst>
                <a:gd name="T0" fmla="*/ 2 w 242"/>
                <a:gd name="T1" fmla="*/ 130 h 130"/>
                <a:gd name="T2" fmla="*/ 1 w 242"/>
                <a:gd name="T3" fmla="*/ 116 h 130"/>
                <a:gd name="T4" fmla="*/ 7 w 242"/>
                <a:gd name="T5" fmla="*/ 102 h 130"/>
                <a:gd name="T6" fmla="*/ 22 w 242"/>
                <a:gd name="T7" fmla="*/ 87 h 130"/>
                <a:gd name="T8" fmla="*/ 44 w 242"/>
                <a:gd name="T9" fmla="*/ 77 h 130"/>
                <a:gd name="T10" fmla="*/ 70 w 242"/>
                <a:gd name="T11" fmla="*/ 70 h 130"/>
                <a:gd name="T12" fmla="*/ 128 w 242"/>
                <a:gd name="T13" fmla="*/ 65 h 130"/>
                <a:gd name="T14" fmla="*/ 184 w 242"/>
                <a:gd name="T15" fmla="*/ 63 h 130"/>
                <a:gd name="T16" fmla="*/ 228 w 242"/>
                <a:gd name="T17" fmla="*/ 44 h 130"/>
                <a:gd name="T18" fmla="*/ 237 w 242"/>
                <a:gd name="T19" fmla="*/ 28 h 130"/>
                <a:gd name="T20" fmla="*/ 240 w 242"/>
                <a:gd name="T21" fmla="*/ 13 h 130"/>
                <a:gd name="T22" fmla="*/ 239 w 242"/>
                <a:gd name="T23" fmla="*/ 4 h 130"/>
                <a:gd name="T24" fmla="*/ 239 w 242"/>
                <a:gd name="T25" fmla="*/ 0 h 130"/>
                <a:gd name="T26" fmla="*/ 240 w 242"/>
                <a:gd name="T27" fmla="*/ 4 h 130"/>
                <a:gd name="T28" fmla="*/ 241 w 242"/>
                <a:gd name="T29" fmla="*/ 13 h 130"/>
                <a:gd name="T30" fmla="*/ 241 w 242"/>
                <a:gd name="T31" fmla="*/ 29 h 130"/>
                <a:gd name="T32" fmla="*/ 231 w 242"/>
                <a:gd name="T33" fmla="*/ 48 h 130"/>
                <a:gd name="T34" fmla="*/ 186 w 242"/>
                <a:gd name="T35" fmla="*/ 71 h 130"/>
                <a:gd name="T36" fmla="*/ 128 w 242"/>
                <a:gd name="T37" fmla="*/ 75 h 130"/>
                <a:gd name="T38" fmla="*/ 71 w 242"/>
                <a:gd name="T39" fmla="*/ 78 h 130"/>
                <a:gd name="T40" fmla="*/ 46 w 242"/>
                <a:gd name="T41" fmla="*/ 83 h 130"/>
                <a:gd name="T42" fmla="*/ 25 w 242"/>
                <a:gd name="T43" fmla="*/ 92 h 130"/>
                <a:gd name="T44" fmla="*/ 10 w 242"/>
                <a:gd name="T45" fmla="*/ 104 h 130"/>
                <a:gd name="T46" fmla="*/ 3 w 242"/>
                <a:gd name="T47" fmla="*/ 117 h 130"/>
                <a:gd name="T48" fmla="*/ 2 w 242"/>
                <a:gd name="T49"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2" h="130">
                  <a:moveTo>
                    <a:pt x="2" y="130"/>
                  </a:moveTo>
                  <a:cubicBezTo>
                    <a:pt x="2" y="130"/>
                    <a:pt x="0" y="125"/>
                    <a:pt x="1" y="116"/>
                  </a:cubicBezTo>
                  <a:cubicBezTo>
                    <a:pt x="2" y="112"/>
                    <a:pt x="4" y="107"/>
                    <a:pt x="7" y="102"/>
                  </a:cubicBezTo>
                  <a:cubicBezTo>
                    <a:pt x="11" y="97"/>
                    <a:pt x="16" y="92"/>
                    <a:pt x="22" y="87"/>
                  </a:cubicBezTo>
                  <a:cubicBezTo>
                    <a:pt x="28" y="83"/>
                    <a:pt x="36" y="80"/>
                    <a:pt x="44" y="77"/>
                  </a:cubicBezTo>
                  <a:cubicBezTo>
                    <a:pt x="52" y="73"/>
                    <a:pt x="61" y="72"/>
                    <a:pt x="70" y="70"/>
                  </a:cubicBezTo>
                  <a:cubicBezTo>
                    <a:pt x="88" y="67"/>
                    <a:pt x="108" y="65"/>
                    <a:pt x="128" y="65"/>
                  </a:cubicBezTo>
                  <a:cubicBezTo>
                    <a:pt x="147" y="66"/>
                    <a:pt x="167" y="66"/>
                    <a:pt x="184" y="63"/>
                  </a:cubicBezTo>
                  <a:cubicBezTo>
                    <a:pt x="202" y="60"/>
                    <a:pt x="218" y="55"/>
                    <a:pt x="228" y="44"/>
                  </a:cubicBezTo>
                  <a:cubicBezTo>
                    <a:pt x="233" y="40"/>
                    <a:pt x="235" y="34"/>
                    <a:pt x="237" y="28"/>
                  </a:cubicBezTo>
                  <a:cubicBezTo>
                    <a:pt x="239" y="23"/>
                    <a:pt x="240" y="18"/>
                    <a:pt x="240" y="13"/>
                  </a:cubicBezTo>
                  <a:cubicBezTo>
                    <a:pt x="240" y="9"/>
                    <a:pt x="239" y="6"/>
                    <a:pt x="239" y="4"/>
                  </a:cubicBezTo>
                  <a:cubicBezTo>
                    <a:pt x="239" y="1"/>
                    <a:pt x="239" y="0"/>
                    <a:pt x="239" y="0"/>
                  </a:cubicBezTo>
                  <a:cubicBezTo>
                    <a:pt x="239" y="0"/>
                    <a:pt x="239" y="1"/>
                    <a:pt x="240" y="4"/>
                  </a:cubicBezTo>
                  <a:cubicBezTo>
                    <a:pt x="240" y="6"/>
                    <a:pt x="241" y="9"/>
                    <a:pt x="241" y="13"/>
                  </a:cubicBezTo>
                  <a:cubicBezTo>
                    <a:pt x="242" y="18"/>
                    <a:pt x="242" y="23"/>
                    <a:pt x="241" y="29"/>
                  </a:cubicBezTo>
                  <a:cubicBezTo>
                    <a:pt x="239" y="35"/>
                    <a:pt x="237" y="42"/>
                    <a:pt x="231" y="48"/>
                  </a:cubicBezTo>
                  <a:cubicBezTo>
                    <a:pt x="221" y="60"/>
                    <a:pt x="204" y="67"/>
                    <a:pt x="186" y="71"/>
                  </a:cubicBezTo>
                  <a:cubicBezTo>
                    <a:pt x="167" y="74"/>
                    <a:pt x="147" y="74"/>
                    <a:pt x="128" y="75"/>
                  </a:cubicBezTo>
                  <a:cubicBezTo>
                    <a:pt x="108" y="74"/>
                    <a:pt x="89" y="75"/>
                    <a:pt x="71" y="78"/>
                  </a:cubicBezTo>
                  <a:cubicBezTo>
                    <a:pt x="62" y="79"/>
                    <a:pt x="54" y="81"/>
                    <a:pt x="46" y="83"/>
                  </a:cubicBezTo>
                  <a:cubicBezTo>
                    <a:pt x="38" y="85"/>
                    <a:pt x="31" y="88"/>
                    <a:pt x="25" y="92"/>
                  </a:cubicBezTo>
                  <a:cubicBezTo>
                    <a:pt x="19" y="95"/>
                    <a:pt x="14" y="99"/>
                    <a:pt x="10" y="104"/>
                  </a:cubicBezTo>
                  <a:cubicBezTo>
                    <a:pt x="6" y="108"/>
                    <a:pt x="4" y="113"/>
                    <a:pt x="3" y="117"/>
                  </a:cubicBezTo>
                  <a:cubicBezTo>
                    <a:pt x="1" y="125"/>
                    <a:pt x="2" y="130"/>
                    <a:pt x="2" y="13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00" name="Freeform 455"/>
            <p:cNvSpPr>
              <a:spLocks/>
            </p:cNvSpPr>
            <p:nvPr/>
          </p:nvSpPr>
          <p:spPr bwMode="auto">
            <a:xfrm>
              <a:off x="-1324" y="1284"/>
              <a:ext cx="7" cy="108"/>
            </a:xfrm>
            <a:custGeom>
              <a:avLst/>
              <a:gdLst>
                <a:gd name="T0" fmla="*/ 17 w 18"/>
                <a:gd name="T1" fmla="*/ 0 h 278"/>
                <a:gd name="T2" fmla="*/ 14 w 18"/>
                <a:gd name="T3" fmla="*/ 11 h 278"/>
                <a:gd name="T4" fmla="*/ 14 w 18"/>
                <a:gd name="T5" fmla="*/ 42 h 278"/>
                <a:gd name="T6" fmla="*/ 18 w 18"/>
                <a:gd name="T7" fmla="*/ 138 h 278"/>
                <a:gd name="T8" fmla="*/ 14 w 18"/>
                <a:gd name="T9" fmla="*/ 235 h 278"/>
                <a:gd name="T10" fmla="*/ 11 w 18"/>
                <a:gd name="T11" fmla="*/ 266 h 278"/>
                <a:gd name="T12" fmla="*/ 9 w 18"/>
                <a:gd name="T13" fmla="*/ 278 h 278"/>
                <a:gd name="T14" fmla="*/ 7 w 18"/>
                <a:gd name="T15" fmla="*/ 266 h 278"/>
                <a:gd name="T16" fmla="*/ 4 w 18"/>
                <a:gd name="T17" fmla="*/ 235 h 278"/>
                <a:gd name="T18" fmla="*/ 0 w 18"/>
                <a:gd name="T19" fmla="*/ 138 h 278"/>
                <a:gd name="T20" fmla="*/ 4 w 18"/>
                <a:gd name="T21" fmla="*/ 42 h 278"/>
                <a:gd name="T22" fmla="*/ 11 w 18"/>
                <a:gd name="T23" fmla="*/ 10 h 278"/>
                <a:gd name="T24" fmla="*/ 17 w 18"/>
                <a:gd name="T25"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78">
                  <a:moveTo>
                    <a:pt x="17" y="0"/>
                  </a:moveTo>
                  <a:cubicBezTo>
                    <a:pt x="17" y="0"/>
                    <a:pt x="15" y="4"/>
                    <a:pt x="14" y="11"/>
                  </a:cubicBezTo>
                  <a:cubicBezTo>
                    <a:pt x="13" y="19"/>
                    <a:pt x="13" y="29"/>
                    <a:pt x="14" y="42"/>
                  </a:cubicBezTo>
                  <a:cubicBezTo>
                    <a:pt x="17" y="68"/>
                    <a:pt x="18" y="103"/>
                    <a:pt x="18" y="138"/>
                  </a:cubicBezTo>
                  <a:cubicBezTo>
                    <a:pt x="18" y="173"/>
                    <a:pt x="17" y="208"/>
                    <a:pt x="14" y="235"/>
                  </a:cubicBezTo>
                  <a:cubicBezTo>
                    <a:pt x="13" y="248"/>
                    <a:pt x="12" y="259"/>
                    <a:pt x="11" y="266"/>
                  </a:cubicBezTo>
                  <a:cubicBezTo>
                    <a:pt x="10" y="274"/>
                    <a:pt x="9" y="278"/>
                    <a:pt x="9" y="278"/>
                  </a:cubicBezTo>
                  <a:cubicBezTo>
                    <a:pt x="9" y="278"/>
                    <a:pt x="8" y="274"/>
                    <a:pt x="7" y="266"/>
                  </a:cubicBezTo>
                  <a:cubicBezTo>
                    <a:pt x="6" y="259"/>
                    <a:pt x="5" y="248"/>
                    <a:pt x="4" y="235"/>
                  </a:cubicBezTo>
                  <a:cubicBezTo>
                    <a:pt x="1" y="208"/>
                    <a:pt x="0" y="173"/>
                    <a:pt x="0" y="138"/>
                  </a:cubicBezTo>
                  <a:cubicBezTo>
                    <a:pt x="0" y="103"/>
                    <a:pt x="1" y="68"/>
                    <a:pt x="4" y="42"/>
                  </a:cubicBezTo>
                  <a:cubicBezTo>
                    <a:pt x="5" y="29"/>
                    <a:pt x="8" y="17"/>
                    <a:pt x="11" y="10"/>
                  </a:cubicBezTo>
                  <a:cubicBezTo>
                    <a:pt x="14" y="3"/>
                    <a:pt x="17" y="0"/>
                    <a:pt x="17"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01" name="Freeform 456"/>
            <p:cNvSpPr>
              <a:spLocks/>
            </p:cNvSpPr>
            <p:nvPr/>
          </p:nvSpPr>
          <p:spPr bwMode="auto">
            <a:xfrm>
              <a:off x="-1314" y="1283"/>
              <a:ext cx="7" cy="109"/>
            </a:xfrm>
            <a:custGeom>
              <a:avLst/>
              <a:gdLst>
                <a:gd name="T0" fmla="*/ 1 w 19"/>
                <a:gd name="T1" fmla="*/ 0 h 279"/>
                <a:gd name="T2" fmla="*/ 7 w 19"/>
                <a:gd name="T3" fmla="*/ 11 h 279"/>
                <a:gd name="T4" fmla="*/ 15 w 19"/>
                <a:gd name="T5" fmla="*/ 43 h 279"/>
                <a:gd name="T6" fmla="*/ 19 w 19"/>
                <a:gd name="T7" fmla="*/ 139 h 279"/>
                <a:gd name="T8" fmla="*/ 15 w 19"/>
                <a:gd name="T9" fmla="*/ 236 h 279"/>
                <a:gd name="T10" fmla="*/ 11 w 19"/>
                <a:gd name="T11" fmla="*/ 267 h 279"/>
                <a:gd name="T12" fmla="*/ 9 w 19"/>
                <a:gd name="T13" fmla="*/ 279 h 279"/>
                <a:gd name="T14" fmla="*/ 8 w 19"/>
                <a:gd name="T15" fmla="*/ 267 h 279"/>
                <a:gd name="T16" fmla="*/ 4 w 19"/>
                <a:gd name="T17" fmla="*/ 236 h 279"/>
                <a:gd name="T18" fmla="*/ 0 w 19"/>
                <a:gd name="T19" fmla="*/ 139 h 279"/>
                <a:gd name="T20" fmla="*/ 4 w 19"/>
                <a:gd name="T21" fmla="*/ 43 h 279"/>
                <a:gd name="T22" fmla="*/ 4 w 19"/>
                <a:gd name="T23" fmla="*/ 12 h 279"/>
                <a:gd name="T24" fmla="*/ 1 w 19"/>
                <a:gd name="T25" fmla="*/ 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279">
                  <a:moveTo>
                    <a:pt x="1" y="0"/>
                  </a:moveTo>
                  <a:cubicBezTo>
                    <a:pt x="1" y="0"/>
                    <a:pt x="4" y="3"/>
                    <a:pt x="7" y="11"/>
                  </a:cubicBezTo>
                  <a:cubicBezTo>
                    <a:pt x="11" y="18"/>
                    <a:pt x="14" y="29"/>
                    <a:pt x="15" y="43"/>
                  </a:cubicBezTo>
                  <a:cubicBezTo>
                    <a:pt x="17" y="69"/>
                    <a:pt x="19" y="104"/>
                    <a:pt x="19" y="139"/>
                  </a:cubicBezTo>
                  <a:cubicBezTo>
                    <a:pt x="19" y="174"/>
                    <a:pt x="17" y="209"/>
                    <a:pt x="15" y="236"/>
                  </a:cubicBezTo>
                  <a:cubicBezTo>
                    <a:pt x="14" y="249"/>
                    <a:pt x="12" y="260"/>
                    <a:pt x="11" y="267"/>
                  </a:cubicBezTo>
                  <a:cubicBezTo>
                    <a:pt x="10" y="275"/>
                    <a:pt x="9" y="279"/>
                    <a:pt x="9" y="279"/>
                  </a:cubicBezTo>
                  <a:cubicBezTo>
                    <a:pt x="9" y="279"/>
                    <a:pt x="9" y="275"/>
                    <a:pt x="8" y="267"/>
                  </a:cubicBezTo>
                  <a:cubicBezTo>
                    <a:pt x="7" y="260"/>
                    <a:pt x="5" y="249"/>
                    <a:pt x="4" y="236"/>
                  </a:cubicBezTo>
                  <a:cubicBezTo>
                    <a:pt x="2" y="209"/>
                    <a:pt x="0" y="174"/>
                    <a:pt x="0" y="139"/>
                  </a:cubicBezTo>
                  <a:cubicBezTo>
                    <a:pt x="0" y="104"/>
                    <a:pt x="2" y="69"/>
                    <a:pt x="4" y="43"/>
                  </a:cubicBezTo>
                  <a:cubicBezTo>
                    <a:pt x="5" y="30"/>
                    <a:pt x="6" y="19"/>
                    <a:pt x="4" y="12"/>
                  </a:cubicBezTo>
                  <a:cubicBezTo>
                    <a:pt x="3" y="4"/>
                    <a:pt x="1"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02" name="Freeform 457"/>
            <p:cNvSpPr>
              <a:spLocks/>
            </p:cNvSpPr>
            <p:nvPr/>
          </p:nvSpPr>
          <p:spPr bwMode="auto">
            <a:xfrm>
              <a:off x="-1331" y="1262"/>
              <a:ext cx="18" cy="10"/>
            </a:xfrm>
            <a:custGeom>
              <a:avLst/>
              <a:gdLst>
                <a:gd name="T0" fmla="*/ 0 w 46"/>
                <a:gd name="T1" fmla="*/ 12 h 25"/>
                <a:gd name="T2" fmla="*/ 8 w 46"/>
                <a:gd name="T3" fmla="*/ 6 h 25"/>
                <a:gd name="T4" fmla="*/ 28 w 46"/>
                <a:gd name="T5" fmla="*/ 0 h 25"/>
                <a:gd name="T6" fmla="*/ 34 w 46"/>
                <a:gd name="T7" fmla="*/ 1 h 25"/>
                <a:gd name="T8" fmla="*/ 40 w 46"/>
                <a:gd name="T9" fmla="*/ 5 h 25"/>
                <a:gd name="T10" fmla="*/ 45 w 46"/>
                <a:gd name="T11" fmla="*/ 15 h 25"/>
                <a:gd name="T12" fmla="*/ 45 w 46"/>
                <a:gd name="T13" fmla="*/ 22 h 25"/>
                <a:gd name="T14" fmla="*/ 44 w 46"/>
                <a:gd name="T15" fmla="*/ 24 h 25"/>
                <a:gd name="T16" fmla="*/ 40 w 46"/>
                <a:gd name="T17" fmla="*/ 16 h 25"/>
                <a:gd name="T18" fmla="*/ 35 w 46"/>
                <a:gd name="T19" fmla="*/ 11 h 25"/>
                <a:gd name="T20" fmla="*/ 28 w 46"/>
                <a:gd name="T21" fmla="*/ 10 h 25"/>
                <a:gd name="T22" fmla="*/ 9 w 46"/>
                <a:gd name="T23" fmla="*/ 11 h 25"/>
                <a:gd name="T24" fmla="*/ 0 w 46"/>
                <a:gd name="T25"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25">
                  <a:moveTo>
                    <a:pt x="0" y="12"/>
                  </a:moveTo>
                  <a:cubicBezTo>
                    <a:pt x="0" y="12"/>
                    <a:pt x="3" y="9"/>
                    <a:pt x="8" y="6"/>
                  </a:cubicBezTo>
                  <a:cubicBezTo>
                    <a:pt x="13" y="4"/>
                    <a:pt x="20" y="0"/>
                    <a:pt x="28" y="0"/>
                  </a:cubicBezTo>
                  <a:cubicBezTo>
                    <a:pt x="30" y="0"/>
                    <a:pt x="32" y="1"/>
                    <a:pt x="34" y="1"/>
                  </a:cubicBezTo>
                  <a:cubicBezTo>
                    <a:pt x="37" y="2"/>
                    <a:pt x="39" y="3"/>
                    <a:pt x="40" y="5"/>
                  </a:cubicBezTo>
                  <a:cubicBezTo>
                    <a:pt x="44" y="8"/>
                    <a:pt x="45" y="12"/>
                    <a:pt x="45" y="15"/>
                  </a:cubicBezTo>
                  <a:cubicBezTo>
                    <a:pt x="46" y="18"/>
                    <a:pt x="45" y="20"/>
                    <a:pt x="45" y="22"/>
                  </a:cubicBezTo>
                  <a:cubicBezTo>
                    <a:pt x="44" y="24"/>
                    <a:pt x="44" y="24"/>
                    <a:pt x="44" y="24"/>
                  </a:cubicBezTo>
                  <a:cubicBezTo>
                    <a:pt x="43" y="25"/>
                    <a:pt x="43" y="21"/>
                    <a:pt x="40" y="16"/>
                  </a:cubicBezTo>
                  <a:cubicBezTo>
                    <a:pt x="39" y="14"/>
                    <a:pt x="37" y="12"/>
                    <a:pt x="35" y="11"/>
                  </a:cubicBezTo>
                  <a:cubicBezTo>
                    <a:pt x="33" y="10"/>
                    <a:pt x="31" y="9"/>
                    <a:pt x="28" y="10"/>
                  </a:cubicBezTo>
                  <a:cubicBezTo>
                    <a:pt x="22" y="9"/>
                    <a:pt x="15" y="11"/>
                    <a:pt x="9" y="11"/>
                  </a:cubicBezTo>
                  <a:cubicBezTo>
                    <a:pt x="4" y="12"/>
                    <a:pt x="0" y="12"/>
                    <a:pt x="0" y="1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03" name="Freeform 458"/>
            <p:cNvSpPr>
              <a:spLocks/>
            </p:cNvSpPr>
            <p:nvPr/>
          </p:nvSpPr>
          <p:spPr bwMode="auto">
            <a:xfrm>
              <a:off x="-1323" y="1270"/>
              <a:ext cx="14" cy="14"/>
            </a:xfrm>
            <a:custGeom>
              <a:avLst/>
              <a:gdLst>
                <a:gd name="T0" fmla="*/ 20 w 38"/>
                <a:gd name="T1" fmla="*/ 36 h 36"/>
                <a:gd name="T2" fmla="*/ 15 w 38"/>
                <a:gd name="T3" fmla="*/ 35 h 36"/>
                <a:gd name="T4" fmla="*/ 5 w 38"/>
                <a:gd name="T5" fmla="*/ 30 h 36"/>
                <a:gd name="T6" fmla="*/ 3 w 38"/>
                <a:gd name="T7" fmla="*/ 13 h 36"/>
                <a:gd name="T8" fmla="*/ 18 w 38"/>
                <a:gd name="T9" fmla="*/ 1 h 36"/>
                <a:gd name="T10" fmla="*/ 35 w 38"/>
                <a:gd name="T11" fmla="*/ 10 h 36"/>
                <a:gd name="T12" fmla="*/ 36 w 38"/>
                <a:gd name="T13" fmla="*/ 27 h 36"/>
                <a:gd name="T14" fmla="*/ 27 w 38"/>
                <a:gd name="T15" fmla="*/ 34 h 36"/>
                <a:gd name="T16" fmla="*/ 23 w 38"/>
                <a:gd name="T17" fmla="*/ 35 h 36"/>
                <a:gd name="T18" fmla="*/ 33 w 38"/>
                <a:gd name="T19" fmla="*/ 26 h 36"/>
                <a:gd name="T20" fmla="*/ 32 w 38"/>
                <a:gd name="T21" fmla="*/ 12 h 36"/>
                <a:gd name="T22" fmla="*/ 18 w 38"/>
                <a:gd name="T23" fmla="*/ 6 h 36"/>
                <a:gd name="T24" fmla="*/ 6 w 38"/>
                <a:gd name="T25" fmla="*/ 15 h 36"/>
                <a:gd name="T26" fmla="*/ 8 w 38"/>
                <a:gd name="T27" fmla="*/ 28 h 36"/>
                <a:gd name="T28" fmla="*/ 20 w 38"/>
                <a:gd name="T2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 h="36">
                  <a:moveTo>
                    <a:pt x="20" y="36"/>
                  </a:moveTo>
                  <a:cubicBezTo>
                    <a:pt x="20" y="36"/>
                    <a:pt x="18" y="36"/>
                    <a:pt x="15" y="35"/>
                  </a:cubicBezTo>
                  <a:cubicBezTo>
                    <a:pt x="13" y="35"/>
                    <a:pt x="9" y="34"/>
                    <a:pt x="5" y="30"/>
                  </a:cubicBezTo>
                  <a:cubicBezTo>
                    <a:pt x="2" y="26"/>
                    <a:pt x="0" y="20"/>
                    <a:pt x="3" y="13"/>
                  </a:cubicBezTo>
                  <a:cubicBezTo>
                    <a:pt x="5" y="7"/>
                    <a:pt x="11" y="2"/>
                    <a:pt x="18" y="1"/>
                  </a:cubicBezTo>
                  <a:cubicBezTo>
                    <a:pt x="25" y="0"/>
                    <a:pt x="32" y="4"/>
                    <a:pt x="35" y="10"/>
                  </a:cubicBezTo>
                  <a:cubicBezTo>
                    <a:pt x="38" y="16"/>
                    <a:pt x="38" y="22"/>
                    <a:pt x="36" y="27"/>
                  </a:cubicBezTo>
                  <a:cubicBezTo>
                    <a:pt x="33" y="31"/>
                    <a:pt x="29" y="33"/>
                    <a:pt x="27" y="34"/>
                  </a:cubicBezTo>
                  <a:cubicBezTo>
                    <a:pt x="24" y="35"/>
                    <a:pt x="23" y="35"/>
                    <a:pt x="23" y="35"/>
                  </a:cubicBezTo>
                  <a:cubicBezTo>
                    <a:pt x="23" y="35"/>
                    <a:pt x="30" y="34"/>
                    <a:pt x="33" y="26"/>
                  </a:cubicBezTo>
                  <a:cubicBezTo>
                    <a:pt x="35" y="22"/>
                    <a:pt x="34" y="16"/>
                    <a:pt x="32" y="12"/>
                  </a:cubicBezTo>
                  <a:cubicBezTo>
                    <a:pt x="29" y="8"/>
                    <a:pt x="24" y="5"/>
                    <a:pt x="18" y="6"/>
                  </a:cubicBezTo>
                  <a:cubicBezTo>
                    <a:pt x="13" y="6"/>
                    <a:pt x="8" y="10"/>
                    <a:pt x="6" y="15"/>
                  </a:cubicBezTo>
                  <a:cubicBezTo>
                    <a:pt x="4" y="19"/>
                    <a:pt x="5" y="25"/>
                    <a:pt x="8" y="28"/>
                  </a:cubicBezTo>
                  <a:cubicBezTo>
                    <a:pt x="12" y="36"/>
                    <a:pt x="20" y="36"/>
                    <a:pt x="20" y="3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04" name="Freeform 459"/>
            <p:cNvSpPr>
              <a:spLocks/>
            </p:cNvSpPr>
            <p:nvPr/>
          </p:nvSpPr>
          <p:spPr bwMode="auto">
            <a:xfrm>
              <a:off x="-1790" y="1507"/>
              <a:ext cx="52" cy="48"/>
            </a:xfrm>
            <a:custGeom>
              <a:avLst/>
              <a:gdLst>
                <a:gd name="T0" fmla="*/ 52 w 134"/>
                <a:gd name="T1" fmla="*/ 122 h 124"/>
                <a:gd name="T2" fmla="*/ 49 w 134"/>
                <a:gd name="T3" fmla="*/ 122 h 124"/>
                <a:gd name="T4" fmla="*/ 38 w 134"/>
                <a:gd name="T5" fmla="*/ 119 h 124"/>
                <a:gd name="T6" fmla="*/ 7 w 134"/>
                <a:gd name="T7" fmla="*/ 91 h 124"/>
                <a:gd name="T8" fmla="*/ 1 w 134"/>
                <a:gd name="T9" fmla="*/ 63 h 124"/>
                <a:gd name="T10" fmla="*/ 10 w 134"/>
                <a:gd name="T11" fmla="*/ 32 h 124"/>
                <a:gd name="T12" fmla="*/ 35 w 134"/>
                <a:gd name="T13" fmla="*/ 8 h 124"/>
                <a:gd name="T14" fmla="*/ 71 w 134"/>
                <a:gd name="T15" fmla="*/ 1 h 124"/>
                <a:gd name="T16" fmla="*/ 106 w 134"/>
                <a:gd name="T17" fmla="*/ 13 h 124"/>
                <a:gd name="T18" fmla="*/ 128 w 134"/>
                <a:gd name="T19" fmla="*/ 40 h 124"/>
                <a:gd name="T20" fmla="*/ 132 w 134"/>
                <a:gd name="T21" fmla="*/ 72 h 124"/>
                <a:gd name="T22" fmla="*/ 121 w 134"/>
                <a:gd name="T23" fmla="*/ 99 h 124"/>
                <a:gd name="T24" fmla="*/ 87 w 134"/>
                <a:gd name="T25" fmla="*/ 122 h 124"/>
                <a:gd name="T26" fmla="*/ 76 w 134"/>
                <a:gd name="T27" fmla="*/ 123 h 124"/>
                <a:gd name="T28" fmla="*/ 72 w 134"/>
                <a:gd name="T29" fmla="*/ 124 h 124"/>
                <a:gd name="T30" fmla="*/ 86 w 134"/>
                <a:gd name="T31" fmla="*/ 119 h 124"/>
                <a:gd name="T32" fmla="*/ 113 w 134"/>
                <a:gd name="T33" fmla="*/ 94 h 124"/>
                <a:gd name="T34" fmla="*/ 119 w 134"/>
                <a:gd name="T35" fmla="*/ 72 h 124"/>
                <a:gd name="T36" fmla="*/ 114 w 134"/>
                <a:gd name="T37" fmla="*/ 47 h 124"/>
                <a:gd name="T38" fmla="*/ 70 w 134"/>
                <a:gd name="T39" fmla="*/ 18 h 124"/>
                <a:gd name="T40" fmla="*/ 22 w 134"/>
                <a:gd name="T41" fmla="*/ 40 h 124"/>
                <a:gd name="T42" fmla="*/ 13 w 134"/>
                <a:gd name="T43" fmla="*/ 64 h 124"/>
                <a:gd name="T44" fmla="*/ 16 w 134"/>
                <a:gd name="T45" fmla="*/ 87 h 124"/>
                <a:gd name="T46" fmla="*/ 39 w 134"/>
                <a:gd name="T47" fmla="*/ 116 h 124"/>
                <a:gd name="T48" fmla="*/ 52 w 134"/>
                <a:gd name="T49" fmla="*/ 12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4" h="124">
                  <a:moveTo>
                    <a:pt x="52" y="122"/>
                  </a:moveTo>
                  <a:cubicBezTo>
                    <a:pt x="52" y="122"/>
                    <a:pt x="51" y="122"/>
                    <a:pt x="49" y="122"/>
                  </a:cubicBezTo>
                  <a:cubicBezTo>
                    <a:pt x="46" y="121"/>
                    <a:pt x="42" y="120"/>
                    <a:pt x="38" y="119"/>
                  </a:cubicBezTo>
                  <a:cubicBezTo>
                    <a:pt x="29" y="115"/>
                    <a:pt x="16" y="107"/>
                    <a:pt x="7" y="91"/>
                  </a:cubicBezTo>
                  <a:cubicBezTo>
                    <a:pt x="3" y="84"/>
                    <a:pt x="0" y="74"/>
                    <a:pt x="1" y="63"/>
                  </a:cubicBezTo>
                  <a:cubicBezTo>
                    <a:pt x="0" y="53"/>
                    <a:pt x="3" y="42"/>
                    <a:pt x="10" y="32"/>
                  </a:cubicBezTo>
                  <a:cubicBezTo>
                    <a:pt x="16" y="22"/>
                    <a:pt x="25" y="14"/>
                    <a:pt x="35" y="8"/>
                  </a:cubicBezTo>
                  <a:cubicBezTo>
                    <a:pt x="46" y="3"/>
                    <a:pt x="59" y="0"/>
                    <a:pt x="71" y="1"/>
                  </a:cubicBezTo>
                  <a:cubicBezTo>
                    <a:pt x="84" y="2"/>
                    <a:pt x="95" y="6"/>
                    <a:pt x="106" y="13"/>
                  </a:cubicBezTo>
                  <a:cubicBezTo>
                    <a:pt x="116" y="20"/>
                    <a:pt x="123" y="30"/>
                    <a:pt x="128" y="40"/>
                  </a:cubicBezTo>
                  <a:cubicBezTo>
                    <a:pt x="133" y="51"/>
                    <a:pt x="134" y="63"/>
                    <a:pt x="132" y="72"/>
                  </a:cubicBezTo>
                  <a:cubicBezTo>
                    <a:pt x="131" y="83"/>
                    <a:pt x="127" y="92"/>
                    <a:pt x="121" y="99"/>
                  </a:cubicBezTo>
                  <a:cubicBezTo>
                    <a:pt x="111" y="114"/>
                    <a:pt x="97" y="120"/>
                    <a:pt x="87" y="122"/>
                  </a:cubicBezTo>
                  <a:cubicBezTo>
                    <a:pt x="83" y="123"/>
                    <a:pt x="79" y="123"/>
                    <a:pt x="76" y="123"/>
                  </a:cubicBezTo>
                  <a:cubicBezTo>
                    <a:pt x="74" y="124"/>
                    <a:pt x="72" y="124"/>
                    <a:pt x="72" y="124"/>
                  </a:cubicBezTo>
                  <a:cubicBezTo>
                    <a:pt x="72" y="124"/>
                    <a:pt x="78" y="123"/>
                    <a:pt x="86" y="119"/>
                  </a:cubicBezTo>
                  <a:cubicBezTo>
                    <a:pt x="95" y="115"/>
                    <a:pt x="106" y="107"/>
                    <a:pt x="113" y="94"/>
                  </a:cubicBezTo>
                  <a:cubicBezTo>
                    <a:pt x="117" y="87"/>
                    <a:pt x="119" y="79"/>
                    <a:pt x="119" y="72"/>
                  </a:cubicBezTo>
                  <a:cubicBezTo>
                    <a:pt x="120" y="63"/>
                    <a:pt x="118" y="55"/>
                    <a:pt x="114" y="47"/>
                  </a:cubicBezTo>
                  <a:cubicBezTo>
                    <a:pt x="106" y="31"/>
                    <a:pt x="89" y="19"/>
                    <a:pt x="70" y="18"/>
                  </a:cubicBezTo>
                  <a:cubicBezTo>
                    <a:pt x="51" y="16"/>
                    <a:pt x="32" y="26"/>
                    <a:pt x="22" y="40"/>
                  </a:cubicBezTo>
                  <a:cubicBezTo>
                    <a:pt x="17" y="48"/>
                    <a:pt x="14" y="56"/>
                    <a:pt x="13" y="64"/>
                  </a:cubicBezTo>
                  <a:cubicBezTo>
                    <a:pt x="12" y="72"/>
                    <a:pt x="14" y="80"/>
                    <a:pt x="16" y="87"/>
                  </a:cubicBezTo>
                  <a:cubicBezTo>
                    <a:pt x="21" y="101"/>
                    <a:pt x="31" y="111"/>
                    <a:pt x="39" y="116"/>
                  </a:cubicBezTo>
                  <a:cubicBezTo>
                    <a:pt x="47" y="121"/>
                    <a:pt x="52" y="122"/>
                    <a:pt x="52" y="12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05" name="Freeform 460"/>
            <p:cNvSpPr>
              <a:spLocks/>
            </p:cNvSpPr>
            <p:nvPr/>
          </p:nvSpPr>
          <p:spPr bwMode="auto">
            <a:xfrm>
              <a:off x="-1815" y="1554"/>
              <a:ext cx="35" cy="54"/>
            </a:xfrm>
            <a:custGeom>
              <a:avLst/>
              <a:gdLst>
                <a:gd name="T0" fmla="*/ 89 w 89"/>
                <a:gd name="T1" fmla="*/ 3 h 138"/>
                <a:gd name="T2" fmla="*/ 62 w 89"/>
                <a:gd name="T3" fmla="*/ 12 h 138"/>
                <a:gd name="T4" fmla="*/ 51 w 89"/>
                <a:gd name="T5" fmla="*/ 18 h 138"/>
                <a:gd name="T6" fmla="*/ 40 w 89"/>
                <a:gd name="T7" fmla="*/ 26 h 138"/>
                <a:gd name="T8" fmla="*/ 30 w 89"/>
                <a:gd name="T9" fmla="*/ 38 h 138"/>
                <a:gd name="T10" fmla="*/ 23 w 89"/>
                <a:gd name="T11" fmla="*/ 51 h 138"/>
                <a:gd name="T12" fmla="*/ 21 w 89"/>
                <a:gd name="T13" fmla="*/ 58 h 138"/>
                <a:gd name="T14" fmla="*/ 19 w 89"/>
                <a:gd name="T15" fmla="*/ 66 h 138"/>
                <a:gd name="T16" fmla="*/ 17 w 89"/>
                <a:gd name="T17" fmla="*/ 73 h 138"/>
                <a:gd name="T18" fmla="*/ 16 w 89"/>
                <a:gd name="T19" fmla="*/ 81 h 138"/>
                <a:gd name="T20" fmla="*/ 14 w 89"/>
                <a:gd name="T21" fmla="*/ 96 h 138"/>
                <a:gd name="T22" fmla="*/ 13 w 89"/>
                <a:gd name="T23" fmla="*/ 109 h 138"/>
                <a:gd name="T24" fmla="*/ 13 w 89"/>
                <a:gd name="T25" fmla="*/ 121 h 138"/>
                <a:gd name="T26" fmla="*/ 13 w 89"/>
                <a:gd name="T27" fmla="*/ 130 h 138"/>
                <a:gd name="T28" fmla="*/ 12 w 89"/>
                <a:gd name="T29" fmla="*/ 138 h 138"/>
                <a:gd name="T30" fmla="*/ 9 w 89"/>
                <a:gd name="T31" fmla="*/ 131 h 138"/>
                <a:gd name="T32" fmla="*/ 6 w 89"/>
                <a:gd name="T33" fmla="*/ 122 h 138"/>
                <a:gd name="T34" fmla="*/ 3 w 89"/>
                <a:gd name="T35" fmla="*/ 110 h 138"/>
                <a:gd name="T36" fmla="*/ 0 w 89"/>
                <a:gd name="T37" fmla="*/ 80 h 138"/>
                <a:gd name="T38" fmla="*/ 2 w 89"/>
                <a:gd name="T39" fmla="*/ 62 h 138"/>
                <a:gd name="T40" fmla="*/ 4 w 89"/>
                <a:gd name="T41" fmla="*/ 53 h 138"/>
                <a:gd name="T42" fmla="*/ 8 w 89"/>
                <a:gd name="T43" fmla="*/ 44 h 138"/>
                <a:gd name="T44" fmla="*/ 17 w 89"/>
                <a:gd name="T45" fmla="*/ 28 h 138"/>
                <a:gd name="T46" fmla="*/ 30 w 89"/>
                <a:gd name="T47" fmla="*/ 15 h 138"/>
                <a:gd name="T48" fmla="*/ 45 w 89"/>
                <a:gd name="T49" fmla="*/ 6 h 138"/>
                <a:gd name="T50" fmla="*/ 59 w 89"/>
                <a:gd name="T51" fmla="*/ 2 h 138"/>
                <a:gd name="T52" fmla="*/ 81 w 89"/>
                <a:gd name="T53" fmla="*/ 2 h 138"/>
                <a:gd name="T54" fmla="*/ 89 w 89"/>
                <a:gd name="T55" fmla="*/ 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9" h="138">
                  <a:moveTo>
                    <a:pt x="89" y="3"/>
                  </a:moveTo>
                  <a:cubicBezTo>
                    <a:pt x="89" y="3"/>
                    <a:pt x="77" y="5"/>
                    <a:pt x="62" y="12"/>
                  </a:cubicBezTo>
                  <a:cubicBezTo>
                    <a:pt x="58" y="13"/>
                    <a:pt x="55" y="16"/>
                    <a:pt x="51" y="18"/>
                  </a:cubicBezTo>
                  <a:cubicBezTo>
                    <a:pt x="47" y="20"/>
                    <a:pt x="43" y="23"/>
                    <a:pt x="40" y="26"/>
                  </a:cubicBezTo>
                  <a:cubicBezTo>
                    <a:pt x="36" y="29"/>
                    <a:pt x="34" y="34"/>
                    <a:pt x="30" y="38"/>
                  </a:cubicBezTo>
                  <a:cubicBezTo>
                    <a:pt x="28" y="42"/>
                    <a:pt x="25" y="46"/>
                    <a:pt x="23" y="51"/>
                  </a:cubicBezTo>
                  <a:cubicBezTo>
                    <a:pt x="21" y="58"/>
                    <a:pt x="21" y="58"/>
                    <a:pt x="21" y="58"/>
                  </a:cubicBezTo>
                  <a:cubicBezTo>
                    <a:pt x="19" y="66"/>
                    <a:pt x="19" y="66"/>
                    <a:pt x="19" y="66"/>
                  </a:cubicBezTo>
                  <a:cubicBezTo>
                    <a:pt x="18" y="68"/>
                    <a:pt x="17" y="71"/>
                    <a:pt x="17" y="73"/>
                  </a:cubicBezTo>
                  <a:cubicBezTo>
                    <a:pt x="16" y="76"/>
                    <a:pt x="16" y="79"/>
                    <a:pt x="16" y="81"/>
                  </a:cubicBezTo>
                  <a:cubicBezTo>
                    <a:pt x="15" y="86"/>
                    <a:pt x="14" y="91"/>
                    <a:pt x="14" y="96"/>
                  </a:cubicBezTo>
                  <a:cubicBezTo>
                    <a:pt x="14" y="101"/>
                    <a:pt x="13" y="105"/>
                    <a:pt x="13" y="109"/>
                  </a:cubicBezTo>
                  <a:cubicBezTo>
                    <a:pt x="13" y="114"/>
                    <a:pt x="13" y="118"/>
                    <a:pt x="13" y="121"/>
                  </a:cubicBezTo>
                  <a:cubicBezTo>
                    <a:pt x="13" y="125"/>
                    <a:pt x="13" y="128"/>
                    <a:pt x="13" y="130"/>
                  </a:cubicBezTo>
                  <a:cubicBezTo>
                    <a:pt x="12" y="135"/>
                    <a:pt x="12" y="138"/>
                    <a:pt x="12" y="138"/>
                  </a:cubicBezTo>
                  <a:cubicBezTo>
                    <a:pt x="12" y="138"/>
                    <a:pt x="11" y="136"/>
                    <a:pt x="9" y="131"/>
                  </a:cubicBezTo>
                  <a:cubicBezTo>
                    <a:pt x="8" y="128"/>
                    <a:pt x="7" y="125"/>
                    <a:pt x="6" y="122"/>
                  </a:cubicBezTo>
                  <a:cubicBezTo>
                    <a:pt x="5" y="118"/>
                    <a:pt x="4" y="115"/>
                    <a:pt x="3" y="110"/>
                  </a:cubicBezTo>
                  <a:cubicBezTo>
                    <a:pt x="2" y="101"/>
                    <a:pt x="0" y="91"/>
                    <a:pt x="0" y="80"/>
                  </a:cubicBezTo>
                  <a:cubicBezTo>
                    <a:pt x="0" y="74"/>
                    <a:pt x="1" y="68"/>
                    <a:pt x="2" y="62"/>
                  </a:cubicBezTo>
                  <a:cubicBezTo>
                    <a:pt x="4" y="53"/>
                    <a:pt x="4" y="53"/>
                    <a:pt x="4" y="53"/>
                  </a:cubicBezTo>
                  <a:cubicBezTo>
                    <a:pt x="8" y="44"/>
                    <a:pt x="8" y="44"/>
                    <a:pt x="8" y="44"/>
                  </a:cubicBezTo>
                  <a:cubicBezTo>
                    <a:pt x="10" y="38"/>
                    <a:pt x="14" y="33"/>
                    <a:pt x="17" y="28"/>
                  </a:cubicBezTo>
                  <a:cubicBezTo>
                    <a:pt x="21" y="23"/>
                    <a:pt x="25" y="18"/>
                    <a:pt x="30" y="15"/>
                  </a:cubicBezTo>
                  <a:cubicBezTo>
                    <a:pt x="35" y="11"/>
                    <a:pt x="40" y="9"/>
                    <a:pt x="45" y="6"/>
                  </a:cubicBezTo>
                  <a:cubicBezTo>
                    <a:pt x="50" y="4"/>
                    <a:pt x="55" y="3"/>
                    <a:pt x="59" y="2"/>
                  </a:cubicBezTo>
                  <a:cubicBezTo>
                    <a:pt x="68" y="0"/>
                    <a:pt x="76" y="1"/>
                    <a:pt x="81" y="2"/>
                  </a:cubicBezTo>
                  <a:cubicBezTo>
                    <a:pt x="86" y="2"/>
                    <a:pt x="89" y="3"/>
                    <a:pt x="89"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06" name="Freeform 461"/>
            <p:cNvSpPr>
              <a:spLocks/>
            </p:cNvSpPr>
            <p:nvPr/>
          </p:nvSpPr>
          <p:spPr bwMode="auto">
            <a:xfrm>
              <a:off x="-1759" y="1554"/>
              <a:ext cx="39" cy="52"/>
            </a:xfrm>
            <a:custGeom>
              <a:avLst/>
              <a:gdLst>
                <a:gd name="T0" fmla="*/ 0 w 100"/>
                <a:gd name="T1" fmla="*/ 8 h 135"/>
                <a:gd name="T2" fmla="*/ 31 w 100"/>
                <a:gd name="T3" fmla="*/ 1 h 135"/>
                <a:gd name="T4" fmla="*/ 47 w 100"/>
                <a:gd name="T5" fmla="*/ 1 h 135"/>
                <a:gd name="T6" fmla="*/ 64 w 100"/>
                <a:gd name="T7" fmla="*/ 6 h 135"/>
                <a:gd name="T8" fmla="*/ 73 w 100"/>
                <a:gd name="T9" fmla="*/ 10 h 135"/>
                <a:gd name="T10" fmla="*/ 82 w 100"/>
                <a:gd name="T11" fmla="*/ 17 h 135"/>
                <a:gd name="T12" fmla="*/ 88 w 100"/>
                <a:gd name="T13" fmla="*/ 25 h 135"/>
                <a:gd name="T14" fmla="*/ 94 w 100"/>
                <a:gd name="T15" fmla="*/ 34 h 135"/>
                <a:gd name="T16" fmla="*/ 99 w 100"/>
                <a:gd name="T17" fmla="*/ 54 h 135"/>
                <a:gd name="T18" fmla="*/ 100 w 100"/>
                <a:gd name="T19" fmla="*/ 64 h 135"/>
                <a:gd name="T20" fmla="*/ 100 w 100"/>
                <a:gd name="T21" fmla="*/ 74 h 135"/>
                <a:gd name="T22" fmla="*/ 93 w 100"/>
                <a:gd name="T23" fmla="*/ 106 h 135"/>
                <a:gd name="T24" fmla="*/ 89 w 100"/>
                <a:gd name="T25" fmla="*/ 118 h 135"/>
                <a:gd name="T26" fmla="*/ 84 w 100"/>
                <a:gd name="T27" fmla="*/ 127 h 135"/>
                <a:gd name="T28" fmla="*/ 80 w 100"/>
                <a:gd name="T29" fmla="*/ 135 h 135"/>
                <a:gd name="T30" fmla="*/ 81 w 100"/>
                <a:gd name="T31" fmla="*/ 126 h 135"/>
                <a:gd name="T32" fmla="*/ 82 w 100"/>
                <a:gd name="T33" fmla="*/ 116 h 135"/>
                <a:gd name="T34" fmla="*/ 84 w 100"/>
                <a:gd name="T35" fmla="*/ 104 h 135"/>
                <a:gd name="T36" fmla="*/ 84 w 100"/>
                <a:gd name="T37" fmla="*/ 89 h 135"/>
                <a:gd name="T38" fmla="*/ 85 w 100"/>
                <a:gd name="T39" fmla="*/ 73 h 135"/>
                <a:gd name="T40" fmla="*/ 84 w 100"/>
                <a:gd name="T41" fmla="*/ 65 h 135"/>
                <a:gd name="T42" fmla="*/ 83 w 100"/>
                <a:gd name="T43" fmla="*/ 57 h 135"/>
                <a:gd name="T44" fmla="*/ 78 w 100"/>
                <a:gd name="T45" fmla="*/ 42 h 135"/>
                <a:gd name="T46" fmla="*/ 74 w 100"/>
                <a:gd name="T47" fmla="*/ 35 h 135"/>
                <a:gd name="T48" fmla="*/ 70 w 100"/>
                <a:gd name="T49" fmla="*/ 29 h 135"/>
                <a:gd name="T50" fmla="*/ 64 w 100"/>
                <a:gd name="T51" fmla="*/ 24 h 135"/>
                <a:gd name="T52" fmla="*/ 58 w 100"/>
                <a:gd name="T53" fmla="*/ 20 h 135"/>
                <a:gd name="T54" fmla="*/ 44 w 100"/>
                <a:gd name="T55" fmla="*/ 14 h 135"/>
                <a:gd name="T56" fmla="*/ 30 w 100"/>
                <a:gd name="T57" fmla="*/ 11 h 135"/>
                <a:gd name="T58" fmla="*/ 0 w 100"/>
                <a:gd name="T59"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0" h="135">
                  <a:moveTo>
                    <a:pt x="0" y="8"/>
                  </a:moveTo>
                  <a:cubicBezTo>
                    <a:pt x="0" y="8"/>
                    <a:pt x="11" y="2"/>
                    <a:pt x="31" y="1"/>
                  </a:cubicBezTo>
                  <a:cubicBezTo>
                    <a:pt x="36" y="1"/>
                    <a:pt x="41" y="0"/>
                    <a:pt x="47" y="1"/>
                  </a:cubicBezTo>
                  <a:cubicBezTo>
                    <a:pt x="52" y="2"/>
                    <a:pt x="58" y="4"/>
                    <a:pt x="64" y="6"/>
                  </a:cubicBezTo>
                  <a:cubicBezTo>
                    <a:pt x="67" y="7"/>
                    <a:pt x="70" y="9"/>
                    <a:pt x="73" y="10"/>
                  </a:cubicBezTo>
                  <a:cubicBezTo>
                    <a:pt x="76" y="12"/>
                    <a:pt x="79" y="15"/>
                    <a:pt x="82" y="17"/>
                  </a:cubicBezTo>
                  <a:cubicBezTo>
                    <a:pt x="84" y="19"/>
                    <a:pt x="86" y="22"/>
                    <a:pt x="88" y="25"/>
                  </a:cubicBezTo>
                  <a:cubicBezTo>
                    <a:pt x="90" y="28"/>
                    <a:pt x="93" y="31"/>
                    <a:pt x="94" y="34"/>
                  </a:cubicBezTo>
                  <a:cubicBezTo>
                    <a:pt x="97" y="41"/>
                    <a:pt x="99" y="48"/>
                    <a:pt x="99" y="54"/>
                  </a:cubicBezTo>
                  <a:cubicBezTo>
                    <a:pt x="100" y="58"/>
                    <a:pt x="100" y="61"/>
                    <a:pt x="100" y="64"/>
                  </a:cubicBezTo>
                  <a:cubicBezTo>
                    <a:pt x="100" y="67"/>
                    <a:pt x="100" y="71"/>
                    <a:pt x="100" y="74"/>
                  </a:cubicBezTo>
                  <a:cubicBezTo>
                    <a:pt x="100" y="86"/>
                    <a:pt x="96" y="97"/>
                    <a:pt x="93" y="106"/>
                  </a:cubicBezTo>
                  <a:cubicBezTo>
                    <a:pt x="92" y="110"/>
                    <a:pt x="90" y="114"/>
                    <a:pt x="89" y="118"/>
                  </a:cubicBezTo>
                  <a:cubicBezTo>
                    <a:pt x="87" y="121"/>
                    <a:pt x="85" y="124"/>
                    <a:pt x="84" y="127"/>
                  </a:cubicBezTo>
                  <a:cubicBezTo>
                    <a:pt x="82" y="132"/>
                    <a:pt x="80" y="135"/>
                    <a:pt x="80" y="135"/>
                  </a:cubicBezTo>
                  <a:cubicBezTo>
                    <a:pt x="80" y="135"/>
                    <a:pt x="81" y="132"/>
                    <a:pt x="81" y="126"/>
                  </a:cubicBezTo>
                  <a:cubicBezTo>
                    <a:pt x="81" y="123"/>
                    <a:pt x="82" y="120"/>
                    <a:pt x="82" y="116"/>
                  </a:cubicBezTo>
                  <a:cubicBezTo>
                    <a:pt x="82" y="113"/>
                    <a:pt x="83" y="108"/>
                    <a:pt x="84" y="104"/>
                  </a:cubicBezTo>
                  <a:cubicBezTo>
                    <a:pt x="84" y="99"/>
                    <a:pt x="84" y="94"/>
                    <a:pt x="84" y="89"/>
                  </a:cubicBezTo>
                  <a:cubicBezTo>
                    <a:pt x="85" y="84"/>
                    <a:pt x="85" y="79"/>
                    <a:pt x="85" y="73"/>
                  </a:cubicBezTo>
                  <a:cubicBezTo>
                    <a:pt x="84" y="71"/>
                    <a:pt x="84" y="68"/>
                    <a:pt x="84" y="65"/>
                  </a:cubicBezTo>
                  <a:cubicBezTo>
                    <a:pt x="83" y="57"/>
                    <a:pt x="83" y="57"/>
                    <a:pt x="83" y="57"/>
                  </a:cubicBezTo>
                  <a:cubicBezTo>
                    <a:pt x="82" y="51"/>
                    <a:pt x="80" y="47"/>
                    <a:pt x="78" y="42"/>
                  </a:cubicBezTo>
                  <a:cubicBezTo>
                    <a:pt x="78" y="39"/>
                    <a:pt x="76" y="37"/>
                    <a:pt x="74" y="35"/>
                  </a:cubicBezTo>
                  <a:cubicBezTo>
                    <a:pt x="73" y="33"/>
                    <a:pt x="72" y="30"/>
                    <a:pt x="70" y="29"/>
                  </a:cubicBezTo>
                  <a:cubicBezTo>
                    <a:pt x="64" y="24"/>
                    <a:pt x="64" y="24"/>
                    <a:pt x="64" y="24"/>
                  </a:cubicBezTo>
                  <a:cubicBezTo>
                    <a:pt x="62" y="22"/>
                    <a:pt x="60" y="21"/>
                    <a:pt x="58" y="20"/>
                  </a:cubicBezTo>
                  <a:cubicBezTo>
                    <a:pt x="53" y="18"/>
                    <a:pt x="49" y="15"/>
                    <a:pt x="44" y="14"/>
                  </a:cubicBezTo>
                  <a:cubicBezTo>
                    <a:pt x="39" y="12"/>
                    <a:pt x="35" y="11"/>
                    <a:pt x="30" y="11"/>
                  </a:cubicBezTo>
                  <a:cubicBezTo>
                    <a:pt x="13" y="8"/>
                    <a:pt x="0" y="8"/>
                    <a:pt x="0" y="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07" name="Freeform 462"/>
            <p:cNvSpPr>
              <a:spLocks/>
            </p:cNvSpPr>
            <p:nvPr/>
          </p:nvSpPr>
          <p:spPr bwMode="auto">
            <a:xfrm>
              <a:off x="-1908" y="1527"/>
              <a:ext cx="52" cy="48"/>
            </a:xfrm>
            <a:custGeom>
              <a:avLst/>
              <a:gdLst>
                <a:gd name="T0" fmla="*/ 53 w 134"/>
                <a:gd name="T1" fmla="*/ 122 h 123"/>
                <a:gd name="T2" fmla="*/ 49 w 134"/>
                <a:gd name="T3" fmla="*/ 121 h 123"/>
                <a:gd name="T4" fmla="*/ 38 w 134"/>
                <a:gd name="T5" fmla="*/ 118 h 123"/>
                <a:gd name="T6" fmla="*/ 7 w 134"/>
                <a:gd name="T7" fmla="*/ 91 h 123"/>
                <a:gd name="T8" fmla="*/ 1 w 134"/>
                <a:gd name="T9" fmla="*/ 63 h 123"/>
                <a:gd name="T10" fmla="*/ 10 w 134"/>
                <a:gd name="T11" fmla="*/ 32 h 123"/>
                <a:gd name="T12" fmla="*/ 36 w 134"/>
                <a:gd name="T13" fmla="*/ 8 h 123"/>
                <a:gd name="T14" fmla="*/ 71 w 134"/>
                <a:gd name="T15" fmla="*/ 1 h 123"/>
                <a:gd name="T16" fmla="*/ 106 w 134"/>
                <a:gd name="T17" fmla="*/ 13 h 123"/>
                <a:gd name="T18" fmla="*/ 128 w 134"/>
                <a:gd name="T19" fmla="*/ 40 h 123"/>
                <a:gd name="T20" fmla="*/ 132 w 134"/>
                <a:gd name="T21" fmla="*/ 72 h 123"/>
                <a:gd name="T22" fmla="*/ 121 w 134"/>
                <a:gd name="T23" fmla="*/ 99 h 123"/>
                <a:gd name="T24" fmla="*/ 87 w 134"/>
                <a:gd name="T25" fmla="*/ 122 h 123"/>
                <a:gd name="T26" fmla="*/ 76 w 134"/>
                <a:gd name="T27" fmla="*/ 123 h 123"/>
                <a:gd name="T28" fmla="*/ 72 w 134"/>
                <a:gd name="T29" fmla="*/ 123 h 123"/>
                <a:gd name="T30" fmla="*/ 86 w 134"/>
                <a:gd name="T31" fmla="*/ 118 h 123"/>
                <a:gd name="T32" fmla="*/ 113 w 134"/>
                <a:gd name="T33" fmla="*/ 94 h 123"/>
                <a:gd name="T34" fmla="*/ 119 w 134"/>
                <a:gd name="T35" fmla="*/ 71 h 123"/>
                <a:gd name="T36" fmla="*/ 114 w 134"/>
                <a:gd name="T37" fmla="*/ 46 h 123"/>
                <a:gd name="T38" fmla="*/ 70 w 134"/>
                <a:gd name="T39" fmla="*/ 18 h 123"/>
                <a:gd name="T40" fmla="*/ 22 w 134"/>
                <a:gd name="T41" fmla="*/ 40 h 123"/>
                <a:gd name="T42" fmla="*/ 13 w 134"/>
                <a:gd name="T43" fmla="*/ 64 h 123"/>
                <a:gd name="T44" fmla="*/ 16 w 134"/>
                <a:gd name="T45" fmla="*/ 87 h 123"/>
                <a:gd name="T46" fmla="*/ 39 w 134"/>
                <a:gd name="T47" fmla="*/ 115 h 123"/>
                <a:gd name="T48" fmla="*/ 53 w 134"/>
                <a:gd name="T49" fmla="*/ 12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4" h="123">
                  <a:moveTo>
                    <a:pt x="53" y="122"/>
                  </a:moveTo>
                  <a:cubicBezTo>
                    <a:pt x="53" y="122"/>
                    <a:pt x="51" y="122"/>
                    <a:pt x="49" y="121"/>
                  </a:cubicBezTo>
                  <a:cubicBezTo>
                    <a:pt x="46" y="121"/>
                    <a:pt x="42" y="120"/>
                    <a:pt x="38" y="118"/>
                  </a:cubicBezTo>
                  <a:cubicBezTo>
                    <a:pt x="29" y="115"/>
                    <a:pt x="16" y="107"/>
                    <a:pt x="7" y="91"/>
                  </a:cubicBezTo>
                  <a:cubicBezTo>
                    <a:pt x="3" y="83"/>
                    <a:pt x="0" y="74"/>
                    <a:pt x="1" y="63"/>
                  </a:cubicBezTo>
                  <a:cubicBezTo>
                    <a:pt x="1" y="53"/>
                    <a:pt x="3" y="41"/>
                    <a:pt x="10" y="32"/>
                  </a:cubicBezTo>
                  <a:cubicBezTo>
                    <a:pt x="16" y="22"/>
                    <a:pt x="25" y="13"/>
                    <a:pt x="36" y="8"/>
                  </a:cubicBezTo>
                  <a:cubicBezTo>
                    <a:pt x="46" y="2"/>
                    <a:pt x="59" y="0"/>
                    <a:pt x="71" y="1"/>
                  </a:cubicBezTo>
                  <a:cubicBezTo>
                    <a:pt x="84" y="1"/>
                    <a:pt x="96" y="6"/>
                    <a:pt x="106" y="13"/>
                  </a:cubicBezTo>
                  <a:cubicBezTo>
                    <a:pt x="116" y="19"/>
                    <a:pt x="123" y="29"/>
                    <a:pt x="128" y="40"/>
                  </a:cubicBezTo>
                  <a:cubicBezTo>
                    <a:pt x="133" y="50"/>
                    <a:pt x="134" y="62"/>
                    <a:pt x="132" y="72"/>
                  </a:cubicBezTo>
                  <a:cubicBezTo>
                    <a:pt x="131" y="83"/>
                    <a:pt x="127" y="92"/>
                    <a:pt x="121" y="99"/>
                  </a:cubicBezTo>
                  <a:cubicBezTo>
                    <a:pt x="111" y="113"/>
                    <a:pt x="97" y="119"/>
                    <a:pt x="87" y="122"/>
                  </a:cubicBezTo>
                  <a:cubicBezTo>
                    <a:pt x="83" y="123"/>
                    <a:pt x="79" y="123"/>
                    <a:pt x="76" y="123"/>
                  </a:cubicBezTo>
                  <a:cubicBezTo>
                    <a:pt x="74" y="123"/>
                    <a:pt x="72" y="123"/>
                    <a:pt x="72" y="123"/>
                  </a:cubicBezTo>
                  <a:cubicBezTo>
                    <a:pt x="72" y="123"/>
                    <a:pt x="78" y="122"/>
                    <a:pt x="86" y="118"/>
                  </a:cubicBezTo>
                  <a:cubicBezTo>
                    <a:pt x="95" y="115"/>
                    <a:pt x="106" y="107"/>
                    <a:pt x="113" y="94"/>
                  </a:cubicBezTo>
                  <a:cubicBezTo>
                    <a:pt x="117" y="87"/>
                    <a:pt x="119" y="79"/>
                    <a:pt x="119" y="71"/>
                  </a:cubicBezTo>
                  <a:cubicBezTo>
                    <a:pt x="120" y="62"/>
                    <a:pt x="118" y="54"/>
                    <a:pt x="114" y="46"/>
                  </a:cubicBezTo>
                  <a:cubicBezTo>
                    <a:pt x="106" y="31"/>
                    <a:pt x="89" y="19"/>
                    <a:pt x="70" y="18"/>
                  </a:cubicBezTo>
                  <a:cubicBezTo>
                    <a:pt x="51" y="16"/>
                    <a:pt x="33" y="26"/>
                    <a:pt x="22" y="40"/>
                  </a:cubicBezTo>
                  <a:cubicBezTo>
                    <a:pt x="17" y="47"/>
                    <a:pt x="14" y="55"/>
                    <a:pt x="13" y="64"/>
                  </a:cubicBezTo>
                  <a:cubicBezTo>
                    <a:pt x="13" y="72"/>
                    <a:pt x="14" y="80"/>
                    <a:pt x="16" y="87"/>
                  </a:cubicBezTo>
                  <a:cubicBezTo>
                    <a:pt x="22" y="101"/>
                    <a:pt x="32" y="110"/>
                    <a:pt x="39" y="115"/>
                  </a:cubicBezTo>
                  <a:cubicBezTo>
                    <a:pt x="47" y="120"/>
                    <a:pt x="53" y="122"/>
                    <a:pt x="53" y="12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08" name="Freeform 463"/>
            <p:cNvSpPr>
              <a:spLocks/>
            </p:cNvSpPr>
            <p:nvPr/>
          </p:nvSpPr>
          <p:spPr bwMode="auto">
            <a:xfrm>
              <a:off x="-1930" y="1575"/>
              <a:ext cx="37" cy="47"/>
            </a:xfrm>
            <a:custGeom>
              <a:avLst/>
              <a:gdLst>
                <a:gd name="T0" fmla="*/ 94 w 94"/>
                <a:gd name="T1" fmla="*/ 3 h 122"/>
                <a:gd name="T2" fmla="*/ 68 w 94"/>
                <a:gd name="T3" fmla="*/ 11 h 122"/>
                <a:gd name="T4" fmla="*/ 57 w 94"/>
                <a:gd name="T5" fmla="*/ 16 h 122"/>
                <a:gd name="T6" fmla="*/ 46 w 94"/>
                <a:gd name="T7" fmla="*/ 23 h 122"/>
                <a:gd name="T8" fmla="*/ 35 w 94"/>
                <a:gd name="T9" fmla="*/ 32 h 122"/>
                <a:gd name="T10" fmla="*/ 26 w 94"/>
                <a:gd name="T11" fmla="*/ 43 h 122"/>
                <a:gd name="T12" fmla="*/ 20 w 94"/>
                <a:gd name="T13" fmla="*/ 56 h 122"/>
                <a:gd name="T14" fmla="*/ 16 w 94"/>
                <a:gd name="T15" fmla="*/ 69 h 122"/>
                <a:gd name="T16" fmla="*/ 13 w 94"/>
                <a:gd name="T17" fmla="*/ 83 h 122"/>
                <a:gd name="T18" fmla="*/ 11 w 94"/>
                <a:gd name="T19" fmla="*/ 95 h 122"/>
                <a:gd name="T20" fmla="*/ 10 w 94"/>
                <a:gd name="T21" fmla="*/ 115 h 122"/>
                <a:gd name="T22" fmla="*/ 10 w 94"/>
                <a:gd name="T23" fmla="*/ 122 h 122"/>
                <a:gd name="T24" fmla="*/ 7 w 94"/>
                <a:gd name="T25" fmla="*/ 115 h 122"/>
                <a:gd name="T26" fmla="*/ 1 w 94"/>
                <a:gd name="T27" fmla="*/ 96 h 122"/>
                <a:gd name="T28" fmla="*/ 0 w 94"/>
                <a:gd name="T29" fmla="*/ 82 h 122"/>
                <a:gd name="T30" fmla="*/ 1 w 94"/>
                <a:gd name="T31" fmla="*/ 67 h 122"/>
                <a:gd name="T32" fmla="*/ 4 w 94"/>
                <a:gd name="T33" fmla="*/ 50 h 122"/>
                <a:gd name="T34" fmla="*/ 12 w 94"/>
                <a:gd name="T35" fmla="*/ 34 h 122"/>
                <a:gd name="T36" fmla="*/ 24 w 94"/>
                <a:gd name="T37" fmla="*/ 20 h 122"/>
                <a:gd name="T38" fmla="*/ 38 w 94"/>
                <a:gd name="T39" fmla="*/ 10 h 122"/>
                <a:gd name="T40" fmla="*/ 52 w 94"/>
                <a:gd name="T41" fmla="*/ 4 h 122"/>
                <a:gd name="T42" fmla="*/ 66 w 94"/>
                <a:gd name="T43" fmla="*/ 2 h 122"/>
                <a:gd name="T44" fmla="*/ 94 w 94"/>
                <a:gd name="T45" fmla="*/ 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4" h="122">
                  <a:moveTo>
                    <a:pt x="94" y="3"/>
                  </a:moveTo>
                  <a:cubicBezTo>
                    <a:pt x="94" y="3"/>
                    <a:pt x="83" y="6"/>
                    <a:pt x="68" y="11"/>
                  </a:cubicBezTo>
                  <a:cubicBezTo>
                    <a:pt x="65" y="13"/>
                    <a:pt x="61" y="14"/>
                    <a:pt x="57" y="16"/>
                  </a:cubicBezTo>
                  <a:cubicBezTo>
                    <a:pt x="53" y="18"/>
                    <a:pt x="50" y="21"/>
                    <a:pt x="46" y="23"/>
                  </a:cubicBezTo>
                  <a:cubicBezTo>
                    <a:pt x="42" y="26"/>
                    <a:pt x="38" y="29"/>
                    <a:pt x="35" y="32"/>
                  </a:cubicBezTo>
                  <a:cubicBezTo>
                    <a:pt x="32" y="35"/>
                    <a:pt x="29" y="40"/>
                    <a:pt x="26" y="43"/>
                  </a:cubicBezTo>
                  <a:cubicBezTo>
                    <a:pt x="24" y="47"/>
                    <a:pt x="22" y="51"/>
                    <a:pt x="20" y="56"/>
                  </a:cubicBezTo>
                  <a:cubicBezTo>
                    <a:pt x="19" y="61"/>
                    <a:pt x="16" y="65"/>
                    <a:pt x="16" y="69"/>
                  </a:cubicBezTo>
                  <a:cubicBezTo>
                    <a:pt x="15" y="74"/>
                    <a:pt x="13" y="79"/>
                    <a:pt x="13" y="83"/>
                  </a:cubicBezTo>
                  <a:cubicBezTo>
                    <a:pt x="12" y="87"/>
                    <a:pt x="12" y="92"/>
                    <a:pt x="11" y="95"/>
                  </a:cubicBezTo>
                  <a:cubicBezTo>
                    <a:pt x="10" y="103"/>
                    <a:pt x="11" y="110"/>
                    <a:pt x="10" y="115"/>
                  </a:cubicBezTo>
                  <a:cubicBezTo>
                    <a:pt x="10" y="120"/>
                    <a:pt x="10" y="122"/>
                    <a:pt x="10" y="122"/>
                  </a:cubicBezTo>
                  <a:cubicBezTo>
                    <a:pt x="10" y="122"/>
                    <a:pt x="8" y="120"/>
                    <a:pt x="7" y="115"/>
                  </a:cubicBezTo>
                  <a:cubicBezTo>
                    <a:pt x="5" y="111"/>
                    <a:pt x="2" y="104"/>
                    <a:pt x="1" y="96"/>
                  </a:cubicBezTo>
                  <a:cubicBezTo>
                    <a:pt x="1" y="92"/>
                    <a:pt x="0" y="87"/>
                    <a:pt x="0" y="82"/>
                  </a:cubicBezTo>
                  <a:cubicBezTo>
                    <a:pt x="0" y="77"/>
                    <a:pt x="0" y="72"/>
                    <a:pt x="1" y="67"/>
                  </a:cubicBezTo>
                  <a:cubicBezTo>
                    <a:pt x="1" y="61"/>
                    <a:pt x="3" y="56"/>
                    <a:pt x="4" y="50"/>
                  </a:cubicBezTo>
                  <a:cubicBezTo>
                    <a:pt x="6" y="45"/>
                    <a:pt x="9" y="39"/>
                    <a:pt x="12" y="34"/>
                  </a:cubicBezTo>
                  <a:cubicBezTo>
                    <a:pt x="16" y="29"/>
                    <a:pt x="19" y="24"/>
                    <a:pt x="24" y="20"/>
                  </a:cubicBezTo>
                  <a:cubicBezTo>
                    <a:pt x="28" y="16"/>
                    <a:pt x="33" y="13"/>
                    <a:pt x="38" y="10"/>
                  </a:cubicBezTo>
                  <a:cubicBezTo>
                    <a:pt x="43" y="8"/>
                    <a:pt x="48" y="6"/>
                    <a:pt x="52" y="4"/>
                  </a:cubicBezTo>
                  <a:cubicBezTo>
                    <a:pt x="57" y="3"/>
                    <a:pt x="62" y="2"/>
                    <a:pt x="66" y="2"/>
                  </a:cubicBezTo>
                  <a:cubicBezTo>
                    <a:pt x="83" y="0"/>
                    <a:pt x="94" y="3"/>
                    <a:pt x="94"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09" name="Freeform 464"/>
            <p:cNvSpPr>
              <a:spLocks/>
            </p:cNvSpPr>
            <p:nvPr/>
          </p:nvSpPr>
          <p:spPr bwMode="auto">
            <a:xfrm>
              <a:off x="-1874" y="1573"/>
              <a:ext cx="38" cy="47"/>
            </a:xfrm>
            <a:custGeom>
              <a:avLst/>
              <a:gdLst>
                <a:gd name="T0" fmla="*/ 0 w 99"/>
                <a:gd name="T1" fmla="*/ 14 h 121"/>
                <a:gd name="T2" fmla="*/ 28 w 99"/>
                <a:gd name="T3" fmla="*/ 3 h 121"/>
                <a:gd name="T4" fmla="*/ 60 w 99"/>
                <a:gd name="T5" fmla="*/ 2 h 121"/>
                <a:gd name="T6" fmla="*/ 78 w 99"/>
                <a:gd name="T7" fmla="*/ 11 h 121"/>
                <a:gd name="T8" fmla="*/ 85 w 99"/>
                <a:gd name="T9" fmla="*/ 18 h 121"/>
                <a:gd name="T10" fmla="*/ 91 w 99"/>
                <a:gd name="T11" fmla="*/ 26 h 121"/>
                <a:gd name="T12" fmla="*/ 95 w 99"/>
                <a:gd name="T13" fmla="*/ 35 h 121"/>
                <a:gd name="T14" fmla="*/ 98 w 99"/>
                <a:gd name="T15" fmla="*/ 45 h 121"/>
                <a:gd name="T16" fmla="*/ 99 w 99"/>
                <a:gd name="T17" fmla="*/ 63 h 121"/>
                <a:gd name="T18" fmla="*/ 94 w 99"/>
                <a:gd name="T19" fmla="*/ 93 h 121"/>
                <a:gd name="T20" fmla="*/ 86 w 99"/>
                <a:gd name="T21" fmla="*/ 113 h 121"/>
                <a:gd name="T22" fmla="*/ 83 w 99"/>
                <a:gd name="T23" fmla="*/ 121 h 121"/>
                <a:gd name="T24" fmla="*/ 84 w 99"/>
                <a:gd name="T25" fmla="*/ 92 h 121"/>
                <a:gd name="T26" fmla="*/ 84 w 99"/>
                <a:gd name="T27" fmla="*/ 78 h 121"/>
                <a:gd name="T28" fmla="*/ 84 w 99"/>
                <a:gd name="T29" fmla="*/ 63 h 121"/>
                <a:gd name="T30" fmla="*/ 83 w 99"/>
                <a:gd name="T31" fmla="*/ 56 h 121"/>
                <a:gd name="T32" fmla="*/ 81 w 99"/>
                <a:gd name="T33" fmla="*/ 48 h 121"/>
                <a:gd name="T34" fmla="*/ 79 w 99"/>
                <a:gd name="T35" fmla="*/ 41 h 121"/>
                <a:gd name="T36" fmla="*/ 76 w 99"/>
                <a:gd name="T37" fmla="*/ 34 h 121"/>
                <a:gd name="T38" fmla="*/ 72 w 99"/>
                <a:gd name="T39" fmla="*/ 29 h 121"/>
                <a:gd name="T40" fmla="*/ 67 w 99"/>
                <a:gd name="T41" fmla="*/ 24 h 121"/>
                <a:gd name="T42" fmla="*/ 56 w 99"/>
                <a:gd name="T43" fmla="*/ 17 h 121"/>
                <a:gd name="T44" fmla="*/ 42 w 99"/>
                <a:gd name="T45" fmla="*/ 14 h 121"/>
                <a:gd name="T46" fmla="*/ 29 w 99"/>
                <a:gd name="T47" fmla="*/ 13 h 121"/>
                <a:gd name="T48" fmla="*/ 0 w 99"/>
                <a:gd name="T49" fmla="*/ 1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21">
                  <a:moveTo>
                    <a:pt x="0" y="14"/>
                  </a:moveTo>
                  <a:cubicBezTo>
                    <a:pt x="0" y="14"/>
                    <a:pt x="10" y="7"/>
                    <a:pt x="28" y="3"/>
                  </a:cubicBezTo>
                  <a:cubicBezTo>
                    <a:pt x="37" y="1"/>
                    <a:pt x="48" y="0"/>
                    <a:pt x="60" y="2"/>
                  </a:cubicBezTo>
                  <a:cubicBezTo>
                    <a:pt x="66" y="4"/>
                    <a:pt x="72" y="6"/>
                    <a:pt x="78" y="11"/>
                  </a:cubicBezTo>
                  <a:cubicBezTo>
                    <a:pt x="81" y="12"/>
                    <a:pt x="83" y="15"/>
                    <a:pt x="85" y="18"/>
                  </a:cubicBezTo>
                  <a:cubicBezTo>
                    <a:pt x="87" y="20"/>
                    <a:pt x="90" y="23"/>
                    <a:pt x="91" y="26"/>
                  </a:cubicBezTo>
                  <a:cubicBezTo>
                    <a:pt x="95" y="35"/>
                    <a:pt x="95" y="35"/>
                    <a:pt x="95" y="35"/>
                  </a:cubicBezTo>
                  <a:cubicBezTo>
                    <a:pt x="97" y="38"/>
                    <a:pt x="97" y="41"/>
                    <a:pt x="98" y="45"/>
                  </a:cubicBezTo>
                  <a:cubicBezTo>
                    <a:pt x="99" y="51"/>
                    <a:pt x="99" y="57"/>
                    <a:pt x="99" y="63"/>
                  </a:cubicBezTo>
                  <a:cubicBezTo>
                    <a:pt x="99" y="74"/>
                    <a:pt x="96" y="84"/>
                    <a:pt x="94" y="93"/>
                  </a:cubicBezTo>
                  <a:cubicBezTo>
                    <a:pt x="91" y="102"/>
                    <a:pt x="88" y="108"/>
                    <a:pt x="86" y="113"/>
                  </a:cubicBezTo>
                  <a:cubicBezTo>
                    <a:pt x="84" y="118"/>
                    <a:pt x="83" y="121"/>
                    <a:pt x="83" y="121"/>
                  </a:cubicBezTo>
                  <a:cubicBezTo>
                    <a:pt x="83" y="121"/>
                    <a:pt x="83" y="108"/>
                    <a:pt x="84" y="92"/>
                  </a:cubicBezTo>
                  <a:cubicBezTo>
                    <a:pt x="84" y="87"/>
                    <a:pt x="84" y="83"/>
                    <a:pt x="84" y="78"/>
                  </a:cubicBezTo>
                  <a:cubicBezTo>
                    <a:pt x="85" y="73"/>
                    <a:pt x="84" y="68"/>
                    <a:pt x="84" y="63"/>
                  </a:cubicBezTo>
                  <a:cubicBezTo>
                    <a:pt x="83" y="61"/>
                    <a:pt x="83" y="58"/>
                    <a:pt x="83" y="56"/>
                  </a:cubicBezTo>
                  <a:cubicBezTo>
                    <a:pt x="83" y="53"/>
                    <a:pt x="82" y="51"/>
                    <a:pt x="81" y="48"/>
                  </a:cubicBezTo>
                  <a:cubicBezTo>
                    <a:pt x="81" y="46"/>
                    <a:pt x="80" y="43"/>
                    <a:pt x="79" y="41"/>
                  </a:cubicBezTo>
                  <a:cubicBezTo>
                    <a:pt x="76" y="34"/>
                    <a:pt x="76" y="34"/>
                    <a:pt x="76" y="34"/>
                  </a:cubicBezTo>
                  <a:cubicBezTo>
                    <a:pt x="75" y="32"/>
                    <a:pt x="74" y="31"/>
                    <a:pt x="72" y="29"/>
                  </a:cubicBezTo>
                  <a:cubicBezTo>
                    <a:pt x="71" y="27"/>
                    <a:pt x="70" y="25"/>
                    <a:pt x="67" y="24"/>
                  </a:cubicBezTo>
                  <a:cubicBezTo>
                    <a:pt x="64" y="21"/>
                    <a:pt x="60" y="19"/>
                    <a:pt x="56" y="17"/>
                  </a:cubicBezTo>
                  <a:cubicBezTo>
                    <a:pt x="51" y="16"/>
                    <a:pt x="47" y="14"/>
                    <a:pt x="42" y="14"/>
                  </a:cubicBezTo>
                  <a:cubicBezTo>
                    <a:pt x="38" y="13"/>
                    <a:pt x="33" y="13"/>
                    <a:pt x="29" y="13"/>
                  </a:cubicBezTo>
                  <a:cubicBezTo>
                    <a:pt x="12" y="12"/>
                    <a:pt x="0" y="14"/>
                    <a:pt x="0" y="1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10" name="Freeform 465"/>
            <p:cNvSpPr>
              <a:spLocks/>
            </p:cNvSpPr>
            <p:nvPr/>
          </p:nvSpPr>
          <p:spPr bwMode="auto">
            <a:xfrm>
              <a:off x="-1843" y="1454"/>
              <a:ext cx="51" cy="48"/>
            </a:xfrm>
            <a:custGeom>
              <a:avLst/>
              <a:gdLst>
                <a:gd name="T0" fmla="*/ 52 w 133"/>
                <a:gd name="T1" fmla="*/ 122 h 123"/>
                <a:gd name="T2" fmla="*/ 48 w 133"/>
                <a:gd name="T3" fmla="*/ 122 h 123"/>
                <a:gd name="T4" fmla="*/ 38 w 133"/>
                <a:gd name="T5" fmla="*/ 119 h 123"/>
                <a:gd name="T6" fmla="*/ 7 w 133"/>
                <a:gd name="T7" fmla="*/ 91 h 123"/>
                <a:gd name="T8" fmla="*/ 0 w 133"/>
                <a:gd name="T9" fmla="*/ 63 h 123"/>
                <a:gd name="T10" fmla="*/ 9 w 133"/>
                <a:gd name="T11" fmla="*/ 32 h 123"/>
                <a:gd name="T12" fmla="*/ 35 w 133"/>
                <a:gd name="T13" fmla="*/ 8 h 123"/>
                <a:gd name="T14" fmla="*/ 71 w 133"/>
                <a:gd name="T15" fmla="*/ 1 h 123"/>
                <a:gd name="T16" fmla="*/ 105 w 133"/>
                <a:gd name="T17" fmla="*/ 13 h 123"/>
                <a:gd name="T18" fmla="*/ 128 w 133"/>
                <a:gd name="T19" fmla="*/ 40 h 123"/>
                <a:gd name="T20" fmla="*/ 132 w 133"/>
                <a:gd name="T21" fmla="*/ 72 h 123"/>
                <a:gd name="T22" fmla="*/ 121 w 133"/>
                <a:gd name="T23" fmla="*/ 99 h 123"/>
                <a:gd name="T24" fmla="*/ 87 w 133"/>
                <a:gd name="T25" fmla="*/ 122 h 123"/>
                <a:gd name="T26" fmla="*/ 76 w 133"/>
                <a:gd name="T27" fmla="*/ 123 h 123"/>
                <a:gd name="T28" fmla="*/ 72 w 133"/>
                <a:gd name="T29" fmla="*/ 123 h 123"/>
                <a:gd name="T30" fmla="*/ 86 w 133"/>
                <a:gd name="T31" fmla="*/ 119 h 123"/>
                <a:gd name="T32" fmla="*/ 113 w 133"/>
                <a:gd name="T33" fmla="*/ 94 h 123"/>
                <a:gd name="T34" fmla="*/ 119 w 133"/>
                <a:gd name="T35" fmla="*/ 72 h 123"/>
                <a:gd name="T36" fmla="*/ 114 w 133"/>
                <a:gd name="T37" fmla="*/ 47 h 123"/>
                <a:gd name="T38" fmla="*/ 70 w 133"/>
                <a:gd name="T39" fmla="*/ 18 h 123"/>
                <a:gd name="T40" fmla="*/ 22 w 133"/>
                <a:gd name="T41" fmla="*/ 40 h 123"/>
                <a:gd name="T42" fmla="*/ 13 w 133"/>
                <a:gd name="T43" fmla="*/ 64 h 123"/>
                <a:gd name="T44" fmla="*/ 16 w 133"/>
                <a:gd name="T45" fmla="*/ 87 h 123"/>
                <a:gd name="T46" fmla="*/ 39 w 133"/>
                <a:gd name="T47" fmla="*/ 116 h 123"/>
                <a:gd name="T48" fmla="*/ 52 w 133"/>
                <a:gd name="T49" fmla="*/ 12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3" h="123">
                  <a:moveTo>
                    <a:pt x="52" y="122"/>
                  </a:moveTo>
                  <a:cubicBezTo>
                    <a:pt x="52" y="122"/>
                    <a:pt x="51" y="122"/>
                    <a:pt x="48" y="122"/>
                  </a:cubicBezTo>
                  <a:cubicBezTo>
                    <a:pt x="46" y="121"/>
                    <a:pt x="42" y="120"/>
                    <a:pt x="38" y="119"/>
                  </a:cubicBezTo>
                  <a:cubicBezTo>
                    <a:pt x="29" y="115"/>
                    <a:pt x="15" y="107"/>
                    <a:pt x="7" y="91"/>
                  </a:cubicBezTo>
                  <a:cubicBezTo>
                    <a:pt x="3" y="83"/>
                    <a:pt x="0" y="74"/>
                    <a:pt x="0" y="63"/>
                  </a:cubicBezTo>
                  <a:cubicBezTo>
                    <a:pt x="0" y="53"/>
                    <a:pt x="3" y="42"/>
                    <a:pt x="9" y="32"/>
                  </a:cubicBezTo>
                  <a:cubicBezTo>
                    <a:pt x="15" y="22"/>
                    <a:pt x="24" y="14"/>
                    <a:pt x="35" y="8"/>
                  </a:cubicBezTo>
                  <a:cubicBezTo>
                    <a:pt x="46" y="3"/>
                    <a:pt x="59" y="0"/>
                    <a:pt x="71" y="1"/>
                  </a:cubicBezTo>
                  <a:cubicBezTo>
                    <a:pt x="83" y="2"/>
                    <a:pt x="95" y="6"/>
                    <a:pt x="105" y="13"/>
                  </a:cubicBezTo>
                  <a:cubicBezTo>
                    <a:pt x="115" y="20"/>
                    <a:pt x="123" y="30"/>
                    <a:pt x="128" y="40"/>
                  </a:cubicBezTo>
                  <a:cubicBezTo>
                    <a:pt x="132" y="51"/>
                    <a:pt x="133" y="63"/>
                    <a:pt x="132" y="72"/>
                  </a:cubicBezTo>
                  <a:cubicBezTo>
                    <a:pt x="131" y="83"/>
                    <a:pt x="126" y="92"/>
                    <a:pt x="121" y="99"/>
                  </a:cubicBezTo>
                  <a:cubicBezTo>
                    <a:pt x="111" y="114"/>
                    <a:pt x="96" y="119"/>
                    <a:pt x="87" y="122"/>
                  </a:cubicBezTo>
                  <a:cubicBezTo>
                    <a:pt x="82" y="123"/>
                    <a:pt x="79" y="123"/>
                    <a:pt x="76" y="123"/>
                  </a:cubicBezTo>
                  <a:cubicBezTo>
                    <a:pt x="73" y="123"/>
                    <a:pt x="72" y="123"/>
                    <a:pt x="72" y="123"/>
                  </a:cubicBezTo>
                  <a:cubicBezTo>
                    <a:pt x="72" y="123"/>
                    <a:pt x="78" y="122"/>
                    <a:pt x="86" y="119"/>
                  </a:cubicBezTo>
                  <a:cubicBezTo>
                    <a:pt x="95" y="115"/>
                    <a:pt x="106" y="107"/>
                    <a:pt x="113" y="94"/>
                  </a:cubicBezTo>
                  <a:cubicBezTo>
                    <a:pt x="116" y="87"/>
                    <a:pt x="119" y="79"/>
                    <a:pt x="119" y="72"/>
                  </a:cubicBezTo>
                  <a:cubicBezTo>
                    <a:pt x="119" y="63"/>
                    <a:pt x="118" y="55"/>
                    <a:pt x="114" y="47"/>
                  </a:cubicBezTo>
                  <a:cubicBezTo>
                    <a:pt x="106" y="31"/>
                    <a:pt x="88" y="19"/>
                    <a:pt x="70" y="18"/>
                  </a:cubicBezTo>
                  <a:cubicBezTo>
                    <a:pt x="51" y="16"/>
                    <a:pt x="32" y="26"/>
                    <a:pt x="22" y="40"/>
                  </a:cubicBezTo>
                  <a:cubicBezTo>
                    <a:pt x="17" y="48"/>
                    <a:pt x="14" y="56"/>
                    <a:pt x="13" y="64"/>
                  </a:cubicBezTo>
                  <a:cubicBezTo>
                    <a:pt x="12" y="72"/>
                    <a:pt x="14" y="80"/>
                    <a:pt x="16" y="87"/>
                  </a:cubicBezTo>
                  <a:cubicBezTo>
                    <a:pt x="21" y="101"/>
                    <a:pt x="31" y="111"/>
                    <a:pt x="39" y="116"/>
                  </a:cubicBezTo>
                  <a:cubicBezTo>
                    <a:pt x="47" y="120"/>
                    <a:pt x="52" y="122"/>
                    <a:pt x="52" y="12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11" name="Freeform 466"/>
            <p:cNvSpPr>
              <a:spLocks/>
            </p:cNvSpPr>
            <p:nvPr/>
          </p:nvSpPr>
          <p:spPr bwMode="auto">
            <a:xfrm>
              <a:off x="-1801" y="1776"/>
              <a:ext cx="95" cy="70"/>
            </a:xfrm>
            <a:custGeom>
              <a:avLst/>
              <a:gdLst>
                <a:gd name="T0" fmla="*/ 243 w 244"/>
                <a:gd name="T1" fmla="*/ 3 h 180"/>
                <a:gd name="T2" fmla="*/ 244 w 244"/>
                <a:gd name="T3" fmla="*/ 35 h 180"/>
                <a:gd name="T4" fmla="*/ 244 w 244"/>
                <a:gd name="T5" fmla="*/ 1 h 180"/>
                <a:gd name="T6" fmla="*/ 244 w 244"/>
                <a:gd name="T7" fmla="*/ 1 h 180"/>
                <a:gd name="T8" fmla="*/ 243 w 244"/>
                <a:gd name="T9" fmla="*/ 1 h 180"/>
                <a:gd name="T10" fmla="*/ 2 w 244"/>
                <a:gd name="T11" fmla="*/ 138 h 180"/>
                <a:gd name="T12" fmla="*/ 0 w 244"/>
                <a:gd name="T13" fmla="*/ 142 h 180"/>
                <a:gd name="T14" fmla="*/ 0 w 244"/>
                <a:gd name="T15" fmla="*/ 176 h 180"/>
                <a:gd name="T16" fmla="*/ 1 w 244"/>
                <a:gd name="T17" fmla="*/ 178 h 180"/>
                <a:gd name="T18" fmla="*/ 6 w 244"/>
                <a:gd name="T19" fmla="*/ 179 h 180"/>
                <a:gd name="T20" fmla="*/ 122 w 244"/>
                <a:gd name="T21" fmla="*/ 110 h 180"/>
                <a:gd name="T22" fmla="*/ 237 w 244"/>
                <a:gd name="T23" fmla="*/ 39 h 180"/>
                <a:gd name="T24" fmla="*/ 119 w 244"/>
                <a:gd name="T25" fmla="*/ 105 h 180"/>
                <a:gd name="T26" fmla="*/ 8 w 244"/>
                <a:gd name="T27" fmla="*/ 169 h 180"/>
                <a:gd name="T28" fmla="*/ 8 w 244"/>
                <a:gd name="T29" fmla="*/ 144 h 180"/>
                <a:gd name="T30" fmla="*/ 243 w 244"/>
                <a:gd name="T31" fmla="*/ 3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4" h="180">
                  <a:moveTo>
                    <a:pt x="243" y="3"/>
                  </a:moveTo>
                  <a:cubicBezTo>
                    <a:pt x="244" y="35"/>
                    <a:pt x="244" y="35"/>
                    <a:pt x="244" y="35"/>
                  </a:cubicBezTo>
                  <a:cubicBezTo>
                    <a:pt x="244" y="1"/>
                    <a:pt x="244" y="1"/>
                    <a:pt x="244" y="1"/>
                  </a:cubicBezTo>
                  <a:cubicBezTo>
                    <a:pt x="244" y="1"/>
                    <a:pt x="244" y="1"/>
                    <a:pt x="244" y="1"/>
                  </a:cubicBezTo>
                  <a:cubicBezTo>
                    <a:pt x="244" y="1"/>
                    <a:pt x="243" y="0"/>
                    <a:pt x="243" y="1"/>
                  </a:cubicBezTo>
                  <a:cubicBezTo>
                    <a:pt x="162" y="45"/>
                    <a:pt x="82" y="92"/>
                    <a:pt x="2" y="138"/>
                  </a:cubicBezTo>
                  <a:cubicBezTo>
                    <a:pt x="1" y="139"/>
                    <a:pt x="0" y="140"/>
                    <a:pt x="0" y="142"/>
                  </a:cubicBezTo>
                  <a:cubicBezTo>
                    <a:pt x="0" y="176"/>
                    <a:pt x="0" y="176"/>
                    <a:pt x="0" y="176"/>
                  </a:cubicBezTo>
                  <a:cubicBezTo>
                    <a:pt x="0" y="176"/>
                    <a:pt x="0" y="177"/>
                    <a:pt x="1" y="178"/>
                  </a:cubicBezTo>
                  <a:cubicBezTo>
                    <a:pt x="2" y="180"/>
                    <a:pt x="4" y="180"/>
                    <a:pt x="6" y="179"/>
                  </a:cubicBezTo>
                  <a:cubicBezTo>
                    <a:pt x="45" y="156"/>
                    <a:pt x="84" y="134"/>
                    <a:pt x="122" y="110"/>
                  </a:cubicBezTo>
                  <a:cubicBezTo>
                    <a:pt x="161" y="87"/>
                    <a:pt x="199" y="63"/>
                    <a:pt x="237" y="39"/>
                  </a:cubicBezTo>
                  <a:cubicBezTo>
                    <a:pt x="198" y="61"/>
                    <a:pt x="158" y="83"/>
                    <a:pt x="119" y="105"/>
                  </a:cubicBezTo>
                  <a:cubicBezTo>
                    <a:pt x="82" y="126"/>
                    <a:pt x="45" y="147"/>
                    <a:pt x="8" y="169"/>
                  </a:cubicBezTo>
                  <a:cubicBezTo>
                    <a:pt x="8" y="144"/>
                    <a:pt x="8" y="144"/>
                    <a:pt x="8" y="144"/>
                  </a:cubicBezTo>
                  <a:cubicBezTo>
                    <a:pt x="87" y="98"/>
                    <a:pt x="165" y="51"/>
                    <a:pt x="243"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12" name="Freeform 467"/>
            <p:cNvSpPr>
              <a:spLocks noEditPoints="1"/>
            </p:cNvSpPr>
            <p:nvPr/>
          </p:nvSpPr>
          <p:spPr bwMode="auto">
            <a:xfrm>
              <a:off x="-1895" y="1775"/>
              <a:ext cx="96" cy="70"/>
            </a:xfrm>
            <a:custGeom>
              <a:avLst/>
              <a:gdLst>
                <a:gd name="T0" fmla="*/ 245 w 246"/>
                <a:gd name="T1" fmla="*/ 180 h 180"/>
                <a:gd name="T2" fmla="*/ 124 w 246"/>
                <a:gd name="T3" fmla="*/ 113 h 180"/>
                <a:gd name="T4" fmla="*/ 3 w 246"/>
                <a:gd name="T5" fmla="*/ 44 h 180"/>
                <a:gd name="T6" fmla="*/ 1 w 246"/>
                <a:gd name="T7" fmla="*/ 40 h 180"/>
                <a:gd name="T8" fmla="*/ 0 w 246"/>
                <a:gd name="T9" fmla="*/ 5 h 180"/>
                <a:gd name="T10" fmla="*/ 6 w 246"/>
                <a:gd name="T11" fmla="*/ 0 h 180"/>
                <a:gd name="T12" fmla="*/ 9 w 246"/>
                <a:gd name="T13" fmla="*/ 1 h 180"/>
                <a:gd name="T14" fmla="*/ 128 w 246"/>
                <a:gd name="T15" fmla="*/ 72 h 180"/>
                <a:gd name="T16" fmla="*/ 246 w 246"/>
                <a:gd name="T17" fmla="*/ 145 h 180"/>
                <a:gd name="T18" fmla="*/ 246 w 246"/>
                <a:gd name="T19" fmla="*/ 145 h 180"/>
                <a:gd name="T20" fmla="*/ 246 w 246"/>
                <a:gd name="T21" fmla="*/ 146 h 180"/>
                <a:gd name="T22" fmla="*/ 245 w 246"/>
                <a:gd name="T23" fmla="*/ 180 h 180"/>
                <a:gd name="T24" fmla="*/ 244 w 246"/>
                <a:gd name="T25" fmla="*/ 147 h 180"/>
                <a:gd name="T26" fmla="*/ 123 w 246"/>
                <a:gd name="T27" fmla="*/ 80 h 180"/>
                <a:gd name="T28" fmla="*/ 3 w 246"/>
                <a:gd name="T29" fmla="*/ 10 h 180"/>
                <a:gd name="T30" fmla="*/ 12 w 246"/>
                <a:gd name="T31" fmla="*/ 5 h 180"/>
                <a:gd name="T32" fmla="*/ 11 w 246"/>
                <a:gd name="T33" fmla="*/ 40 h 180"/>
                <a:gd name="T34" fmla="*/ 9 w 246"/>
                <a:gd name="T35" fmla="*/ 35 h 180"/>
                <a:gd name="T36" fmla="*/ 128 w 246"/>
                <a:gd name="T37" fmla="*/ 106 h 180"/>
                <a:gd name="T38" fmla="*/ 245 w 246"/>
                <a:gd name="T39"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80">
                  <a:moveTo>
                    <a:pt x="245" y="180"/>
                  </a:moveTo>
                  <a:cubicBezTo>
                    <a:pt x="204" y="158"/>
                    <a:pt x="164" y="136"/>
                    <a:pt x="124" y="113"/>
                  </a:cubicBezTo>
                  <a:cubicBezTo>
                    <a:pt x="83" y="91"/>
                    <a:pt x="43" y="67"/>
                    <a:pt x="3" y="44"/>
                  </a:cubicBezTo>
                  <a:cubicBezTo>
                    <a:pt x="2" y="43"/>
                    <a:pt x="1" y="41"/>
                    <a:pt x="1" y="40"/>
                  </a:cubicBezTo>
                  <a:cubicBezTo>
                    <a:pt x="0" y="5"/>
                    <a:pt x="0" y="5"/>
                    <a:pt x="0" y="5"/>
                  </a:cubicBezTo>
                  <a:cubicBezTo>
                    <a:pt x="0" y="2"/>
                    <a:pt x="3" y="0"/>
                    <a:pt x="6" y="0"/>
                  </a:cubicBezTo>
                  <a:cubicBezTo>
                    <a:pt x="7" y="0"/>
                    <a:pt x="8" y="0"/>
                    <a:pt x="9" y="1"/>
                  </a:cubicBezTo>
                  <a:cubicBezTo>
                    <a:pt x="128" y="72"/>
                    <a:pt x="128" y="72"/>
                    <a:pt x="128" y="72"/>
                  </a:cubicBezTo>
                  <a:cubicBezTo>
                    <a:pt x="167" y="96"/>
                    <a:pt x="207" y="120"/>
                    <a:pt x="246" y="145"/>
                  </a:cubicBezTo>
                  <a:cubicBezTo>
                    <a:pt x="246" y="145"/>
                    <a:pt x="246" y="145"/>
                    <a:pt x="246" y="145"/>
                  </a:cubicBezTo>
                  <a:cubicBezTo>
                    <a:pt x="246" y="145"/>
                    <a:pt x="246" y="145"/>
                    <a:pt x="246" y="146"/>
                  </a:cubicBezTo>
                  <a:lnTo>
                    <a:pt x="245" y="180"/>
                  </a:lnTo>
                  <a:close/>
                  <a:moveTo>
                    <a:pt x="244" y="147"/>
                  </a:moveTo>
                  <a:cubicBezTo>
                    <a:pt x="204" y="125"/>
                    <a:pt x="163" y="102"/>
                    <a:pt x="123" y="80"/>
                  </a:cubicBezTo>
                  <a:cubicBezTo>
                    <a:pt x="3" y="10"/>
                    <a:pt x="3" y="10"/>
                    <a:pt x="3" y="10"/>
                  </a:cubicBezTo>
                  <a:cubicBezTo>
                    <a:pt x="12" y="5"/>
                    <a:pt x="12" y="5"/>
                    <a:pt x="12" y="5"/>
                  </a:cubicBezTo>
                  <a:cubicBezTo>
                    <a:pt x="11" y="40"/>
                    <a:pt x="11" y="40"/>
                    <a:pt x="11" y="40"/>
                  </a:cubicBezTo>
                  <a:cubicBezTo>
                    <a:pt x="9" y="35"/>
                    <a:pt x="9" y="35"/>
                    <a:pt x="9" y="35"/>
                  </a:cubicBezTo>
                  <a:cubicBezTo>
                    <a:pt x="48" y="59"/>
                    <a:pt x="88" y="82"/>
                    <a:pt x="128" y="106"/>
                  </a:cubicBezTo>
                  <a:cubicBezTo>
                    <a:pt x="167" y="130"/>
                    <a:pt x="206" y="155"/>
                    <a:pt x="245" y="18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13" name="Freeform 468"/>
            <p:cNvSpPr>
              <a:spLocks/>
            </p:cNvSpPr>
            <p:nvPr/>
          </p:nvSpPr>
          <p:spPr bwMode="auto">
            <a:xfrm>
              <a:off x="-1889" y="1793"/>
              <a:ext cx="3" cy="14"/>
            </a:xfrm>
            <a:custGeom>
              <a:avLst/>
              <a:gdLst>
                <a:gd name="T0" fmla="*/ 4 w 8"/>
                <a:gd name="T1" fmla="*/ 0 h 36"/>
                <a:gd name="T2" fmla="*/ 7 w 8"/>
                <a:gd name="T3" fmla="*/ 6 h 36"/>
                <a:gd name="T4" fmla="*/ 8 w 8"/>
                <a:gd name="T5" fmla="*/ 12 h 36"/>
                <a:gd name="T6" fmla="*/ 8 w 8"/>
                <a:gd name="T7" fmla="*/ 18 h 36"/>
                <a:gd name="T8" fmla="*/ 8 w 8"/>
                <a:gd name="T9" fmla="*/ 25 h 36"/>
                <a:gd name="T10" fmla="*/ 7 w 8"/>
                <a:gd name="T11" fmla="*/ 30 h 36"/>
                <a:gd name="T12" fmla="*/ 4 w 8"/>
                <a:gd name="T13" fmla="*/ 36 h 36"/>
                <a:gd name="T14" fmla="*/ 2 w 8"/>
                <a:gd name="T15" fmla="*/ 30 h 36"/>
                <a:gd name="T16" fmla="*/ 1 w 8"/>
                <a:gd name="T17" fmla="*/ 25 h 36"/>
                <a:gd name="T18" fmla="*/ 0 w 8"/>
                <a:gd name="T19" fmla="*/ 18 h 36"/>
                <a:gd name="T20" fmla="*/ 1 w 8"/>
                <a:gd name="T21" fmla="*/ 12 h 36"/>
                <a:gd name="T22" fmla="*/ 2 w 8"/>
                <a:gd name="T23" fmla="*/ 6 h 36"/>
                <a:gd name="T24" fmla="*/ 4 w 8"/>
                <a:gd name="T2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36">
                  <a:moveTo>
                    <a:pt x="4" y="0"/>
                  </a:moveTo>
                  <a:cubicBezTo>
                    <a:pt x="4" y="0"/>
                    <a:pt x="6" y="3"/>
                    <a:pt x="7" y="6"/>
                  </a:cubicBezTo>
                  <a:cubicBezTo>
                    <a:pt x="7" y="8"/>
                    <a:pt x="8" y="10"/>
                    <a:pt x="8" y="12"/>
                  </a:cubicBezTo>
                  <a:cubicBezTo>
                    <a:pt x="8" y="14"/>
                    <a:pt x="8" y="16"/>
                    <a:pt x="8" y="18"/>
                  </a:cubicBezTo>
                  <a:cubicBezTo>
                    <a:pt x="8" y="20"/>
                    <a:pt x="8" y="22"/>
                    <a:pt x="8" y="25"/>
                  </a:cubicBezTo>
                  <a:cubicBezTo>
                    <a:pt x="8" y="27"/>
                    <a:pt x="7" y="29"/>
                    <a:pt x="7" y="30"/>
                  </a:cubicBezTo>
                  <a:cubicBezTo>
                    <a:pt x="6" y="34"/>
                    <a:pt x="4" y="36"/>
                    <a:pt x="4" y="36"/>
                  </a:cubicBezTo>
                  <a:cubicBezTo>
                    <a:pt x="4" y="36"/>
                    <a:pt x="3" y="34"/>
                    <a:pt x="2" y="30"/>
                  </a:cubicBezTo>
                  <a:cubicBezTo>
                    <a:pt x="1" y="29"/>
                    <a:pt x="1" y="27"/>
                    <a:pt x="1" y="25"/>
                  </a:cubicBezTo>
                  <a:cubicBezTo>
                    <a:pt x="0" y="22"/>
                    <a:pt x="0" y="20"/>
                    <a:pt x="0" y="18"/>
                  </a:cubicBezTo>
                  <a:cubicBezTo>
                    <a:pt x="0" y="16"/>
                    <a:pt x="0" y="14"/>
                    <a:pt x="1" y="12"/>
                  </a:cubicBezTo>
                  <a:cubicBezTo>
                    <a:pt x="1" y="10"/>
                    <a:pt x="1" y="8"/>
                    <a:pt x="2" y="6"/>
                  </a:cubicBezTo>
                  <a:cubicBezTo>
                    <a:pt x="3" y="3"/>
                    <a:pt x="4" y="0"/>
                    <a:pt x="4"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14" name="Freeform 469"/>
            <p:cNvSpPr>
              <a:spLocks/>
            </p:cNvSpPr>
            <p:nvPr/>
          </p:nvSpPr>
          <p:spPr bwMode="auto">
            <a:xfrm>
              <a:off x="-1878" y="1800"/>
              <a:ext cx="3" cy="14"/>
            </a:xfrm>
            <a:custGeom>
              <a:avLst/>
              <a:gdLst>
                <a:gd name="T0" fmla="*/ 4 w 8"/>
                <a:gd name="T1" fmla="*/ 0 h 35"/>
                <a:gd name="T2" fmla="*/ 7 w 8"/>
                <a:gd name="T3" fmla="*/ 6 h 35"/>
                <a:gd name="T4" fmla="*/ 8 w 8"/>
                <a:gd name="T5" fmla="*/ 11 h 35"/>
                <a:gd name="T6" fmla="*/ 8 w 8"/>
                <a:gd name="T7" fmla="*/ 18 h 35"/>
                <a:gd name="T8" fmla="*/ 8 w 8"/>
                <a:gd name="T9" fmla="*/ 24 h 35"/>
                <a:gd name="T10" fmla="*/ 7 w 8"/>
                <a:gd name="T11" fmla="*/ 30 h 35"/>
                <a:gd name="T12" fmla="*/ 4 w 8"/>
                <a:gd name="T13" fmla="*/ 35 h 35"/>
                <a:gd name="T14" fmla="*/ 2 w 8"/>
                <a:gd name="T15" fmla="*/ 30 h 35"/>
                <a:gd name="T16" fmla="*/ 1 w 8"/>
                <a:gd name="T17" fmla="*/ 24 h 35"/>
                <a:gd name="T18" fmla="*/ 0 w 8"/>
                <a:gd name="T19" fmla="*/ 18 h 35"/>
                <a:gd name="T20" fmla="*/ 1 w 8"/>
                <a:gd name="T21" fmla="*/ 11 h 35"/>
                <a:gd name="T22" fmla="*/ 2 w 8"/>
                <a:gd name="T23" fmla="*/ 6 h 35"/>
                <a:gd name="T24" fmla="*/ 4 w 8"/>
                <a:gd name="T2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35">
                  <a:moveTo>
                    <a:pt x="4" y="0"/>
                  </a:moveTo>
                  <a:cubicBezTo>
                    <a:pt x="4" y="0"/>
                    <a:pt x="6" y="2"/>
                    <a:pt x="7" y="6"/>
                  </a:cubicBezTo>
                  <a:cubicBezTo>
                    <a:pt x="7" y="7"/>
                    <a:pt x="8" y="9"/>
                    <a:pt x="8" y="11"/>
                  </a:cubicBezTo>
                  <a:cubicBezTo>
                    <a:pt x="8" y="13"/>
                    <a:pt x="8" y="16"/>
                    <a:pt x="8" y="18"/>
                  </a:cubicBezTo>
                  <a:cubicBezTo>
                    <a:pt x="8" y="20"/>
                    <a:pt x="8" y="22"/>
                    <a:pt x="8" y="24"/>
                  </a:cubicBezTo>
                  <a:cubicBezTo>
                    <a:pt x="8" y="26"/>
                    <a:pt x="7" y="28"/>
                    <a:pt x="7" y="30"/>
                  </a:cubicBezTo>
                  <a:cubicBezTo>
                    <a:pt x="6" y="33"/>
                    <a:pt x="4" y="35"/>
                    <a:pt x="4" y="35"/>
                  </a:cubicBezTo>
                  <a:cubicBezTo>
                    <a:pt x="4" y="35"/>
                    <a:pt x="3" y="33"/>
                    <a:pt x="2" y="30"/>
                  </a:cubicBezTo>
                  <a:cubicBezTo>
                    <a:pt x="1" y="28"/>
                    <a:pt x="1" y="26"/>
                    <a:pt x="1" y="24"/>
                  </a:cubicBezTo>
                  <a:cubicBezTo>
                    <a:pt x="0" y="22"/>
                    <a:pt x="0" y="20"/>
                    <a:pt x="0" y="18"/>
                  </a:cubicBezTo>
                  <a:cubicBezTo>
                    <a:pt x="0" y="16"/>
                    <a:pt x="0" y="13"/>
                    <a:pt x="1" y="11"/>
                  </a:cubicBezTo>
                  <a:cubicBezTo>
                    <a:pt x="1" y="9"/>
                    <a:pt x="1" y="7"/>
                    <a:pt x="2" y="6"/>
                  </a:cubicBezTo>
                  <a:cubicBezTo>
                    <a:pt x="3" y="2"/>
                    <a:pt x="4" y="0"/>
                    <a:pt x="4"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15" name="Freeform 470"/>
            <p:cNvSpPr>
              <a:spLocks/>
            </p:cNvSpPr>
            <p:nvPr/>
          </p:nvSpPr>
          <p:spPr bwMode="auto">
            <a:xfrm>
              <a:off x="-1867" y="1807"/>
              <a:ext cx="3" cy="13"/>
            </a:xfrm>
            <a:custGeom>
              <a:avLst/>
              <a:gdLst>
                <a:gd name="T0" fmla="*/ 4 w 8"/>
                <a:gd name="T1" fmla="*/ 0 h 35"/>
                <a:gd name="T2" fmla="*/ 7 w 8"/>
                <a:gd name="T3" fmla="*/ 5 h 35"/>
                <a:gd name="T4" fmla="*/ 8 w 8"/>
                <a:gd name="T5" fmla="*/ 11 h 35"/>
                <a:gd name="T6" fmla="*/ 8 w 8"/>
                <a:gd name="T7" fmla="*/ 17 h 35"/>
                <a:gd name="T8" fmla="*/ 8 w 8"/>
                <a:gd name="T9" fmla="*/ 24 h 35"/>
                <a:gd name="T10" fmla="*/ 7 w 8"/>
                <a:gd name="T11" fmla="*/ 30 h 35"/>
                <a:gd name="T12" fmla="*/ 4 w 8"/>
                <a:gd name="T13" fmla="*/ 35 h 35"/>
                <a:gd name="T14" fmla="*/ 2 w 8"/>
                <a:gd name="T15" fmla="*/ 30 h 35"/>
                <a:gd name="T16" fmla="*/ 0 w 8"/>
                <a:gd name="T17" fmla="*/ 24 h 35"/>
                <a:gd name="T18" fmla="*/ 0 w 8"/>
                <a:gd name="T19" fmla="*/ 17 h 35"/>
                <a:gd name="T20" fmla="*/ 0 w 8"/>
                <a:gd name="T21" fmla="*/ 11 h 35"/>
                <a:gd name="T22" fmla="*/ 2 w 8"/>
                <a:gd name="T23" fmla="*/ 5 h 35"/>
                <a:gd name="T24" fmla="*/ 4 w 8"/>
                <a:gd name="T2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35">
                  <a:moveTo>
                    <a:pt x="4" y="0"/>
                  </a:moveTo>
                  <a:cubicBezTo>
                    <a:pt x="4" y="0"/>
                    <a:pt x="5" y="2"/>
                    <a:pt x="7" y="5"/>
                  </a:cubicBezTo>
                  <a:cubicBezTo>
                    <a:pt x="7" y="7"/>
                    <a:pt x="8" y="9"/>
                    <a:pt x="8" y="11"/>
                  </a:cubicBezTo>
                  <a:cubicBezTo>
                    <a:pt x="8" y="13"/>
                    <a:pt x="8" y="15"/>
                    <a:pt x="8" y="17"/>
                  </a:cubicBezTo>
                  <a:cubicBezTo>
                    <a:pt x="8" y="20"/>
                    <a:pt x="8" y="22"/>
                    <a:pt x="8" y="24"/>
                  </a:cubicBezTo>
                  <a:cubicBezTo>
                    <a:pt x="8" y="26"/>
                    <a:pt x="7" y="28"/>
                    <a:pt x="7" y="30"/>
                  </a:cubicBezTo>
                  <a:cubicBezTo>
                    <a:pt x="6" y="33"/>
                    <a:pt x="4" y="35"/>
                    <a:pt x="4" y="35"/>
                  </a:cubicBezTo>
                  <a:cubicBezTo>
                    <a:pt x="4" y="35"/>
                    <a:pt x="3" y="33"/>
                    <a:pt x="2" y="30"/>
                  </a:cubicBezTo>
                  <a:cubicBezTo>
                    <a:pt x="1" y="28"/>
                    <a:pt x="1" y="26"/>
                    <a:pt x="0" y="24"/>
                  </a:cubicBezTo>
                  <a:cubicBezTo>
                    <a:pt x="0" y="22"/>
                    <a:pt x="0" y="20"/>
                    <a:pt x="0" y="17"/>
                  </a:cubicBezTo>
                  <a:cubicBezTo>
                    <a:pt x="0" y="15"/>
                    <a:pt x="0" y="13"/>
                    <a:pt x="0" y="11"/>
                  </a:cubicBezTo>
                  <a:cubicBezTo>
                    <a:pt x="1" y="9"/>
                    <a:pt x="1" y="7"/>
                    <a:pt x="2" y="5"/>
                  </a:cubicBezTo>
                  <a:cubicBezTo>
                    <a:pt x="3" y="2"/>
                    <a:pt x="4" y="0"/>
                    <a:pt x="4"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6" name="Freeform 471"/>
            <p:cNvSpPr>
              <a:spLocks/>
            </p:cNvSpPr>
            <p:nvPr/>
          </p:nvSpPr>
          <p:spPr bwMode="auto">
            <a:xfrm>
              <a:off x="-1856" y="1813"/>
              <a:ext cx="3" cy="14"/>
            </a:xfrm>
            <a:custGeom>
              <a:avLst/>
              <a:gdLst>
                <a:gd name="T0" fmla="*/ 4 w 8"/>
                <a:gd name="T1" fmla="*/ 0 h 36"/>
                <a:gd name="T2" fmla="*/ 6 w 8"/>
                <a:gd name="T3" fmla="*/ 6 h 36"/>
                <a:gd name="T4" fmla="*/ 8 w 8"/>
                <a:gd name="T5" fmla="*/ 12 h 36"/>
                <a:gd name="T6" fmla="*/ 8 w 8"/>
                <a:gd name="T7" fmla="*/ 18 h 36"/>
                <a:gd name="T8" fmla="*/ 8 w 8"/>
                <a:gd name="T9" fmla="*/ 25 h 36"/>
                <a:gd name="T10" fmla="*/ 6 w 8"/>
                <a:gd name="T11" fmla="*/ 30 h 36"/>
                <a:gd name="T12" fmla="*/ 4 w 8"/>
                <a:gd name="T13" fmla="*/ 36 h 36"/>
                <a:gd name="T14" fmla="*/ 2 w 8"/>
                <a:gd name="T15" fmla="*/ 30 h 36"/>
                <a:gd name="T16" fmla="*/ 0 w 8"/>
                <a:gd name="T17" fmla="*/ 25 h 36"/>
                <a:gd name="T18" fmla="*/ 0 w 8"/>
                <a:gd name="T19" fmla="*/ 18 h 36"/>
                <a:gd name="T20" fmla="*/ 0 w 8"/>
                <a:gd name="T21" fmla="*/ 12 h 36"/>
                <a:gd name="T22" fmla="*/ 2 w 8"/>
                <a:gd name="T23" fmla="*/ 6 h 36"/>
                <a:gd name="T24" fmla="*/ 4 w 8"/>
                <a:gd name="T2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36">
                  <a:moveTo>
                    <a:pt x="4" y="0"/>
                  </a:moveTo>
                  <a:cubicBezTo>
                    <a:pt x="4" y="0"/>
                    <a:pt x="5" y="3"/>
                    <a:pt x="6" y="6"/>
                  </a:cubicBezTo>
                  <a:cubicBezTo>
                    <a:pt x="7" y="8"/>
                    <a:pt x="8" y="10"/>
                    <a:pt x="8" y="12"/>
                  </a:cubicBezTo>
                  <a:cubicBezTo>
                    <a:pt x="8" y="14"/>
                    <a:pt x="8" y="16"/>
                    <a:pt x="8" y="18"/>
                  </a:cubicBezTo>
                  <a:cubicBezTo>
                    <a:pt x="8" y="20"/>
                    <a:pt x="8" y="23"/>
                    <a:pt x="8" y="25"/>
                  </a:cubicBezTo>
                  <a:cubicBezTo>
                    <a:pt x="8" y="27"/>
                    <a:pt x="7" y="29"/>
                    <a:pt x="6" y="30"/>
                  </a:cubicBezTo>
                  <a:cubicBezTo>
                    <a:pt x="5" y="34"/>
                    <a:pt x="4" y="36"/>
                    <a:pt x="4" y="36"/>
                  </a:cubicBezTo>
                  <a:cubicBezTo>
                    <a:pt x="4" y="36"/>
                    <a:pt x="3" y="34"/>
                    <a:pt x="2" y="30"/>
                  </a:cubicBezTo>
                  <a:cubicBezTo>
                    <a:pt x="1" y="29"/>
                    <a:pt x="1" y="27"/>
                    <a:pt x="0" y="25"/>
                  </a:cubicBezTo>
                  <a:cubicBezTo>
                    <a:pt x="0" y="23"/>
                    <a:pt x="0" y="20"/>
                    <a:pt x="0" y="18"/>
                  </a:cubicBezTo>
                  <a:cubicBezTo>
                    <a:pt x="0" y="16"/>
                    <a:pt x="0" y="14"/>
                    <a:pt x="0" y="12"/>
                  </a:cubicBezTo>
                  <a:cubicBezTo>
                    <a:pt x="1" y="10"/>
                    <a:pt x="1" y="8"/>
                    <a:pt x="2" y="6"/>
                  </a:cubicBezTo>
                  <a:cubicBezTo>
                    <a:pt x="3" y="3"/>
                    <a:pt x="4" y="0"/>
                    <a:pt x="4"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7" name="Freeform 472"/>
            <p:cNvSpPr>
              <a:spLocks/>
            </p:cNvSpPr>
            <p:nvPr/>
          </p:nvSpPr>
          <p:spPr bwMode="auto">
            <a:xfrm>
              <a:off x="-1845" y="1819"/>
              <a:ext cx="3" cy="14"/>
            </a:xfrm>
            <a:custGeom>
              <a:avLst/>
              <a:gdLst>
                <a:gd name="T0" fmla="*/ 4 w 8"/>
                <a:gd name="T1" fmla="*/ 0 h 35"/>
                <a:gd name="T2" fmla="*/ 6 w 8"/>
                <a:gd name="T3" fmla="*/ 6 h 35"/>
                <a:gd name="T4" fmla="*/ 8 w 8"/>
                <a:gd name="T5" fmla="*/ 11 h 35"/>
                <a:gd name="T6" fmla="*/ 8 w 8"/>
                <a:gd name="T7" fmla="*/ 18 h 35"/>
                <a:gd name="T8" fmla="*/ 8 w 8"/>
                <a:gd name="T9" fmla="*/ 24 h 35"/>
                <a:gd name="T10" fmla="*/ 6 w 8"/>
                <a:gd name="T11" fmla="*/ 30 h 35"/>
                <a:gd name="T12" fmla="*/ 4 w 8"/>
                <a:gd name="T13" fmla="*/ 35 h 35"/>
                <a:gd name="T14" fmla="*/ 2 w 8"/>
                <a:gd name="T15" fmla="*/ 30 h 35"/>
                <a:gd name="T16" fmla="*/ 0 w 8"/>
                <a:gd name="T17" fmla="*/ 24 h 35"/>
                <a:gd name="T18" fmla="*/ 0 w 8"/>
                <a:gd name="T19" fmla="*/ 18 h 35"/>
                <a:gd name="T20" fmla="*/ 0 w 8"/>
                <a:gd name="T21" fmla="*/ 11 h 35"/>
                <a:gd name="T22" fmla="*/ 2 w 8"/>
                <a:gd name="T23" fmla="*/ 6 h 35"/>
                <a:gd name="T24" fmla="*/ 4 w 8"/>
                <a:gd name="T2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35">
                  <a:moveTo>
                    <a:pt x="4" y="0"/>
                  </a:moveTo>
                  <a:cubicBezTo>
                    <a:pt x="4" y="0"/>
                    <a:pt x="5" y="2"/>
                    <a:pt x="6" y="6"/>
                  </a:cubicBezTo>
                  <a:cubicBezTo>
                    <a:pt x="7" y="7"/>
                    <a:pt x="8" y="9"/>
                    <a:pt x="8" y="11"/>
                  </a:cubicBezTo>
                  <a:cubicBezTo>
                    <a:pt x="8" y="13"/>
                    <a:pt x="8" y="16"/>
                    <a:pt x="8" y="18"/>
                  </a:cubicBezTo>
                  <a:cubicBezTo>
                    <a:pt x="8" y="20"/>
                    <a:pt x="8" y="22"/>
                    <a:pt x="8" y="24"/>
                  </a:cubicBezTo>
                  <a:cubicBezTo>
                    <a:pt x="8" y="26"/>
                    <a:pt x="7" y="28"/>
                    <a:pt x="6" y="30"/>
                  </a:cubicBezTo>
                  <a:cubicBezTo>
                    <a:pt x="5" y="33"/>
                    <a:pt x="4" y="35"/>
                    <a:pt x="4" y="35"/>
                  </a:cubicBezTo>
                  <a:cubicBezTo>
                    <a:pt x="4" y="35"/>
                    <a:pt x="3" y="33"/>
                    <a:pt x="2" y="30"/>
                  </a:cubicBezTo>
                  <a:cubicBezTo>
                    <a:pt x="1" y="28"/>
                    <a:pt x="1" y="26"/>
                    <a:pt x="0" y="24"/>
                  </a:cubicBezTo>
                  <a:cubicBezTo>
                    <a:pt x="0" y="22"/>
                    <a:pt x="0" y="20"/>
                    <a:pt x="0" y="18"/>
                  </a:cubicBezTo>
                  <a:cubicBezTo>
                    <a:pt x="0" y="16"/>
                    <a:pt x="0" y="13"/>
                    <a:pt x="0" y="11"/>
                  </a:cubicBezTo>
                  <a:cubicBezTo>
                    <a:pt x="1" y="9"/>
                    <a:pt x="1" y="7"/>
                    <a:pt x="2" y="6"/>
                  </a:cubicBezTo>
                  <a:cubicBezTo>
                    <a:pt x="3" y="2"/>
                    <a:pt x="4" y="0"/>
                    <a:pt x="4"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8" name="Freeform 473"/>
            <p:cNvSpPr>
              <a:spLocks/>
            </p:cNvSpPr>
            <p:nvPr/>
          </p:nvSpPr>
          <p:spPr bwMode="auto">
            <a:xfrm>
              <a:off x="-1834" y="1826"/>
              <a:ext cx="3" cy="14"/>
            </a:xfrm>
            <a:custGeom>
              <a:avLst/>
              <a:gdLst>
                <a:gd name="T0" fmla="*/ 4 w 8"/>
                <a:gd name="T1" fmla="*/ 0 h 35"/>
                <a:gd name="T2" fmla="*/ 6 w 8"/>
                <a:gd name="T3" fmla="*/ 5 h 35"/>
                <a:gd name="T4" fmla="*/ 8 w 8"/>
                <a:gd name="T5" fmla="*/ 11 h 35"/>
                <a:gd name="T6" fmla="*/ 8 w 8"/>
                <a:gd name="T7" fmla="*/ 17 h 35"/>
                <a:gd name="T8" fmla="*/ 8 w 8"/>
                <a:gd name="T9" fmla="*/ 24 h 35"/>
                <a:gd name="T10" fmla="*/ 6 w 8"/>
                <a:gd name="T11" fmla="*/ 30 h 35"/>
                <a:gd name="T12" fmla="*/ 4 w 8"/>
                <a:gd name="T13" fmla="*/ 35 h 35"/>
                <a:gd name="T14" fmla="*/ 2 w 8"/>
                <a:gd name="T15" fmla="*/ 30 h 35"/>
                <a:gd name="T16" fmla="*/ 0 w 8"/>
                <a:gd name="T17" fmla="*/ 24 h 35"/>
                <a:gd name="T18" fmla="*/ 0 w 8"/>
                <a:gd name="T19" fmla="*/ 17 h 35"/>
                <a:gd name="T20" fmla="*/ 0 w 8"/>
                <a:gd name="T21" fmla="*/ 11 h 35"/>
                <a:gd name="T22" fmla="*/ 2 w 8"/>
                <a:gd name="T23" fmla="*/ 5 h 35"/>
                <a:gd name="T24" fmla="*/ 4 w 8"/>
                <a:gd name="T2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35">
                  <a:moveTo>
                    <a:pt x="4" y="0"/>
                  </a:moveTo>
                  <a:cubicBezTo>
                    <a:pt x="4" y="0"/>
                    <a:pt x="5" y="2"/>
                    <a:pt x="6" y="5"/>
                  </a:cubicBezTo>
                  <a:cubicBezTo>
                    <a:pt x="7" y="7"/>
                    <a:pt x="8" y="9"/>
                    <a:pt x="8" y="11"/>
                  </a:cubicBezTo>
                  <a:cubicBezTo>
                    <a:pt x="8" y="13"/>
                    <a:pt x="8" y="15"/>
                    <a:pt x="8" y="17"/>
                  </a:cubicBezTo>
                  <a:cubicBezTo>
                    <a:pt x="8" y="20"/>
                    <a:pt x="8" y="22"/>
                    <a:pt x="8" y="24"/>
                  </a:cubicBezTo>
                  <a:cubicBezTo>
                    <a:pt x="8" y="26"/>
                    <a:pt x="7" y="28"/>
                    <a:pt x="6" y="30"/>
                  </a:cubicBezTo>
                  <a:cubicBezTo>
                    <a:pt x="5" y="33"/>
                    <a:pt x="4" y="35"/>
                    <a:pt x="4" y="35"/>
                  </a:cubicBezTo>
                  <a:cubicBezTo>
                    <a:pt x="4" y="35"/>
                    <a:pt x="3" y="33"/>
                    <a:pt x="2" y="30"/>
                  </a:cubicBezTo>
                  <a:cubicBezTo>
                    <a:pt x="1" y="28"/>
                    <a:pt x="1" y="26"/>
                    <a:pt x="0" y="24"/>
                  </a:cubicBezTo>
                  <a:cubicBezTo>
                    <a:pt x="0" y="22"/>
                    <a:pt x="0" y="20"/>
                    <a:pt x="0" y="17"/>
                  </a:cubicBezTo>
                  <a:cubicBezTo>
                    <a:pt x="0" y="15"/>
                    <a:pt x="0" y="13"/>
                    <a:pt x="0" y="11"/>
                  </a:cubicBezTo>
                  <a:cubicBezTo>
                    <a:pt x="1" y="9"/>
                    <a:pt x="1" y="7"/>
                    <a:pt x="2" y="5"/>
                  </a:cubicBezTo>
                  <a:cubicBezTo>
                    <a:pt x="3" y="2"/>
                    <a:pt x="4" y="0"/>
                    <a:pt x="4"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9" name="Freeform 474"/>
            <p:cNvSpPr>
              <a:spLocks/>
            </p:cNvSpPr>
            <p:nvPr/>
          </p:nvSpPr>
          <p:spPr bwMode="auto">
            <a:xfrm>
              <a:off x="-1823" y="1832"/>
              <a:ext cx="3" cy="14"/>
            </a:xfrm>
            <a:custGeom>
              <a:avLst/>
              <a:gdLst>
                <a:gd name="T0" fmla="*/ 4 w 8"/>
                <a:gd name="T1" fmla="*/ 0 h 36"/>
                <a:gd name="T2" fmla="*/ 6 w 8"/>
                <a:gd name="T3" fmla="*/ 6 h 36"/>
                <a:gd name="T4" fmla="*/ 8 w 8"/>
                <a:gd name="T5" fmla="*/ 12 h 36"/>
                <a:gd name="T6" fmla="*/ 8 w 8"/>
                <a:gd name="T7" fmla="*/ 18 h 36"/>
                <a:gd name="T8" fmla="*/ 8 w 8"/>
                <a:gd name="T9" fmla="*/ 25 h 36"/>
                <a:gd name="T10" fmla="*/ 6 w 8"/>
                <a:gd name="T11" fmla="*/ 30 h 36"/>
                <a:gd name="T12" fmla="*/ 4 w 8"/>
                <a:gd name="T13" fmla="*/ 36 h 36"/>
                <a:gd name="T14" fmla="*/ 2 w 8"/>
                <a:gd name="T15" fmla="*/ 30 h 36"/>
                <a:gd name="T16" fmla="*/ 0 w 8"/>
                <a:gd name="T17" fmla="*/ 25 h 36"/>
                <a:gd name="T18" fmla="*/ 0 w 8"/>
                <a:gd name="T19" fmla="*/ 18 h 36"/>
                <a:gd name="T20" fmla="*/ 0 w 8"/>
                <a:gd name="T21" fmla="*/ 12 h 36"/>
                <a:gd name="T22" fmla="*/ 2 w 8"/>
                <a:gd name="T23" fmla="*/ 6 h 36"/>
                <a:gd name="T24" fmla="*/ 4 w 8"/>
                <a:gd name="T2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36">
                  <a:moveTo>
                    <a:pt x="4" y="0"/>
                  </a:moveTo>
                  <a:cubicBezTo>
                    <a:pt x="4" y="0"/>
                    <a:pt x="5" y="3"/>
                    <a:pt x="6" y="6"/>
                  </a:cubicBezTo>
                  <a:cubicBezTo>
                    <a:pt x="7" y="8"/>
                    <a:pt x="8" y="10"/>
                    <a:pt x="8" y="12"/>
                  </a:cubicBezTo>
                  <a:cubicBezTo>
                    <a:pt x="8" y="14"/>
                    <a:pt x="8" y="16"/>
                    <a:pt x="8" y="18"/>
                  </a:cubicBezTo>
                  <a:cubicBezTo>
                    <a:pt x="8" y="20"/>
                    <a:pt x="8" y="23"/>
                    <a:pt x="8" y="25"/>
                  </a:cubicBezTo>
                  <a:cubicBezTo>
                    <a:pt x="8" y="27"/>
                    <a:pt x="7" y="29"/>
                    <a:pt x="6" y="30"/>
                  </a:cubicBezTo>
                  <a:cubicBezTo>
                    <a:pt x="5" y="34"/>
                    <a:pt x="4" y="36"/>
                    <a:pt x="4" y="36"/>
                  </a:cubicBezTo>
                  <a:cubicBezTo>
                    <a:pt x="4" y="36"/>
                    <a:pt x="3" y="34"/>
                    <a:pt x="2" y="30"/>
                  </a:cubicBezTo>
                  <a:cubicBezTo>
                    <a:pt x="1" y="29"/>
                    <a:pt x="1" y="27"/>
                    <a:pt x="0" y="25"/>
                  </a:cubicBezTo>
                  <a:cubicBezTo>
                    <a:pt x="0" y="23"/>
                    <a:pt x="0" y="20"/>
                    <a:pt x="0" y="18"/>
                  </a:cubicBezTo>
                  <a:cubicBezTo>
                    <a:pt x="0" y="16"/>
                    <a:pt x="0" y="14"/>
                    <a:pt x="0" y="12"/>
                  </a:cubicBezTo>
                  <a:cubicBezTo>
                    <a:pt x="1" y="10"/>
                    <a:pt x="1" y="8"/>
                    <a:pt x="2" y="6"/>
                  </a:cubicBezTo>
                  <a:cubicBezTo>
                    <a:pt x="3" y="3"/>
                    <a:pt x="4" y="0"/>
                    <a:pt x="4"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0" name="Freeform 475"/>
            <p:cNvSpPr>
              <a:spLocks/>
            </p:cNvSpPr>
            <p:nvPr/>
          </p:nvSpPr>
          <p:spPr bwMode="auto">
            <a:xfrm>
              <a:off x="-1812" y="1839"/>
              <a:ext cx="3" cy="14"/>
            </a:xfrm>
            <a:custGeom>
              <a:avLst/>
              <a:gdLst>
                <a:gd name="T0" fmla="*/ 4 w 8"/>
                <a:gd name="T1" fmla="*/ 0 h 35"/>
                <a:gd name="T2" fmla="*/ 6 w 8"/>
                <a:gd name="T3" fmla="*/ 6 h 35"/>
                <a:gd name="T4" fmla="*/ 8 w 8"/>
                <a:gd name="T5" fmla="*/ 11 h 35"/>
                <a:gd name="T6" fmla="*/ 8 w 8"/>
                <a:gd name="T7" fmla="*/ 18 h 35"/>
                <a:gd name="T8" fmla="*/ 8 w 8"/>
                <a:gd name="T9" fmla="*/ 24 h 35"/>
                <a:gd name="T10" fmla="*/ 6 w 8"/>
                <a:gd name="T11" fmla="*/ 30 h 35"/>
                <a:gd name="T12" fmla="*/ 4 w 8"/>
                <a:gd name="T13" fmla="*/ 35 h 35"/>
                <a:gd name="T14" fmla="*/ 2 w 8"/>
                <a:gd name="T15" fmla="*/ 30 h 35"/>
                <a:gd name="T16" fmla="*/ 0 w 8"/>
                <a:gd name="T17" fmla="*/ 24 h 35"/>
                <a:gd name="T18" fmla="*/ 0 w 8"/>
                <a:gd name="T19" fmla="*/ 18 h 35"/>
                <a:gd name="T20" fmla="*/ 0 w 8"/>
                <a:gd name="T21" fmla="*/ 11 h 35"/>
                <a:gd name="T22" fmla="*/ 2 w 8"/>
                <a:gd name="T23" fmla="*/ 6 h 35"/>
                <a:gd name="T24" fmla="*/ 4 w 8"/>
                <a:gd name="T2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35">
                  <a:moveTo>
                    <a:pt x="4" y="0"/>
                  </a:moveTo>
                  <a:cubicBezTo>
                    <a:pt x="4" y="0"/>
                    <a:pt x="5" y="2"/>
                    <a:pt x="6" y="6"/>
                  </a:cubicBezTo>
                  <a:cubicBezTo>
                    <a:pt x="7" y="7"/>
                    <a:pt x="8" y="9"/>
                    <a:pt x="8" y="11"/>
                  </a:cubicBezTo>
                  <a:cubicBezTo>
                    <a:pt x="8" y="13"/>
                    <a:pt x="8" y="16"/>
                    <a:pt x="8" y="18"/>
                  </a:cubicBezTo>
                  <a:cubicBezTo>
                    <a:pt x="8" y="20"/>
                    <a:pt x="8" y="22"/>
                    <a:pt x="8" y="24"/>
                  </a:cubicBezTo>
                  <a:cubicBezTo>
                    <a:pt x="8" y="26"/>
                    <a:pt x="7" y="28"/>
                    <a:pt x="6" y="30"/>
                  </a:cubicBezTo>
                  <a:cubicBezTo>
                    <a:pt x="5" y="33"/>
                    <a:pt x="4" y="35"/>
                    <a:pt x="4" y="35"/>
                  </a:cubicBezTo>
                  <a:cubicBezTo>
                    <a:pt x="4" y="35"/>
                    <a:pt x="3" y="33"/>
                    <a:pt x="2" y="30"/>
                  </a:cubicBezTo>
                  <a:cubicBezTo>
                    <a:pt x="1" y="28"/>
                    <a:pt x="1" y="26"/>
                    <a:pt x="0" y="24"/>
                  </a:cubicBezTo>
                  <a:cubicBezTo>
                    <a:pt x="0" y="22"/>
                    <a:pt x="0" y="20"/>
                    <a:pt x="0" y="18"/>
                  </a:cubicBezTo>
                  <a:cubicBezTo>
                    <a:pt x="0" y="16"/>
                    <a:pt x="0" y="13"/>
                    <a:pt x="0" y="11"/>
                  </a:cubicBezTo>
                  <a:cubicBezTo>
                    <a:pt x="1" y="9"/>
                    <a:pt x="1" y="7"/>
                    <a:pt x="2" y="6"/>
                  </a:cubicBezTo>
                  <a:cubicBezTo>
                    <a:pt x="3" y="2"/>
                    <a:pt x="4" y="0"/>
                    <a:pt x="4"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1" name="Freeform 476"/>
            <p:cNvSpPr>
              <a:spLocks/>
            </p:cNvSpPr>
            <p:nvPr/>
          </p:nvSpPr>
          <p:spPr bwMode="auto">
            <a:xfrm>
              <a:off x="-1714" y="1793"/>
              <a:ext cx="3" cy="14"/>
            </a:xfrm>
            <a:custGeom>
              <a:avLst/>
              <a:gdLst>
                <a:gd name="T0" fmla="*/ 4 w 8"/>
                <a:gd name="T1" fmla="*/ 0 h 36"/>
                <a:gd name="T2" fmla="*/ 6 w 8"/>
                <a:gd name="T3" fmla="*/ 6 h 36"/>
                <a:gd name="T4" fmla="*/ 8 w 8"/>
                <a:gd name="T5" fmla="*/ 12 h 36"/>
                <a:gd name="T6" fmla="*/ 8 w 8"/>
                <a:gd name="T7" fmla="*/ 18 h 36"/>
                <a:gd name="T8" fmla="*/ 8 w 8"/>
                <a:gd name="T9" fmla="*/ 25 h 36"/>
                <a:gd name="T10" fmla="*/ 6 w 8"/>
                <a:gd name="T11" fmla="*/ 30 h 36"/>
                <a:gd name="T12" fmla="*/ 4 w 8"/>
                <a:gd name="T13" fmla="*/ 36 h 36"/>
                <a:gd name="T14" fmla="*/ 1 w 8"/>
                <a:gd name="T15" fmla="*/ 30 h 36"/>
                <a:gd name="T16" fmla="*/ 0 w 8"/>
                <a:gd name="T17" fmla="*/ 25 h 36"/>
                <a:gd name="T18" fmla="*/ 0 w 8"/>
                <a:gd name="T19" fmla="*/ 18 h 36"/>
                <a:gd name="T20" fmla="*/ 0 w 8"/>
                <a:gd name="T21" fmla="*/ 12 h 36"/>
                <a:gd name="T22" fmla="*/ 1 w 8"/>
                <a:gd name="T23" fmla="*/ 6 h 36"/>
                <a:gd name="T24" fmla="*/ 4 w 8"/>
                <a:gd name="T2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36">
                  <a:moveTo>
                    <a:pt x="4" y="0"/>
                  </a:moveTo>
                  <a:cubicBezTo>
                    <a:pt x="4" y="0"/>
                    <a:pt x="5" y="3"/>
                    <a:pt x="6" y="6"/>
                  </a:cubicBezTo>
                  <a:cubicBezTo>
                    <a:pt x="7" y="8"/>
                    <a:pt x="7" y="10"/>
                    <a:pt x="8" y="12"/>
                  </a:cubicBezTo>
                  <a:cubicBezTo>
                    <a:pt x="8" y="14"/>
                    <a:pt x="8" y="16"/>
                    <a:pt x="8" y="18"/>
                  </a:cubicBezTo>
                  <a:cubicBezTo>
                    <a:pt x="8" y="20"/>
                    <a:pt x="8" y="22"/>
                    <a:pt x="8" y="25"/>
                  </a:cubicBezTo>
                  <a:cubicBezTo>
                    <a:pt x="7" y="27"/>
                    <a:pt x="7" y="29"/>
                    <a:pt x="6" y="30"/>
                  </a:cubicBezTo>
                  <a:cubicBezTo>
                    <a:pt x="5" y="34"/>
                    <a:pt x="4" y="36"/>
                    <a:pt x="4" y="36"/>
                  </a:cubicBezTo>
                  <a:cubicBezTo>
                    <a:pt x="4" y="36"/>
                    <a:pt x="2" y="34"/>
                    <a:pt x="1" y="30"/>
                  </a:cubicBezTo>
                  <a:cubicBezTo>
                    <a:pt x="1" y="29"/>
                    <a:pt x="0" y="27"/>
                    <a:pt x="0" y="25"/>
                  </a:cubicBezTo>
                  <a:cubicBezTo>
                    <a:pt x="0" y="22"/>
                    <a:pt x="0" y="20"/>
                    <a:pt x="0" y="18"/>
                  </a:cubicBezTo>
                  <a:cubicBezTo>
                    <a:pt x="0" y="16"/>
                    <a:pt x="0" y="14"/>
                    <a:pt x="0" y="12"/>
                  </a:cubicBezTo>
                  <a:cubicBezTo>
                    <a:pt x="0" y="10"/>
                    <a:pt x="1" y="8"/>
                    <a:pt x="1" y="6"/>
                  </a:cubicBezTo>
                  <a:cubicBezTo>
                    <a:pt x="3" y="3"/>
                    <a:pt x="4" y="0"/>
                    <a:pt x="4"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2" name="Freeform 477"/>
            <p:cNvSpPr>
              <a:spLocks/>
            </p:cNvSpPr>
            <p:nvPr/>
          </p:nvSpPr>
          <p:spPr bwMode="auto">
            <a:xfrm>
              <a:off x="-1725" y="1800"/>
              <a:ext cx="3" cy="14"/>
            </a:xfrm>
            <a:custGeom>
              <a:avLst/>
              <a:gdLst>
                <a:gd name="T0" fmla="*/ 4 w 8"/>
                <a:gd name="T1" fmla="*/ 0 h 35"/>
                <a:gd name="T2" fmla="*/ 6 w 8"/>
                <a:gd name="T3" fmla="*/ 6 h 35"/>
                <a:gd name="T4" fmla="*/ 8 w 8"/>
                <a:gd name="T5" fmla="*/ 11 h 35"/>
                <a:gd name="T6" fmla="*/ 8 w 8"/>
                <a:gd name="T7" fmla="*/ 18 h 35"/>
                <a:gd name="T8" fmla="*/ 8 w 8"/>
                <a:gd name="T9" fmla="*/ 24 h 35"/>
                <a:gd name="T10" fmla="*/ 6 w 8"/>
                <a:gd name="T11" fmla="*/ 30 h 35"/>
                <a:gd name="T12" fmla="*/ 4 w 8"/>
                <a:gd name="T13" fmla="*/ 35 h 35"/>
                <a:gd name="T14" fmla="*/ 1 w 8"/>
                <a:gd name="T15" fmla="*/ 30 h 35"/>
                <a:gd name="T16" fmla="*/ 0 w 8"/>
                <a:gd name="T17" fmla="*/ 24 h 35"/>
                <a:gd name="T18" fmla="*/ 0 w 8"/>
                <a:gd name="T19" fmla="*/ 18 h 35"/>
                <a:gd name="T20" fmla="*/ 0 w 8"/>
                <a:gd name="T21" fmla="*/ 11 h 35"/>
                <a:gd name="T22" fmla="*/ 2 w 8"/>
                <a:gd name="T23" fmla="*/ 6 h 35"/>
                <a:gd name="T24" fmla="*/ 4 w 8"/>
                <a:gd name="T2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35">
                  <a:moveTo>
                    <a:pt x="4" y="0"/>
                  </a:moveTo>
                  <a:cubicBezTo>
                    <a:pt x="4" y="0"/>
                    <a:pt x="5" y="2"/>
                    <a:pt x="6" y="6"/>
                  </a:cubicBezTo>
                  <a:cubicBezTo>
                    <a:pt x="7" y="7"/>
                    <a:pt x="7" y="9"/>
                    <a:pt x="8" y="11"/>
                  </a:cubicBezTo>
                  <a:cubicBezTo>
                    <a:pt x="8" y="13"/>
                    <a:pt x="8" y="16"/>
                    <a:pt x="8" y="18"/>
                  </a:cubicBezTo>
                  <a:cubicBezTo>
                    <a:pt x="8" y="20"/>
                    <a:pt x="8" y="22"/>
                    <a:pt x="8" y="24"/>
                  </a:cubicBezTo>
                  <a:cubicBezTo>
                    <a:pt x="7" y="26"/>
                    <a:pt x="7" y="28"/>
                    <a:pt x="6" y="30"/>
                  </a:cubicBezTo>
                  <a:cubicBezTo>
                    <a:pt x="5" y="33"/>
                    <a:pt x="4" y="35"/>
                    <a:pt x="4" y="35"/>
                  </a:cubicBezTo>
                  <a:cubicBezTo>
                    <a:pt x="4" y="35"/>
                    <a:pt x="3" y="33"/>
                    <a:pt x="1" y="30"/>
                  </a:cubicBezTo>
                  <a:cubicBezTo>
                    <a:pt x="1" y="28"/>
                    <a:pt x="0" y="26"/>
                    <a:pt x="0" y="24"/>
                  </a:cubicBezTo>
                  <a:cubicBezTo>
                    <a:pt x="0" y="22"/>
                    <a:pt x="0" y="20"/>
                    <a:pt x="0" y="18"/>
                  </a:cubicBezTo>
                  <a:cubicBezTo>
                    <a:pt x="0" y="16"/>
                    <a:pt x="0" y="13"/>
                    <a:pt x="0" y="11"/>
                  </a:cubicBezTo>
                  <a:cubicBezTo>
                    <a:pt x="0" y="9"/>
                    <a:pt x="1" y="7"/>
                    <a:pt x="2" y="6"/>
                  </a:cubicBezTo>
                  <a:cubicBezTo>
                    <a:pt x="3" y="2"/>
                    <a:pt x="4" y="0"/>
                    <a:pt x="4"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3" name="Freeform 478"/>
            <p:cNvSpPr>
              <a:spLocks/>
            </p:cNvSpPr>
            <p:nvPr/>
          </p:nvSpPr>
          <p:spPr bwMode="auto">
            <a:xfrm>
              <a:off x="-1736" y="1807"/>
              <a:ext cx="3" cy="13"/>
            </a:xfrm>
            <a:custGeom>
              <a:avLst/>
              <a:gdLst>
                <a:gd name="T0" fmla="*/ 4 w 8"/>
                <a:gd name="T1" fmla="*/ 0 h 35"/>
                <a:gd name="T2" fmla="*/ 6 w 8"/>
                <a:gd name="T3" fmla="*/ 5 h 35"/>
                <a:gd name="T4" fmla="*/ 8 w 8"/>
                <a:gd name="T5" fmla="*/ 11 h 35"/>
                <a:gd name="T6" fmla="*/ 8 w 8"/>
                <a:gd name="T7" fmla="*/ 17 h 35"/>
                <a:gd name="T8" fmla="*/ 8 w 8"/>
                <a:gd name="T9" fmla="*/ 24 h 35"/>
                <a:gd name="T10" fmla="*/ 6 w 8"/>
                <a:gd name="T11" fmla="*/ 30 h 35"/>
                <a:gd name="T12" fmla="*/ 4 w 8"/>
                <a:gd name="T13" fmla="*/ 35 h 35"/>
                <a:gd name="T14" fmla="*/ 2 w 8"/>
                <a:gd name="T15" fmla="*/ 30 h 35"/>
                <a:gd name="T16" fmla="*/ 0 w 8"/>
                <a:gd name="T17" fmla="*/ 24 h 35"/>
                <a:gd name="T18" fmla="*/ 0 w 8"/>
                <a:gd name="T19" fmla="*/ 17 h 35"/>
                <a:gd name="T20" fmla="*/ 0 w 8"/>
                <a:gd name="T21" fmla="*/ 11 h 35"/>
                <a:gd name="T22" fmla="*/ 2 w 8"/>
                <a:gd name="T23" fmla="*/ 5 h 35"/>
                <a:gd name="T24" fmla="*/ 4 w 8"/>
                <a:gd name="T2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35">
                  <a:moveTo>
                    <a:pt x="4" y="0"/>
                  </a:moveTo>
                  <a:cubicBezTo>
                    <a:pt x="4" y="0"/>
                    <a:pt x="5" y="2"/>
                    <a:pt x="6" y="5"/>
                  </a:cubicBezTo>
                  <a:cubicBezTo>
                    <a:pt x="7" y="7"/>
                    <a:pt x="7" y="9"/>
                    <a:pt x="8" y="11"/>
                  </a:cubicBezTo>
                  <a:cubicBezTo>
                    <a:pt x="8" y="13"/>
                    <a:pt x="8" y="15"/>
                    <a:pt x="8" y="17"/>
                  </a:cubicBezTo>
                  <a:cubicBezTo>
                    <a:pt x="8" y="20"/>
                    <a:pt x="8" y="22"/>
                    <a:pt x="8" y="24"/>
                  </a:cubicBezTo>
                  <a:cubicBezTo>
                    <a:pt x="7" y="26"/>
                    <a:pt x="7" y="28"/>
                    <a:pt x="6" y="30"/>
                  </a:cubicBezTo>
                  <a:cubicBezTo>
                    <a:pt x="5" y="33"/>
                    <a:pt x="4" y="35"/>
                    <a:pt x="4" y="35"/>
                  </a:cubicBezTo>
                  <a:cubicBezTo>
                    <a:pt x="4" y="35"/>
                    <a:pt x="3" y="33"/>
                    <a:pt x="2" y="30"/>
                  </a:cubicBezTo>
                  <a:cubicBezTo>
                    <a:pt x="1" y="28"/>
                    <a:pt x="0" y="26"/>
                    <a:pt x="0" y="24"/>
                  </a:cubicBezTo>
                  <a:cubicBezTo>
                    <a:pt x="0" y="22"/>
                    <a:pt x="0" y="20"/>
                    <a:pt x="0" y="17"/>
                  </a:cubicBezTo>
                  <a:cubicBezTo>
                    <a:pt x="0" y="15"/>
                    <a:pt x="0" y="13"/>
                    <a:pt x="0" y="11"/>
                  </a:cubicBezTo>
                  <a:cubicBezTo>
                    <a:pt x="0" y="9"/>
                    <a:pt x="1" y="7"/>
                    <a:pt x="2" y="5"/>
                  </a:cubicBezTo>
                  <a:cubicBezTo>
                    <a:pt x="3" y="2"/>
                    <a:pt x="4" y="0"/>
                    <a:pt x="4"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4" name="Freeform 479"/>
            <p:cNvSpPr>
              <a:spLocks/>
            </p:cNvSpPr>
            <p:nvPr/>
          </p:nvSpPr>
          <p:spPr bwMode="auto">
            <a:xfrm>
              <a:off x="-1747" y="1813"/>
              <a:ext cx="3" cy="14"/>
            </a:xfrm>
            <a:custGeom>
              <a:avLst/>
              <a:gdLst>
                <a:gd name="T0" fmla="*/ 4 w 8"/>
                <a:gd name="T1" fmla="*/ 0 h 36"/>
                <a:gd name="T2" fmla="*/ 6 w 8"/>
                <a:gd name="T3" fmla="*/ 6 h 36"/>
                <a:gd name="T4" fmla="*/ 8 w 8"/>
                <a:gd name="T5" fmla="*/ 12 h 36"/>
                <a:gd name="T6" fmla="*/ 8 w 8"/>
                <a:gd name="T7" fmla="*/ 18 h 36"/>
                <a:gd name="T8" fmla="*/ 8 w 8"/>
                <a:gd name="T9" fmla="*/ 25 h 36"/>
                <a:gd name="T10" fmla="*/ 6 w 8"/>
                <a:gd name="T11" fmla="*/ 30 h 36"/>
                <a:gd name="T12" fmla="*/ 4 w 8"/>
                <a:gd name="T13" fmla="*/ 36 h 36"/>
                <a:gd name="T14" fmla="*/ 2 w 8"/>
                <a:gd name="T15" fmla="*/ 30 h 36"/>
                <a:gd name="T16" fmla="*/ 0 w 8"/>
                <a:gd name="T17" fmla="*/ 25 h 36"/>
                <a:gd name="T18" fmla="*/ 0 w 8"/>
                <a:gd name="T19" fmla="*/ 18 h 36"/>
                <a:gd name="T20" fmla="*/ 0 w 8"/>
                <a:gd name="T21" fmla="*/ 12 h 36"/>
                <a:gd name="T22" fmla="*/ 2 w 8"/>
                <a:gd name="T23" fmla="*/ 6 h 36"/>
                <a:gd name="T24" fmla="*/ 4 w 8"/>
                <a:gd name="T2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36">
                  <a:moveTo>
                    <a:pt x="4" y="0"/>
                  </a:moveTo>
                  <a:cubicBezTo>
                    <a:pt x="4" y="0"/>
                    <a:pt x="5" y="3"/>
                    <a:pt x="6" y="6"/>
                  </a:cubicBezTo>
                  <a:cubicBezTo>
                    <a:pt x="7" y="8"/>
                    <a:pt x="7" y="10"/>
                    <a:pt x="8" y="12"/>
                  </a:cubicBezTo>
                  <a:cubicBezTo>
                    <a:pt x="8" y="14"/>
                    <a:pt x="8" y="16"/>
                    <a:pt x="8" y="18"/>
                  </a:cubicBezTo>
                  <a:cubicBezTo>
                    <a:pt x="8" y="20"/>
                    <a:pt x="8" y="23"/>
                    <a:pt x="8" y="25"/>
                  </a:cubicBezTo>
                  <a:cubicBezTo>
                    <a:pt x="7" y="27"/>
                    <a:pt x="7" y="29"/>
                    <a:pt x="6" y="30"/>
                  </a:cubicBezTo>
                  <a:cubicBezTo>
                    <a:pt x="5" y="34"/>
                    <a:pt x="4" y="36"/>
                    <a:pt x="4" y="36"/>
                  </a:cubicBezTo>
                  <a:cubicBezTo>
                    <a:pt x="4" y="36"/>
                    <a:pt x="3" y="34"/>
                    <a:pt x="2" y="30"/>
                  </a:cubicBezTo>
                  <a:cubicBezTo>
                    <a:pt x="1" y="29"/>
                    <a:pt x="0" y="27"/>
                    <a:pt x="0" y="25"/>
                  </a:cubicBezTo>
                  <a:cubicBezTo>
                    <a:pt x="0" y="23"/>
                    <a:pt x="0" y="20"/>
                    <a:pt x="0" y="18"/>
                  </a:cubicBezTo>
                  <a:cubicBezTo>
                    <a:pt x="0" y="16"/>
                    <a:pt x="0" y="14"/>
                    <a:pt x="0" y="12"/>
                  </a:cubicBezTo>
                  <a:cubicBezTo>
                    <a:pt x="0" y="10"/>
                    <a:pt x="1" y="8"/>
                    <a:pt x="2" y="6"/>
                  </a:cubicBezTo>
                  <a:cubicBezTo>
                    <a:pt x="3" y="3"/>
                    <a:pt x="4" y="0"/>
                    <a:pt x="4"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5" name="Freeform 480"/>
            <p:cNvSpPr>
              <a:spLocks/>
            </p:cNvSpPr>
            <p:nvPr/>
          </p:nvSpPr>
          <p:spPr bwMode="auto">
            <a:xfrm>
              <a:off x="-1758" y="1819"/>
              <a:ext cx="3" cy="14"/>
            </a:xfrm>
            <a:custGeom>
              <a:avLst/>
              <a:gdLst>
                <a:gd name="T0" fmla="*/ 4 w 8"/>
                <a:gd name="T1" fmla="*/ 0 h 35"/>
                <a:gd name="T2" fmla="*/ 6 w 8"/>
                <a:gd name="T3" fmla="*/ 6 h 35"/>
                <a:gd name="T4" fmla="*/ 8 w 8"/>
                <a:gd name="T5" fmla="*/ 11 h 35"/>
                <a:gd name="T6" fmla="*/ 8 w 8"/>
                <a:gd name="T7" fmla="*/ 18 h 35"/>
                <a:gd name="T8" fmla="*/ 8 w 8"/>
                <a:gd name="T9" fmla="*/ 24 h 35"/>
                <a:gd name="T10" fmla="*/ 6 w 8"/>
                <a:gd name="T11" fmla="*/ 30 h 35"/>
                <a:gd name="T12" fmla="*/ 4 w 8"/>
                <a:gd name="T13" fmla="*/ 35 h 35"/>
                <a:gd name="T14" fmla="*/ 2 w 8"/>
                <a:gd name="T15" fmla="*/ 30 h 35"/>
                <a:gd name="T16" fmla="*/ 0 w 8"/>
                <a:gd name="T17" fmla="*/ 24 h 35"/>
                <a:gd name="T18" fmla="*/ 0 w 8"/>
                <a:gd name="T19" fmla="*/ 18 h 35"/>
                <a:gd name="T20" fmla="*/ 0 w 8"/>
                <a:gd name="T21" fmla="*/ 11 h 35"/>
                <a:gd name="T22" fmla="*/ 2 w 8"/>
                <a:gd name="T23" fmla="*/ 6 h 35"/>
                <a:gd name="T24" fmla="*/ 4 w 8"/>
                <a:gd name="T2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35">
                  <a:moveTo>
                    <a:pt x="4" y="0"/>
                  </a:moveTo>
                  <a:cubicBezTo>
                    <a:pt x="4" y="0"/>
                    <a:pt x="5" y="2"/>
                    <a:pt x="6" y="6"/>
                  </a:cubicBezTo>
                  <a:cubicBezTo>
                    <a:pt x="7" y="7"/>
                    <a:pt x="7" y="9"/>
                    <a:pt x="8" y="11"/>
                  </a:cubicBezTo>
                  <a:cubicBezTo>
                    <a:pt x="8" y="13"/>
                    <a:pt x="8" y="16"/>
                    <a:pt x="8" y="18"/>
                  </a:cubicBezTo>
                  <a:cubicBezTo>
                    <a:pt x="8" y="20"/>
                    <a:pt x="8" y="22"/>
                    <a:pt x="8" y="24"/>
                  </a:cubicBezTo>
                  <a:cubicBezTo>
                    <a:pt x="7" y="26"/>
                    <a:pt x="7" y="28"/>
                    <a:pt x="6" y="30"/>
                  </a:cubicBezTo>
                  <a:cubicBezTo>
                    <a:pt x="5" y="33"/>
                    <a:pt x="4" y="35"/>
                    <a:pt x="4" y="35"/>
                  </a:cubicBezTo>
                  <a:cubicBezTo>
                    <a:pt x="4" y="35"/>
                    <a:pt x="3" y="33"/>
                    <a:pt x="2" y="30"/>
                  </a:cubicBezTo>
                  <a:cubicBezTo>
                    <a:pt x="1" y="28"/>
                    <a:pt x="0" y="26"/>
                    <a:pt x="0" y="24"/>
                  </a:cubicBezTo>
                  <a:cubicBezTo>
                    <a:pt x="0" y="22"/>
                    <a:pt x="0" y="20"/>
                    <a:pt x="0" y="18"/>
                  </a:cubicBezTo>
                  <a:cubicBezTo>
                    <a:pt x="0" y="16"/>
                    <a:pt x="0" y="13"/>
                    <a:pt x="0" y="11"/>
                  </a:cubicBezTo>
                  <a:cubicBezTo>
                    <a:pt x="0" y="9"/>
                    <a:pt x="1" y="7"/>
                    <a:pt x="2" y="6"/>
                  </a:cubicBezTo>
                  <a:cubicBezTo>
                    <a:pt x="3" y="2"/>
                    <a:pt x="4" y="0"/>
                    <a:pt x="4"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6" name="Freeform 481"/>
            <p:cNvSpPr>
              <a:spLocks/>
            </p:cNvSpPr>
            <p:nvPr/>
          </p:nvSpPr>
          <p:spPr bwMode="auto">
            <a:xfrm>
              <a:off x="-1769" y="1826"/>
              <a:ext cx="3" cy="14"/>
            </a:xfrm>
            <a:custGeom>
              <a:avLst/>
              <a:gdLst>
                <a:gd name="T0" fmla="*/ 4 w 8"/>
                <a:gd name="T1" fmla="*/ 0 h 35"/>
                <a:gd name="T2" fmla="*/ 6 w 8"/>
                <a:gd name="T3" fmla="*/ 5 h 35"/>
                <a:gd name="T4" fmla="*/ 8 w 8"/>
                <a:gd name="T5" fmla="*/ 11 h 35"/>
                <a:gd name="T6" fmla="*/ 8 w 8"/>
                <a:gd name="T7" fmla="*/ 17 h 35"/>
                <a:gd name="T8" fmla="*/ 8 w 8"/>
                <a:gd name="T9" fmla="*/ 24 h 35"/>
                <a:gd name="T10" fmla="*/ 6 w 8"/>
                <a:gd name="T11" fmla="*/ 30 h 35"/>
                <a:gd name="T12" fmla="*/ 4 w 8"/>
                <a:gd name="T13" fmla="*/ 35 h 35"/>
                <a:gd name="T14" fmla="*/ 2 w 8"/>
                <a:gd name="T15" fmla="*/ 30 h 35"/>
                <a:gd name="T16" fmla="*/ 0 w 8"/>
                <a:gd name="T17" fmla="*/ 24 h 35"/>
                <a:gd name="T18" fmla="*/ 0 w 8"/>
                <a:gd name="T19" fmla="*/ 17 h 35"/>
                <a:gd name="T20" fmla="*/ 0 w 8"/>
                <a:gd name="T21" fmla="*/ 11 h 35"/>
                <a:gd name="T22" fmla="*/ 2 w 8"/>
                <a:gd name="T23" fmla="*/ 5 h 35"/>
                <a:gd name="T24" fmla="*/ 4 w 8"/>
                <a:gd name="T2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35">
                  <a:moveTo>
                    <a:pt x="4" y="0"/>
                  </a:moveTo>
                  <a:cubicBezTo>
                    <a:pt x="4" y="0"/>
                    <a:pt x="5" y="2"/>
                    <a:pt x="6" y="5"/>
                  </a:cubicBezTo>
                  <a:cubicBezTo>
                    <a:pt x="7" y="7"/>
                    <a:pt x="7" y="9"/>
                    <a:pt x="8" y="11"/>
                  </a:cubicBezTo>
                  <a:cubicBezTo>
                    <a:pt x="8" y="13"/>
                    <a:pt x="8" y="15"/>
                    <a:pt x="8" y="17"/>
                  </a:cubicBezTo>
                  <a:cubicBezTo>
                    <a:pt x="8" y="20"/>
                    <a:pt x="8" y="22"/>
                    <a:pt x="8" y="24"/>
                  </a:cubicBezTo>
                  <a:cubicBezTo>
                    <a:pt x="7" y="26"/>
                    <a:pt x="7" y="28"/>
                    <a:pt x="6" y="30"/>
                  </a:cubicBezTo>
                  <a:cubicBezTo>
                    <a:pt x="5" y="33"/>
                    <a:pt x="4" y="35"/>
                    <a:pt x="4" y="35"/>
                  </a:cubicBezTo>
                  <a:cubicBezTo>
                    <a:pt x="4" y="35"/>
                    <a:pt x="3" y="33"/>
                    <a:pt x="2" y="30"/>
                  </a:cubicBezTo>
                  <a:cubicBezTo>
                    <a:pt x="1" y="28"/>
                    <a:pt x="0" y="26"/>
                    <a:pt x="0" y="24"/>
                  </a:cubicBezTo>
                  <a:cubicBezTo>
                    <a:pt x="0" y="22"/>
                    <a:pt x="0" y="20"/>
                    <a:pt x="0" y="17"/>
                  </a:cubicBezTo>
                  <a:cubicBezTo>
                    <a:pt x="0" y="15"/>
                    <a:pt x="0" y="13"/>
                    <a:pt x="0" y="11"/>
                  </a:cubicBezTo>
                  <a:cubicBezTo>
                    <a:pt x="0" y="9"/>
                    <a:pt x="1" y="7"/>
                    <a:pt x="2" y="5"/>
                  </a:cubicBezTo>
                  <a:cubicBezTo>
                    <a:pt x="3" y="2"/>
                    <a:pt x="4" y="0"/>
                    <a:pt x="4"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7" name="Freeform 482"/>
            <p:cNvSpPr>
              <a:spLocks/>
            </p:cNvSpPr>
            <p:nvPr/>
          </p:nvSpPr>
          <p:spPr bwMode="auto">
            <a:xfrm>
              <a:off x="-1780" y="1832"/>
              <a:ext cx="4" cy="14"/>
            </a:xfrm>
            <a:custGeom>
              <a:avLst/>
              <a:gdLst>
                <a:gd name="T0" fmla="*/ 4 w 8"/>
                <a:gd name="T1" fmla="*/ 0 h 36"/>
                <a:gd name="T2" fmla="*/ 6 w 8"/>
                <a:gd name="T3" fmla="*/ 6 h 36"/>
                <a:gd name="T4" fmla="*/ 8 w 8"/>
                <a:gd name="T5" fmla="*/ 12 h 36"/>
                <a:gd name="T6" fmla="*/ 8 w 8"/>
                <a:gd name="T7" fmla="*/ 18 h 36"/>
                <a:gd name="T8" fmla="*/ 8 w 8"/>
                <a:gd name="T9" fmla="*/ 25 h 36"/>
                <a:gd name="T10" fmla="*/ 6 w 8"/>
                <a:gd name="T11" fmla="*/ 30 h 36"/>
                <a:gd name="T12" fmla="*/ 4 w 8"/>
                <a:gd name="T13" fmla="*/ 36 h 36"/>
                <a:gd name="T14" fmla="*/ 2 w 8"/>
                <a:gd name="T15" fmla="*/ 30 h 36"/>
                <a:gd name="T16" fmla="*/ 0 w 8"/>
                <a:gd name="T17" fmla="*/ 25 h 36"/>
                <a:gd name="T18" fmla="*/ 0 w 8"/>
                <a:gd name="T19" fmla="*/ 18 h 36"/>
                <a:gd name="T20" fmla="*/ 0 w 8"/>
                <a:gd name="T21" fmla="*/ 12 h 36"/>
                <a:gd name="T22" fmla="*/ 2 w 8"/>
                <a:gd name="T23" fmla="*/ 6 h 36"/>
                <a:gd name="T24" fmla="*/ 4 w 8"/>
                <a:gd name="T2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36">
                  <a:moveTo>
                    <a:pt x="4" y="0"/>
                  </a:moveTo>
                  <a:cubicBezTo>
                    <a:pt x="4" y="0"/>
                    <a:pt x="5" y="3"/>
                    <a:pt x="6" y="6"/>
                  </a:cubicBezTo>
                  <a:cubicBezTo>
                    <a:pt x="7" y="8"/>
                    <a:pt x="7" y="10"/>
                    <a:pt x="8" y="12"/>
                  </a:cubicBezTo>
                  <a:cubicBezTo>
                    <a:pt x="8" y="14"/>
                    <a:pt x="8" y="16"/>
                    <a:pt x="8" y="18"/>
                  </a:cubicBezTo>
                  <a:cubicBezTo>
                    <a:pt x="8" y="20"/>
                    <a:pt x="8" y="23"/>
                    <a:pt x="8" y="25"/>
                  </a:cubicBezTo>
                  <a:cubicBezTo>
                    <a:pt x="7" y="27"/>
                    <a:pt x="7" y="29"/>
                    <a:pt x="6" y="30"/>
                  </a:cubicBezTo>
                  <a:cubicBezTo>
                    <a:pt x="5" y="34"/>
                    <a:pt x="4" y="36"/>
                    <a:pt x="4" y="36"/>
                  </a:cubicBezTo>
                  <a:cubicBezTo>
                    <a:pt x="4" y="36"/>
                    <a:pt x="3" y="34"/>
                    <a:pt x="2" y="30"/>
                  </a:cubicBezTo>
                  <a:cubicBezTo>
                    <a:pt x="1" y="29"/>
                    <a:pt x="0" y="27"/>
                    <a:pt x="0" y="25"/>
                  </a:cubicBezTo>
                  <a:cubicBezTo>
                    <a:pt x="0" y="23"/>
                    <a:pt x="0" y="20"/>
                    <a:pt x="0" y="18"/>
                  </a:cubicBezTo>
                  <a:cubicBezTo>
                    <a:pt x="0" y="16"/>
                    <a:pt x="0" y="14"/>
                    <a:pt x="0" y="12"/>
                  </a:cubicBezTo>
                  <a:cubicBezTo>
                    <a:pt x="0" y="10"/>
                    <a:pt x="1" y="8"/>
                    <a:pt x="2" y="6"/>
                  </a:cubicBezTo>
                  <a:cubicBezTo>
                    <a:pt x="3" y="3"/>
                    <a:pt x="4" y="0"/>
                    <a:pt x="4"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8" name="Freeform 483"/>
            <p:cNvSpPr>
              <a:spLocks/>
            </p:cNvSpPr>
            <p:nvPr/>
          </p:nvSpPr>
          <p:spPr bwMode="auto">
            <a:xfrm>
              <a:off x="-1790" y="1839"/>
              <a:ext cx="3" cy="14"/>
            </a:xfrm>
            <a:custGeom>
              <a:avLst/>
              <a:gdLst>
                <a:gd name="T0" fmla="*/ 4 w 8"/>
                <a:gd name="T1" fmla="*/ 0 h 35"/>
                <a:gd name="T2" fmla="*/ 6 w 8"/>
                <a:gd name="T3" fmla="*/ 6 h 35"/>
                <a:gd name="T4" fmla="*/ 8 w 8"/>
                <a:gd name="T5" fmla="*/ 11 h 35"/>
                <a:gd name="T6" fmla="*/ 8 w 8"/>
                <a:gd name="T7" fmla="*/ 18 h 35"/>
                <a:gd name="T8" fmla="*/ 8 w 8"/>
                <a:gd name="T9" fmla="*/ 24 h 35"/>
                <a:gd name="T10" fmla="*/ 6 w 8"/>
                <a:gd name="T11" fmla="*/ 30 h 35"/>
                <a:gd name="T12" fmla="*/ 4 w 8"/>
                <a:gd name="T13" fmla="*/ 35 h 35"/>
                <a:gd name="T14" fmla="*/ 2 w 8"/>
                <a:gd name="T15" fmla="*/ 30 h 35"/>
                <a:gd name="T16" fmla="*/ 0 w 8"/>
                <a:gd name="T17" fmla="*/ 24 h 35"/>
                <a:gd name="T18" fmla="*/ 0 w 8"/>
                <a:gd name="T19" fmla="*/ 18 h 35"/>
                <a:gd name="T20" fmla="*/ 0 w 8"/>
                <a:gd name="T21" fmla="*/ 11 h 35"/>
                <a:gd name="T22" fmla="*/ 2 w 8"/>
                <a:gd name="T23" fmla="*/ 6 h 35"/>
                <a:gd name="T24" fmla="*/ 4 w 8"/>
                <a:gd name="T2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35">
                  <a:moveTo>
                    <a:pt x="4" y="0"/>
                  </a:moveTo>
                  <a:cubicBezTo>
                    <a:pt x="4" y="0"/>
                    <a:pt x="5" y="2"/>
                    <a:pt x="6" y="6"/>
                  </a:cubicBezTo>
                  <a:cubicBezTo>
                    <a:pt x="7" y="7"/>
                    <a:pt x="7" y="9"/>
                    <a:pt x="8" y="11"/>
                  </a:cubicBezTo>
                  <a:cubicBezTo>
                    <a:pt x="8" y="13"/>
                    <a:pt x="8" y="16"/>
                    <a:pt x="8" y="18"/>
                  </a:cubicBezTo>
                  <a:cubicBezTo>
                    <a:pt x="8" y="20"/>
                    <a:pt x="8" y="22"/>
                    <a:pt x="8" y="24"/>
                  </a:cubicBezTo>
                  <a:cubicBezTo>
                    <a:pt x="8" y="26"/>
                    <a:pt x="7" y="28"/>
                    <a:pt x="6" y="30"/>
                  </a:cubicBezTo>
                  <a:cubicBezTo>
                    <a:pt x="5" y="33"/>
                    <a:pt x="4" y="35"/>
                    <a:pt x="4" y="35"/>
                  </a:cubicBezTo>
                  <a:cubicBezTo>
                    <a:pt x="4" y="35"/>
                    <a:pt x="3" y="33"/>
                    <a:pt x="2" y="30"/>
                  </a:cubicBezTo>
                  <a:cubicBezTo>
                    <a:pt x="1" y="28"/>
                    <a:pt x="0" y="26"/>
                    <a:pt x="0" y="24"/>
                  </a:cubicBezTo>
                  <a:cubicBezTo>
                    <a:pt x="0" y="22"/>
                    <a:pt x="0" y="20"/>
                    <a:pt x="0" y="18"/>
                  </a:cubicBezTo>
                  <a:cubicBezTo>
                    <a:pt x="0" y="16"/>
                    <a:pt x="0" y="13"/>
                    <a:pt x="0" y="11"/>
                  </a:cubicBezTo>
                  <a:cubicBezTo>
                    <a:pt x="1" y="9"/>
                    <a:pt x="1" y="7"/>
                    <a:pt x="2" y="6"/>
                  </a:cubicBezTo>
                  <a:cubicBezTo>
                    <a:pt x="3" y="2"/>
                    <a:pt x="4" y="0"/>
                    <a:pt x="4"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9" name="Freeform 484"/>
            <p:cNvSpPr>
              <a:spLocks/>
            </p:cNvSpPr>
            <p:nvPr/>
          </p:nvSpPr>
          <p:spPr bwMode="auto">
            <a:xfrm>
              <a:off x="-1801" y="1846"/>
              <a:ext cx="3" cy="13"/>
            </a:xfrm>
            <a:custGeom>
              <a:avLst/>
              <a:gdLst>
                <a:gd name="T0" fmla="*/ 4 w 8"/>
                <a:gd name="T1" fmla="*/ 0 h 35"/>
                <a:gd name="T2" fmla="*/ 6 w 8"/>
                <a:gd name="T3" fmla="*/ 5 h 35"/>
                <a:gd name="T4" fmla="*/ 8 w 8"/>
                <a:gd name="T5" fmla="*/ 11 h 35"/>
                <a:gd name="T6" fmla="*/ 8 w 8"/>
                <a:gd name="T7" fmla="*/ 17 h 35"/>
                <a:gd name="T8" fmla="*/ 8 w 8"/>
                <a:gd name="T9" fmla="*/ 24 h 35"/>
                <a:gd name="T10" fmla="*/ 6 w 8"/>
                <a:gd name="T11" fmla="*/ 30 h 35"/>
                <a:gd name="T12" fmla="*/ 4 w 8"/>
                <a:gd name="T13" fmla="*/ 35 h 35"/>
                <a:gd name="T14" fmla="*/ 2 w 8"/>
                <a:gd name="T15" fmla="*/ 30 h 35"/>
                <a:gd name="T16" fmla="*/ 0 w 8"/>
                <a:gd name="T17" fmla="*/ 24 h 35"/>
                <a:gd name="T18" fmla="*/ 0 w 8"/>
                <a:gd name="T19" fmla="*/ 17 h 35"/>
                <a:gd name="T20" fmla="*/ 0 w 8"/>
                <a:gd name="T21" fmla="*/ 11 h 35"/>
                <a:gd name="T22" fmla="*/ 2 w 8"/>
                <a:gd name="T23" fmla="*/ 5 h 35"/>
                <a:gd name="T24" fmla="*/ 4 w 8"/>
                <a:gd name="T2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35">
                  <a:moveTo>
                    <a:pt x="4" y="0"/>
                  </a:moveTo>
                  <a:cubicBezTo>
                    <a:pt x="4" y="0"/>
                    <a:pt x="5" y="2"/>
                    <a:pt x="6" y="5"/>
                  </a:cubicBezTo>
                  <a:cubicBezTo>
                    <a:pt x="7" y="7"/>
                    <a:pt x="8" y="9"/>
                    <a:pt x="8" y="11"/>
                  </a:cubicBezTo>
                  <a:cubicBezTo>
                    <a:pt x="8" y="13"/>
                    <a:pt x="8" y="15"/>
                    <a:pt x="8" y="17"/>
                  </a:cubicBezTo>
                  <a:cubicBezTo>
                    <a:pt x="8" y="20"/>
                    <a:pt x="8" y="22"/>
                    <a:pt x="8" y="24"/>
                  </a:cubicBezTo>
                  <a:cubicBezTo>
                    <a:pt x="8" y="26"/>
                    <a:pt x="7" y="28"/>
                    <a:pt x="6" y="30"/>
                  </a:cubicBezTo>
                  <a:cubicBezTo>
                    <a:pt x="5" y="33"/>
                    <a:pt x="4" y="35"/>
                    <a:pt x="4" y="35"/>
                  </a:cubicBezTo>
                  <a:cubicBezTo>
                    <a:pt x="4" y="35"/>
                    <a:pt x="3" y="33"/>
                    <a:pt x="2" y="30"/>
                  </a:cubicBezTo>
                  <a:cubicBezTo>
                    <a:pt x="1" y="28"/>
                    <a:pt x="1" y="26"/>
                    <a:pt x="0" y="24"/>
                  </a:cubicBezTo>
                  <a:cubicBezTo>
                    <a:pt x="0" y="22"/>
                    <a:pt x="0" y="20"/>
                    <a:pt x="0" y="17"/>
                  </a:cubicBezTo>
                  <a:cubicBezTo>
                    <a:pt x="0" y="15"/>
                    <a:pt x="0" y="13"/>
                    <a:pt x="0" y="11"/>
                  </a:cubicBezTo>
                  <a:cubicBezTo>
                    <a:pt x="1" y="9"/>
                    <a:pt x="1" y="7"/>
                    <a:pt x="2" y="5"/>
                  </a:cubicBezTo>
                  <a:cubicBezTo>
                    <a:pt x="3" y="2"/>
                    <a:pt x="4" y="0"/>
                    <a:pt x="4"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 name="Freeform 485"/>
            <p:cNvSpPr>
              <a:spLocks/>
            </p:cNvSpPr>
            <p:nvPr/>
          </p:nvSpPr>
          <p:spPr bwMode="auto">
            <a:xfrm>
              <a:off x="-1419" y="1455"/>
              <a:ext cx="82" cy="55"/>
            </a:xfrm>
            <a:custGeom>
              <a:avLst/>
              <a:gdLst>
                <a:gd name="T0" fmla="*/ 58 w 210"/>
                <a:gd name="T1" fmla="*/ 1 h 143"/>
                <a:gd name="T2" fmla="*/ 75 w 210"/>
                <a:gd name="T3" fmla="*/ 0 h 143"/>
                <a:gd name="T4" fmla="*/ 121 w 210"/>
                <a:gd name="T5" fmla="*/ 3 h 143"/>
                <a:gd name="T6" fmla="*/ 183 w 210"/>
                <a:gd name="T7" fmla="*/ 26 h 143"/>
                <a:gd name="T8" fmla="*/ 208 w 210"/>
                <a:gd name="T9" fmla="*/ 58 h 143"/>
                <a:gd name="T10" fmla="*/ 210 w 210"/>
                <a:gd name="T11" fmla="*/ 71 h 143"/>
                <a:gd name="T12" fmla="*/ 208 w 210"/>
                <a:gd name="T13" fmla="*/ 81 h 143"/>
                <a:gd name="T14" fmla="*/ 197 w 210"/>
                <a:gd name="T15" fmla="*/ 101 h 143"/>
                <a:gd name="T16" fmla="*/ 163 w 210"/>
                <a:gd name="T17" fmla="*/ 124 h 143"/>
                <a:gd name="T18" fmla="*/ 128 w 210"/>
                <a:gd name="T19" fmla="*/ 136 h 143"/>
                <a:gd name="T20" fmla="*/ 63 w 210"/>
                <a:gd name="T21" fmla="*/ 143 h 143"/>
                <a:gd name="T22" fmla="*/ 0 w 210"/>
                <a:gd name="T23" fmla="*/ 134 h 143"/>
                <a:gd name="T24" fmla="*/ 17 w 210"/>
                <a:gd name="T25" fmla="*/ 134 h 143"/>
                <a:gd name="T26" fmla="*/ 62 w 210"/>
                <a:gd name="T27" fmla="*/ 132 h 143"/>
                <a:gd name="T28" fmla="*/ 124 w 210"/>
                <a:gd name="T29" fmla="*/ 120 h 143"/>
                <a:gd name="T30" fmla="*/ 156 w 210"/>
                <a:gd name="T31" fmla="*/ 108 h 143"/>
                <a:gd name="T32" fmla="*/ 183 w 210"/>
                <a:gd name="T33" fmla="*/ 89 h 143"/>
                <a:gd name="T34" fmla="*/ 190 w 210"/>
                <a:gd name="T35" fmla="*/ 77 h 143"/>
                <a:gd name="T36" fmla="*/ 192 w 210"/>
                <a:gd name="T37" fmla="*/ 69 h 143"/>
                <a:gd name="T38" fmla="*/ 191 w 210"/>
                <a:gd name="T39" fmla="*/ 63 h 143"/>
                <a:gd name="T40" fmla="*/ 173 w 210"/>
                <a:gd name="T41" fmla="*/ 39 h 143"/>
                <a:gd name="T42" fmla="*/ 118 w 210"/>
                <a:gd name="T43" fmla="*/ 13 h 143"/>
                <a:gd name="T44" fmla="*/ 75 w 210"/>
                <a:gd name="T45" fmla="*/ 3 h 143"/>
                <a:gd name="T46" fmla="*/ 58 w 210"/>
                <a:gd name="T47" fmla="*/ 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143">
                  <a:moveTo>
                    <a:pt x="58" y="1"/>
                  </a:moveTo>
                  <a:cubicBezTo>
                    <a:pt x="58" y="1"/>
                    <a:pt x="64" y="0"/>
                    <a:pt x="75" y="0"/>
                  </a:cubicBezTo>
                  <a:cubicBezTo>
                    <a:pt x="86" y="0"/>
                    <a:pt x="102" y="0"/>
                    <a:pt x="121" y="3"/>
                  </a:cubicBezTo>
                  <a:cubicBezTo>
                    <a:pt x="140" y="6"/>
                    <a:pt x="162" y="12"/>
                    <a:pt x="183" y="26"/>
                  </a:cubicBezTo>
                  <a:cubicBezTo>
                    <a:pt x="193" y="33"/>
                    <a:pt x="204" y="43"/>
                    <a:pt x="208" y="58"/>
                  </a:cubicBezTo>
                  <a:cubicBezTo>
                    <a:pt x="210" y="62"/>
                    <a:pt x="210" y="65"/>
                    <a:pt x="210" y="71"/>
                  </a:cubicBezTo>
                  <a:cubicBezTo>
                    <a:pt x="210" y="74"/>
                    <a:pt x="210" y="76"/>
                    <a:pt x="208" y="81"/>
                  </a:cubicBezTo>
                  <a:cubicBezTo>
                    <a:pt x="206" y="90"/>
                    <a:pt x="201" y="95"/>
                    <a:pt x="197" y="101"/>
                  </a:cubicBezTo>
                  <a:cubicBezTo>
                    <a:pt x="187" y="112"/>
                    <a:pt x="175" y="119"/>
                    <a:pt x="163" y="124"/>
                  </a:cubicBezTo>
                  <a:cubicBezTo>
                    <a:pt x="152" y="130"/>
                    <a:pt x="140" y="133"/>
                    <a:pt x="128" y="136"/>
                  </a:cubicBezTo>
                  <a:cubicBezTo>
                    <a:pt x="104" y="142"/>
                    <a:pt x="82" y="143"/>
                    <a:pt x="63" y="143"/>
                  </a:cubicBezTo>
                  <a:cubicBezTo>
                    <a:pt x="24" y="142"/>
                    <a:pt x="0" y="134"/>
                    <a:pt x="0" y="134"/>
                  </a:cubicBezTo>
                  <a:cubicBezTo>
                    <a:pt x="0" y="134"/>
                    <a:pt x="7" y="134"/>
                    <a:pt x="17" y="134"/>
                  </a:cubicBezTo>
                  <a:cubicBezTo>
                    <a:pt x="28" y="134"/>
                    <a:pt x="44" y="134"/>
                    <a:pt x="62" y="132"/>
                  </a:cubicBezTo>
                  <a:cubicBezTo>
                    <a:pt x="81" y="130"/>
                    <a:pt x="102" y="127"/>
                    <a:pt x="124" y="120"/>
                  </a:cubicBezTo>
                  <a:cubicBezTo>
                    <a:pt x="135" y="117"/>
                    <a:pt x="145" y="113"/>
                    <a:pt x="156" y="108"/>
                  </a:cubicBezTo>
                  <a:cubicBezTo>
                    <a:pt x="166" y="103"/>
                    <a:pt x="176" y="97"/>
                    <a:pt x="183" y="89"/>
                  </a:cubicBezTo>
                  <a:cubicBezTo>
                    <a:pt x="186" y="85"/>
                    <a:pt x="190" y="80"/>
                    <a:pt x="190" y="77"/>
                  </a:cubicBezTo>
                  <a:cubicBezTo>
                    <a:pt x="191" y="76"/>
                    <a:pt x="192" y="72"/>
                    <a:pt x="192" y="69"/>
                  </a:cubicBezTo>
                  <a:cubicBezTo>
                    <a:pt x="192" y="68"/>
                    <a:pt x="192" y="65"/>
                    <a:pt x="191" y="63"/>
                  </a:cubicBezTo>
                  <a:cubicBezTo>
                    <a:pt x="189" y="54"/>
                    <a:pt x="182" y="46"/>
                    <a:pt x="173" y="39"/>
                  </a:cubicBezTo>
                  <a:cubicBezTo>
                    <a:pt x="156" y="26"/>
                    <a:pt x="136" y="19"/>
                    <a:pt x="118" y="13"/>
                  </a:cubicBezTo>
                  <a:cubicBezTo>
                    <a:pt x="101" y="8"/>
                    <a:pt x="85" y="5"/>
                    <a:pt x="75" y="3"/>
                  </a:cubicBezTo>
                  <a:cubicBezTo>
                    <a:pt x="64" y="1"/>
                    <a:pt x="58" y="1"/>
                    <a:pt x="58"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 name="Freeform 486"/>
            <p:cNvSpPr>
              <a:spLocks/>
            </p:cNvSpPr>
            <p:nvPr/>
          </p:nvSpPr>
          <p:spPr bwMode="auto">
            <a:xfrm>
              <a:off x="-1421" y="1508"/>
              <a:ext cx="13" cy="58"/>
            </a:xfrm>
            <a:custGeom>
              <a:avLst/>
              <a:gdLst>
                <a:gd name="T0" fmla="*/ 31 w 32"/>
                <a:gd name="T1" fmla="*/ 0 h 149"/>
                <a:gd name="T2" fmla="*/ 32 w 32"/>
                <a:gd name="T3" fmla="*/ 24 h 149"/>
                <a:gd name="T4" fmla="*/ 25 w 32"/>
                <a:gd name="T5" fmla="*/ 76 h 149"/>
                <a:gd name="T6" fmla="*/ 11 w 32"/>
                <a:gd name="T7" fmla="*/ 127 h 149"/>
                <a:gd name="T8" fmla="*/ 1 w 32"/>
                <a:gd name="T9" fmla="*/ 149 h 149"/>
                <a:gd name="T10" fmla="*/ 1 w 32"/>
                <a:gd name="T11" fmla="*/ 125 h 149"/>
                <a:gd name="T12" fmla="*/ 7 w 32"/>
                <a:gd name="T13" fmla="*/ 73 h 149"/>
                <a:gd name="T14" fmla="*/ 21 w 32"/>
                <a:gd name="T15" fmla="*/ 22 h 149"/>
                <a:gd name="T16" fmla="*/ 31 w 32"/>
                <a:gd name="T17"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149">
                  <a:moveTo>
                    <a:pt x="31" y="0"/>
                  </a:moveTo>
                  <a:cubicBezTo>
                    <a:pt x="31" y="0"/>
                    <a:pt x="32" y="10"/>
                    <a:pt x="32" y="24"/>
                  </a:cubicBezTo>
                  <a:cubicBezTo>
                    <a:pt x="31" y="39"/>
                    <a:pt x="29" y="58"/>
                    <a:pt x="25" y="76"/>
                  </a:cubicBezTo>
                  <a:cubicBezTo>
                    <a:pt x="21" y="95"/>
                    <a:pt x="16" y="113"/>
                    <a:pt x="11" y="127"/>
                  </a:cubicBezTo>
                  <a:cubicBezTo>
                    <a:pt x="6" y="140"/>
                    <a:pt x="1" y="149"/>
                    <a:pt x="1" y="149"/>
                  </a:cubicBezTo>
                  <a:cubicBezTo>
                    <a:pt x="1" y="149"/>
                    <a:pt x="0" y="139"/>
                    <a:pt x="1" y="125"/>
                  </a:cubicBezTo>
                  <a:cubicBezTo>
                    <a:pt x="1" y="110"/>
                    <a:pt x="3" y="91"/>
                    <a:pt x="7" y="73"/>
                  </a:cubicBezTo>
                  <a:cubicBezTo>
                    <a:pt x="11" y="54"/>
                    <a:pt x="16" y="36"/>
                    <a:pt x="21" y="22"/>
                  </a:cubicBezTo>
                  <a:cubicBezTo>
                    <a:pt x="26" y="9"/>
                    <a:pt x="31" y="0"/>
                    <a:pt x="3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2" name="Freeform 487"/>
            <p:cNvSpPr>
              <a:spLocks/>
            </p:cNvSpPr>
            <p:nvPr/>
          </p:nvSpPr>
          <p:spPr bwMode="auto">
            <a:xfrm>
              <a:off x="-1358" y="1478"/>
              <a:ext cx="153" cy="189"/>
            </a:xfrm>
            <a:custGeom>
              <a:avLst/>
              <a:gdLst>
                <a:gd name="T0" fmla="*/ 0 w 393"/>
                <a:gd name="T1" fmla="*/ 0 h 485"/>
                <a:gd name="T2" fmla="*/ 29 w 393"/>
                <a:gd name="T3" fmla="*/ 5 h 485"/>
                <a:gd name="T4" fmla="*/ 62 w 393"/>
                <a:gd name="T5" fmla="*/ 13 h 485"/>
                <a:gd name="T6" fmla="*/ 104 w 393"/>
                <a:gd name="T7" fmla="*/ 26 h 485"/>
                <a:gd name="T8" fmla="*/ 127 w 393"/>
                <a:gd name="T9" fmla="*/ 35 h 485"/>
                <a:gd name="T10" fmla="*/ 152 w 393"/>
                <a:gd name="T11" fmla="*/ 47 h 485"/>
                <a:gd name="T12" fmla="*/ 177 w 393"/>
                <a:gd name="T13" fmla="*/ 60 h 485"/>
                <a:gd name="T14" fmla="*/ 203 w 393"/>
                <a:gd name="T15" fmla="*/ 76 h 485"/>
                <a:gd name="T16" fmla="*/ 228 w 393"/>
                <a:gd name="T17" fmla="*/ 93 h 485"/>
                <a:gd name="T18" fmla="*/ 253 w 393"/>
                <a:gd name="T19" fmla="*/ 114 h 485"/>
                <a:gd name="T20" fmla="*/ 276 w 393"/>
                <a:gd name="T21" fmla="*/ 136 h 485"/>
                <a:gd name="T22" fmla="*/ 298 w 393"/>
                <a:gd name="T23" fmla="*/ 161 h 485"/>
                <a:gd name="T24" fmla="*/ 318 w 393"/>
                <a:gd name="T25" fmla="*/ 187 h 485"/>
                <a:gd name="T26" fmla="*/ 335 w 393"/>
                <a:gd name="T27" fmla="*/ 214 h 485"/>
                <a:gd name="T28" fmla="*/ 349 w 393"/>
                <a:gd name="T29" fmla="*/ 242 h 485"/>
                <a:gd name="T30" fmla="*/ 362 w 393"/>
                <a:gd name="T31" fmla="*/ 271 h 485"/>
                <a:gd name="T32" fmla="*/ 371 w 393"/>
                <a:gd name="T33" fmla="*/ 299 h 485"/>
                <a:gd name="T34" fmla="*/ 376 w 393"/>
                <a:gd name="T35" fmla="*/ 313 h 485"/>
                <a:gd name="T36" fmla="*/ 379 w 393"/>
                <a:gd name="T37" fmla="*/ 327 h 485"/>
                <a:gd name="T38" fmla="*/ 385 w 393"/>
                <a:gd name="T39" fmla="*/ 353 h 485"/>
                <a:gd name="T40" fmla="*/ 389 w 393"/>
                <a:gd name="T41" fmla="*/ 378 h 485"/>
                <a:gd name="T42" fmla="*/ 393 w 393"/>
                <a:gd name="T43" fmla="*/ 422 h 485"/>
                <a:gd name="T44" fmla="*/ 392 w 393"/>
                <a:gd name="T45" fmla="*/ 456 h 485"/>
                <a:gd name="T46" fmla="*/ 392 w 393"/>
                <a:gd name="T47" fmla="*/ 485 h 485"/>
                <a:gd name="T48" fmla="*/ 389 w 393"/>
                <a:gd name="T49" fmla="*/ 456 h 485"/>
                <a:gd name="T50" fmla="*/ 386 w 393"/>
                <a:gd name="T51" fmla="*/ 423 h 485"/>
                <a:gd name="T52" fmla="*/ 378 w 393"/>
                <a:gd name="T53" fmla="*/ 380 h 485"/>
                <a:gd name="T54" fmla="*/ 373 w 393"/>
                <a:gd name="T55" fmla="*/ 356 h 485"/>
                <a:gd name="T56" fmla="*/ 366 w 393"/>
                <a:gd name="T57" fmla="*/ 330 h 485"/>
                <a:gd name="T58" fmla="*/ 362 w 393"/>
                <a:gd name="T59" fmla="*/ 317 h 485"/>
                <a:gd name="T60" fmla="*/ 357 w 393"/>
                <a:gd name="T61" fmla="*/ 304 h 485"/>
                <a:gd name="T62" fmla="*/ 347 w 393"/>
                <a:gd name="T63" fmla="*/ 277 h 485"/>
                <a:gd name="T64" fmla="*/ 334 w 393"/>
                <a:gd name="T65" fmla="*/ 250 h 485"/>
                <a:gd name="T66" fmla="*/ 319 w 393"/>
                <a:gd name="T67" fmla="*/ 223 h 485"/>
                <a:gd name="T68" fmla="*/ 303 w 393"/>
                <a:gd name="T69" fmla="*/ 197 h 485"/>
                <a:gd name="T70" fmla="*/ 283 w 393"/>
                <a:gd name="T71" fmla="*/ 172 h 485"/>
                <a:gd name="T72" fmla="*/ 263 w 393"/>
                <a:gd name="T73" fmla="*/ 149 h 485"/>
                <a:gd name="T74" fmla="*/ 241 w 393"/>
                <a:gd name="T75" fmla="*/ 127 h 485"/>
                <a:gd name="T76" fmla="*/ 218 w 393"/>
                <a:gd name="T77" fmla="*/ 107 h 485"/>
                <a:gd name="T78" fmla="*/ 194 w 393"/>
                <a:gd name="T79" fmla="*/ 89 h 485"/>
                <a:gd name="T80" fmla="*/ 169 w 393"/>
                <a:gd name="T81" fmla="*/ 73 h 485"/>
                <a:gd name="T82" fmla="*/ 146 w 393"/>
                <a:gd name="T83" fmla="*/ 59 h 485"/>
                <a:gd name="T84" fmla="*/ 122 w 393"/>
                <a:gd name="T85" fmla="*/ 46 h 485"/>
                <a:gd name="T86" fmla="*/ 100 w 393"/>
                <a:gd name="T87" fmla="*/ 36 h 485"/>
                <a:gd name="T88" fmla="*/ 60 w 393"/>
                <a:gd name="T89" fmla="*/ 19 h 485"/>
                <a:gd name="T90" fmla="*/ 28 w 393"/>
                <a:gd name="T91" fmla="*/ 8 h 485"/>
                <a:gd name="T92" fmla="*/ 0 w 393"/>
                <a:gd name="T93" fmla="*/ 0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93" h="485">
                  <a:moveTo>
                    <a:pt x="0" y="0"/>
                  </a:moveTo>
                  <a:cubicBezTo>
                    <a:pt x="0" y="0"/>
                    <a:pt x="11" y="2"/>
                    <a:pt x="29" y="5"/>
                  </a:cubicBezTo>
                  <a:cubicBezTo>
                    <a:pt x="38" y="7"/>
                    <a:pt x="49" y="10"/>
                    <a:pt x="62" y="13"/>
                  </a:cubicBezTo>
                  <a:cubicBezTo>
                    <a:pt x="74" y="17"/>
                    <a:pt x="89" y="20"/>
                    <a:pt x="104" y="26"/>
                  </a:cubicBezTo>
                  <a:cubicBezTo>
                    <a:pt x="111" y="29"/>
                    <a:pt x="119" y="32"/>
                    <a:pt x="127" y="35"/>
                  </a:cubicBezTo>
                  <a:cubicBezTo>
                    <a:pt x="135" y="39"/>
                    <a:pt x="143" y="43"/>
                    <a:pt x="152" y="47"/>
                  </a:cubicBezTo>
                  <a:cubicBezTo>
                    <a:pt x="160" y="51"/>
                    <a:pt x="169" y="55"/>
                    <a:pt x="177" y="60"/>
                  </a:cubicBezTo>
                  <a:cubicBezTo>
                    <a:pt x="186" y="65"/>
                    <a:pt x="195" y="70"/>
                    <a:pt x="203" y="76"/>
                  </a:cubicBezTo>
                  <a:cubicBezTo>
                    <a:pt x="211" y="81"/>
                    <a:pt x="220" y="87"/>
                    <a:pt x="228" y="93"/>
                  </a:cubicBezTo>
                  <a:cubicBezTo>
                    <a:pt x="236" y="100"/>
                    <a:pt x="245" y="107"/>
                    <a:pt x="253" y="114"/>
                  </a:cubicBezTo>
                  <a:cubicBezTo>
                    <a:pt x="261" y="120"/>
                    <a:pt x="268" y="129"/>
                    <a:pt x="276" y="136"/>
                  </a:cubicBezTo>
                  <a:cubicBezTo>
                    <a:pt x="284" y="144"/>
                    <a:pt x="291" y="152"/>
                    <a:pt x="298" y="161"/>
                  </a:cubicBezTo>
                  <a:cubicBezTo>
                    <a:pt x="304" y="169"/>
                    <a:pt x="311" y="178"/>
                    <a:pt x="318" y="187"/>
                  </a:cubicBezTo>
                  <a:cubicBezTo>
                    <a:pt x="323" y="196"/>
                    <a:pt x="329" y="205"/>
                    <a:pt x="335" y="214"/>
                  </a:cubicBezTo>
                  <a:cubicBezTo>
                    <a:pt x="341" y="223"/>
                    <a:pt x="345" y="233"/>
                    <a:pt x="349" y="242"/>
                  </a:cubicBezTo>
                  <a:cubicBezTo>
                    <a:pt x="354" y="252"/>
                    <a:pt x="359" y="261"/>
                    <a:pt x="362" y="271"/>
                  </a:cubicBezTo>
                  <a:cubicBezTo>
                    <a:pt x="365" y="280"/>
                    <a:pt x="368" y="290"/>
                    <a:pt x="371" y="299"/>
                  </a:cubicBezTo>
                  <a:cubicBezTo>
                    <a:pt x="373" y="304"/>
                    <a:pt x="374" y="308"/>
                    <a:pt x="376" y="313"/>
                  </a:cubicBezTo>
                  <a:cubicBezTo>
                    <a:pt x="377" y="318"/>
                    <a:pt x="378" y="322"/>
                    <a:pt x="379" y="327"/>
                  </a:cubicBezTo>
                  <a:cubicBezTo>
                    <a:pt x="381" y="336"/>
                    <a:pt x="383" y="345"/>
                    <a:pt x="385" y="353"/>
                  </a:cubicBezTo>
                  <a:cubicBezTo>
                    <a:pt x="387" y="362"/>
                    <a:pt x="388" y="370"/>
                    <a:pt x="389" y="378"/>
                  </a:cubicBezTo>
                  <a:cubicBezTo>
                    <a:pt x="390" y="394"/>
                    <a:pt x="392" y="409"/>
                    <a:pt x="393" y="422"/>
                  </a:cubicBezTo>
                  <a:cubicBezTo>
                    <a:pt x="393" y="435"/>
                    <a:pt x="393" y="446"/>
                    <a:pt x="392" y="456"/>
                  </a:cubicBezTo>
                  <a:cubicBezTo>
                    <a:pt x="392" y="475"/>
                    <a:pt x="392" y="485"/>
                    <a:pt x="392" y="485"/>
                  </a:cubicBezTo>
                  <a:cubicBezTo>
                    <a:pt x="392" y="485"/>
                    <a:pt x="391" y="475"/>
                    <a:pt x="389" y="456"/>
                  </a:cubicBezTo>
                  <a:cubicBezTo>
                    <a:pt x="388" y="447"/>
                    <a:pt x="387" y="436"/>
                    <a:pt x="386" y="423"/>
                  </a:cubicBezTo>
                  <a:cubicBezTo>
                    <a:pt x="383" y="410"/>
                    <a:pt x="381" y="396"/>
                    <a:pt x="378" y="380"/>
                  </a:cubicBezTo>
                  <a:cubicBezTo>
                    <a:pt x="377" y="372"/>
                    <a:pt x="375" y="364"/>
                    <a:pt x="373" y="356"/>
                  </a:cubicBezTo>
                  <a:cubicBezTo>
                    <a:pt x="371" y="348"/>
                    <a:pt x="368" y="339"/>
                    <a:pt x="366" y="330"/>
                  </a:cubicBezTo>
                  <a:cubicBezTo>
                    <a:pt x="365" y="326"/>
                    <a:pt x="364" y="321"/>
                    <a:pt x="362" y="317"/>
                  </a:cubicBezTo>
                  <a:cubicBezTo>
                    <a:pt x="360" y="313"/>
                    <a:pt x="359" y="308"/>
                    <a:pt x="357" y="304"/>
                  </a:cubicBezTo>
                  <a:cubicBezTo>
                    <a:pt x="354" y="295"/>
                    <a:pt x="350" y="286"/>
                    <a:pt x="347" y="277"/>
                  </a:cubicBezTo>
                  <a:cubicBezTo>
                    <a:pt x="343" y="268"/>
                    <a:pt x="338" y="259"/>
                    <a:pt x="334" y="250"/>
                  </a:cubicBezTo>
                  <a:cubicBezTo>
                    <a:pt x="329" y="241"/>
                    <a:pt x="325" y="232"/>
                    <a:pt x="319" y="223"/>
                  </a:cubicBezTo>
                  <a:cubicBezTo>
                    <a:pt x="314" y="215"/>
                    <a:pt x="308" y="206"/>
                    <a:pt x="303" y="197"/>
                  </a:cubicBezTo>
                  <a:cubicBezTo>
                    <a:pt x="297" y="189"/>
                    <a:pt x="290" y="181"/>
                    <a:pt x="283" y="172"/>
                  </a:cubicBezTo>
                  <a:cubicBezTo>
                    <a:pt x="277" y="164"/>
                    <a:pt x="270" y="156"/>
                    <a:pt x="263" y="149"/>
                  </a:cubicBezTo>
                  <a:cubicBezTo>
                    <a:pt x="255" y="142"/>
                    <a:pt x="249" y="133"/>
                    <a:pt x="241" y="127"/>
                  </a:cubicBezTo>
                  <a:cubicBezTo>
                    <a:pt x="233" y="120"/>
                    <a:pt x="225" y="113"/>
                    <a:pt x="218" y="107"/>
                  </a:cubicBezTo>
                  <a:cubicBezTo>
                    <a:pt x="210" y="101"/>
                    <a:pt x="202" y="95"/>
                    <a:pt x="194" y="89"/>
                  </a:cubicBezTo>
                  <a:cubicBezTo>
                    <a:pt x="186" y="83"/>
                    <a:pt x="177" y="78"/>
                    <a:pt x="169" y="73"/>
                  </a:cubicBezTo>
                  <a:cubicBezTo>
                    <a:pt x="162" y="68"/>
                    <a:pt x="154" y="63"/>
                    <a:pt x="146" y="59"/>
                  </a:cubicBezTo>
                  <a:cubicBezTo>
                    <a:pt x="138" y="55"/>
                    <a:pt x="130" y="50"/>
                    <a:pt x="122" y="46"/>
                  </a:cubicBezTo>
                  <a:cubicBezTo>
                    <a:pt x="115" y="43"/>
                    <a:pt x="107" y="39"/>
                    <a:pt x="100" y="36"/>
                  </a:cubicBezTo>
                  <a:cubicBezTo>
                    <a:pt x="86" y="29"/>
                    <a:pt x="72" y="25"/>
                    <a:pt x="60" y="19"/>
                  </a:cubicBezTo>
                  <a:cubicBezTo>
                    <a:pt x="48" y="15"/>
                    <a:pt x="37" y="11"/>
                    <a:pt x="28" y="8"/>
                  </a:cubicBezTo>
                  <a:cubicBezTo>
                    <a:pt x="10" y="3"/>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7" name="Freeform 488"/>
            <p:cNvSpPr>
              <a:spLocks/>
            </p:cNvSpPr>
            <p:nvPr/>
          </p:nvSpPr>
          <p:spPr bwMode="auto">
            <a:xfrm>
              <a:off x="-1363" y="1490"/>
              <a:ext cx="124" cy="317"/>
            </a:xfrm>
            <a:custGeom>
              <a:avLst/>
              <a:gdLst>
                <a:gd name="T0" fmla="*/ 194 w 319"/>
                <a:gd name="T1" fmla="*/ 816 h 816"/>
                <a:gd name="T2" fmla="*/ 202 w 319"/>
                <a:gd name="T3" fmla="*/ 808 h 816"/>
                <a:gd name="T4" fmla="*/ 222 w 319"/>
                <a:gd name="T5" fmla="*/ 786 h 816"/>
                <a:gd name="T6" fmla="*/ 235 w 319"/>
                <a:gd name="T7" fmla="*/ 768 h 816"/>
                <a:gd name="T8" fmla="*/ 248 w 319"/>
                <a:gd name="T9" fmla="*/ 746 h 816"/>
                <a:gd name="T10" fmla="*/ 273 w 319"/>
                <a:gd name="T11" fmla="*/ 691 h 816"/>
                <a:gd name="T12" fmla="*/ 301 w 319"/>
                <a:gd name="T13" fmla="*/ 541 h 816"/>
                <a:gd name="T14" fmla="*/ 283 w 319"/>
                <a:gd name="T15" fmla="*/ 368 h 816"/>
                <a:gd name="T16" fmla="*/ 216 w 319"/>
                <a:gd name="T17" fmla="*/ 208 h 816"/>
                <a:gd name="T18" fmla="*/ 193 w 319"/>
                <a:gd name="T19" fmla="*/ 174 h 816"/>
                <a:gd name="T20" fmla="*/ 169 w 319"/>
                <a:gd name="T21" fmla="*/ 143 h 816"/>
                <a:gd name="T22" fmla="*/ 120 w 319"/>
                <a:gd name="T23" fmla="*/ 90 h 816"/>
                <a:gd name="T24" fmla="*/ 96 w 319"/>
                <a:gd name="T25" fmla="*/ 68 h 816"/>
                <a:gd name="T26" fmla="*/ 73 w 319"/>
                <a:gd name="T27" fmla="*/ 50 h 816"/>
                <a:gd name="T28" fmla="*/ 35 w 319"/>
                <a:gd name="T29" fmla="*/ 22 h 816"/>
                <a:gd name="T30" fmla="*/ 0 w 319"/>
                <a:gd name="T31" fmla="*/ 0 h 816"/>
                <a:gd name="T32" fmla="*/ 37 w 319"/>
                <a:gd name="T33" fmla="*/ 19 h 816"/>
                <a:gd name="T34" fmla="*/ 77 w 319"/>
                <a:gd name="T35" fmla="*/ 44 h 816"/>
                <a:gd name="T36" fmla="*/ 101 w 319"/>
                <a:gd name="T37" fmla="*/ 61 h 816"/>
                <a:gd name="T38" fmla="*/ 127 w 319"/>
                <a:gd name="T39" fmla="*/ 82 h 816"/>
                <a:gd name="T40" fmla="*/ 179 w 319"/>
                <a:gd name="T41" fmla="*/ 134 h 816"/>
                <a:gd name="T42" fmla="*/ 205 w 319"/>
                <a:gd name="T43" fmla="*/ 165 h 816"/>
                <a:gd name="T44" fmla="*/ 229 w 319"/>
                <a:gd name="T45" fmla="*/ 200 h 816"/>
                <a:gd name="T46" fmla="*/ 301 w 319"/>
                <a:gd name="T47" fmla="*/ 364 h 816"/>
                <a:gd name="T48" fmla="*/ 316 w 319"/>
                <a:gd name="T49" fmla="*/ 454 h 816"/>
                <a:gd name="T50" fmla="*/ 317 w 319"/>
                <a:gd name="T51" fmla="*/ 542 h 816"/>
                <a:gd name="T52" fmla="*/ 305 w 319"/>
                <a:gd name="T53" fmla="*/ 624 h 816"/>
                <a:gd name="T54" fmla="*/ 282 w 319"/>
                <a:gd name="T55" fmla="*/ 694 h 816"/>
                <a:gd name="T56" fmla="*/ 254 w 319"/>
                <a:gd name="T57" fmla="*/ 750 h 816"/>
                <a:gd name="T58" fmla="*/ 239 w 319"/>
                <a:gd name="T59" fmla="*/ 771 h 816"/>
                <a:gd name="T60" fmla="*/ 225 w 319"/>
                <a:gd name="T61" fmla="*/ 788 h 816"/>
                <a:gd name="T62" fmla="*/ 202 w 319"/>
                <a:gd name="T63" fmla="*/ 809 h 816"/>
                <a:gd name="T64" fmla="*/ 194 w 319"/>
                <a:gd name="T65" fmla="*/ 816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9" h="816">
                  <a:moveTo>
                    <a:pt x="194" y="816"/>
                  </a:moveTo>
                  <a:cubicBezTo>
                    <a:pt x="194" y="816"/>
                    <a:pt x="196" y="813"/>
                    <a:pt x="202" y="808"/>
                  </a:cubicBezTo>
                  <a:cubicBezTo>
                    <a:pt x="207" y="804"/>
                    <a:pt x="214" y="796"/>
                    <a:pt x="222" y="786"/>
                  </a:cubicBezTo>
                  <a:cubicBezTo>
                    <a:pt x="226" y="780"/>
                    <a:pt x="230" y="775"/>
                    <a:pt x="235" y="768"/>
                  </a:cubicBezTo>
                  <a:cubicBezTo>
                    <a:pt x="239" y="761"/>
                    <a:pt x="244" y="754"/>
                    <a:pt x="248" y="746"/>
                  </a:cubicBezTo>
                  <a:cubicBezTo>
                    <a:pt x="256" y="730"/>
                    <a:pt x="265" y="712"/>
                    <a:pt x="273" y="691"/>
                  </a:cubicBezTo>
                  <a:cubicBezTo>
                    <a:pt x="288" y="649"/>
                    <a:pt x="298" y="597"/>
                    <a:pt x="301" y="541"/>
                  </a:cubicBezTo>
                  <a:cubicBezTo>
                    <a:pt x="304" y="486"/>
                    <a:pt x="298" y="426"/>
                    <a:pt x="283" y="368"/>
                  </a:cubicBezTo>
                  <a:cubicBezTo>
                    <a:pt x="269" y="311"/>
                    <a:pt x="245" y="256"/>
                    <a:pt x="216" y="208"/>
                  </a:cubicBezTo>
                  <a:cubicBezTo>
                    <a:pt x="208" y="196"/>
                    <a:pt x="200" y="185"/>
                    <a:pt x="193" y="174"/>
                  </a:cubicBezTo>
                  <a:cubicBezTo>
                    <a:pt x="185" y="163"/>
                    <a:pt x="177" y="153"/>
                    <a:pt x="169" y="143"/>
                  </a:cubicBezTo>
                  <a:cubicBezTo>
                    <a:pt x="153" y="123"/>
                    <a:pt x="136" y="105"/>
                    <a:pt x="120" y="90"/>
                  </a:cubicBezTo>
                  <a:cubicBezTo>
                    <a:pt x="111" y="82"/>
                    <a:pt x="103" y="75"/>
                    <a:pt x="96" y="68"/>
                  </a:cubicBezTo>
                  <a:cubicBezTo>
                    <a:pt x="88" y="62"/>
                    <a:pt x="80" y="56"/>
                    <a:pt x="73" y="50"/>
                  </a:cubicBezTo>
                  <a:cubicBezTo>
                    <a:pt x="59" y="38"/>
                    <a:pt x="46" y="30"/>
                    <a:pt x="35" y="22"/>
                  </a:cubicBezTo>
                  <a:cubicBezTo>
                    <a:pt x="13" y="8"/>
                    <a:pt x="0" y="0"/>
                    <a:pt x="0" y="0"/>
                  </a:cubicBezTo>
                  <a:cubicBezTo>
                    <a:pt x="0" y="0"/>
                    <a:pt x="13" y="7"/>
                    <a:pt x="37" y="19"/>
                  </a:cubicBezTo>
                  <a:cubicBezTo>
                    <a:pt x="48" y="26"/>
                    <a:pt x="62" y="34"/>
                    <a:pt x="77" y="44"/>
                  </a:cubicBezTo>
                  <a:cubicBezTo>
                    <a:pt x="85" y="50"/>
                    <a:pt x="93" y="55"/>
                    <a:pt x="101" y="61"/>
                  </a:cubicBezTo>
                  <a:cubicBezTo>
                    <a:pt x="109" y="68"/>
                    <a:pt x="118" y="75"/>
                    <a:pt x="127" y="82"/>
                  </a:cubicBezTo>
                  <a:cubicBezTo>
                    <a:pt x="144" y="97"/>
                    <a:pt x="162" y="114"/>
                    <a:pt x="179" y="134"/>
                  </a:cubicBezTo>
                  <a:cubicBezTo>
                    <a:pt x="188" y="144"/>
                    <a:pt x="196" y="154"/>
                    <a:pt x="205" y="165"/>
                  </a:cubicBezTo>
                  <a:cubicBezTo>
                    <a:pt x="213" y="176"/>
                    <a:pt x="222" y="187"/>
                    <a:pt x="229" y="200"/>
                  </a:cubicBezTo>
                  <a:cubicBezTo>
                    <a:pt x="260" y="248"/>
                    <a:pt x="286" y="304"/>
                    <a:pt x="301" y="364"/>
                  </a:cubicBezTo>
                  <a:cubicBezTo>
                    <a:pt x="308" y="394"/>
                    <a:pt x="313" y="424"/>
                    <a:pt x="316" y="454"/>
                  </a:cubicBezTo>
                  <a:cubicBezTo>
                    <a:pt x="318" y="484"/>
                    <a:pt x="319" y="514"/>
                    <a:pt x="317" y="542"/>
                  </a:cubicBezTo>
                  <a:cubicBezTo>
                    <a:pt x="315" y="571"/>
                    <a:pt x="311" y="598"/>
                    <a:pt x="305" y="624"/>
                  </a:cubicBezTo>
                  <a:cubicBezTo>
                    <a:pt x="299" y="649"/>
                    <a:pt x="291" y="673"/>
                    <a:pt x="282" y="694"/>
                  </a:cubicBezTo>
                  <a:cubicBezTo>
                    <a:pt x="274" y="716"/>
                    <a:pt x="264" y="734"/>
                    <a:pt x="254" y="750"/>
                  </a:cubicBezTo>
                  <a:cubicBezTo>
                    <a:pt x="249" y="758"/>
                    <a:pt x="243" y="765"/>
                    <a:pt x="239" y="771"/>
                  </a:cubicBezTo>
                  <a:cubicBezTo>
                    <a:pt x="234" y="777"/>
                    <a:pt x="229" y="783"/>
                    <a:pt x="225" y="788"/>
                  </a:cubicBezTo>
                  <a:cubicBezTo>
                    <a:pt x="215" y="798"/>
                    <a:pt x="208" y="805"/>
                    <a:pt x="202" y="809"/>
                  </a:cubicBezTo>
                  <a:cubicBezTo>
                    <a:pt x="197" y="813"/>
                    <a:pt x="194" y="816"/>
                    <a:pt x="194" y="81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8" name="Freeform 489"/>
            <p:cNvSpPr>
              <a:spLocks/>
            </p:cNvSpPr>
            <p:nvPr/>
          </p:nvSpPr>
          <p:spPr bwMode="auto">
            <a:xfrm>
              <a:off x="-1383" y="1496"/>
              <a:ext cx="64" cy="340"/>
            </a:xfrm>
            <a:custGeom>
              <a:avLst/>
              <a:gdLst>
                <a:gd name="T0" fmla="*/ 0 w 165"/>
                <a:gd name="T1" fmla="*/ 0 h 874"/>
                <a:gd name="T2" fmla="*/ 6 w 165"/>
                <a:gd name="T3" fmla="*/ 9 h 874"/>
                <a:gd name="T4" fmla="*/ 21 w 165"/>
                <a:gd name="T5" fmla="*/ 34 h 874"/>
                <a:gd name="T6" fmla="*/ 66 w 165"/>
                <a:gd name="T7" fmla="*/ 128 h 874"/>
                <a:gd name="T8" fmla="*/ 115 w 165"/>
                <a:gd name="T9" fmla="*/ 267 h 874"/>
                <a:gd name="T10" fmla="*/ 152 w 165"/>
                <a:gd name="T11" fmla="*/ 432 h 874"/>
                <a:gd name="T12" fmla="*/ 164 w 165"/>
                <a:gd name="T13" fmla="*/ 601 h 874"/>
                <a:gd name="T14" fmla="*/ 158 w 165"/>
                <a:gd name="T15" fmla="*/ 679 h 874"/>
                <a:gd name="T16" fmla="*/ 143 w 165"/>
                <a:gd name="T17" fmla="*/ 748 h 874"/>
                <a:gd name="T18" fmla="*/ 121 w 165"/>
                <a:gd name="T19" fmla="*/ 803 h 874"/>
                <a:gd name="T20" fmla="*/ 99 w 165"/>
                <a:gd name="T21" fmla="*/ 843 h 874"/>
                <a:gd name="T22" fmla="*/ 81 w 165"/>
                <a:gd name="T23" fmla="*/ 867 h 874"/>
                <a:gd name="T24" fmla="*/ 75 w 165"/>
                <a:gd name="T25" fmla="*/ 874 h 874"/>
                <a:gd name="T26" fmla="*/ 80 w 165"/>
                <a:gd name="T27" fmla="*/ 866 h 874"/>
                <a:gd name="T28" fmla="*/ 96 w 165"/>
                <a:gd name="T29" fmla="*/ 841 h 874"/>
                <a:gd name="T30" fmla="*/ 132 w 165"/>
                <a:gd name="T31" fmla="*/ 745 h 874"/>
                <a:gd name="T32" fmla="*/ 144 w 165"/>
                <a:gd name="T33" fmla="*/ 678 h 874"/>
                <a:gd name="T34" fmla="*/ 148 w 165"/>
                <a:gd name="T35" fmla="*/ 601 h 874"/>
                <a:gd name="T36" fmla="*/ 134 w 165"/>
                <a:gd name="T37" fmla="*/ 435 h 874"/>
                <a:gd name="T38" fmla="*/ 99 w 165"/>
                <a:gd name="T39" fmla="*/ 271 h 874"/>
                <a:gd name="T40" fmla="*/ 56 w 165"/>
                <a:gd name="T41" fmla="*/ 132 h 874"/>
                <a:gd name="T42" fmla="*/ 17 w 165"/>
                <a:gd name="T43" fmla="*/ 35 h 874"/>
                <a:gd name="T44" fmla="*/ 0 w 165"/>
                <a:gd name="T45" fmla="*/ 0 h 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5" h="874">
                  <a:moveTo>
                    <a:pt x="0" y="0"/>
                  </a:moveTo>
                  <a:cubicBezTo>
                    <a:pt x="0" y="0"/>
                    <a:pt x="2" y="3"/>
                    <a:pt x="6" y="9"/>
                  </a:cubicBezTo>
                  <a:cubicBezTo>
                    <a:pt x="9" y="14"/>
                    <a:pt x="14" y="23"/>
                    <a:pt x="21" y="34"/>
                  </a:cubicBezTo>
                  <a:cubicBezTo>
                    <a:pt x="32" y="56"/>
                    <a:pt x="49" y="88"/>
                    <a:pt x="66" y="128"/>
                  </a:cubicBezTo>
                  <a:cubicBezTo>
                    <a:pt x="82" y="168"/>
                    <a:pt x="100" y="215"/>
                    <a:pt x="115" y="267"/>
                  </a:cubicBezTo>
                  <a:cubicBezTo>
                    <a:pt x="130" y="319"/>
                    <a:pt x="143" y="375"/>
                    <a:pt x="152" y="432"/>
                  </a:cubicBezTo>
                  <a:cubicBezTo>
                    <a:pt x="161" y="489"/>
                    <a:pt x="165" y="547"/>
                    <a:pt x="164" y="601"/>
                  </a:cubicBezTo>
                  <a:cubicBezTo>
                    <a:pt x="164" y="629"/>
                    <a:pt x="161" y="655"/>
                    <a:pt x="158" y="679"/>
                  </a:cubicBezTo>
                  <a:cubicBezTo>
                    <a:pt x="154" y="704"/>
                    <a:pt x="149" y="727"/>
                    <a:pt x="143" y="748"/>
                  </a:cubicBezTo>
                  <a:cubicBezTo>
                    <a:pt x="137" y="769"/>
                    <a:pt x="129" y="788"/>
                    <a:pt x="121" y="803"/>
                  </a:cubicBezTo>
                  <a:cubicBezTo>
                    <a:pt x="114" y="819"/>
                    <a:pt x="106" y="833"/>
                    <a:pt x="99" y="843"/>
                  </a:cubicBezTo>
                  <a:cubicBezTo>
                    <a:pt x="92" y="854"/>
                    <a:pt x="86" y="861"/>
                    <a:pt x="81" y="867"/>
                  </a:cubicBezTo>
                  <a:cubicBezTo>
                    <a:pt x="77" y="872"/>
                    <a:pt x="75" y="874"/>
                    <a:pt x="75" y="874"/>
                  </a:cubicBezTo>
                  <a:cubicBezTo>
                    <a:pt x="75" y="874"/>
                    <a:pt x="77" y="871"/>
                    <a:pt x="80" y="866"/>
                  </a:cubicBezTo>
                  <a:cubicBezTo>
                    <a:pt x="84" y="860"/>
                    <a:pt x="90" y="852"/>
                    <a:pt x="96" y="841"/>
                  </a:cubicBezTo>
                  <a:cubicBezTo>
                    <a:pt x="108" y="820"/>
                    <a:pt x="122" y="787"/>
                    <a:pt x="132" y="745"/>
                  </a:cubicBezTo>
                  <a:cubicBezTo>
                    <a:pt x="138" y="725"/>
                    <a:pt x="142" y="702"/>
                    <a:pt x="144" y="678"/>
                  </a:cubicBezTo>
                  <a:cubicBezTo>
                    <a:pt x="147" y="654"/>
                    <a:pt x="148" y="628"/>
                    <a:pt x="148" y="601"/>
                  </a:cubicBezTo>
                  <a:cubicBezTo>
                    <a:pt x="149" y="548"/>
                    <a:pt x="143" y="491"/>
                    <a:pt x="134" y="435"/>
                  </a:cubicBezTo>
                  <a:cubicBezTo>
                    <a:pt x="126" y="379"/>
                    <a:pt x="113" y="323"/>
                    <a:pt x="99" y="271"/>
                  </a:cubicBezTo>
                  <a:cubicBezTo>
                    <a:pt x="85" y="220"/>
                    <a:pt x="71" y="172"/>
                    <a:pt x="56" y="132"/>
                  </a:cubicBezTo>
                  <a:cubicBezTo>
                    <a:pt x="41" y="91"/>
                    <a:pt x="28" y="58"/>
                    <a:pt x="17" y="35"/>
                  </a:cubicBezTo>
                  <a:cubicBezTo>
                    <a:pt x="7" y="13"/>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9" name="Freeform 490"/>
            <p:cNvSpPr>
              <a:spLocks/>
            </p:cNvSpPr>
            <p:nvPr/>
          </p:nvSpPr>
          <p:spPr bwMode="auto">
            <a:xfrm>
              <a:off x="-1368" y="1463"/>
              <a:ext cx="61" cy="14"/>
            </a:xfrm>
            <a:custGeom>
              <a:avLst/>
              <a:gdLst>
                <a:gd name="T0" fmla="*/ 0 w 157"/>
                <a:gd name="T1" fmla="*/ 11 h 35"/>
                <a:gd name="T2" fmla="*/ 25 w 157"/>
                <a:gd name="T3" fmla="*/ 4 h 35"/>
                <a:gd name="T4" fmla="*/ 81 w 157"/>
                <a:gd name="T5" fmla="*/ 3 h 35"/>
                <a:gd name="T6" fmla="*/ 111 w 157"/>
                <a:gd name="T7" fmla="*/ 10 h 35"/>
                <a:gd name="T8" fmla="*/ 135 w 157"/>
                <a:gd name="T9" fmla="*/ 21 h 35"/>
                <a:gd name="T10" fmla="*/ 157 w 157"/>
                <a:gd name="T11" fmla="*/ 35 h 35"/>
                <a:gd name="T12" fmla="*/ 132 w 157"/>
                <a:gd name="T13" fmla="*/ 31 h 35"/>
                <a:gd name="T14" fmla="*/ 79 w 157"/>
                <a:gd name="T15" fmla="*/ 22 h 35"/>
                <a:gd name="T16" fmla="*/ 25 w 157"/>
                <a:gd name="T17" fmla="*/ 14 h 35"/>
                <a:gd name="T18" fmla="*/ 0 w 157"/>
                <a:gd name="T19" fmla="*/ 1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7" h="35">
                  <a:moveTo>
                    <a:pt x="0" y="11"/>
                  </a:moveTo>
                  <a:cubicBezTo>
                    <a:pt x="0" y="11"/>
                    <a:pt x="10" y="6"/>
                    <a:pt x="25" y="4"/>
                  </a:cubicBezTo>
                  <a:cubicBezTo>
                    <a:pt x="40" y="1"/>
                    <a:pt x="61" y="0"/>
                    <a:pt x="81" y="3"/>
                  </a:cubicBezTo>
                  <a:cubicBezTo>
                    <a:pt x="92" y="5"/>
                    <a:pt x="102" y="7"/>
                    <a:pt x="111" y="10"/>
                  </a:cubicBezTo>
                  <a:cubicBezTo>
                    <a:pt x="120" y="13"/>
                    <a:pt x="128" y="17"/>
                    <a:pt x="135" y="21"/>
                  </a:cubicBezTo>
                  <a:cubicBezTo>
                    <a:pt x="149" y="28"/>
                    <a:pt x="157" y="35"/>
                    <a:pt x="157" y="35"/>
                  </a:cubicBezTo>
                  <a:cubicBezTo>
                    <a:pt x="157" y="35"/>
                    <a:pt x="146" y="34"/>
                    <a:pt x="132" y="31"/>
                  </a:cubicBezTo>
                  <a:cubicBezTo>
                    <a:pt x="117" y="28"/>
                    <a:pt x="98" y="24"/>
                    <a:pt x="79" y="22"/>
                  </a:cubicBezTo>
                  <a:cubicBezTo>
                    <a:pt x="60" y="19"/>
                    <a:pt x="40" y="16"/>
                    <a:pt x="25" y="14"/>
                  </a:cubicBezTo>
                  <a:cubicBezTo>
                    <a:pt x="11" y="13"/>
                    <a:pt x="0" y="11"/>
                    <a:pt x="0" y="1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0" name="Freeform 491"/>
            <p:cNvSpPr>
              <a:spLocks/>
            </p:cNvSpPr>
            <p:nvPr/>
          </p:nvSpPr>
          <p:spPr bwMode="auto">
            <a:xfrm>
              <a:off x="-1385" y="1454"/>
              <a:ext cx="25" cy="8"/>
            </a:xfrm>
            <a:custGeom>
              <a:avLst/>
              <a:gdLst>
                <a:gd name="T0" fmla="*/ 63 w 63"/>
                <a:gd name="T1" fmla="*/ 10 h 22"/>
                <a:gd name="T2" fmla="*/ 52 w 63"/>
                <a:gd name="T3" fmla="*/ 14 h 22"/>
                <a:gd name="T4" fmla="*/ 32 w 63"/>
                <a:gd name="T5" fmla="*/ 20 h 22"/>
                <a:gd name="T6" fmla="*/ 11 w 63"/>
                <a:gd name="T7" fmla="*/ 22 h 22"/>
                <a:gd name="T8" fmla="*/ 0 w 63"/>
                <a:gd name="T9" fmla="*/ 21 h 22"/>
                <a:gd name="T10" fmla="*/ 8 w 63"/>
                <a:gd name="T11" fmla="*/ 12 h 22"/>
                <a:gd name="T12" fmla="*/ 29 w 63"/>
                <a:gd name="T13" fmla="*/ 2 h 22"/>
                <a:gd name="T14" fmla="*/ 53 w 63"/>
                <a:gd name="T15" fmla="*/ 4 h 22"/>
                <a:gd name="T16" fmla="*/ 63 w 63"/>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22">
                  <a:moveTo>
                    <a:pt x="63" y="10"/>
                  </a:moveTo>
                  <a:cubicBezTo>
                    <a:pt x="63" y="10"/>
                    <a:pt x="58" y="12"/>
                    <a:pt x="52" y="14"/>
                  </a:cubicBezTo>
                  <a:cubicBezTo>
                    <a:pt x="47" y="17"/>
                    <a:pt x="39" y="19"/>
                    <a:pt x="32" y="20"/>
                  </a:cubicBezTo>
                  <a:cubicBezTo>
                    <a:pt x="25" y="21"/>
                    <a:pt x="18" y="22"/>
                    <a:pt x="11" y="22"/>
                  </a:cubicBezTo>
                  <a:cubicBezTo>
                    <a:pt x="5" y="22"/>
                    <a:pt x="0" y="21"/>
                    <a:pt x="0" y="21"/>
                  </a:cubicBezTo>
                  <a:cubicBezTo>
                    <a:pt x="0" y="21"/>
                    <a:pt x="2" y="16"/>
                    <a:pt x="8" y="12"/>
                  </a:cubicBezTo>
                  <a:cubicBezTo>
                    <a:pt x="12" y="7"/>
                    <a:pt x="20" y="3"/>
                    <a:pt x="29" y="2"/>
                  </a:cubicBezTo>
                  <a:cubicBezTo>
                    <a:pt x="38" y="0"/>
                    <a:pt x="47" y="1"/>
                    <a:pt x="53" y="4"/>
                  </a:cubicBezTo>
                  <a:cubicBezTo>
                    <a:pt x="59" y="6"/>
                    <a:pt x="63" y="10"/>
                    <a:pt x="63" y="1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1" name="Freeform 492"/>
            <p:cNvSpPr>
              <a:spLocks/>
            </p:cNvSpPr>
            <p:nvPr/>
          </p:nvSpPr>
          <p:spPr bwMode="auto">
            <a:xfrm>
              <a:off x="-1593" y="1446"/>
              <a:ext cx="391" cy="401"/>
            </a:xfrm>
            <a:custGeom>
              <a:avLst/>
              <a:gdLst>
                <a:gd name="T0" fmla="*/ 340 w 1006"/>
                <a:gd name="T1" fmla="*/ 33 h 1032"/>
                <a:gd name="T2" fmla="*/ 586 w 1006"/>
                <a:gd name="T3" fmla="*/ 9 h 1032"/>
                <a:gd name="T4" fmla="*/ 782 w 1006"/>
                <a:gd name="T5" fmla="*/ 87 h 1032"/>
                <a:gd name="T6" fmla="*/ 816 w 1006"/>
                <a:gd name="T7" fmla="*/ 113 h 1032"/>
                <a:gd name="T8" fmla="*/ 932 w 1006"/>
                <a:gd name="T9" fmla="*/ 249 h 1032"/>
                <a:gd name="T10" fmla="*/ 998 w 1006"/>
                <a:gd name="T11" fmla="*/ 431 h 1032"/>
                <a:gd name="T12" fmla="*/ 1005 w 1006"/>
                <a:gd name="T13" fmla="*/ 499 h 1032"/>
                <a:gd name="T14" fmla="*/ 1005 w 1006"/>
                <a:gd name="T15" fmla="*/ 534 h 1032"/>
                <a:gd name="T16" fmla="*/ 998 w 1006"/>
                <a:gd name="T17" fmla="*/ 603 h 1032"/>
                <a:gd name="T18" fmla="*/ 991 w 1006"/>
                <a:gd name="T19" fmla="*/ 637 h 1032"/>
                <a:gd name="T20" fmla="*/ 853 w 1006"/>
                <a:gd name="T21" fmla="*/ 886 h 1032"/>
                <a:gd name="T22" fmla="*/ 598 w 1006"/>
                <a:gd name="T23" fmla="*/ 1023 h 1032"/>
                <a:gd name="T24" fmla="*/ 526 w 1006"/>
                <a:gd name="T25" fmla="*/ 1031 h 1032"/>
                <a:gd name="T26" fmla="*/ 503 w 1006"/>
                <a:gd name="T27" fmla="*/ 1032 h 1032"/>
                <a:gd name="T28" fmla="*/ 489 w 1006"/>
                <a:gd name="T29" fmla="*/ 1032 h 1032"/>
                <a:gd name="T30" fmla="*/ 315 w 1006"/>
                <a:gd name="T31" fmla="*/ 994 h 1032"/>
                <a:gd name="T32" fmla="*/ 182 w 1006"/>
                <a:gd name="T33" fmla="*/ 913 h 1032"/>
                <a:gd name="T34" fmla="*/ 145 w 1006"/>
                <a:gd name="T35" fmla="*/ 878 h 1032"/>
                <a:gd name="T36" fmla="*/ 40 w 1006"/>
                <a:gd name="T37" fmla="*/ 714 h 1032"/>
                <a:gd name="T38" fmla="*/ 54 w 1006"/>
                <a:gd name="T39" fmla="*/ 292 h 1032"/>
                <a:gd name="T40" fmla="*/ 212 w 1006"/>
                <a:gd name="T41" fmla="*/ 102 h 1032"/>
                <a:gd name="T42" fmla="*/ 212 w 1006"/>
                <a:gd name="T43" fmla="*/ 102 h 1032"/>
                <a:gd name="T44" fmla="*/ 60 w 1006"/>
                <a:gd name="T45" fmla="*/ 295 h 1032"/>
                <a:gd name="T46" fmla="*/ 53 w 1006"/>
                <a:gd name="T47" fmla="*/ 709 h 1032"/>
                <a:gd name="T48" fmla="*/ 157 w 1006"/>
                <a:gd name="T49" fmla="*/ 867 h 1032"/>
                <a:gd name="T50" fmla="*/ 192 w 1006"/>
                <a:gd name="T51" fmla="*/ 901 h 1032"/>
                <a:gd name="T52" fmla="*/ 322 w 1006"/>
                <a:gd name="T53" fmla="*/ 979 h 1032"/>
                <a:gd name="T54" fmla="*/ 490 w 1006"/>
                <a:gd name="T55" fmla="*/ 1014 h 1032"/>
                <a:gd name="T56" fmla="*/ 503 w 1006"/>
                <a:gd name="T57" fmla="*/ 1015 h 1032"/>
                <a:gd name="T58" fmla="*/ 525 w 1006"/>
                <a:gd name="T59" fmla="*/ 1014 h 1032"/>
                <a:gd name="T60" fmla="*/ 595 w 1006"/>
                <a:gd name="T61" fmla="*/ 1005 h 1032"/>
                <a:gd name="T62" fmla="*/ 840 w 1006"/>
                <a:gd name="T63" fmla="*/ 874 h 1032"/>
                <a:gd name="T64" fmla="*/ 975 w 1006"/>
                <a:gd name="T65" fmla="*/ 633 h 1032"/>
                <a:gd name="T66" fmla="*/ 982 w 1006"/>
                <a:gd name="T67" fmla="*/ 600 h 1032"/>
                <a:gd name="T68" fmla="*/ 989 w 1006"/>
                <a:gd name="T69" fmla="*/ 533 h 1032"/>
                <a:gd name="T70" fmla="*/ 989 w 1006"/>
                <a:gd name="T71" fmla="*/ 499 h 1032"/>
                <a:gd name="T72" fmla="*/ 983 w 1006"/>
                <a:gd name="T73" fmla="*/ 434 h 1032"/>
                <a:gd name="T74" fmla="*/ 921 w 1006"/>
                <a:gd name="T75" fmla="*/ 255 h 1032"/>
                <a:gd name="T76" fmla="*/ 809 w 1006"/>
                <a:gd name="T77" fmla="*/ 121 h 1032"/>
                <a:gd name="T78" fmla="*/ 776 w 1006"/>
                <a:gd name="T79" fmla="*/ 96 h 1032"/>
                <a:gd name="T80" fmla="*/ 585 w 1006"/>
                <a:gd name="T81" fmla="*/ 16 h 1032"/>
                <a:gd name="T82" fmla="*/ 504 w 1006"/>
                <a:gd name="T83" fmla="*/ 7 h 1032"/>
                <a:gd name="T84" fmla="*/ 340 w 1006"/>
                <a:gd name="T85" fmla="*/ 33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06" h="1032">
                  <a:moveTo>
                    <a:pt x="308" y="46"/>
                  </a:moveTo>
                  <a:cubicBezTo>
                    <a:pt x="308" y="46"/>
                    <a:pt x="319" y="41"/>
                    <a:pt x="340" y="33"/>
                  </a:cubicBezTo>
                  <a:cubicBezTo>
                    <a:pt x="361" y="25"/>
                    <a:pt x="393" y="15"/>
                    <a:pt x="435" y="8"/>
                  </a:cubicBezTo>
                  <a:cubicBezTo>
                    <a:pt x="476" y="2"/>
                    <a:pt x="528" y="0"/>
                    <a:pt x="586" y="9"/>
                  </a:cubicBezTo>
                  <a:cubicBezTo>
                    <a:pt x="645" y="19"/>
                    <a:pt x="709" y="41"/>
                    <a:pt x="770" y="80"/>
                  </a:cubicBezTo>
                  <a:cubicBezTo>
                    <a:pt x="782" y="87"/>
                    <a:pt x="782" y="87"/>
                    <a:pt x="782" y="87"/>
                  </a:cubicBezTo>
                  <a:cubicBezTo>
                    <a:pt x="793" y="96"/>
                    <a:pt x="793" y="96"/>
                    <a:pt x="793" y="96"/>
                  </a:cubicBezTo>
                  <a:cubicBezTo>
                    <a:pt x="801" y="101"/>
                    <a:pt x="808" y="107"/>
                    <a:pt x="816" y="113"/>
                  </a:cubicBezTo>
                  <a:cubicBezTo>
                    <a:pt x="830" y="125"/>
                    <a:pt x="844" y="138"/>
                    <a:pt x="859" y="152"/>
                  </a:cubicBezTo>
                  <a:cubicBezTo>
                    <a:pt x="885" y="181"/>
                    <a:pt x="912" y="212"/>
                    <a:pt x="932" y="249"/>
                  </a:cubicBezTo>
                  <a:cubicBezTo>
                    <a:pt x="954" y="284"/>
                    <a:pt x="971" y="324"/>
                    <a:pt x="984" y="366"/>
                  </a:cubicBezTo>
                  <a:cubicBezTo>
                    <a:pt x="989" y="388"/>
                    <a:pt x="996" y="409"/>
                    <a:pt x="998" y="431"/>
                  </a:cubicBezTo>
                  <a:cubicBezTo>
                    <a:pt x="1000" y="442"/>
                    <a:pt x="1002" y="454"/>
                    <a:pt x="1003" y="465"/>
                  </a:cubicBezTo>
                  <a:cubicBezTo>
                    <a:pt x="1004" y="476"/>
                    <a:pt x="1004" y="488"/>
                    <a:pt x="1005" y="499"/>
                  </a:cubicBezTo>
                  <a:cubicBezTo>
                    <a:pt x="1005" y="505"/>
                    <a:pt x="1006" y="510"/>
                    <a:pt x="1006" y="517"/>
                  </a:cubicBezTo>
                  <a:cubicBezTo>
                    <a:pt x="1005" y="534"/>
                    <a:pt x="1005" y="534"/>
                    <a:pt x="1005" y="534"/>
                  </a:cubicBezTo>
                  <a:cubicBezTo>
                    <a:pt x="1004" y="545"/>
                    <a:pt x="1004" y="556"/>
                    <a:pt x="1003" y="568"/>
                  </a:cubicBezTo>
                  <a:cubicBezTo>
                    <a:pt x="1001" y="579"/>
                    <a:pt x="1000" y="591"/>
                    <a:pt x="998" y="603"/>
                  </a:cubicBezTo>
                  <a:cubicBezTo>
                    <a:pt x="997" y="608"/>
                    <a:pt x="997" y="614"/>
                    <a:pt x="995" y="620"/>
                  </a:cubicBezTo>
                  <a:cubicBezTo>
                    <a:pt x="991" y="637"/>
                    <a:pt x="991" y="637"/>
                    <a:pt x="991" y="637"/>
                  </a:cubicBezTo>
                  <a:cubicBezTo>
                    <a:pt x="981" y="683"/>
                    <a:pt x="963" y="728"/>
                    <a:pt x="940" y="770"/>
                  </a:cubicBezTo>
                  <a:cubicBezTo>
                    <a:pt x="917" y="813"/>
                    <a:pt x="887" y="851"/>
                    <a:pt x="853" y="886"/>
                  </a:cubicBezTo>
                  <a:cubicBezTo>
                    <a:pt x="819" y="921"/>
                    <a:pt x="779" y="950"/>
                    <a:pt x="736" y="974"/>
                  </a:cubicBezTo>
                  <a:cubicBezTo>
                    <a:pt x="693" y="997"/>
                    <a:pt x="646" y="1013"/>
                    <a:pt x="598" y="1023"/>
                  </a:cubicBezTo>
                  <a:cubicBezTo>
                    <a:pt x="562" y="1028"/>
                    <a:pt x="562" y="1028"/>
                    <a:pt x="562" y="1028"/>
                  </a:cubicBezTo>
                  <a:cubicBezTo>
                    <a:pt x="550" y="1031"/>
                    <a:pt x="538" y="1030"/>
                    <a:pt x="526" y="1031"/>
                  </a:cubicBezTo>
                  <a:cubicBezTo>
                    <a:pt x="508" y="1032"/>
                    <a:pt x="508" y="1032"/>
                    <a:pt x="508" y="1032"/>
                  </a:cubicBezTo>
                  <a:cubicBezTo>
                    <a:pt x="503" y="1032"/>
                    <a:pt x="503" y="1032"/>
                    <a:pt x="503" y="1032"/>
                  </a:cubicBezTo>
                  <a:cubicBezTo>
                    <a:pt x="498" y="1032"/>
                    <a:pt x="498" y="1032"/>
                    <a:pt x="498" y="1032"/>
                  </a:cubicBezTo>
                  <a:cubicBezTo>
                    <a:pt x="489" y="1032"/>
                    <a:pt x="489" y="1032"/>
                    <a:pt x="489" y="1032"/>
                  </a:cubicBezTo>
                  <a:cubicBezTo>
                    <a:pt x="454" y="1030"/>
                    <a:pt x="454" y="1030"/>
                    <a:pt x="454" y="1030"/>
                  </a:cubicBezTo>
                  <a:cubicBezTo>
                    <a:pt x="406" y="1023"/>
                    <a:pt x="359" y="1013"/>
                    <a:pt x="315" y="994"/>
                  </a:cubicBezTo>
                  <a:cubicBezTo>
                    <a:pt x="272" y="975"/>
                    <a:pt x="231" y="953"/>
                    <a:pt x="196" y="923"/>
                  </a:cubicBezTo>
                  <a:cubicBezTo>
                    <a:pt x="182" y="913"/>
                    <a:pt x="182" y="913"/>
                    <a:pt x="182" y="913"/>
                  </a:cubicBezTo>
                  <a:cubicBezTo>
                    <a:pt x="170" y="901"/>
                    <a:pt x="170" y="901"/>
                    <a:pt x="170" y="901"/>
                  </a:cubicBezTo>
                  <a:cubicBezTo>
                    <a:pt x="161" y="893"/>
                    <a:pt x="153" y="886"/>
                    <a:pt x="145" y="878"/>
                  </a:cubicBezTo>
                  <a:cubicBezTo>
                    <a:pt x="131" y="861"/>
                    <a:pt x="115" y="845"/>
                    <a:pt x="103" y="826"/>
                  </a:cubicBezTo>
                  <a:cubicBezTo>
                    <a:pt x="76" y="791"/>
                    <a:pt x="57" y="752"/>
                    <a:pt x="40" y="714"/>
                  </a:cubicBezTo>
                  <a:cubicBezTo>
                    <a:pt x="9" y="636"/>
                    <a:pt x="0" y="555"/>
                    <a:pt x="4" y="483"/>
                  </a:cubicBezTo>
                  <a:cubicBezTo>
                    <a:pt x="8" y="410"/>
                    <a:pt x="28" y="345"/>
                    <a:pt x="54" y="292"/>
                  </a:cubicBezTo>
                  <a:cubicBezTo>
                    <a:pt x="79" y="239"/>
                    <a:pt x="110" y="197"/>
                    <a:pt x="139" y="167"/>
                  </a:cubicBezTo>
                  <a:cubicBezTo>
                    <a:pt x="168" y="136"/>
                    <a:pt x="194" y="115"/>
                    <a:pt x="212" y="102"/>
                  </a:cubicBezTo>
                  <a:cubicBezTo>
                    <a:pt x="230" y="88"/>
                    <a:pt x="241" y="82"/>
                    <a:pt x="241" y="82"/>
                  </a:cubicBezTo>
                  <a:cubicBezTo>
                    <a:pt x="241" y="82"/>
                    <a:pt x="230" y="89"/>
                    <a:pt x="212" y="102"/>
                  </a:cubicBezTo>
                  <a:cubicBezTo>
                    <a:pt x="195" y="116"/>
                    <a:pt x="169" y="137"/>
                    <a:pt x="141" y="169"/>
                  </a:cubicBezTo>
                  <a:cubicBezTo>
                    <a:pt x="114" y="200"/>
                    <a:pt x="84" y="242"/>
                    <a:pt x="60" y="295"/>
                  </a:cubicBezTo>
                  <a:cubicBezTo>
                    <a:pt x="36" y="348"/>
                    <a:pt x="18" y="412"/>
                    <a:pt x="14" y="484"/>
                  </a:cubicBezTo>
                  <a:cubicBezTo>
                    <a:pt x="11" y="555"/>
                    <a:pt x="21" y="633"/>
                    <a:pt x="53" y="709"/>
                  </a:cubicBezTo>
                  <a:cubicBezTo>
                    <a:pt x="69" y="746"/>
                    <a:pt x="88" y="784"/>
                    <a:pt x="115" y="817"/>
                  </a:cubicBezTo>
                  <a:cubicBezTo>
                    <a:pt x="127" y="835"/>
                    <a:pt x="142" y="850"/>
                    <a:pt x="157" y="867"/>
                  </a:cubicBezTo>
                  <a:cubicBezTo>
                    <a:pt x="164" y="875"/>
                    <a:pt x="172" y="882"/>
                    <a:pt x="180" y="889"/>
                  </a:cubicBezTo>
                  <a:cubicBezTo>
                    <a:pt x="192" y="901"/>
                    <a:pt x="192" y="901"/>
                    <a:pt x="192" y="901"/>
                  </a:cubicBezTo>
                  <a:cubicBezTo>
                    <a:pt x="206" y="911"/>
                    <a:pt x="206" y="911"/>
                    <a:pt x="206" y="911"/>
                  </a:cubicBezTo>
                  <a:cubicBezTo>
                    <a:pt x="240" y="939"/>
                    <a:pt x="280" y="961"/>
                    <a:pt x="322" y="979"/>
                  </a:cubicBezTo>
                  <a:cubicBezTo>
                    <a:pt x="364" y="997"/>
                    <a:pt x="409" y="1007"/>
                    <a:pt x="455" y="1012"/>
                  </a:cubicBezTo>
                  <a:cubicBezTo>
                    <a:pt x="490" y="1014"/>
                    <a:pt x="490" y="1014"/>
                    <a:pt x="490" y="1014"/>
                  </a:cubicBezTo>
                  <a:cubicBezTo>
                    <a:pt x="499" y="1015"/>
                    <a:pt x="499" y="1015"/>
                    <a:pt x="499" y="1015"/>
                  </a:cubicBezTo>
                  <a:cubicBezTo>
                    <a:pt x="503" y="1015"/>
                    <a:pt x="503" y="1015"/>
                    <a:pt x="503" y="1015"/>
                  </a:cubicBezTo>
                  <a:cubicBezTo>
                    <a:pt x="508" y="1015"/>
                    <a:pt x="508" y="1015"/>
                    <a:pt x="508" y="1015"/>
                  </a:cubicBezTo>
                  <a:cubicBezTo>
                    <a:pt x="525" y="1014"/>
                    <a:pt x="525" y="1014"/>
                    <a:pt x="525" y="1014"/>
                  </a:cubicBezTo>
                  <a:cubicBezTo>
                    <a:pt x="537" y="1013"/>
                    <a:pt x="548" y="1013"/>
                    <a:pt x="560" y="1011"/>
                  </a:cubicBezTo>
                  <a:cubicBezTo>
                    <a:pt x="595" y="1005"/>
                    <a:pt x="595" y="1005"/>
                    <a:pt x="595" y="1005"/>
                  </a:cubicBezTo>
                  <a:cubicBezTo>
                    <a:pt x="641" y="995"/>
                    <a:pt x="686" y="980"/>
                    <a:pt x="727" y="957"/>
                  </a:cubicBezTo>
                  <a:cubicBezTo>
                    <a:pt x="768" y="934"/>
                    <a:pt x="807" y="907"/>
                    <a:pt x="840" y="874"/>
                  </a:cubicBezTo>
                  <a:cubicBezTo>
                    <a:pt x="873" y="840"/>
                    <a:pt x="903" y="803"/>
                    <a:pt x="925" y="762"/>
                  </a:cubicBezTo>
                  <a:cubicBezTo>
                    <a:pt x="947" y="721"/>
                    <a:pt x="965" y="678"/>
                    <a:pt x="975" y="633"/>
                  </a:cubicBezTo>
                  <a:cubicBezTo>
                    <a:pt x="979" y="617"/>
                    <a:pt x="979" y="617"/>
                    <a:pt x="979" y="617"/>
                  </a:cubicBezTo>
                  <a:cubicBezTo>
                    <a:pt x="980" y="611"/>
                    <a:pt x="981" y="606"/>
                    <a:pt x="982" y="600"/>
                  </a:cubicBezTo>
                  <a:cubicBezTo>
                    <a:pt x="983" y="589"/>
                    <a:pt x="985" y="578"/>
                    <a:pt x="987" y="567"/>
                  </a:cubicBezTo>
                  <a:cubicBezTo>
                    <a:pt x="987" y="555"/>
                    <a:pt x="988" y="544"/>
                    <a:pt x="989" y="533"/>
                  </a:cubicBezTo>
                  <a:cubicBezTo>
                    <a:pt x="990" y="516"/>
                    <a:pt x="990" y="516"/>
                    <a:pt x="990" y="516"/>
                  </a:cubicBezTo>
                  <a:cubicBezTo>
                    <a:pt x="990" y="511"/>
                    <a:pt x="989" y="505"/>
                    <a:pt x="989" y="499"/>
                  </a:cubicBezTo>
                  <a:cubicBezTo>
                    <a:pt x="988" y="488"/>
                    <a:pt x="988" y="477"/>
                    <a:pt x="987" y="466"/>
                  </a:cubicBezTo>
                  <a:cubicBezTo>
                    <a:pt x="986" y="455"/>
                    <a:pt x="984" y="445"/>
                    <a:pt x="983" y="434"/>
                  </a:cubicBezTo>
                  <a:cubicBezTo>
                    <a:pt x="981" y="412"/>
                    <a:pt x="974" y="391"/>
                    <a:pt x="970" y="370"/>
                  </a:cubicBezTo>
                  <a:cubicBezTo>
                    <a:pt x="957" y="330"/>
                    <a:pt x="942" y="290"/>
                    <a:pt x="921" y="255"/>
                  </a:cubicBezTo>
                  <a:cubicBezTo>
                    <a:pt x="901" y="219"/>
                    <a:pt x="876" y="189"/>
                    <a:pt x="850" y="160"/>
                  </a:cubicBezTo>
                  <a:cubicBezTo>
                    <a:pt x="836" y="147"/>
                    <a:pt x="823" y="133"/>
                    <a:pt x="809" y="121"/>
                  </a:cubicBezTo>
                  <a:cubicBezTo>
                    <a:pt x="801" y="116"/>
                    <a:pt x="794" y="110"/>
                    <a:pt x="787" y="104"/>
                  </a:cubicBezTo>
                  <a:cubicBezTo>
                    <a:pt x="776" y="96"/>
                    <a:pt x="776" y="96"/>
                    <a:pt x="776" y="96"/>
                  </a:cubicBezTo>
                  <a:cubicBezTo>
                    <a:pt x="765" y="89"/>
                    <a:pt x="765" y="89"/>
                    <a:pt x="765" y="89"/>
                  </a:cubicBezTo>
                  <a:cubicBezTo>
                    <a:pt x="705" y="50"/>
                    <a:pt x="642" y="27"/>
                    <a:pt x="585" y="16"/>
                  </a:cubicBezTo>
                  <a:cubicBezTo>
                    <a:pt x="571" y="14"/>
                    <a:pt x="557" y="10"/>
                    <a:pt x="544" y="10"/>
                  </a:cubicBezTo>
                  <a:cubicBezTo>
                    <a:pt x="530" y="9"/>
                    <a:pt x="517" y="8"/>
                    <a:pt x="504" y="7"/>
                  </a:cubicBezTo>
                  <a:cubicBezTo>
                    <a:pt x="479" y="7"/>
                    <a:pt x="456" y="9"/>
                    <a:pt x="435" y="11"/>
                  </a:cubicBezTo>
                  <a:cubicBezTo>
                    <a:pt x="393" y="17"/>
                    <a:pt x="362" y="26"/>
                    <a:pt x="340" y="33"/>
                  </a:cubicBezTo>
                  <a:cubicBezTo>
                    <a:pt x="319" y="41"/>
                    <a:pt x="308" y="46"/>
                    <a:pt x="308" y="4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2" name="Freeform 493"/>
            <p:cNvSpPr>
              <a:spLocks/>
            </p:cNvSpPr>
            <p:nvPr/>
          </p:nvSpPr>
          <p:spPr bwMode="auto">
            <a:xfrm>
              <a:off x="-1421" y="1508"/>
              <a:ext cx="13" cy="58"/>
            </a:xfrm>
            <a:custGeom>
              <a:avLst/>
              <a:gdLst>
                <a:gd name="T0" fmla="*/ 31 w 32"/>
                <a:gd name="T1" fmla="*/ 0 h 149"/>
                <a:gd name="T2" fmla="*/ 32 w 32"/>
                <a:gd name="T3" fmla="*/ 24 h 149"/>
                <a:gd name="T4" fmla="*/ 25 w 32"/>
                <a:gd name="T5" fmla="*/ 76 h 149"/>
                <a:gd name="T6" fmla="*/ 11 w 32"/>
                <a:gd name="T7" fmla="*/ 127 h 149"/>
                <a:gd name="T8" fmla="*/ 1 w 32"/>
                <a:gd name="T9" fmla="*/ 149 h 149"/>
                <a:gd name="T10" fmla="*/ 1 w 32"/>
                <a:gd name="T11" fmla="*/ 125 h 149"/>
                <a:gd name="T12" fmla="*/ 7 w 32"/>
                <a:gd name="T13" fmla="*/ 73 h 149"/>
                <a:gd name="T14" fmla="*/ 21 w 32"/>
                <a:gd name="T15" fmla="*/ 22 h 149"/>
                <a:gd name="T16" fmla="*/ 31 w 32"/>
                <a:gd name="T17"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149">
                  <a:moveTo>
                    <a:pt x="31" y="0"/>
                  </a:moveTo>
                  <a:cubicBezTo>
                    <a:pt x="31" y="0"/>
                    <a:pt x="32" y="10"/>
                    <a:pt x="32" y="24"/>
                  </a:cubicBezTo>
                  <a:cubicBezTo>
                    <a:pt x="31" y="39"/>
                    <a:pt x="29" y="58"/>
                    <a:pt x="25" y="76"/>
                  </a:cubicBezTo>
                  <a:cubicBezTo>
                    <a:pt x="21" y="95"/>
                    <a:pt x="16" y="113"/>
                    <a:pt x="11" y="127"/>
                  </a:cubicBezTo>
                  <a:cubicBezTo>
                    <a:pt x="6" y="140"/>
                    <a:pt x="1" y="149"/>
                    <a:pt x="1" y="149"/>
                  </a:cubicBezTo>
                  <a:cubicBezTo>
                    <a:pt x="1" y="149"/>
                    <a:pt x="0" y="139"/>
                    <a:pt x="1" y="125"/>
                  </a:cubicBezTo>
                  <a:cubicBezTo>
                    <a:pt x="1" y="110"/>
                    <a:pt x="3" y="91"/>
                    <a:pt x="7" y="73"/>
                  </a:cubicBezTo>
                  <a:cubicBezTo>
                    <a:pt x="11" y="54"/>
                    <a:pt x="16" y="36"/>
                    <a:pt x="21" y="22"/>
                  </a:cubicBezTo>
                  <a:cubicBezTo>
                    <a:pt x="26" y="9"/>
                    <a:pt x="31" y="0"/>
                    <a:pt x="3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3" name="Freeform 494"/>
            <p:cNvSpPr>
              <a:spLocks/>
            </p:cNvSpPr>
            <p:nvPr/>
          </p:nvSpPr>
          <p:spPr bwMode="auto">
            <a:xfrm>
              <a:off x="-1642" y="1911"/>
              <a:ext cx="160" cy="96"/>
            </a:xfrm>
            <a:custGeom>
              <a:avLst/>
              <a:gdLst>
                <a:gd name="T0" fmla="*/ 409 w 410"/>
                <a:gd name="T1" fmla="*/ 9 h 248"/>
                <a:gd name="T2" fmla="*/ 408 w 410"/>
                <a:gd name="T3" fmla="*/ 8 h 248"/>
                <a:gd name="T4" fmla="*/ 407 w 410"/>
                <a:gd name="T5" fmla="*/ 5 h 248"/>
                <a:gd name="T6" fmla="*/ 406 w 410"/>
                <a:gd name="T7" fmla="*/ 4 h 248"/>
                <a:gd name="T8" fmla="*/ 400 w 410"/>
                <a:gd name="T9" fmla="*/ 1 h 248"/>
                <a:gd name="T10" fmla="*/ 392 w 410"/>
                <a:gd name="T11" fmla="*/ 0 h 248"/>
                <a:gd name="T12" fmla="*/ 348 w 410"/>
                <a:gd name="T13" fmla="*/ 12 h 248"/>
                <a:gd name="T14" fmla="*/ 308 w 410"/>
                <a:gd name="T15" fmla="*/ 28 h 248"/>
                <a:gd name="T16" fmla="*/ 160 w 410"/>
                <a:gd name="T17" fmla="*/ 109 h 248"/>
                <a:gd name="T18" fmla="*/ 40 w 410"/>
                <a:gd name="T19" fmla="*/ 194 h 248"/>
                <a:gd name="T20" fmla="*/ 17 w 410"/>
                <a:gd name="T21" fmla="*/ 215 h 248"/>
                <a:gd name="T22" fmla="*/ 7 w 410"/>
                <a:gd name="T23" fmla="*/ 226 h 248"/>
                <a:gd name="T24" fmla="*/ 0 w 410"/>
                <a:gd name="T25" fmla="*/ 240 h 248"/>
                <a:gd name="T26" fmla="*/ 7 w 410"/>
                <a:gd name="T27" fmla="*/ 247 h 248"/>
                <a:gd name="T28" fmla="*/ 14 w 410"/>
                <a:gd name="T29" fmla="*/ 247 h 248"/>
                <a:gd name="T30" fmla="*/ 26 w 410"/>
                <a:gd name="T31" fmla="*/ 245 h 248"/>
                <a:gd name="T32" fmla="*/ 46 w 410"/>
                <a:gd name="T33" fmla="*/ 238 h 248"/>
                <a:gd name="T34" fmla="*/ 73 w 410"/>
                <a:gd name="T35" fmla="*/ 226 h 248"/>
                <a:gd name="T36" fmla="*/ 82 w 410"/>
                <a:gd name="T37" fmla="*/ 221 h 248"/>
                <a:gd name="T38" fmla="*/ 45 w 410"/>
                <a:gd name="T39" fmla="*/ 234 h 248"/>
                <a:gd name="T40" fmla="*/ 25 w 410"/>
                <a:gd name="T41" fmla="*/ 240 h 248"/>
                <a:gd name="T42" fmla="*/ 14 w 410"/>
                <a:gd name="T43" fmla="*/ 241 h 248"/>
                <a:gd name="T44" fmla="*/ 9 w 410"/>
                <a:gd name="T45" fmla="*/ 241 h 248"/>
                <a:gd name="T46" fmla="*/ 7 w 410"/>
                <a:gd name="T47" fmla="*/ 240 h 248"/>
                <a:gd name="T48" fmla="*/ 13 w 410"/>
                <a:gd name="T49" fmla="*/ 231 h 248"/>
                <a:gd name="T50" fmla="*/ 23 w 410"/>
                <a:gd name="T51" fmla="*/ 221 h 248"/>
                <a:gd name="T52" fmla="*/ 46 w 410"/>
                <a:gd name="T53" fmla="*/ 202 h 248"/>
                <a:gd name="T54" fmla="*/ 169 w 410"/>
                <a:gd name="T55" fmla="*/ 123 h 248"/>
                <a:gd name="T56" fmla="*/ 316 w 410"/>
                <a:gd name="T57" fmla="*/ 45 h 248"/>
                <a:gd name="T58" fmla="*/ 355 w 410"/>
                <a:gd name="T59" fmla="*/ 28 h 248"/>
                <a:gd name="T60" fmla="*/ 390 w 410"/>
                <a:gd name="T61" fmla="*/ 18 h 248"/>
                <a:gd name="T62" fmla="*/ 377 w 410"/>
                <a:gd name="T63" fmla="*/ 31 h 248"/>
                <a:gd name="T64" fmla="*/ 347 w 410"/>
                <a:gd name="T65" fmla="*/ 56 h 248"/>
                <a:gd name="T66" fmla="*/ 227 w 410"/>
                <a:gd name="T67" fmla="*/ 139 h 248"/>
                <a:gd name="T68" fmla="*/ 177 w 410"/>
                <a:gd name="T69" fmla="*/ 168 h 248"/>
                <a:gd name="T70" fmla="*/ 138 w 410"/>
                <a:gd name="T71" fmla="*/ 191 h 248"/>
                <a:gd name="T72" fmla="*/ 104 w 410"/>
                <a:gd name="T73" fmla="*/ 211 h 248"/>
                <a:gd name="T74" fmla="*/ 139 w 410"/>
                <a:gd name="T75" fmla="*/ 194 h 248"/>
                <a:gd name="T76" fmla="*/ 180 w 410"/>
                <a:gd name="T77" fmla="*/ 174 h 248"/>
                <a:gd name="T78" fmla="*/ 232 w 410"/>
                <a:gd name="T79" fmla="*/ 148 h 248"/>
                <a:gd name="T80" fmla="*/ 356 w 410"/>
                <a:gd name="T81" fmla="*/ 69 h 248"/>
                <a:gd name="T82" fmla="*/ 389 w 410"/>
                <a:gd name="T83" fmla="*/ 43 h 248"/>
                <a:gd name="T84" fmla="*/ 404 w 410"/>
                <a:gd name="T85" fmla="*/ 27 h 248"/>
                <a:gd name="T86" fmla="*/ 409 w 410"/>
                <a:gd name="T87" fmla="*/ 11 h 248"/>
                <a:gd name="T88" fmla="*/ 409 w 410"/>
                <a:gd name="T89" fmla="*/ 9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10" h="248">
                  <a:moveTo>
                    <a:pt x="409" y="9"/>
                  </a:moveTo>
                  <a:cubicBezTo>
                    <a:pt x="408" y="8"/>
                    <a:pt x="408" y="8"/>
                    <a:pt x="408" y="8"/>
                  </a:cubicBezTo>
                  <a:cubicBezTo>
                    <a:pt x="408" y="7"/>
                    <a:pt x="409" y="8"/>
                    <a:pt x="407" y="5"/>
                  </a:cubicBezTo>
                  <a:cubicBezTo>
                    <a:pt x="406" y="4"/>
                    <a:pt x="406" y="4"/>
                    <a:pt x="406" y="4"/>
                  </a:cubicBezTo>
                  <a:cubicBezTo>
                    <a:pt x="405" y="3"/>
                    <a:pt x="400" y="0"/>
                    <a:pt x="400" y="1"/>
                  </a:cubicBezTo>
                  <a:cubicBezTo>
                    <a:pt x="396" y="0"/>
                    <a:pt x="394" y="0"/>
                    <a:pt x="392" y="0"/>
                  </a:cubicBezTo>
                  <a:cubicBezTo>
                    <a:pt x="375" y="1"/>
                    <a:pt x="362" y="7"/>
                    <a:pt x="348" y="12"/>
                  </a:cubicBezTo>
                  <a:cubicBezTo>
                    <a:pt x="335" y="17"/>
                    <a:pt x="321" y="22"/>
                    <a:pt x="308" y="28"/>
                  </a:cubicBezTo>
                  <a:cubicBezTo>
                    <a:pt x="256" y="53"/>
                    <a:pt x="206" y="81"/>
                    <a:pt x="160" y="109"/>
                  </a:cubicBezTo>
                  <a:cubicBezTo>
                    <a:pt x="114" y="138"/>
                    <a:pt x="73" y="167"/>
                    <a:pt x="40" y="194"/>
                  </a:cubicBezTo>
                  <a:cubicBezTo>
                    <a:pt x="32" y="201"/>
                    <a:pt x="24" y="208"/>
                    <a:pt x="17" y="215"/>
                  </a:cubicBezTo>
                  <a:cubicBezTo>
                    <a:pt x="13" y="218"/>
                    <a:pt x="10" y="222"/>
                    <a:pt x="7" y="226"/>
                  </a:cubicBezTo>
                  <a:cubicBezTo>
                    <a:pt x="4" y="230"/>
                    <a:pt x="1" y="233"/>
                    <a:pt x="0" y="240"/>
                  </a:cubicBezTo>
                  <a:cubicBezTo>
                    <a:pt x="0" y="244"/>
                    <a:pt x="4" y="247"/>
                    <a:pt x="7" y="247"/>
                  </a:cubicBezTo>
                  <a:cubicBezTo>
                    <a:pt x="10" y="248"/>
                    <a:pt x="12" y="248"/>
                    <a:pt x="14" y="247"/>
                  </a:cubicBezTo>
                  <a:cubicBezTo>
                    <a:pt x="19" y="247"/>
                    <a:pt x="23" y="246"/>
                    <a:pt x="26" y="245"/>
                  </a:cubicBezTo>
                  <a:cubicBezTo>
                    <a:pt x="34" y="243"/>
                    <a:pt x="40" y="240"/>
                    <a:pt x="46" y="238"/>
                  </a:cubicBezTo>
                  <a:cubicBezTo>
                    <a:pt x="58" y="233"/>
                    <a:pt x="67" y="229"/>
                    <a:pt x="73" y="226"/>
                  </a:cubicBezTo>
                  <a:cubicBezTo>
                    <a:pt x="79" y="223"/>
                    <a:pt x="82" y="221"/>
                    <a:pt x="82" y="221"/>
                  </a:cubicBezTo>
                  <a:cubicBezTo>
                    <a:pt x="82" y="221"/>
                    <a:pt x="69" y="227"/>
                    <a:pt x="45" y="234"/>
                  </a:cubicBezTo>
                  <a:cubicBezTo>
                    <a:pt x="39" y="236"/>
                    <a:pt x="32" y="238"/>
                    <a:pt x="25" y="240"/>
                  </a:cubicBezTo>
                  <a:cubicBezTo>
                    <a:pt x="21" y="241"/>
                    <a:pt x="18" y="241"/>
                    <a:pt x="14" y="241"/>
                  </a:cubicBezTo>
                  <a:cubicBezTo>
                    <a:pt x="12" y="242"/>
                    <a:pt x="10" y="242"/>
                    <a:pt x="9" y="241"/>
                  </a:cubicBezTo>
                  <a:cubicBezTo>
                    <a:pt x="8" y="241"/>
                    <a:pt x="7" y="240"/>
                    <a:pt x="7" y="240"/>
                  </a:cubicBezTo>
                  <a:cubicBezTo>
                    <a:pt x="7" y="238"/>
                    <a:pt x="10" y="234"/>
                    <a:pt x="13" y="231"/>
                  </a:cubicBezTo>
                  <a:cubicBezTo>
                    <a:pt x="16" y="228"/>
                    <a:pt x="19" y="225"/>
                    <a:pt x="23" y="221"/>
                  </a:cubicBezTo>
                  <a:cubicBezTo>
                    <a:pt x="30" y="215"/>
                    <a:pt x="38" y="209"/>
                    <a:pt x="46" y="202"/>
                  </a:cubicBezTo>
                  <a:cubicBezTo>
                    <a:pt x="80" y="177"/>
                    <a:pt x="123" y="151"/>
                    <a:pt x="169" y="123"/>
                  </a:cubicBezTo>
                  <a:cubicBezTo>
                    <a:pt x="214" y="96"/>
                    <a:pt x="264" y="69"/>
                    <a:pt x="316" y="45"/>
                  </a:cubicBezTo>
                  <a:cubicBezTo>
                    <a:pt x="329" y="39"/>
                    <a:pt x="342" y="33"/>
                    <a:pt x="355" y="28"/>
                  </a:cubicBezTo>
                  <a:cubicBezTo>
                    <a:pt x="366" y="24"/>
                    <a:pt x="379" y="19"/>
                    <a:pt x="390" y="18"/>
                  </a:cubicBezTo>
                  <a:cubicBezTo>
                    <a:pt x="386" y="22"/>
                    <a:pt x="382" y="26"/>
                    <a:pt x="377" y="31"/>
                  </a:cubicBezTo>
                  <a:cubicBezTo>
                    <a:pt x="368" y="40"/>
                    <a:pt x="357" y="48"/>
                    <a:pt x="347" y="56"/>
                  </a:cubicBezTo>
                  <a:cubicBezTo>
                    <a:pt x="304" y="88"/>
                    <a:pt x="263" y="116"/>
                    <a:pt x="227" y="139"/>
                  </a:cubicBezTo>
                  <a:cubicBezTo>
                    <a:pt x="209" y="150"/>
                    <a:pt x="191" y="159"/>
                    <a:pt x="177" y="168"/>
                  </a:cubicBezTo>
                  <a:cubicBezTo>
                    <a:pt x="161" y="177"/>
                    <a:pt x="148" y="185"/>
                    <a:pt x="138" y="191"/>
                  </a:cubicBezTo>
                  <a:cubicBezTo>
                    <a:pt x="116" y="204"/>
                    <a:pt x="104" y="211"/>
                    <a:pt x="104" y="211"/>
                  </a:cubicBezTo>
                  <a:cubicBezTo>
                    <a:pt x="104" y="211"/>
                    <a:pt x="117" y="205"/>
                    <a:pt x="139" y="194"/>
                  </a:cubicBezTo>
                  <a:cubicBezTo>
                    <a:pt x="150" y="189"/>
                    <a:pt x="164" y="182"/>
                    <a:pt x="180" y="174"/>
                  </a:cubicBezTo>
                  <a:cubicBezTo>
                    <a:pt x="195" y="166"/>
                    <a:pt x="213" y="159"/>
                    <a:pt x="232" y="148"/>
                  </a:cubicBezTo>
                  <a:cubicBezTo>
                    <a:pt x="269" y="126"/>
                    <a:pt x="313" y="101"/>
                    <a:pt x="356" y="69"/>
                  </a:cubicBezTo>
                  <a:cubicBezTo>
                    <a:pt x="367" y="61"/>
                    <a:pt x="378" y="53"/>
                    <a:pt x="389" y="43"/>
                  </a:cubicBezTo>
                  <a:cubicBezTo>
                    <a:pt x="394" y="38"/>
                    <a:pt x="399" y="33"/>
                    <a:pt x="404" y="27"/>
                  </a:cubicBezTo>
                  <a:cubicBezTo>
                    <a:pt x="406" y="23"/>
                    <a:pt x="410" y="20"/>
                    <a:pt x="409" y="11"/>
                  </a:cubicBezTo>
                  <a:cubicBezTo>
                    <a:pt x="409" y="10"/>
                    <a:pt x="409" y="9"/>
                    <a:pt x="409" y="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4" name="Freeform 495"/>
            <p:cNvSpPr>
              <a:spLocks/>
            </p:cNvSpPr>
            <p:nvPr/>
          </p:nvSpPr>
          <p:spPr bwMode="auto">
            <a:xfrm>
              <a:off x="-1614" y="1881"/>
              <a:ext cx="79" cy="66"/>
            </a:xfrm>
            <a:custGeom>
              <a:avLst/>
              <a:gdLst>
                <a:gd name="T0" fmla="*/ 190 w 204"/>
                <a:gd name="T1" fmla="*/ 108 h 168"/>
                <a:gd name="T2" fmla="*/ 154 w 204"/>
                <a:gd name="T3" fmla="*/ 80 h 168"/>
                <a:gd name="T4" fmla="*/ 101 w 204"/>
                <a:gd name="T5" fmla="*/ 42 h 168"/>
                <a:gd name="T6" fmla="*/ 71 w 204"/>
                <a:gd name="T7" fmla="*/ 21 h 168"/>
                <a:gd name="T8" fmla="*/ 56 w 204"/>
                <a:gd name="T9" fmla="*/ 11 h 168"/>
                <a:gd name="T10" fmla="*/ 48 w 204"/>
                <a:gd name="T11" fmla="*/ 6 h 168"/>
                <a:gd name="T12" fmla="*/ 46 w 204"/>
                <a:gd name="T13" fmla="*/ 4 h 168"/>
                <a:gd name="T14" fmla="*/ 44 w 204"/>
                <a:gd name="T15" fmla="*/ 3 h 168"/>
                <a:gd name="T16" fmla="*/ 40 w 204"/>
                <a:gd name="T17" fmla="*/ 2 h 168"/>
                <a:gd name="T18" fmla="*/ 29 w 204"/>
                <a:gd name="T19" fmla="*/ 4 h 168"/>
                <a:gd name="T20" fmla="*/ 13 w 204"/>
                <a:gd name="T21" fmla="*/ 14 h 168"/>
                <a:gd name="T22" fmla="*/ 9 w 204"/>
                <a:gd name="T23" fmla="*/ 16 h 168"/>
                <a:gd name="T24" fmla="*/ 7 w 204"/>
                <a:gd name="T25" fmla="*/ 17 h 168"/>
                <a:gd name="T26" fmla="*/ 6 w 204"/>
                <a:gd name="T27" fmla="*/ 18 h 168"/>
                <a:gd name="T28" fmla="*/ 2 w 204"/>
                <a:gd name="T29" fmla="*/ 23 h 168"/>
                <a:gd name="T30" fmla="*/ 3 w 204"/>
                <a:gd name="T31" fmla="*/ 34 h 168"/>
                <a:gd name="T32" fmla="*/ 4 w 204"/>
                <a:gd name="T33" fmla="*/ 36 h 168"/>
                <a:gd name="T34" fmla="*/ 7 w 204"/>
                <a:gd name="T35" fmla="*/ 40 h 168"/>
                <a:gd name="T36" fmla="*/ 29 w 204"/>
                <a:gd name="T37" fmla="*/ 69 h 168"/>
                <a:gd name="T38" fmla="*/ 69 w 204"/>
                <a:gd name="T39" fmla="*/ 120 h 168"/>
                <a:gd name="T40" fmla="*/ 99 w 204"/>
                <a:gd name="T41" fmla="*/ 155 h 168"/>
                <a:gd name="T42" fmla="*/ 110 w 204"/>
                <a:gd name="T43" fmla="*/ 168 h 168"/>
                <a:gd name="T44" fmla="*/ 102 w 204"/>
                <a:gd name="T45" fmla="*/ 153 h 168"/>
                <a:gd name="T46" fmla="*/ 78 w 204"/>
                <a:gd name="T47" fmla="*/ 114 h 168"/>
                <a:gd name="T48" fmla="*/ 42 w 204"/>
                <a:gd name="T49" fmla="*/ 60 h 168"/>
                <a:gd name="T50" fmla="*/ 22 w 204"/>
                <a:gd name="T51" fmla="*/ 30 h 168"/>
                <a:gd name="T52" fmla="*/ 22 w 204"/>
                <a:gd name="T53" fmla="*/ 30 h 168"/>
                <a:gd name="T54" fmla="*/ 38 w 204"/>
                <a:gd name="T55" fmla="*/ 21 h 168"/>
                <a:gd name="T56" fmla="*/ 38 w 204"/>
                <a:gd name="T57" fmla="*/ 21 h 168"/>
                <a:gd name="T58" fmla="*/ 46 w 204"/>
                <a:gd name="T59" fmla="*/ 26 h 168"/>
                <a:gd name="T60" fmla="*/ 61 w 204"/>
                <a:gd name="T61" fmla="*/ 36 h 168"/>
                <a:gd name="T62" fmla="*/ 92 w 204"/>
                <a:gd name="T63" fmla="*/ 55 h 168"/>
                <a:gd name="T64" fmla="*/ 148 w 204"/>
                <a:gd name="T65" fmla="*/ 88 h 168"/>
                <a:gd name="T66" fmla="*/ 189 w 204"/>
                <a:gd name="T67" fmla="*/ 111 h 168"/>
                <a:gd name="T68" fmla="*/ 204 w 204"/>
                <a:gd name="T69" fmla="*/ 119 h 168"/>
                <a:gd name="T70" fmla="*/ 190 w 204"/>
                <a:gd name="T71" fmla="*/ 10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4" h="168">
                  <a:moveTo>
                    <a:pt x="190" y="108"/>
                  </a:moveTo>
                  <a:cubicBezTo>
                    <a:pt x="182" y="101"/>
                    <a:pt x="169" y="91"/>
                    <a:pt x="154" y="80"/>
                  </a:cubicBezTo>
                  <a:cubicBezTo>
                    <a:pt x="139" y="68"/>
                    <a:pt x="121" y="55"/>
                    <a:pt x="101" y="42"/>
                  </a:cubicBezTo>
                  <a:cubicBezTo>
                    <a:pt x="92" y="35"/>
                    <a:pt x="82" y="28"/>
                    <a:pt x="71" y="21"/>
                  </a:cubicBezTo>
                  <a:cubicBezTo>
                    <a:pt x="66" y="18"/>
                    <a:pt x="61" y="14"/>
                    <a:pt x="56" y="11"/>
                  </a:cubicBezTo>
                  <a:cubicBezTo>
                    <a:pt x="48" y="6"/>
                    <a:pt x="48" y="6"/>
                    <a:pt x="48" y="6"/>
                  </a:cubicBezTo>
                  <a:cubicBezTo>
                    <a:pt x="46" y="4"/>
                    <a:pt x="46" y="4"/>
                    <a:pt x="46" y="4"/>
                  </a:cubicBezTo>
                  <a:cubicBezTo>
                    <a:pt x="44" y="3"/>
                    <a:pt x="44" y="3"/>
                    <a:pt x="44" y="3"/>
                  </a:cubicBezTo>
                  <a:cubicBezTo>
                    <a:pt x="43" y="3"/>
                    <a:pt x="42" y="2"/>
                    <a:pt x="40" y="2"/>
                  </a:cubicBezTo>
                  <a:cubicBezTo>
                    <a:pt x="36" y="0"/>
                    <a:pt x="29" y="4"/>
                    <a:pt x="29" y="4"/>
                  </a:cubicBezTo>
                  <a:cubicBezTo>
                    <a:pt x="13" y="14"/>
                    <a:pt x="13" y="14"/>
                    <a:pt x="13" y="14"/>
                  </a:cubicBezTo>
                  <a:cubicBezTo>
                    <a:pt x="9" y="16"/>
                    <a:pt x="9" y="16"/>
                    <a:pt x="9" y="16"/>
                  </a:cubicBezTo>
                  <a:cubicBezTo>
                    <a:pt x="7" y="17"/>
                    <a:pt x="7" y="17"/>
                    <a:pt x="7" y="17"/>
                  </a:cubicBezTo>
                  <a:cubicBezTo>
                    <a:pt x="6" y="18"/>
                    <a:pt x="6" y="18"/>
                    <a:pt x="6" y="18"/>
                  </a:cubicBezTo>
                  <a:cubicBezTo>
                    <a:pt x="4" y="19"/>
                    <a:pt x="3" y="21"/>
                    <a:pt x="2" y="23"/>
                  </a:cubicBezTo>
                  <a:cubicBezTo>
                    <a:pt x="0" y="26"/>
                    <a:pt x="1" y="32"/>
                    <a:pt x="3" y="34"/>
                  </a:cubicBezTo>
                  <a:cubicBezTo>
                    <a:pt x="4" y="36"/>
                    <a:pt x="4" y="36"/>
                    <a:pt x="4" y="36"/>
                  </a:cubicBezTo>
                  <a:cubicBezTo>
                    <a:pt x="7" y="40"/>
                    <a:pt x="7" y="40"/>
                    <a:pt x="7" y="40"/>
                  </a:cubicBezTo>
                  <a:cubicBezTo>
                    <a:pt x="14" y="50"/>
                    <a:pt x="22" y="60"/>
                    <a:pt x="29" y="69"/>
                  </a:cubicBezTo>
                  <a:cubicBezTo>
                    <a:pt x="43" y="88"/>
                    <a:pt x="57" y="105"/>
                    <a:pt x="69" y="120"/>
                  </a:cubicBezTo>
                  <a:cubicBezTo>
                    <a:pt x="81" y="135"/>
                    <a:pt x="92" y="147"/>
                    <a:pt x="99" y="155"/>
                  </a:cubicBezTo>
                  <a:cubicBezTo>
                    <a:pt x="106" y="164"/>
                    <a:pt x="110" y="168"/>
                    <a:pt x="110" y="168"/>
                  </a:cubicBezTo>
                  <a:cubicBezTo>
                    <a:pt x="110" y="168"/>
                    <a:pt x="107" y="163"/>
                    <a:pt x="102" y="153"/>
                  </a:cubicBezTo>
                  <a:cubicBezTo>
                    <a:pt x="96" y="144"/>
                    <a:pt x="88" y="130"/>
                    <a:pt x="78" y="114"/>
                  </a:cubicBezTo>
                  <a:cubicBezTo>
                    <a:pt x="68" y="98"/>
                    <a:pt x="55" y="79"/>
                    <a:pt x="42" y="60"/>
                  </a:cubicBezTo>
                  <a:cubicBezTo>
                    <a:pt x="36" y="50"/>
                    <a:pt x="29" y="40"/>
                    <a:pt x="22" y="30"/>
                  </a:cubicBezTo>
                  <a:cubicBezTo>
                    <a:pt x="22" y="30"/>
                    <a:pt x="22" y="30"/>
                    <a:pt x="22" y="30"/>
                  </a:cubicBezTo>
                  <a:cubicBezTo>
                    <a:pt x="38" y="21"/>
                    <a:pt x="38" y="21"/>
                    <a:pt x="38" y="21"/>
                  </a:cubicBezTo>
                  <a:cubicBezTo>
                    <a:pt x="38" y="21"/>
                    <a:pt x="38" y="21"/>
                    <a:pt x="38" y="21"/>
                  </a:cubicBezTo>
                  <a:cubicBezTo>
                    <a:pt x="46" y="26"/>
                    <a:pt x="46" y="26"/>
                    <a:pt x="46" y="26"/>
                  </a:cubicBezTo>
                  <a:cubicBezTo>
                    <a:pt x="51" y="29"/>
                    <a:pt x="56" y="33"/>
                    <a:pt x="61" y="36"/>
                  </a:cubicBezTo>
                  <a:cubicBezTo>
                    <a:pt x="72" y="43"/>
                    <a:pt x="82" y="49"/>
                    <a:pt x="92" y="55"/>
                  </a:cubicBezTo>
                  <a:cubicBezTo>
                    <a:pt x="113" y="68"/>
                    <a:pt x="132" y="79"/>
                    <a:pt x="148" y="88"/>
                  </a:cubicBezTo>
                  <a:cubicBezTo>
                    <a:pt x="165" y="98"/>
                    <a:pt x="179" y="105"/>
                    <a:pt x="189" y="111"/>
                  </a:cubicBezTo>
                  <a:cubicBezTo>
                    <a:pt x="198" y="116"/>
                    <a:pt x="204" y="119"/>
                    <a:pt x="204" y="119"/>
                  </a:cubicBezTo>
                  <a:cubicBezTo>
                    <a:pt x="204" y="119"/>
                    <a:pt x="199" y="114"/>
                    <a:pt x="190" y="10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5" name="Freeform 496"/>
            <p:cNvSpPr>
              <a:spLocks/>
            </p:cNvSpPr>
            <p:nvPr/>
          </p:nvSpPr>
          <p:spPr bwMode="auto">
            <a:xfrm>
              <a:off x="-1659" y="1957"/>
              <a:ext cx="50" cy="30"/>
            </a:xfrm>
            <a:custGeom>
              <a:avLst/>
              <a:gdLst>
                <a:gd name="T0" fmla="*/ 41 w 127"/>
                <a:gd name="T1" fmla="*/ 21 h 78"/>
                <a:gd name="T2" fmla="*/ 44 w 127"/>
                <a:gd name="T3" fmla="*/ 19 h 78"/>
                <a:gd name="T4" fmla="*/ 61 w 127"/>
                <a:gd name="T5" fmla="*/ 25 h 78"/>
                <a:gd name="T6" fmla="*/ 94 w 127"/>
                <a:gd name="T7" fmla="*/ 34 h 78"/>
                <a:gd name="T8" fmla="*/ 127 w 127"/>
                <a:gd name="T9" fmla="*/ 41 h 78"/>
                <a:gd name="T10" fmla="*/ 98 w 127"/>
                <a:gd name="T11" fmla="*/ 24 h 78"/>
                <a:gd name="T12" fmla="*/ 66 w 127"/>
                <a:gd name="T13" fmla="*/ 9 h 78"/>
                <a:gd name="T14" fmla="*/ 49 w 127"/>
                <a:gd name="T15" fmla="*/ 2 h 78"/>
                <a:gd name="T16" fmla="*/ 36 w 127"/>
                <a:gd name="T17" fmla="*/ 3 h 78"/>
                <a:gd name="T18" fmla="*/ 32 w 127"/>
                <a:gd name="T19" fmla="*/ 5 h 78"/>
                <a:gd name="T20" fmla="*/ 23 w 127"/>
                <a:gd name="T21" fmla="*/ 10 h 78"/>
                <a:gd name="T22" fmla="*/ 5 w 127"/>
                <a:gd name="T23" fmla="*/ 21 h 78"/>
                <a:gd name="T24" fmla="*/ 1 w 127"/>
                <a:gd name="T25" fmla="*/ 27 h 78"/>
                <a:gd name="T26" fmla="*/ 3 w 127"/>
                <a:gd name="T27" fmla="*/ 36 h 78"/>
                <a:gd name="T28" fmla="*/ 7 w 127"/>
                <a:gd name="T29" fmla="*/ 39 h 78"/>
                <a:gd name="T30" fmla="*/ 11 w 127"/>
                <a:gd name="T31" fmla="*/ 42 h 78"/>
                <a:gd name="T32" fmla="*/ 19 w 127"/>
                <a:gd name="T33" fmla="*/ 47 h 78"/>
                <a:gd name="T34" fmla="*/ 49 w 127"/>
                <a:gd name="T35" fmla="*/ 64 h 78"/>
                <a:gd name="T36" fmla="*/ 80 w 127"/>
                <a:gd name="T37" fmla="*/ 78 h 78"/>
                <a:gd name="T38" fmla="*/ 55 w 127"/>
                <a:gd name="T39" fmla="*/ 55 h 78"/>
                <a:gd name="T40" fmla="*/ 28 w 127"/>
                <a:gd name="T41" fmla="*/ 33 h 78"/>
                <a:gd name="T42" fmla="*/ 25 w 127"/>
                <a:gd name="T43" fmla="*/ 30 h 78"/>
                <a:gd name="T44" fmla="*/ 32 w 127"/>
                <a:gd name="T45" fmla="*/ 26 h 78"/>
                <a:gd name="T46" fmla="*/ 41 w 127"/>
                <a:gd name="T47" fmla="*/ 2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7" h="78">
                  <a:moveTo>
                    <a:pt x="41" y="21"/>
                  </a:moveTo>
                  <a:cubicBezTo>
                    <a:pt x="44" y="19"/>
                    <a:pt x="44" y="19"/>
                    <a:pt x="44" y="19"/>
                  </a:cubicBezTo>
                  <a:cubicBezTo>
                    <a:pt x="49" y="21"/>
                    <a:pt x="55" y="23"/>
                    <a:pt x="61" y="25"/>
                  </a:cubicBezTo>
                  <a:cubicBezTo>
                    <a:pt x="73" y="28"/>
                    <a:pt x="84" y="32"/>
                    <a:pt x="94" y="34"/>
                  </a:cubicBezTo>
                  <a:cubicBezTo>
                    <a:pt x="113" y="39"/>
                    <a:pt x="127" y="41"/>
                    <a:pt x="127" y="41"/>
                  </a:cubicBezTo>
                  <a:cubicBezTo>
                    <a:pt x="127" y="41"/>
                    <a:pt x="116" y="33"/>
                    <a:pt x="98" y="24"/>
                  </a:cubicBezTo>
                  <a:cubicBezTo>
                    <a:pt x="89" y="19"/>
                    <a:pt x="78" y="14"/>
                    <a:pt x="66" y="9"/>
                  </a:cubicBezTo>
                  <a:cubicBezTo>
                    <a:pt x="61" y="7"/>
                    <a:pt x="55" y="4"/>
                    <a:pt x="49" y="2"/>
                  </a:cubicBezTo>
                  <a:cubicBezTo>
                    <a:pt x="44" y="0"/>
                    <a:pt x="41" y="0"/>
                    <a:pt x="36" y="3"/>
                  </a:cubicBezTo>
                  <a:cubicBezTo>
                    <a:pt x="32" y="5"/>
                    <a:pt x="32" y="5"/>
                    <a:pt x="32" y="5"/>
                  </a:cubicBezTo>
                  <a:cubicBezTo>
                    <a:pt x="23" y="10"/>
                    <a:pt x="23" y="10"/>
                    <a:pt x="23" y="10"/>
                  </a:cubicBezTo>
                  <a:cubicBezTo>
                    <a:pt x="17" y="14"/>
                    <a:pt x="11" y="17"/>
                    <a:pt x="5" y="21"/>
                  </a:cubicBezTo>
                  <a:cubicBezTo>
                    <a:pt x="4" y="22"/>
                    <a:pt x="2" y="24"/>
                    <a:pt x="1" y="27"/>
                  </a:cubicBezTo>
                  <a:cubicBezTo>
                    <a:pt x="0" y="30"/>
                    <a:pt x="1" y="34"/>
                    <a:pt x="3" y="36"/>
                  </a:cubicBezTo>
                  <a:cubicBezTo>
                    <a:pt x="7" y="39"/>
                    <a:pt x="6" y="38"/>
                    <a:pt x="7" y="39"/>
                  </a:cubicBezTo>
                  <a:cubicBezTo>
                    <a:pt x="11" y="42"/>
                    <a:pt x="11" y="42"/>
                    <a:pt x="11" y="42"/>
                  </a:cubicBezTo>
                  <a:cubicBezTo>
                    <a:pt x="14" y="43"/>
                    <a:pt x="16" y="45"/>
                    <a:pt x="19" y="47"/>
                  </a:cubicBezTo>
                  <a:cubicBezTo>
                    <a:pt x="30" y="53"/>
                    <a:pt x="40" y="59"/>
                    <a:pt x="49" y="64"/>
                  </a:cubicBezTo>
                  <a:cubicBezTo>
                    <a:pt x="67" y="73"/>
                    <a:pt x="80" y="78"/>
                    <a:pt x="80" y="78"/>
                  </a:cubicBezTo>
                  <a:cubicBezTo>
                    <a:pt x="80" y="78"/>
                    <a:pt x="70" y="68"/>
                    <a:pt x="55" y="55"/>
                  </a:cubicBezTo>
                  <a:cubicBezTo>
                    <a:pt x="47" y="48"/>
                    <a:pt x="38" y="41"/>
                    <a:pt x="28" y="33"/>
                  </a:cubicBezTo>
                  <a:cubicBezTo>
                    <a:pt x="27" y="32"/>
                    <a:pt x="26" y="31"/>
                    <a:pt x="25" y="30"/>
                  </a:cubicBezTo>
                  <a:cubicBezTo>
                    <a:pt x="27" y="29"/>
                    <a:pt x="30" y="28"/>
                    <a:pt x="32" y="26"/>
                  </a:cubicBezTo>
                  <a:lnTo>
                    <a:pt x="41" y="2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6" name="Freeform 497"/>
            <p:cNvSpPr>
              <a:spLocks/>
            </p:cNvSpPr>
            <p:nvPr/>
          </p:nvSpPr>
          <p:spPr bwMode="auto">
            <a:xfrm>
              <a:off x="-1556" y="1951"/>
              <a:ext cx="43" cy="86"/>
            </a:xfrm>
            <a:custGeom>
              <a:avLst/>
              <a:gdLst>
                <a:gd name="T0" fmla="*/ 111 w 111"/>
                <a:gd name="T1" fmla="*/ 194 h 223"/>
                <a:gd name="T2" fmla="*/ 111 w 111"/>
                <a:gd name="T3" fmla="*/ 191 h 223"/>
                <a:gd name="T4" fmla="*/ 110 w 111"/>
                <a:gd name="T5" fmla="*/ 182 h 223"/>
                <a:gd name="T6" fmla="*/ 109 w 111"/>
                <a:gd name="T7" fmla="*/ 163 h 223"/>
                <a:gd name="T8" fmla="*/ 106 w 111"/>
                <a:gd name="T9" fmla="*/ 127 h 223"/>
                <a:gd name="T10" fmla="*/ 99 w 111"/>
                <a:gd name="T11" fmla="*/ 62 h 223"/>
                <a:gd name="T12" fmla="*/ 92 w 111"/>
                <a:gd name="T13" fmla="*/ 17 h 223"/>
                <a:gd name="T14" fmla="*/ 90 w 111"/>
                <a:gd name="T15" fmla="*/ 0 h 223"/>
                <a:gd name="T16" fmla="*/ 89 w 111"/>
                <a:gd name="T17" fmla="*/ 17 h 223"/>
                <a:gd name="T18" fmla="*/ 88 w 111"/>
                <a:gd name="T19" fmla="*/ 63 h 223"/>
                <a:gd name="T20" fmla="*/ 89 w 111"/>
                <a:gd name="T21" fmla="*/ 128 h 223"/>
                <a:gd name="T22" fmla="*/ 91 w 111"/>
                <a:gd name="T23" fmla="*/ 164 h 223"/>
                <a:gd name="T24" fmla="*/ 92 w 111"/>
                <a:gd name="T25" fmla="*/ 183 h 223"/>
                <a:gd name="T26" fmla="*/ 93 w 111"/>
                <a:gd name="T27" fmla="*/ 192 h 223"/>
                <a:gd name="T28" fmla="*/ 93 w 111"/>
                <a:gd name="T29" fmla="*/ 193 h 223"/>
                <a:gd name="T30" fmla="*/ 78 w 111"/>
                <a:gd name="T31" fmla="*/ 202 h 223"/>
                <a:gd name="T32" fmla="*/ 77 w 111"/>
                <a:gd name="T33" fmla="*/ 202 h 223"/>
                <a:gd name="T34" fmla="*/ 61 w 111"/>
                <a:gd name="T35" fmla="*/ 170 h 223"/>
                <a:gd name="T36" fmla="*/ 31 w 111"/>
                <a:gd name="T37" fmla="*/ 112 h 223"/>
                <a:gd name="T38" fmla="*/ 9 w 111"/>
                <a:gd name="T39" fmla="*/ 72 h 223"/>
                <a:gd name="T40" fmla="*/ 0 w 111"/>
                <a:gd name="T41" fmla="*/ 57 h 223"/>
                <a:gd name="T42" fmla="*/ 6 w 111"/>
                <a:gd name="T43" fmla="*/ 73 h 223"/>
                <a:gd name="T44" fmla="*/ 22 w 111"/>
                <a:gd name="T45" fmla="*/ 116 h 223"/>
                <a:gd name="T46" fmla="*/ 46 w 111"/>
                <a:gd name="T47" fmla="*/ 176 h 223"/>
                <a:gd name="T48" fmla="*/ 61 w 111"/>
                <a:gd name="T49" fmla="*/ 210 h 223"/>
                <a:gd name="T50" fmla="*/ 63 w 111"/>
                <a:gd name="T51" fmla="*/ 214 h 223"/>
                <a:gd name="T52" fmla="*/ 64 w 111"/>
                <a:gd name="T53" fmla="*/ 217 h 223"/>
                <a:gd name="T54" fmla="*/ 73 w 111"/>
                <a:gd name="T55" fmla="*/ 223 h 223"/>
                <a:gd name="T56" fmla="*/ 79 w 111"/>
                <a:gd name="T57" fmla="*/ 222 h 223"/>
                <a:gd name="T58" fmla="*/ 81 w 111"/>
                <a:gd name="T59" fmla="*/ 221 h 223"/>
                <a:gd name="T60" fmla="*/ 83 w 111"/>
                <a:gd name="T61" fmla="*/ 220 h 223"/>
                <a:gd name="T62" fmla="*/ 87 w 111"/>
                <a:gd name="T63" fmla="*/ 217 h 223"/>
                <a:gd name="T64" fmla="*/ 103 w 111"/>
                <a:gd name="T65" fmla="*/ 208 h 223"/>
                <a:gd name="T66" fmla="*/ 111 w 111"/>
                <a:gd name="T67" fmla="*/ 199 h 223"/>
                <a:gd name="T68" fmla="*/ 111 w 111"/>
                <a:gd name="T69" fmla="*/ 195 h 223"/>
                <a:gd name="T70" fmla="*/ 111 w 111"/>
                <a:gd name="T71" fmla="*/ 194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1" h="223">
                  <a:moveTo>
                    <a:pt x="111" y="194"/>
                  </a:moveTo>
                  <a:cubicBezTo>
                    <a:pt x="111" y="191"/>
                    <a:pt x="111" y="191"/>
                    <a:pt x="111" y="191"/>
                  </a:cubicBezTo>
                  <a:cubicBezTo>
                    <a:pt x="110" y="182"/>
                    <a:pt x="110" y="182"/>
                    <a:pt x="110" y="182"/>
                  </a:cubicBezTo>
                  <a:cubicBezTo>
                    <a:pt x="110" y="176"/>
                    <a:pt x="109" y="169"/>
                    <a:pt x="109" y="163"/>
                  </a:cubicBezTo>
                  <a:cubicBezTo>
                    <a:pt x="108" y="151"/>
                    <a:pt x="107" y="139"/>
                    <a:pt x="106" y="127"/>
                  </a:cubicBezTo>
                  <a:cubicBezTo>
                    <a:pt x="104" y="103"/>
                    <a:pt x="101" y="81"/>
                    <a:pt x="99" y="62"/>
                  </a:cubicBezTo>
                  <a:cubicBezTo>
                    <a:pt x="97" y="43"/>
                    <a:pt x="94" y="28"/>
                    <a:pt x="92" y="17"/>
                  </a:cubicBezTo>
                  <a:cubicBezTo>
                    <a:pt x="91" y="6"/>
                    <a:pt x="90" y="0"/>
                    <a:pt x="90" y="0"/>
                  </a:cubicBezTo>
                  <a:cubicBezTo>
                    <a:pt x="90" y="0"/>
                    <a:pt x="89" y="6"/>
                    <a:pt x="89" y="17"/>
                  </a:cubicBezTo>
                  <a:cubicBezTo>
                    <a:pt x="89" y="28"/>
                    <a:pt x="88" y="44"/>
                    <a:pt x="88" y="63"/>
                  </a:cubicBezTo>
                  <a:cubicBezTo>
                    <a:pt x="88" y="82"/>
                    <a:pt x="89" y="104"/>
                    <a:pt x="89" y="128"/>
                  </a:cubicBezTo>
                  <a:cubicBezTo>
                    <a:pt x="90" y="140"/>
                    <a:pt x="90" y="152"/>
                    <a:pt x="91" y="164"/>
                  </a:cubicBezTo>
                  <a:cubicBezTo>
                    <a:pt x="91" y="171"/>
                    <a:pt x="92" y="177"/>
                    <a:pt x="92" y="183"/>
                  </a:cubicBezTo>
                  <a:cubicBezTo>
                    <a:pt x="93" y="192"/>
                    <a:pt x="93" y="192"/>
                    <a:pt x="93" y="192"/>
                  </a:cubicBezTo>
                  <a:cubicBezTo>
                    <a:pt x="93" y="193"/>
                    <a:pt x="93" y="193"/>
                    <a:pt x="93" y="193"/>
                  </a:cubicBezTo>
                  <a:cubicBezTo>
                    <a:pt x="78" y="202"/>
                    <a:pt x="78" y="202"/>
                    <a:pt x="78" y="202"/>
                  </a:cubicBezTo>
                  <a:cubicBezTo>
                    <a:pt x="77" y="202"/>
                    <a:pt x="77" y="202"/>
                    <a:pt x="77" y="202"/>
                  </a:cubicBezTo>
                  <a:cubicBezTo>
                    <a:pt x="72" y="191"/>
                    <a:pt x="66" y="180"/>
                    <a:pt x="61" y="170"/>
                  </a:cubicBezTo>
                  <a:cubicBezTo>
                    <a:pt x="51" y="148"/>
                    <a:pt x="40" y="129"/>
                    <a:pt x="31" y="112"/>
                  </a:cubicBezTo>
                  <a:cubicBezTo>
                    <a:pt x="23" y="95"/>
                    <a:pt x="14" y="82"/>
                    <a:pt x="9" y="72"/>
                  </a:cubicBezTo>
                  <a:cubicBezTo>
                    <a:pt x="4" y="62"/>
                    <a:pt x="0" y="57"/>
                    <a:pt x="0" y="57"/>
                  </a:cubicBezTo>
                  <a:cubicBezTo>
                    <a:pt x="0" y="57"/>
                    <a:pt x="2" y="63"/>
                    <a:pt x="6" y="73"/>
                  </a:cubicBezTo>
                  <a:cubicBezTo>
                    <a:pt x="10" y="84"/>
                    <a:pt x="15" y="99"/>
                    <a:pt x="22" y="116"/>
                  </a:cubicBezTo>
                  <a:cubicBezTo>
                    <a:pt x="29" y="134"/>
                    <a:pt x="37" y="155"/>
                    <a:pt x="46" y="176"/>
                  </a:cubicBezTo>
                  <a:cubicBezTo>
                    <a:pt x="51" y="187"/>
                    <a:pt x="56" y="198"/>
                    <a:pt x="61" y="210"/>
                  </a:cubicBezTo>
                  <a:cubicBezTo>
                    <a:pt x="63" y="214"/>
                    <a:pt x="63" y="214"/>
                    <a:pt x="63" y="214"/>
                  </a:cubicBezTo>
                  <a:cubicBezTo>
                    <a:pt x="64" y="217"/>
                    <a:pt x="64" y="217"/>
                    <a:pt x="64" y="217"/>
                  </a:cubicBezTo>
                  <a:cubicBezTo>
                    <a:pt x="65" y="219"/>
                    <a:pt x="69" y="223"/>
                    <a:pt x="73" y="223"/>
                  </a:cubicBezTo>
                  <a:cubicBezTo>
                    <a:pt x="75" y="223"/>
                    <a:pt x="77" y="222"/>
                    <a:pt x="79" y="222"/>
                  </a:cubicBezTo>
                  <a:cubicBezTo>
                    <a:pt x="81" y="221"/>
                    <a:pt x="81" y="221"/>
                    <a:pt x="81" y="221"/>
                  </a:cubicBezTo>
                  <a:cubicBezTo>
                    <a:pt x="83" y="220"/>
                    <a:pt x="83" y="220"/>
                    <a:pt x="83" y="220"/>
                  </a:cubicBezTo>
                  <a:cubicBezTo>
                    <a:pt x="87" y="217"/>
                    <a:pt x="87" y="217"/>
                    <a:pt x="87" y="217"/>
                  </a:cubicBezTo>
                  <a:cubicBezTo>
                    <a:pt x="103" y="208"/>
                    <a:pt x="103" y="208"/>
                    <a:pt x="103" y="208"/>
                  </a:cubicBezTo>
                  <a:cubicBezTo>
                    <a:pt x="103" y="208"/>
                    <a:pt x="110" y="204"/>
                    <a:pt x="111" y="199"/>
                  </a:cubicBezTo>
                  <a:cubicBezTo>
                    <a:pt x="111" y="198"/>
                    <a:pt x="111" y="197"/>
                    <a:pt x="111" y="195"/>
                  </a:cubicBezTo>
                  <a:lnTo>
                    <a:pt x="111" y="19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7" name="Freeform 498"/>
            <p:cNvSpPr>
              <a:spLocks/>
            </p:cNvSpPr>
            <p:nvPr/>
          </p:nvSpPr>
          <p:spPr bwMode="auto">
            <a:xfrm>
              <a:off x="-1621" y="1992"/>
              <a:ext cx="23" cy="46"/>
            </a:xfrm>
            <a:custGeom>
              <a:avLst/>
              <a:gdLst>
                <a:gd name="T0" fmla="*/ 59 w 60"/>
                <a:gd name="T1" fmla="*/ 0 h 117"/>
                <a:gd name="T2" fmla="*/ 49 w 60"/>
                <a:gd name="T3" fmla="*/ 32 h 117"/>
                <a:gd name="T4" fmla="*/ 41 w 60"/>
                <a:gd name="T5" fmla="*/ 65 h 117"/>
                <a:gd name="T6" fmla="*/ 37 w 60"/>
                <a:gd name="T7" fmla="*/ 83 h 117"/>
                <a:gd name="T8" fmla="*/ 34 w 60"/>
                <a:gd name="T9" fmla="*/ 84 h 117"/>
                <a:gd name="T10" fmla="*/ 25 w 60"/>
                <a:gd name="T11" fmla="*/ 89 h 117"/>
                <a:gd name="T12" fmla="*/ 18 w 60"/>
                <a:gd name="T13" fmla="*/ 94 h 117"/>
                <a:gd name="T14" fmla="*/ 17 w 60"/>
                <a:gd name="T15" fmla="*/ 89 h 117"/>
                <a:gd name="T16" fmla="*/ 11 w 60"/>
                <a:gd name="T17" fmla="*/ 55 h 117"/>
                <a:gd name="T18" fmla="*/ 3 w 60"/>
                <a:gd name="T19" fmla="*/ 22 h 117"/>
                <a:gd name="T20" fmla="*/ 1 w 60"/>
                <a:gd name="T21" fmla="*/ 56 h 117"/>
                <a:gd name="T22" fmla="*/ 1 w 60"/>
                <a:gd name="T23" fmla="*/ 91 h 117"/>
                <a:gd name="T24" fmla="*/ 1 w 60"/>
                <a:gd name="T25" fmla="*/ 100 h 117"/>
                <a:gd name="T26" fmla="*/ 1 w 60"/>
                <a:gd name="T27" fmla="*/ 105 h 117"/>
                <a:gd name="T28" fmla="*/ 2 w 60"/>
                <a:gd name="T29" fmla="*/ 110 h 117"/>
                <a:gd name="T30" fmla="*/ 9 w 60"/>
                <a:gd name="T31" fmla="*/ 116 h 117"/>
                <a:gd name="T32" fmla="*/ 17 w 60"/>
                <a:gd name="T33" fmla="*/ 115 h 117"/>
                <a:gd name="T34" fmla="*/ 35 w 60"/>
                <a:gd name="T35" fmla="*/ 105 h 117"/>
                <a:gd name="T36" fmla="*/ 43 w 60"/>
                <a:gd name="T37" fmla="*/ 100 h 117"/>
                <a:gd name="T38" fmla="*/ 47 w 60"/>
                <a:gd name="T39" fmla="*/ 98 h 117"/>
                <a:gd name="T40" fmla="*/ 54 w 60"/>
                <a:gd name="T41" fmla="*/ 87 h 117"/>
                <a:gd name="T42" fmla="*/ 57 w 60"/>
                <a:gd name="T43" fmla="*/ 68 h 117"/>
                <a:gd name="T44" fmla="*/ 59 w 60"/>
                <a:gd name="T45" fmla="*/ 34 h 117"/>
                <a:gd name="T46" fmla="*/ 59 w 60"/>
                <a:gd name="T47"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 h="117">
                  <a:moveTo>
                    <a:pt x="59" y="0"/>
                  </a:moveTo>
                  <a:cubicBezTo>
                    <a:pt x="59" y="0"/>
                    <a:pt x="54" y="12"/>
                    <a:pt x="49" y="32"/>
                  </a:cubicBezTo>
                  <a:cubicBezTo>
                    <a:pt x="46" y="42"/>
                    <a:pt x="43" y="53"/>
                    <a:pt x="41" y="65"/>
                  </a:cubicBezTo>
                  <a:cubicBezTo>
                    <a:pt x="39" y="71"/>
                    <a:pt x="38" y="77"/>
                    <a:pt x="37" y="83"/>
                  </a:cubicBezTo>
                  <a:cubicBezTo>
                    <a:pt x="34" y="84"/>
                    <a:pt x="34" y="84"/>
                    <a:pt x="34" y="84"/>
                  </a:cubicBezTo>
                  <a:cubicBezTo>
                    <a:pt x="25" y="89"/>
                    <a:pt x="25" y="89"/>
                    <a:pt x="25" y="89"/>
                  </a:cubicBezTo>
                  <a:cubicBezTo>
                    <a:pt x="23" y="91"/>
                    <a:pt x="20" y="92"/>
                    <a:pt x="18" y="94"/>
                  </a:cubicBezTo>
                  <a:cubicBezTo>
                    <a:pt x="18" y="92"/>
                    <a:pt x="17" y="91"/>
                    <a:pt x="17" y="89"/>
                  </a:cubicBezTo>
                  <a:cubicBezTo>
                    <a:pt x="15" y="77"/>
                    <a:pt x="13" y="65"/>
                    <a:pt x="11" y="55"/>
                  </a:cubicBezTo>
                  <a:cubicBezTo>
                    <a:pt x="7" y="35"/>
                    <a:pt x="3" y="22"/>
                    <a:pt x="3" y="22"/>
                  </a:cubicBezTo>
                  <a:cubicBezTo>
                    <a:pt x="3" y="22"/>
                    <a:pt x="1" y="36"/>
                    <a:pt x="1" y="56"/>
                  </a:cubicBezTo>
                  <a:cubicBezTo>
                    <a:pt x="0" y="66"/>
                    <a:pt x="1" y="78"/>
                    <a:pt x="1" y="91"/>
                  </a:cubicBezTo>
                  <a:cubicBezTo>
                    <a:pt x="1" y="94"/>
                    <a:pt x="1" y="97"/>
                    <a:pt x="1" y="100"/>
                  </a:cubicBezTo>
                  <a:cubicBezTo>
                    <a:pt x="1" y="105"/>
                    <a:pt x="1" y="105"/>
                    <a:pt x="1" y="105"/>
                  </a:cubicBezTo>
                  <a:cubicBezTo>
                    <a:pt x="2" y="106"/>
                    <a:pt x="1" y="105"/>
                    <a:pt x="2" y="110"/>
                  </a:cubicBezTo>
                  <a:cubicBezTo>
                    <a:pt x="3" y="112"/>
                    <a:pt x="6" y="115"/>
                    <a:pt x="9" y="116"/>
                  </a:cubicBezTo>
                  <a:cubicBezTo>
                    <a:pt x="12" y="117"/>
                    <a:pt x="15" y="116"/>
                    <a:pt x="17" y="115"/>
                  </a:cubicBezTo>
                  <a:cubicBezTo>
                    <a:pt x="23" y="112"/>
                    <a:pt x="29" y="109"/>
                    <a:pt x="35" y="105"/>
                  </a:cubicBezTo>
                  <a:cubicBezTo>
                    <a:pt x="43" y="100"/>
                    <a:pt x="43" y="100"/>
                    <a:pt x="43" y="100"/>
                  </a:cubicBezTo>
                  <a:cubicBezTo>
                    <a:pt x="47" y="98"/>
                    <a:pt x="47" y="98"/>
                    <a:pt x="47" y="98"/>
                  </a:cubicBezTo>
                  <a:cubicBezTo>
                    <a:pt x="52" y="95"/>
                    <a:pt x="53" y="92"/>
                    <a:pt x="54" y="87"/>
                  </a:cubicBezTo>
                  <a:cubicBezTo>
                    <a:pt x="55" y="81"/>
                    <a:pt x="56" y="74"/>
                    <a:pt x="57" y="68"/>
                  </a:cubicBezTo>
                  <a:cubicBezTo>
                    <a:pt x="58" y="55"/>
                    <a:pt x="59" y="44"/>
                    <a:pt x="59" y="34"/>
                  </a:cubicBezTo>
                  <a:cubicBezTo>
                    <a:pt x="60" y="13"/>
                    <a:pt x="59" y="0"/>
                    <a:pt x="59"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16" name="Freeform 499"/>
            <p:cNvSpPr>
              <a:spLocks/>
            </p:cNvSpPr>
            <p:nvPr/>
          </p:nvSpPr>
          <p:spPr bwMode="auto">
            <a:xfrm>
              <a:off x="-1541" y="1926"/>
              <a:ext cx="15" cy="95"/>
            </a:xfrm>
            <a:custGeom>
              <a:avLst/>
              <a:gdLst>
                <a:gd name="T0" fmla="*/ 0 w 38"/>
                <a:gd name="T1" fmla="*/ 0 h 243"/>
                <a:gd name="T2" fmla="*/ 17 w 38"/>
                <a:gd name="T3" fmla="*/ 35 h 243"/>
                <a:gd name="T4" fmla="*/ 28 w 38"/>
                <a:gd name="T5" fmla="*/ 74 h 243"/>
                <a:gd name="T6" fmla="*/ 35 w 38"/>
                <a:gd name="T7" fmla="*/ 119 h 243"/>
                <a:gd name="T8" fmla="*/ 38 w 38"/>
                <a:gd name="T9" fmla="*/ 165 h 243"/>
                <a:gd name="T10" fmla="*/ 36 w 38"/>
                <a:gd name="T11" fmla="*/ 205 h 243"/>
                <a:gd name="T12" fmla="*/ 34 w 38"/>
                <a:gd name="T13" fmla="*/ 233 h 243"/>
                <a:gd name="T14" fmla="*/ 32 w 38"/>
                <a:gd name="T15" fmla="*/ 243 h 243"/>
                <a:gd name="T16" fmla="*/ 31 w 38"/>
                <a:gd name="T17" fmla="*/ 205 h 243"/>
                <a:gd name="T18" fmla="*/ 30 w 38"/>
                <a:gd name="T19" fmla="*/ 165 h 243"/>
                <a:gd name="T20" fmla="*/ 26 w 38"/>
                <a:gd name="T21" fmla="*/ 120 h 243"/>
                <a:gd name="T22" fmla="*/ 12 w 38"/>
                <a:gd name="T23" fmla="*/ 37 h 243"/>
                <a:gd name="T24" fmla="*/ 0 w 38"/>
                <a:gd name="T25"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243">
                  <a:moveTo>
                    <a:pt x="0" y="0"/>
                  </a:moveTo>
                  <a:cubicBezTo>
                    <a:pt x="0" y="0"/>
                    <a:pt x="9" y="13"/>
                    <a:pt x="17" y="35"/>
                  </a:cubicBezTo>
                  <a:cubicBezTo>
                    <a:pt x="20" y="46"/>
                    <a:pt x="24" y="60"/>
                    <a:pt x="28" y="74"/>
                  </a:cubicBezTo>
                  <a:cubicBezTo>
                    <a:pt x="31" y="88"/>
                    <a:pt x="33" y="104"/>
                    <a:pt x="35" y="119"/>
                  </a:cubicBezTo>
                  <a:cubicBezTo>
                    <a:pt x="37" y="135"/>
                    <a:pt x="38" y="150"/>
                    <a:pt x="38" y="165"/>
                  </a:cubicBezTo>
                  <a:cubicBezTo>
                    <a:pt x="38" y="180"/>
                    <a:pt x="37" y="193"/>
                    <a:pt x="36" y="205"/>
                  </a:cubicBezTo>
                  <a:cubicBezTo>
                    <a:pt x="36" y="217"/>
                    <a:pt x="34" y="226"/>
                    <a:pt x="34" y="233"/>
                  </a:cubicBezTo>
                  <a:cubicBezTo>
                    <a:pt x="33" y="240"/>
                    <a:pt x="32" y="243"/>
                    <a:pt x="32" y="243"/>
                  </a:cubicBezTo>
                  <a:cubicBezTo>
                    <a:pt x="32" y="243"/>
                    <a:pt x="32" y="228"/>
                    <a:pt x="31" y="205"/>
                  </a:cubicBezTo>
                  <a:cubicBezTo>
                    <a:pt x="31" y="193"/>
                    <a:pt x="30" y="180"/>
                    <a:pt x="30" y="165"/>
                  </a:cubicBezTo>
                  <a:cubicBezTo>
                    <a:pt x="29" y="151"/>
                    <a:pt x="28" y="135"/>
                    <a:pt x="26" y="120"/>
                  </a:cubicBezTo>
                  <a:cubicBezTo>
                    <a:pt x="23" y="90"/>
                    <a:pt x="17" y="59"/>
                    <a:pt x="12" y="37"/>
                  </a:cubicBezTo>
                  <a:cubicBezTo>
                    <a:pt x="6" y="14"/>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17" name="Freeform 500"/>
            <p:cNvSpPr>
              <a:spLocks/>
            </p:cNvSpPr>
            <p:nvPr/>
          </p:nvSpPr>
          <p:spPr bwMode="auto">
            <a:xfrm>
              <a:off x="-1222" y="1395"/>
              <a:ext cx="48" cy="43"/>
            </a:xfrm>
            <a:custGeom>
              <a:avLst/>
              <a:gdLst>
                <a:gd name="T0" fmla="*/ 53 w 122"/>
                <a:gd name="T1" fmla="*/ 109 h 109"/>
                <a:gd name="T2" fmla="*/ 40 w 122"/>
                <a:gd name="T3" fmla="*/ 107 h 109"/>
                <a:gd name="T4" fmla="*/ 26 w 122"/>
                <a:gd name="T5" fmla="*/ 100 h 109"/>
                <a:gd name="T6" fmla="*/ 19 w 122"/>
                <a:gd name="T7" fmla="*/ 94 h 109"/>
                <a:gd name="T8" fmla="*/ 12 w 122"/>
                <a:gd name="T9" fmla="*/ 85 h 109"/>
                <a:gd name="T10" fmla="*/ 9 w 122"/>
                <a:gd name="T11" fmla="*/ 33 h 109"/>
                <a:gd name="T12" fmla="*/ 17 w 122"/>
                <a:gd name="T13" fmla="*/ 20 h 109"/>
                <a:gd name="T14" fmla="*/ 19 w 122"/>
                <a:gd name="T15" fmla="*/ 18 h 109"/>
                <a:gd name="T16" fmla="*/ 19 w 122"/>
                <a:gd name="T17" fmla="*/ 18 h 109"/>
                <a:gd name="T18" fmla="*/ 20 w 122"/>
                <a:gd name="T19" fmla="*/ 17 h 109"/>
                <a:gd name="T20" fmla="*/ 20 w 122"/>
                <a:gd name="T21" fmla="*/ 17 h 109"/>
                <a:gd name="T22" fmla="*/ 23 w 122"/>
                <a:gd name="T23" fmla="*/ 14 h 109"/>
                <a:gd name="T24" fmla="*/ 29 w 122"/>
                <a:gd name="T25" fmla="*/ 9 h 109"/>
                <a:gd name="T26" fmla="*/ 61 w 122"/>
                <a:gd name="T27" fmla="*/ 0 h 109"/>
                <a:gd name="T28" fmla="*/ 92 w 122"/>
                <a:gd name="T29" fmla="*/ 9 h 109"/>
                <a:gd name="T30" fmla="*/ 113 w 122"/>
                <a:gd name="T31" fmla="*/ 32 h 109"/>
                <a:gd name="T32" fmla="*/ 110 w 122"/>
                <a:gd name="T33" fmla="*/ 85 h 109"/>
                <a:gd name="T34" fmla="*/ 82 w 122"/>
                <a:gd name="T35" fmla="*/ 107 h 109"/>
                <a:gd name="T36" fmla="*/ 69 w 122"/>
                <a:gd name="T37" fmla="*/ 109 h 109"/>
                <a:gd name="T38" fmla="*/ 80 w 122"/>
                <a:gd name="T39" fmla="*/ 104 h 109"/>
                <a:gd name="T40" fmla="*/ 101 w 122"/>
                <a:gd name="T41" fmla="*/ 80 h 109"/>
                <a:gd name="T42" fmla="*/ 98 w 122"/>
                <a:gd name="T43" fmla="*/ 40 h 109"/>
                <a:gd name="T44" fmla="*/ 82 w 122"/>
                <a:gd name="T45" fmla="*/ 24 h 109"/>
                <a:gd name="T46" fmla="*/ 61 w 122"/>
                <a:gd name="T47" fmla="*/ 18 h 109"/>
                <a:gd name="T48" fmla="*/ 39 w 122"/>
                <a:gd name="T49" fmla="*/ 24 h 109"/>
                <a:gd name="T50" fmla="*/ 35 w 122"/>
                <a:gd name="T51" fmla="*/ 27 h 109"/>
                <a:gd name="T52" fmla="*/ 32 w 122"/>
                <a:gd name="T53" fmla="*/ 30 h 109"/>
                <a:gd name="T54" fmla="*/ 31 w 122"/>
                <a:gd name="T55" fmla="*/ 30 h 109"/>
                <a:gd name="T56" fmla="*/ 31 w 122"/>
                <a:gd name="T57" fmla="*/ 30 h 109"/>
                <a:gd name="T58" fmla="*/ 31 w 122"/>
                <a:gd name="T59" fmla="*/ 30 h 109"/>
                <a:gd name="T60" fmla="*/ 31 w 122"/>
                <a:gd name="T61" fmla="*/ 30 h 109"/>
                <a:gd name="T62" fmla="*/ 31 w 122"/>
                <a:gd name="T63" fmla="*/ 30 h 109"/>
                <a:gd name="T64" fmla="*/ 30 w 122"/>
                <a:gd name="T65" fmla="*/ 31 h 109"/>
                <a:gd name="T66" fmla="*/ 23 w 122"/>
                <a:gd name="T67" fmla="*/ 40 h 109"/>
                <a:gd name="T68" fmla="*/ 21 w 122"/>
                <a:gd name="T69" fmla="*/ 80 h 109"/>
                <a:gd name="T70" fmla="*/ 25 w 122"/>
                <a:gd name="T71" fmla="*/ 88 h 109"/>
                <a:gd name="T72" fmla="*/ 31 w 122"/>
                <a:gd name="T73" fmla="*/ 95 h 109"/>
                <a:gd name="T74" fmla="*/ 42 w 122"/>
                <a:gd name="T75" fmla="*/ 104 h 109"/>
                <a:gd name="T76" fmla="*/ 53 w 122"/>
                <a:gd name="T77"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2" h="109">
                  <a:moveTo>
                    <a:pt x="53" y="109"/>
                  </a:moveTo>
                  <a:cubicBezTo>
                    <a:pt x="53" y="109"/>
                    <a:pt x="48" y="109"/>
                    <a:pt x="40" y="107"/>
                  </a:cubicBezTo>
                  <a:cubicBezTo>
                    <a:pt x="36" y="106"/>
                    <a:pt x="31" y="104"/>
                    <a:pt x="26" y="100"/>
                  </a:cubicBezTo>
                  <a:cubicBezTo>
                    <a:pt x="23" y="99"/>
                    <a:pt x="21" y="96"/>
                    <a:pt x="19" y="94"/>
                  </a:cubicBezTo>
                  <a:cubicBezTo>
                    <a:pt x="16" y="92"/>
                    <a:pt x="14" y="88"/>
                    <a:pt x="12" y="85"/>
                  </a:cubicBezTo>
                  <a:cubicBezTo>
                    <a:pt x="3" y="72"/>
                    <a:pt x="0" y="52"/>
                    <a:pt x="9" y="33"/>
                  </a:cubicBezTo>
                  <a:cubicBezTo>
                    <a:pt x="11" y="28"/>
                    <a:pt x="14" y="24"/>
                    <a:pt x="17" y="20"/>
                  </a:cubicBezTo>
                  <a:cubicBezTo>
                    <a:pt x="19" y="18"/>
                    <a:pt x="19" y="18"/>
                    <a:pt x="19" y="18"/>
                  </a:cubicBezTo>
                  <a:cubicBezTo>
                    <a:pt x="19" y="18"/>
                    <a:pt x="19" y="18"/>
                    <a:pt x="19" y="18"/>
                  </a:cubicBezTo>
                  <a:cubicBezTo>
                    <a:pt x="20" y="17"/>
                    <a:pt x="20" y="17"/>
                    <a:pt x="20" y="17"/>
                  </a:cubicBezTo>
                  <a:cubicBezTo>
                    <a:pt x="20" y="17"/>
                    <a:pt x="20" y="17"/>
                    <a:pt x="20" y="17"/>
                  </a:cubicBezTo>
                  <a:cubicBezTo>
                    <a:pt x="23" y="14"/>
                    <a:pt x="23" y="14"/>
                    <a:pt x="23" y="14"/>
                  </a:cubicBezTo>
                  <a:cubicBezTo>
                    <a:pt x="25" y="13"/>
                    <a:pt x="27" y="11"/>
                    <a:pt x="29" y="9"/>
                  </a:cubicBezTo>
                  <a:cubicBezTo>
                    <a:pt x="39" y="3"/>
                    <a:pt x="50" y="0"/>
                    <a:pt x="61" y="0"/>
                  </a:cubicBezTo>
                  <a:cubicBezTo>
                    <a:pt x="72" y="0"/>
                    <a:pt x="83" y="3"/>
                    <a:pt x="92" y="9"/>
                  </a:cubicBezTo>
                  <a:cubicBezTo>
                    <a:pt x="101" y="15"/>
                    <a:pt x="108" y="23"/>
                    <a:pt x="113" y="32"/>
                  </a:cubicBezTo>
                  <a:cubicBezTo>
                    <a:pt x="122" y="51"/>
                    <a:pt x="118" y="72"/>
                    <a:pt x="110" y="85"/>
                  </a:cubicBezTo>
                  <a:cubicBezTo>
                    <a:pt x="102" y="98"/>
                    <a:pt x="90" y="104"/>
                    <a:pt x="82" y="107"/>
                  </a:cubicBezTo>
                  <a:cubicBezTo>
                    <a:pt x="74" y="109"/>
                    <a:pt x="69" y="109"/>
                    <a:pt x="69" y="109"/>
                  </a:cubicBezTo>
                  <a:cubicBezTo>
                    <a:pt x="69" y="109"/>
                    <a:pt x="74" y="108"/>
                    <a:pt x="80" y="104"/>
                  </a:cubicBezTo>
                  <a:cubicBezTo>
                    <a:pt x="87" y="100"/>
                    <a:pt x="96" y="92"/>
                    <a:pt x="101" y="80"/>
                  </a:cubicBezTo>
                  <a:cubicBezTo>
                    <a:pt x="106" y="68"/>
                    <a:pt x="106" y="53"/>
                    <a:pt x="98" y="40"/>
                  </a:cubicBezTo>
                  <a:cubicBezTo>
                    <a:pt x="95" y="34"/>
                    <a:pt x="89" y="28"/>
                    <a:pt x="82" y="24"/>
                  </a:cubicBezTo>
                  <a:cubicBezTo>
                    <a:pt x="76" y="20"/>
                    <a:pt x="68" y="18"/>
                    <a:pt x="61" y="18"/>
                  </a:cubicBezTo>
                  <a:cubicBezTo>
                    <a:pt x="53" y="18"/>
                    <a:pt x="45" y="20"/>
                    <a:pt x="39" y="24"/>
                  </a:cubicBezTo>
                  <a:cubicBezTo>
                    <a:pt x="37" y="25"/>
                    <a:pt x="36" y="26"/>
                    <a:pt x="35" y="27"/>
                  </a:cubicBezTo>
                  <a:cubicBezTo>
                    <a:pt x="32" y="30"/>
                    <a:pt x="32" y="30"/>
                    <a:pt x="32" y="30"/>
                  </a:cubicBezTo>
                  <a:cubicBezTo>
                    <a:pt x="31" y="30"/>
                    <a:pt x="31" y="30"/>
                    <a:pt x="31" y="30"/>
                  </a:cubicBezTo>
                  <a:cubicBezTo>
                    <a:pt x="31" y="30"/>
                    <a:pt x="31" y="30"/>
                    <a:pt x="31" y="30"/>
                  </a:cubicBezTo>
                  <a:cubicBezTo>
                    <a:pt x="31" y="30"/>
                    <a:pt x="31" y="31"/>
                    <a:pt x="31" y="30"/>
                  </a:cubicBezTo>
                  <a:cubicBezTo>
                    <a:pt x="31" y="30"/>
                    <a:pt x="31" y="30"/>
                    <a:pt x="31" y="30"/>
                  </a:cubicBezTo>
                  <a:cubicBezTo>
                    <a:pt x="31" y="30"/>
                    <a:pt x="31" y="30"/>
                    <a:pt x="31" y="30"/>
                  </a:cubicBezTo>
                  <a:cubicBezTo>
                    <a:pt x="30" y="31"/>
                    <a:pt x="30" y="31"/>
                    <a:pt x="30" y="31"/>
                  </a:cubicBezTo>
                  <a:cubicBezTo>
                    <a:pt x="27" y="34"/>
                    <a:pt x="25" y="37"/>
                    <a:pt x="23" y="40"/>
                  </a:cubicBezTo>
                  <a:cubicBezTo>
                    <a:pt x="16" y="53"/>
                    <a:pt x="16" y="69"/>
                    <a:pt x="21" y="80"/>
                  </a:cubicBezTo>
                  <a:cubicBezTo>
                    <a:pt x="22" y="83"/>
                    <a:pt x="24" y="86"/>
                    <a:pt x="25" y="88"/>
                  </a:cubicBezTo>
                  <a:cubicBezTo>
                    <a:pt x="27" y="91"/>
                    <a:pt x="29" y="93"/>
                    <a:pt x="31" y="95"/>
                  </a:cubicBezTo>
                  <a:cubicBezTo>
                    <a:pt x="34" y="99"/>
                    <a:pt x="38" y="102"/>
                    <a:pt x="42" y="104"/>
                  </a:cubicBezTo>
                  <a:cubicBezTo>
                    <a:pt x="48" y="108"/>
                    <a:pt x="53" y="109"/>
                    <a:pt x="53" y="10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18" name="Freeform 501"/>
            <p:cNvSpPr>
              <a:spLocks/>
            </p:cNvSpPr>
            <p:nvPr/>
          </p:nvSpPr>
          <p:spPr bwMode="auto">
            <a:xfrm>
              <a:off x="-1073" y="1395"/>
              <a:ext cx="48" cy="43"/>
            </a:xfrm>
            <a:custGeom>
              <a:avLst/>
              <a:gdLst>
                <a:gd name="T0" fmla="*/ 53 w 122"/>
                <a:gd name="T1" fmla="*/ 109 h 109"/>
                <a:gd name="T2" fmla="*/ 40 w 122"/>
                <a:gd name="T3" fmla="*/ 107 h 109"/>
                <a:gd name="T4" fmla="*/ 26 w 122"/>
                <a:gd name="T5" fmla="*/ 100 h 109"/>
                <a:gd name="T6" fmla="*/ 19 w 122"/>
                <a:gd name="T7" fmla="*/ 94 h 109"/>
                <a:gd name="T8" fmla="*/ 12 w 122"/>
                <a:gd name="T9" fmla="*/ 85 h 109"/>
                <a:gd name="T10" fmla="*/ 9 w 122"/>
                <a:gd name="T11" fmla="*/ 33 h 109"/>
                <a:gd name="T12" fmla="*/ 17 w 122"/>
                <a:gd name="T13" fmla="*/ 20 h 109"/>
                <a:gd name="T14" fmla="*/ 19 w 122"/>
                <a:gd name="T15" fmla="*/ 18 h 109"/>
                <a:gd name="T16" fmla="*/ 19 w 122"/>
                <a:gd name="T17" fmla="*/ 18 h 109"/>
                <a:gd name="T18" fmla="*/ 19 w 122"/>
                <a:gd name="T19" fmla="*/ 17 h 109"/>
                <a:gd name="T20" fmla="*/ 20 w 122"/>
                <a:gd name="T21" fmla="*/ 17 h 109"/>
                <a:gd name="T22" fmla="*/ 23 w 122"/>
                <a:gd name="T23" fmla="*/ 14 h 109"/>
                <a:gd name="T24" fmla="*/ 29 w 122"/>
                <a:gd name="T25" fmla="*/ 9 h 109"/>
                <a:gd name="T26" fmla="*/ 61 w 122"/>
                <a:gd name="T27" fmla="*/ 0 h 109"/>
                <a:gd name="T28" fmla="*/ 92 w 122"/>
                <a:gd name="T29" fmla="*/ 9 h 109"/>
                <a:gd name="T30" fmla="*/ 113 w 122"/>
                <a:gd name="T31" fmla="*/ 32 h 109"/>
                <a:gd name="T32" fmla="*/ 110 w 122"/>
                <a:gd name="T33" fmla="*/ 85 h 109"/>
                <a:gd name="T34" fmla="*/ 82 w 122"/>
                <a:gd name="T35" fmla="*/ 107 h 109"/>
                <a:gd name="T36" fmla="*/ 69 w 122"/>
                <a:gd name="T37" fmla="*/ 109 h 109"/>
                <a:gd name="T38" fmla="*/ 80 w 122"/>
                <a:gd name="T39" fmla="*/ 104 h 109"/>
                <a:gd name="T40" fmla="*/ 101 w 122"/>
                <a:gd name="T41" fmla="*/ 80 h 109"/>
                <a:gd name="T42" fmla="*/ 98 w 122"/>
                <a:gd name="T43" fmla="*/ 40 h 109"/>
                <a:gd name="T44" fmla="*/ 82 w 122"/>
                <a:gd name="T45" fmla="*/ 24 h 109"/>
                <a:gd name="T46" fmla="*/ 61 w 122"/>
                <a:gd name="T47" fmla="*/ 18 h 109"/>
                <a:gd name="T48" fmla="*/ 39 w 122"/>
                <a:gd name="T49" fmla="*/ 24 h 109"/>
                <a:gd name="T50" fmla="*/ 34 w 122"/>
                <a:gd name="T51" fmla="*/ 27 h 109"/>
                <a:gd name="T52" fmla="*/ 32 w 122"/>
                <a:gd name="T53" fmla="*/ 30 h 109"/>
                <a:gd name="T54" fmla="*/ 31 w 122"/>
                <a:gd name="T55" fmla="*/ 30 h 109"/>
                <a:gd name="T56" fmla="*/ 31 w 122"/>
                <a:gd name="T57" fmla="*/ 30 h 109"/>
                <a:gd name="T58" fmla="*/ 31 w 122"/>
                <a:gd name="T59" fmla="*/ 30 h 109"/>
                <a:gd name="T60" fmla="*/ 31 w 122"/>
                <a:gd name="T61" fmla="*/ 30 h 109"/>
                <a:gd name="T62" fmla="*/ 31 w 122"/>
                <a:gd name="T63" fmla="*/ 30 h 109"/>
                <a:gd name="T64" fmla="*/ 30 w 122"/>
                <a:gd name="T65" fmla="*/ 31 h 109"/>
                <a:gd name="T66" fmla="*/ 23 w 122"/>
                <a:gd name="T67" fmla="*/ 40 h 109"/>
                <a:gd name="T68" fmla="*/ 21 w 122"/>
                <a:gd name="T69" fmla="*/ 80 h 109"/>
                <a:gd name="T70" fmla="*/ 25 w 122"/>
                <a:gd name="T71" fmla="*/ 88 h 109"/>
                <a:gd name="T72" fmla="*/ 30 w 122"/>
                <a:gd name="T73" fmla="*/ 95 h 109"/>
                <a:gd name="T74" fmla="*/ 41 w 122"/>
                <a:gd name="T75" fmla="*/ 104 h 109"/>
                <a:gd name="T76" fmla="*/ 53 w 122"/>
                <a:gd name="T77"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2" h="109">
                  <a:moveTo>
                    <a:pt x="53" y="109"/>
                  </a:moveTo>
                  <a:cubicBezTo>
                    <a:pt x="53" y="109"/>
                    <a:pt x="48" y="109"/>
                    <a:pt x="40" y="107"/>
                  </a:cubicBezTo>
                  <a:cubicBezTo>
                    <a:pt x="36" y="106"/>
                    <a:pt x="31" y="104"/>
                    <a:pt x="26" y="100"/>
                  </a:cubicBezTo>
                  <a:cubicBezTo>
                    <a:pt x="23" y="99"/>
                    <a:pt x="21" y="96"/>
                    <a:pt x="19" y="94"/>
                  </a:cubicBezTo>
                  <a:cubicBezTo>
                    <a:pt x="16" y="92"/>
                    <a:pt x="14" y="88"/>
                    <a:pt x="12" y="85"/>
                  </a:cubicBezTo>
                  <a:cubicBezTo>
                    <a:pt x="3" y="72"/>
                    <a:pt x="0" y="52"/>
                    <a:pt x="9" y="33"/>
                  </a:cubicBezTo>
                  <a:cubicBezTo>
                    <a:pt x="11" y="28"/>
                    <a:pt x="14" y="24"/>
                    <a:pt x="17" y="20"/>
                  </a:cubicBezTo>
                  <a:cubicBezTo>
                    <a:pt x="19" y="18"/>
                    <a:pt x="19" y="18"/>
                    <a:pt x="19" y="18"/>
                  </a:cubicBezTo>
                  <a:cubicBezTo>
                    <a:pt x="19" y="18"/>
                    <a:pt x="19" y="18"/>
                    <a:pt x="19" y="18"/>
                  </a:cubicBezTo>
                  <a:cubicBezTo>
                    <a:pt x="19" y="17"/>
                    <a:pt x="19" y="17"/>
                    <a:pt x="19" y="17"/>
                  </a:cubicBezTo>
                  <a:cubicBezTo>
                    <a:pt x="20" y="17"/>
                    <a:pt x="20" y="17"/>
                    <a:pt x="20" y="17"/>
                  </a:cubicBezTo>
                  <a:cubicBezTo>
                    <a:pt x="23" y="14"/>
                    <a:pt x="23" y="14"/>
                    <a:pt x="23" y="14"/>
                  </a:cubicBezTo>
                  <a:cubicBezTo>
                    <a:pt x="24" y="13"/>
                    <a:pt x="27" y="11"/>
                    <a:pt x="29" y="9"/>
                  </a:cubicBezTo>
                  <a:cubicBezTo>
                    <a:pt x="38" y="3"/>
                    <a:pt x="49" y="0"/>
                    <a:pt x="61" y="0"/>
                  </a:cubicBezTo>
                  <a:cubicBezTo>
                    <a:pt x="72" y="0"/>
                    <a:pt x="83" y="3"/>
                    <a:pt x="92" y="9"/>
                  </a:cubicBezTo>
                  <a:cubicBezTo>
                    <a:pt x="101" y="15"/>
                    <a:pt x="108" y="23"/>
                    <a:pt x="113" y="32"/>
                  </a:cubicBezTo>
                  <a:cubicBezTo>
                    <a:pt x="122" y="51"/>
                    <a:pt x="118" y="72"/>
                    <a:pt x="110" y="85"/>
                  </a:cubicBezTo>
                  <a:cubicBezTo>
                    <a:pt x="102" y="98"/>
                    <a:pt x="90" y="104"/>
                    <a:pt x="82" y="107"/>
                  </a:cubicBezTo>
                  <a:cubicBezTo>
                    <a:pt x="74" y="109"/>
                    <a:pt x="69" y="109"/>
                    <a:pt x="69" y="109"/>
                  </a:cubicBezTo>
                  <a:cubicBezTo>
                    <a:pt x="69" y="109"/>
                    <a:pt x="73" y="108"/>
                    <a:pt x="80" y="104"/>
                  </a:cubicBezTo>
                  <a:cubicBezTo>
                    <a:pt x="87" y="100"/>
                    <a:pt x="96" y="92"/>
                    <a:pt x="101" y="80"/>
                  </a:cubicBezTo>
                  <a:cubicBezTo>
                    <a:pt x="105" y="68"/>
                    <a:pt x="106" y="53"/>
                    <a:pt x="98" y="40"/>
                  </a:cubicBezTo>
                  <a:cubicBezTo>
                    <a:pt x="95" y="34"/>
                    <a:pt x="89" y="28"/>
                    <a:pt x="82" y="24"/>
                  </a:cubicBezTo>
                  <a:cubicBezTo>
                    <a:pt x="76" y="20"/>
                    <a:pt x="68" y="18"/>
                    <a:pt x="61" y="18"/>
                  </a:cubicBezTo>
                  <a:cubicBezTo>
                    <a:pt x="53" y="18"/>
                    <a:pt x="45" y="20"/>
                    <a:pt x="39" y="24"/>
                  </a:cubicBezTo>
                  <a:cubicBezTo>
                    <a:pt x="37" y="25"/>
                    <a:pt x="36" y="26"/>
                    <a:pt x="34" y="27"/>
                  </a:cubicBezTo>
                  <a:cubicBezTo>
                    <a:pt x="32" y="30"/>
                    <a:pt x="32" y="30"/>
                    <a:pt x="32" y="30"/>
                  </a:cubicBezTo>
                  <a:cubicBezTo>
                    <a:pt x="31" y="30"/>
                    <a:pt x="31" y="30"/>
                    <a:pt x="31" y="30"/>
                  </a:cubicBezTo>
                  <a:cubicBezTo>
                    <a:pt x="31" y="30"/>
                    <a:pt x="31" y="30"/>
                    <a:pt x="31" y="30"/>
                  </a:cubicBezTo>
                  <a:cubicBezTo>
                    <a:pt x="31" y="30"/>
                    <a:pt x="31" y="31"/>
                    <a:pt x="31" y="30"/>
                  </a:cubicBezTo>
                  <a:cubicBezTo>
                    <a:pt x="31" y="30"/>
                    <a:pt x="31" y="30"/>
                    <a:pt x="31" y="30"/>
                  </a:cubicBezTo>
                  <a:cubicBezTo>
                    <a:pt x="31" y="30"/>
                    <a:pt x="31" y="30"/>
                    <a:pt x="31" y="30"/>
                  </a:cubicBezTo>
                  <a:cubicBezTo>
                    <a:pt x="30" y="31"/>
                    <a:pt x="30" y="31"/>
                    <a:pt x="30" y="31"/>
                  </a:cubicBezTo>
                  <a:cubicBezTo>
                    <a:pt x="27" y="34"/>
                    <a:pt x="25" y="37"/>
                    <a:pt x="23" y="40"/>
                  </a:cubicBezTo>
                  <a:cubicBezTo>
                    <a:pt x="16" y="53"/>
                    <a:pt x="16" y="69"/>
                    <a:pt x="21" y="80"/>
                  </a:cubicBezTo>
                  <a:cubicBezTo>
                    <a:pt x="22" y="83"/>
                    <a:pt x="24" y="86"/>
                    <a:pt x="25" y="88"/>
                  </a:cubicBezTo>
                  <a:cubicBezTo>
                    <a:pt x="27" y="91"/>
                    <a:pt x="29" y="93"/>
                    <a:pt x="30" y="95"/>
                  </a:cubicBezTo>
                  <a:cubicBezTo>
                    <a:pt x="34" y="99"/>
                    <a:pt x="38" y="102"/>
                    <a:pt x="41" y="104"/>
                  </a:cubicBezTo>
                  <a:cubicBezTo>
                    <a:pt x="48" y="108"/>
                    <a:pt x="53" y="109"/>
                    <a:pt x="53" y="10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19" name="Freeform 502"/>
            <p:cNvSpPr>
              <a:spLocks/>
            </p:cNvSpPr>
            <p:nvPr/>
          </p:nvSpPr>
          <p:spPr bwMode="auto">
            <a:xfrm>
              <a:off x="-1174" y="1412"/>
              <a:ext cx="101" cy="8"/>
            </a:xfrm>
            <a:custGeom>
              <a:avLst/>
              <a:gdLst>
                <a:gd name="T0" fmla="*/ 0 w 257"/>
                <a:gd name="T1" fmla="*/ 9 h 19"/>
                <a:gd name="T2" fmla="*/ 40 w 257"/>
                <a:gd name="T3" fmla="*/ 4 h 19"/>
                <a:gd name="T4" fmla="*/ 129 w 257"/>
                <a:gd name="T5" fmla="*/ 0 h 19"/>
                <a:gd name="T6" fmla="*/ 217 w 257"/>
                <a:gd name="T7" fmla="*/ 4 h 19"/>
                <a:gd name="T8" fmla="*/ 257 w 257"/>
                <a:gd name="T9" fmla="*/ 9 h 19"/>
                <a:gd name="T10" fmla="*/ 217 w 257"/>
                <a:gd name="T11" fmla="*/ 15 h 19"/>
                <a:gd name="T12" fmla="*/ 129 w 257"/>
                <a:gd name="T13" fmla="*/ 19 h 19"/>
                <a:gd name="T14" fmla="*/ 40 w 257"/>
                <a:gd name="T15" fmla="*/ 15 h 19"/>
                <a:gd name="T16" fmla="*/ 0 w 257"/>
                <a:gd name="T17"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7" h="19">
                  <a:moveTo>
                    <a:pt x="0" y="9"/>
                  </a:moveTo>
                  <a:cubicBezTo>
                    <a:pt x="0" y="9"/>
                    <a:pt x="16" y="6"/>
                    <a:pt x="40" y="4"/>
                  </a:cubicBezTo>
                  <a:cubicBezTo>
                    <a:pt x="64" y="2"/>
                    <a:pt x="97" y="0"/>
                    <a:pt x="129" y="0"/>
                  </a:cubicBezTo>
                  <a:cubicBezTo>
                    <a:pt x="161" y="0"/>
                    <a:pt x="193" y="2"/>
                    <a:pt x="217" y="4"/>
                  </a:cubicBezTo>
                  <a:cubicBezTo>
                    <a:pt x="241" y="6"/>
                    <a:pt x="257" y="9"/>
                    <a:pt x="257" y="9"/>
                  </a:cubicBezTo>
                  <a:cubicBezTo>
                    <a:pt x="257" y="9"/>
                    <a:pt x="241" y="12"/>
                    <a:pt x="217" y="15"/>
                  </a:cubicBezTo>
                  <a:cubicBezTo>
                    <a:pt x="193" y="17"/>
                    <a:pt x="161" y="18"/>
                    <a:pt x="129" y="19"/>
                  </a:cubicBezTo>
                  <a:cubicBezTo>
                    <a:pt x="97" y="18"/>
                    <a:pt x="64" y="17"/>
                    <a:pt x="40" y="15"/>
                  </a:cubicBezTo>
                  <a:cubicBezTo>
                    <a:pt x="16" y="12"/>
                    <a:pt x="0" y="9"/>
                    <a:pt x="0" y="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20" name="Freeform 503"/>
            <p:cNvSpPr>
              <a:spLocks/>
            </p:cNvSpPr>
            <p:nvPr/>
          </p:nvSpPr>
          <p:spPr bwMode="auto">
            <a:xfrm>
              <a:off x="-1255" y="1334"/>
              <a:ext cx="256" cy="85"/>
            </a:xfrm>
            <a:custGeom>
              <a:avLst/>
              <a:gdLst>
                <a:gd name="T0" fmla="*/ 652 w 657"/>
                <a:gd name="T1" fmla="*/ 152 h 217"/>
                <a:gd name="T2" fmla="*/ 617 w 657"/>
                <a:gd name="T3" fmla="*/ 104 h 217"/>
                <a:gd name="T4" fmla="*/ 588 w 657"/>
                <a:gd name="T5" fmla="*/ 96 h 217"/>
                <a:gd name="T6" fmla="*/ 559 w 657"/>
                <a:gd name="T7" fmla="*/ 91 h 217"/>
                <a:gd name="T8" fmla="*/ 505 w 657"/>
                <a:gd name="T9" fmla="*/ 79 h 217"/>
                <a:gd name="T10" fmla="*/ 482 w 657"/>
                <a:gd name="T11" fmla="*/ 65 h 217"/>
                <a:gd name="T12" fmla="*/ 459 w 657"/>
                <a:gd name="T13" fmla="*/ 48 h 217"/>
                <a:gd name="T14" fmla="*/ 405 w 657"/>
                <a:gd name="T15" fmla="*/ 22 h 217"/>
                <a:gd name="T16" fmla="*/ 348 w 657"/>
                <a:gd name="T17" fmla="*/ 7 h 217"/>
                <a:gd name="T18" fmla="*/ 290 w 657"/>
                <a:gd name="T19" fmla="*/ 1 h 217"/>
                <a:gd name="T20" fmla="*/ 231 w 657"/>
                <a:gd name="T21" fmla="*/ 6 h 217"/>
                <a:gd name="T22" fmla="*/ 174 w 657"/>
                <a:gd name="T23" fmla="*/ 22 h 217"/>
                <a:gd name="T24" fmla="*/ 120 w 657"/>
                <a:gd name="T25" fmla="*/ 44 h 217"/>
                <a:gd name="T26" fmla="*/ 69 w 657"/>
                <a:gd name="T27" fmla="*/ 73 h 217"/>
                <a:gd name="T28" fmla="*/ 22 w 657"/>
                <a:gd name="T29" fmla="*/ 107 h 217"/>
                <a:gd name="T30" fmla="*/ 16 w 657"/>
                <a:gd name="T31" fmla="*/ 112 h 217"/>
                <a:gd name="T32" fmla="*/ 10 w 657"/>
                <a:gd name="T33" fmla="*/ 118 h 217"/>
                <a:gd name="T34" fmla="*/ 3 w 657"/>
                <a:gd name="T35" fmla="*/ 132 h 217"/>
                <a:gd name="T36" fmla="*/ 0 w 657"/>
                <a:gd name="T37" fmla="*/ 148 h 217"/>
                <a:gd name="T38" fmla="*/ 0 w 657"/>
                <a:gd name="T39" fmla="*/ 162 h 217"/>
                <a:gd name="T40" fmla="*/ 1 w 657"/>
                <a:gd name="T41" fmla="*/ 191 h 217"/>
                <a:gd name="T42" fmla="*/ 1 w 657"/>
                <a:gd name="T43" fmla="*/ 199 h 217"/>
                <a:gd name="T44" fmla="*/ 6 w 657"/>
                <a:gd name="T45" fmla="*/ 207 h 217"/>
                <a:gd name="T46" fmla="*/ 13 w 657"/>
                <a:gd name="T47" fmla="*/ 213 h 217"/>
                <a:gd name="T48" fmla="*/ 21 w 657"/>
                <a:gd name="T49" fmla="*/ 214 h 217"/>
                <a:gd name="T50" fmla="*/ 79 w 657"/>
                <a:gd name="T51" fmla="*/ 216 h 217"/>
                <a:gd name="T52" fmla="*/ 22 w 657"/>
                <a:gd name="T53" fmla="*/ 207 h 217"/>
                <a:gd name="T54" fmla="*/ 16 w 657"/>
                <a:gd name="T55" fmla="*/ 206 h 217"/>
                <a:gd name="T56" fmla="*/ 12 w 657"/>
                <a:gd name="T57" fmla="*/ 202 h 217"/>
                <a:gd name="T58" fmla="*/ 10 w 657"/>
                <a:gd name="T59" fmla="*/ 191 h 217"/>
                <a:gd name="T60" fmla="*/ 11 w 657"/>
                <a:gd name="T61" fmla="*/ 162 h 217"/>
                <a:gd name="T62" fmla="*/ 11 w 657"/>
                <a:gd name="T63" fmla="*/ 148 h 217"/>
                <a:gd name="T64" fmla="*/ 14 w 657"/>
                <a:gd name="T65" fmla="*/ 136 h 217"/>
                <a:gd name="T66" fmla="*/ 20 w 657"/>
                <a:gd name="T67" fmla="*/ 125 h 217"/>
                <a:gd name="T68" fmla="*/ 24 w 657"/>
                <a:gd name="T69" fmla="*/ 121 h 217"/>
                <a:gd name="T70" fmla="*/ 30 w 657"/>
                <a:gd name="T71" fmla="*/ 117 h 217"/>
                <a:gd name="T72" fmla="*/ 77 w 657"/>
                <a:gd name="T73" fmla="*/ 86 h 217"/>
                <a:gd name="T74" fmla="*/ 180 w 657"/>
                <a:gd name="T75" fmla="*/ 38 h 217"/>
                <a:gd name="T76" fmla="*/ 234 w 657"/>
                <a:gd name="T77" fmla="*/ 23 h 217"/>
                <a:gd name="T78" fmla="*/ 261 w 657"/>
                <a:gd name="T79" fmla="*/ 20 h 217"/>
                <a:gd name="T80" fmla="*/ 276 w 657"/>
                <a:gd name="T81" fmla="*/ 19 h 217"/>
                <a:gd name="T82" fmla="*/ 289 w 657"/>
                <a:gd name="T83" fmla="*/ 20 h 217"/>
                <a:gd name="T84" fmla="*/ 400 w 657"/>
                <a:gd name="T85" fmla="*/ 38 h 217"/>
                <a:gd name="T86" fmla="*/ 450 w 657"/>
                <a:gd name="T87" fmla="*/ 62 h 217"/>
                <a:gd name="T88" fmla="*/ 472 w 657"/>
                <a:gd name="T89" fmla="*/ 78 h 217"/>
                <a:gd name="T90" fmla="*/ 500 w 657"/>
                <a:gd name="T91" fmla="*/ 93 h 217"/>
                <a:gd name="T92" fmla="*/ 557 w 657"/>
                <a:gd name="T93" fmla="*/ 104 h 217"/>
                <a:gd name="T94" fmla="*/ 586 w 657"/>
                <a:gd name="T95" fmla="*/ 107 h 217"/>
                <a:gd name="T96" fmla="*/ 612 w 657"/>
                <a:gd name="T97" fmla="*/ 113 h 217"/>
                <a:gd name="T98" fmla="*/ 644 w 657"/>
                <a:gd name="T99" fmla="*/ 154 h 217"/>
                <a:gd name="T100" fmla="*/ 650 w 657"/>
                <a:gd name="T101" fmla="*/ 208 h 217"/>
                <a:gd name="T102" fmla="*/ 590 w 657"/>
                <a:gd name="T103" fmla="*/ 210 h 217"/>
                <a:gd name="T104" fmla="*/ 653 w 657"/>
                <a:gd name="T105" fmla="*/ 212 h 217"/>
                <a:gd name="T106" fmla="*/ 655 w 657"/>
                <a:gd name="T107" fmla="*/ 213 h 217"/>
                <a:gd name="T108" fmla="*/ 655 w 657"/>
                <a:gd name="T109" fmla="*/ 211 h 217"/>
                <a:gd name="T110" fmla="*/ 652 w 657"/>
                <a:gd name="T111" fmla="*/ 152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57" h="217">
                  <a:moveTo>
                    <a:pt x="652" y="152"/>
                  </a:moveTo>
                  <a:cubicBezTo>
                    <a:pt x="648" y="133"/>
                    <a:pt x="636" y="113"/>
                    <a:pt x="617" y="104"/>
                  </a:cubicBezTo>
                  <a:cubicBezTo>
                    <a:pt x="608" y="99"/>
                    <a:pt x="597" y="97"/>
                    <a:pt x="588" y="96"/>
                  </a:cubicBezTo>
                  <a:cubicBezTo>
                    <a:pt x="559" y="91"/>
                    <a:pt x="559" y="91"/>
                    <a:pt x="559" y="91"/>
                  </a:cubicBezTo>
                  <a:cubicBezTo>
                    <a:pt x="541" y="88"/>
                    <a:pt x="522" y="85"/>
                    <a:pt x="505" y="79"/>
                  </a:cubicBezTo>
                  <a:cubicBezTo>
                    <a:pt x="496" y="75"/>
                    <a:pt x="490" y="72"/>
                    <a:pt x="482" y="65"/>
                  </a:cubicBezTo>
                  <a:cubicBezTo>
                    <a:pt x="475" y="59"/>
                    <a:pt x="467" y="53"/>
                    <a:pt x="459" y="48"/>
                  </a:cubicBezTo>
                  <a:cubicBezTo>
                    <a:pt x="442" y="37"/>
                    <a:pt x="424" y="28"/>
                    <a:pt x="405" y="22"/>
                  </a:cubicBezTo>
                  <a:cubicBezTo>
                    <a:pt x="387" y="15"/>
                    <a:pt x="368" y="10"/>
                    <a:pt x="348" y="7"/>
                  </a:cubicBezTo>
                  <a:cubicBezTo>
                    <a:pt x="329" y="4"/>
                    <a:pt x="309" y="1"/>
                    <a:pt x="290" y="1"/>
                  </a:cubicBezTo>
                  <a:cubicBezTo>
                    <a:pt x="269" y="0"/>
                    <a:pt x="251" y="2"/>
                    <a:pt x="231" y="6"/>
                  </a:cubicBezTo>
                  <a:cubicBezTo>
                    <a:pt x="211" y="10"/>
                    <a:pt x="192" y="15"/>
                    <a:pt x="174" y="22"/>
                  </a:cubicBezTo>
                  <a:cubicBezTo>
                    <a:pt x="155" y="28"/>
                    <a:pt x="138" y="36"/>
                    <a:pt x="120" y="44"/>
                  </a:cubicBezTo>
                  <a:cubicBezTo>
                    <a:pt x="103" y="53"/>
                    <a:pt x="86" y="62"/>
                    <a:pt x="69" y="73"/>
                  </a:cubicBezTo>
                  <a:cubicBezTo>
                    <a:pt x="53" y="84"/>
                    <a:pt x="37" y="95"/>
                    <a:pt x="22" y="107"/>
                  </a:cubicBezTo>
                  <a:cubicBezTo>
                    <a:pt x="16" y="112"/>
                    <a:pt x="16" y="112"/>
                    <a:pt x="16" y="112"/>
                  </a:cubicBezTo>
                  <a:cubicBezTo>
                    <a:pt x="14" y="114"/>
                    <a:pt x="12" y="116"/>
                    <a:pt x="10" y="118"/>
                  </a:cubicBezTo>
                  <a:cubicBezTo>
                    <a:pt x="7" y="122"/>
                    <a:pt x="5" y="127"/>
                    <a:pt x="3" y="132"/>
                  </a:cubicBezTo>
                  <a:cubicBezTo>
                    <a:pt x="1" y="137"/>
                    <a:pt x="0" y="143"/>
                    <a:pt x="0" y="148"/>
                  </a:cubicBezTo>
                  <a:cubicBezTo>
                    <a:pt x="0" y="162"/>
                    <a:pt x="0" y="162"/>
                    <a:pt x="0" y="162"/>
                  </a:cubicBezTo>
                  <a:cubicBezTo>
                    <a:pt x="1" y="191"/>
                    <a:pt x="1" y="191"/>
                    <a:pt x="1" y="191"/>
                  </a:cubicBezTo>
                  <a:cubicBezTo>
                    <a:pt x="1" y="194"/>
                    <a:pt x="1" y="196"/>
                    <a:pt x="1" y="199"/>
                  </a:cubicBezTo>
                  <a:cubicBezTo>
                    <a:pt x="2" y="203"/>
                    <a:pt x="4" y="205"/>
                    <a:pt x="6" y="207"/>
                  </a:cubicBezTo>
                  <a:cubicBezTo>
                    <a:pt x="7" y="210"/>
                    <a:pt x="10" y="212"/>
                    <a:pt x="13" y="213"/>
                  </a:cubicBezTo>
                  <a:cubicBezTo>
                    <a:pt x="16" y="214"/>
                    <a:pt x="19" y="214"/>
                    <a:pt x="21" y="214"/>
                  </a:cubicBezTo>
                  <a:cubicBezTo>
                    <a:pt x="40" y="215"/>
                    <a:pt x="60" y="217"/>
                    <a:pt x="79" y="216"/>
                  </a:cubicBezTo>
                  <a:cubicBezTo>
                    <a:pt x="60" y="214"/>
                    <a:pt x="41" y="210"/>
                    <a:pt x="22" y="207"/>
                  </a:cubicBezTo>
                  <a:cubicBezTo>
                    <a:pt x="19" y="206"/>
                    <a:pt x="17" y="206"/>
                    <a:pt x="16" y="206"/>
                  </a:cubicBezTo>
                  <a:cubicBezTo>
                    <a:pt x="15" y="205"/>
                    <a:pt x="13" y="204"/>
                    <a:pt x="12" y="202"/>
                  </a:cubicBezTo>
                  <a:cubicBezTo>
                    <a:pt x="10" y="199"/>
                    <a:pt x="10" y="197"/>
                    <a:pt x="10" y="191"/>
                  </a:cubicBezTo>
                  <a:cubicBezTo>
                    <a:pt x="11" y="162"/>
                    <a:pt x="11" y="162"/>
                    <a:pt x="11" y="162"/>
                  </a:cubicBezTo>
                  <a:cubicBezTo>
                    <a:pt x="11" y="148"/>
                    <a:pt x="11" y="148"/>
                    <a:pt x="11" y="148"/>
                  </a:cubicBezTo>
                  <a:cubicBezTo>
                    <a:pt x="11" y="144"/>
                    <a:pt x="12" y="140"/>
                    <a:pt x="14" y="136"/>
                  </a:cubicBezTo>
                  <a:cubicBezTo>
                    <a:pt x="15" y="132"/>
                    <a:pt x="18" y="128"/>
                    <a:pt x="20" y="125"/>
                  </a:cubicBezTo>
                  <a:cubicBezTo>
                    <a:pt x="21" y="124"/>
                    <a:pt x="23" y="122"/>
                    <a:pt x="24" y="121"/>
                  </a:cubicBezTo>
                  <a:cubicBezTo>
                    <a:pt x="30" y="117"/>
                    <a:pt x="30" y="117"/>
                    <a:pt x="30" y="117"/>
                  </a:cubicBezTo>
                  <a:cubicBezTo>
                    <a:pt x="45" y="106"/>
                    <a:pt x="61" y="95"/>
                    <a:pt x="77" y="86"/>
                  </a:cubicBezTo>
                  <a:cubicBezTo>
                    <a:pt x="110" y="67"/>
                    <a:pt x="144" y="50"/>
                    <a:pt x="180" y="38"/>
                  </a:cubicBezTo>
                  <a:cubicBezTo>
                    <a:pt x="197" y="31"/>
                    <a:pt x="216" y="27"/>
                    <a:pt x="234" y="23"/>
                  </a:cubicBezTo>
                  <a:cubicBezTo>
                    <a:pt x="243" y="22"/>
                    <a:pt x="251" y="20"/>
                    <a:pt x="261" y="20"/>
                  </a:cubicBezTo>
                  <a:cubicBezTo>
                    <a:pt x="276" y="19"/>
                    <a:pt x="276" y="19"/>
                    <a:pt x="276" y="19"/>
                  </a:cubicBezTo>
                  <a:cubicBezTo>
                    <a:pt x="279" y="19"/>
                    <a:pt x="285" y="20"/>
                    <a:pt x="289" y="20"/>
                  </a:cubicBezTo>
                  <a:cubicBezTo>
                    <a:pt x="327" y="20"/>
                    <a:pt x="364" y="25"/>
                    <a:pt x="400" y="38"/>
                  </a:cubicBezTo>
                  <a:cubicBezTo>
                    <a:pt x="417" y="44"/>
                    <a:pt x="434" y="52"/>
                    <a:pt x="450" y="62"/>
                  </a:cubicBezTo>
                  <a:cubicBezTo>
                    <a:pt x="457" y="67"/>
                    <a:pt x="465" y="72"/>
                    <a:pt x="472" y="78"/>
                  </a:cubicBezTo>
                  <a:cubicBezTo>
                    <a:pt x="480" y="84"/>
                    <a:pt x="490" y="90"/>
                    <a:pt x="500" y="93"/>
                  </a:cubicBezTo>
                  <a:cubicBezTo>
                    <a:pt x="519" y="99"/>
                    <a:pt x="538" y="101"/>
                    <a:pt x="557" y="104"/>
                  </a:cubicBezTo>
                  <a:cubicBezTo>
                    <a:pt x="586" y="107"/>
                    <a:pt x="586" y="107"/>
                    <a:pt x="586" y="107"/>
                  </a:cubicBezTo>
                  <a:cubicBezTo>
                    <a:pt x="596" y="108"/>
                    <a:pt x="604" y="110"/>
                    <a:pt x="612" y="113"/>
                  </a:cubicBezTo>
                  <a:cubicBezTo>
                    <a:pt x="628" y="121"/>
                    <a:pt x="639" y="137"/>
                    <a:pt x="644" y="154"/>
                  </a:cubicBezTo>
                  <a:cubicBezTo>
                    <a:pt x="650" y="171"/>
                    <a:pt x="651" y="190"/>
                    <a:pt x="650" y="208"/>
                  </a:cubicBezTo>
                  <a:cubicBezTo>
                    <a:pt x="590" y="210"/>
                    <a:pt x="590" y="210"/>
                    <a:pt x="590" y="210"/>
                  </a:cubicBezTo>
                  <a:cubicBezTo>
                    <a:pt x="653" y="212"/>
                    <a:pt x="653" y="212"/>
                    <a:pt x="653" y="212"/>
                  </a:cubicBezTo>
                  <a:cubicBezTo>
                    <a:pt x="655" y="213"/>
                    <a:pt x="655" y="213"/>
                    <a:pt x="655" y="213"/>
                  </a:cubicBezTo>
                  <a:cubicBezTo>
                    <a:pt x="655" y="211"/>
                    <a:pt x="655" y="211"/>
                    <a:pt x="655" y="211"/>
                  </a:cubicBezTo>
                  <a:cubicBezTo>
                    <a:pt x="657" y="191"/>
                    <a:pt x="657" y="171"/>
                    <a:pt x="652" y="15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21" name="Freeform 504"/>
            <p:cNvSpPr>
              <a:spLocks/>
            </p:cNvSpPr>
            <p:nvPr/>
          </p:nvSpPr>
          <p:spPr bwMode="auto">
            <a:xfrm>
              <a:off x="-1202" y="1346"/>
              <a:ext cx="116" cy="33"/>
            </a:xfrm>
            <a:custGeom>
              <a:avLst/>
              <a:gdLst>
                <a:gd name="T0" fmla="*/ 28 w 298"/>
                <a:gd name="T1" fmla="*/ 74 h 84"/>
                <a:gd name="T2" fmla="*/ 54 w 298"/>
                <a:gd name="T3" fmla="*/ 73 h 84"/>
                <a:gd name="T4" fmla="*/ 122 w 298"/>
                <a:gd name="T5" fmla="*/ 69 h 84"/>
                <a:gd name="T6" fmla="*/ 219 w 298"/>
                <a:gd name="T7" fmla="*/ 66 h 84"/>
                <a:gd name="T8" fmla="*/ 274 w 298"/>
                <a:gd name="T9" fmla="*/ 66 h 84"/>
                <a:gd name="T10" fmla="*/ 274 w 298"/>
                <a:gd name="T11" fmla="*/ 66 h 84"/>
                <a:gd name="T12" fmla="*/ 276 w 298"/>
                <a:gd name="T13" fmla="*/ 65 h 84"/>
                <a:gd name="T14" fmla="*/ 276 w 298"/>
                <a:gd name="T15" fmla="*/ 65 h 84"/>
                <a:gd name="T16" fmla="*/ 278 w 298"/>
                <a:gd name="T17" fmla="*/ 63 h 84"/>
                <a:gd name="T18" fmla="*/ 280 w 298"/>
                <a:gd name="T19" fmla="*/ 54 h 84"/>
                <a:gd name="T20" fmla="*/ 278 w 298"/>
                <a:gd name="T21" fmla="*/ 45 h 84"/>
                <a:gd name="T22" fmla="*/ 277 w 298"/>
                <a:gd name="T23" fmla="*/ 44 h 84"/>
                <a:gd name="T24" fmla="*/ 278 w 298"/>
                <a:gd name="T25" fmla="*/ 44 h 84"/>
                <a:gd name="T26" fmla="*/ 276 w 298"/>
                <a:gd name="T27" fmla="*/ 43 h 84"/>
                <a:gd name="T28" fmla="*/ 271 w 298"/>
                <a:gd name="T29" fmla="*/ 40 h 84"/>
                <a:gd name="T30" fmla="*/ 221 w 298"/>
                <a:gd name="T31" fmla="*/ 25 h 84"/>
                <a:gd name="T32" fmla="*/ 168 w 298"/>
                <a:gd name="T33" fmla="*/ 18 h 84"/>
                <a:gd name="T34" fmla="*/ 118 w 298"/>
                <a:gd name="T35" fmla="*/ 18 h 84"/>
                <a:gd name="T36" fmla="*/ 74 w 298"/>
                <a:gd name="T37" fmla="*/ 27 h 84"/>
                <a:gd name="T38" fmla="*/ 38 w 298"/>
                <a:gd name="T39" fmla="*/ 39 h 84"/>
                <a:gd name="T40" fmla="*/ 13 w 298"/>
                <a:gd name="T41" fmla="*/ 53 h 84"/>
                <a:gd name="T42" fmla="*/ 2 w 298"/>
                <a:gd name="T43" fmla="*/ 68 h 84"/>
                <a:gd name="T44" fmla="*/ 0 w 298"/>
                <a:gd name="T45" fmla="*/ 74 h 84"/>
                <a:gd name="T46" fmla="*/ 1 w 298"/>
                <a:gd name="T47" fmla="*/ 68 h 84"/>
                <a:gd name="T48" fmla="*/ 11 w 298"/>
                <a:gd name="T49" fmla="*/ 51 h 84"/>
                <a:gd name="T50" fmla="*/ 35 w 298"/>
                <a:gd name="T51" fmla="*/ 32 h 84"/>
                <a:gd name="T52" fmla="*/ 71 w 298"/>
                <a:gd name="T53" fmla="*/ 17 h 84"/>
                <a:gd name="T54" fmla="*/ 116 w 298"/>
                <a:gd name="T55" fmla="*/ 5 h 84"/>
                <a:gd name="T56" fmla="*/ 169 w 298"/>
                <a:gd name="T57" fmla="*/ 1 h 84"/>
                <a:gd name="T58" fmla="*/ 224 w 298"/>
                <a:gd name="T59" fmla="*/ 7 h 84"/>
                <a:gd name="T60" fmla="*/ 281 w 298"/>
                <a:gd name="T61" fmla="*/ 24 h 84"/>
                <a:gd name="T62" fmla="*/ 288 w 298"/>
                <a:gd name="T63" fmla="*/ 29 h 84"/>
                <a:gd name="T64" fmla="*/ 289 w 298"/>
                <a:gd name="T65" fmla="*/ 30 h 84"/>
                <a:gd name="T66" fmla="*/ 292 w 298"/>
                <a:gd name="T67" fmla="*/ 32 h 84"/>
                <a:gd name="T68" fmla="*/ 295 w 298"/>
                <a:gd name="T69" fmla="*/ 37 h 84"/>
                <a:gd name="T70" fmla="*/ 298 w 298"/>
                <a:gd name="T71" fmla="*/ 55 h 84"/>
                <a:gd name="T72" fmla="*/ 293 w 298"/>
                <a:gd name="T73" fmla="*/ 73 h 84"/>
                <a:gd name="T74" fmla="*/ 285 w 298"/>
                <a:gd name="T75" fmla="*/ 81 h 84"/>
                <a:gd name="T76" fmla="*/ 278 w 298"/>
                <a:gd name="T77" fmla="*/ 83 h 84"/>
                <a:gd name="T78" fmla="*/ 277 w 298"/>
                <a:gd name="T79" fmla="*/ 83 h 84"/>
                <a:gd name="T80" fmla="*/ 274 w 298"/>
                <a:gd name="T81" fmla="*/ 83 h 84"/>
                <a:gd name="T82" fmla="*/ 219 w 298"/>
                <a:gd name="T83" fmla="*/ 83 h 84"/>
                <a:gd name="T84" fmla="*/ 122 w 298"/>
                <a:gd name="T85" fmla="*/ 80 h 84"/>
                <a:gd name="T86" fmla="*/ 54 w 298"/>
                <a:gd name="T87" fmla="*/ 76 h 84"/>
                <a:gd name="T88" fmla="*/ 28 w 298"/>
                <a:gd name="T89" fmla="*/ 7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8" h="84">
                  <a:moveTo>
                    <a:pt x="28" y="74"/>
                  </a:moveTo>
                  <a:cubicBezTo>
                    <a:pt x="28" y="74"/>
                    <a:pt x="37" y="74"/>
                    <a:pt x="54" y="73"/>
                  </a:cubicBezTo>
                  <a:cubicBezTo>
                    <a:pt x="71" y="72"/>
                    <a:pt x="94" y="70"/>
                    <a:pt x="122" y="69"/>
                  </a:cubicBezTo>
                  <a:cubicBezTo>
                    <a:pt x="151" y="68"/>
                    <a:pt x="184" y="67"/>
                    <a:pt x="219" y="66"/>
                  </a:cubicBezTo>
                  <a:cubicBezTo>
                    <a:pt x="237" y="66"/>
                    <a:pt x="255" y="66"/>
                    <a:pt x="274" y="66"/>
                  </a:cubicBezTo>
                  <a:cubicBezTo>
                    <a:pt x="274" y="66"/>
                    <a:pt x="276" y="65"/>
                    <a:pt x="274" y="66"/>
                  </a:cubicBezTo>
                  <a:cubicBezTo>
                    <a:pt x="276" y="65"/>
                    <a:pt x="276" y="65"/>
                    <a:pt x="276" y="65"/>
                  </a:cubicBezTo>
                  <a:cubicBezTo>
                    <a:pt x="277" y="65"/>
                    <a:pt x="276" y="65"/>
                    <a:pt x="276" y="65"/>
                  </a:cubicBezTo>
                  <a:cubicBezTo>
                    <a:pt x="276" y="65"/>
                    <a:pt x="277" y="64"/>
                    <a:pt x="278" y="63"/>
                  </a:cubicBezTo>
                  <a:cubicBezTo>
                    <a:pt x="279" y="61"/>
                    <a:pt x="280" y="58"/>
                    <a:pt x="280" y="54"/>
                  </a:cubicBezTo>
                  <a:cubicBezTo>
                    <a:pt x="280" y="51"/>
                    <a:pt x="280" y="47"/>
                    <a:pt x="278" y="45"/>
                  </a:cubicBezTo>
                  <a:cubicBezTo>
                    <a:pt x="278" y="45"/>
                    <a:pt x="278" y="44"/>
                    <a:pt x="277" y="44"/>
                  </a:cubicBezTo>
                  <a:cubicBezTo>
                    <a:pt x="278" y="44"/>
                    <a:pt x="277" y="43"/>
                    <a:pt x="278" y="44"/>
                  </a:cubicBezTo>
                  <a:cubicBezTo>
                    <a:pt x="276" y="43"/>
                    <a:pt x="276" y="43"/>
                    <a:pt x="276" y="43"/>
                  </a:cubicBezTo>
                  <a:cubicBezTo>
                    <a:pt x="274" y="41"/>
                    <a:pt x="273" y="40"/>
                    <a:pt x="271" y="40"/>
                  </a:cubicBezTo>
                  <a:cubicBezTo>
                    <a:pt x="258" y="32"/>
                    <a:pt x="238" y="28"/>
                    <a:pt x="221" y="25"/>
                  </a:cubicBezTo>
                  <a:cubicBezTo>
                    <a:pt x="203" y="22"/>
                    <a:pt x="185" y="19"/>
                    <a:pt x="168" y="18"/>
                  </a:cubicBezTo>
                  <a:cubicBezTo>
                    <a:pt x="150" y="16"/>
                    <a:pt x="134" y="16"/>
                    <a:pt x="118" y="18"/>
                  </a:cubicBezTo>
                  <a:cubicBezTo>
                    <a:pt x="103" y="20"/>
                    <a:pt x="88" y="23"/>
                    <a:pt x="74" y="27"/>
                  </a:cubicBezTo>
                  <a:cubicBezTo>
                    <a:pt x="61" y="31"/>
                    <a:pt x="49" y="35"/>
                    <a:pt x="38" y="39"/>
                  </a:cubicBezTo>
                  <a:cubicBezTo>
                    <a:pt x="28" y="43"/>
                    <a:pt x="19" y="48"/>
                    <a:pt x="13" y="53"/>
                  </a:cubicBezTo>
                  <a:cubicBezTo>
                    <a:pt x="7" y="59"/>
                    <a:pt x="4" y="64"/>
                    <a:pt x="2" y="68"/>
                  </a:cubicBezTo>
                  <a:cubicBezTo>
                    <a:pt x="0" y="72"/>
                    <a:pt x="0" y="75"/>
                    <a:pt x="0" y="74"/>
                  </a:cubicBezTo>
                  <a:cubicBezTo>
                    <a:pt x="0" y="74"/>
                    <a:pt x="0" y="72"/>
                    <a:pt x="1" y="68"/>
                  </a:cubicBezTo>
                  <a:cubicBezTo>
                    <a:pt x="2" y="63"/>
                    <a:pt x="5" y="57"/>
                    <a:pt x="11" y="51"/>
                  </a:cubicBezTo>
                  <a:cubicBezTo>
                    <a:pt x="17" y="45"/>
                    <a:pt x="25" y="38"/>
                    <a:pt x="35" y="32"/>
                  </a:cubicBezTo>
                  <a:cubicBezTo>
                    <a:pt x="46" y="27"/>
                    <a:pt x="58" y="22"/>
                    <a:pt x="71" y="17"/>
                  </a:cubicBezTo>
                  <a:cubicBezTo>
                    <a:pt x="85" y="13"/>
                    <a:pt x="100" y="8"/>
                    <a:pt x="116" y="5"/>
                  </a:cubicBezTo>
                  <a:cubicBezTo>
                    <a:pt x="133" y="2"/>
                    <a:pt x="151" y="0"/>
                    <a:pt x="169" y="1"/>
                  </a:cubicBezTo>
                  <a:cubicBezTo>
                    <a:pt x="187" y="2"/>
                    <a:pt x="205" y="4"/>
                    <a:pt x="224" y="7"/>
                  </a:cubicBezTo>
                  <a:cubicBezTo>
                    <a:pt x="243" y="11"/>
                    <a:pt x="261" y="14"/>
                    <a:pt x="281" y="24"/>
                  </a:cubicBezTo>
                  <a:cubicBezTo>
                    <a:pt x="284" y="25"/>
                    <a:pt x="286" y="27"/>
                    <a:pt x="288" y="29"/>
                  </a:cubicBezTo>
                  <a:cubicBezTo>
                    <a:pt x="289" y="30"/>
                    <a:pt x="289" y="30"/>
                    <a:pt x="289" y="30"/>
                  </a:cubicBezTo>
                  <a:cubicBezTo>
                    <a:pt x="291" y="31"/>
                    <a:pt x="291" y="31"/>
                    <a:pt x="292" y="32"/>
                  </a:cubicBezTo>
                  <a:cubicBezTo>
                    <a:pt x="293" y="34"/>
                    <a:pt x="294" y="35"/>
                    <a:pt x="295" y="37"/>
                  </a:cubicBezTo>
                  <a:cubicBezTo>
                    <a:pt x="298" y="43"/>
                    <a:pt x="298" y="49"/>
                    <a:pt x="298" y="55"/>
                  </a:cubicBezTo>
                  <a:cubicBezTo>
                    <a:pt x="298" y="61"/>
                    <a:pt x="297" y="67"/>
                    <a:pt x="293" y="73"/>
                  </a:cubicBezTo>
                  <a:cubicBezTo>
                    <a:pt x="291" y="76"/>
                    <a:pt x="289" y="79"/>
                    <a:pt x="285" y="81"/>
                  </a:cubicBezTo>
                  <a:cubicBezTo>
                    <a:pt x="283" y="82"/>
                    <a:pt x="279" y="83"/>
                    <a:pt x="278" y="83"/>
                  </a:cubicBezTo>
                  <a:cubicBezTo>
                    <a:pt x="277" y="83"/>
                    <a:pt x="277" y="83"/>
                    <a:pt x="277" y="83"/>
                  </a:cubicBezTo>
                  <a:cubicBezTo>
                    <a:pt x="274" y="84"/>
                    <a:pt x="275" y="83"/>
                    <a:pt x="274" y="83"/>
                  </a:cubicBezTo>
                  <a:cubicBezTo>
                    <a:pt x="255" y="83"/>
                    <a:pt x="237" y="83"/>
                    <a:pt x="219" y="83"/>
                  </a:cubicBezTo>
                  <a:cubicBezTo>
                    <a:pt x="184" y="82"/>
                    <a:pt x="151" y="80"/>
                    <a:pt x="122" y="80"/>
                  </a:cubicBezTo>
                  <a:cubicBezTo>
                    <a:pt x="94" y="79"/>
                    <a:pt x="71" y="77"/>
                    <a:pt x="54" y="76"/>
                  </a:cubicBezTo>
                  <a:cubicBezTo>
                    <a:pt x="37" y="75"/>
                    <a:pt x="28" y="74"/>
                    <a:pt x="28" y="7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22" name="Freeform 505"/>
            <p:cNvSpPr>
              <a:spLocks/>
            </p:cNvSpPr>
            <p:nvPr/>
          </p:nvSpPr>
          <p:spPr bwMode="auto">
            <a:xfrm>
              <a:off x="-1243" y="1353"/>
              <a:ext cx="162" cy="59"/>
            </a:xfrm>
            <a:custGeom>
              <a:avLst/>
              <a:gdLst>
                <a:gd name="T0" fmla="*/ 0 w 416"/>
                <a:gd name="T1" fmla="*/ 152 h 152"/>
                <a:gd name="T2" fmla="*/ 51 w 416"/>
                <a:gd name="T3" fmla="*/ 103 h 152"/>
                <a:gd name="T4" fmla="*/ 79 w 416"/>
                <a:gd name="T5" fmla="*/ 82 h 152"/>
                <a:gd name="T6" fmla="*/ 113 w 416"/>
                <a:gd name="T7" fmla="*/ 62 h 152"/>
                <a:gd name="T8" fmla="*/ 150 w 416"/>
                <a:gd name="T9" fmla="*/ 43 h 152"/>
                <a:gd name="T10" fmla="*/ 190 w 416"/>
                <a:gd name="T11" fmla="*/ 27 h 152"/>
                <a:gd name="T12" fmla="*/ 231 w 416"/>
                <a:gd name="T13" fmla="*/ 15 h 152"/>
                <a:gd name="T14" fmla="*/ 272 w 416"/>
                <a:gd name="T15" fmla="*/ 7 h 152"/>
                <a:gd name="T16" fmla="*/ 310 w 416"/>
                <a:gd name="T17" fmla="*/ 2 h 152"/>
                <a:gd name="T18" fmla="*/ 345 w 416"/>
                <a:gd name="T19" fmla="*/ 1 h 152"/>
                <a:gd name="T20" fmla="*/ 374 w 416"/>
                <a:gd name="T21" fmla="*/ 1 h 152"/>
                <a:gd name="T22" fmla="*/ 397 w 416"/>
                <a:gd name="T23" fmla="*/ 3 h 152"/>
                <a:gd name="T24" fmla="*/ 416 w 416"/>
                <a:gd name="T25" fmla="*/ 4 h 152"/>
                <a:gd name="T26" fmla="*/ 397 w 416"/>
                <a:gd name="T27" fmla="*/ 5 h 152"/>
                <a:gd name="T28" fmla="*/ 374 w 416"/>
                <a:gd name="T29" fmla="*/ 4 h 152"/>
                <a:gd name="T30" fmla="*/ 345 w 416"/>
                <a:gd name="T31" fmla="*/ 6 h 152"/>
                <a:gd name="T32" fmla="*/ 311 w 416"/>
                <a:gd name="T33" fmla="*/ 9 h 152"/>
                <a:gd name="T34" fmla="*/ 273 w 416"/>
                <a:gd name="T35" fmla="*/ 14 h 152"/>
                <a:gd name="T36" fmla="*/ 233 w 416"/>
                <a:gd name="T37" fmla="*/ 23 h 152"/>
                <a:gd name="T38" fmla="*/ 193 w 416"/>
                <a:gd name="T39" fmla="*/ 36 h 152"/>
                <a:gd name="T40" fmla="*/ 153 w 416"/>
                <a:gd name="T41" fmla="*/ 51 h 152"/>
                <a:gd name="T42" fmla="*/ 116 w 416"/>
                <a:gd name="T43" fmla="*/ 69 h 152"/>
                <a:gd name="T44" fmla="*/ 83 w 416"/>
                <a:gd name="T45" fmla="*/ 88 h 152"/>
                <a:gd name="T46" fmla="*/ 55 w 416"/>
                <a:gd name="T47" fmla="*/ 107 h 152"/>
                <a:gd name="T48" fmla="*/ 0 w 416"/>
                <a:gd name="T49" fmla="*/ 15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6" h="152">
                  <a:moveTo>
                    <a:pt x="0" y="152"/>
                  </a:moveTo>
                  <a:cubicBezTo>
                    <a:pt x="0" y="152"/>
                    <a:pt x="18" y="129"/>
                    <a:pt x="51" y="103"/>
                  </a:cubicBezTo>
                  <a:cubicBezTo>
                    <a:pt x="60" y="96"/>
                    <a:pt x="70" y="89"/>
                    <a:pt x="79" y="82"/>
                  </a:cubicBezTo>
                  <a:cubicBezTo>
                    <a:pt x="90" y="75"/>
                    <a:pt x="101" y="68"/>
                    <a:pt x="113" y="62"/>
                  </a:cubicBezTo>
                  <a:cubicBezTo>
                    <a:pt x="124" y="55"/>
                    <a:pt x="137" y="49"/>
                    <a:pt x="150" y="43"/>
                  </a:cubicBezTo>
                  <a:cubicBezTo>
                    <a:pt x="163" y="37"/>
                    <a:pt x="176" y="32"/>
                    <a:pt x="190" y="27"/>
                  </a:cubicBezTo>
                  <a:cubicBezTo>
                    <a:pt x="203" y="22"/>
                    <a:pt x="217" y="19"/>
                    <a:pt x="231" y="15"/>
                  </a:cubicBezTo>
                  <a:cubicBezTo>
                    <a:pt x="245" y="12"/>
                    <a:pt x="258" y="9"/>
                    <a:pt x="272" y="7"/>
                  </a:cubicBezTo>
                  <a:cubicBezTo>
                    <a:pt x="285" y="4"/>
                    <a:pt x="298" y="3"/>
                    <a:pt x="310" y="2"/>
                  </a:cubicBezTo>
                  <a:cubicBezTo>
                    <a:pt x="322" y="0"/>
                    <a:pt x="334" y="1"/>
                    <a:pt x="345" y="1"/>
                  </a:cubicBezTo>
                  <a:cubicBezTo>
                    <a:pt x="356" y="1"/>
                    <a:pt x="366" y="0"/>
                    <a:pt x="374" y="1"/>
                  </a:cubicBezTo>
                  <a:cubicBezTo>
                    <a:pt x="383" y="2"/>
                    <a:pt x="391" y="2"/>
                    <a:pt x="397" y="3"/>
                  </a:cubicBezTo>
                  <a:cubicBezTo>
                    <a:pt x="409" y="4"/>
                    <a:pt x="416" y="4"/>
                    <a:pt x="416" y="4"/>
                  </a:cubicBezTo>
                  <a:cubicBezTo>
                    <a:pt x="416" y="4"/>
                    <a:pt x="409" y="5"/>
                    <a:pt x="397" y="5"/>
                  </a:cubicBezTo>
                  <a:cubicBezTo>
                    <a:pt x="390" y="5"/>
                    <a:pt x="383" y="4"/>
                    <a:pt x="374" y="4"/>
                  </a:cubicBezTo>
                  <a:cubicBezTo>
                    <a:pt x="366" y="4"/>
                    <a:pt x="356" y="5"/>
                    <a:pt x="345" y="6"/>
                  </a:cubicBezTo>
                  <a:cubicBezTo>
                    <a:pt x="335" y="7"/>
                    <a:pt x="323" y="7"/>
                    <a:pt x="311" y="9"/>
                  </a:cubicBezTo>
                  <a:cubicBezTo>
                    <a:pt x="299" y="11"/>
                    <a:pt x="286" y="12"/>
                    <a:pt x="273" y="14"/>
                  </a:cubicBezTo>
                  <a:cubicBezTo>
                    <a:pt x="260" y="17"/>
                    <a:pt x="247" y="20"/>
                    <a:pt x="233" y="23"/>
                  </a:cubicBezTo>
                  <a:cubicBezTo>
                    <a:pt x="220" y="28"/>
                    <a:pt x="206" y="31"/>
                    <a:pt x="193" y="36"/>
                  </a:cubicBezTo>
                  <a:cubicBezTo>
                    <a:pt x="179" y="41"/>
                    <a:pt x="166" y="45"/>
                    <a:pt x="153" y="51"/>
                  </a:cubicBezTo>
                  <a:cubicBezTo>
                    <a:pt x="140" y="56"/>
                    <a:pt x="128" y="62"/>
                    <a:pt x="116" y="69"/>
                  </a:cubicBezTo>
                  <a:cubicBezTo>
                    <a:pt x="105" y="75"/>
                    <a:pt x="94" y="82"/>
                    <a:pt x="83" y="88"/>
                  </a:cubicBezTo>
                  <a:cubicBezTo>
                    <a:pt x="73" y="94"/>
                    <a:pt x="63" y="100"/>
                    <a:pt x="55" y="107"/>
                  </a:cubicBezTo>
                  <a:cubicBezTo>
                    <a:pt x="20" y="131"/>
                    <a:pt x="0" y="152"/>
                    <a:pt x="0" y="15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23" name="Freeform 506"/>
            <p:cNvSpPr>
              <a:spLocks/>
            </p:cNvSpPr>
            <p:nvPr/>
          </p:nvSpPr>
          <p:spPr bwMode="auto">
            <a:xfrm>
              <a:off x="-1227" y="1370"/>
              <a:ext cx="221" cy="28"/>
            </a:xfrm>
            <a:custGeom>
              <a:avLst/>
              <a:gdLst>
                <a:gd name="T0" fmla="*/ 0 w 569"/>
                <a:gd name="T1" fmla="*/ 0 h 71"/>
                <a:gd name="T2" fmla="*/ 20 w 569"/>
                <a:gd name="T3" fmla="*/ 15 h 71"/>
                <a:gd name="T4" fmla="*/ 46 w 569"/>
                <a:gd name="T5" fmla="*/ 27 h 71"/>
                <a:gd name="T6" fmla="*/ 81 w 569"/>
                <a:gd name="T7" fmla="*/ 39 h 71"/>
                <a:gd name="T8" fmla="*/ 124 w 569"/>
                <a:gd name="T9" fmla="*/ 49 h 71"/>
                <a:gd name="T10" fmla="*/ 147 w 569"/>
                <a:gd name="T11" fmla="*/ 53 h 71"/>
                <a:gd name="T12" fmla="*/ 172 w 569"/>
                <a:gd name="T13" fmla="*/ 56 h 71"/>
                <a:gd name="T14" fmla="*/ 224 w 569"/>
                <a:gd name="T15" fmla="*/ 61 h 71"/>
                <a:gd name="T16" fmla="*/ 279 w 569"/>
                <a:gd name="T17" fmla="*/ 62 h 71"/>
                <a:gd name="T18" fmla="*/ 333 w 569"/>
                <a:gd name="T19" fmla="*/ 61 h 71"/>
                <a:gd name="T20" fmla="*/ 385 w 569"/>
                <a:gd name="T21" fmla="*/ 58 h 71"/>
                <a:gd name="T22" fmla="*/ 434 w 569"/>
                <a:gd name="T23" fmla="*/ 54 h 71"/>
                <a:gd name="T24" fmla="*/ 478 w 569"/>
                <a:gd name="T25" fmla="*/ 50 h 71"/>
                <a:gd name="T26" fmla="*/ 569 w 569"/>
                <a:gd name="T27" fmla="*/ 38 h 71"/>
                <a:gd name="T28" fmla="*/ 544 w 569"/>
                <a:gd name="T29" fmla="*/ 43 h 71"/>
                <a:gd name="T30" fmla="*/ 516 w 569"/>
                <a:gd name="T31" fmla="*/ 48 h 71"/>
                <a:gd name="T32" fmla="*/ 479 w 569"/>
                <a:gd name="T33" fmla="*/ 55 h 71"/>
                <a:gd name="T34" fmla="*/ 435 w 569"/>
                <a:gd name="T35" fmla="*/ 61 h 71"/>
                <a:gd name="T36" fmla="*/ 386 w 569"/>
                <a:gd name="T37" fmla="*/ 66 h 71"/>
                <a:gd name="T38" fmla="*/ 333 w 569"/>
                <a:gd name="T39" fmla="*/ 70 h 71"/>
                <a:gd name="T40" fmla="*/ 279 w 569"/>
                <a:gd name="T41" fmla="*/ 71 h 71"/>
                <a:gd name="T42" fmla="*/ 224 w 569"/>
                <a:gd name="T43" fmla="*/ 70 h 71"/>
                <a:gd name="T44" fmla="*/ 171 w 569"/>
                <a:gd name="T45" fmla="*/ 64 h 71"/>
                <a:gd name="T46" fmla="*/ 146 w 569"/>
                <a:gd name="T47" fmla="*/ 61 h 71"/>
                <a:gd name="T48" fmla="*/ 122 w 569"/>
                <a:gd name="T49" fmla="*/ 56 h 71"/>
                <a:gd name="T50" fmla="*/ 79 w 569"/>
                <a:gd name="T51" fmla="*/ 44 h 71"/>
                <a:gd name="T52" fmla="*/ 45 w 569"/>
                <a:gd name="T53" fmla="*/ 30 h 71"/>
                <a:gd name="T54" fmla="*/ 19 w 569"/>
                <a:gd name="T55" fmla="*/ 16 h 71"/>
                <a:gd name="T56" fmla="*/ 0 w 569"/>
                <a:gd name="T5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9" h="71">
                  <a:moveTo>
                    <a:pt x="0" y="0"/>
                  </a:moveTo>
                  <a:cubicBezTo>
                    <a:pt x="0" y="0"/>
                    <a:pt x="6" y="7"/>
                    <a:pt x="20" y="15"/>
                  </a:cubicBezTo>
                  <a:cubicBezTo>
                    <a:pt x="27" y="18"/>
                    <a:pt x="36" y="23"/>
                    <a:pt x="46" y="27"/>
                  </a:cubicBezTo>
                  <a:cubicBezTo>
                    <a:pt x="56" y="31"/>
                    <a:pt x="68" y="35"/>
                    <a:pt x="81" y="39"/>
                  </a:cubicBezTo>
                  <a:cubicBezTo>
                    <a:pt x="94" y="42"/>
                    <a:pt x="108" y="47"/>
                    <a:pt x="124" y="49"/>
                  </a:cubicBezTo>
                  <a:cubicBezTo>
                    <a:pt x="131" y="51"/>
                    <a:pt x="139" y="52"/>
                    <a:pt x="147" y="53"/>
                  </a:cubicBezTo>
                  <a:cubicBezTo>
                    <a:pt x="155" y="54"/>
                    <a:pt x="164" y="55"/>
                    <a:pt x="172" y="56"/>
                  </a:cubicBezTo>
                  <a:cubicBezTo>
                    <a:pt x="189" y="59"/>
                    <a:pt x="207" y="59"/>
                    <a:pt x="224" y="61"/>
                  </a:cubicBezTo>
                  <a:cubicBezTo>
                    <a:pt x="242" y="62"/>
                    <a:pt x="260" y="62"/>
                    <a:pt x="279" y="62"/>
                  </a:cubicBezTo>
                  <a:cubicBezTo>
                    <a:pt x="297" y="62"/>
                    <a:pt x="315" y="62"/>
                    <a:pt x="333" y="61"/>
                  </a:cubicBezTo>
                  <a:cubicBezTo>
                    <a:pt x="351" y="61"/>
                    <a:pt x="368" y="59"/>
                    <a:pt x="385" y="58"/>
                  </a:cubicBezTo>
                  <a:cubicBezTo>
                    <a:pt x="402" y="57"/>
                    <a:pt x="419" y="56"/>
                    <a:pt x="434" y="54"/>
                  </a:cubicBezTo>
                  <a:cubicBezTo>
                    <a:pt x="450" y="52"/>
                    <a:pt x="465" y="51"/>
                    <a:pt x="478" y="50"/>
                  </a:cubicBezTo>
                  <a:cubicBezTo>
                    <a:pt x="533" y="43"/>
                    <a:pt x="569" y="38"/>
                    <a:pt x="569" y="38"/>
                  </a:cubicBezTo>
                  <a:cubicBezTo>
                    <a:pt x="569" y="38"/>
                    <a:pt x="560" y="40"/>
                    <a:pt x="544" y="43"/>
                  </a:cubicBezTo>
                  <a:cubicBezTo>
                    <a:pt x="536" y="44"/>
                    <a:pt x="527" y="46"/>
                    <a:pt x="516" y="48"/>
                  </a:cubicBezTo>
                  <a:cubicBezTo>
                    <a:pt x="505" y="50"/>
                    <a:pt x="493" y="53"/>
                    <a:pt x="479" y="55"/>
                  </a:cubicBezTo>
                  <a:cubicBezTo>
                    <a:pt x="465" y="57"/>
                    <a:pt x="451" y="59"/>
                    <a:pt x="435" y="61"/>
                  </a:cubicBezTo>
                  <a:cubicBezTo>
                    <a:pt x="420" y="63"/>
                    <a:pt x="403" y="65"/>
                    <a:pt x="386" y="66"/>
                  </a:cubicBezTo>
                  <a:cubicBezTo>
                    <a:pt x="369" y="67"/>
                    <a:pt x="351" y="69"/>
                    <a:pt x="333" y="70"/>
                  </a:cubicBezTo>
                  <a:cubicBezTo>
                    <a:pt x="315" y="70"/>
                    <a:pt x="297" y="71"/>
                    <a:pt x="279" y="71"/>
                  </a:cubicBezTo>
                  <a:cubicBezTo>
                    <a:pt x="260" y="71"/>
                    <a:pt x="242" y="71"/>
                    <a:pt x="224" y="70"/>
                  </a:cubicBezTo>
                  <a:cubicBezTo>
                    <a:pt x="206" y="68"/>
                    <a:pt x="188" y="67"/>
                    <a:pt x="171" y="64"/>
                  </a:cubicBezTo>
                  <a:cubicBezTo>
                    <a:pt x="163" y="63"/>
                    <a:pt x="154" y="62"/>
                    <a:pt x="146" y="61"/>
                  </a:cubicBezTo>
                  <a:cubicBezTo>
                    <a:pt x="138" y="59"/>
                    <a:pt x="130" y="57"/>
                    <a:pt x="122" y="56"/>
                  </a:cubicBezTo>
                  <a:cubicBezTo>
                    <a:pt x="107" y="53"/>
                    <a:pt x="93" y="48"/>
                    <a:pt x="79" y="44"/>
                  </a:cubicBezTo>
                  <a:cubicBezTo>
                    <a:pt x="66" y="40"/>
                    <a:pt x="55" y="35"/>
                    <a:pt x="45" y="30"/>
                  </a:cubicBezTo>
                  <a:cubicBezTo>
                    <a:pt x="34" y="25"/>
                    <a:pt x="26" y="20"/>
                    <a:pt x="19" y="16"/>
                  </a:cubicBezTo>
                  <a:cubicBezTo>
                    <a:pt x="6" y="7"/>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24" name="Freeform 507"/>
            <p:cNvSpPr>
              <a:spLocks/>
            </p:cNvSpPr>
            <p:nvPr/>
          </p:nvSpPr>
          <p:spPr bwMode="auto">
            <a:xfrm>
              <a:off x="-1457" y="1312"/>
              <a:ext cx="128" cy="45"/>
            </a:xfrm>
            <a:custGeom>
              <a:avLst/>
              <a:gdLst>
                <a:gd name="T0" fmla="*/ 141 w 331"/>
                <a:gd name="T1" fmla="*/ 116 h 116"/>
                <a:gd name="T2" fmla="*/ 134 w 331"/>
                <a:gd name="T3" fmla="*/ 116 h 116"/>
                <a:gd name="T4" fmla="*/ 113 w 331"/>
                <a:gd name="T5" fmla="*/ 116 h 116"/>
                <a:gd name="T6" fmla="*/ 38 w 331"/>
                <a:gd name="T7" fmla="*/ 101 h 116"/>
                <a:gd name="T8" fmla="*/ 16 w 331"/>
                <a:gd name="T9" fmla="*/ 89 h 116"/>
                <a:gd name="T10" fmla="*/ 0 w 331"/>
                <a:gd name="T11" fmla="*/ 62 h 116"/>
                <a:gd name="T12" fmla="*/ 2 w 331"/>
                <a:gd name="T13" fmla="*/ 54 h 116"/>
                <a:gd name="T14" fmla="*/ 6 w 331"/>
                <a:gd name="T15" fmla="*/ 46 h 116"/>
                <a:gd name="T16" fmla="*/ 17 w 331"/>
                <a:gd name="T17" fmla="*/ 34 h 116"/>
                <a:gd name="T18" fmla="*/ 44 w 331"/>
                <a:gd name="T19" fmla="*/ 20 h 116"/>
                <a:gd name="T20" fmla="*/ 166 w 331"/>
                <a:gd name="T21" fmla="*/ 0 h 116"/>
                <a:gd name="T22" fmla="*/ 228 w 331"/>
                <a:gd name="T23" fmla="*/ 4 h 116"/>
                <a:gd name="T24" fmla="*/ 288 w 331"/>
                <a:gd name="T25" fmla="*/ 20 h 116"/>
                <a:gd name="T26" fmla="*/ 315 w 331"/>
                <a:gd name="T27" fmla="*/ 34 h 116"/>
                <a:gd name="T28" fmla="*/ 331 w 331"/>
                <a:gd name="T29" fmla="*/ 63 h 116"/>
                <a:gd name="T30" fmla="*/ 329 w 331"/>
                <a:gd name="T31" fmla="*/ 71 h 116"/>
                <a:gd name="T32" fmla="*/ 325 w 331"/>
                <a:gd name="T33" fmla="*/ 78 h 116"/>
                <a:gd name="T34" fmla="*/ 315 w 331"/>
                <a:gd name="T35" fmla="*/ 89 h 116"/>
                <a:gd name="T36" fmla="*/ 293 w 331"/>
                <a:gd name="T37" fmla="*/ 101 h 116"/>
                <a:gd name="T38" fmla="*/ 218 w 331"/>
                <a:gd name="T39" fmla="*/ 116 h 116"/>
                <a:gd name="T40" fmla="*/ 197 w 331"/>
                <a:gd name="T41" fmla="*/ 116 h 116"/>
                <a:gd name="T42" fmla="*/ 190 w 331"/>
                <a:gd name="T43" fmla="*/ 116 h 116"/>
                <a:gd name="T44" fmla="*/ 218 w 331"/>
                <a:gd name="T45" fmla="*/ 112 h 116"/>
                <a:gd name="T46" fmla="*/ 288 w 331"/>
                <a:gd name="T47" fmla="*/ 91 h 116"/>
                <a:gd name="T48" fmla="*/ 308 w 331"/>
                <a:gd name="T49" fmla="*/ 79 h 116"/>
                <a:gd name="T50" fmla="*/ 315 w 331"/>
                <a:gd name="T51" fmla="*/ 71 h 116"/>
                <a:gd name="T52" fmla="*/ 317 w 331"/>
                <a:gd name="T53" fmla="*/ 68 h 116"/>
                <a:gd name="T54" fmla="*/ 317 w 331"/>
                <a:gd name="T55" fmla="*/ 63 h 116"/>
                <a:gd name="T56" fmla="*/ 305 w 331"/>
                <a:gd name="T57" fmla="*/ 47 h 116"/>
                <a:gd name="T58" fmla="*/ 282 w 331"/>
                <a:gd name="T59" fmla="*/ 35 h 116"/>
                <a:gd name="T60" fmla="*/ 226 w 331"/>
                <a:gd name="T61" fmla="*/ 22 h 116"/>
                <a:gd name="T62" fmla="*/ 165 w 331"/>
                <a:gd name="T63" fmla="*/ 18 h 116"/>
                <a:gd name="T64" fmla="*/ 49 w 331"/>
                <a:gd name="T65" fmla="*/ 35 h 116"/>
                <a:gd name="T66" fmla="*/ 14 w 331"/>
                <a:gd name="T67" fmla="*/ 63 h 116"/>
                <a:gd name="T68" fmla="*/ 23 w 331"/>
                <a:gd name="T69" fmla="*/ 79 h 116"/>
                <a:gd name="T70" fmla="*/ 43 w 331"/>
                <a:gd name="T71" fmla="*/ 91 h 116"/>
                <a:gd name="T72" fmla="*/ 113 w 331"/>
                <a:gd name="T73" fmla="*/ 112 h 116"/>
                <a:gd name="T74" fmla="*/ 141 w 331"/>
                <a:gd name="T75"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31" h="116">
                  <a:moveTo>
                    <a:pt x="141" y="116"/>
                  </a:moveTo>
                  <a:cubicBezTo>
                    <a:pt x="141" y="116"/>
                    <a:pt x="138" y="116"/>
                    <a:pt x="134" y="116"/>
                  </a:cubicBezTo>
                  <a:cubicBezTo>
                    <a:pt x="129" y="116"/>
                    <a:pt x="122" y="116"/>
                    <a:pt x="113" y="116"/>
                  </a:cubicBezTo>
                  <a:cubicBezTo>
                    <a:pt x="95" y="114"/>
                    <a:pt x="68" y="112"/>
                    <a:pt x="38" y="101"/>
                  </a:cubicBezTo>
                  <a:cubicBezTo>
                    <a:pt x="31" y="98"/>
                    <a:pt x="23" y="94"/>
                    <a:pt x="16" y="89"/>
                  </a:cubicBezTo>
                  <a:cubicBezTo>
                    <a:pt x="9" y="83"/>
                    <a:pt x="1" y="76"/>
                    <a:pt x="0" y="62"/>
                  </a:cubicBezTo>
                  <a:cubicBezTo>
                    <a:pt x="1" y="59"/>
                    <a:pt x="0" y="58"/>
                    <a:pt x="2" y="54"/>
                  </a:cubicBezTo>
                  <a:cubicBezTo>
                    <a:pt x="3" y="51"/>
                    <a:pt x="4" y="48"/>
                    <a:pt x="6" y="46"/>
                  </a:cubicBezTo>
                  <a:cubicBezTo>
                    <a:pt x="9" y="41"/>
                    <a:pt x="13" y="38"/>
                    <a:pt x="17" y="34"/>
                  </a:cubicBezTo>
                  <a:cubicBezTo>
                    <a:pt x="25" y="28"/>
                    <a:pt x="34" y="24"/>
                    <a:pt x="44" y="20"/>
                  </a:cubicBezTo>
                  <a:cubicBezTo>
                    <a:pt x="81" y="5"/>
                    <a:pt x="123" y="0"/>
                    <a:pt x="166" y="0"/>
                  </a:cubicBezTo>
                  <a:cubicBezTo>
                    <a:pt x="186" y="0"/>
                    <a:pt x="208" y="1"/>
                    <a:pt x="228" y="4"/>
                  </a:cubicBezTo>
                  <a:cubicBezTo>
                    <a:pt x="249" y="7"/>
                    <a:pt x="269" y="12"/>
                    <a:pt x="288" y="20"/>
                  </a:cubicBezTo>
                  <a:cubicBezTo>
                    <a:pt x="297" y="24"/>
                    <a:pt x="306" y="28"/>
                    <a:pt x="315" y="34"/>
                  </a:cubicBezTo>
                  <a:cubicBezTo>
                    <a:pt x="322" y="41"/>
                    <a:pt x="331" y="50"/>
                    <a:pt x="331" y="63"/>
                  </a:cubicBezTo>
                  <a:cubicBezTo>
                    <a:pt x="330" y="67"/>
                    <a:pt x="331" y="67"/>
                    <a:pt x="329" y="71"/>
                  </a:cubicBezTo>
                  <a:cubicBezTo>
                    <a:pt x="328" y="74"/>
                    <a:pt x="327" y="77"/>
                    <a:pt x="325" y="78"/>
                  </a:cubicBezTo>
                  <a:cubicBezTo>
                    <a:pt x="322" y="83"/>
                    <a:pt x="319" y="86"/>
                    <a:pt x="315" y="89"/>
                  </a:cubicBezTo>
                  <a:cubicBezTo>
                    <a:pt x="308" y="94"/>
                    <a:pt x="300" y="98"/>
                    <a:pt x="293" y="101"/>
                  </a:cubicBezTo>
                  <a:cubicBezTo>
                    <a:pt x="263" y="112"/>
                    <a:pt x="236" y="114"/>
                    <a:pt x="218" y="116"/>
                  </a:cubicBezTo>
                  <a:cubicBezTo>
                    <a:pt x="209" y="116"/>
                    <a:pt x="202" y="116"/>
                    <a:pt x="197" y="116"/>
                  </a:cubicBezTo>
                  <a:cubicBezTo>
                    <a:pt x="192" y="116"/>
                    <a:pt x="190" y="116"/>
                    <a:pt x="190" y="116"/>
                  </a:cubicBezTo>
                  <a:cubicBezTo>
                    <a:pt x="190" y="116"/>
                    <a:pt x="200" y="115"/>
                    <a:pt x="218" y="112"/>
                  </a:cubicBezTo>
                  <a:cubicBezTo>
                    <a:pt x="236" y="109"/>
                    <a:pt x="261" y="104"/>
                    <a:pt x="288" y="91"/>
                  </a:cubicBezTo>
                  <a:cubicBezTo>
                    <a:pt x="295" y="88"/>
                    <a:pt x="302" y="84"/>
                    <a:pt x="308" y="79"/>
                  </a:cubicBezTo>
                  <a:cubicBezTo>
                    <a:pt x="311" y="77"/>
                    <a:pt x="313" y="74"/>
                    <a:pt x="315" y="71"/>
                  </a:cubicBezTo>
                  <a:cubicBezTo>
                    <a:pt x="316" y="70"/>
                    <a:pt x="316" y="69"/>
                    <a:pt x="317" y="68"/>
                  </a:cubicBezTo>
                  <a:cubicBezTo>
                    <a:pt x="317" y="67"/>
                    <a:pt x="317" y="63"/>
                    <a:pt x="317" y="63"/>
                  </a:cubicBezTo>
                  <a:cubicBezTo>
                    <a:pt x="317" y="57"/>
                    <a:pt x="312" y="51"/>
                    <a:pt x="305" y="47"/>
                  </a:cubicBezTo>
                  <a:cubicBezTo>
                    <a:pt x="299" y="42"/>
                    <a:pt x="290" y="38"/>
                    <a:pt x="282" y="35"/>
                  </a:cubicBezTo>
                  <a:cubicBezTo>
                    <a:pt x="265" y="29"/>
                    <a:pt x="245" y="25"/>
                    <a:pt x="226" y="22"/>
                  </a:cubicBezTo>
                  <a:cubicBezTo>
                    <a:pt x="206" y="19"/>
                    <a:pt x="186" y="18"/>
                    <a:pt x="165" y="18"/>
                  </a:cubicBezTo>
                  <a:cubicBezTo>
                    <a:pt x="125" y="18"/>
                    <a:pt x="84" y="23"/>
                    <a:pt x="49" y="35"/>
                  </a:cubicBezTo>
                  <a:cubicBezTo>
                    <a:pt x="33" y="41"/>
                    <a:pt x="15" y="50"/>
                    <a:pt x="14" y="63"/>
                  </a:cubicBezTo>
                  <a:cubicBezTo>
                    <a:pt x="13" y="67"/>
                    <a:pt x="18" y="75"/>
                    <a:pt x="23" y="79"/>
                  </a:cubicBezTo>
                  <a:cubicBezTo>
                    <a:pt x="29" y="84"/>
                    <a:pt x="36" y="88"/>
                    <a:pt x="43" y="91"/>
                  </a:cubicBezTo>
                  <a:cubicBezTo>
                    <a:pt x="70" y="104"/>
                    <a:pt x="95" y="109"/>
                    <a:pt x="113" y="112"/>
                  </a:cubicBezTo>
                  <a:cubicBezTo>
                    <a:pt x="131" y="115"/>
                    <a:pt x="141" y="116"/>
                    <a:pt x="141" y="11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25" name="Freeform 508"/>
            <p:cNvSpPr>
              <a:spLocks/>
            </p:cNvSpPr>
            <p:nvPr/>
          </p:nvSpPr>
          <p:spPr bwMode="auto">
            <a:xfrm>
              <a:off x="-1458" y="1285"/>
              <a:ext cx="55" cy="51"/>
            </a:xfrm>
            <a:custGeom>
              <a:avLst/>
              <a:gdLst>
                <a:gd name="T0" fmla="*/ 143 w 143"/>
                <a:gd name="T1" fmla="*/ 1 h 132"/>
                <a:gd name="T2" fmla="*/ 108 w 143"/>
                <a:gd name="T3" fmla="*/ 9 h 132"/>
                <a:gd name="T4" fmla="*/ 73 w 143"/>
                <a:gd name="T5" fmla="*/ 18 h 132"/>
                <a:gd name="T6" fmla="*/ 36 w 143"/>
                <a:gd name="T7" fmla="*/ 34 h 132"/>
                <a:gd name="T8" fmla="*/ 22 w 143"/>
                <a:gd name="T9" fmla="*/ 46 h 132"/>
                <a:gd name="T10" fmla="*/ 18 w 143"/>
                <a:gd name="T11" fmla="*/ 52 h 132"/>
                <a:gd name="T12" fmla="*/ 18 w 143"/>
                <a:gd name="T13" fmla="*/ 54 h 132"/>
                <a:gd name="T14" fmla="*/ 18 w 143"/>
                <a:gd name="T15" fmla="*/ 59 h 132"/>
                <a:gd name="T16" fmla="*/ 16 w 143"/>
                <a:gd name="T17" fmla="*/ 96 h 132"/>
                <a:gd name="T18" fmla="*/ 9 w 143"/>
                <a:gd name="T19" fmla="*/ 132 h 132"/>
                <a:gd name="T20" fmla="*/ 2 w 143"/>
                <a:gd name="T21" fmla="*/ 96 h 132"/>
                <a:gd name="T22" fmla="*/ 0 w 143"/>
                <a:gd name="T23" fmla="*/ 59 h 132"/>
                <a:gd name="T24" fmla="*/ 0 w 143"/>
                <a:gd name="T25" fmla="*/ 54 h 132"/>
                <a:gd name="T26" fmla="*/ 1 w 143"/>
                <a:gd name="T27" fmla="*/ 47 h 132"/>
                <a:gd name="T28" fmla="*/ 8 w 143"/>
                <a:gd name="T29" fmla="*/ 34 h 132"/>
                <a:gd name="T30" fmla="*/ 27 w 143"/>
                <a:gd name="T31" fmla="*/ 19 h 132"/>
                <a:gd name="T32" fmla="*/ 69 w 143"/>
                <a:gd name="T33" fmla="*/ 5 h 132"/>
                <a:gd name="T34" fmla="*/ 107 w 143"/>
                <a:gd name="T35" fmla="*/ 1 h 132"/>
                <a:gd name="T36" fmla="*/ 143 w 143"/>
                <a:gd name="T37" fmla="*/ 1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3" h="132">
                  <a:moveTo>
                    <a:pt x="143" y="1"/>
                  </a:moveTo>
                  <a:cubicBezTo>
                    <a:pt x="143" y="1"/>
                    <a:pt x="129" y="4"/>
                    <a:pt x="108" y="9"/>
                  </a:cubicBezTo>
                  <a:cubicBezTo>
                    <a:pt x="97" y="11"/>
                    <a:pt x="85" y="14"/>
                    <a:pt x="73" y="18"/>
                  </a:cubicBezTo>
                  <a:cubicBezTo>
                    <a:pt x="60" y="22"/>
                    <a:pt x="47" y="27"/>
                    <a:pt x="36" y="34"/>
                  </a:cubicBezTo>
                  <a:cubicBezTo>
                    <a:pt x="30" y="38"/>
                    <a:pt x="25" y="42"/>
                    <a:pt x="22" y="46"/>
                  </a:cubicBezTo>
                  <a:cubicBezTo>
                    <a:pt x="20" y="48"/>
                    <a:pt x="19" y="50"/>
                    <a:pt x="18" y="52"/>
                  </a:cubicBezTo>
                  <a:cubicBezTo>
                    <a:pt x="18" y="53"/>
                    <a:pt x="18" y="54"/>
                    <a:pt x="18" y="54"/>
                  </a:cubicBezTo>
                  <a:cubicBezTo>
                    <a:pt x="18" y="59"/>
                    <a:pt x="18" y="59"/>
                    <a:pt x="18" y="59"/>
                  </a:cubicBezTo>
                  <a:cubicBezTo>
                    <a:pt x="18" y="73"/>
                    <a:pt x="17" y="85"/>
                    <a:pt x="16" y="96"/>
                  </a:cubicBezTo>
                  <a:cubicBezTo>
                    <a:pt x="14" y="118"/>
                    <a:pt x="9" y="132"/>
                    <a:pt x="9" y="132"/>
                  </a:cubicBezTo>
                  <a:cubicBezTo>
                    <a:pt x="9" y="132"/>
                    <a:pt x="4" y="118"/>
                    <a:pt x="2" y="96"/>
                  </a:cubicBezTo>
                  <a:cubicBezTo>
                    <a:pt x="0" y="85"/>
                    <a:pt x="0" y="73"/>
                    <a:pt x="0" y="59"/>
                  </a:cubicBezTo>
                  <a:cubicBezTo>
                    <a:pt x="0" y="54"/>
                    <a:pt x="0" y="54"/>
                    <a:pt x="0" y="54"/>
                  </a:cubicBezTo>
                  <a:cubicBezTo>
                    <a:pt x="0" y="51"/>
                    <a:pt x="0" y="49"/>
                    <a:pt x="1" y="47"/>
                  </a:cubicBezTo>
                  <a:cubicBezTo>
                    <a:pt x="3" y="42"/>
                    <a:pt x="5" y="38"/>
                    <a:pt x="8" y="34"/>
                  </a:cubicBezTo>
                  <a:cubicBezTo>
                    <a:pt x="14" y="28"/>
                    <a:pt x="21" y="23"/>
                    <a:pt x="27" y="19"/>
                  </a:cubicBezTo>
                  <a:cubicBezTo>
                    <a:pt x="41" y="12"/>
                    <a:pt x="56" y="8"/>
                    <a:pt x="69" y="5"/>
                  </a:cubicBezTo>
                  <a:cubicBezTo>
                    <a:pt x="83" y="3"/>
                    <a:pt x="96" y="1"/>
                    <a:pt x="107" y="1"/>
                  </a:cubicBezTo>
                  <a:cubicBezTo>
                    <a:pt x="129" y="0"/>
                    <a:pt x="143" y="1"/>
                    <a:pt x="143"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26" name="Freeform 509"/>
            <p:cNvSpPr>
              <a:spLocks/>
            </p:cNvSpPr>
            <p:nvPr/>
          </p:nvSpPr>
          <p:spPr bwMode="auto">
            <a:xfrm>
              <a:off x="-1383" y="1285"/>
              <a:ext cx="55" cy="51"/>
            </a:xfrm>
            <a:custGeom>
              <a:avLst/>
              <a:gdLst>
                <a:gd name="T0" fmla="*/ 0 w 143"/>
                <a:gd name="T1" fmla="*/ 1 h 132"/>
                <a:gd name="T2" fmla="*/ 36 w 143"/>
                <a:gd name="T3" fmla="*/ 1 h 132"/>
                <a:gd name="T4" fmla="*/ 74 w 143"/>
                <a:gd name="T5" fmla="*/ 5 h 132"/>
                <a:gd name="T6" fmla="*/ 116 w 143"/>
                <a:gd name="T7" fmla="*/ 19 h 132"/>
                <a:gd name="T8" fmla="*/ 135 w 143"/>
                <a:gd name="T9" fmla="*/ 34 h 132"/>
                <a:gd name="T10" fmla="*/ 142 w 143"/>
                <a:gd name="T11" fmla="*/ 47 h 132"/>
                <a:gd name="T12" fmla="*/ 143 w 143"/>
                <a:gd name="T13" fmla="*/ 54 h 132"/>
                <a:gd name="T14" fmla="*/ 143 w 143"/>
                <a:gd name="T15" fmla="*/ 59 h 132"/>
                <a:gd name="T16" fmla="*/ 141 w 143"/>
                <a:gd name="T17" fmla="*/ 96 h 132"/>
                <a:gd name="T18" fmla="*/ 134 w 143"/>
                <a:gd name="T19" fmla="*/ 132 h 132"/>
                <a:gd name="T20" fmla="*/ 127 w 143"/>
                <a:gd name="T21" fmla="*/ 96 h 132"/>
                <a:gd name="T22" fmla="*/ 125 w 143"/>
                <a:gd name="T23" fmla="*/ 59 h 132"/>
                <a:gd name="T24" fmla="*/ 125 w 143"/>
                <a:gd name="T25" fmla="*/ 54 h 132"/>
                <a:gd name="T26" fmla="*/ 125 w 143"/>
                <a:gd name="T27" fmla="*/ 52 h 132"/>
                <a:gd name="T28" fmla="*/ 121 w 143"/>
                <a:gd name="T29" fmla="*/ 46 h 132"/>
                <a:gd name="T30" fmla="*/ 107 w 143"/>
                <a:gd name="T31" fmla="*/ 34 h 132"/>
                <a:gd name="T32" fmla="*/ 70 w 143"/>
                <a:gd name="T33" fmla="*/ 18 h 132"/>
                <a:gd name="T34" fmla="*/ 35 w 143"/>
                <a:gd name="T35" fmla="*/ 9 h 132"/>
                <a:gd name="T36" fmla="*/ 0 w 143"/>
                <a:gd name="T37" fmla="*/ 1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3" h="132">
                  <a:moveTo>
                    <a:pt x="0" y="1"/>
                  </a:moveTo>
                  <a:cubicBezTo>
                    <a:pt x="0" y="1"/>
                    <a:pt x="15" y="0"/>
                    <a:pt x="36" y="1"/>
                  </a:cubicBezTo>
                  <a:cubicBezTo>
                    <a:pt x="47" y="1"/>
                    <a:pt x="60" y="3"/>
                    <a:pt x="74" y="5"/>
                  </a:cubicBezTo>
                  <a:cubicBezTo>
                    <a:pt x="87" y="8"/>
                    <a:pt x="102" y="12"/>
                    <a:pt x="116" y="19"/>
                  </a:cubicBezTo>
                  <a:cubicBezTo>
                    <a:pt x="123" y="23"/>
                    <a:pt x="129" y="28"/>
                    <a:pt x="135" y="34"/>
                  </a:cubicBezTo>
                  <a:cubicBezTo>
                    <a:pt x="138" y="38"/>
                    <a:pt x="141" y="42"/>
                    <a:pt x="142" y="47"/>
                  </a:cubicBezTo>
                  <a:cubicBezTo>
                    <a:pt x="143" y="49"/>
                    <a:pt x="143" y="51"/>
                    <a:pt x="143" y="54"/>
                  </a:cubicBezTo>
                  <a:cubicBezTo>
                    <a:pt x="143" y="59"/>
                    <a:pt x="143" y="59"/>
                    <a:pt x="143" y="59"/>
                  </a:cubicBezTo>
                  <a:cubicBezTo>
                    <a:pt x="143" y="73"/>
                    <a:pt x="143" y="85"/>
                    <a:pt x="141" y="96"/>
                  </a:cubicBezTo>
                  <a:cubicBezTo>
                    <a:pt x="139" y="118"/>
                    <a:pt x="134" y="132"/>
                    <a:pt x="134" y="132"/>
                  </a:cubicBezTo>
                  <a:cubicBezTo>
                    <a:pt x="134" y="132"/>
                    <a:pt x="129" y="118"/>
                    <a:pt x="127" y="96"/>
                  </a:cubicBezTo>
                  <a:cubicBezTo>
                    <a:pt x="126" y="85"/>
                    <a:pt x="125" y="73"/>
                    <a:pt x="125" y="59"/>
                  </a:cubicBezTo>
                  <a:cubicBezTo>
                    <a:pt x="125" y="54"/>
                    <a:pt x="125" y="54"/>
                    <a:pt x="125" y="54"/>
                  </a:cubicBezTo>
                  <a:cubicBezTo>
                    <a:pt x="125" y="54"/>
                    <a:pt x="125" y="53"/>
                    <a:pt x="125" y="52"/>
                  </a:cubicBezTo>
                  <a:cubicBezTo>
                    <a:pt x="124" y="50"/>
                    <a:pt x="123" y="48"/>
                    <a:pt x="121" y="46"/>
                  </a:cubicBezTo>
                  <a:cubicBezTo>
                    <a:pt x="118" y="42"/>
                    <a:pt x="113" y="38"/>
                    <a:pt x="107" y="34"/>
                  </a:cubicBezTo>
                  <a:cubicBezTo>
                    <a:pt x="96" y="27"/>
                    <a:pt x="83" y="22"/>
                    <a:pt x="70" y="18"/>
                  </a:cubicBezTo>
                  <a:cubicBezTo>
                    <a:pt x="58" y="14"/>
                    <a:pt x="46" y="11"/>
                    <a:pt x="35" y="9"/>
                  </a:cubicBezTo>
                  <a:cubicBezTo>
                    <a:pt x="14" y="4"/>
                    <a:pt x="0"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27" name="Freeform 510"/>
            <p:cNvSpPr>
              <a:spLocks/>
            </p:cNvSpPr>
            <p:nvPr/>
          </p:nvSpPr>
          <p:spPr bwMode="auto">
            <a:xfrm>
              <a:off x="-1489" y="1259"/>
              <a:ext cx="191" cy="52"/>
            </a:xfrm>
            <a:custGeom>
              <a:avLst/>
              <a:gdLst>
                <a:gd name="T0" fmla="*/ 486 w 489"/>
                <a:gd name="T1" fmla="*/ 84 h 132"/>
                <a:gd name="T2" fmla="*/ 485 w 489"/>
                <a:gd name="T3" fmla="*/ 84 h 132"/>
                <a:gd name="T4" fmla="*/ 426 w 489"/>
                <a:gd name="T5" fmla="*/ 62 h 132"/>
                <a:gd name="T6" fmla="*/ 367 w 489"/>
                <a:gd name="T7" fmla="*/ 41 h 132"/>
                <a:gd name="T8" fmla="*/ 248 w 489"/>
                <a:gd name="T9" fmla="*/ 0 h 132"/>
                <a:gd name="T10" fmla="*/ 242 w 489"/>
                <a:gd name="T11" fmla="*/ 1 h 132"/>
                <a:gd name="T12" fmla="*/ 123 w 489"/>
                <a:gd name="T13" fmla="*/ 50 h 132"/>
                <a:gd name="T14" fmla="*/ 4 w 489"/>
                <a:gd name="T15" fmla="*/ 101 h 132"/>
                <a:gd name="T16" fmla="*/ 4 w 489"/>
                <a:gd name="T17" fmla="*/ 101 h 132"/>
                <a:gd name="T18" fmla="*/ 1 w 489"/>
                <a:gd name="T19" fmla="*/ 104 h 132"/>
                <a:gd name="T20" fmla="*/ 4 w 489"/>
                <a:gd name="T21" fmla="*/ 110 h 132"/>
                <a:gd name="T22" fmla="*/ 85 w 489"/>
                <a:gd name="T23" fmla="*/ 132 h 132"/>
                <a:gd name="T24" fmla="*/ 18 w 489"/>
                <a:gd name="T25" fmla="*/ 105 h 132"/>
                <a:gd name="T26" fmla="*/ 129 w 489"/>
                <a:gd name="T27" fmla="*/ 65 h 132"/>
                <a:gd name="T28" fmla="*/ 246 w 489"/>
                <a:gd name="T29" fmla="*/ 19 h 132"/>
                <a:gd name="T30" fmla="*/ 362 w 489"/>
                <a:gd name="T31" fmla="*/ 56 h 132"/>
                <a:gd name="T32" fmla="*/ 422 w 489"/>
                <a:gd name="T33" fmla="*/ 74 h 132"/>
                <a:gd name="T34" fmla="*/ 472 w 489"/>
                <a:gd name="T35" fmla="*/ 89 h 132"/>
                <a:gd name="T36" fmla="*/ 407 w 489"/>
                <a:gd name="T37" fmla="*/ 120 h 132"/>
                <a:gd name="T38" fmla="*/ 486 w 489"/>
                <a:gd name="T39" fmla="*/ 92 h 132"/>
                <a:gd name="T40" fmla="*/ 488 w 489"/>
                <a:gd name="T41" fmla="*/ 89 h 132"/>
                <a:gd name="T42" fmla="*/ 486 w 489"/>
                <a:gd name="T43" fmla="*/ 84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9" h="132">
                  <a:moveTo>
                    <a:pt x="486" y="84"/>
                  </a:moveTo>
                  <a:cubicBezTo>
                    <a:pt x="485" y="84"/>
                    <a:pt x="485" y="84"/>
                    <a:pt x="485" y="84"/>
                  </a:cubicBezTo>
                  <a:cubicBezTo>
                    <a:pt x="426" y="62"/>
                    <a:pt x="426" y="62"/>
                    <a:pt x="426" y="62"/>
                  </a:cubicBezTo>
                  <a:cubicBezTo>
                    <a:pt x="407" y="55"/>
                    <a:pt x="387" y="48"/>
                    <a:pt x="367" y="41"/>
                  </a:cubicBezTo>
                  <a:cubicBezTo>
                    <a:pt x="328" y="27"/>
                    <a:pt x="288" y="14"/>
                    <a:pt x="248" y="0"/>
                  </a:cubicBezTo>
                  <a:cubicBezTo>
                    <a:pt x="246" y="0"/>
                    <a:pt x="244" y="0"/>
                    <a:pt x="242" y="1"/>
                  </a:cubicBezTo>
                  <a:cubicBezTo>
                    <a:pt x="202" y="17"/>
                    <a:pt x="162" y="33"/>
                    <a:pt x="123" y="50"/>
                  </a:cubicBezTo>
                  <a:cubicBezTo>
                    <a:pt x="83" y="66"/>
                    <a:pt x="43" y="84"/>
                    <a:pt x="4" y="101"/>
                  </a:cubicBezTo>
                  <a:cubicBezTo>
                    <a:pt x="4" y="101"/>
                    <a:pt x="4" y="101"/>
                    <a:pt x="4" y="101"/>
                  </a:cubicBezTo>
                  <a:cubicBezTo>
                    <a:pt x="2" y="102"/>
                    <a:pt x="1" y="103"/>
                    <a:pt x="1" y="104"/>
                  </a:cubicBezTo>
                  <a:cubicBezTo>
                    <a:pt x="0" y="106"/>
                    <a:pt x="2" y="109"/>
                    <a:pt x="4" y="110"/>
                  </a:cubicBezTo>
                  <a:cubicBezTo>
                    <a:pt x="31" y="117"/>
                    <a:pt x="58" y="125"/>
                    <a:pt x="85" y="132"/>
                  </a:cubicBezTo>
                  <a:cubicBezTo>
                    <a:pt x="63" y="123"/>
                    <a:pt x="41" y="114"/>
                    <a:pt x="18" y="105"/>
                  </a:cubicBezTo>
                  <a:cubicBezTo>
                    <a:pt x="55" y="92"/>
                    <a:pt x="92" y="79"/>
                    <a:pt x="129" y="65"/>
                  </a:cubicBezTo>
                  <a:cubicBezTo>
                    <a:pt x="168" y="50"/>
                    <a:pt x="207" y="34"/>
                    <a:pt x="246" y="19"/>
                  </a:cubicBezTo>
                  <a:cubicBezTo>
                    <a:pt x="285" y="32"/>
                    <a:pt x="323" y="44"/>
                    <a:pt x="362" y="56"/>
                  </a:cubicBezTo>
                  <a:cubicBezTo>
                    <a:pt x="382" y="63"/>
                    <a:pt x="402" y="68"/>
                    <a:pt x="422" y="74"/>
                  </a:cubicBezTo>
                  <a:cubicBezTo>
                    <a:pt x="472" y="89"/>
                    <a:pt x="472" y="89"/>
                    <a:pt x="472" y="89"/>
                  </a:cubicBezTo>
                  <a:cubicBezTo>
                    <a:pt x="450" y="99"/>
                    <a:pt x="428" y="109"/>
                    <a:pt x="407" y="120"/>
                  </a:cubicBezTo>
                  <a:cubicBezTo>
                    <a:pt x="433" y="111"/>
                    <a:pt x="459" y="101"/>
                    <a:pt x="486" y="92"/>
                  </a:cubicBezTo>
                  <a:cubicBezTo>
                    <a:pt x="487" y="92"/>
                    <a:pt x="488" y="91"/>
                    <a:pt x="488" y="89"/>
                  </a:cubicBezTo>
                  <a:cubicBezTo>
                    <a:pt x="489" y="87"/>
                    <a:pt x="488" y="85"/>
                    <a:pt x="486" y="8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28" name="Freeform 511"/>
            <p:cNvSpPr>
              <a:spLocks/>
            </p:cNvSpPr>
            <p:nvPr/>
          </p:nvSpPr>
          <p:spPr bwMode="auto">
            <a:xfrm>
              <a:off x="-1488" y="1246"/>
              <a:ext cx="97" cy="54"/>
            </a:xfrm>
            <a:custGeom>
              <a:avLst/>
              <a:gdLst>
                <a:gd name="T0" fmla="*/ 249 w 249"/>
                <a:gd name="T1" fmla="*/ 5 h 139"/>
                <a:gd name="T2" fmla="*/ 249 w 249"/>
                <a:gd name="T3" fmla="*/ 4 h 139"/>
                <a:gd name="T4" fmla="*/ 244 w 249"/>
                <a:gd name="T5" fmla="*/ 1 h 139"/>
                <a:gd name="T6" fmla="*/ 243 w 249"/>
                <a:gd name="T7" fmla="*/ 1 h 139"/>
                <a:gd name="T8" fmla="*/ 121 w 249"/>
                <a:gd name="T9" fmla="*/ 44 h 139"/>
                <a:gd name="T10" fmla="*/ 3 w 249"/>
                <a:gd name="T11" fmla="*/ 97 h 139"/>
                <a:gd name="T12" fmla="*/ 2 w 249"/>
                <a:gd name="T13" fmla="*/ 97 h 139"/>
                <a:gd name="T14" fmla="*/ 0 w 249"/>
                <a:gd name="T15" fmla="*/ 101 h 139"/>
                <a:gd name="T16" fmla="*/ 5 w 249"/>
                <a:gd name="T17" fmla="*/ 139 h 139"/>
                <a:gd name="T18" fmla="*/ 8 w 249"/>
                <a:gd name="T19" fmla="*/ 104 h 139"/>
                <a:gd name="T20" fmla="*/ 128 w 249"/>
                <a:gd name="T21" fmla="*/ 62 h 139"/>
                <a:gd name="T22" fmla="*/ 241 w 249"/>
                <a:gd name="T23" fmla="*/ 11 h 139"/>
                <a:gd name="T24" fmla="*/ 245 w 249"/>
                <a:gd name="T25" fmla="*/ 43 h 139"/>
                <a:gd name="T26" fmla="*/ 249 w 249"/>
                <a:gd name="T27" fmla="*/ 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9" h="139">
                  <a:moveTo>
                    <a:pt x="249" y="5"/>
                  </a:moveTo>
                  <a:cubicBezTo>
                    <a:pt x="249" y="5"/>
                    <a:pt x="249" y="4"/>
                    <a:pt x="249" y="4"/>
                  </a:cubicBezTo>
                  <a:cubicBezTo>
                    <a:pt x="248" y="2"/>
                    <a:pt x="246" y="0"/>
                    <a:pt x="244" y="1"/>
                  </a:cubicBezTo>
                  <a:cubicBezTo>
                    <a:pt x="243" y="1"/>
                    <a:pt x="243" y="1"/>
                    <a:pt x="243" y="1"/>
                  </a:cubicBezTo>
                  <a:cubicBezTo>
                    <a:pt x="202" y="14"/>
                    <a:pt x="161" y="29"/>
                    <a:pt x="121" y="44"/>
                  </a:cubicBezTo>
                  <a:cubicBezTo>
                    <a:pt x="81" y="61"/>
                    <a:pt x="42" y="78"/>
                    <a:pt x="3" y="97"/>
                  </a:cubicBezTo>
                  <a:cubicBezTo>
                    <a:pt x="2" y="97"/>
                    <a:pt x="2" y="97"/>
                    <a:pt x="2" y="97"/>
                  </a:cubicBezTo>
                  <a:cubicBezTo>
                    <a:pt x="1" y="98"/>
                    <a:pt x="0" y="99"/>
                    <a:pt x="0" y="101"/>
                  </a:cubicBezTo>
                  <a:cubicBezTo>
                    <a:pt x="2" y="114"/>
                    <a:pt x="3" y="126"/>
                    <a:pt x="5" y="139"/>
                  </a:cubicBezTo>
                  <a:cubicBezTo>
                    <a:pt x="6" y="128"/>
                    <a:pt x="7" y="116"/>
                    <a:pt x="8" y="104"/>
                  </a:cubicBezTo>
                  <a:cubicBezTo>
                    <a:pt x="49" y="92"/>
                    <a:pt x="89" y="77"/>
                    <a:pt x="128" y="62"/>
                  </a:cubicBezTo>
                  <a:cubicBezTo>
                    <a:pt x="166" y="46"/>
                    <a:pt x="204" y="30"/>
                    <a:pt x="241" y="11"/>
                  </a:cubicBezTo>
                  <a:cubicBezTo>
                    <a:pt x="242" y="22"/>
                    <a:pt x="243" y="33"/>
                    <a:pt x="245" y="43"/>
                  </a:cubicBezTo>
                  <a:cubicBezTo>
                    <a:pt x="246" y="30"/>
                    <a:pt x="247" y="18"/>
                    <a:pt x="249" y="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29" name="Freeform 512"/>
            <p:cNvSpPr>
              <a:spLocks/>
            </p:cNvSpPr>
            <p:nvPr/>
          </p:nvSpPr>
          <p:spPr bwMode="auto">
            <a:xfrm>
              <a:off x="-1395" y="1247"/>
              <a:ext cx="97" cy="47"/>
            </a:xfrm>
            <a:custGeom>
              <a:avLst/>
              <a:gdLst>
                <a:gd name="T0" fmla="*/ 247 w 248"/>
                <a:gd name="T1" fmla="*/ 83 h 121"/>
                <a:gd name="T2" fmla="*/ 245 w 248"/>
                <a:gd name="T3" fmla="*/ 79 h 121"/>
                <a:gd name="T4" fmla="*/ 244 w 248"/>
                <a:gd name="T5" fmla="*/ 79 h 121"/>
                <a:gd name="T6" fmla="*/ 127 w 248"/>
                <a:gd name="T7" fmla="*/ 35 h 121"/>
                <a:gd name="T8" fmla="*/ 6 w 248"/>
                <a:gd name="T9" fmla="*/ 0 h 121"/>
                <a:gd name="T10" fmla="*/ 5 w 248"/>
                <a:gd name="T11" fmla="*/ 0 h 121"/>
                <a:gd name="T12" fmla="*/ 4 w 248"/>
                <a:gd name="T13" fmla="*/ 0 h 121"/>
                <a:gd name="T14" fmla="*/ 0 w 248"/>
                <a:gd name="T15" fmla="*/ 4 h 121"/>
                <a:gd name="T16" fmla="*/ 5 w 248"/>
                <a:gd name="T17" fmla="*/ 42 h 121"/>
                <a:gd name="T18" fmla="*/ 8 w 248"/>
                <a:gd name="T19" fmla="*/ 10 h 121"/>
                <a:gd name="T20" fmla="*/ 121 w 248"/>
                <a:gd name="T21" fmla="*/ 52 h 121"/>
                <a:gd name="T22" fmla="*/ 239 w 248"/>
                <a:gd name="T23" fmla="*/ 86 h 121"/>
                <a:gd name="T24" fmla="*/ 243 w 248"/>
                <a:gd name="T25" fmla="*/ 121 h 121"/>
                <a:gd name="T26" fmla="*/ 247 w 248"/>
                <a:gd name="T27" fmla="*/ 8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8" h="121">
                  <a:moveTo>
                    <a:pt x="247" y="83"/>
                  </a:moveTo>
                  <a:cubicBezTo>
                    <a:pt x="248" y="81"/>
                    <a:pt x="247" y="80"/>
                    <a:pt x="245" y="79"/>
                  </a:cubicBezTo>
                  <a:cubicBezTo>
                    <a:pt x="244" y="79"/>
                    <a:pt x="244" y="79"/>
                    <a:pt x="244" y="79"/>
                  </a:cubicBezTo>
                  <a:cubicBezTo>
                    <a:pt x="206" y="62"/>
                    <a:pt x="166" y="48"/>
                    <a:pt x="127" y="35"/>
                  </a:cubicBezTo>
                  <a:cubicBezTo>
                    <a:pt x="87" y="22"/>
                    <a:pt x="47" y="10"/>
                    <a:pt x="6" y="0"/>
                  </a:cubicBezTo>
                  <a:cubicBezTo>
                    <a:pt x="5" y="0"/>
                    <a:pt x="5" y="0"/>
                    <a:pt x="5" y="0"/>
                  </a:cubicBezTo>
                  <a:cubicBezTo>
                    <a:pt x="5" y="0"/>
                    <a:pt x="4" y="0"/>
                    <a:pt x="4" y="0"/>
                  </a:cubicBezTo>
                  <a:cubicBezTo>
                    <a:pt x="2" y="0"/>
                    <a:pt x="0" y="2"/>
                    <a:pt x="0" y="4"/>
                  </a:cubicBezTo>
                  <a:cubicBezTo>
                    <a:pt x="2" y="17"/>
                    <a:pt x="3" y="29"/>
                    <a:pt x="5" y="42"/>
                  </a:cubicBezTo>
                  <a:cubicBezTo>
                    <a:pt x="6" y="31"/>
                    <a:pt x="7" y="21"/>
                    <a:pt x="8" y="10"/>
                  </a:cubicBezTo>
                  <a:cubicBezTo>
                    <a:pt x="45" y="26"/>
                    <a:pt x="83" y="39"/>
                    <a:pt x="121" y="52"/>
                  </a:cubicBezTo>
                  <a:cubicBezTo>
                    <a:pt x="160" y="65"/>
                    <a:pt x="199" y="77"/>
                    <a:pt x="239" y="86"/>
                  </a:cubicBezTo>
                  <a:cubicBezTo>
                    <a:pt x="240" y="98"/>
                    <a:pt x="241" y="109"/>
                    <a:pt x="243" y="121"/>
                  </a:cubicBezTo>
                  <a:cubicBezTo>
                    <a:pt x="245" y="108"/>
                    <a:pt x="246" y="95"/>
                    <a:pt x="247" y="8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30" name="Freeform 513"/>
            <p:cNvSpPr>
              <a:spLocks noEditPoints="1"/>
            </p:cNvSpPr>
            <p:nvPr/>
          </p:nvSpPr>
          <p:spPr bwMode="auto">
            <a:xfrm>
              <a:off x="-1446" y="1318"/>
              <a:ext cx="100" cy="12"/>
            </a:xfrm>
            <a:custGeom>
              <a:avLst/>
              <a:gdLst>
                <a:gd name="T0" fmla="*/ 258 w 258"/>
                <a:gd name="T1" fmla="*/ 9 h 31"/>
                <a:gd name="T2" fmla="*/ 228 w 258"/>
                <a:gd name="T3" fmla="*/ 19 h 31"/>
                <a:gd name="T4" fmla="*/ 198 w 258"/>
                <a:gd name="T5" fmla="*/ 25 h 31"/>
                <a:gd name="T6" fmla="*/ 137 w 258"/>
                <a:gd name="T7" fmla="*/ 31 h 31"/>
                <a:gd name="T8" fmla="*/ 75 w 258"/>
                <a:gd name="T9" fmla="*/ 28 h 31"/>
                <a:gd name="T10" fmla="*/ 44 w 258"/>
                <a:gd name="T11" fmla="*/ 22 h 31"/>
                <a:gd name="T12" fmla="*/ 14 w 258"/>
                <a:gd name="T13" fmla="*/ 13 h 31"/>
                <a:gd name="T14" fmla="*/ 14 w 258"/>
                <a:gd name="T15" fmla="*/ 13 h 31"/>
                <a:gd name="T16" fmla="*/ 0 w 258"/>
                <a:gd name="T17" fmla="*/ 8 h 31"/>
                <a:gd name="T18" fmla="*/ 14 w 258"/>
                <a:gd name="T19" fmla="*/ 5 h 31"/>
                <a:gd name="T20" fmla="*/ 32 w 258"/>
                <a:gd name="T21" fmla="*/ 0 h 31"/>
                <a:gd name="T22" fmla="*/ 33 w 258"/>
                <a:gd name="T23" fmla="*/ 0 h 31"/>
                <a:gd name="T24" fmla="*/ 34 w 258"/>
                <a:gd name="T25" fmla="*/ 0 h 31"/>
                <a:gd name="T26" fmla="*/ 59 w 258"/>
                <a:gd name="T27" fmla="*/ 6 h 31"/>
                <a:gd name="T28" fmla="*/ 84 w 258"/>
                <a:gd name="T29" fmla="*/ 11 h 31"/>
                <a:gd name="T30" fmla="*/ 135 w 258"/>
                <a:gd name="T31" fmla="*/ 15 h 31"/>
                <a:gd name="T32" fmla="*/ 187 w 258"/>
                <a:gd name="T33" fmla="*/ 13 h 31"/>
                <a:gd name="T34" fmla="*/ 212 w 258"/>
                <a:gd name="T35" fmla="*/ 9 h 31"/>
                <a:gd name="T36" fmla="*/ 238 w 258"/>
                <a:gd name="T37" fmla="*/ 4 h 31"/>
                <a:gd name="T38" fmla="*/ 238 w 258"/>
                <a:gd name="T39" fmla="*/ 4 h 31"/>
                <a:gd name="T40" fmla="*/ 238 w 258"/>
                <a:gd name="T41" fmla="*/ 4 h 31"/>
                <a:gd name="T42" fmla="*/ 258 w 258"/>
                <a:gd name="T43" fmla="*/ 9 h 31"/>
                <a:gd name="T44" fmla="*/ 258 w 258"/>
                <a:gd name="T45" fmla="*/ 9 h 31"/>
                <a:gd name="T46" fmla="*/ 238 w 258"/>
                <a:gd name="T47" fmla="*/ 5 h 31"/>
                <a:gd name="T48" fmla="*/ 238 w 258"/>
                <a:gd name="T49" fmla="*/ 5 h 31"/>
                <a:gd name="T50" fmla="*/ 213 w 258"/>
                <a:gd name="T51" fmla="*/ 11 h 31"/>
                <a:gd name="T52" fmla="*/ 187 w 258"/>
                <a:gd name="T53" fmla="*/ 16 h 31"/>
                <a:gd name="T54" fmla="*/ 135 w 258"/>
                <a:gd name="T55" fmla="*/ 19 h 31"/>
                <a:gd name="T56" fmla="*/ 83 w 258"/>
                <a:gd name="T57" fmla="*/ 17 h 31"/>
                <a:gd name="T58" fmla="*/ 57 w 258"/>
                <a:gd name="T59" fmla="*/ 13 h 31"/>
                <a:gd name="T60" fmla="*/ 32 w 258"/>
                <a:gd name="T61" fmla="*/ 8 h 31"/>
                <a:gd name="T62" fmla="*/ 34 w 258"/>
                <a:gd name="T63" fmla="*/ 8 h 31"/>
                <a:gd name="T64" fmla="*/ 17 w 258"/>
                <a:gd name="T65" fmla="*/ 13 h 31"/>
                <a:gd name="T66" fmla="*/ 17 w 258"/>
                <a:gd name="T67" fmla="*/ 5 h 31"/>
                <a:gd name="T68" fmla="*/ 17 w 258"/>
                <a:gd name="T69" fmla="*/ 5 h 31"/>
                <a:gd name="T70" fmla="*/ 46 w 258"/>
                <a:gd name="T71" fmla="*/ 14 h 31"/>
                <a:gd name="T72" fmla="*/ 76 w 258"/>
                <a:gd name="T73" fmla="*/ 21 h 31"/>
                <a:gd name="T74" fmla="*/ 137 w 258"/>
                <a:gd name="T75" fmla="*/ 26 h 31"/>
                <a:gd name="T76" fmla="*/ 198 w 258"/>
                <a:gd name="T77" fmla="*/ 23 h 31"/>
                <a:gd name="T78" fmla="*/ 228 w 258"/>
                <a:gd name="T79" fmla="*/ 18 h 31"/>
                <a:gd name="T80" fmla="*/ 258 w 258"/>
                <a:gd name="T81" fmla="*/ 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8" h="31">
                  <a:moveTo>
                    <a:pt x="258" y="9"/>
                  </a:moveTo>
                  <a:cubicBezTo>
                    <a:pt x="228" y="19"/>
                    <a:pt x="228" y="19"/>
                    <a:pt x="228" y="19"/>
                  </a:cubicBezTo>
                  <a:cubicBezTo>
                    <a:pt x="198" y="25"/>
                    <a:pt x="198" y="25"/>
                    <a:pt x="198" y="25"/>
                  </a:cubicBezTo>
                  <a:cubicBezTo>
                    <a:pt x="178" y="29"/>
                    <a:pt x="157" y="30"/>
                    <a:pt x="137" y="31"/>
                  </a:cubicBezTo>
                  <a:cubicBezTo>
                    <a:pt x="116" y="31"/>
                    <a:pt x="95" y="30"/>
                    <a:pt x="75" y="28"/>
                  </a:cubicBezTo>
                  <a:cubicBezTo>
                    <a:pt x="44" y="22"/>
                    <a:pt x="44" y="22"/>
                    <a:pt x="44" y="22"/>
                  </a:cubicBezTo>
                  <a:cubicBezTo>
                    <a:pt x="14" y="13"/>
                    <a:pt x="14" y="13"/>
                    <a:pt x="14" y="13"/>
                  </a:cubicBezTo>
                  <a:cubicBezTo>
                    <a:pt x="14" y="13"/>
                    <a:pt x="14" y="13"/>
                    <a:pt x="14" y="13"/>
                  </a:cubicBezTo>
                  <a:cubicBezTo>
                    <a:pt x="0" y="8"/>
                    <a:pt x="0" y="8"/>
                    <a:pt x="0" y="8"/>
                  </a:cubicBezTo>
                  <a:cubicBezTo>
                    <a:pt x="14" y="5"/>
                    <a:pt x="14" y="5"/>
                    <a:pt x="14" y="5"/>
                  </a:cubicBezTo>
                  <a:cubicBezTo>
                    <a:pt x="32" y="0"/>
                    <a:pt x="32" y="0"/>
                    <a:pt x="32" y="0"/>
                  </a:cubicBezTo>
                  <a:cubicBezTo>
                    <a:pt x="33" y="0"/>
                    <a:pt x="33" y="0"/>
                    <a:pt x="33" y="0"/>
                  </a:cubicBezTo>
                  <a:cubicBezTo>
                    <a:pt x="34" y="0"/>
                    <a:pt x="34" y="0"/>
                    <a:pt x="34" y="0"/>
                  </a:cubicBezTo>
                  <a:cubicBezTo>
                    <a:pt x="59" y="6"/>
                    <a:pt x="59" y="6"/>
                    <a:pt x="59" y="6"/>
                  </a:cubicBezTo>
                  <a:cubicBezTo>
                    <a:pt x="67" y="7"/>
                    <a:pt x="75" y="10"/>
                    <a:pt x="84" y="11"/>
                  </a:cubicBezTo>
                  <a:cubicBezTo>
                    <a:pt x="101" y="13"/>
                    <a:pt x="118" y="14"/>
                    <a:pt x="135" y="15"/>
                  </a:cubicBezTo>
                  <a:cubicBezTo>
                    <a:pt x="153" y="15"/>
                    <a:pt x="170" y="14"/>
                    <a:pt x="187" y="13"/>
                  </a:cubicBezTo>
                  <a:cubicBezTo>
                    <a:pt x="196" y="12"/>
                    <a:pt x="204" y="11"/>
                    <a:pt x="212" y="9"/>
                  </a:cubicBezTo>
                  <a:cubicBezTo>
                    <a:pt x="238" y="4"/>
                    <a:pt x="238" y="4"/>
                    <a:pt x="238" y="4"/>
                  </a:cubicBezTo>
                  <a:cubicBezTo>
                    <a:pt x="238" y="4"/>
                    <a:pt x="238" y="4"/>
                    <a:pt x="238" y="4"/>
                  </a:cubicBezTo>
                  <a:cubicBezTo>
                    <a:pt x="238" y="4"/>
                    <a:pt x="238" y="4"/>
                    <a:pt x="238" y="4"/>
                  </a:cubicBezTo>
                  <a:lnTo>
                    <a:pt x="258" y="9"/>
                  </a:lnTo>
                  <a:close/>
                  <a:moveTo>
                    <a:pt x="258" y="9"/>
                  </a:moveTo>
                  <a:cubicBezTo>
                    <a:pt x="238" y="5"/>
                    <a:pt x="238" y="5"/>
                    <a:pt x="238" y="5"/>
                  </a:cubicBezTo>
                  <a:cubicBezTo>
                    <a:pt x="238" y="5"/>
                    <a:pt x="238" y="5"/>
                    <a:pt x="238" y="5"/>
                  </a:cubicBezTo>
                  <a:cubicBezTo>
                    <a:pt x="213" y="11"/>
                    <a:pt x="213" y="11"/>
                    <a:pt x="213" y="11"/>
                  </a:cubicBezTo>
                  <a:cubicBezTo>
                    <a:pt x="204" y="13"/>
                    <a:pt x="196" y="15"/>
                    <a:pt x="187" y="16"/>
                  </a:cubicBezTo>
                  <a:cubicBezTo>
                    <a:pt x="170" y="18"/>
                    <a:pt x="153" y="19"/>
                    <a:pt x="135" y="19"/>
                  </a:cubicBezTo>
                  <a:cubicBezTo>
                    <a:pt x="118" y="20"/>
                    <a:pt x="101" y="19"/>
                    <a:pt x="83" y="17"/>
                  </a:cubicBezTo>
                  <a:cubicBezTo>
                    <a:pt x="75" y="17"/>
                    <a:pt x="66" y="14"/>
                    <a:pt x="57" y="13"/>
                  </a:cubicBezTo>
                  <a:cubicBezTo>
                    <a:pt x="32" y="8"/>
                    <a:pt x="32" y="8"/>
                    <a:pt x="32" y="8"/>
                  </a:cubicBezTo>
                  <a:cubicBezTo>
                    <a:pt x="34" y="8"/>
                    <a:pt x="34" y="8"/>
                    <a:pt x="34" y="8"/>
                  </a:cubicBezTo>
                  <a:cubicBezTo>
                    <a:pt x="17" y="13"/>
                    <a:pt x="17" y="13"/>
                    <a:pt x="17" y="13"/>
                  </a:cubicBezTo>
                  <a:cubicBezTo>
                    <a:pt x="17" y="5"/>
                    <a:pt x="17" y="5"/>
                    <a:pt x="17" y="5"/>
                  </a:cubicBezTo>
                  <a:cubicBezTo>
                    <a:pt x="17" y="5"/>
                    <a:pt x="17" y="5"/>
                    <a:pt x="17" y="5"/>
                  </a:cubicBezTo>
                  <a:cubicBezTo>
                    <a:pt x="46" y="14"/>
                    <a:pt x="46" y="14"/>
                    <a:pt x="46" y="14"/>
                  </a:cubicBezTo>
                  <a:cubicBezTo>
                    <a:pt x="76" y="21"/>
                    <a:pt x="76" y="21"/>
                    <a:pt x="76" y="21"/>
                  </a:cubicBezTo>
                  <a:cubicBezTo>
                    <a:pt x="96" y="24"/>
                    <a:pt x="116" y="26"/>
                    <a:pt x="137" y="26"/>
                  </a:cubicBezTo>
                  <a:cubicBezTo>
                    <a:pt x="157" y="26"/>
                    <a:pt x="178" y="25"/>
                    <a:pt x="198" y="23"/>
                  </a:cubicBezTo>
                  <a:cubicBezTo>
                    <a:pt x="228" y="18"/>
                    <a:pt x="228" y="18"/>
                    <a:pt x="228" y="18"/>
                  </a:cubicBezTo>
                  <a:lnTo>
                    <a:pt x="258" y="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31" name="Freeform 514"/>
            <p:cNvSpPr>
              <a:spLocks/>
            </p:cNvSpPr>
            <p:nvPr/>
          </p:nvSpPr>
          <p:spPr bwMode="auto">
            <a:xfrm>
              <a:off x="-1447" y="1274"/>
              <a:ext cx="94" cy="51"/>
            </a:xfrm>
            <a:custGeom>
              <a:avLst/>
              <a:gdLst>
                <a:gd name="T0" fmla="*/ 2 w 242"/>
                <a:gd name="T1" fmla="*/ 130 h 130"/>
                <a:gd name="T2" fmla="*/ 1 w 242"/>
                <a:gd name="T3" fmla="*/ 116 h 130"/>
                <a:gd name="T4" fmla="*/ 7 w 242"/>
                <a:gd name="T5" fmla="*/ 102 h 130"/>
                <a:gd name="T6" fmla="*/ 22 w 242"/>
                <a:gd name="T7" fmla="*/ 87 h 130"/>
                <a:gd name="T8" fmla="*/ 44 w 242"/>
                <a:gd name="T9" fmla="*/ 77 h 130"/>
                <a:gd name="T10" fmla="*/ 70 w 242"/>
                <a:gd name="T11" fmla="*/ 70 h 130"/>
                <a:gd name="T12" fmla="*/ 128 w 242"/>
                <a:gd name="T13" fmla="*/ 65 h 130"/>
                <a:gd name="T14" fmla="*/ 184 w 242"/>
                <a:gd name="T15" fmla="*/ 63 h 130"/>
                <a:gd name="T16" fmla="*/ 228 w 242"/>
                <a:gd name="T17" fmla="*/ 44 h 130"/>
                <a:gd name="T18" fmla="*/ 237 w 242"/>
                <a:gd name="T19" fmla="*/ 28 h 130"/>
                <a:gd name="T20" fmla="*/ 240 w 242"/>
                <a:gd name="T21" fmla="*/ 13 h 130"/>
                <a:gd name="T22" fmla="*/ 239 w 242"/>
                <a:gd name="T23" fmla="*/ 4 h 130"/>
                <a:gd name="T24" fmla="*/ 239 w 242"/>
                <a:gd name="T25" fmla="*/ 0 h 130"/>
                <a:gd name="T26" fmla="*/ 240 w 242"/>
                <a:gd name="T27" fmla="*/ 4 h 130"/>
                <a:gd name="T28" fmla="*/ 241 w 242"/>
                <a:gd name="T29" fmla="*/ 13 h 130"/>
                <a:gd name="T30" fmla="*/ 241 w 242"/>
                <a:gd name="T31" fmla="*/ 29 h 130"/>
                <a:gd name="T32" fmla="*/ 231 w 242"/>
                <a:gd name="T33" fmla="*/ 48 h 130"/>
                <a:gd name="T34" fmla="*/ 186 w 242"/>
                <a:gd name="T35" fmla="*/ 71 h 130"/>
                <a:gd name="T36" fmla="*/ 128 w 242"/>
                <a:gd name="T37" fmla="*/ 75 h 130"/>
                <a:gd name="T38" fmla="*/ 71 w 242"/>
                <a:gd name="T39" fmla="*/ 78 h 130"/>
                <a:gd name="T40" fmla="*/ 46 w 242"/>
                <a:gd name="T41" fmla="*/ 83 h 130"/>
                <a:gd name="T42" fmla="*/ 25 w 242"/>
                <a:gd name="T43" fmla="*/ 92 h 130"/>
                <a:gd name="T44" fmla="*/ 10 w 242"/>
                <a:gd name="T45" fmla="*/ 104 h 130"/>
                <a:gd name="T46" fmla="*/ 3 w 242"/>
                <a:gd name="T47" fmla="*/ 117 h 130"/>
                <a:gd name="T48" fmla="*/ 2 w 242"/>
                <a:gd name="T49"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2" h="130">
                  <a:moveTo>
                    <a:pt x="2" y="130"/>
                  </a:moveTo>
                  <a:cubicBezTo>
                    <a:pt x="2" y="130"/>
                    <a:pt x="0" y="125"/>
                    <a:pt x="1" y="116"/>
                  </a:cubicBezTo>
                  <a:cubicBezTo>
                    <a:pt x="2" y="112"/>
                    <a:pt x="4" y="107"/>
                    <a:pt x="7" y="102"/>
                  </a:cubicBezTo>
                  <a:cubicBezTo>
                    <a:pt x="11" y="97"/>
                    <a:pt x="16" y="92"/>
                    <a:pt x="22" y="87"/>
                  </a:cubicBezTo>
                  <a:cubicBezTo>
                    <a:pt x="28" y="83"/>
                    <a:pt x="36" y="80"/>
                    <a:pt x="44" y="77"/>
                  </a:cubicBezTo>
                  <a:cubicBezTo>
                    <a:pt x="52" y="73"/>
                    <a:pt x="61" y="72"/>
                    <a:pt x="70" y="70"/>
                  </a:cubicBezTo>
                  <a:cubicBezTo>
                    <a:pt x="88" y="67"/>
                    <a:pt x="108" y="65"/>
                    <a:pt x="128" y="65"/>
                  </a:cubicBezTo>
                  <a:cubicBezTo>
                    <a:pt x="147" y="66"/>
                    <a:pt x="167" y="66"/>
                    <a:pt x="184" y="63"/>
                  </a:cubicBezTo>
                  <a:cubicBezTo>
                    <a:pt x="202" y="60"/>
                    <a:pt x="218" y="55"/>
                    <a:pt x="228" y="44"/>
                  </a:cubicBezTo>
                  <a:cubicBezTo>
                    <a:pt x="233" y="40"/>
                    <a:pt x="235" y="34"/>
                    <a:pt x="237" y="28"/>
                  </a:cubicBezTo>
                  <a:cubicBezTo>
                    <a:pt x="239" y="23"/>
                    <a:pt x="240" y="18"/>
                    <a:pt x="240" y="13"/>
                  </a:cubicBezTo>
                  <a:cubicBezTo>
                    <a:pt x="240" y="9"/>
                    <a:pt x="239" y="6"/>
                    <a:pt x="239" y="4"/>
                  </a:cubicBezTo>
                  <a:cubicBezTo>
                    <a:pt x="239" y="1"/>
                    <a:pt x="239" y="0"/>
                    <a:pt x="239" y="0"/>
                  </a:cubicBezTo>
                  <a:cubicBezTo>
                    <a:pt x="239" y="0"/>
                    <a:pt x="239" y="1"/>
                    <a:pt x="240" y="4"/>
                  </a:cubicBezTo>
                  <a:cubicBezTo>
                    <a:pt x="240" y="6"/>
                    <a:pt x="241" y="9"/>
                    <a:pt x="241" y="13"/>
                  </a:cubicBezTo>
                  <a:cubicBezTo>
                    <a:pt x="242" y="18"/>
                    <a:pt x="242" y="23"/>
                    <a:pt x="241" y="29"/>
                  </a:cubicBezTo>
                  <a:cubicBezTo>
                    <a:pt x="239" y="35"/>
                    <a:pt x="237" y="42"/>
                    <a:pt x="231" y="48"/>
                  </a:cubicBezTo>
                  <a:cubicBezTo>
                    <a:pt x="221" y="60"/>
                    <a:pt x="204" y="67"/>
                    <a:pt x="186" y="71"/>
                  </a:cubicBezTo>
                  <a:cubicBezTo>
                    <a:pt x="167" y="74"/>
                    <a:pt x="147" y="74"/>
                    <a:pt x="128" y="75"/>
                  </a:cubicBezTo>
                  <a:cubicBezTo>
                    <a:pt x="108" y="74"/>
                    <a:pt x="89" y="75"/>
                    <a:pt x="71" y="78"/>
                  </a:cubicBezTo>
                  <a:cubicBezTo>
                    <a:pt x="62" y="79"/>
                    <a:pt x="54" y="81"/>
                    <a:pt x="46" y="83"/>
                  </a:cubicBezTo>
                  <a:cubicBezTo>
                    <a:pt x="38" y="85"/>
                    <a:pt x="31" y="88"/>
                    <a:pt x="25" y="92"/>
                  </a:cubicBezTo>
                  <a:cubicBezTo>
                    <a:pt x="19" y="95"/>
                    <a:pt x="14" y="99"/>
                    <a:pt x="10" y="104"/>
                  </a:cubicBezTo>
                  <a:cubicBezTo>
                    <a:pt x="6" y="108"/>
                    <a:pt x="4" y="113"/>
                    <a:pt x="3" y="117"/>
                  </a:cubicBezTo>
                  <a:cubicBezTo>
                    <a:pt x="1" y="125"/>
                    <a:pt x="2" y="130"/>
                    <a:pt x="2" y="13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32" name="Freeform 515"/>
            <p:cNvSpPr>
              <a:spLocks/>
            </p:cNvSpPr>
            <p:nvPr/>
          </p:nvSpPr>
          <p:spPr bwMode="auto">
            <a:xfrm>
              <a:off x="-1324" y="1284"/>
              <a:ext cx="7" cy="108"/>
            </a:xfrm>
            <a:custGeom>
              <a:avLst/>
              <a:gdLst>
                <a:gd name="T0" fmla="*/ 17 w 18"/>
                <a:gd name="T1" fmla="*/ 0 h 278"/>
                <a:gd name="T2" fmla="*/ 14 w 18"/>
                <a:gd name="T3" fmla="*/ 11 h 278"/>
                <a:gd name="T4" fmla="*/ 14 w 18"/>
                <a:gd name="T5" fmla="*/ 42 h 278"/>
                <a:gd name="T6" fmla="*/ 18 w 18"/>
                <a:gd name="T7" fmla="*/ 138 h 278"/>
                <a:gd name="T8" fmla="*/ 14 w 18"/>
                <a:gd name="T9" fmla="*/ 235 h 278"/>
                <a:gd name="T10" fmla="*/ 11 w 18"/>
                <a:gd name="T11" fmla="*/ 266 h 278"/>
                <a:gd name="T12" fmla="*/ 9 w 18"/>
                <a:gd name="T13" fmla="*/ 278 h 278"/>
                <a:gd name="T14" fmla="*/ 7 w 18"/>
                <a:gd name="T15" fmla="*/ 266 h 278"/>
                <a:gd name="T16" fmla="*/ 4 w 18"/>
                <a:gd name="T17" fmla="*/ 235 h 278"/>
                <a:gd name="T18" fmla="*/ 0 w 18"/>
                <a:gd name="T19" fmla="*/ 138 h 278"/>
                <a:gd name="T20" fmla="*/ 4 w 18"/>
                <a:gd name="T21" fmla="*/ 42 h 278"/>
                <a:gd name="T22" fmla="*/ 11 w 18"/>
                <a:gd name="T23" fmla="*/ 10 h 278"/>
                <a:gd name="T24" fmla="*/ 17 w 18"/>
                <a:gd name="T25"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78">
                  <a:moveTo>
                    <a:pt x="17" y="0"/>
                  </a:moveTo>
                  <a:cubicBezTo>
                    <a:pt x="17" y="0"/>
                    <a:pt x="15" y="4"/>
                    <a:pt x="14" y="11"/>
                  </a:cubicBezTo>
                  <a:cubicBezTo>
                    <a:pt x="13" y="19"/>
                    <a:pt x="13" y="29"/>
                    <a:pt x="14" y="42"/>
                  </a:cubicBezTo>
                  <a:cubicBezTo>
                    <a:pt x="17" y="68"/>
                    <a:pt x="18" y="103"/>
                    <a:pt x="18" y="138"/>
                  </a:cubicBezTo>
                  <a:cubicBezTo>
                    <a:pt x="18" y="173"/>
                    <a:pt x="17" y="208"/>
                    <a:pt x="14" y="235"/>
                  </a:cubicBezTo>
                  <a:cubicBezTo>
                    <a:pt x="13" y="248"/>
                    <a:pt x="12" y="259"/>
                    <a:pt x="11" y="266"/>
                  </a:cubicBezTo>
                  <a:cubicBezTo>
                    <a:pt x="10" y="274"/>
                    <a:pt x="9" y="278"/>
                    <a:pt x="9" y="278"/>
                  </a:cubicBezTo>
                  <a:cubicBezTo>
                    <a:pt x="9" y="278"/>
                    <a:pt x="8" y="274"/>
                    <a:pt x="7" y="266"/>
                  </a:cubicBezTo>
                  <a:cubicBezTo>
                    <a:pt x="6" y="259"/>
                    <a:pt x="5" y="248"/>
                    <a:pt x="4" y="235"/>
                  </a:cubicBezTo>
                  <a:cubicBezTo>
                    <a:pt x="1" y="208"/>
                    <a:pt x="0" y="173"/>
                    <a:pt x="0" y="138"/>
                  </a:cubicBezTo>
                  <a:cubicBezTo>
                    <a:pt x="0" y="103"/>
                    <a:pt x="1" y="68"/>
                    <a:pt x="4" y="42"/>
                  </a:cubicBezTo>
                  <a:cubicBezTo>
                    <a:pt x="5" y="29"/>
                    <a:pt x="8" y="17"/>
                    <a:pt x="11" y="10"/>
                  </a:cubicBezTo>
                  <a:cubicBezTo>
                    <a:pt x="14" y="3"/>
                    <a:pt x="17" y="0"/>
                    <a:pt x="17"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33" name="Freeform 516"/>
            <p:cNvSpPr>
              <a:spLocks/>
            </p:cNvSpPr>
            <p:nvPr/>
          </p:nvSpPr>
          <p:spPr bwMode="auto">
            <a:xfrm>
              <a:off x="-1314" y="1283"/>
              <a:ext cx="7" cy="109"/>
            </a:xfrm>
            <a:custGeom>
              <a:avLst/>
              <a:gdLst>
                <a:gd name="T0" fmla="*/ 1 w 19"/>
                <a:gd name="T1" fmla="*/ 0 h 279"/>
                <a:gd name="T2" fmla="*/ 7 w 19"/>
                <a:gd name="T3" fmla="*/ 11 h 279"/>
                <a:gd name="T4" fmla="*/ 15 w 19"/>
                <a:gd name="T5" fmla="*/ 43 h 279"/>
                <a:gd name="T6" fmla="*/ 19 w 19"/>
                <a:gd name="T7" fmla="*/ 139 h 279"/>
                <a:gd name="T8" fmla="*/ 15 w 19"/>
                <a:gd name="T9" fmla="*/ 236 h 279"/>
                <a:gd name="T10" fmla="*/ 11 w 19"/>
                <a:gd name="T11" fmla="*/ 267 h 279"/>
                <a:gd name="T12" fmla="*/ 9 w 19"/>
                <a:gd name="T13" fmla="*/ 279 h 279"/>
                <a:gd name="T14" fmla="*/ 8 w 19"/>
                <a:gd name="T15" fmla="*/ 267 h 279"/>
                <a:gd name="T16" fmla="*/ 4 w 19"/>
                <a:gd name="T17" fmla="*/ 236 h 279"/>
                <a:gd name="T18" fmla="*/ 0 w 19"/>
                <a:gd name="T19" fmla="*/ 139 h 279"/>
                <a:gd name="T20" fmla="*/ 4 w 19"/>
                <a:gd name="T21" fmla="*/ 43 h 279"/>
                <a:gd name="T22" fmla="*/ 4 w 19"/>
                <a:gd name="T23" fmla="*/ 12 h 279"/>
                <a:gd name="T24" fmla="*/ 1 w 19"/>
                <a:gd name="T25" fmla="*/ 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279">
                  <a:moveTo>
                    <a:pt x="1" y="0"/>
                  </a:moveTo>
                  <a:cubicBezTo>
                    <a:pt x="1" y="0"/>
                    <a:pt x="4" y="3"/>
                    <a:pt x="7" y="11"/>
                  </a:cubicBezTo>
                  <a:cubicBezTo>
                    <a:pt x="11" y="18"/>
                    <a:pt x="14" y="29"/>
                    <a:pt x="15" y="43"/>
                  </a:cubicBezTo>
                  <a:cubicBezTo>
                    <a:pt x="17" y="69"/>
                    <a:pt x="19" y="104"/>
                    <a:pt x="19" y="139"/>
                  </a:cubicBezTo>
                  <a:cubicBezTo>
                    <a:pt x="19" y="174"/>
                    <a:pt x="17" y="209"/>
                    <a:pt x="15" y="236"/>
                  </a:cubicBezTo>
                  <a:cubicBezTo>
                    <a:pt x="14" y="249"/>
                    <a:pt x="12" y="260"/>
                    <a:pt x="11" y="267"/>
                  </a:cubicBezTo>
                  <a:cubicBezTo>
                    <a:pt x="10" y="275"/>
                    <a:pt x="9" y="279"/>
                    <a:pt x="9" y="279"/>
                  </a:cubicBezTo>
                  <a:cubicBezTo>
                    <a:pt x="9" y="279"/>
                    <a:pt x="9" y="275"/>
                    <a:pt x="8" y="267"/>
                  </a:cubicBezTo>
                  <a:cubicBezTo>
                    <a:pt x="7" y="260"/>
                    <a:pt x="5" y="249"/>
                    <a:pt x="4" y="236"/>
                  </a:cubicBezTo>
                  <a:cubicBezTo>
                    <a:pt x="2" y="209"/>
                    <a:pt x="0" y="174"/>
                    <a:pt x="0" y="139"/>
                  </a:cubicBezTo>
                  <a:cubicBezTo>
                    <a:pt x="0" y="104"/>
                    <a:pt x="2" y="69"/>
                    <a:pt x="4" y="43"/>
                  </a:cubicBezTo>
                  <a:cubicBezTo>
                    <a:pt x="5" y="30"/>
                    <a:pt x="6" y="19"/>
                    <a:pt x="4" y="12"/>
                  </a:cubicBezTo>
                  <a:cubicBezTo>
                    <a:pt x="3" y="4"/>
                    <a:pt x="1"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34" name="Freeform 517"/>
            <p:cNvSpPr>
              <a:spLocks/>
            </p:cNvSpPr>
            <p:nvPr/>
          </p:nvSpPr>
          <p:spPr bwMode="auto">
            <a:xfrm>
              <a:off x="-1331" y="1262"/>
              <a:ext cx="18" cy="10"/>
            </a:xfrm>
            <a:custGeom>
              <a:avLst/>
              <a:gdLst>
                <a:gd name="T0" fmla="*/ 0 w 46"/>
                <a:gd name="T1" fmla="*/ 12 h 25"/>
                <a:gd name="T2" fmla="*/ 8 w 46"/>
                <a:gd name="T3" fmla="*/ 6 h 25"/>
                <a:gd name="T4" fmla="*/ 28 w 46"/>
                <a:gd name="T5" fmla="*/ 0 h 25"/>
                <a:gd name="T6" fmla="*/ 34 w 46"/>
                <a:gd name="T7" fmla="*/ 1 h 25"/>
                <a:gd name="T8" fmla="*/ 40 w 46"/>
                <a:gd name="T9" fmla="*/ 5 h 25"/>
                <a:gd name="T10" fmla="*/ 45 w 46"/>
                <a:gd name="T11" fmla="*/ 15 h 25"/>
                <a:gd name="T12" fmla="*/ 45 w 46"/>
                <a:gd name="T13" fmla="*/ 22 h 25"/>
                <a:gd name="T14" fmla="*/ 44 w 46"/>
                <a:gd name="T15" fmla="*/ 24 h 25"/>
                <a:gd name="T16" fmla="*/ 40 w 46"/>
                <a:gd name="T17" fmla="*/ 16 h 25"/>
                <a:gd name="T18" fmla="*/ 35 w 46"/>
                <a:gd name="T19" fmla="*/ 11 h 25"/>
                <a:gd name="T20" fmla="*/ 28 w 46"/>
                <a:gd name="T21" fmla="*/ 10 h 25"/>
                <a:gd name="T22" fmla="*/ 9 w 46"/>
                <a:gd name="T23" fmla="*/ 11 h 25"/>
                <a:gd name="T24" fmla="*/ 0 w 46"/>
                <a:gd name="T25"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25">
                  <a:moveTo>
                    <a:pt x="0" y="12"/>
                  </a:moveTo>
                  <a:cubicBezTo>
                    <a:pt x="0" y="12"/>
                    <a:pt x="3" y="9"/>
                    <a:pt x="8" y="6"/>
                  </a:cubicBezTo>
                  <a:cubicBezTo>
                    <a:pt x="13" y="4"/>
                    <a:pt x="20" y="0"/>
                    <a:pt x="28" y="0"/>
                  </a:cubicBezTo>
                  <a:cubicBezTo>
                    <a:pt x="30" y="0"/>
                    <a:pt x="32" y="1"/>
                    <a:pt x="34" y="1"/>
                  </a:cubicBezTo>
                  <a:cubicBezTo>
                    <a:pt x="37" y="2"/>
                    <a:pt x="39" y="3"/>
                    <a:pt x="40" y="5"/>
                  </a:cubicBezTo>
                  <a:cubicBezTo>
                    <a:pt x="44" y="8"/>
                    <a:pt x="45" y="12"/>
                    <a:pt x="45" y="15"/>
                  </a:cubicBezTo>
                  <a:cubicBezTo>
                    <a:pt x="46" y="18"/>
                    <a:pt x="45" y="20"/>
                    <a:pt x="45" y="22"/>
                  </a:cubicBezTo>
                  <a:cubicBezTo>
                    <a:pt x="44" y="24"/>
                    <a:pt x="44" y="24"/>
                    <a:pt x="44" y="24"/>
                  </a:cubicBezTo>
                  <a:cubicBezTo>
                    <a:pt x="43" y="25"/>
                    <a:pt x="43" y="21"/>
                    <a:pt x="40" y="16"/>
                  </a:cubicBezTo>
                  <a:cubicBezTo>
                    <a:pt x="39" y="14"/>
                    <a:pt x="37" y="12"/>
                    <a:pt x="35" y="11"/>
                  </a:cubicBezTo>
                  <a:cubicBezTo>
                    <a:pt x="33" y="10"/>
                    <a:pt x="31" y="9"/>
                    <a:pt x="28" y="10"/>
                  </a:cubicBezTo>
                  <a:cubicBezTo>
                    <a:pt x="22" y="9"/>
                    <a:pt x="15" y="11"/>
                    <a:pt x="9" y="11"/>
                  </a:cubicBezTo>
                  <a:cubicBezTo>
                    <a:pt x="4" y="12"/>
                    <a:pt x="0" y="12"/>
                    <a:pt x="0" y="1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35" name="Freeform 518"/>
            <p:cNvSpPr>
              <a:spLocks/>
            </p:cNvSpPr>
            <p:nvPr/>
          </p:nvSpPr>
          <p:spPr bwMode="auto">
            <a:xfrm>
              <a:off x="-1323" y="1270"/>
              <a:ext cx="14" cy="14"/>
            </a:xfrm>
            <a:custGeom>
              <a:avLst/>
              <a:gdLst>
                <a:gd name="T0" fmla="*/ 20 w 38"/>
                <a:gd name="T1" fmla="*/ 36 h 36"/>
                <a:gd name="T2" fmla="*/ 15 w 38"/>
                <a:gd name="T3" fmla="*/ 35 h 36"/>
                <a:gd name="T4" fmla="*/ 5 w 38"/>
                <a:gd name="T5" fmla="*/ 30 h 36"/>
                <a:gd name="T6" fmla="*/ 3 w 38"/>
                <a:gd name="T7" fmla="*/ 13 h 36"/>
                <a:gd name="T8" fmla="*/ 18 w 38"/>
                <a:gd name="T9" fmla="*/ 1 h 36"/>
                <a:gd name="T10" fmla="*/ 35 w 38"/>
                <a:gd name="T11" fmla="*/ 10 h 36"/>
                <a:gd name="T12" fmla="*/ 36 w 38"/>
                <a:gd name="T13" fmla="*/ 27 h 36"/>
                <a:gd name="T14" fmla="*/ 27 w 38"/>
                <a:gd name="T15" fmla="*/ 34 h 36"/>
                <a:gd name="T16" fmla="*/ 23 w 38"/>
                <a:gd name="T17" fmla="*/ 35 h 36"/>
                <a:gd name="T18" fmla="*/ 33 w 38"/>
                <a:gd name="T19" fmla="*/ 26 h 36"/>
                <a:gd name="T20" fmla="*/ 32 w 38"/>
                <a:gd name="T21" fmla="*/ 12 h 36"/>
                <a:gd name="T22" fmla="*/ 18 w 38"/>
                <a:gd name="T23" fmla="*/ 6 h 36"/>
                <a:gd name="T24" fmla="*/ 6 w 38"/>
                <a:gd name="T25" fmla="*/ 15 h 36"/>
                <a:gd name="T26" fmla="*/ 8 w 38"/>
                <a:gd name="T27" fmla="*/ 28 h 36"/>
                <a:gd name="T28" fmla="*/ 20 w 38"/>
                <a:gd name="T2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 h="36">
                  <a:moveTo>
                    <a:pt x="20" y="36"/>
                  </a:moveTo>
                  <a:cubicBezTo>
                    <a:pt x="20" y="36"/>
                    <a:pt x="18" y="36"/>
                    <a:pt x="15" y="35"/>
                  </a:cubicBezTo>
                  <a:cubicBezTo>
                    <a:pt x="13" y="35"/>
                    <a:pt x="9" y="34"/>
                    <a:pt x="5" y="30"/>
                  </a:cubicBezTo>
                  <a:cubicBezTo>
                    <a:pt x="2" y="26"/>
                    <a:pt x="0" y="20"/>
                    <a:pt x="3" y="13"/>
                  </a:cubicBezTo>
                  <a:cubicBezTo>
                    <a:pt x="5" y="7"/>
                    <a:pt x="11" y="2"/>
                    <a:pt x="18" y="1"/>
                  </a:cubicBezTo>
                  <a:cubicBezTo>
                    <a:pt x="25" y="0"/>
                    <a:pt x="32" y="4"/>
                    <a:pt x="35" y="10"/>
                  </a:cubicBezTo>
                  <a:cubicBezTo>
                    <a:pt x="38" y="16"/>
                    <a:pt x="38" y="22"/>
                    <a:pt x="36" y="27"/>
                  </a:cubicBezTo>
                  <a:cubicBezTo>
                    <a:pt x="33" y="31"/>
                    <a:pt x="29" y="33"/>
                    <a:pt x="27" y="34"/>
                  </a:cubicBezTo>
                  <a:cubicBezTo>
                    <a:pt x="24" y="35"/>
                    <a:pt x="23" y="35"/>
                    <a:pt x="23" y="35"/>
                  </a:cubicBezTo>
                  <a:cubicBezTo>
                    <a:pt x="23" y="35"/>
                    <a:pt x="30" y="34"/>
                    <a:pt x="33" y="26"/>
                  </a:cubicBezTo>
                  <a:cubicBezTo>
                    <a:pt x="35" y="22"/>
                    <a:pt x="34" y="16"/>
                    <a:pt x="32" y="12"/>
                  </a:cubicBezTo>
                  <a:cubicBezTo>
                    <a:pt x="29" y="8"/>
                    <a:pt x="24" y="5"/>
                    <a:pt x="18" y="6"/>
                  </a:cubicBezTo>
                  <a:cubicBezTo>
                    <a:pt x="13" y="6"/>
                    <a:pt x="8" y="10"/>
                    <a:pt x="6" y="15"/>
                  </a:cubicBezTo>
                  <a:cubicBezTo>
                    <a:pt x="4" y="19"/>
                    <a:pt x="5" y="25"/>
                    <a:pt x="8" y="28"/>
                  </a:cubicBezTo>
                  <a:cubicBezTo>
                    <a:pt x="12" y="36"/>
                    <a:pt x="20" y="36"/>
                    <a:pt x="20" y="3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36" name="Freeform 519"/>
            <p:cNvSpPr>
              <a:spLocks noEditPoints="1"/>
            </p:cNvSpPr>
            <p:nvPr/>
          </p:nvSpPr>
          <p:spPr bwMode="auto">
            <a:xfrm>
              <a:off x="-1117" y="1736"/>
              <a:ext cx="79" cy="155"/>
            </a:xfrm>
            <a:custGeom>
              <a:avLst/>
              <a:gdLst>
                <a:gd name="T0" fmla="*/ 129 w 201"/>
                <a:gd name="T1" fmla="*/ 128 h 398"/>
                <a:gd name="T2" fmla="*/ 201 w 201"/>
                <a:gd name="T3" fmla="*/ 9 h 398"/>
                <a:gd name="T4" fmla="*/ 51 w 201"/>
                <a:gd name="T5" fmla="*/ 0 h 398"/>
                <a:gd name="T6" fmla="*/ 43 w 201"/>
                <a:gd name="T7" fmla="*/ 7 h 398"/>
                <a:gd name="T8" fmla="*/ 0 w 201"/>
                <a:gd name="T9" fmla="*/ 202 h 398"/>
                <a:gd name="T10" fmla="*/ 7 w 201"/>
                <a:gd name="T11" fmla="*/ 211 h 398"/>
                <a:gd name="T12" fmla="*/ 53 w 201"/>
                <a:gd name="T13" fmla="*/ 209 h 398"/>
                <a:gd name="T14" fmla="*/ 58 w 201"/>
                <a:gd name="T15" fmla="*/ 210 h 398"/>
                <a:gd name="T16" fmla="*/ 33 w 201"/>
                <a:gd name="T17" fmla="*/ 288 h 398"/>
                <a:gd name="T18" fmla="*/ 33 w 201"/>
                <a:gd name="T19" fmla="*/ 290 h 398"/>
                <a:gd name="T20" fmla="*/ 79 w 201"/>
                <a:gd name="T21" fmla="*/ 293 h 398"/>
                <a:gd name="T22" fmla="*/ 87 w 201"/>
                <a:gd name="T23" fmla="*/ 293 h 398"/>
                <a:gd name="T24" fmla="*/ 81 w 201"/>
                <a:gd name="T25" fmla="*/ 318 h 398"/>
                <a:gd name="T26" fmla="*/ 86 w 201"/>
                <a:gd name="T27" fmla="*/ 319 h 398"/>
                <a:gd name="T28" fmla="*/ 93 w 201"/>
                <a:gd name="T29" fmla="*/ 294 h 398"/>
                <a:gd name="T30" fmla="*/ 94 w 201"/>
                <a:gd name="T31" fmla="*/ 289 h 398"/>
                <a:gd name="T32" fmla="*/ 90 w 201"/>
                <a:gd name="T33" fmla="*/ 286 h 398"/>
                <a:gd name="T34" fmla="*/ 79 w 201"/>
                <a:gd name="T35" fmla="*/ 286 h 398"/>
                <a:gd name="T36" fmla="*/ 67 w 201"/>
                <a:gd name="T37" fmla="*/ 221 h 398"/>
                <a:gd name="T38" fmla="*/ 70 w 201"/>
                <a:gd name="T39" fmla="*/ 207 h 398"/>
                <a:gd name="T40" fmla="*/ 66 w 201"/>
                <a:gd name="T41" fmla="*/ 198 h 398"/>
                <a:gd name="T42" fmla="*/ 65 w 201"/>
                <a:gd name="T43" fmla="*/ 198 h 398"/>
                <a:gd name="T44" fmla="*/ 64 w 201"/>
                <a:gd name="T45" fmla="*/ 198 h 398"/>
                <a:gd name="T46" fmla="*/ 53 w 201"/>
                <a:gd name="T47" fmla="*/ 197 h 398"/>
                <a:gd name="T48" fmla="*/ 16 w 201"/>
                <a:gd name="T49" fmla="*/ 197 h 398"/>
                <a:gd name="T50" fmla="*/ 175 w 201"/>
                <a:gd name="T51" fmla="*/ 18 h 398"/>
                <a:gd name="T52" fmla="*/ 105 w 201"/>
                <a:gd name="T53" fmla="*/ 136 h 398"/>
                <a:gd name="T54" fmla="*/ 176 w 201"/>
                <a:gd name="T55" fmla="*/ 145 h 398"/>
                <a:gd name="T56" fmla="*/ 106 w 201"/>
                <a:gd name="T57" fmla="*/ 249 h 398"/>
                <a:gd name="T58" fmla="*/ 111 w 201"/>
                <a:gd name="T59" fmla="*/ 259 h 398"/>
                <a:gd name="T60" fmla="*/ 170 w 201"/>
                <a:gd name="T61" fmla="*/ 266 h 398"/>
                <a:gd name="T62" fmla="*/ 57 w 201"/>
                <a:gd name="T63" fmla="*/ 398 h 398"/>
                <a:gd name="T64" fmla="*/ 177 w 201"/>
                <a:gd name="T65" fmla="*/ 272 h 398"/>
                <a:gd name="T66" fmla="*/ 193 w 201"/>
                <a:gd name="T67" fmla="*/ 258 h 398"/>
                <a:gd name="T68" fmla="*/ 192 w 201"/>
                <a:gd name="T69" fmla="*/ 258 h 398"/>
                <a:gd name="T70" fmla="*/ 196 w 201"/>
                <a:gd name="T71" fmla="*/ 254 h 398"/>
                <a:gd name="T72" fmla="*/ 191 w 201"/>
                <a:gd name="T73" fmla="*/ 247 h 398"/>
                <a:gd name="T74" fmla="*/ 191 w 201"/>
                <a:gd name="T75" fmla="*/ 247 h 398"/>
                <a:gd name="T76" fmla="*/ 190 w 201"/>
                <a:gd name="T77" fmla="*/ 247 h 398"/>
                <a:gd name="T78" fmla="*/ 181 w 201"/>
                <a:gd name="T79" fmla="*/ 248 h 398"/>
                <a:gd name="T80" fmla="*/ 198 w 201"/>
                <a:gd name="T81" fmla="*/ 141 h 398"/>
                <a:gd name="T82" fmla="*/ 191 w 201"/>
                <a:gd name="T83" fmla="*/ 128 h 398"/>
                <a:gd name="T84" fmla="*/ 90 w 201"/>
                <a:gd name="T85" fmla="*/ 293 h 398"/>
                <a:gd name="T86" fmla="*/ 90 w 201"/>
                <a:gd name="T87" fmla="*/ 293 h 398"/>
                <a:gd name="T88" fmla="*/ 63 w 201"/>
                <a:gd name="T89" fmla="*/ 21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1" h="398">
                  <a:moveTo>
                    <a:pt x="191" y="128"/>
                  </a:moveTo>
                  <a:cubicBezTo>
                    <a:pt x="129" y="128"/>
                    <a:pt x="129" y="128"/>
                    <a:pt x="129" y="128"/>
                  </a:cubicBezTo>
                  <a:cubicBezTo>
                    <a:pt x="199" y="14"/>
                    <a:pt x="199" y="14"/>
                    <a:pt x="199" y="14"/>
                  </a:cubicBezTo>
                  <a:cubicBezTo>
                    <a:pt x="200" y="12"/>
                    <a:pt x="201" y="11"/>
                    <a:pt x="201" y="9"/>
                  </a:cubicBezTo>
                  <a:cubicBezTo>
                    <a:pt x="201" y="4"/>
                    <a:pt x="197" y="0"/>
                    <a:pt x="191" y="0"/>
                  </a:cubicBezTo>
                  <a:cubicBezTo>
                    <a:pt x="51" y="0"/>
                    <a:pt x="51" y="0"/>
                    <a:pt x="51" y="0"/>
                  </a:cubicBezTo>
                  <a:cubicBezTo>
                    <a:pt x="51" y="0"/>
                    <a:pt x="51" y="0"/>
                    <a:pt x="51" y="0"/>
                  </a:cubicBezTo>
                  <a:cubicBezTo>
                    <a:pt x="47" y="0"/>
                    <a:pt x="44" y="3"/>
                    <a:pt x="43" y="7"/>
                  </a:cubicBezTo>
                  <a:cubicBezTo>
                    <a:pt x="29" y="72"/>
                    <a:pt x="14" y="137"/>
                    <a:pt x="0" y="202"/>
                  </a:cubicBezTo>
                  <a:cubicBezTo>
                    <a:pt x="0" y="202"/>
                    <a:pt x="0" y="202"/>
                    <a:pt x="0" y="202"/>
                  </a:cubicBezTo>
                  <a:cubicBezTo>
                    <a:pt x="0" y="203"/>
                    <a:pt x="0" y="203"/>
                    <a:pt x="0" y="204"/>
                  </a:cubicBezTo>
                  <a:cubicBezTo>
                    <a:pt x="0" y="208"/>
                    <a:pt x="4" y="211"/>
                    <a:pt x="7" y="211"/>
                  </a:cubicBezTo>
                  <a:cubicBezTo>
                    <a:pt x="44" y="209"/>
                    <a:pt x="44" y="209"/>
                    <a:pt x="44" y="209"/>
                  </a:cubicBezTo>
                  <a:cubicBezTo>
                    <a:pt x="53" y="209"/>
                    <a:pt x="53" y="209"/>
                    <a:pt x="53" y="209"/>
                  </a:cubicBezTo>
                  <a:cubicBezTo>
                    <a:pt x="58" y="209"/>
                    <a:pt x="58" y="209"/>
                    <a:pt x="58" y="209"/>
                  </a:cubicBezTo>
                  <a:cubicBezTo>
                    <a:pt x="58" y="209"/>
                    <a:pt x="58" y="209"/>
                    <a:pt x="58" y="210"/>
                  </a:cubicBezTo>
                  <a:cubicBezTo>
                    <a:pt x="56" y="218"/>
                    <a:pt x="56" y="218"/>
                    <a:pt x="56" y="218"/>
                  </a:cubicBezTo>
                  <a:cubicBezTo>
                    <a:pt x="49" y="241"/>
                    <a:pt x="41" y="265"/>
                    <a:pt x="33" y="288"/>
                  </a:cubicBezTo>
                  <a:cubicBezTo>
                    <a:pt x="33" y="288"/>
                    <a:pt x="33" y="288"/>
                    <a:pt x="33" y="288"/>
                  </a:cubicBezTo>
                  <a:cubicBezTo>
                    <a:pt x="33" y="288"/>
                    <a:pt x="33" y="289"/>
                    <a:pt x="33" y="290"/>
                  </a:cubicBezTo>
                  <a:cubicBezTo>
                    <a:pt x="33" y="292"/>
                    <a:pt x="35" y="294"/>
                    <a:pt x="37" y="294"/>
                  </a:cubicBezTo>
                  <a:cubicBezTo>
                    <a:pt x="79" y="293"/>
                    <a:pt x="79" y="293"/>
                    <a:pt x="79" y="293"/>
                  </a:cubicBezTo>
                  <a:cubicBezTo>
                    <a:pt x="87" y="293"/>
                    <a:pt x="87" y="293"/>
                    <a:pt x="87" y="293"/>
                  </a:cubicBezTo>
                  <a:cubicBezTo>
                    <a:pt x="87" y="293"/>
                    <a:pt x="87" y="293"/>
                    <a:pt x="87" y="293"/>
                  </a:cubicBezTo>
                  <a:cubicBezTo>
                    <a:pt x="86" y="298"/>
                    <a:pt x="86" y="298"/>
                    <a:pt x="86" y="298"/>
                  </a:cubicBezTo>
                  <a:cubicBezTo>
                    <a:pt x="81" y="318"/>
                    <a:pt x="81" y="318"/>
                    <a:pt x="81" y="318"/>
                  </a:cubicBezTo>
                  <a:cubicBezTo>
                    <a:pt x="57" y="398"/>
                    <a:pt x="57" y="398"/>
                    <a:pt x="57" y="398"/>
                  </a:cubicBezTo>
                  <a:cubicBezTo>
                    <a:pt x="67" y="372"/>
                    <a:pt x="77" y="346"/>
                    <a:pt x="86" y="319"/>
                  </a:cubicBezTo>
                  <a:cubicBezTo>
                    <a:pt x="88" y="313"/>
                    <a:pt x="90" y="306"/>
                    <a:pt x="92" y="299"/>
                  </a:cubicBezTo>
                  <a:cubicBezTo>
                    <a:pt x="93" y="294"/>
                    <a:pt x="93" y="294"/>
                    <a:pt x="93" y="294"/>
                  </a:cubicBezTo>
                  <a:cubicBezTo>
                    <a:pt x="94" y="291"/>
                    <a:pt x="94" y="291"/>
                    <a:pt x="94" y="291"/>
                  </a:cubicBezTo>
                  <a:cubicBezTo>
                    <a:pt x="94" y="291"/>
                    <a:pt x="94" y="290"/>
                    <a:pt x="94" y="289"/>
                  </a:cubicBezTo>
                  <a:cubicBezTo>
                    <a:pt x="94" y="288"/>
                    <a:pt x="92" y="286"/>
                    <a:pt x="91" y="286"/>
                  </a:cubicBezTo>
                  <a:cubicBezTo>
                    <a:pt x="90" y="286"/>
                    <a:pt x="90" y="286"/>
                    <a:pt x="90" y="286"/>
                  </a:cubicBezTo>
                  <a:cubicBezTo>
                    <a:pt x="90" y="286"/>
                    <a:pt x="90" y="286"/>
                    <a:pt x="90" y="286"/>
                  </a:cubicBezTo>
                  <a:cubicBezTo>
                    <a:pt x="79" y="286"/>
                    <a:pt x="79" y="286"/>
                    <a:pt x="79" y="286"/>
                  </a:cubicBezTo>
                  <a:cubicBezTo>
                    <a:pt x="44" y="285"/>
                    <a:pt x="44" y="285"/>
                    <a:pt x="44" y="285"/>
                  </a:cubicBezTo>
                  <a:cubicBezTo>
                    <a:pt x="52" y="264"/>
                    <a:pt x="60" y="243"/>
                    <a:pt x="67" y="221"/>
                  </a:cubicBezTo>
                  <a:cubicBezTo>
                    <a:pt x="69" y="212"/>
                    <a:pt x="69" y="212"/>
                    <a:pt x="69" y="212"/>
                  </a:cubicBezTo>
                  <a:cubicBezTo>
                    <a:pt x="70" y="211"/>
                    <a:pt x="70" y="209"/>
                    <a:pt x="70" y="207"/>
                  </a:cubicBezTo>
                  <a:cubicBezTo>
                    <a:pt x="70" y="206"/>
                    <a:pt x="71" y="205"/>
                    <a:pt x="70" y="202"/>
                  </a:cubicBezTo>
                  <a:cubicBezTo>
                    <a:pt x="70" y="202"/>
                    <a:pt x="69" y="199"/>
                    <a:pt x="66" y="198"/>
                  </a:cubicBezTo>
                  <a:cubicBezTo>
                    <a:pt x="66" y="198"/>
                    <a:pt x="66" y="198"/>
                    <a:pt x="65" y="198"/>
                  </a:cubicBezTo>
                  <a:cubicBezTo>
                    <a:pt x="65" y="198"/>
                    <a:pt x="65" y="198"/>
                    <a:pt x="65" y="198"/>
                  </a:cubicBezTo>
                  <a:cubicBezTo>
                    <a:pt x="65" y="198"/>
                    <a:pt x="65" y="198"/>
                    <a:pt x="65" y="198"/>
                  </a:cubicBezTo>
                  <a:cubicBezTo>
                    <a:pt x="64" y="198"/>
                    <a:pt x="64" y="198"/>
                    <a:pt x="64" y="198"/>
                  </a:cubicBezTo>
                  <a:cubicBezTo>
                    <a:pt x="63" y="197"/>
                    <a:pt x="63" y="197"/>
                    <a:pt x="63" y="197"/>
                  </a:cubicBezTo>
                  <a:cubicBezTo>
                    <a:pt x="59" y="197"/>
                    <a:pt x="57" y="197"/>
                    <a:pt x="53" y="197"/>
                  </a:cubicBezTo>
                  <a:cubicBezTo>
                    <a:pt x="44" y="197"/>
                    <a:pt x="44" y="197"/>
                    <a:pt x="44" y="197"/>
                  </a:cubicBezTo>
                  <a:cubicBezTo>
                    <a:pt x="16" y="197"/>
                    <a:pt x="16" y="197"/>
                    <a:pt x="16" y="197"/>
                  </a:cubicBezTo>
                  <a:cubicBezTo>
                    <a:pt x="31" y="137"/>
                    <a:pt x="44" y="77"/>
                    <a:pt x="58" y="18"/>
                  </a:cubicBezTo>
                  <a:cubicBezTo>
                    <a:pt x="175" y="18"/>
                    <a:pt x="175" y="18"/>
                    <a:pt x="175" y="18"/>
                  </a:cubicBezTo>
                  <a:cubicBezTo>
                    <a:pt x="107" y="132"/>
                    <a:pt x="107" y="132"/>
                    <a:pt x="107" y="132"/>
                  </a:cubicBezTo>
                  <a:cubicBezTo>
                    <a:pt x="106" y="133"/>
                    <a:pt x="105" y="135"/>
                    <a:pt x="105" y="136"/>
                  </a:cubicBezTo>
                  <a:cubicBezTo>
                    <a:pt x="105" y="141"/>
                    <a:pt x="109" y="145"/>
                    <a:pt x="114" y="145"/>
                  </a:cubicBezTo>
                  <a:cubicBezTo>
                    <a:pt x="176" y="145"/>
                    <a:pt x="176" y="145"/>
                    <a:pt x="176" y="145"/>
                  </a:cubicBezTo>
                  <a:cubicBezTo>
                    <a:pt x="153" y="179"/>
                    <a:pt x="129" y="214"/>
                    <a:pt x="106" y="249"/>
                  </a:cubicBezTo>
                  <a:cubicBezTo>
                    <a:pt x="106" y="249"/>
                    <a:pt x="106" y="249"/>
                    <a:pt x="106" y="249"/>
                  </a:cubicBezTo>
                  <a:cubicBezTo>
                    <a:pt x="105" y="250"/>
                    <a:pt x="105" y="251"/>
                    <a:pt x="105" y="252"/>
                  </a:cubicBezTo>
                  <a:cubicBezTo>
                    <a:pt x="105" y="256"/>
                    <a:pt x="108" y="259"/>
                    <a:pt x="111" y="259"/>
                  </a:cubicBezTo>
                  <a:cubicBezTo>
                    <a:pt x="133" y="259"/>
                    <a:pt x="155" y="259"/>
                    <a:pt x="178" y="258"/>
                  </a:cubicBezTo>
                  <a:cubicBezTo>
                    <a:pt x="170" y="266"/>
                    <a:pt x="170" y="266"/>
                    <a:pt x="170" y="266"/>
                  </a:cubicBezTo>
                  <a:cubicBezTo>
                    <a:pt x="163" y="274"/>
                    <a:pt x="155" y="283"/>
                    <a:pt x="147" y="292"/>
                  </a:cubicBezTo>
                  <a:cubicBezTo>
                    <a:pt x="117" y="327"/>
                    <a:pt x="87" y="362"/>
                    <a:pt x="57" y="398"/>
                  </a:cubicBezTo>
                  <a:cubicBezTo>
                    <a:pt x="153" y="297"/>
                    <a:pt x="153" y="297"/>
                    <a:pt x="153" y="297"/>
                  </a:cubicBezTo>
                  <a:cubicBezTo>
                    <a:pt x="177" y="272"/>
                    <a:pt x="177" y="272"/>
                    <a:pt x="177" y="272"/>
                  </a:cubicBezTo>
                  <a:cubicBezTo>
                    <a:pt x="190" y="260"/>
                    <a:pt x="190" y="260"/>
                    <a:pt x="190" y="260"/>
                  </a:cubicBezTo>
                  <a:cubicBezTo>
                    <a:pt x="193" y="258"/>
                    <a:pt x="193" y="258"/>
                    <a:pt x="193" y="258"/>
                  </a:cubicBezTo>
                  <a:cubicBezTo>
                    <a:pt x="193" y="258"/>
                    <a:pt x="191" y="258"/>
                    <a:pt x="191" y="258"/>
                  </a:cubicBezTo>
                  <a:cubicBezTo>
                    <a:pt x="192" y="258"/>
                    <a:pt x="192" y="258"/>
                    <a:pt x="192" y="258"/>
                  </a:cubicBezTo>
                  <a:cubicBezTo>
                    <a:pt x="192" y="258"/>
                    <a:pt x="194" y="257"/>
                    <a:pt x="195" y="256"/>
                  </a:cubicBezTo>
                  <a:cubicBezTo>
                    <a:pt x="195" y="256"/>
                    <a:pt x="196" y="256"/>
                    <a:pt x="196" y="254"/>
                  </a:cubicBezTo>
                  <a:cubicBezTo>
                    <a:pt x="197" y="253"/>
                    <a:pt x="197" y="250"/>
                    <a:pt x="195" y="249"/>
                  </a:cubicBezTo>
                  <a:cubicBezTo>
                    <a:pt x="197" y="248"/>
                    <a:pt x="190" y="247"/>
                    <a:pt x="191" y="247"/>
                  </a:cubicBezTo>
                  <a:cubicBezTo>
                    <a:pt x="191" y="247"/>
                    <a:pt x="191" y="247"/>
                    <a:pt x="191" y="247"/>
                  </a:cubicBezTo>
                  <a:cubicBezTo>
                    <a:pt x="191" y="247"/>
                    <a:pt x="191" y="247"/>
                    <a:pt x="191" y="247"/>
                  </a:cubicBezTo>
                  <a:cubicBezTo>
                    <a:pt x="191" y="247"/>
                    <a:pt x="190" y="248"/>
                    <a:pt x="189" y="248"/>
                  </a:cubicBezTo>
                  <a:cubicBezTo>
                    <a:pt x="190" y="248"/>
                    <a:pt x="190" y="247"/>
                    <a:pt x="190" y="247"/>
                  </a:cubicBezTo>
                  <a:cubicBezTo>
                    <a:pt x="189" y="248"/>
                    <a:pt x="189" y="248"/>
                    <a:pt x="189" y="248"/>
                  </a:cubicBezTo>
                  <a:cubicBezTo>
                    <a:pt x="181" y="248"/>
                    <a:pt x="181" y="248"/>
                    <a:pt x="181" y="248"/>
                  </a:cubicBezTo>
                  <a:cubicBezTo>
                    <a:pt x="162" y="248"/>
                    <a:pt x="143" y="247"/>
                    <a:pt x="124" y="246"/>
                  </a:cubicBezTo>
                  <a:cubicBezTo>
                    <a:pt x="149" y="211"/>
                    <a:pt x="174" y="176"/>
                    <a:pt x="198" y="141"/>
                  </a:cubicBezTo>
                  <a:cubicBezTo>
                    <a:pt x="199" y="140"/>
                    <a:pt x="200" y="138"/>
                    <a:pt x="200" y="136"/>
                  </a:cubicBezTo>
                  <a:cubicBezTo>
                    <a:pt x="200" y="132"/>
                    <a:pt x="196" y="128"/>
                    <a:pt x="191" y="128"/>
                  </a:cubicBezTo>
                  <a:close/>
                  <a:moveTo>
                    <a:pt x="90" y="293"/>
                  </a:moveTo>
                  <a:cubicBezTo>
                    <a:pt x="90" y="293"/>
                    <a:pt x="90" y="293"/>
                    <a:pt x="90" y="293"/>
                  </a:cubicBezTo>
                  <a:cubicBezTo>
                    <a:pt x="90" y="293"/>
                    <a:pt x="90" y="293"/>
                    <a:pt x="90" y="293"/>
                  </a:cubicBezTo>
                  <a:cubicBezTo>
                    <a:pt x="90" y="293"/>
                    <a:pt x="91" y="293"/>
                    <a:pt x="90" y="293"/>
                  </a:cubicBezTo>
                  <a:close/>
                  <a:moveTo>
                    <a:pt x="63" y="210"/>
                  </a:moveTo>
                  <a:cubicBezTo>
                    <a:pt x="63" y="210"/>
                    <a:pt x="63" y="210"/>
                    <a:pt x="63" y="210"/>
                  </a:cubicBezTo>
                  <a:cubicBezTo>
                    <a:pt x="63" y="210"/>
                    <a:pt x="63" y="210"/>
                    <a:pt x="63" y="21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37" name="Freeform 520"/>
            <p:cNvSpPr>
              <a:spLocks/>
            </p:cNvSpPr>
            <p:nvPr/>
          </p:nvSpPr>
          <p:spPr bwMode="auto">
            <a:xfrm>
              <a:off x="-1790" y="1507"/>
              <a:ext cx="52" cy="48"/>
            </a:xfrm>
            <a:custGeom>
              <a:avLst/>
              <a:gdLst>
                <a:gd name="T0" fmla="*/ 52 w 134"/>
                <a:gd name="T1" fmla="*/ 122 h 124"/>
                <a:gd name="T2" fmla="*/ 49 w 134"/>
                <a:gd name="T3" fmla="*/ 122 h 124"/>
                <a:gd name="T4" fmla="*/ 38 w 134"/>
                <a:gd name="T5" fmla="*/ 119 h 124"/>
                <a:gd name="T6" fmla="*/ 7 w 134"/>
                <a:gd name="T7" fmla="*/ 91 h 124"/>
                <a:gd name="T8" fmla="*/ 1 w 134"/>
                <a:gd name="T9" fmla="*/ 63 h 124"/>
                <a:gd name="T10" fmla="*/ 10 w 134"/>
                <a:gd name="T11" fmla="*/ 32 h 124"/>
                <a:gd name="T12" fmla="*/ 35 w 134"/>
                <a:gd name="T13" fmla="*/ 8 h 124"/>
                <a:gd name="T14" fmla="*/ 71 w 134"/>
                <a:gd name="T15" fmla="*/ 1 h 124"/>
                <a:gd name="T16" fmla="*/ 106 w 134"/>
                <a:gd name="T17" fmla="*/ 13 h 124"/>
                <a:gd name="T18" fmla="*/ 128 w 134"/>
                <a:gd name="T19" fmla="*/ 40 h 124"/>
                <a:gd name="T20" fmla="*/ 132 w 134"/>
                <a:gd name="T21" fmla="*/ 72 h 124"/>
                <a:gd name="T22" fmla="*/ 121 w 134"/>
                <a:gd name="T23" fmla="*/ 99 h 124"/>
                <a:gd name="T24" fmla="*/ 87 w 134"/>
                <a:gd name="T25" fmla="*/ 122 h 124"/>
                <a:gd name="T26" fmla="*/ 76 w 134"/>
                <a:gd name="T27" fmla="*/ 123 h 124"/>
                <a:gd name="T28" fmla="*/ 72 w 134"/>
                <a:gd name="T29" fmla="*/ 124 h 124"/>
                <a:gd name="T30" fmla="*/ 86 w 134"/>
                <a:gd name="T31" fmla="*/ 119 h 124"/>
                <a:gd name="T32" fmla="*/ 113 w 134"/>
                <a:gd name="T33" fmla="*/ 94 h 124"/>
                <a:gd name="T34" fmla="*/ 119 w 134"/>
                <a:gd name="T35" fmla="*/ 72 h 124"/>
                <a:gd name="T36" fmla="*/ 114 w 134"/>
                <a:gd name="T37" fmla="*/ 47 h 124"/>
                <a:gd name="T38" fmla="*/ 70 w 134"/>
                <a:gd name="T39" fmla="*/ 18 h 124"/>
                <a:gd name="T40" fmla="*/ 22 w 134"/>
                <a:gd name="T41" fmla="*/ 40 h 124"/>
                <a:gd name="T42" fmla="*/ 13 w 134"/>
                <a:gd name="T43" fmla="*/ 64 h 124"/>
                <a:gd name="T44" fmla="*/ 16 w 134"/>
                <a:gd name="T45" fmla="*/ 87 h 124"/>
                <a:gd name="T46" fmla="*/ 39 w 134"/>
                <a:gd name="T47" fmla="*/ 116 h 124"/>
                <a:gd name="T48" fmla="*/ 52 w 134"/>
                <a:gd name="T49" fmla="*/ 12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4" h="124">
                  <a:moveTo>
                    <a:pt x="52" y="122"/>
                  </a:moveTo>
                  <a:cubicBezTo>
                    <a:pt x="52" y="122"/>
                    <a:pt x="51" y="122"/>
                    <a:pt x="49" y="122"/>
                  </a:cubicBezTo>
                  <a:cubicBezTo>
                    <a:pt x="46" y="121"/>
                    <a:pt x="42" y="120"/>
                    <a:pt x="38" y="119"/>
                  </a:cubicBezTo>
                  <a:cubicBezTo>
                    <a:pt x="29" y="115"/>
                    <a:pt x="16" y="107"/>
                    <a:pt x="7" y="91"/>
                  </a:cubicBezTo>
                  <a:cubicBezTo>
                    <a:pt x="3" y="84"/>
                    <a:pt x="0" y="74"/>
                    <a:pt x="1" y="63"/>
                  </a:cubicBezTo>
                  <a:cubicBezTo>
                    <a:pt x="0" y="53"/>
                    <a:pt x="3" y="42"/>
                    <a:pt x="10" y="32"/>
                  </a:cubicBezTo>
                  <a:cubicBezTo>
                    <a:pt x="16" y="22"/>
                    <a:pt x="25" y="14"/>
                    <a:pt x="35" y="8"/>
                  </a:cubicBezTo>
                  <a:cubicBezTo>
                    <a:pt x="46" y="3"/>
                    <a:pt x="59" y="0"/>
                    <a:pt x="71" y="1"/>
                  </a:cubicBezTo>
                  <a:cubicBezTo>
                    <a:pt x="84" y="2"/>
                    <a:pt x="95" y="6"/>
                    <a:pt x="106" y="13"/>
                  </a:cubicBezTo>
                  <a:cubicBezTo>
                    <a:pt x="116" y="20"/>
                    <a:pt x="123" y="30"/>
                    <a:pt x="128" y="40"/>
                  </a:cubicBezTo>
                  <a:cubicBezTo>
                    <a:pt x="133" y="51"/>
                    <a:pt x="134" y="63"/>
                    <a:pt x="132" y="72"/>
                  </a:cubicBezTo>
                  <a:cubicBezTo>
                    <a:pt x="131" y="83"/>
                    <a:pt x="127" y="92"/>
                    <a:pt x="121" y="99"/>
                  </a:cubicBezTo>
                  <a:cubicBezTo>
                    <a:pt x="111" y="114"/>
                    <a:pt x="97" y="120"/>
                    <a:pt x="87" y="122"/>
                  </a:cubicBezTo>
                  <a:cubicBezTo>
                    <a:pt x="83" y="123"/>
                    <a:pt x="79" y="123"/>
                    <a:pt x="76" y="123"/>
                  </a:cubicBezTo>
                  <a:cubicBezTo>
                    <a:pt x="74" y="124"/>
                    <a:pt x="72" y="124"/>
                    <a:pt x="72" y="124"/>
                  </a:cubicBezTo>
                  <a:cubicBezTo>
                    <a:pt x="72" y="124"/>
                    <a:pt x="78" y="123"/>
                    <a:pt x="86" y="119"/>
                  </a:cubicBezTo>
                  <a:cubicBezTo>
                    <a:pt x="95" y="115"/>
                    <a:pt x="106" y="107"/>
                    <a:pt x="113" y="94"/>
                  </a:cubicBezTo>
                  <a:cubicBezTo>
                    <a:pt x="117" y="87"/>
                    <a:pt x="119" y="79"/>
                    <a:pt x="119" y="72"/>
                  </a:cubicBezTo>
                  <a:cubicBezTo>
                    <a:pt x="120" y="63"/>
                    <a:pt x="118" y="55"/>
                    <a:pt x="114" y="47"/>
                  </a:cubicBezTo>
                  <a:cubicBezTo>
                    <a:pt x="106" y="31"/>
                    <a:pt x="89" y="19"/>
                    <a:pt x="70" y="18"/>
                  </a:cubicBezTo>
                  <a:cubicBezTo>
                    <a:pt x="51" y="16"/>
                    <a:pt x="32" y="26"/>
                    <a:pt x="22" y="40"/>
                  </a:cubicBezTo>
                  <a:cubicBezTo>
                    <a:pt x="17" y="48"/>
                    <a:pt x="14" y="56"/>
                    <a:pt x="13" y="64"/>
                  </a:cubicBezTo>
                  <a:cubicBezTo>
                    <a:pt x="12" y="72"/>
                    <a:pt x="14" y="80"/>
                    <a:pt x="16" y="87"/>
                  </a:cubicBezTo>
                  <a:cubicBezTo>
                    <a:pt x="21" y="101"/>
                    <a:pt x="31" y="111"/>
                    <a:pt x="39" y="116"/>
                  </a:cubicBezTo>
                  <a:cubicBezTo>
                    <a:pt x="47" y="121"/>
                    <a:pt x="52" y="122"/>
                    <a:pt x="52" y="12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38" name="Freeform 521"/>
            <p:cNvSpPr>
              <a:spLocks/>
            </p:cNvSpPr>
            <p:nvPr/>
          </p:nvSpPr>
          <p:spPr bwMode="auto">
            <a:xfrm>
              <a:off x="-1815" y="1554"/>
              <a:ext cx="35" cy="54"/>
            </a:xfrm>
            <a:custGeom>
              <a:avLst/>
              <a:gdLst>
                <a:gd name="T0" fmla="*/ 89 w 89"/>
                <a:gd name="T1" fmla="*/ 3 h 138"/>
                <a:gd name="T2" fmla="*/ 62 w 89"/>
                <a:gd name="T3" fmla="*/ 12 h 138"/>
                <a:gd name="T4" fmla="*/ 51 w 89"/>
                <a:gd name="T5" fmla="*/ 18 h 138"/>
                <a:gd name="T6" fmla="*/ 40 w 89"/>
                <a:gd name="T7" fmla="*/ 26 h 138"/>
                <a:gd name="T8" fmla="*/ 30 w 89"/>
                <a:gd name="T9" fmla="*/ 38 h 138"/>
                <a:gd name="T10" fmla="*/ 23 w 89"/>
                <a:gd name="T11" fmla="*/ 51 h 138"/>
                <a:gd name="T12" fmla="*/ 21 w 89"/>
                <a:gd name="T13" fmla="*/ 58 h 138"/>
                <a:gd name="T14" fmla="*/ 19 w 89"/>
                <a:gd name="T15" fmla="*/ 66 h 138"/>
                <a:gd name="T16" fmla="*/ 17 w 89"/>
                <a:gd name="T17" fmla="*/ 73 h 138"/>
                <a:gd name="T18" fmla="*/ 16 w 89"/>
                <a:gd name="T19" fmla="*/ 81 h 138"/>
                <a:gd name="T20" fmla="*/ 14 w 89"/>
                <a:gd name="T21" fmla="*/ 96 h 138"/>
                <a:gd name="T22" fmla="*/ 13 w 89"/>
                <a:gd name="T23" fmla="*/ 109 h 138"/>
                <a:gd name="T24" fmla="*/ 13 w 89"/>
                <a:gd name="T25" fmla="*/ 121 h 138"/>
                <a:gd name="T26" fmla="*/ 13 w 89"/>
                <a:gd name="T27" fmla="*/ 130 h 138"/>
                <a:gd name="T28" fmla="*/ 12 w 89"/>
                <a:gd name="T29" fmla="*/ 138 h 138"/>
                <a:gd name="T30" fmla="*/ 9 w 89"/>
                <a:gd name="T31" fmla="*/ 131 h 138"/>
                <a:gd name="T32" fmla="*/ 6 w 89"/>
                <a:gd name="T33" fmla="*/ 122 h 138"/>
                <a:gd name="T34" fmla="*/ 3 w 89"/>
                <a:gd name="T35" fmla="*/ 110 h 138"/>
                <a:gd name="T36" fmla="*/ 0 w 89"/>
                <a:gd name="T37" fmla="*/ 80 h 138"/>
                <a:gd name="T38" fmla="*/ 2 w 89"/>
                <a:gd name="T39" fmla="*/ 62 h 138"/>
                <a:gd name="T40" fmla="*/ 4 w 89"/>
                <a:gd name="T41" fmla="*/ 53 h 138"/>
                <a:gd name="T42" fmla="*/ 8 w 89"/>
                <a:gd name="T43" fmla="*/ 44 h 138"/>
                <a:gd name="T44" fmla="*/ 17 w 89"/>
                <a:gd name="T45" fmla="*/ 28 h 138"/>
                <a:gd name="T46" fmla="*/ 30 w 89"/>
                <a:gd name="T47" fmla="*/ 15 h 138"/>
                <a:gd name="T48" fmla="*/ 45 w 89"/>
                <a:gd name="T49" fmla="*/ 6 h 138"/>
                <a:gd name="T50" fmla="*/ 59 w 89"/>
                <a:gd name="T51" fmla="*/ 2 h 138"/>
                <a:gd name="T52" fmla="*/ 81 w 89"/>
                <a:gd name="T53" fmla="*/ 2 h 138"/>
                <a:gd name="T54" fmla="*/ 89 w 89"/>
                <a:gd name="T55" fmla="*/ 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9" h="138">
                  <a:moveTo>
                    <a:pt x="89" y="3"/>
                  </a:moveTo>
                  <a:cubicBezTo>
                    <a:pt x="89" y="3"/>
                    <a:pt x="77" y="5"/>
                    <a:pt x="62" y="12"/>
                  </a:cubicBezTo>
                  <a:cubicBezTo>
                    <a:pt x="58" y="13"/>
                    <a:pt x="55" y="16"/>
                    <a:pt x="51" y="18"/>
                  </a:cubicBezTo>
                  <a:cubicBezTo>
                    <a:pt x="47" y="20"/>
                    <a:pt x="43" y="23"/>
                    <a:pt x="40" y="26"/>
                  </a:cubicBezTo>
                  <a:cubicBezTo>
                    <a:pt x="36" y="29"/>
                    <a:pt x="34" y="34"/>
                    <a:pt x="30" y="38"/>
                  </a:cubicBezTo>
                  <a:cubicBezTo>
                    <a:pt x="28" y="42"/>
                    <a:pt x="25" y="46"/>
                    <a:pt x="23" y="51"/>
                  </a:cubicBezTo>
                  <a:cubicBezTo>
                    <a:pt x="21" y="58"/>
                    <a:pt x="21" y="58"/>
                    <a:pt x="21" y="58"/>
                  </a:cubicBezTo>
                  <a:cubicBezTo>
                    <a:pt x="19" y="66"/>
                    <a:pt x="19" y="66"/>
                    <a:pt x="19" y="66"/>
                  </a:cubicBezTo>
                  <a:cubicBezTo>
                    <a:pt x="18" y="68"/>
                    <a:pt x="17" y="71"/>
                    <a:pt x="17" y="73"/>
                  </a:cubicBezTo>
                  <a:cubicBezTo>
                    <a:pt x="16" y="76"/>
                    <a:pt x="16" y="79"/>
                    <a:pt x="16" y="81"/>
                  </a:cubicBezTo>
                  <a:cubicBezTo>
                    <a:pt x="15" y="86"/>
                    <a:pt x="14" y="91"/>
                    <a:pt x="14" y="96"/>
                  </a:cubicBezTo>
                  <a:cubicBezTo>
                    <a:pt x="14" y="101"/>
                    <a:pt x="13" y="105"/>
                    <a:pt x="13" y="109"/>
                  </a:cubicBezTo>
                  <a:cubicBezTo>
                    <a:pt x="13" y="114"/>
                    <a:pt x="13" y="118"/>
                    <a:pt x="13" y="121"/>
                  </a:cubicBezTo>
                  <a:cubicBezTo>
                    <a:pt x="13" y="125"/>
                    <a:pt x="13" y="128"/>
                    <a:pt x="13" y="130"/>
                  </a:cubicBezTo>
                  <a:cubicBezTo>
                    <a:pt x="12" y="135"/>
                    <a:pt x="12" y="138"/>
                    <a:pt x="12" y="138"/>
                  </a:cubicBezTo>
                  <a:cubicBezTo>
                    <a:pt x="12" y="138"/>
                    <a:pt x="11" y="136"/>
                    <a:pt x="9" y="131"/>
                  </a:cubicBezTo>
                  <a:cubicBezTo>
                    <a:pt x="8" y="128"/>
                    <a:pt x="7" y="125"/>
                    <a:pt x="6" y="122"/>
                  </a:cubicBezTo>
                  <a:cubicBezTo>
                    <a:pt x="5" y="118"/>
                    <a:pt x="4" y="115"/>
                    <a:pt x="3" y="110"/>
                  </a:cubicBezTo>
                  <a:cubicBezTo>
                    <a:pt x="2" y="101"/>
                    <a:pt x="0" y="91"/>
                    <a:pt x="0" y="80"/>
                  </a:cubicBezTo>
                  <a:cubicBezTo>
                    <a:pt x="0" y="74"/>
                    <a:pt x="1" y="68"/>
                    <a:pt x="2" y="62"/>
                  </a:cubicBezTo>
                  <a:cubicBezTo>
                    <a:pt x="4" y="53"/>
                    <a:pt x="4" y="53"/>
                    <a:pt x="4" y="53"/>
                  </a:cubicBezTo>
                  <a:cubicBezTo>
                    <a:pt x="8" y="44"/>
                    <a:pt x="8" y="44"/>
                    <a:pt x="8" y="44"/>
                  </a:cubicBezTo>
                  <a:cubicBezTo>
                    <a:pt x="10" y="38"/>
                    <a:pt x="14" y="33"/>
                    <a:pt x="17" y="28"/>
                  </a:cubicBezTo>
                  <a:cubicBezTo>
                    <a:pt x="21" y="23"/>
                    <a:pt x="25" y="18"/>
                    <a:pt x="30" y="15"/>
                  </a:cubicBezTo>
                  <a:cubicBezTo>
                    <a:pt x="35" y="11"/>
                    <a:pt x="40" y="9"/>
                    <a:pt x="45" y="6"/>
                  </a:cubicBezTo>
                  <a:cubicBezTo>
                    <a:pt x="50" y="4"/>
                    <a:pt x="55" y="3"/>
                    <a:pt x="59" y="2"/>
                  </a:cubicBezTo>
                  <a:cubicBezTo>
                    <a:pt x="68" y="0"/>
                    <a:pt x="76" y="1"/>
                    <a:pt x="81" y="2"/>
                  </a:cubicBezTo>
                  <a:cubicBezTo>
                    <a:pt x="86" y="2"/>
                    <a:pt x="89" y="3"/>
                    <a:pt x="89"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39" name="Freeform 522"/>
            <p:cNvSpPr>
              <a:spLocks/>
            </p:cNvSpPr>
            <p:nvPr/>
          </p:nvSpPr>
          <p:spPr bwMode="auto">
            <a:xfrm>
              <a:off x="-1759" y="1554"/>
              <a:ext cx="39" cy="52"/>
            </a:xfrm>
            <a:custGeom>
              <a:avLst/>
              <a:gdLst>
                <a:gd name="T0" fmla="*/ 0 w 100"/>
                <a:gd name="T1" fmla="*/ 8 h 135"/>
                <a:gd name="T2" fmla="*/ 31 w 100"/>
                <a:gd name="T3" fmla="*/ 1 h 135"/>
                <a:gd name="T4" fmla="*/ 47 w 100"/>
                <a:gd name="T5" fmla="*/ 1 h 135"/>
                <a:gd name="T6" fmla="*/ 64 w 100"/>
                <a:gd name="T7" fmla="*/ 6 h 135"/>
                <a:gd name="T8" fmla="*/ 73 w 100"/>
                <a:gd name="T9" fmla="*/ 10 h 135"/>
                <a:gd name="T10" fmla="*/ 82 w 100"/>
                <a:gd name="T11" fmla="*/ 17 h 135"/>
                <a:gd name="T12" fmla="*/ 88 w 100"/>
                <a:gd name="T13" fmla="*/ 25 h 135"/>
                <a:gd name="T14" fmla="*/ 94 w 100"/>
                <a:gd name="T15" fmla="*/ 34 h 135"/>
                <a:gd name="T16" fmla="*/ 99 w 100"/>
                <a:gd name="T17" fmla="*/ 54 h 135"/>
                <a:gd name="T18" fmla="*/ 100 w 100"/>
                <a:gd name="T19" fmla="*/ 64 h 135"/>
                <a:gd name="T20" fmla="*/ 100 w 100"/>
                <a:gd name="T21" fmla="*/ 74 h 135"/>
                <a:gd name="T22" fmla="*/ 93 w 100"/>
                <a:gd name="T23" fmla="*/ 106 h 135"/>
                <a:gd name="T24" fmla="*/ 89 w 100"/>
                <a:gd name="T25" fmla="*/ 118 h 135"/>
                <a:gd name="T26" fmla="*/ 84 w 100"/>
                <a:gd name="T27" fmla="*/ 127 h 135"/>
                <a:gd name="T28" fmla="*/ 80 w 100"/>
                <a:gd name="T29" fmla="*/ 135 h 135"/>
                <a:gd name="T30" fmla="*/ 81 w 100"/>
                <a:gd name="T31" fmla="*/ 126 h 135"/>
                <a:gd name="T32" fmla="*/ 82 w 100"/>
                <a:gd name="T33" fmla="*/ 116 h 135"/>
                <a:gd name="T34" fmla="*/ 84 w 100"/>
                <a:gd name="T35" fmla="*/ 104 h 135"/>
                <a:gd name="T36" fmla="*/ 84 w 100"/>
                <a:gd name="T37" fmla="*/ 89 h 135"/>
                <a:gd name="T38" fmla="*/ 85 w 100"/>
                <a:gd name="T39" fmla="*/ 73 h 135"/>
                <a:gd name="T40" fmla="*/ 84 w 100"/>
                <a:gd name="T41" fmla="*/ 65 h 135"/>
                <a:gd name="T42" fmla="*/ 83 w 100"/>
                <a:gd name="T43" fmla="*/ 57 h 135"/>
                <a:gd name="T44" fmla="*/ 78 w 100"/>
                <a:gd name="T45" fmla="*/ 42 h 135"/>
                <a:gd name="T46" fmla="*/ 74 w 100"/>
                <a:gd name="T47" fmla="*/ 35 h 135"/>
                <a:gd name="T48" fmla="*/ 70 w 100"/>
                <a:gd name="T49" fmla="*/ 29 h 135"/>
                <a:gd name="T50" fmla="*/ 64 w 100"/>
                <a:gd name="T51" fmla="*/ 24 h 135"/>
                <a:gd name="T52" fmla="*/ 58 w 100"/>
                <a:gd name="T53" fmla="*/ 20 h 135"/>
                <a:gd name="T54" fmla="*/ 44 w 100"/>
                <a:gd name="T55" fmla="*/ 14 h 135"/>
                <a:gd name="T56" fmla="*/ 30 w 100"/>
                <a:gd name="T57" fmla="*/ 11 h 135"/>
                <a:gd name="T58" fmla="*/ 0 w 100"/>
                <a:gd name="T59"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0" h="135">
                  <a:moveTo>
                    <a:pt x="0" y="8"/>
                  </a:moveTo>
                  <a:cubicBezTo>
                    <a:pt x="0" y="8"/>
                    <a:pt x="11" y="2"/>
                    <a:pt x="31" y="1"/>
                  </a:cubicBezTo>
                  <a:cubicBezTo>
                    <a:pt x="36" y="1"/>
                    <a:pt x="41" y="0"/>
                    <a:pt x="47" y="1"/>
                  </a:cubicBezTo>
                  <a:cubicBezTo>
                    <a:pt x="52" y="2"/>
                    <a:pt x="58" y="4"/>
                    <a:pt x="64" y="6"/>
                  </a:cubicBezTo>
                  <a:cubicBezTo>
                    <a:pt x="67" y="7"/>
                    <a:pt x="70" y="9"/>
                    <a:pt x="73" y="10"/>
                  </a:cubicBezTo>
                  <a:cubicBezTo>
                    <a:pt x="76" y="12"/>
                    <a:pt x="79" y="15"/>
                    <a:pt x="82" y="17"/>
                  </a:cubicBezTo>
                  <a:cubicBezTo>
                    <a:pt x="84" y="19"/>
                    <a:pt x="86" y="22"/>
                    <a:pt x="88" y="25"/>
                  </a:cubicBezTo>
                  <a:cubicBezTo>
                    <a:pt x="90" y="28"/>
                    <a:pt x="93" y="31"/>
                    <a:pt x="94" y="34"/>
                  </a:cubicBezTo>
                  <a:cubicBezTo>
                    <a:pt x="97" y="41"/>
                    <a:pt x="99" y="48"/>
                    <a:pt x="99" y="54"/>
                  </a:cubicBezTo>
                  <a:cubicBezTo>
                    <a:pt x="100" y="58"/>
                    <a:pt x="100" y="61"/>
                    <a:pt x="100" y="64"/>
                  </a:cubicBezTo>
                  <a:cubicBezTo>
                    <a:pt x="100" y="67"/>
                    <a:pt x="100" y="71"/>
                    <a:pt x="100" y="74"/>
                  </a:cubicBezTo>
                  <a:cubicBezTo>
                    <a:pt x="100" y="86"/>
                    <a:pt x="96" y="97"/>
                    <a:pt x="93" y="106"/>
                  </a:cubicBezTo>
                  <a:cubicBezTo>
                    <a:pt x="92" y="110"/>
                    <a:pt x="90" y="114"/>
                    <a:pt x="89" y="118"/>
                  </a:cubicBezTo>
                  <a:cubicBezTo>
                    <a:pt x="87" y="121"/>
                    <a:pt x="85" y="124"/>
                    <a:pt x="84" y="127"/>
                  </a:cubicBezTo>
                  <a:cubicBezTo>
                    <a:pt x="82" y="132"/>
                    <a:pt x="80" y="135"/>
                    <a:pt x="80" y="135"/>
                  </a:cubicBezTo>
                  <a:cubicBezTo>
                    <a:pt x="80" y="135"/>
                    <a:pt x="81" y="132"/>
                    <a:pt x="81" y="126"/>
                  </a:cubicBezTo>
                  <a:cubicBezTo>
                    <a:pt x="81" y="123"/>
                    <a:pt x="82" y="120"/>
                    <a:pt x="82" y="116"/>
                  </a:cubicBezTo>
                  <a:cubicBezTo>
                    <a:pt x="82" y="113"/>
                    <a:pt x="83" y="108"/>
                    <a:pt x="84" y="104"/>
                  </a:cubicBezTo>
                  <a:cubicBezTo>
                    <a:pt x="84" y="99"/>
                    <a:pt x="84" y="94"/>
                    <a:pt x="84" y="89"/>
                  </a:cubicBezTo>
                  <a:cubicBezTo>
                    <a:pt x="85" y="84"/>
                    <a:pt x="85" y="79"/>
                    <a:pt x="85" y="73"/>
                  </a:cubicBezTo>
                  <a:cubicBezTo>
                    <a:pt x="84" y="71"/>
                    <a:pt x="84" y="68"/>
                    <a:pt x="84" y="65"/>
                  </a:cubicBezTo>
                  <a:cubicBezTo>
                    <a:pt x="83" y="57"/>
                    <a:pt x="83" y="57"/>
                    <a:pt x="83" y="57"/>
                  </a:cubicBezTo>
                  <a:cubicBezTo>
                    <a:pt x="82" y="51"/>
                    <a:pt x="80" y="47"/>
                    <a:pt x="78" y="42"/>
                  </a:cubicBezTo>
                  <a:cubicBezTo>
                    <a:pt x="78" y="39"/>
                    <a:pt x="76" y="37"/>
                    <a:pt x="74" y="35"/>
                  </a:cubicBezTo>
                  <a:cubicBezTo>
                    <a:pt x="73" y="33"/>
                    <a:pt x="72" y="30"/>
                    <a:pt x="70" y="29"/>
                  </a:cubicBezTo>
                  <a:cubicBezTo>
                    <a:pt x="64" y="24"/>
                    <a:pt x="64" y="24"/>
                    <a:pt x="64" y="24"/>
                  </a:cubicBezTo>
                  <a:cubicBezTo>
                    <a:pt x="62" y="22"/>
                    <a:pt x="60" y="21"/>
                    <a:pt x="58" y="20"/>
                  </a:cubicBezTo>
                  <a:cubicBezTo>
                    <a:pt x="53" y="18"/>
                    <a:pt x="49" y="15"/>
                    <a:pt x="44" y="14"/>
                  </a:cubicBezTo>
                  <a:cubicBezTo>
                    <a:pt x="39" y="12"/>
                    <a:pt x="35" y="11"/>
                    <a:pt x="30" y="11"/>
                  </a:cubicBezTo>
                  <a:cubicBezTo>
                    <a:pt x="13" y="8"/>
                    <a:pt x="0" y="8"/>
                    <a:pt x="0" y="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40" name="Freeform 523"/>
            <p:cNvSpPr>
              <a:spLocks/>
            </p:cNvSpPr>
            <p:nvPr/>
          </p:nvSpPr>
          <p:spPr bwMode="auto">
            <a:xfrm>
              <a:off x="-1908" y="1527"/>
              <a:ext cx="52" cy="48"/>
            </a:xfrm>
            <a:custGeom>
              <a:avLst/>
              <a:gdLst>
                <a:gd name="T0" fmla="*/ 53 w 134"/>
                <a:gd name="T1" fmla="*/ 122 h 123"/>
                <a:gd name="T2" fmla="*/ 49 w 134"/>
                <a:gd name="T3" fmla="*/ 121 h 123"/>
                <a:gd name="T4" fmla="*/ 38 w 134"/>
                <a:gd name="T5" fmla="*/ 118 h 123"/>
                <a:gd name="T6" fmla="*/ 7 w 134"/>
                <a:gd name="T7" fmla="*/ 91 h 123"/>
                <a:gd name="T8" fmla="*/ 1 w 134"/>
                <a:gd name="T9" fmla="*/ 63 h 123"/>
                <a:gd name="T10" fmla="*/ 10 w 134"/>
                <a:gd name="T11" fmla="*/ 32 h 123"/>
                <a:gd name="T12" fmla="*/ 36 w 134"/>
                <a:gd name="T13" fmla="*/ 8 h 123"/>
                <a:gd name="T14" fmla="*/ 71 w 134"/>
                <a:gd name="T15" fmla="*/ 1 h 123"/>
                <a:gd name="T16" fmla="*/ 106 w 134"/>
                <a:gd name="T17" fmla="*/ 13 h 123"/>
                <a:gd name="T18" fmla="*/ 128 w 134"/>
                <a:gd name="T19" fmla="*/ 40 h 123"/>
                <a:gd name="T20" fmla="*/ 132 w 134"/>
                <a:gd name="T21" fmla="*/ 72 h 123"/>
                <a:gd name="T22" fmla="*/ 121 w 134"/>
                <a:gd name="T23" fmla="*/ 99 h 123"/>
                <a:gd name="T24" fmla="*/ 87 w 134"/>
                <a:gd name="T25" fmla="*/ 122 h 123"/>
                <a:gd name="T26" fmla="*/ 76 w 134"/>
                <a:gd name="T27" fmla="*/ 123 h 123"/>
                <a:gd name="T28" fmla="*/ 72 w 134"/>
                <a:gd name="T29" fmla="*/ 123 h 123"/>
                <a:gd name="T30" fmla="*/ 86 w 134"/>
                <a:gd name="T31" fmla="*/ 118 h 123"/>
                <a:gd name="T32" fmla="*/ 113 w 134"/>
                <a:gd name="T33" fmla="*/ 94 h 123"/>
                <a:gd name="T34" fmla="*/ 119 w 134"/>
                <a:gd name="T35" fmla="*/ 71 h 123"/>
                <a:gd name="T36" fmla="*/ 114 w 134"/>
                <a:gd name="T37" fmla="*/ 46 h 123"/>
                <a:gd name="T38" fmla="*/ 70 w 134"/>
                <a:gd name="T39" fmla="*/ 18 h 123"/>
                <a:gd name="T40" fmla="*/ 22 w 134"/>
                <a:gd name="T41" fmla="*/ 40 h 123"/>
                <a:gd name="T42" fmla="*/ 13 w 134"/>
                <a:gd name="T43" fmla="*/ 64 h 123"/>
                <a:gd name="T44" fmla="*/ 16 w 134"/>
                <a:gd name="T45" fmla="*/ 87 h 123"/>
                <a:gd name="T46" fmla="*/ 39 w 134"/>
                <a:gd name="T47" fmla="*/ 115 h 123"/>
                <a:gd name="T48" fmla="*/ 53 w 134"/>
                <a:gd name="T49" fmla="*/ 12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4" h="123">
                  <a:moveTo>
                    <a:pt x="53" y="122"/>
                  </a:moveTo>
                  <a:cubicBezTo>
                    <a:pt x="53" y="122"/>
                    <a:pt x="51" y="122"/>
                    <a:pt x="49" y="121"/>
                  </a:cubicBezTo>
                  <a:cubicBezTo>
                    <a:pt x="46" y="121"/>
                    <a:pt x="42" y="120"/>
                    <a:pt x="38" y="118"/>
                  </a:cubicBezTo>
                  <a:cubicBezTo>
                    <a:pt x="29" y="115"/>
                    <a:pt x="16" y="107"/>
                    <a:pt x="7" y="91"/>
                  </a:cubicBezTo>
                  <a:cubicBezTo>
                    <a:pt x="3" y="83"/>
                    <a:pt x="0" y="74"/>
                    <a:pt x="1" y="63"/>
                  </a:cubicBezTo>
                  <a:cubicBezTo>
                    <a:pt x="1" y="53"/>
                    <a:pt x="3" y="41"/>
                    <a:pt x="10" y="32"/>
                  </a:cubicBezTo>
                  <a:cubicBezTo>
                    <a:pt x="16" y="22"/>
                    <a:pt x="25" y="13"/>
                    <a:pt x="36" y="8"/>
                  </a:cubicBezTo>
                  <a:cubicBezTo>
                    <a:pt x="46" y="2"/>
                    <a:pt x="59" y="0"/>
                    <a:pt x="71" y="1"/>
                  </a:cubicBezTo>
                  <a:cubicBezTo>
                    <a:pt x="84" y="1"/>
                    <a:pt x="96" y="6"/>
                    <a:pt x="106" y="13"/>
                  </a:cubicBezTo>
                  <a:cubicBezTo>
                    <a:pt x="116" y="19"/>
                    <a:pt x="123" y="29"/>
                    <a:pt x="128" y="40"/>
                  </a:cubicBezTo>
                  <a:cubicBezTo>
                    <a:pt x="133" y="50"/>
                    <a:pt x="134" y="62"/>
                    <a:pt x="132" y="72"/>
                  </a:cubicBezTo>
                  <a:cubicBezTo>
                    <a:pt x="131" y="83"/>
                    <a:pt x="127" y="92"/>
                    <a:pt x="121" y="99"/>
                  </a:cubicBezTo>
                  <a:cubicBezTo>
                    <a:pt x="111" y="113"/>
                    <a:pt x="97" y="119"/>
                    <a:pt x="87" y="122"/>
                  </a:cubicBezTo>
                  <a:cubicBezTo>
                    <a:pt x="83" y="123"/>
                    <a:pt x="79" y="123"/>
                    <a:pt x="76" y="123"/>
                  </a:cubicBezTo>
                  <a:cubicBezTo>
                    <a:pt x="74" y="123"/>
                    <a:pt x="72" y="123"/>
                    <a:pt x="72" y="123"/>
                  </a:cubicBezTo>
                  <a:cubicBezTo>
                    <a:pt x="72" y="123"/>
                    <a:pt x="78" y="122"/>
                    <a:pt x="86" y="118"/>
                  </a:cubicBezTo>
                  <a:cubicBezTo>
                    <a:pt x="95" y="115"/>
                    <a:pt x="106" y="107"/>
                    <a:pt x="113" y="94"/>
                  </a:cubicBezTo>
                  <a:cubicBezTo>
                    <a:pt x="117" y="87"/>
                    <a:pt x="119" y="79"/>
                    <a:pt x="119" y="71"/>
                  </a:cubicBezTo>
                  <a:cubicBezTo>
                    <a:pt x="120" y="62"/>
                    <a:pt x="118" y="54"/>
                    <a:pt x="114" y="46"/>
                  </a:cubicBezTo>
                  <a:cubicBezTo>
                    <a:pt x="106" y="31"/>
                    <a:pt x="89" y="19"/>
                    <a:pt x="70" y="18"/>
                  </a:cubicBezTo>
                  <a:cubicBezTo>
                    <a:pt x="51" y="16"/>
                    <a:pt x="33" y="26"/>
                    <a:pt x="22" y="40"/>
                  </a:cubicBezTo>
                  <a:cubicBezTo>
                    <a:pt x="17" y="47"/>
                    <a:pt x="14" y="55"/>
                    <a:pt x="13" y="64"/>
                  </a:cubicBezTo>
                  <a:cubicBezTo>
                    <a:pt x="13" y="72"/>
                    <a:pt x="14" y="80"/>
                    <a:pt x="16" y="87"/>
                  </a:cubicBezTo>
                  <a:cubicBezTo>
                    <a:pt x="22" y="101"/>
                    <a:pt x="32" y="110"/>
                    <a:pt x="39" y="115"/>
                  </a:cubicBezTo>
                  <a:cubicBezTo>
                    <a:pt x="47" y="120"/>
                    <a:pt x="53" y="122"/>
                    <a:pt x="53" y="12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41" name="Freeform 524"/>
            <p:cNvSpPr>
              <a:spLocks/>
            </p:cNvSpPr>
            <p:nvPr/>
          </p:nvSpPr>
          <p:spPr bwMode="auto">
            <a:xfrm>
              <a:off x="-1930" y="1575"/>
              <a:ext cx="37" cy="47"/>
            </a:xfrm>
            <a:custGeom>
              <a:avLst/>
              <a:gdLst>
                <a:gd name="T0" fmla="*/ 94 w 94"/>
                <a:gd name="T1" fmla="*/ 3 h 122"/>
                <a:gd name="T2" fmla="*/ 68 w 94"/>
                <a:gd name="T3" fmla="*/ 11 h 122"/>
                <a:gd name="T4" fmla="*/ 57 w 94"/>
                <a:gd name="T5" fmla="*/ 16 h 122"/>
                <a:gd name="T6" fmla="*/ 46 w 94"/>
                <a:gd name="T7" fmla="*/ 23 h 122"/>
                <a:gd name="T8" fmla="*/ 35 w 94"/>
                <a:gd name="T9" fmla="*/ 32 h 122"/>
                <a:gd name="T10" fmla="*/ 26 w 94"/>
                <a:gd name="T11" fmla="*/ 43 h 122"/>
                <a:gd name="T12" fmla="*/ 20 w 94"/>
                <a:gd name="T13" fmla="*/ 56 h 122"/>
                <a:gd name="T14" fmla="*/ 16 w 94"/>
                <a:gd name="T15" fmla="*/ 69 h 122"/>
                <a:gd name="T16" fmla="*/ 13 w 94"/>
                <a:gd name="T17" fmla="*/ 83 h 122"/>
                <a:gd name="T18" fmla="*/ 11 w 94"/>
                <a:gd name="T19" fmla="*/ 95 h 122"/>
                <a:gd name="T20" fmla="*/ 10 w 94"/>
                <a:gd name="T21" fmla="*/ 115 h 122"/>
                <a:gd name="T22" fmla="*/ 10 w 94"/>
                <a:gd name="T23" fmla="*/ 122 h 122"/>
                <a:gd name="T24" fmla="*/ 7 w 94"/>
                <a:gd name="T25" fmla="*/ 115 h 122"/>
                <a:gd name="T26" fmla="*/ 1 w 94"/>
                <a:gd name="T27" fmla="*/ 96 h 122"/>
                <a:gd name="T28" fmla="*/ 0 w 94"/>
                <a:gd name="T29" fmla="*/ 82 h 122"/>
                <a:gd name="T30" fmla="*/ 1 w 94"/>
                <a:gd name="T31" fmla="*/ 67 h 122"/>
                <a:gd name="T32" fmla="*/ 4 w 94"/>
                <a:gd name="T33" fmla="*/ 50 h 122"/>
                <a:gd name="T34" fmla="*/ 12 w 94"/>
                <a:gd name="T35" fmla="*/ 34 h 122"/>
                <a:gd name="T36" fmla="*/ 24 w 94"/>
                <a:gd name="T37" fmla="*/ 20 h 122"/>
                <a:gd name="T38" fmla="*/ 38 w 94"/>
                <a:gd name="T39" fmla="*/ 10 h 122"/>
                <a:gd name="T40" fmla="*/ 52 w 94"/>
                <a:gd name="T41" fmla="*/ 4 h 122"/>
                <a:gd name="T42" fmla="*/ 66 w 94"/>
                <a:gd name="T43" fmla="*/ 2 h 122"/>
                <a:gd name="T44" fmla="*/ 94 w 94"/>
                <a:gd name="T45" fmla="*/ 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4" h="122">
                  <a:moveTo>
                    <a:pt x="94" y="3"/>
                  </a:moveTo>
                  <a:cubicBezTo>
                    <a:pt x="94" y="3"/>
                    <a:pt x="83" y="6"/>
                    <a:pt x="68" y="11"/>
                  </a:cubicBezTo>
                  <a:cubicBezTo>
                    <a:pt x="65" y="13"/>
                    <a:pt x="61" y="14"/>
                    <a:pt x="57" y="16"/>
                  </a:cubicBezTo>
                  <a:cubicBezTo>
                    <a:pt x="53" y="18"/>
                    <a:pt x="50" y="21"/>
                    <a:pt x="46" y="23"/>
                  </a:cubicBezTo>
                  <a:cubicBezTo>
                    <a:pt x="42" y="26"/>
                    <a:pt x="38" y="29"/>
                    <a:pt x="35" y="32"/>
                  </a:cubicBezTo>
                  <a:cubicBezTo>
                    <a:pt x="32" y="35"/>
                    <a:pt x="29" y="40"/>
                    <a:pt x="26" y="43"/>
                  </a:cubicBezTo>
                  <a:cubicBezTo>
                    <a:pt x="24" y="47"/>
                    <a:pt x="22" y="51"/>
                    <a:pt x="20" y="56"/>
                  </a:cubicBezTo>
                  <a:cubicBezTo>
                    <a:pt x="19" y="61"/>
                    <a:pt x="16" y="65"/>
                    <a:pt x="16" y="69"/>
                  </a:cubicBezTo>
                  <a:cubicBezTo>
                    <a:pt x="15" y="74"/>
                    <a:pt x="13" y="79"/>
                    <a:pt x="13" y="83"/>
                  </a:cubicBezTo>
                  <a:cubicBezTo>
                    <a:pt x="12" y="87"/>
                    <a:pt x="12" y="92"/>
                    <a:pt x="11" y="95"/>
                  </a:cubicBezTo>
                  <a:cubicBezTo>
                    <a:pt x="10" y="103"/>
                    <a:pt x="11" y="110"/>
                    <a:pt x="10" y="115"/>
                  </a:cubicBezTo>
                  <a:cubicBezTo>
                    <a:pt x="10" y="120"/>
                    <a:pt x="10" y="122"/>
                    <a:pt x="10" y="122"/>
                  </a:cubicBezTo>
                  <a:cubicBezTo>
                    <a:pt x="10" y="122"/>
                    <a:pt x="8" y="120"/>
                    <a:pt x="7" y="115"/>
                  </a:cubicBezTo>
                  <a:cubicBezTo>
                    <a:pt x="5" y="111"/>
                    <a:pt x="2" y="104"/>
                    <a:pt x="1" y="96"/>
                  </a:cubicBezTo>
                  <a:cubicBezTo>
                    <a:pt x="1" y="92"/>
                    <a:pt x="0" y="87"/>
                    <a:pt x="0" y="82"/>
                  </a:cubicBezTo>
                  <a:cubicBezTo>
                    <a:pt x="0" y="77"/>
                    <a:pt x="0" y="72"/>
                    <a:pt x="1" y="67"/>
                  </a:cubicBezTo>
                  <a:cubicBezTo>
                    <a:pt x="1" y="61"/>
                    <a:pt x="3" y="56"/>
                    <a:pt x="4" y="50"/>
                  </a:cubicBezTo>
                  <a:cubicBezTo>
                    <a:pt x="6" y="45"/>
                    <a:pt x="9" y="39"/>
                    <a:pt x="12" y="34"/>
                  </a:cubicBezTo>
                  <a:cubicBezTo>
                    <a:pt x="16" y="29"/>
                    <a:pt x="19" y="24"/>
                    <a:pt x="24" y="20"/>
                  </a:cubicBezTo>
                  <a:cubicBezTo>
                    <a:pt x="28" y="16"/>
                    <a:pt x="33" y="13"/>
                    <a:pt x="38" y="10"/>
                  </a:cubicBezTo>
                  <a:cubicBezTo>
                    <a:pt x="43" y="8"/>
                    <a:pt x="48" y="6"/>
                    <a:pt x="52" y="4"/>
                  </a:cubicBezTo>
                  <a:cubicBezTo>
                    <a:pt x="57" y="3"/>
                    <a:pt x="62" y="2"/>
                    <a:pt x="66" y="2"/>
                  </a:cubicBezTo>
                  <a:cubicBezTo>
                    <a:pt x="83" y="0"/>
                    <a:pt x="94" y="3"/>
                    <a:pt x="94"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42" name="Freeform 525"/>
            <p:cNvSpPr>
              <a:spLocks/>
            </p:cNvSpPr>
            <p:nvPr/>
          </p:nvSpPr>
          <p:spPr bwMode="auto">
            <a:xfrm>
              <a:off x="-1874" y="1573"/>
              <a:ext cx="38" cy="47"/>
            </a:xfrm>
            <a:custGeom>
              <a:avLst/>
              <a:gdLst>
                <a:gd name="T0" fmla="*/ 0 w 99"/>
                <a:gd name="T1" fmla="*/ 14 h 121"/>
                <a:gd name="T2" fmla="*/ 28 w 99"/>
                <a:gd name="T3" fmla="*/ 3 h 121"/>
                <a:gd name="T4" fmla="*/ 60 w 99"/>
                <a:gd name="T5" fmla="*/ 2 h 121"/>
                <a:gd name="T6" fmla="*/ 78 w 99"/>
                <a:gd name="T7" fmla="*/ 11 h 121"/>
                <a:gd name="T8" fmla="*/ 85 w 99"/>
                <a:gd name="T9" fmla="*/ 18 h 121"/>
                <a:gd name="T10" fmla="*/ 91 w 99"/>
                <a:gd name="T11" fmla="*/ 26 h 121"/>
                <a:gd name="T12" fmla="*/ 95 w 99"/>
                <a:gd name="T13" fmla="*/ 35 h 121"/>
                <a:gd name="T14" fmla="*/ 98 w 99"/>
                <a:gd name="T15" fmla="*/ 45 h 121"/>
                <a:gd name="T16" fmla="*/ 99 w 99"/>
                <a:gd name="T17" fmla="*/ 63 h 121"/>
                <a:gd name="T18" fmla="*/ 94 w 99"/>
                <a:gd name="T19" fmla="*/ 93 h 121"/>
                <a:gd name="T20" fmla="*/ 86 w 99"/>
                <a:gd name="T21" fmla="*/ 113 h 121"/>
                <a:gd name="T22" fmla="*/ 83 w 99"/>
                <a:gd name="T23" fmla="*/ 121 h 121"/>
                <a:gd name="T24" fmla="*/ 84 w 99"/>
                <a:gd name="T25" fmla="*/ 92 h 121"/>
                <a:gd name="T26" fmla="*/ 84 w 99"/>
                <a:gd name="T27" fmla="*/ 78 h 121"/>
                <a:gd name="T28" fmla="*/ 84 w 99"/>
                <a:gd name="T29" fmla="*/ 63 h 121"/>
                <a:gd name="T30" fmla="*/ 83 w 99"/>
                <a:gd name="T31" fmla="*/ 56 h 121"/>
                <a:gd name="T32" fmla="*/ 81 w 99"/>
                <a:gd name="T33" fmla="*/ 48 h 121"/>
                <a:gd name="T34" fmla="*/ 79 w 99"/>
                <a:gd name="T35" fmla="*/ 41 h 121"/>
                <a:gd name="T36" fmla="*/ 76 w 99"/>
                <a:gd name="T37" fmla="*/ 34 h 121"/>
                <a:gd name="T38" fmla="*/ 72 w 99"/>
                <a:gd name="T39" fmla="*/ 29 h 121"/>
                <a:gd name="T40" fmla="*/ 67 w 99"/>
                <a:gd name="T41" fmla="*/ 24 h 121"/>
                <a:gd name="T42" fmla="*/ 56 w 99"/>
                <a:gd name="T43" fmla="*/ 17 h 121"/>
                <a:gd name="T44" fmla="*/ 42 w 99"/>
                <a:gd name="T45" fmla="*/ 14 h 121"/>
                <a:gd name="T46" fmla="*/ 29 w 99"/>
                <a:gd name="T47" fmla="*/ 13 h 121"/>
                <a:gd name="T48" fmla="*/ 0 w 99"/>
                <a:gd name="T49" fmla="*/ 1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21">
                  <a:moveTo>
                    <a:pt x="0" y="14"/>
                  </a:moveTo>
                  <a:cubicBezTo>
                    <a:pt x="0" y="14"/>
                    <a:pt x="10" y="7"/>
                    <a:pt x="28" y="3"/>
                  </a:cubicBezTo>
                  <a:cubicBezTo>
                    <a:pt x="37" y="1"/>
                    <a:pt x="48" y="0"/>
                    <a:pt x="60" y="2"/>
                  </a:cubicBezTo>
                  <a:cubicBezTo>
                    <a:pt x="66" y="4"/>
                    <a:pt x="72" y="6"/>
                    <a:pt x="78" y="11"/>
                  </a:cubicBezTo>
                  <a:cubicBezTo>
                    <a:pt x="81" y="12"/>
                    <a:pt x="83" y="15"/>
                    <a:pt x="85" y="18"/>
                  </a:cubicBezTo>
                  <a:cubicBezTo>
                    <a:pt x="87" y="20"/>
                    <a:pt x="90" y="23"/>
                    <a:pt x="91" y="26"/>
                  </a:cubicBezTo>
                  <a:cubicBezTo>
                    <a:pt x="95" y="35"/>
                    <a:pt x="95" y="35"/>
                    <a:pt x="95" y="35"/>
                  </a:cubicBezTo>
                  <a:cubicBezTo>
                    <a:pt x="97" y="38"/>
                    <a:pt x="97" y="41"/>
                    <a:pt x="98" y="45"/>
                  </a:cubicBezTo>
                  <a:cubicBezTo>
                    <a:pt x="99" y="51"/>
                    <a:pt x="99" y="57"/>
                    <a:pt x="99" y="63"/>
                  </a:cubicBezTo>
                  <a:cubicBezTo>
                    <a:pt x="99" y="74"/>
                    <a:pt x="96" y="84"/>
                    <a:pt x="94" y="93"/>
                  </a:cubicBezTo>
                  <a:cubicBezTo>
                    <a:pt x="91" y="102"/>
                    <a:pt x="88" y="108"/>
                    <a:pt x="86" y="113"/>
                  </a:cubicBezTo>
                  <a:cubicBezTo>
                    <a:pt x="84" y="118"/>
                    <a:pt x="83" y="121"/>
                    <a:pt x="83" y="121"/>
                  </a:cubicBezTo>
                  <a:cubicBezTo>
                    <a:pt x="83" y="121"/>
                    <a:pt x="83" y="108"/>
                    <a:pt x="84" y="92"/>
                  </a:cubicBezTo>
                  <a:cubicBezTo>
                    <a:pt x="84" y="87"/>
                    <a:pt x="84" y="83"/>
                    <a:pt x="84" y="78"/>
                  </a:cubicBezTo>
                  <a:cubicBezTo>
                    <a:pt x="85" y="73"/>
                    <a:pt x="84" y="68"/>
                    <a:pt x="84" y="63"/>
                  </a:cubicBezTo>
                  <a:cubicBezTo>
                    <a:pt x="83" y="61"/>
                    <a:pt x="83" y="58"/>
                    <a:pt x="83" y="56"/>
                  </a:cubicBezTo>
                  <a:cubicBezTo>
                    <a:pt x="83" y="53"/>
                    <a:pt x="82" y="51"/>
                    <a:pt x="81" y="48"/>
                  </a:cubicBezTo>
                  <a:cubicBezTo>
                    <a:pt x="81" y="46"/>
                    <a:pt x="80" y="43"/>
                    <a:pt x="79" y="41"/>
                  </a:cubicBezTo>
                  <a:cubicBezTo>
                    <a:pt x="76" y="34"/>
                    <a:pt x="76" y="34"/>
                    <a:pt x="76" y="34"/>
                  </a:cubicBezTo>
                  <a:cubicBezTo>
                    <a:pt x="75" y="32"/>
                    <a:pt x="74" y="31"/>
                    <a:pt x="72" y="29"/>
                  </a:cubicBezTo>
                  <a:cubicBezTo>
                    <a:pt x="71" y="27"/>
                    <a:pt x="70" y="25"/>
                    <a:pt x="67" y="24"/>
                  </a:cubicBezTo>
                  <a:cubicBezTo>
                    <a:pt x="64" y="21"/>
                    <a:pt x="60" y="19"/>
                    <a:pt x="56" y="17"/>
                  </a:cubicBezTo>
                  <a:cubicBezTo>
                    <a:pt x="51" y="16"/>
                    <a:pt x="47" y="14"/>
                    <a:pt x="42" y="14"/>
                  </a:cubicBezTo>
                  <a:cubicBezTo>
                    <a:pt x="38" y="13"/>
                    <a:pt x="33" y="13"/>
                    <a:pt x="29" y="13"/>
                  </a:cubicBezTo>
                  <a:cubicBezTo>
                    <a:pt x="12" y="12"/>
                    <a:pt x="0" y="14"/>
                    <a:pt x="0" y="1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43" name="Freeform 526"/>
            <p:cNvSpPr>
              <a:spLocks/>
            </p:cNvSpPr>
            <p:nvPr/>
          </p:nvSpPr>
          <p:spPr bwMode="auto">
            <a:xfrm>
              <a:off x="-1843" y="1454"/>
              <a:ext cx="51" cy="48"/>
            </a:xfrm>
            <a:custGeom>
              <a:avLst/>
              <a:gdLst>
                <a:gd name="T0" fmla="*/ 52 w 133"/>
                <a:gd name="T1" fmla="*/ 122 h 123"/>
                <a:gd name="T2" fmla="*/ 48 w 133"/>
                <a:gd name="T3" fmla="*/ 122 h 123"/>
                <a:gd name="T4" fmla="*/ 38 w 133"/>
                <a:gd name="T5" fmla="*/ 119 h 123"/>
                <a:gd name="T6" fmla="*/ 7 w 133"/>
                <a:gd name="T7" fmla="*/ 91 h 123"/>
                <a:gd name="T8" fmla="*/ 0 w 133"/>
                <a:gd name="T9" fmla="*/ 63 h 123"/>
                <a:gd name="T10" fmla="*/ 9 w 133"/>
                <a:gd name="T11" fmla="*/ 32 h 123"/>
                <a:gd name="T12" fmla="*/ 35 w 133"/>
                <a:gd name="T13" fmla="*/ 8 h 123"/>
                <a:gd name="T14" fmla="*/ 71 w 133"/>
                <a:gd name="T15" fmla="*/ 1 h 123"/>
                <a:gd name="T16" fmla="*/ 105 w 133"/>
                <a:gd name="T17" fmla="*/ 13 h 123"/>
                <a:gd name="T18" fmla="*/ 128 w 133"/>
                <a:gd name="T19" fmla="*/ 40 h 123"/>
                <a:gd name="T20" fmla="*/ 132 w 133"/>
                <a:gd name="T21" fmla="*/ 72 h 123"/>
                <a:gd name="T22" fmla="*/ 121 w 133"/>
                <a:gd name="T23" fmla="*/ 99 h 123"/>
                <a:gd name="T24" fmla="*/ 87 w 133"/>
                <a:gd name="T25" fmla="*/ 122 h 123"/>
                <a:gd name="T26" fmla="*/ 76 w 133"/>
                <a:gd name="T27" fmla="*/ 123 h 123"/>
                <a:gd name="T28" fmla="*/ 72 w 133"/>
                <a:gd name="T29" fmla="*/ 123 h 123"/>
                <a:gd name="T30" fmla="*/ 86 w 133"/>
                <a:gd name="T31" fmla="*/ 119 h 123"/>
                <a:gd name="T32" fmla="*/ 113 w 133"/>
                <a:gd name="T33" fmla="*/ 94 h 123"/>
                <a:gd name="T34" fmla="*/ 119 w 133"/>
                <a:gd name="T35" fmla="*/ 72 h 123"/>
                <a:gd name="T36" fmla="*/ 114 w 133"/>
                <a:gd name="T37" fmla="*/ 47 h 123"/>
                <a:gd name="T38" fmla="*/ 70 w 133"/>
                <a:gd name="T39" fmla="*/ 18 h 123"/>
                <a:gd name="T40" fmla="*/ 22 w 133"/>
                <a:gd name="T41" fmla="*/ 40 h 123"/>
                <a:gd name="T42" fmla="*/ 13 w 133"/>
                <a:gd name="T43" fmla="*/ 64 h 123"/>
                <a:gd name="T44" fmla="*/ 16 w 133"/>
                <a:gd name="T45" fmla="*/ 87 h 123"/>
                <a:gd name="T46" fmla="*/ 39 w 133"/>
                <a:gd name="T47" fmla="*/ 116 h 123"/>
                <a:gd name="T48" fmla="*/ 52 w 133"/>
                <a:gd name="T49" fmla="*/ 12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3" h="123">
                  <a:moveTo>
                    <a:pt x="52" y="122"/>
                  </a:moveTo>
                  <a:cubicBezTo>
                    <a:pt x="52" y="122"/>
                    <a:pt x="51" y="122"/>
                    <a:pt x="48" y="122"/>
                  </a:cubicBezTo>
                  <a:cubicBezTo>
                    <a:pt x="46" y="121"/>
                    <a:pt x="42" y="120"/>
                    <a:pt x="38" y="119"/>
                  </a:cubicBezTo>
                  <a:cubicBezTo>
                    <a:pt x="29" y="115"/>
                    <a:pt x="15" y="107"/>
                    <a:pt x="7" y="91"/>
                  </a:cubicBezTo>
                  <a:cubicBezTo>
                    <a:pt x="3" y="83"/>
                    <a:pt x="0" y="74"/>
                    <a:pt x="0" y="63"/>
                  </a:cubicBezTo>
                  <a:cubicBezTo>
                    <a:pt x="0" y="53"/>
                    <a:pt x="3" y="42"/>
                    <a:pt x="9" y="32"/>
                  </a:cubicBezTo>
                  <a:cubicBezTo>
                    <a:pt x="15" y="22"/>
                    <a:pt x="24" y="14"/>
                    <a:pt x="35" y="8"/>
                  </a:cubicBezTo>
                  <a:cubicBezTo>
                    <a:pt x="46" y="3"/>
                    <a:pt x="59" y="0"/>
                    <a:pt x="71" y="1"/>
                  </a:cubicBezTo>
                  <a:cubicBezTo>
                    <a:pt x="83" y="2"/>
                    <a:pt x="95" y="6"/>
                    <a:pt x="105" y="13"/>
                  </a:cubicBezTo>
                  <a:cubicBezTo>
                    <a:pt x="115" y="20"/>
                    <a:pt x="123" y="30"/>
                    <a:pt x="128" y="40"/>
                  </a:cubicBezTo>
                  <a:cubicBezTo>
                    <a:pt x="132" y="51"/>
                    <a:pt x="133" y="63"/>
                    <a:pt x="132" y="72"/>
                  </a:cubicBezTo>
                  <a:cubicBezTo>
                    <a:pt x="131" y="83"/>
                    <a:pt x="126" y="92"/>
                    <a:pt x="121" y="99"/>
                  </a:cubicBezTo>
                  <a:cubicBezTo>
                    <a:pt x="111" y="114"/>
                    <a:pt x="96" y="119"/>
                    <a:pt x="87" y="122"/>
                  </a:cubicBezTo>
                  <a:cubicBezTo>
                    <a:pt x="82" y="123"/>
                    <a:pt x="79" y="123"/>
                    <a:pt x="76" y="123"/>
                  </a:cubicBezTo>
                  <a:cubicBezTo>
                    <a:pt x="73" y="123"/>
                    <a:pt x="72" y="123"/>
                    <a:pt x="72" y="123"/>
                  </a:cubicBezTo>
                  <a:cubicBezTo>
                    <a:pt x="72" y="123"/>
                    <a:pt x="78" y="122"/>
                    <a:pt x="86" y="119"/>
                  </a:cubicBezTo>
                  <a:cubicBezTo>
                    <a:pt x="95" y="115"/>
                    <a:pt x="106" y="107"/>
                    <a:pt x="113" y="94"/>
                  </a:cubicBezTo>
                  <a:cubicBezTo>
                    <a:pt x="116" y="87"/>
                    <a:pt x="119" y="79"/>
                    <a:pt x="119" y="72"/>
                  </a:cubicBezTo>
                  <a:cubicBezTo>
                    <a:pt x="119" y="63"/>
                    <a:pt x="118" y="55"/>
                    <a:pt x="114" y="47"/>
                  </a:cubicBezTo>
                  <a:cubicBezTo>
                    <a:pt x="106" y="31"/>
                    <a:pt x="88" y="19"/>
                    <a:pt x="70" y="18"/>
                  </a:cubicBezTo>
                  <a:cubicBezTo>
                    <a:pt x="51" y="16"/>
                    <a:pt x="32" y="26"/>
                    <a:pt x="22" y="40"/>
                  </a:cubicBezTo>
                  <a:cubicBezTo>
                    <a:pt x="17" y="48"/>
                    <a:pt x="14" y="56"/>
                    <a:pt x="13" y="64"/>
                  </a:cubicBezTo>
                  <a:cubicBezTo>
                    <a:pt x="12" y="72"/>
                    <a:pt x="14" y="80"/>
                    <a:pt x="16" y="87"/>
                  </a:cubicBezTo>
                  <a:cubicBezTo>
                    <a:pt x="21" y="101"/>
                    <a:pt x="31" y="111"/>
                    <a:pt x="39" y="116"/>
                  </a:cubicBezTo>
                  <a:cubicBezTo>
                    <a:pt x="47" y="120"/>
                    <a:pt x="52" y="122"/>
                    <a:pt x="52" y="12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44" name="Freeform 527"/>
            <p:cNvSpPr>
              <a:spLocks/>
            </p:cNvSpPr>
            <p:nvPr/>
          </p:nvSpPr>
          <p:spPr bwMode="auto">
            <a:xfrm>
              <a:off x="-1869" y="1498"/>
              <a:ext cx="33" cy="37"/>
            </a:xfrm>
            <a:custGeom>
              <a:avLst/>
              <a:gdLst>
                <a:gd name="T0" fmla="*/ 17 w 84"/>
                <a:gd name="T1" fmla="*/ 72 h 94"/>
                <a:gd name="T2" fmla="*/ 20 w 84"/>
                <a:gd name="T3" fmla="*/ 59 h 94"/>
                <a:gd name="T4" fmla="*/ 26 w 84"/>
                <a:gd name="T5" fmla="*/ 46 h 94"/>
                <a:gd name="T6" fmla="*/ 32 w 84"/>
                <a:gd name="T7" fmla="*/ 34 h 94"/>
                <a:gd name="T8" fmla="*/ 40 w 84"/>
                <a:gd name="T9" fmla="*/ 24 h 94"/>
                <a:gd name="T10" fmla="*/ 50 w 84"/>
                <a:gd name="T11" fmla="*/ 16 h 94"/>
                <a:gd name="T12" fmla="*/ 60 w 84"/>
                <a:gd name="T13" fmla="*/ 11 h 94"/>
                <a:gd name="T14" fmla="*/ 84 w 84"/>
                <a:gd name="T15" fmla="*/ 4 h 94"/>
                <a:gd name="T16" fmla="*/ 77 w 84"/>
                <a:gd name="T17" fmla="*/ 2 h 94"/>
                <a:gd name="T18" fmla="*/ 57 w 84"/>
                <a:gd name="T19" fmla="*/ 1 h 94"/>
                <a:gd name="T20" fmla="*/ 44 w 84"/>
                <a:gd name="T21" fmla="*/ 5 h 94"/>
                <a:gd name="T22" fmla="*/ 30 w 84"/>
                <a:gd name="T23" fmla="*/ 13 h 94"/>
                <a:gd name="T24" fmla="*/ 19 w 84"/>
                <a:gd name="T25" fmla="*/ 24 h 94"/>
                <a:gd name="T26" fmla="*/ 10 w 84"/>
                <a:gd name="T27" fmla="*/ 39 h 94"/>
                <a:gd name="T28" fmla="*/ 4 w 84"/>
                <a:gd name="T29" fmla="*/ 54 h 94"/>
                <a:gd name="T30" fmla="*/ 2 w 84"/>
                <a:gd name="T31" fmla="*/ 70 h 94"/>
                <a:gd name="T32" fmla="*/ 1 w 84"/>
                <a:gd name="T33" fmla="*/ 87 h 94"/>
                <a:gd name="T34" fmla="*/ 12 w 84"/>
                <a:gd name="T35" fmla="*/ 94 h 94"/>
                <a:gd name="T36" fmla="*/ 14 w 84"/>
                <a:gd name="T37" fmla="*/ 85 h 94"/>
                <a:gd name="T38" fmla="*/ 17 w 84"/>
                <a:gd name="T39" fmla="*/ 7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94">
                  <a:moveTo>
                    <a:pt x="17" y="72"/>
                  </a:moveTo>
                  <a:cubicBezTo>
                    <a:pt x="18" y="68"/>
                    <a:pt x="19" y="63"/>
                    <a:pt x="20" y="59"/>
                  </a:cubicBezTo>
                  <a:cubicBezTo>
                    <a:pt x="22" y="55"/>
                    <a:pt x="23" y="50"/>
                    <a:pt x="26" y="46"/>
                  </a:cubicBezTo>
                  <a:cubicBezTo>
                    <a:pt x="27" y="42"/>
                    <a:pt x="30" y="38"/>
                    <a:pt x="32" y="34"/>
                  </a:cubicBezTo>
                  <a:cubicBezTo>
                    <a:pt x="35" y="30"/>
                    <a:pt x="38" y="27"/>
                    <a:pt x="40" y="24"/>
                  </a:cubicBezTo>
                  <a:cubicBezTo>
                    <a:pt x="44" y="21"/>
                    <a:pt x="46" y="18"/>
                    <a:pt x="50" y="16"/>
                  </a:cubicBezTo>
                  <a:cubicBezTo>
                    <a:pt x="53" y="14"/>
                    <a:pt x="57" y="13"/>
                    <a:pt x="60" y="11"/>
                  </a:cubicBezTo>
                  <a:cubicBezTo>
                    <a:pt x="73" y="5"/>
                    <a:pt x="84" y="4"/>
                    <a:pt x="84" y="4"/>
                  </a:cubicBezTo>
                  <a:cubicBezTo>
                    <a:pt x="84" y="4"/>
                    <a:pt x="81" y="3"/>
                    <a:pt x="77" y="2"/>
                  </a:cubicBezTo>
                  <a:cubicBezTo>
                    <a:pt x="72" y="1"/>
                    <a:pt x="65" y="0"/>
                    <a:pt x="57" y="1"/>
                  </a:cubicBezTo>
                  <a:cubicBezTo>
                    <a:pt x="53" y="2"/>
                    <a:pt x="48" y="3"/>
                    <a:pt x="44" y="5"/>
                  </a:cubicBezTo>
                  <a:cubicBezTo>
                    <a:pt x="39" y="7"/>
                    <a:pt x="35" y="9"/>
                    <a:pt x="30" y="13"/>
                  </a:cubicBezTo>
                  <a:cubicBezTo>
                    <a:pt x="27" y="16"/>
                    <a:pt x="22" y="19"/>
                    <a:pt x="19" y="24"/>
                  </a:cubicBezTo>
                  <a:cubicBezTo>
                    <a:pt x="15" y="29"/>
                    <a:pt x="12" y="33"/>
                    <a:pt x="10" y="39"/>
                  </a:cubicBezTo>
                  <a:cubicBezTo>
                    <a:pt x="7" y="44"/>
                    <a:pt x="6" y="49"/>
                    <a:pt x="4" y="54"/>
                  </a:cubicBezTo>
                  <a:cubicBezTo>
                    <a:pt x="2" y="59"/>
                    <a:pt x="2" y="65"/>
                    <a:pt x="2" y="70"/>
                  </a:cubicBezTo>
                  <a:cubicBezTo>
                    <a:pt x="0" y="76"/>
                    <a:pt x="1" y="82"/>
                    <a:pt x="1" y="87"/>
                  </a:cubicBezTo>
                  <a:cubicBezTo>
                    <a:pt x="12" y="94"/>
                    <a:pt x="12" y="94"/>
                    <a:pt x="12" y="94"/>
                  </a:cubicBezTo>
                  <a:cubicBezTo>
                    <a:pt x="12" y="91"/>
                    <a:pt x="13" y="89"/>
                    <a:pt x="14" y="85"/>
                  </a:cubicBezTo>
                  <a:cubicBezTo>
                    <a:pt x="14" y="81"/>
                    <a:pt x="15" y="77"/>
                    <a:pt x="17" y="7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45" name="Freeform 528"/>
            <p:cNvSpPr>
              <a:spLocks/>
            </p:cNvSpPr>
            <p:nvPr/>
          </p:nvSpPr>
          <p:spPr bwMode="auto">
            <a:xfrm>
              <a:off x="-1806" y="1498"/>
              <a:ext cx="31" cy="21"/>
            </a:xfrm>
            <a:custGeom>
              <a:avLst/>
              <a:gdLst>
                <a:gd name="T0" fmla="*/ 70 w 78"/>
                <a:gd name="T1" fmla="*/ 19 h 53"/>
                <a:gd name="T2" fmla="*/ 57 w 78"/>
                <a:gd name="T3" fmla="*/ 6 h 53"/>
                <a:gd name="T4" fmla="*/ 49 w 78"/>
                <a:gd name="T5" fmla="*/ 2 h 53"/>
                <a:gd name="T6" fmla="*/ 41 w 78"/>
                <a:gd name="T7" fmla="*/ 0 h 53"/>
                <a:gd name="T8" fmla="*/ 26 w 78"/>
                <a:gd name="T9" fmla="*/ 0 h 53"/>
                <a:gd name="T10" fmla="*/ 7 w 78"/>
                <a:gd name="T11" fmla="*/ 6 h 53"/>
                <a:gd name="T12" fmla="*/ 0 w 78"/>
                <a:gd name="T13" fmla="*/ 10 h 53"/>
                <a:gd name="T14" fmla="*/ 8 w 78"/>
                <a:gd name="T15" fmla="*/ 10 h 53"/>
                <a:gd name="T16" fmla="*/ 26 w 78"/>
                <a:gd name="T17" fmla="*/ 10 h 53"/>
                <a:gd name="T18" fmla="*/ 38 w 78"/>
                <a:gd name="T19" fmla="*/ 13 h 53"/>
                <a:gd name="T20" fmla="*/ 43 w 78"/>
                <a:gd name="T21" fmla="*/ 15 h 53"/>
                <a:gd name="T22" fmla="*/ 48 w 78"/>
                <a:gd name="T23" fmla="*/ 18 h 53"/>
                <a:gd name="T24" fmla="*/ 55 w 78"/>
                <a:gd name="T25" fmla="*/ 28 h 53"/>
                <a:gd name="T26" fmla="*/ 60 w 78"/>
                <a:gd name="T27" fmla="*/ 40 h 53"/>
                <a:gd name="T28" fmla="*/ 62 w 78"/>
                <a:gd name="T29" fmla="*/ 53 h 53"/>
                <a:gd name="T30" fmla="*/ 78 w 78"/>
                <a:gd name="T31" fmla="*/ 43 h 53"/>
                <a:gd name="T32" fmla="*/ 77 w 78"/>
                <a:gd name="T33" fmla="*/ 36 h 53"/>
                <a:gd name="T34" fmla="*/ 70 w 78"/>
                <a:gd name="T35" fmla="*/ 1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53">
                  <a:moveTo>
                    <a:pt x="70" y="19"/>
                  </a:moveTo>
                  <a:cubicBezTo>
                    <a:pt x="67" y="14"/>
                    <a:pt x="61" y="9"/>
                    <a:pt x="57" y="6"/>
                  </a:cubicBezTo>
                  <a:cubicBezTo>
                    <a:pt x="54" y="5"/>
                    <a:pt x="51" y="3"/>
                    <a:pt x="49" y="2"/>
                  </a:cubicBezTo>
                  <a:cubicBezTo>
                    <a:pt x="46" y="1"/>
                    <a:pt x="43" y="1"/>
                    <a:pt x="41" y="0"/>
                  </a:cubicBezTo>
                  <a:cubicBezTo>
                    <a:pt x="35" y="0"/>
                    <a:pt x="31" y="0"/>
                    <a:pt x="26" y="0"/>
                  </a:cubicBezTo>
                  <a:cubicBezTo>
                    <a:pt x="18" y="1"/>
                    <a:pt x="11" y="4"/>
                    <a:pt x="7" y="6"/>
                  </a:cubicBezTo>
                  <a:cubicBezTo>
                    <a:pt x="2" y="9"/>
                    <a:pt x="0" y="10"/>
                    <a:pt x="0" y="10"/>
                  </a:cubicBezTo>
                  <a:cubicBezTo>
                    <a:pt x="0" y="10"/>
                    <a:pt x="3" y="10"/>
                    <a:pt x="8" y="10"/>
                  </a:cubicBezTo>
                  <a:cubicBezTo>
                    <a:pt x="12" y="9"/>
                    <a:pt x="19" y="9"/>
                    <a:pt x="26" y="10"/>
                  </a:cubicBezTo>
                  <a:cubicBezTo>
                    <a:pt x="30" y="11"/>
                    <a:pt x="34" y="12"/>
                    <a:pt x="38" y="13"/>
                  </a:cubicBezTo>
                  <a:cubicBezTo>
                    <a:pt x="40" y="14"/>
                    <a:pt x="41" y="14"/>
                    <a:pt x="43" y="15"/>
                  </a:cubicBezTo>
                  <a:cubicBezTo>
                    <a:pt x="45" y="16"/>
                    <a:pt x="46" y="17"/>
                    <a:pt x="48" y="18"/>
                  </a:cubicBezTo>
                  <a:cubicBezTo>
                    <a:pt x="51" y="21"/>
                    <a:pt x="54" y="24"/>
                    <a:pt x="55" y="28"/>
                  </a:cubicBezTo>
                  <a:cubicBezTo>
                    <a:pt x="58" y="31"/>
                    <a:pt x="59" y="36"/>
                    <a:pt x="60" y="40"/>
                  </a:cubicBezTo>
                  <a:cubicBezTo>
                    <a:pt x="61" y="44"/>
                    <a:pt x="61" y="49"/>
                    <a:pt x="62" y="53"/>
                  </a:cubicBezTo>
                  <a:cubicBezTo>
                    <a:pt x="78" y="43"/>
                    <a:pt x="78" y="43"/>
                    <a:pt x="78" y="43"/>
                  </a:cubicBezTo>
                  <a:cubicBezTo>
                    <a:pt x="78" y="40"/>
                    <a:pt x="77" y="38"/>
                    <a:pt x="77" y="36"/>
                  </a:cubicBezTo>
                  <a:cubicBezTo>
                    <a:pt x="75" y="30"/>
                    <a:pt x="74" y="24"/>
                    <a:pt x="70" y="1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46" name="Freeform 529"/>
            <p:cNvSpPr>
              <a:spLocks noEditPoints="1"/>
            </p:cNvSpPr>
            <p:nvPr/>
          </p:nvSpPr>
          <p:spPr bwMode="auto">
            <a:xfrm>
              <a:off x="-1945" y="1606"/>
              <a:ext cx="242" cy="32"/>
            </a:xfrm>
            <a:custGeom>
              <a:avLst/>
              <a:gdLst>
                <a:gd name="T0" fmla="*/ 617 w 620"/>
                <a:gd name="T1" fmla="*/ 42 h 83"/>
                <a:gd name="T2" fmla="*/ 596 w 620"/>
                <a:gd name="T3" fmla="*/ 28 h 83"/>
                <a:gd name="T4" fmla="*/ 577 w 620"/>
                <a:gd name="T5" fmla="*/ 21 h 83"/>
                <a:gd name="T6" fmla="*/ 549 w 620"/>
                <a:gd name="T7" fmla="*/ 13 h 83"/>
                <a:gd name="T8" fmla="*/ 539 w 620"/>
                <a:gd name="T9" fmla="*/ 10 h 83"/>
                <a:gd name="T10" fmla="*/ 549 w 620"/>
                <a:gd name="T11" fmla="*/ 14 h 83"/>
                <a:gd name="T12" fmla="*/ 575 w 620"/>
                <a:gd name="T13" fmla="*/ 24 h 83"/>
                <a:gd name="T14" fmla="*/ 594 w 620"/>
                <a:gd name="T15" fmla="*/ 32 h 83"/>
                <a:gd name="T16" fmla="*/ 611 w 620"/>
                <a:gd name="T17" fmla="*/ 45 h 83"/>
                <a:gd name="T18" fmla="*/ 610 w 620"/>
                <a:gd name="T19" fmla="*/ 53 h 83"/>
                <a:gd name="T20" fmla="*/ 600 w 620"/>
                <a:gd name="T21" fmla="*/ 60 h 83"/>
                <a:gd name="T22" fmla="*/ 572 w 620"/>
                <a:gd name="T23" fmla="*/ 67 h 83"/>
                <a:gd name="T24" fmla="*/ 506 w 620"/>
                <a:gd name="T25" fmla="*/ 69 h 83"/>
                <a:gd name="T26" fmla="*/ 473 w 620"/>
                <a:gd name="T27" fmla="*/ 61 h 83"/>
                <a:gd name="T28" fmla="*/ 471 w 620"/>
                <a:gd name="T29" fmla="*/ 60 h 83"/>
                <a:gd name="T30" fmla="*/ 472 w 620"/>
                <a:gd name="T31" fmla="*/ 59 h 83"/>
                <a:gd name="T32" fmla="*/ 486 w 620"/>
                <a:gd name="T33" fmla="*/ 39 h 83"/>
                <a:gd name="T34" fmla="*/ 485 w 620"/>
                <a:gd name="T35" fmla="*/ 32 h 83"/>
                <a:gd name="T36" fmla="*/ 484 w 620"/>
                <a:gd name="T37" fmla="*/ 28 h 83"/>
                <a:gd name="T38" fmla="*/ 482 w 620"/>
                <a:gd name="T39" fmla="*/ 24 h 83"/>
                <a:gd name="T40" fmla="*/ 470 w 620"/>
                <a:gd name="T41" fmla="*/ 17 h 83"/>
                <a:gd name="T42" fmla="*/ 449 w 620"/>
                <a:gd name="T43" fmla="*/ 13 h 83"/>
                <a:gd name="T44" fmla="*/ 407 w 620"/>
                <a:gd name="T45" fmla="*/ 11 h 83"/>
                <a:gd name="T46" fmla="*/ 323 w 620"/>
                <a:gd name="T47" fmla="*/ 20 h 83"/>
                <a:gd name="T48" fmla="*/ 161 w 620"/>
                <a:gd name="T49" fmla="*/ 46 h 83"/>
                <a:gd name="T50" fmla="*/ 87 w 620"/>
                <a:gd name="T51" fmla="*/ 56 h 83"/>
                <a:gd name="T52" fmla="*/ 23 w 620"/>
                <a:gd name="T53" fmla="*/ 50 h 83"/>
                <a:gd name="T54" fmla="*/ 12 w 620"/>
                <a:gd name="T55" fmla="*/ 42 h 83"/>
                <a:gd name="T56" fmla="*/ 11 w 620"/>
                <a:gd name="T57" fmla="*/ 34 h 83"/>
                <a:gd name="T58" fmla="*/ 31 w 620"/>
                <a:gd name="T59" fmla="*/ 19 h 83"/>
                <a:gd name="T60" fmla="*/ 72 w 620"/>
                <a:gd name="T61" fmla="*/ 7 h 83"/>
                <a:gd name="T62" fmla="*/ 110 w 620"/>
                <a:gd name="T63" fmla="*/ 0 h 83"/>
                <a:gd name="T64" fmla="*/ 72 w 620"/>
                <a:gd name="T65" fmla="*/ 3 h 83"/>
                <a:gd name="T66" fmla="*/ 28 w 620"/>
                <a:gd name="T67" fmla="*/ 14 h 83"/>
                <a:gd name="T68" fmla="*/ 4 w 620"/>
                <a:gd name="T69" fmla="*/ 30 h 83"/>
                <a:gd name="T70" fmla="*/ 5 w 620"/>
                <a:gd name="T71" fmla="*/ 48 h 83"/>
                <a:gd name="T72" fmla="*/ 19 w 620"/>
                <a:gd name="T73" fmla="*/ 58 h 83"/>
                <a:gd name="T74" fmla="*/ 88 w 620"/>
                <a:gd name="T75" fmla="*/ 69 h 83"/>
                <a:gd name="T76" fmla="*/ 163 w 620"/>
                <a:gd name="T77" fmla="*/ 61 h 83"/>
                <a:gd name="T78" fmla="*/ 326 w 620"/>
                <a:gd name="T79" fmla="*/ 37 h 83"/>
                <a:gd name="T80" fmla="*/ 408 w 620"/>
                <a:gd name="T81" fmla="*/ 27 h 83"/>
                <a:gd name="T82" fmla="*/ 447 w 620"/>
                <a:gd name="T83" fmla="*/ 28 h 83"/>
                <a:gd name="T84" fmla="*/ 471 w 620"/>
                <a:gd name="T85" fmla="*/ 38 h 83"/>
                <a:gd name="T86" fmla="*/ 463 w 620"/>
                <a:gd name="T87" fmla="*/ 48 h 83"/>
                <a:gd name="T88" fmla="*/ 458 w 620"/>
                <a:gd name="T89" fmla="*/ 53 h 83"/>
                <a:gd name="T90" fmla="*/ 456 w 620"/>
                <a:gd name="T91" fmla="*/ 64 h 83"/>
                <a:gd name="T92" fmla="*/ 457 w 620"/>
                <a:gd name="T93" fmla="*/ 66 h 83"/>
                <a:gd name="T94" fmla="*/ 459 w 620"/>
                <a:gd name="T95" fmla="*/ 68 h 83"/>
                <a:gd name="T96" fmla="*/ 461 w 620"/>
                <a:gd name="T97" fmla="*/ 70 h 83"/>
                <a:gd name="T98" fmla="*/ 467 w 620"/>
                <a:gd name="T99" fmla="*/ 74 h 83"/>
                <a:gd name="T100" fmla="*/ 505 w 620"/>
                <a:gd name="T101" fmla="*/ 82 h 83"/>
                <a:gd name="T102" fmla="*/ 574 w 620"/>
                <a:gd name="T103" fmla="*/ 76 h 83"/>
                <a:gd name="T104" fmla="*/ 604 w 620"/>
                <a:gd name="T105" fmla="*/ 68 h 83"/>
                <a:gd name="T106" fmla="*/ 616 w 620"/>
                <a:gd name="T107" fmla="*/ 58 h 83"/>
                <a:gd name="T108" fmla="*/ 617 w 620"/>
                <a:gd name="T109" fmla="*/ 42 h 83"/>
                <a:gd name="T110" fmla="*/ 470 w 620"/>
                <a:gd name="T111" fmla="*/ 61 h 83"/>
                <a:gd name="T112" fmla="*/ 470 w 620"/>
                <a:gd name="T113" fmla="*/ 61 h 83"/>
                <a:gd name="T114" fmla="*/ 470 w 620"/>
                <a:gd name="T115" fmla="*/ 6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20" h="83">
                  <a:moveTo>
                    <a:pt x="617" y="42"/>
                  </a:moveTo>
                  <a:cubicBezTo>
                    <a:pt x="610" y="34"/>
                    <a:pt x="603" y="31"/>
                    <a:pt x="596" y="28"/>
                  </a:cubicBezTo>
                  <a:cubicBezTo>
                    <a:pt x="589" y="25"/>
                    <a:pt x="582" y="22"/>
                    <a:pt x="577" y="21"/>
                  </a:cubicBezTo>
                  <a:cubicBezTo>
                    <a:pt x="565" y="17"/>
                    <a:pt x="555" y="15"/>
                    <a:pt x="549" y="13"/>
                  </a:cubicBezTo>
                  <a:cubicBezTo>
                    <a:pt x="543" y="11"/>
                    <a:pt x="539" y="10"/>
                    <a:pt x="539" y="10"/>
                  </a:cubicBezTo>
                  <a:cubicBezTo>
                    <a:pt x="539" y="10"/>
                    <a:pt x="543" y="12"/>
                    <a:pt x="549" y="14"/>
                  </a:cubicBezTo>
                  <a:cubicBezTo>
                    <a:pt x="555" y="16"/>
                    <a:pt x="564" y="20"/>
                    <a:pt x="575" y="24"/>
                  </a:cubicBezTo>
                  <a:cubicBezTo>
                    <a:pt x="581" y="26"/>
                    <a:pt x="587" y="29"/>
                    <a:pt x="594" y="32"/>
                  </a:cubicBezTo>
                  <a:cubicBezTo>
                    <a:pt x="600" y="35"/>
                    <a:pt x="607" y="39"/>
                    <a:pt x="611" y="45"/>
                  </a:cubicBezTo>
                  <a:cubicBezTo>
                    <a:pt x="613" y="48"/>
                    <a:pt x="613" y="51"/>
                    <a:pt x="610" y="53"/>
                  </a:cubicBezTo>
                  <a:cubicBezTo>
                    <a:pt x="608" y="57"/>
                    <a:pt x="605" y="58"/>
                    <a:pt x="600" y="60"/>
                  </a:cubicBezTo>
                  <a:cubicBezTo>
                    <a:pt x="592" y="63"/>
                    <a:pt x="582" y="65"/>
                    <a:pt x="572" y="67"/>
                  </a:cubicBezTo>
                  <a:cubicBezTo>
                    <a:pt x="552" y="70"/>
                    <a:pt x="529" y="71"/>
                    <a:pt x="506" y="69"/>
                  </a:cubicBezTo>
                  <a:cubicBezTo>
                    <a:pt x="495" y="68"/>
                    <a:pt x="482" y="66"/>
                    <a:pt x="473" y="61"/>
                  </a:cubicBezTo>
                  <a:cubicBezTo>
                    <a:pt x="472" y="61"/>
                    <a:pt x="471" y="60"/>
                    <a:pt x="471" y="60"/>
                  </a:cubicBezTo>
                  <a:cubicBezTo>
                    <a:pt x="472" y="60"/>
                    <a:pt x="472" y="59"/>
                    <a:pt x="472" y="59"/>
                  </a:cubicBezTo>
                  <a:cubicBezTo>
                    <a:pt x="476" y="56"/>
                    <a:pt x="485" y="50"/>
                    <a:pt x="486" y="39"/>
                  </a:cubicBezTo>
                  <a:cubicBezTo>
                    <a:pt x="486" y="36"/>
                    <a:pt x="486" y="34"/>
                    <a:pt x="485" y="32"/>
                  </a:cubicBezTo>
                  <a:cubicBezTo>
                    <a:pt x="485" y="30"/>
                    <a:pt x="485" y="30"/>
                    <a:pt x="484" y="28"/>
                  </a:cubicBezTo>
                  <a:cubicBezTo>
                    <a:pt x="484" y="27"/>
                    <a:pt x="483" y="25"/>
                    <a:pt x="482" y="24"/>
                  </a:cubicBezTo>
                  <a:cubicBezTo>
                    <a:pt x="478" y="20"/>
                    <a:pt x="474" y="18"/>
                    <a:pt x="470" y="17"/>
                  </a:cubicBezTo>
                  <a:cubicBezTo>
                    <a:pt x="463" y="14"/>
                    <a:pt x="456" y="13"/>
                    <a:pt x="449" y="13"/>
                  </a:cubicBezTo>
                  <a:cubicBezTo>
                    <a:pt x="435" y="11"/>
                    <a:pt x="421" y="11"/>
                    <a:pt x="407" y="11"/>
                  </a:cubicBezTo>
                  <a:cubicBezTo>
                    <a:pt x="379" y="13"/>
                    <a:pt x="351" y="17"/>
                    <a:pt x="323" y="20"/>
                  </a:cubicBezTo>
                  <a:cubicBezTo>
                    <a:pt x="268" y="28"/>
                    <a:pt x="213" y="38"/>
                    <a:pt x="161" y="46"/>
                  </a:cubicBezTo>
                  <a:cubicBezTo>
                    <a:pt x="135" y="50"/>
                    <a:pt x="111" y="54"/>
                    <a:pt x="87" y="56"/>
                  </a:cubicBezTo>
                  <a:cubicBezTo>
                    <a:pt x="64" y="58"/>
                    <a:pt x="41" y="57"/>
                    <a:pt x="23" y="50"/>
                  </a:cubicBezTo>
                  <a:cubicBezTo>
                    <a:pt x="19" y="48"/>
                    <a:pt x="15" y="45"/>
                    <a:pt x="12" y="42"/>
                  </a:cubicBezTo>
                  <a:cubicBezTo>
                    <a:pt x="10" y="41"/>
                    <a:pt x="9" y="36"/>
                    <a:pt x="11" y="34"/>
                  </a:cubicBezTo>
                  <a:cubicBezTo>
                    <a:pt x="15" y="27"/>
                    <a:pt x="23" y="22"/>
                    <a:pt x="31" y="19"/>
                  </a:cubicBezTo>
                  <a:cubicBezTo>
                    <a:pt x="46" y="13"/>
                    <a:pt x="60" y="9"/>
                    <a:pt x="72" y="7"/>
                  </a:cubicBezTo>
                  <a:cubicBezTo>
                    <a:pt x="96" y="2"/>
                    <a:pt x="110" y="0"/>
                    <a:pt x="110" y="0"/>
                  </a:cubicBezTo>
                  <a:cubicBezTo>
                    <a:pt x="110" y="0"/>
                    <a:pt x="96" y="0"/>
                    <a:pt x="72" y="3"/>
                  </a:cubicBezTo>
                  <a:cubicBezTo>
                    <a:pt x="60" y="5"/>
                    <a:pt x="45" y="8"/>
                    <a:pt x="28" y="14"/>
                  </a:cubicBezTo>
                  <a:cubicBezTo>
                    <a:pt x="20" y="17"/>
                    <a:pt x="11" y="20"/>
                    <a:pt x="4" y="30"/>
                  </a:cubicBezTo>
                  <a:cubicBezTo>
                    <a:pt x="1" y="35"/>
                    <a:pt x="0" y="42"/>
                    <a:pt x="5" y="48"/>
                  </a:cubicBezTo>
                  <a:cubicBezTo>
                    <a:pt x="9" y="53"/>
                    <a:pt x="14" y="56"/>
                    <a:pt x="19" y="58"/>
                  </a:cubicBezTo>
                  <a:cubicBezTo>
                    <a:pt x="40" y="68"/>
                    <a:pt x="63" y="70"/>
                    <a:pt x="88" y="69"/>
                  </a:cubicBezTo>
                  <a:cubicBezTo>
                    <a:pt x="112" y="67"/>
                    <a:pt x="138" y="65"/>
                    <a:pt x="163" y="61"/>
                  </a:cubicBezTo>
                  <a:cubicBezTo>
                    <a:pt x="215" y="53"/>
                    <a:pt x="271" y="45"/>
                    <a:pt x="326" y="37"/>
                  </a:cubicBezTo>
                  <a:cubicBezTo>
                    <a:pt x="353" y="34"/>
                    <a:pt x="381" y="30"/>
                    <a:pt x="408" y="27"/>
                  </a:cubicBezTo>
                  <a:cubicBezTo>
                    <a:pt x="421" y="27"/>
                    <a:pt x="434" y="27"/>
                    <a:pt x="447" y="28"/>
                  </a:cubicBezTo>
                  <a:cubicBezTo>
                    <a:pt x="460" y="29"/>
                    <a:pt x="474" y="32"/>
                    <a:pt x="471" y="38"/>
                  </a:cubicBezTo>
                  <a:cubicBezTo>
                    <a:pt x="471" y="40"/>
                    <a:pt x="468" y="44"/>
                    <a:pt x="463" y="48"/>
                  </a:cubicBezTo>
                  <a:cubicBezTo>
                    <a:pt x="461" y="49"/>
                    <a:pt x="460" y="50"/>
                    <a:pt x="458" y="53"/>
                  </a:cubicBezTo>
                  <a:cubicBezTo>
                    <a:pt x="456" y="54"/>
                    <a:pt x="454" y="60"/>
                    <a:pt x="456" y="64"/>
                  </a:cubicBezTo>
                  <a:cubicBezTo>
                    <a:pt x="457" y="65"/>
                    <a:pt x="457" y="66"/>
                    <a:pt x="457" y="66"/>
                  </a:cubicBezTo>
                  <a:cubicBezTo>
                    <a:pt x="459" y="68"/>
                    <a:pt x="458" y="67"/>
                    <a:pt x="459" y="68"/>
                  </a:cubicBezTo>
                  <a:cubicBezTo>
                    <a:pt x="459" y="69"/>
                    <a:pt x="460" y="69"/>
                    <a:pt x="461" y="70"/>
                  </a:cubicBezTo>
                  <a:cubicBezTo>
                    <a:pt x="463" y="72"/>
                    <a:pt x="465" y="73"/>
                    <a:pt x="467" y="74"/>
                  </a:cubicBezTo>
                  <a:cubicBezTo>
                    <a:pt x="480" y="80"/>
                    <a:pt x="493" y="81"/>
                    <a:pt x="505" y="82"/>
                  </a:cubicBezTo>
                  <a:cubicBezTo>
                    <a:pt x="530" y="83"/>
                    <a:pt x="553" y="80"/>
                    <a:pt x="574" y="76"/>
                  </a:cubicBezTo>
                  <a:cubicBezTo>
                    <a:pt x="584" y="74"/>
                    <a:pt x="595" y="72"/>
                    <a:pt x="604" y="68"/>
                  </a:cubicBezTo>
                  <a:cubicBezTo>
                    <a:pt x="608" y="66"/>
                    <a:pt x="613" y="62"/>
                    <a:pt x="616" y="58"/>
                  </a:cubicBezTo>
                  <a:cubicBezTo>
                    <a:pt x="620" y="54"/>
                    <a:pt x="620" y="46"/>
                    <a:pt x="617" y="42"/>
                  </a:cubicBezTo>
                  <a:close/>
                  <a:moveTo>
                    <a:pt x="470" y="61"/>
                  </a:moveTo>
                  <a:cubicBezTo>
                    <a:pt x="470" y="61"/>
                    <a:pt x="470" y="61"/>
                    <a:pt x="470" y="61"/>
                  </a:cubicBezTo>
                  <a:cubicBezTo>
                    <a:pt x="470" y="61"/>
                    <a:pt x="470" y="61"/>
                    <a:pt x="470" y="6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47" name="Freeform 530"/>
            <p:cNvSpPr>
              <a:spLocks/>
            </p:cNvSpPr>
            <p:nvPr/>
          </p:nvSpPr>
          <p:spPr bwMode="auto">
            <a:xfrm>
              <a:off x="-1330" y="1978"/>
              <a:ext cx="151" cy="48"/>
            </a:xfrm>
            <a:custGeom>
              <a:avLst/>
              <a:gdLst>
                <a:gd name="T0" fmla="*/ 329 w 390"/>
                <a:gd name="T1" fmla="*/ 52 h 123"/>
                <a:gd name="T2" fmla="*/ 275 w 390"/>
                <a:gd name="T3" fmla="*/ 103 h 123"/>
                <a:gd name="T4" fmla="*/ 141 w 390"/>
                <a:gd name="T5" fmla="*/ 63 h 123"/>
                <a:gd name="T6" fmla="*/ 71 w 390"/>
                <a:gd name="T7" fmla="*/ 44 h 123"/>
                <a:gd name="T8" fmla="*/ 0 w 390"/>
                <a:gd name="T9" fmla="*/ 28 h 123"/>
                <a:gd name="T10" fmla="*/ 68 w 390"/>
                <a:gd name="T11" fmla="*/ 54 h 123"/>
                <a:gd name="T12" fmla="*/ 136 w 390"/>
                <a:gd name="T13" fmla="*/ 78 h 123"/>
                <a:gd name="T14" fmla="*/ 275 w 390"/>
                <a:gd name="T15" fmla="*/ 122 h 123"/>
                <a:gd name="T16" fmla="*/ 275 w 390"/>
                <a:gd name="T17" fmla="*/ 122 h 123"/>
                <a:gd name="T18" fmla="*/ 284 w 390"/>
                <a:gd name="T19" fmla="*/ 120 h 123"/>
                <a:gd name="T20" fmla="*/ 338 w 390"/>
                <a:gd name="T21" fmla="*/ 62 h 123"/>
                <a:gd name="T22" fmla="*/ 390 w 390"/>
                <a:gd name="T23" fmla="*/ 0 h 123"/>
                <a:gd name="T24" fmla="*/ 329 w 390"/>
                <a:gd name="T25" fmla="*/ 5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0" h="123">
                  <a:moveTo>
                    <a:pt x="329" y="52"/>
                  </a:moveTo>
                  <a:cubicBezTo>
                    <a:pt x="311" y="69"/>
                    <a:pt x="293" y="86"/>
                    <a:pt x="275" y="103"/>
                  </a:cubicBezTo>
                  <a:cubicBezTo>
                    <a:pt x="231" y="89"/>
                    <a:pt x="186" y="76"/>
                    <a:pt x="141" y="63"/>
                  </a:cubicBezTo>
                  <a:cubicBezTo>
                    <a:pt x="117" y="57"/>
                    <a:pt x="94" y="50"/>
                    <a:pt x="71" y="44"/>
                  </a:cubicBezTo>
                  <a:cubicBezTo>
                    <a:pt x="47" y="39"/>
                    <a:pt x="23" y="33"/>
                    <a:pt x="0" y="28"/>
                  </a:cubicBezTo>
                  <a:cubicBezTo>
                    <a:pt x="22" y="37"/>
                    <a:pt x="45" y="45"/>
                    <a:pt x="68" y="54"/>
                  </a:cubicBezTo>
                  <a:cubicBezTo>
                    <a:pt x="90" y="62"/>
                    <a:pt x="113" y="70"/>
                    <a:pt x="136" y="78"/>
                  </a:cubicBezTo>
                  <a:cubicBezTo>
                    <a:pt x="182" y="94"/>
                    <a:pt x="228" y="108"/>
                    <a:pt x="275" y="122"/>
                  </a:cubicBezTo>
                  <a:cubicBezTo>
                    <a:pt x="275" y="122"/>
                    <a:pt x="275" y="122"/>
                    <a:pt x="275" y="122"/>
                  </a:cubicBezTo>
                  <a:cubicBezTo>
                    <a:pt x="278" y="123"/>
                    <a:pt x="282" y="122"/>
                    <a:pt x="284" y="120"/>
                  </a:cubicBezTo>
                  <a:cubicBezTo>
                    <a:pt x="302" y="101"/>
                    <a:pt x="320" y="81"/>
                    <a:pt x="338" y="62"/>
                  </a:cubicBezTo>
                  <a:cubicBezTo>
                    <a:pt x="356" y="42"/>
                    <a:pt x="373" y="21"/>
                    <a:pt x="390" y="0"/>
                  </a:cubicBezTo>
                  <a:cubicBezTo>
                    <a:pt x="369" y="17"/>
                    <a:pt x="349" y="35"/>
                    <a:pt x="329" y="5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48" name="Freeform 531"/>
            <p:cNvSpPr>
              <a:spLocks/>
            </p:cNvSpPr>
            <p:nvPr/>
          </p:nvSpPr>
          <p:spPr bwMode="auto">
            <a:xfrm>
              <a:off x="-1284" y="1944"/>
              <a:ext cx="106" cy="29"/>
            </a:xfrm>
            <a:custGeom>
              <a:avLst/>
              <a:gdLst>
                <a:gd name="T0" fmla="*/ 0 w 271"/>
                <a:gd name="T1" fmla="*/ 0 h 73"/>
                <a:gd name="T2" fmla="*/ 12 w 271"/>
                <a:gd name="T3" fmla="*/ 1 h 73"/>
                <a:gd name="T4" fmla="*/ 43 w 271"/>
                <a:gd name="T5" fmla="*/ 6 h 73"/>
                <a:gd name="T6" fmla="*/ 138 w 271"/>
                <a:gd name="T7" fmla="*/ 27 h 73"/>
                <a:gd name="T8" fmla="*/ 230 w 271"/>
                <a:gd name="T9" fmla="*/ 56 h 73"/>
                <a:gd name="T10" fmla="*/ 260 w 271"/>
                <a:gd name="T11" fmla="*/ 68 h 73"/>
                <a:gd name="T12" fmla="*/ 271 w 271"/>
                <a:gd name="T13" fmla="*/ 73 h 73"/>
                <a:gd name="T14" fmla="*/ 259 w 271"/>
                <a:gd name="T15" fmla="*/ 71 h 73"/>
                <a:gd name="T16" fmla="*/ 227 w 271"/>
                <a:gd name="T17" fmla="*/ 67 h 73"/>
                <a:gd name="T18" fmla="*/ 133 w 271"/>
                <a:gd name="T19" fmla="*/ 45 h 73"/>
                <a:gd name="T20" fmla="*/ 41 w 271"/>
                <a:gd name="T21" fmla="*/ 16 h 73"/>
                <a:gd name="T22" fmla="*/ 11 w 271"/>
                <a:gd name="T23" fmla="*/ 5 h 73"/>
                <a:gd name="T24" fmla="*/ 0 w 271"/>
                <a:gd name="T2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1" h="73">
                  <a:moveTo>
                    <a:pt x="0" y="0"/>
                  </a:moveTo>
                  <a:cubicBezTo>
                    <a:pt x="0" y="0"/>
                    <a:pt x="4" y="0"/>
                    <a:pt x="12" y="1"/>
                  </a:cubicBezTo>
                  <a:cubicBezTo>
                    <a:pt x="19" y="2"/>
                    <a:pt x="30" y="4"/>
                    <a:pt x="43" y="6"/>
                  </a:cubicBezTo>
                  <a:cubicBezTo>
                    <a:pt x="69" y="11"/>
                    <a:pt x="104" y="18"/>
                    <a:pt x="138" y="27"/>
                  </a:cubicBezTo>
                  <a:cubicBezTo>
                    <a:pt x="172" y="37"/>
                    <a:pt x="205" y="47"/>
                    <a:pt x="230" y="56"/>
                  </a:cubicBezTo>
                  <a:cubicBezTo>
                    <a:pt x="242" y="61"/>
                    <a:pt x="253" y="65"/>
                    <a:pt x="260" y="68"/>
                  </a:cubicBezTo>
                  <a:cubicBezTo>
                    <a:pt x="267" y="71"/>
                    <a:pt x="271" y="73"/>
                    <a:pt x="271" y="73"/>
                  </a:cubicBezTo>
                  <a:cubicBezTo>
                    <a:pt x="271" y="73"/>
                    <a:pt x="267" y="73"/>
                    <a:pt x="259" y="71"/>
                  </a:cubicBezTo>
                  <a:cubicBezTo>
                    <a:pt x="251" y="70"/>
                    <a:pt x="240" y="69"/>
                    <a:pt x="227" y="67"/>
                  </a:cubicBezTo>
                  <a:cubicBezTo>
                    <a:pt x="201" y="62"/>
                    <a:pt x="167" y="54"/>
                    <a:pt x="133" y="45"/>
                  </a:cubicBezTo>
                  <a:cubicBezTo>
                    <a:pt x="99" y="36"/>
                    <a:pt x="65" y="25"/>
                    <a:pt x="41" y="16"/>
                  </a:cubicBezTo>
                  <a:cubicBezTo>
                    <a:pt x="28" y="12"/>
                    <a:pt x="18" y="7"/>
                    <a:pt x="11" y="5"/>
                  </a:cubicBezTo>
                  <a:cubicBezTo>
                    <a:pt x="4" y="2"/>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49" name="Freeform 532"/>
            <p:cNvSpPr>
              <a:spLocks/>
            </p:cNvSpPr>
            <p:nvPr/>
          </p:nvSpPr>
          <p:spPr bwMode="auto">
            <a:xfrm>
              <a:off x="-1256" y="1874"/>
              <a:ext cx="109" cy="89"/>
            </a:xfrm>
            <a:custGeom>
              <a:avLst/>
              <a:gdLst>
                <a:gd name="T0" fmla="*/ 272 w 280"/>
                <a:gd name="T1" fmla="*/ 50 h 227"/>
                <a:gd name="T2" fmla="*/ 272 w 280"/>
                <a:gd name="T3" fmla="*/ 50 h 227"/>
                <a:gd name="T4" fmla="*/ 136 w 280"/>
                <a:gd name="T5" fmla="*/ 22 h 227"/>
                <a:gd name="T6" fmla="*/ 68 w 280"/>
                <a:gd name="T7" fmla="*/ 10 h 227"/>
                <a:gd name="T8" fmla="*/ 0 w 280"/>
                <a:gd name="T9" fmla="*/ 0 h 227"/>
                <a:gd name="T10" fmla="*/ 66 w 280"/>
                <a:gd name="T11" fmla="*/ 20 h 227"/>
                <a:gd name="T12" fmla="*/ 133 w 280"/>
                <a:gd name="T13" fmla="*/ 37 h 227"/>
                <a:gd name="T14" fmla="*/ 259 w 280"/>
                <a:gd name="T15" fmla="*/ 66 h 227"/>
                <a:gd name="T16" fmla="*/ 240 w 280"/>
                <a:gd name="T17" fmla="*/ 141 h 227"/>
                <a:gd name="T18" fmla="*/ 223 w 280"/>
                <a:gd name="T19" fmla="*/ 227 h 227"/>
                <a:gd name="T20" fmla="*/ 253 w 280"/>
                <a:gd name="T21" fmla="*/ 145 h 227"/>
                <a:gd name="T22" fmla="*/ 279 w 280"/>
                <a:gd name="T23" fmla="*/ 61 h 227"/>
                <a:gd name="T24" fmla="*/ 279 w 280"/>
                <a:gd name="T25" fmla="*/ 61 h 227"/>
                <a:gd name="T26" fmla="*/ 272 w 280"/>
                <a:gd name="T27" fmla="*/ 5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0" h="227">
                  <a:moveTo>
                    <a:pt x="272" y="50"/>
                  </a:moveTo>
                  <a:cubicBezTo>
                    <a:pt x="272" y="50"/>
                    <a:pt x="272" y="50"/>
                    <a:pt x="272" y="50"/>
                  </a:cubicBezTo>
                  <a:cubicBezTo>
                    <a:pt x="227" y="40"/>
                    <a:pt x="182" y="31"/>
                    <a:pt x="136" y="22"/>
                  </a:cubicBezTo>
                  <a:cubicBezTo>
                    <a:pt x="114" y="18"/>
                    <a:pt x="91" y="14"/>
                    <a:pt x="68" y="10"/>
                  </a:cubicBezTo>
                  <a:cubicBezTo>
                    <a:pt x="45" y="7"/>
                    <a:pt x="23" y="3"/>
                    <a:pt x="0" y="0"/>
                  </a:cubicBezTo>
                  <a:cubicBezTo>
                    <a:pt x="22" y="7"/>
                    <a:pt x="44" y="13"/>
                    <a:pt x="66" y="20"/>
                  </a:cubicBezTo>
                  <a:cubicBezTo>
                    <a:pt x="88" y="26"/>
                    <a:pt x="111" y="31"/>
                    <a:pt x="133" y="37"/>
                  </a:cubicBezTo>
                  <a:cubicBezTo>
                    <a:pt x="175" y="47"/>
                    <a:pt x="217" y="57"/>
                    <a:pt x="259" y="66"/>
                  </a:cubicBezTo>
                  <a:cubicBezTo>
                    <a:pt x="252" y="91"/>
                    <a:pt x="246" y="116"/>
                    <a:pt x="240" y="141"/>
                  </a:cubicBezTo>
                  <a:cubicBezTo>
                    <a:pt x="233" y="170"/>
                    <a:pt x="227" y="198"/>
                    <a:pt x="223" y="227"/>
                  </a:cubicBezTo>
                  <a:cubicBezTo>
                    <a:pt x="234" y="200"/>
                    <a:pt x="243" y="173"/>
                    <a:pt x="253" y="145"/>
                  </a:cubicBezTo>
                  <a:cubicBezTo>
                    <a:pt x="262" y="117"/>
                    <a:pt x="270" y="89"/>
                    <a:pt x="279" y="61"/>
                  </a:cubicBezTo>
                  <a:cubicBezTo>
                    <a:pt x="279" y="61"/>
                    <a:pt x="279" y="61"/>
                    <a:pt x="279" y="61"/>
                  </a:cubicBezTo>
                  <a:cubicBezTo>
                    <a:pt x="280" y="56"/>
                    <a:pt x="277" y="51"/>
                    <a:pt x="272" y="5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50" name="Freeform 533"/>
            <p:cNvSpPr>
              <a:spLocks/>
            </p:cNvSpPr>
            <p:nvPr/>
          </p:nvSpPr>
          <p:spPr bwMode="auto">
            <a:xfrm>
              <a:off x="-1341" y="1861"/>
              <a:ext cx="208" cy="181"/>
            </a:xfrm>
            <a:custGeom>
              <a:avLst/>
              <a:gdLst>
                <a:gd name="T0" fmla="*/ 534 w 535"/>
                <a:gd name="T1" fmla="*/ 79 h 465"/>
                <a:gd name="T2" fmla="*/ 512 w 535"/>
                <a:gd name="T3" fmla="*/ 57 h 465"/>
                <a:gd name="T4" fmla="*/ 464 w 535"/>
                <a:gd name="T5" fmla="*/ 47 h 465"/>
                <a:gd name="T6" fmla="*/ 370 w 535"/>
                <a:gd name="T7" fmla="*/ 29 h 465"/>
                <a:gd name="T8" fmla="*/ 276 w 535"/>
                <a:gd name="T9" fmla="*/ 11 h 465"/>
                <a:gd name="T10" fmla="*/ 229 w 535"/>
                <a:gd name="T11" fmla="*/ 2 h 465"/>
                <a:gd name="T12" fmla="*/ 216 w 535"/>
                <a:gd name="T13" fmla="*/ 0 h 465"/>
                <a:gd name="T14" fmla="*/ 202 w 535"/>
                <a:gd name="T15" fmla="*/ 4 h 465"/>
                <a:gd name="T16" fmla="*/ 192 w 535"/>
                <a:gd name="T17" fmla="*/ 14 h 465"/>
                <a:gd name="T18" fmla="*/ 189 w 535"/>
                <a:gd name="T19" fmla="*/ 27 h 465"/>
                <a:gd name="T20" fmla="*/ 139 w 535"/>
                <a:gd name="T21" fmla="*/ 212 h 465"/>
                <a:gd name="T22" fmla="*/ 197 w 535"/>
                <a:gd name="T23" fmla="*/ 29 h 465"/>
                <a:gd name="T24" fmla="*/ 227 w 535"/>
                <a:gd name="T25" fmla="*/ 12 h 465"/>
                <a:gd name="T26" fmla="*/ 274 w 535"/>
                <a:gd name="T27" fmla="*/ 22 h 465"/>
                <a:gd name="T28" fmla="*/ 367 w 535"/>
                <a:gd name="T29" fmla="*/ 43 h 465"/>
                <a:gd name="T30" fmla="*/ 461 w 535"/>
                <a:gd name="T31" fmla="*/ 63 h 465"/>
                <a:gd name="T32" fmla="*/ 508 w 535"/>
                <a:gd name="T33" fmla="*/ 73 h 465"/>
                <a:gd name="T34" fmla="*/ 518 w 535"/>
                <a:gd name="T35" fmla="*/ 83 h 465"/>
                <a:gd name="T36" fmla="*/ 518 w 535"/>
                <a:gd name="T37" fmla="*/ 91 h 465"/>
                <a:gd name="T38" fmla="*/ 515 w 535"/>
                <a:gd name="T39" fmla="*/ 102 h 465"/>
                <a:gd name="T40" fmla="*/ 465 w 535"/>
                <a:gd name="T41" fmla="*/ 281 h 465"/>
                <a:gd name="T42" fmla="*/ 440 w 535"/>
                <a:gd name="T43" fmla="*/ 283 h 465"/>
                <a:gd name="T44" fmla="*/ 439 w 535"/>
                <a:gd name="T45" fmla="*/ 284 h 465"/>
                <a:gd name="T46" fmla="*/ 432 w 535"/>
                <a:gd name="T47" fmla="*/ 294 h 465"/>
                <a:gd name="T48" fmla="*/ 437 w 535"/>
                <a:gd name="T49" fmla="*/ 318 h 465"/>
                <a:gd name="T50" fmla="*/ 310 w 535"/>
                <a:gd name="T51" fmla="*/ 447 h 465"/>
                <a:gd name="T52" fmla="*/ 15 w 535"/>
                <a:gd name="T53" fmla="*/ 359 h 465"/>
                <a:gd name="T54" fmla="*/ 8 w 535"/>
                <a:gd name="T55" fmla="*/ 326 h 465"/>
                <a:gd name="T56" fmla="*/ 135 w 535"/>
                <a:gd name="T57" fmla="*/ 215 h 465"/>
                <a:gd name="T58" fmla="*/ 1 w 535"/>
                <a:gd name="T59" fmla="*/ 322 h 465"/>
                <a:gd name="T60" fmla="*/ 0 w 535"/>
                <a:gd name="T61" fmla="*/ 325 h 465"/>
                <a:gd name="T62" fmla="*/ 0 w 535"/>
                <a:gd name="T63" fmla="*/ 326 h 465"/>
                <a:gd name="T64" fmla="*/ 6 w 535"/>
                <a:gd name="T65" fmla="*/ 364 h 465"/>
                <a:gd name="T66" fmla="*/ 9 w 535"/>
                <a:gd name="T67" fmla="*/ 368 h 465"/>
                <a:gd name="T68" fmla="*/ 10 w 535"/>
                <a:gd name="T69" fmla="*/ 368 h 465"/>
                <a:gd name="T70" fmla="*/ 310 w 535"/>
                <a:gd name="T71" fmla="*/ 464 h 465"/>
                <a:gd name="T72" fmla="*/ 318 w 535"/>
                <a:gd name="T73" fmla="*/ 462 h 465"/>
                <a:gd name="T74" fmla="*/ 453 w 535"/>
                <a:gd name="T75" fmla="*/ 327 h 465"/>
                <a:gd name="T76" fmla="*/ 455 w 535"/>
                <a:gd name="T77" fmla="*/ 319 h 465"/>
                <a:gd name="T78" fmla="*/ 452 w 535"/>
                <a:gd name="T79" fmla="*/ 301 h 465"/>
                <a:gd name="T80" fmla="*/ 473 w 535"/>
                <a:gd name="T81" fmla="*/ 299 h 465"/>
                <a:gd name="T82" fmla="*/ 481 w 535"/>
                <a:gd name="T83" fmla="*/ 292 h 465"/>
                <a:gd name="T84" fmla="*/ 531 w 535"/>
                <a:gd name="T85" fmla="*/ 107 h 465"/>
                <a:gd name="T86" fmla="*/ 534 w 535"/>
                <a:gd name="T87" fmla="*/ 95 h 465"/>
                <a:gd name="T88" fmla="*/ 534 w 535"/>
                <a:gd name="T89" fmla="*/ 79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5" h="465">
                  <a:moveTo>
                    <a:pt x="534" y="79"/>
                  </a:moveTo>
                  <a:cubicBezTo>
                    <a:pt x="531" y="69"/>
                    <a:pt x="523" y="60"/>
                    <a:pt x="512" y="57"/>
                  </a:cubicBezTo>
                  <a:cubicBezTo>
                    <a:pt x="464" y="47"/>
                    <a:pt x="464" y="47"/>
                    <a:pt x="464" y="47"/>
                  </a:cubicBezTo>
                  <a:cubicBezTo>
                    <a:pt x="370" y="29"/>
                    <a:pt x="370" y="29"/>
                    <a:pt x="370" y="29"/>
                  </a:cubicBezTo>
                  <a:cubicBezTo>
                    <a:pt x="276" y="11"/>
                    <a:pt x="276" y="11"/>
                    <a:pt x="276" y="11"/>
                  </a:cubicBezTo>
                  <a:cubicBezTo>
                    <a:pt x="229" y="2"/>
                    <a:pt x="229" y="2"/>
                    <a:pt x="229" y="2"/>
                  </a:cubicBezTo>
                  <a:cubicBezTo>
                    <a:pt x="225" y="1"/>
                    <a:pt x="222" y="0"/>
                    <a:pt x="216" y="0"/>
                  </a:cubicBezTo>
                  <a:cubicBezTo>
                    <a:pt x="211" y="0"/>
                    <a:pt x="206" y="1"/>
                    <a:pt x="202" y="4"/>
                  </a:cubicBezTo>
                  <a:cubicBezTo>
                    <a:pt x="198" y="6"/>
                    <a:pt x="195" y="10"/>
                    <a:pt x="192" y="14"/>
                  </a:cubicBezTo>
                  <a:cubicBezTo>
                    <a:pt x="190" y="19"/>
                    <a:pt x="190" y="23"/>
                    <a:pt x="189" y="27"/>
                  </a:cubicBezTo>
                  <a:cubicBezTo>
                    <a:pt x="172" y="88"/>
                    <a:pt x="155" y="150"/>
                    <a:pt x="139" y="212"/>
                  </a:cubicBezTo>
                  <a:cubicBezTo>
                    <a:pt x="159" y="151"/>
                    <a:pt x="178" y="90"/>
                    <a:pt x="197" y="29"/>
                  </a:cubicBezTo>
                  <a:cubicBezTo>
                    <a:pt x="200" y="12"/>
                    <a:pt x="211" y="6"/>
                    <a:pt x="227" y="12"/>
                  </a:cubicBezTo>
                  <a:cubicBezTo>
                    <a:pt x="274" y="22"/>
                    <a:pt x="274" y="22"/>
                    <a:pt x="274" y="22"/>
                  </a:cubicBezTo>
                  <a:cubicBezTo>
                    <a:pt x="367" y="43"/>
                    <a:pt x="367" y="43"/>
                    <a:pt x="367" y="43"/>
                  </a:cubicBezTo>
                  <a:cubicBezTo>
                    <a:pt x="461" y="63"/>
                    <a:pt x="461" y="63"/>
                    <a:pt x="461" y="63"/>
                  </a:cubicBezTo>
                  <a:cubicBezTo>
                    <a:pt x="508" y="73"/>
                    <a:pt x="508" y="73"/>
                    <a:pt x="508" y="73"/>
                  </a:cubicBezTo>
                  <a:cubicBezTo>
                    <a:pt x="512" y="74"/>
                    <a:pt x="517" y="78"/>
                    <a:pt x="518" y="83"/>
                  </a:cubicBezTo>
                  <a:cubicBezTo>
                    <a:pt x="518" y="86"/>
                    <a:pt x="518" y="89"/>
                    <a:pt x="518" y="91"/>
                  </a:cubicBezTo>
                  <a:cubicBezTo>
                    <a:pt x="515" y="102"/>
                    <a:pt x="515" y="102"/>
                    <a:pt x="515" y="102"/>
                  </a:cubicBezTo>
                  <a:cubicBezTo>
                    <a:pt x="465" y="281"/>
                    <a:pt x="465" y="281"/>
                    <a:pt x="465" y="281"/>
                  </a:cubicBezTo>
                  <a:cubicBezTo>
                    <a:pt x="440" y="283"/>
                    <a:pt x="440" y="283"/>
                    <a:pt x="440" y="283"/>
                  </a:cubicBezTo>
                  <a:cubicBezTo>
                    <a:pt x="439" y="284"/>
                    <a:pt x="439" y="284"/>
                    <a:pt x="439" y="284"/>
                  </a:cubicBezTo>
                  <a:cubicBezTo>
                    <a:pt x="434" y="284"/>
                    <a:pt x="431" y="289"/>
                    <a:pt x="432" y="294"/>
                  </a:cubicBezTo>
                  <a:cubicBezTo>
                    <a:pt x="437" y="318"/>
                    <a:pt x="437" y="318"/>
                    <a:pt x="437" y="318"/>
                  </a:cubicBezTo>
                  <a:cubicBezTo>
                    <a:pt x="310" y="447"/>
                    <a:pt x="310" y="447"/>
                    <a:pt x="310" y="447"/>
                  </a:cubicBezTo>
                  <a:cubicBezTo>
                    <a:pt x="212" y="417"/>
                    <a:pt x="113" y="389"/>
                    <a:pt x="15" y="359"/>
                  </a:cubicBezTo>
                  <a:cubicBezTo>
                    <a:pt x="8" y="326"/>
                    <a:pt x="8" y="326"/>
                    <a:pt x="8" y="326"/>
                  </a:cubicBezTo>
                  <a:cubicBezTo>
                    <a:pt x="51" y="289"/>
                    <a:pt x="93" y="253"/>
                    <a:pt x="135" y="215"/>
                  </a:cubicBezTo>
                  <a:cubicBezTo>
                    <a:pt x="90" y="250"/>
                    <a:pt x="46" y="286"/>
                    <a:pt x="1" y="322"/>
                  </a:cubicBezTo>
                  <a:cubicBezTo>
                    <a:pt x="0" y="323"/>
                    <a:pt x="0" y="324"/>
                    <a:pt x="0" y="325"/>
                  </a:cubicBezTo>
                  <a:cubicBezTo>
                    <a:pt x="0" y="326"/>
                    <a:pt x="0" y="326"/>
                    <a:pt x="0" y="326"/>
                  </a:cubicBezTo>
                  <a:cubicBezTo>
                    <a:pt x="6" y="364"/>
                    <a:pt x="6" y="364"/>
                    <a:pt x="6" y="364"/>
                  </a:cubicBezTo>
                  <a:cubicBezTo>
                    <a:pt x="6" y="366"/>
                    <a:pt x="8" y="367"/>
                    <a:pt x="9" y="368"/>
                  </a:cubicBezTo>
                  <a:cubicBezTo>
                    <a:pt x="10" y="368"/>
                    <a:pt x="10" y="368"/>
                    <a:pt x="10" y="368"/>
                  </a:cubicBezTo>
                  <a:cubicBezTo>
                    <a:pt x="110" y="400"/>
                    <a:pt x="209" y="433"/>
                    <a:pt x="310" y="464"/>
                  </a:cubicBezTo>
                  <a:cubicBezTo>
                    <a:pt x="313" y="465"/>
                    <a:pt x="316" y="464"/>
                    <a:pt x="318" y="462"/>
                  </a:cubicBezTo>
                  <a:cubicBezTo>
                    <a:pt x="453" y="327"/>
                    <a:pt x="453" y="327"/>
                    <a:pt x="453" y="327"/>
                  </a:cubicBezTo>
                  <a:cubicBezTo>
                    <a:pt x="455" y="325"/>
                    <a:pt x="456" y="322"/>
                    <a:pt x="455" y="319"/>
                  </a:cubicBezTo>
                  <a:cubicBezTo>
                    <a:pt x="452" y="301"/>
                    <a:pt x="452" y="301"/>
                    <a:pt x="452" y="301"/>
                  </a:cubicBezTo>
                  <a:cubicBezTo>
                    <a:pt x="473" y="299"/>
                    <a:pt x="473" y="299"/>
                    <a:pt x="473" y="299"/>
                  </a:cubicBezTo>
                  <a:cubicBezTo>
                    <a:pt x="477" y="298"/>
                    <a:pt x="480" y="296"/>
                    <a:pt x="481" y="292"/>
                  </a:cubicBezTo>
                  <a:cubicBezTo>
                    <a:pt x="531" y="107"/>
                    <a:pt x="531" y="107"/>
                    <a:pt x="531" y="107"/>
                  </a:cubicBezTo>
                  <a:cubicBezTo>
                    <a:pt x="534" y="95"/>
                    <a:pt x="534" y="95"/>
                    <a:pt x="534" y="95"/>
                  </a:cubicBezTo>
                  <a:cubicBezTo>
                    <a:pt x="535" y="90"/>
                    <a:pt x="535" y="84"/>
                    <a:pt x="534" y="7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51" name="Freeform 534"/>
            <p:cNvSpPr>
              <a:spLocks/>
            </p:cNvSpPr>
            <p:nvPr/>
          </p:nvSpPr>
          <p:spPr bwMode="auto">
            <a:xfrm>
              <a:off x="-1296" y="1958"/>
              <a:ext cx="29" cy="19"/>
            </a:xfrm>
            <a:custGeom>
              <a:avLst/>
              <a:gdLst>
                <a:gd name="T0" fmla="*/ 74 w 74"/>
                <a:gd name="T1" fmla="*/ 0 h 50"/>
                <a:gd name="T2" fmla="*/ 64 w 74"/>
                <a:gd name="T3" fmla="*/ 10 h 50"/>
                <a:gd name="T4" fmla="*/ 39 w 74"/>
                <a:gd name="T5" fmla="*/ 28 h 50"/>
                <a:gd name="T6" fmla="*/ 12 w 74"/>
                <a:gd name="T7" fmla="*/ 44 h 50"/>
                <a:gd name="T8" fmla="*/ 0 w 74"/>
                <a:gd name="T9" fmla="*/ 50 h 50"/>
                <a:gd name="T10" fmla="*/ 2 w 74"/>
                <a:gd name="T11" fmla="*/ 47 h 50"/>
                <a:gd name="T12" fmla="*/ 9 w 74"/>
                <a:gd name="T13" fmla="*/ 39 h 50"/>
                <a:gd name="T14" fmla="*/ 34 w 74"/>
                <a:gd name="T15" fmla="*/ 20 h 50"/>
                <a:gd name="T16" fmla="*/ 61 w 74"/>
                <a:gd name="T17" fmla="*/ 5 h 50"/>
                <a:gd name="T18" fmla="*/ 74 w 74"/>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 h="50">
                  <a:moveTo>
                    <a:pt x="74" y="0"/>
                  </a:moveTo>
                  <a:cubicBezTo>
                    <a:pt x="74" y="0"/>
                    <a:pt x="70" y="4"/>
                    <a:pt x="64" y="10"/>
                  </a:cubicBezTo>
                  <a:cubicBezTo>
                    <a:pt x="57" y="15"/>
                    <a:pt x="48" y="22"/>
                    <a:pt x="39" y="28"/>
                  </a:cubicBezTo>
                  <a:cubicBezTo>
                    <a:pt x="30" y="34"/>
                    <a:pt x="20" y="40"/>
                    <a:pt x="12" y="44"/>
                  </a:cubicBezTo>
                  <a:cubicBezTo>
                    <a:pt x="5" y="47"/>
                    <a:pt x="0" y="50"/>
                    <a:pt x="0" y="50"/>
                  </a:cubicBezTo>
                  <a:cubicBezTo>
                    <a:pt x="0" y="50"/>
                    <a:pt x="1" y="49"/>
                    <a:pt x="2" y="47"/>
                  </a:cubicBezTo>
                  <a:cubicBezTo>
                    <a:pt x="4" y="45"/>
                    <a:pt x="6" y="42"/>
                    <a:pt x="9" y="39"/>
                  </a:cubicBezTo>
                  <a:cubicBezTo>
                    <a:pt x="16" y="33"/>
                    <a:pt x="24" y="26"/>
                    <a:pt x="34" y="20"/>
                  </a:cubicBezTo>
                  <a:cubicBezTo>
                    <a:pt x="43" y="14"/>
                    <a:pt x="53" y="9"/>
                    <a:pt x="61" y="5"/>
                  </a:cubicBezTo>
                  <a:cubicBezTo>
                    <a:pt x="69" y="2"/>
                    <a:pt x="74" y="0"/>
                    <a:pt x="74"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52" name="Freeform 535"/>
            <p:cNvSpPr>
              <a:spLocks/>
            </p:cNvSpPr>
            <p:nvPr/>
          </p:nvSpPr>
          <p:spPr bwMode="auto">
            <a:xfrm>
              <a:off x="-1274" y="1961"/>
              <a:ext cx="29" cy="20"/>
            </a:xfrm>
            <a:custGeom>
              <a:avLst/>
              <a:gdLst>
                <a:gd name="T0" fmla="*/ 74 w 74"/>
                <a:gd name="T1" fmla="*/ 0 h 51"/>
                <a:gd name="T2" fmla="*/ 64 w 74"/>
                <a:gd name="T3" fmla="*/ 10 h 51"/>
                <a:gd name="T4" fmla="*/ 39 w 74"/>
                <a:gd name="T5" fmla="*/ 28 h 51"/>
                <a:gd name="T6" fmla="*/ 13 w 74"/>
                <a:gd name="T7" fmla="*/ 44 h 51"/>
                <a:gd name="T8" fmla="*/ 0 w 74"/>
                <a:gd name="T9" fmla="*/ 51 h 51"/>
                <a:gd name="T10" fmla="*/ 2 w 74"/>
                <a:gd name="T11" fmla="*/ 47 h 51"/>
                <a:gd name="T12" fmla="*/ 10 w 74"/>
                <a:gd name="T13" fmla="*/ 40 h 51"/>
                <a:gd name="T14" fmla="*/ 34 w 74"/>
                <a:gd name="T15" fmla="*/ 21 h 51"/>
                <a:gd name="T16" fmla="*/ 61 w 74"/>
                <a:gd name="T17" fmla="*/ 6 h 51"/>
                <a:gd name="T18" fmla="*/ 74 w 74"/>
                <a:gd name="T19"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 h="51">
                  <a:moveTo>
                    <a:pt x="74" y="0"/>
                  </a:moveTo>
                  <a:cubicBezTo>
                    <a:pt x="74" y="0"/>
                    <a:pt x="70" y="5"/>
                    <a:pt x="64" y="10"/>
                  </a:cubicBezTo>
                  <a:cubicBezTo>
                    <a:pt x="57" y="15"/>
                    <a:pt x="48" y="22"/>
                    <a:pt x="39" y="28"/>
                  </a:cubicBezTo>
                  <a:cubicBezTo>
                    <a:pt x="30" y="35"/>
                    <a:pt x="20" y="40"/>
                    <a:pt x="13" y="44"/>
                  </a:cubicBezTo>
                  <a:cubicBezTo>
                    <a:pt x="5" y="48"/>
                    <a:pt x="0" y="51"/>
                    <a:pt x="0" y="51"/>
                  </a:cubicBezTo>
                  <a:cubicBezTo>
                    <a:pt x="0" y="51"/>
                    <a:pt x="1" y="49"/>
                    <a:pt x="2" y="47"/>
                  </a:cubicBezTo>
                  <a:cubicBezTo>
                    <a:pt x="4" y="45"/>
                    <a:pt x="6" y="43"/>
                    <a:pt x="10" y="40"/>
                  </a:cubicBezTo>
                  <a:cubicBezTo>
                    <a:pt x="16" y="34"/>
                    <a:pt x="25" y="27"/>
                    <a:pt x="34" y="21"/>
                  </a:cubicBezTo>
                  <a:cubicBezTo>
                    <a:pt x="43" y="14"/>
                    <a:pt x="53" y="9"/>
                    <a:pt x="61" y="6"/>
                  </a:cubicBezTo>
                  <a:cubicBezTo>
                    <a:pt x="69" y="2"/>
                    <a:pt x="74" y="0"/>
                    <a:pt x="74"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53" name="Freeform 536"/>
            <p:cNvSpPr>
              <a:spLocks/>
            </p:cNvSpPr>
            <p:nvPr/>
          </p:nvSpPr>
          <p:spPr bwMode="auto">
            <a:xfrm>
              <a:off x="-1253" y="1968"/>
              <a:ext cx="29" cy="19"/>
            </a:xfrm>
            <a:custGeom>
              <a:avLst/>
              <a:gdLst>
                <a:gd name="T0" fmla="*/ 74 w 74"/>
                <a:gd name="T1" fmla="*/ 0 h 50"/>
                <a:gd name="T2" fmla="*/ 64 w 74"/>
                <a:gd name="T3" fmla="*/ 10 h 50"/>
                <a:gd name="T4" fmla="*/ 39 w 74"/>
                <a:gd name="T5" fmla="*/ 28 h 50"/>
                <a:gd name="T6" fmla="*/ 13 w 74"/>
                <a:gd name="T7" fmla="*/ 44 h 50"/>
                <a:gd name="T8" fmla="*/ 0 w 74"/>
                <a:gd name="T9" fmla="*/ 50 h 50"/>
                <a:gd name="T10" fmla="*/ 2 w 74"/>
                <a:gd name="T11" fmla="*/ 47 h 50"/>
                <a:gd name="T12" fmla="*/ 10 w 74"/>
                <a:gd name="T13" fmla="*/ 40 h 50"/>
                <a:gd name="T14" fmla="*/ 34 w 74"/>
                <a:gd name="T15" fmla="*/ 21 h 50"/>
                <a:gd name="T16" fmla="*/ 61 w 74"/>
                <a:gd name="T17" fmla="*/ 5 h 50"/>
                <a:gd name="T18" fmla="*/ 74 w 74"/>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 h="50">
                  <a:moveTo>
                    <a:pt x="74" y="0"/>
                  </a:moveTo>
                  <a:cubicBezTo>
                    <a:pt x="74" y="0"/>
                    <a:pt x="70" y="4"/>
                    <a:pt x="64" y="10"/>
                  </a:cubicBezTo>
                  <a:cubicBezTo>
                    <a:pt x="57" y="15"/>
                    <a:pt x="48" y="22"/>
                    <a:pt x="39" y="28"/>
                  </a:cubicBezTo>
                  <a:cubicBezTo>
                    <a:pt x="30" y="34"/>
                    <a:pt x="20" y="40"/>
                    <a:pt x="13" y="44"/>
                  </a:cubicBezTo>
                  <a:cubicBezTo>
                    <a:pt x="5" y="48"/>
                    <a:pt x="0" y="50"/>
                    <a:pt x="0" y="50"/>
                  </a:cubicBezTo>
                  <a:cubicBezTo>
                    <a:pt x="0" y="50"/>
                    <a:pt x="1" y="49"/>
                    <a:pt x="2" y="47"/>
                  </a:cubicBezTo>
                  <a:cubicBezTo>
                    <a:pt x="4" y="45"/>
                    <a:pt x="6" y="42"/>
                    <a:pt x="10" y="40"/>
                  </a:cubicBezTo>
                  <a:cubicBezTo>
                    <a:pt x="16" y="34"/>
                    <a:pt x="25" y="27"/>
                    <a:pt x="34" y="21"/>
                  </a:cubicBezTo>
                  <a:cubicBezTo>
                    <a:pt x="43" y="14"/>
                    <a:pt x="53" y="9"/>
                    <a:pt x="61" y="5"/>
                  </a:cubicBezTo>
                  <a:cubicBezTo>
                    <a:pt x="69" y="2"/>
                    <a:pt x="74" y="0"/>
                    <a:pt x="74"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54" name="Freeform 537"/>
            <p:cNvSpPr>
              <a:spLocks/>
            </p:cNvSpPr>
            <p:nvPr/>
          </p:nvSpPr>
          <p:spPr bwMode="auto">
            <a:xfrm>
              <a:off x="-1233" y="1972"/>
              <a:ext cx="29" cy="20"/>
            </a:xfrm>
            <a:custGeom>
              <a:avLst/>
              <a:gdLst>
                <a:gd name="T0" fmla="*/ 74 w 74"/>
                <a:gd name="T1" fmla="*/ 0 h 50"/>
                <a:gd name="T2" fmla="*/ 63 w 74"/>
                <a:gd name="T3" fmla="*/ 10 h 50"/>
                <a:gd name="T4" fmla="*/ 39 w 74"/>
                <a:gd name="T5" fmla="*/ 28 h 50"/>
                <a:gd name="T6" fmla="*/ 12 w 74"/>
                <a:gd name="T7" fmla="*/ 44 h 50"/>
                <a:gd name="T8" fmla="*/ 0 w 74"/>
                <a:gd name="T9" fmla="*/ 50 h 50"/>
                <a:gd name="T10" fmla="*/ 2 w 74"/>
                <a:gd name="T11" fmla="*/ 47 h 50"/>
                <a:gd name="T12" fmla="*/ 9 w 74"/>
                <a:gd name="T13" fmla="*/ 40 h 50"/>
                <a:gd name="T14" fmla="*/ 34 w 74"/>
                <a:gd name="T15" fmla="*/ 20 h 50"/>
                <a:gd name="T16" fmla="*/ 61 w 74"/>
                <a:gd name="T17" fmla="*/ 5 h 50"/>
                <a:gd name="T18" fmla="*/ 74 w 74"/>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 h="50">
                  <a:moveTo>
                    <a:pt x="74" y="0"/>
                  </a:moveTo>
                  <a:cubicBezTo>
                    <a:pt x="74" y="0"/>
                    <a:pt x="70" y="4"/>
                    <a:pt x="63" y="10"/>
                  </a:cubicBezTo>
                  <a:cubicBezTo>
                    <a:pt x="57" y="15"/>
                    <a:pt x="48" y="22"/>
                    <a:pt x="39" y="28"/>
                  </a:cubicBezTo>
                  <a:cubicBezTo>
                    <a:pt x="29" y="34"/>
                    <a:pt x="20" y="40"/>
                    <a:pt x="12" y="44"/>
                  </a:cubicBezTo>
                  <a:cubicBezTo>
                    <a:pt x="5" y="48"/>
                    <a:pt x="0" y="50"/>
                    <a:pt x="0" y="50"/>
                  </a:cubicBezTo>
                  <a:cubicBezTo>
                    <a:pt x="0" y="50"/>
                    <a:pt x="0" y="49"/>
                    <a:pt x="2" y="47"/>
                  </a:cubicBezTo>
                  <a:cubicBezTo>
                    <a:pt x="4" y="45"/>
                    <a:pt x="6" y="42"/>
                    <a:pt x="9" y="40"/>
                  </a:cubicBezTo>
                  <a:cubicBezTo>
                    <a:pt x="15" y="34"/>
                    <a:pt x="24" y="27"/>
                    <a:pt x="34" y="20"/>
                  </a:cubicBezTo>
                  <a:cubicBezTo>
                    <a:pt x="43" y="14"/>
                    <a:pt x="53" y="9"/>
                    <a:pt x="61" y="5"/>
                  </a:cubicBezTo>
                  <a:cubicBezTo>
                    <a:pt x="68" y="2"/>
                    <a:pt x="74" y="0"/>
                    <a:pt x="74"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55" name="Freeform 538"/>
            <p:cNvSpPr>
              <a:spLocks/>
            </p:cNvSpPr>
            <p:nvPr/>
          </p:nvSpPr>
          <p:spPr bwMode="auto">
            <a:xfrm>
              <a:off x="-1300" y="1968"/>
              <a:ext cx="89" cy="24"/>
            </a:xfrm>
            <a:custGeom>
              <a:avLst/>
              <a:gdLst>
                <a:gd name="T0" fmla="*/ 0 w 229"/>
                <a:gd name="T1" fmla="*/ 0 h 61"/>
                <a:gd name="T2" fmla="*/ 37 w 229"/>
                <a:gd name="T3" fmla="*/ 6 h 61"/>
                <a:gd name="T4" fmla="*/ 116 w 229"/>
                <a:gd name="T5" fmla="*/ 24 h 61"/>
                <a:gd name="T6" fmla="*/ 194 w 229"/>
                <a:gd name="T7" fmla="*/ 47 h 61"/>
                <a:gd name="T8" fmla="*/ 220 w 229"/>
                <a:gd name="T9" fmla="*/ 57 h 61"/>
                <a:gd name="T10" fmla="*/ 229 w 229"/>
                <a:gd name="T11" fmla="*/ 61 h 61"/>
                <a:gd name="T12" fmla="*/ 219 w 229"/>
                <a:gd name="T13" fmla="*/ 58 h 61"/>
                <a:gd name="T14" fmla="*/ 193 w 229"/>
                <a:gd name="T15" fmla="*/ 52 h 61"/>
                <a:gd name="T16" fmla="*/ 114 w 229"/>
                <a:gd name="T17" fmla="*/ 33 h 61"/>
                <a:gd name="T18" fmla="*/ 0 w 229"/>
                <a:gd name="T19"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61">
                  <a:moveTo>
                    <a:pt x="0" y="0"/>
                  </a:moveTo>
                  <a:cubicBezTo>
                    <a:pt x="0" y="0"/>
                    <a:pt x="15" y="2"/>
                    <a:pt x="37" y="6"/>
                  </a:cubicBezTo>
                  <a:cubicBezTo>
                    <a:pt x="59" y="10"/>
                    <a:pt x="88" y="17"/>
                    <a:pt x="116" y="24"/>
                  </a:cubicBezTo>
                  <a:cubicBezTo>
                    <a:pt x="145" y="32"/>
                    <a:pt x="173" y="40"/>
                    <a:pt x="194" y="47"/>
                  </a:cubicBezTo>
                  <a:cubicBezTo>
                    <a:pt x="205" y="51"/>
                    <a:pt x="214" y="54"/>
                    <a:pt x="220" y="57"/>
                  </a:cubicBezTo>
                  <a:cubicBezTo>
                    <a:pt x="226" y="59"/>
                    <a:pt x="229" y="61"/>
                    <a:pt x="229" y="61"/>
                  </a:cubicBezTo>
                  <a:cubicBezTo>
                    <a:pt x="229" y="61"/>
                    <a:pt x="226" y="60"/>
                    <a:pt x="219" y="58"/>
                  </a:cubicBezTo>
                  <a:cubicBezTo>
                    <a:pt x="213" y="57"/>
                    <a:pt x="204" y="55"/>
                    <a:pt x="193" y="52"/>
                  </a:cubicBezTo>
                  <a:cubicBezTo>
                    <a:pt x="171" y="48"/>
                    <a:pt x="142" y="41"/>
                    <a:pt x="114" y="33"/>
                  </a:cubicBezTo>
                  <a:cubicBezTo>
                    <a:pt x="57" y="19"/>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56" name="Freeform 539"/>
            <p:cNvSpPr>
              <a:spLocks/>
            </p:cNvSpPr>
            <p:nvPr/>
          </p:nvSpPr>
          <p:spPr bwMode="auto">
            <a:xfrm>
              <a:off x="-1288" y="1960"/>
              <a:ext cx="86" cy="24"/>
            </a:xfrm>
            <a:custGeom>
              <a:avLst/>
              <a:gdLst>
                <a:gd name="T0" fmla="*/ 0 w 220"/>
                <a:gd name="T1" fmla="*/ 0 h 62"/>
                <a:gd name="T2" fmla="*/ 10 w 220"/>
                <a:gd name="T3" fmla="*/ 1 h 62"/>
                <a:gd name="T4" fmla="*/ 35 w 220"/>
                <a:gd name="T5" fmla="*/ 6 h 62"/>
                <a:gd name="T6" fmla="*/ 112 w 220"/>
                <a:gd name="T7" fmla="*/ 24 h 62"/>
                <a:gd name="T8" fmla="*/ 187 w 220"/>
                <a:gd name="T9" fmla="*/ 48 h 62"/>
                <a:gd name="T10" fmla="*/ 211 w 220"/>
                <a:gd name="T11" fmla="*/ 57 h 62"/>
                <a:gd name="T12" fmla="*/ 220 w 220"/>
                <a:gd name="T13" fmla="*/ 62 h 62"/>
                <a:gd name="T14" fmla="*/ 185 w 220"/>
                <a:gd name="T15" fmla="*/ 53 h 62"/>
                <a:gd name="T16" fmla="*/ 110 w 220"/>
                <a:gd name="T17" fmla="*/ 33 h 62"/>
                <a:gd name="T18" fmla="*/ 34 w 220"/>
                <a:gd name="T19" fmla="*/ 11 h 62"/>
                <a:gd name="T20" fmla="*/ 0 w 220"/>
                <a:gd name="T21"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0" h="62">
                  <a:moveTo>
                    <a:pt x="0" y="0"/>
                  </a:moveTo>
                  <a:cubicBezTo>
                    <a:pt x="0" y="0"/>
                    <a:pt x="4" y="0"/>
                    <a:pt x="10" y="1"/>
                  </a:cubicBezTo>
                  <a:cubicBezTo>
                    <a:pt x="16" y="2"/>
                    <a:pt x="25" y="3"/>
                    <a:pt x="35" y="6"/>
                  </a:cubicBezTo>
                  <a:cubicBezTo>
                    <a:pt x="57" y="10"/>
                    <a:pt x="84" y="16"/>
                    <a:pt x="112" y="24"/>
                  </a:cubicBezTo>
                  <a:cubicBezTo>
                    <a:pt x="140" y="32"/>
                    <a:pt x="167" y="40"/>
                    <a:pt x="187" y="48"/>
                  </a:cubicBezTo>
                  <a:cubicBezTo>
                    <a:pt x="197" y="51"/>
                    <a:pt x="205" y="55"/>
                    <a:pt x="211" y="57"/>
                  </a:cubicBezTo>
                  <a:cubicBezTo>
                    <a:pt x="217" y="60"/>
                    <a:pt x="220" y="62"/>
                    <a:pt x="220" y="62"/>
                  </a:cubicBezTo>
                  <a:cubicBezTo>
                    <a:pt x="220" y="62"/>
                    <a:pt x="206" y="58"/>
                    <a:pt x="185" y="53"/>
                  </a:cubicBezTo>
                  <a:cubicBezTo>
                    <a:pt x="165" y="48"/>
                    <a:pt x="137" y="41"/>
                    <a:pt x="110" y="33"/>
                  </a:cubicBezTo>
                  <a:cubicBezTo>
                    <a:pt x="82" y="25"/>
                    <a:pt x="55" y="17"/>
                    <a:pt x="34" y="11"/>
                  </a:cubicBezTo>
                  <a:cubicBezTo>
                    <a:pt x="14" y="4"/>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57" name="Freeform 540"/>
            <p:cNvSpPr>
              <a:spLocks/>
            </p:cNvSpPr>
            <p:nvPr/>
          </p:nvSpPr>
          <p:spPr bwMode="auto">
            <a:xfrm>
              <a:off x="-1288" y="1982"/>
              <a:ext cx="40" cy="20"/>
            </a:xfrm>
            <a:custGeom>
              <a:avLst/>
              <a:gdLst>
                <a:gd name="T0" fmla="*/ 99 w 103"/>
                <a:gd name="T1" fmla="*/ 22 h 51"/>
                <a:gd name="T2" fmla="*/ 95 w 103"/>
                <a:gd name="T3" fmla="*/ 20 h 51"/>
                <a:gd name="T4" fmla="*/ 87 w 103"/>
                <a:gd name="T5" fmla="*/ 18 h 51"/>
                <a:gd name="T6" fmla="*/ 69 w 103"/>
                <a:gd name="T7" fmla="*/ 12 h 51"/>
                <a:gd name="T8" fmla="*/ 31 w 103"/>
                <a:gd name="T9" fmla="*/ 0 h 51"/>
                <a:gd name="T10" fmla="*/ 23 w 103"/>
                <a:gd name="T11" fmla="*/ 2 h 51"/>
                <a:gd name="T12" fmla="*/ 18 w 103"/>
                <a:gd name="T13" fmla="*/ 6 h 51"/>
                <a:gd name="T14" fmla="*/ 11 w 103"/>
                <a:gd name="T15" fmla="*/ 13 h 51"/>
                <a:gd name="T16" fmla="*/ 4 w 103"/>
                <a:gd name="T17" fmla="*/ 19 h 51"/>
                <a:gd name="T18" fmla="*/ 0 w 103"/>
                <a:gd name="T19" fmla="*/ 26 h 51"/>
                <a:gd name="T20" fmla="*/ 5 w 103"/>
                <a:gd name="T21" fmla="*/ 33 h 51"/>
                <a:gd name="T22" fmla="*/ 39 w 103"/>
                <a:gd name="T23" fmla="*/ 42 h 51"/>
                <a:gd name="T24" fmla="*/ 71 w 103"/>
                <a:gd name="T25" fmla="*/ 51 h 51"/>
                <a:gd name="T26" fmla="*/ 40 w 103"/>
                <a:gd name="T27" fmla="*/ 38 h 51"/>
                <a:gd name="T28" fmla="*/ 9 w 103"/>
                <a:gd name="T29" fmla="*/ 25 h 51"/>
                <a:gd name="T30" fmla="*/ 10 w 103"/>
                <a:gd name="T31" fmla="*/ 25 h 51"/>
                <a:gd name="T32" fmla="*/ 17 w 103"/>
                <a:gd name="T33" fmla="*/ 19 h 51"/>
                <a:gd name="T34" fmla="*/ 25 w 103"/>
                <a:gd name="T35" fmla="*/ 12 h 51"/>
                <a:gd name="T36" fmla="*/ 28 w 103"/>
                <a:gd name="T37" fmla="*/ 9 h 51"/>
                <a:gd name="T38" fmla="*/ 30 w 103"/>
                <a:gd name="T39" fmla="*/ 9 h 51"/>
                <a:gd name="T40" fmla="*/ 31 w 103"/>
                <a:gd name="T41" fmla="*/ 10 h 51"/>
                <a:gd name="T42" fmla="*/ 34 w 103"/>
                <a:gd name="T43" fmla="*/ 11 h 51"/>
                <a:gd name="T44" fmla="*/ 39 w 103"/>
                <a:gd name="T45" fmla="*/ 12 h 51"/>
                <a:gd name="T46" fmla="*/ 48 w 103"/>
                <a:gd name="T47" fmla="*/ 15 h 51"/>
                <a:gd name="T48" fmla="*/ 67 w 103"/>
                <a:gd name="T49" fmla="*/ 20 h 51"/>
                <a:gd name="T50" fmla="*/ 85 w 103"/>
                <a:gd name="T51" fmla="*/ 24 h 51"/>
                <a:gd name="T52" fmla="*/ 97 w 103"/>
                <a:gd name="T53" fmla="*/ 28 h 51"/>
                <a:gd name="T54" fmla="*/ 97 w 103"/>
                <a:gd name="T55" fmla="*/ 29 h 51"/>
                <a:gd name="T56" fmla="*/ 95 w 103"/>
                <a:gd name="T57" fmla="*/ 32 h 51"/>
                <a:gd name="T58" fmla="*/ 90 w 103"/>
                <a:gd name="T59" fmla="*/ 36 h 51"/>
                <a:gd name="T60" fmla="*/ 83 w 103"/>
                <a:gd name="T61" fmla="*/ 44 h 51"/>
                <a:gd name="T62" fmla="*/ 76 w 103"/>
                <a:gd name="T63" fmla="*/ 50 h 51"/>
                <a:gd name="T64" fmla="*/ 84 w 103"/>
                <a:gd name="T65" fmla="*/ 45 h 51"/>
                <a:gd name="T66" fmla="*/ 93 w 103"/>
                <a:gd name="T67" fmla="*/ 39 h 51"/>
                <a:gd name="T68" fmla="*/ 98 w 103"/>
                <a:gd name="T69" fmla="*/ 35 h 51"/>
                <a:gd name="T70" fmla="*/ 101 w 103"/>
                <a:gd name="T71" fmla="*/ 32 h 51"/>
                <a:gd name="T72" fmla="*/ 102 w 103"/>
                <a:gd name="T73" fmla="*/ 27 h 51"/>
                <a:gd name="T74" fmla="*/ 99 w 103"/>
                <a:gd name="T75" fmla="*/ 2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3" h="51">
                  <a:moveTo>
                    <a:pt x="99" y="22"/>
                  </a:moveTo>
                  <a:cubicBezTo>
                    <a:pt x="97" y="21"/>
                    <a:pt x="96" y="21"/>
                    <a:pt x="95" y="20"/>
                  </a:cubicBezTo>
                  <a:cubicBezTo>
                    <a:pt x="92" y="20"/>
                    <a:pt x="89" y="19"/>
                    <a:pt x="87" y="18"/>
                  </a:cubicBezTo>
                  <a:cubicBezTo>
                    <a:pt x="81" y="16"/>
                    <a:pt x="75" y="14"/>
                    <a:pt x="69" y="12"/>
                  </a:cubicBezTo>
                  <a:cubicBezTo>
                    <a:pt x="57" y="8"/>
                    <a:pt x="44" y="4"/>
                    <a:pt x="31" y="0"/>
                  </a:cubicBezTo>
                  <a:cubicBezTo>
                    <a:pt x="28" y="0"/>
                    <a:pt x="25" y="0"/>
                    <a:pt x="23" y="2"/>
                  </a:cubicBezTo>
                  <a:cubicBezTo>
                    <a:pt x="18" y="6"/>
                    <a:pt x="18" y="6"/>
                    <a:pt x="18" y="6"/>
                  </a:cubicBezTo>
                  <a:cubicBezTo>
                    <a:pt x="11" y="13"/>
                    <a:pt x="11" y="13"/>
                    <a:pt x="11" y="13"/>
                  </a:cubicBezTo>
                  <a:cubicBezTo>
                    <a:pt x="4" y="19"/>
                    <a:pt x="4" y="19"/>
                    <a:pt x="4" y="19"/>
                  </a:cubicBezTo>
                  <a:cubicBezTo>
                    <a:pt x="3" y="20"/>
                    <a:pt x="0" y="20"/>
                    <a:pt x="0" y="26"/>
                  </a:cubicBezTo>
                  <a:cubicBezTo>
                    <a:pt x="1" y="32"/>
                    <a:pt x="4" y="32"/>
                    <a:pt x="5" y="33"/>
                  </a:cubicBezTo>
                  <a:cubicBezTo>
                    <a:pt x="18" y="36"/>
                    <a:pt x="29" y="40"/>
                    <a:pt x="39" y="42"/>
                  </a:cubicBezTo>
                  <a:cubicBezTo>
                    <a:pt x="58" y="48"/>
                    <a:pt x="71" y="51"/>
                    <a:pt x="71" y="51"/>
                  </a:cubicBezTo>
                  <a:cubicBezTo>
                    <a:pt x="71" y="51"/>
                    <a:pt x="59" y="45"/>
                    <a:pt x="40" y="38"/>
                  </a:cubicBezTo>
                  <a:cubicBezTo>
                    <a:pt x="31" y="34"/>
                    <a:pt x="21" y="30"/>
                    <a:pt x="9" y="25"/>
                  </a:cubicBezTo>
                  <a:cubicBezTo>
                    <a:pt x="9" y="25"/>
                    <a:pt x="9" y="25"/>
                    <a:pt x="10" y="25"/>
                  </a:cubicBezTo>
                  <a:cubicBezTo>
                    <a:pt x="17" y="19"/>
                    <a:pt x="17" y="19"/>
                    <a:pt x="17" y="19"/>
                  </a:cubicBezTo>
                  <a:cubicBezTo>
                    <a:pt x="25" y="12"/>
                    <a:pt x="25" y="12"/>
                    <a:pt x="25" y="12"/>
                  </a:cubicBezTo>
                  <a:cubicBezTo>
                    <a:pt x="28" y="9"/>
                    <a:pt x="28" y="9"/>
                    <a:pt x="28" y="9"/>
                  </a:cubicBezTo>
                  <a:cubicBezTo>
                    <a:pt x="28" y="9"/>
                    <a:pt x="29" y="9"/>
                    <a:pt x="30" y="9"/>
                  </a:cubicBezTo>
                  <a:cubicBezTo>
                    <a:pt x="30" y="9"/>
                    <a:pt x="30" y="10"/>
                    <a:pt x="31" y="10"/>
                  </a:cubicBezTo>
                  <a:cubicBezTo>
                    <a:pt x="32" y="10"/>
                    <a:pt x="33" y="10"/>
                    <a:pt x="34" y="11"/>
                  </a:cubicBezTo>
                  <a:cubicBezTo>
                    <a:pt x="39" y="12"/>
                    <a:pt x="39" y="12"/>
                    <a:pt x="39" y="12"/>
                  </a:cubicBezTo>
                  <a:cubicBezTo>
                    <a:pt x="48" y="15"/>
                    <a:pt x="48" y="15"/>
                    <a:pt x="48" y="15"/>
                  </a:cubicBezTo>
                  <a:cubicBezTo>
                    <a:pt x="55" y="17"/>
                    <a:pt x="61" y="18"/>
                    <a:pt x="67" y="20"/>
                  </a:cubicBezTo>
                  <a:cubicBezTo>
                    <a:pt x="73" y="21"/>
                    <a:pt x="79" y="23"/>
                    <a:pt x="85" y="24"/>
                  </a:cubicBezTo>
                  <a:cubicBezTo>
                    <a:pt x="90" y="26"/>
                    <a:pt x="97" y="26"/>
                    <a:pt x="97" y="28"/>
                  </a:cubicBezTo>
                  <a:cubicBezTo>
                    <a:pt x="97" y="28"/>
                    <a:pt x="98" y="28"/>
                    <a:pt x="97" y="29"/>
                  </a:cubicBezTo>
                  <a:cubicBezTo>
                    <a:pt x="95" y="32"/>
                    <a:pt x="95" y="32"/>
                    <a:pt x="95" y="32"/>
                  </a:cubicBezTo>
                  <a:cubicBezTo>
                    <a:pt x="93" y="33"/>
                    <a:pt x="92" y="35"/>
                    <a:pt x="90" y="36"/>
                  </a:cubicBezTo>
                  <a:cubicBezTo>
                    <a:pt x="88" y="39"/>
                    <a:pt x="85" y="42"/>
                    <a:pt x="83" y="44"/>
                  </a:cubicBezTo>
                  <a:cubicBezTo>
                    <a:pt x="79" y="48"/>
                    <a:pt x="76" y="50"/>
                    <a:pt x="76" y="50"/>
                  </a:cubicBezTo>
                  <a:cubicBezTo>
                    <a:pt x="76" y="50"/>
                    <a:pt x="80" y="49"/>
                    <a:pt x="84" y="45"/>
                  </a:cubicBezTo>
                  <a:cubicBezTo>
                    <a:pt x="87" y="44"/>
                    <a:pt x="89" y="41"/>
                    <a:pt x="93" y="39"/>
                  </a:cubicBezTo>
                  <a:cubicBezTo>
                    <a:pt x="94" y="38"/>
                    <a:pt x="96" y="36"/>
                    <a:pt x="98" y="35"/>
                  </a:cubicBezTo>
                  <a:cubicBezTo>
                    <a:pt x="101" y="32"/>
                    <a:pt x="101" y="32"/>
                    <a:pt x="101" y="32"/>
                  </a:cubicBezTo>
                  <a:cubicBezTo>
                    <a:pt x="102" y="32"/>
                    <a:pt x="103" y="29"/>
                    <a:pt x="102" y="27"/>
                  </a:cubicBezTo>
                  <a:cubicBezTo>
                    <a:pt x="102" y="24"/>
                    <a:pt x="100" y="23"/>
                    <a:pt x="99" y="2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58" name="Freeform 541"/>
            <p:cNvSpPr>
              <a:spLocks/>
            </p:cNvSpPr>
            <p:nvPr/>
          </p:nvSpPr>
          <p:spPr bwMode="auto">
            <a:xfrm>
              <a:off x="-1280" y="1876"/>
              <a:ext cx="102" cy="87"/>
            </a:xfrm>
            <a:custGeom>
              <a:avLst/>
              <a:gdLst>
                <a:gd name="T0" fmla="*/ 138 w 261"/>
                <a:gd name="T1" fmla="*/ 181 h 222"/>
                <a:gd name="T2" fmla="*/ 21 w 261"/>
                <a:gd name="T3" fmla="*/ 149 h 222"/>
                <a:gd name="T4" fmla="*/ 39 w 261"/>
                <a:gd name="T5" fmla="*/ 80 h 222"/>
                <a:gd name="T6" fmla="*/ 49 w 261"/>
                <a:gd name="T7" fmla="*/ 40 h 222"/>
                <a:gd name="T8" fmla="*/ 57 w 261"/>
                <a:gd name="T9" fmla="*/ 0 h 222"/>
                <a:gd name="T10" fmla="*/ 42 w 261"/>
                <a:gd name="T11" fmla="*/ 38 h 222"/>
                <a:gd name="T12" fmla="*/ 27 w 261"/>
                <a:gd name="T13" fmla="*/ 76 h 222"/>
                <a:gd name="T14" fmla="*/ 1 w 261"/>
                <a:gd name="T15" fmla="*/ 153 h 222"/>
                <a:gd name="T16" fmla="*/ 1 w 261"/>
                <a:gd name="T17" fmla="*/ 153 h 222"/>
                <a:gd name="T18" fmla="*/ 7 w 261"/>
                <a:gd name="T19" fmla="*/ 164 h 222"/>
                <a:gd name="T20" fmla="*/ 8 w 261"/>
                <a:gd name="T21" fmla="*/ 164 h 222"/>
                <a:gd name="T22" fmla="*/ 133 w 261"/>
                <a:gd name="T23" fmla="*/ 197 h 222"/>
                <a:gd name="T24" fmla="*/ 261 w 261"/>
                <a:gd name="T25" fmla="*/ 222 h 222"/>
                <a:gd name="T26" fmla="*/ 138 w 261"/>
                <a:gd name="T27" fmla="*/ 181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1" h="222">
                  <a:moveTo>
                    <a:pt x="138" y="181"/>
                  </a:moveTo>
                  <a:cubicBezTo>
                    <a:pt x="99" y="170"/>
                    <a:pt x="60" y="159"/>
                    <a:pt x="21" y="149"/>
                  </a:cubicBezTo>
                  <a:cubicBezTo>
                    <a:pt x="27" y="126"/>
                    <a:pt x="34" y="103"/>
                    <a:pt x="39" y="80"/>
                  </a:cubicBezTo>
                  <a:cubicBezTo>
                    <a:pt x="43" y="67"/>
                    <a:pt x="46" y="54"/>
                    <a:pt x="49" y="40"/>
                  </a:cubicBezTo>
                  <a:cubicBezTo>
                    <a:pt x="52" y="27"/>
                    <a:pt x="55" y="14"/>
                    <a:pt x="57" y="0"/>
                  </a:cubicBezTo>
                  <a:cubicBezTo>
                    <a:pt x="51" y="13"/>
                    <a:pt x="47" y="26"/>
                    <a:pt x="42" y="38"/>
                  </a:cubicBezTo>
                  <a:cubicBezTo>
                    <a:pt x="37" y="51"/>
                    <a:pt x="32" y="63"/>
                    <a:pt x="27" y="76"/>
                  </a:cubicBezTo>
                  <a:cubicBezTo>
                    <a:pt x="18" y="102"/>
                    <a:pt x="10" y="127"/>
                    <a:pt x="1" y="153"/>
                  </a:cubicBezTo>
                  <a:cubicBezTo>
                    <a:pt x="1" y="153"/>
                    <a:pt x="1" y="153"/>
                    <a:pt x="1" y="153"/>
                  </a:cubicBezTo>
                  <a:cubicBezTo>
                    <a:pt x="0" y="158"/>
                    <a:pt x="3" y="163"/>
                    <a:pt x="7" y="164"/>
                  </a:cubicBezTo>
                  <a:cubicBezTo>
                    <a:pt x="8" y="164"/>
                    <a:pt x="8" y="164"/>
                    <a:pt x="8" y="164"/>
                  </a:cubicBezTo>
                  <a:cubicBezTo>
                    <a:pt x="49" y="176"/>
                    <a:pt x="91" y="187"/>
                    <a:pt x="133" y="197"/>
                  </a:cubicBezTo>
                  <a:cubicBezTo>
                    <a:pt x="176" y="207"/>
                    <a:pt x="218" y="215"/>
                    <a:pt x="261" y="222"/>
                  </a:cubicBezTo>
                  <a:cubicBezTo>
                    <a:pt x="220" y="207"/>
                    <a:pt x="179" y="194"/>
                    <a:pt x="138" y="18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59" name="Freeform 542"/>
            <p:cNvSpPr>
              <a:spLocks/>
            </p:cNvSpPr>
            <p:nvPr/>
          </p:nvSpPr>
          <p:spPr bwMode="auto">
            <a:xfrm>
              <a:off x="-1259" y="1901"/>
              <a:ext cx="96" cy="31"/>
            </a:xfrm>
            <a:custGeom>
              <a:avLst/>
              <a:gdLst>
                <a:gd name="T0" fmla="*/ 0 w 246"/>
                <a:gd name="T1" fmla="*/ 78 h 78"/>
                <a:gd name="T2" fmla="*/ 6 w 246"/>
                <a:gd name="T3" fmla="*/ 68 h 78"/>
                <a:gd name="T4" fmla="*/ 27 w 246"/>
                <a:gd name="T5" fmla="*/ 46 h 78"/>
                <a:gd name="T6" fmla="*/ 44 w 246"/>
                <a:gd name="T7" fmla="*/ 35 h 78"/>
                <a:gd name="T8" fmla="*/ 65 w 246"/>
                <a:gd name="T9" fmla="*/ 24 h 78"/>
                <a:gd name="T10" fmla="*/ 88 w 246"/>
                <a:gd name="T11" fmla="*/ 16 h 78"/>
                <a:gd name="T12" fmla="*/ 112 w 246"/>
                <a:gd name="T13" fmla="*/ 9 h 78"/>
                <a:gd name="T14" fmla="*/ 137 w 246"/>
                <a:gd name="T15" fmla="*/ 4 h 78"/>
                <a:gd name="T16" fmla="*/ 161 w 246"/>
                <a:gd name="T17" fmla="*/ 2 h 78"/>
                <a:gd name="T18" fmla="*/ 204 w 246"/>
                <a:gd name="T19" fmla="*/ 0 h 78"/>
                <a:gd name="T20" fmla="*/ 235 w 246"/>
                <a:gd name="T21" fmla="*/ 1 h 78"/>
                <a:gd name="T22" fmla="*/ 246 w 246"/>
                <a:gd name="T23" fmla="*/ 2 h 78"/>
                <a:gd name="T24" fmla="*/ 205 w 246"/>
                <a:gd name="T25" fmla="*/ 5 h 78"/>
                <a:gd name="T26" fmla="*/ 162 w 246"/>
                <a:gd name="T27" fmla="*/ 10 h 78"/>
                <a:gd name="T28" fmla="*/ 139 w 246"/>
                <a:gd name="T29" fmla="*/ 13 h 78"/>
                <a:gd name="T30" fmla="*/ 114 w 246"/>
                <a:gd name="T31" fmla="*/ 18 h 78"/>
                <a:gd name="T32" fmla="*/ 91 w 246"/>
                <a:gd name="T33" fmla="*/ 24 h 78"/>
                <a:gd name="T34" fmla="*/ 68 w 246"/>
                <a:gd name="T35" fmla="*/ 32 h 78"/>
                <a:gd name="T36" fmla="*/ 30 w 246"/>
                <a:gd name="T37" fmla="*/ 50 h 78"/>
                <a:gd name="T38" fmla="*/ 7 w 246"/>
                <a:gd name="T39" fmla="*/ 69 h 78"/>
                <a:gd name="T40" fmla="*/ 0 w 246"/>
                <a:gd name="T41"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6" h="78">
                  <a:moveTo>
                    <a:pt x="0" y="78"/>
                  </a:moveTo>
                  <a:cubicBezTo>
                    <a:pt x="0" y="78"/>
                    <a:pt x="2" y="74"/>
                    <a:pt x="6" y="68"/>
                  </a:cubicBezTo>
                  <a:cubicBezTo>
                    <a:pt x="10" y="62"/>
                    <a:pt x="17" y="54"/>
                    <a:pt x="27" y="46"/>
                  </a:cubicBezTo>
                  <a:cubicBezTo>
                    <a:pt x="32" y="42"/>
                    <a:pt x="38" y="38"/>
                    <a:pt x="44" y="35"/>
                  </a:cubicBezTo>
                  <a:cubicBezTo>
                    <a:pt x="51" y="31"/>
                    <a:pt x="58" y="27"/>
                    <a:pt x="65" y="24"/>
                  </a:cubicBezTo>
                  <a:cubicBezTo>
                    <a:pt x="72" y="21"/>
                    <a:pt x="80" y="18"/>
                    <a:pt x="88" y="16"/>
                  </a:cubicBezTo>
                  <a:cubicBezTo>
                    <a:pt x="96" y="13"/>
                    <a:pt x="104" y="11"/>
                    <a:pt x="112" y="9"/>
                  </a:cubicBezTo>
                  <a:cubicBezTo>
                    <a:pt x="121" y="7"/>
                    <a:pt x="129" y="6"/>
                    <a:pt x="137" y="4"/>
                  </a:cubicBezTo>
                  <a:cubicBezTo>
                    <a:pt x="145" y="3"/>
                    <a:pt x="153" y="3"/>
                    <a:pt x="161" y="2"/>
                  </a:cubicBezTo>
                  <a:cubicBezTo>
                    <a:pt x="177" y="0"/>
                    <a:pt x="192" y="1"/>
                    <a:pt x="204" y="0"/>
                  </a:cubicBezTo>
                  <a:cubicBezTo>
                    <a:pt x="217" y="0"/>
                    <a:pt x="227" y="1"/>
                    <a:pt x="235" y="1"/>
                  </a:cubicBezTo>
                  <a:cubicBezTo>
                    <a:pt x="242" y="2"/>
                    <a:pt x="246" y="2"/>
                    <a:pt x="246" y="2"/>
                  </a:cubicBezTo>
                  <a:cubicBezTo>
                    <a:pt x="246" y="2"/>
                    <a:pt x="229" y="4"/>
                    <a:pt x="205" y="5"/>
                  </a:cubicBezTo>
                  <a:cubicBezTo>
                    <a:pt x="192" y="7"/>
                    <a:pt x="178" y="7"/>
                    <a:pt x="162" y="10"/>
                  </a:cubicBezTo>
                  <a:cubicBezTo>
                    <a:pt x="155" y="11"/>
                    <a:pt x="147" y="12"/>
                    <a:pt x="139" y="13"/>
                  </a:cubicBezTo>
                  <a:cubicBezTo>
                    <a:pt x="131" y="15"/>
                    <a:pt x="122" y="16"/>
                    <a:pt x="114" y="18"/>
                  </a:cubicBezTo>
                  <a:cubicBezTo>
                    <a:pt x="106" y="20"/>
                    <a:pt x="98" y="22"/>
                    <a:pt x="91" y="24"/>
                  </a:cubicBezTo>
                  <a:cubicBezTo>
                    <a:pt x="83" y="27"/>
                    <a:pt x="75" y="29"/>
                    <a:pt x="68" y="32"/>
                  </a:cubicBezTo>
                  <a:cubicBezTo>
                    <a:pt x="54" y="37"/>
                    <a:pt x="41" y="44"/>
                    <a:pt x="30" y="50"/>
                  </a:cubicBezTo>
                  <a:cubicBezTo>
                    <a:pt x="20" y="57"/>
                    <a:pt x="12" y="64"/>
                    <a:pt x="7" y="69"/>
                  </a:cubicBezTo>
                  <a:cubicBezTo>
                    <a:pt x="2" y="74"/>
                    <a:pt x="0" y="78"/>
                    <a:pt x="0" y="7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60" name="Freeform 543"/>
            <p:cNvSpPr>
              <a:spLocks/>
            </p:cNvSpPr>
            <p:nvPr/>
          </p:nvSpPr>
          <p:spPr bwMode="auto">
            <a:xfrm>
              <a:off x="-1102" y="1521"/>
              <a:ext cx="191" cy="133"/>
            </a:xfrm>
            <a:custGeom>
              <a:avLst/>
              <a:gdLst>
                <a:gd name="T0" fmla="*/ 489 w 490"/>
                <a:gd name="T1" fmla="*/ 92 h 344"/>
                <a:gd name="T2" fmla="*/ 485 w 490"/>
                <a:gd name="T3" fmla="*/ 83 h 344"/>
                <a:gd name="T4" fmla="*/ 467 w 490"/>
                <a:gd name="T5" fmla="*/ 73 h 344"/>
                <a:gd name="T6" fmla="*/ 453 w 490"/>
                <a:gd name="T7" fmla="*/ 73 h 344"/>
                <a:gd name="T8" fmla="*/ 427 w 490"/>
                <a:gd name="T9" fmla="*/ 73 h 344"/>
                <a:gd name="T10" fmla="*/ 322 w 490"/>
                <a:gd name="T11" fmla="*/ 74 h 344"/>
                <a:gd name="T12" fmla="*/ 114 w 490"/>
                <a:gd name="T13" fmla="*/ 77 h 344"/>
                <a:gd name="T14" fmla="*/ 107 w 490"/>
                <a:gd name="T15" fmla="*/ 64 h 344"/>
                <a:gd name="T16" fmla="*/ 95 w 490"/>
                <a:gd name="T17" fmla="*/ 49 h 344"/>
                <a:gd name="T18" fmla="*/ 68 w 490"/>
                <a:gd name="T19" fmla="*/ 25 h 344"/>
                <a:gd name="T20" fmla="*/ 35 w 490"/>
                <a:gd name="T21" fmla="*/ 9 h 344"/>
                <a:gd name="T22" fmla="*/ 0 w 490"/>
                <a:gd name="T23" fmla="*/ 0 h 344"/>
                <a:gd name="T24" fmla="*/ 34 w 490"/>
                <a:gd name="T25" fmla="*/ 12 h 344"/>
                <a:gd name="T26" fmla="*/ 65 w 490"/>
                <a:gd name="T27" fmla="*/ 29 h 344"/>
                <a:gd name="T28" fmla="*/ 90 w 490"/>
                <a:gd name="T29" fmla="*/ 54 h 344"/>
                <a:gd name="T30" fmla="*/ 99 w 490"/>
                <a:gd name="T31" fmla="*/ 68 h 344"/>
                <a:gd name="T32" fmla="*/ 107 w 490"/>
                <a:gd name="T33" fmla="*/ 84 h 344"/>
                <a:gd name="T34" fmla="*/ 108 w 490"/>
                <a:gd name="T35" fmla="*/ 87 h 344"/>
                <a:gd name="T36" fmla="*/ 111 w 490"/>
                <a:gd name="T37" fmla="*/ 87 h 344"/>
                <a:gd name="T38" fmla="*/ 322 w 490"/>
                <a:gd name="T39" fmla="*/ 90 h 344"/>
                <a:gd name="T40" fmla="*/ 427 w 490"/>
                <a:gd name="T41" fmla="*/ 91 h 344"/>
                <a:gd name="T42" fmla="*/ 453 w 490"/>
                <a:gd name="T43" fmla="*/ 91 h 344"/>
                <a:gd name="T44" fmla="*/ 466 w 490"/>
                <a:gd name="T45" fmla="*/ 91 h 344"/>
                <a:gd name="T46" fmla="*/ 470 w 490"/>
                <a:gd name="T47" fmla="*/ 94 h 344"/>
                <a:gd name="T48" fmla="*/ 471 w 490"/>
                <a:gd name="T49" fmla="*/ 96 h 344"/>
                <a:gd name="T50" fmla="*/ 471 w 490"/>
                <a:gd name="T51" fmla="*/ 99 h 344"/>
                <a:gd name="T52" fmla="*/ 469 w 490"/>
                <a:gd name="T53" fmla="*/ 112 h 344"/>
                <a:gd name="T54" fmla="*/ 465 w 490"/>
                <a:gd name="T55" fmla="*/ 138 h 344"/>
                <a:gd name="T56" fmla="*/ 457 w 490"/>
                <a:gd name="T57" fmla="*/ 190 h 344"/>
                <a:gd name="T58" fmla="*/ 453 w 490"/>
                <a:gd name="T59" fmla="*/ 216 h 344"/>
                <a:gd name="T60" fmla="*/ 451 w 490"/>
                <a:gd name="T61" fmla="*/ 229 h 344"/>
                <a:gd name="T62" fmla="*/ 450 w 490"/>
                <a:gd name="T63" fmla="*/ 236 h 344"/>
                <a:gd name="T64" fmla="*/ 449 w 490"/>
                <a:gd name="T65" fmla="*/ 240 h 344"/>
                <a:gd name="T66" fmla="*/ 435 w 490"/>
                <a:gd name="T67" fmla="*/ 248 h 344"/>
                <a:gd name="T68" fmla="*/ 409 w 490"/>
                <a:gd name="T69" fmla="*/ 248 h 344"/>
                <a:gd name="T70" fmla="*/ 356 w 490"/>
                <a:gd name="T71" fmla="*/ 249 h 344"/>
                <a:gd name="T72" fmla="*/ 145 w 490"/>
                <a:gd name="T73" fmla="*/ 254 h 344"/>
                <a:gd name="T74" fmla="*/ 142 w 490"/>
                <a:gd name="T75" fmla="*/ 254 h 344"/>
                <a:gd name="T76" fmla="*/ 143 w 490"/>
                <a:gd name="T77" fmla="*/ 257 h 344"/>
                <a:gd name="T78" fmla="*/ 160 w 490"/>
                <a:gd name="T79" fmla="*/ 344 h 344"/>
                <a:gd name="T80" fmla="*/ 148 w 490"/>
                <a:gd name="T81" fmla="*/ 259 h 344"/>
                <a:gd name="T82" fmla="*/ 356 w 490"/>
                <a:gd name="T83" fmla="*/ 264 h 344"/>
                <a:gd name="T84" fmla="*/ 409 w 490"/>
                <a:gd name="T85" fmla="*/ 264 h 344"/>
                <a:gd name="T86" fmla="*/ 435 w 490"/>
                <a:gd name="T87" fmla="*/ 265 h 344"/>
                <a:gd name="T88" fmla="*/ 464 w 490"/>
                <a:gd name="T89" fmla="*/ 247 h 344"/>
                <a:gd name="T90" fmla="*/ 466 w 490"/>
                <a:gd name="T91" fmla="*/ 239 h 344"/>
                <a:gd name="T92" fmla="*/ 468 w 490"/>
                <a:gd name="T93" fmla="*/ 232 h 344"/>
                <a:gd name="T94" fmla="*/ 470 w 490"/>
                <a:gd name="T95" fmla="*/ 219 h 344"/>
                <a:gd name="T96" fmla="*/ 474 w 490"/>
                <a:gd name="T97" fmla="*/ 193 h 344"/>
                <a:gd name="T98" fmla="*/ 483 w 490"/>
                <a:gd name="T99" fmla="*/ 141 h 344"/>
                <a:gd name="T100" fmla="*/ 487 w 490"/>
                <a:gd name="T101" fmla="*/ 115 h 344"/>
                <a:gd name="T102" fmla="*/ 489 w 490"/>
                <a:gd name="T103" fmla="*/ 102 h 344"/>
                <a:gd name="T104" fmla="*/ 489 w 490"/>
                <a:gd name="T105" fmla="*/ 92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0" h="344">
                  <a:moveTo>
                    <a:pt x="489" y="92"/>
                  </a:moveTo>
                  <a:cubicBezTo>
                    <a:pt x="488" y="89"/>
                    <a:pt x="487" y="86"/>
                    <a:pt x="485" y="83"/>
                  </a:cubicBezTo>
                  <a:cubicBezTo>
                    <a:pt x="481" y="77"/>
                    <a:pt x="474" y="74"/>
                    <a:pt x="467" y="73"/>
                  </a:cubicBezTo>
                  <a:cubicBezTo>
                    <a:pt x="461" y="73"/>
                    <a:pt x="458" y="73"/>
                    <a:pt x="453" y="73"/>
                  </a:cubicBezTo>
                  <a:cubicBezTo>
                    <a:pt x="427" y="73"/>
                    <a:pt x="427" y="73"/>
                    <a:pt x="427" y="73"/>
                  </a:cubicBezTo>
                  <a:cubicBezTo>
                    <a:pt x="322" y="74"/>
                    <a:pt x="322" y="74"/>
                    <a:pt x="322" y="74"/>
                  </a:cubicBezTo>
                  <a:cubicBezTo>
                    <a:pt x="252" y="74"/>
                    <a:pt x="183" y="76"/>
                    <a:pt x="114" y="77"/>
                  </a:cubicBezTo>
                  <a:cubicBezTo>
                    <a:pt x="112" y="73"/>
                    <a:pt x="109" y="68"/>
                    <a:pt x="107" y="64"/>
                  </a:cubicBezTo>
                  <a:cubicBezTo>
                    <a:pt x="103" y="59"/>
                    <a:pt x="99" y="54"/>
                    <a:pt x="95" y="49"/>
                  </a:cubicBezTo>
                  <a:cubicBezTo>
                    <a:pt x="87" y="40"/>
                    <a:pt x="78" y="32"/>
                    <a:pt x="68" y="25"/>
                  </a:cubicBezTo>
                  <a:cubicBezTo>
                    <a:pt x="57" y="19"/>
                    <a:pt x="47" y="13"/>
                    <a:pt x="35" y="9"/>
                  </a:cubicBezTo>
                  <a:cubicBezTo>
                    <a:pt x="24" y="5"/>
                    <a:pt x="12" y="2"/>
                    <a:pt x="0" y="0"/>
                  </a:cubicBezTo>
                  <a:cubicBezTo>
                    <a:pt x="12" y="3"/>
                    <a:pt x="23" y="7"/>
                    <a:pt x="34" y="12"/>
                  </a:cubicBezTo>
                  <a:cubicBezTo>
                    <a:pt x="45" y="16"/>
                    <a:pt x="55" y="23"/>
                    <a:pt x="65" y="29"/>
                  </a:cubicBezTo>
                  <a:cubicBezTo>
                    <a:pt x="74" y="36"/>
                    <a:pt x="82" y="45"/>
                    <a:pt x="90" y="54"/>
                  </a:cubicBezTo>
                  <a:cubicBezTo>
                    <a:pt x="93" y="58"/>
                    <a:pt x="96" y="63"/>
                    <a:pt x="99" y="68"/>
                  </a:cubicBezTo>
                  <a:cubicBezTo>
                    <a:pt x="102" y="73"/>
                    <a:pt x="105" y="79"/>
                    <a:pt x="107" y="84"/>
                  </a:cubicBezTo>
                  <a:cubicBezTo>
                    <a:pt x="108" y="87"/>
                    <a:pt x="108" y="87"/>
                    <a:pt x="108" y="87"/>
                  </a:cubicBezTo>
                  <a:cubicBezTo>
                    <a:pt x="111" y="87"/>
                    <a:pt x="111" y="87"/>
                    <a:pt x="111" y="87"/>
                  </a:cubicBezTo>
                  <a:cubicBezTo>
                    <a:pt x="181" y="88"/>
                    <a:pt x="251" y="90"/>
                    <a:pt x="322" y="90"/>
                  </a:cubicBezTo>
                  <a:cubicBezTo>
                    <a:pt x="427" y="91"/>
                    <a:pt x="427" y="91"/>
                    <a:pt x="427" y="91"/>
                  </a:cubicBezTo>
                  <a:cubicBezTo>
                    <a:pt x="453" y="91"/>
                    <a:pt x="453" y="91"/>
                    <a:pt x="453" y="91"/>
                  </a:cubicBezTo>
                  <a:cubicBezTo>
                    <a:pt x="466" y="91"/>
                    <a:pt x="466" y="91"/>
                    <a:pt x="466" y="91"/>
                  </a:cubicBezTo>
                  <a:cubicBezTo>
                    <a:pt x="467" y="91"/>
                    <a:pt x="469" y="92"/>
                    <a:pt x="470" y="94"/>
                  </a:cubicBezTo>
                  <a:cubicBezTo>
                    <a:pt x="471" y="95"/>
                    <a:pt x="471" y="95"/>
                    <a:pt x="471" y="96"/>
                  </a:cubicBezTo>
                  <a:cubicBezTo>
                    <a:pt x="471" y="97"/>
                    <a:pt x="472" y="97"/>
                    <a:pt x="471" y="99"/>
                  </a:cubicBezTo>
                  <a:cubicBezTo>
                    <a:pt x="469" y="112"/>
                    <a:pt x="469" y="112"/>
                    <a:pt x="469" y="112"/>
                  </a:cubicBezTo>
                  <a:cubicBezTo>
                    <a:pt x="465" y="138"/>
                    <a:pt x="465" y="138"/>
                    <a:pt x="465" y="138"/>
                  </a:cubicBezTo>
                  <a:cubicBezTo>
                    <a:pt x="457" y="190"/>
                    <a:pt x="457" y="190"/>
                    <a:pt x="457" y="190"/>
                  </a:cubicBezTo>
                  <a:cubicBezTo>
                    <a:pt x="453" y="216"/>
                    <a:pt x="453" y="216"/>
                    <a:pt x="453" y="216"/>
                  </a:cubicBezTo>
                  <a:cubicBezTo>
                    <a:pt x="451" y="229"/>
                    <a:pt x="451" y="229"/>
                    <a:pt x="451" y="229"/>
                  </a:cubicBezTo>
                  <a:cubicBezTo>
                    <a:pt x="450" y="236"/>
                    <a:pt x="450" y="236"/>
                    <a:pt x="450" y="236"/>
                  </a:cubicBezTo>
                  <a:cubicBezTo>
                    <a:pt x="450" y="237"/>
                    <a:pt x="449" y="239"/>
                    <a:pt x="449" y="240"/>
                  </a:cubicBezTo>
                  <a:cubicBezTo>
                    <a:pt x="446" y="245"/>
                    <a:pt x="441" y="248"/>
                    <a:pt x="435" y="248"/>
                  </a:cubicBezTo>
                  <a:cubicBezTo>
                    <a:pt x="409" y="248"/>
                    <a:pt x="409" y="248"/>
                    <a:pt x="409" y="248"/>
                  </a:cubicBezTo>
                  <a:cubicBezTo>
                    <a:pt x="356" y="249"/>
                    <a:pt x="356" y="249"/>
                    <a:pt x="356" y="249"/>
                  </a:cubicBezTo>
                  <a:cubicBezTo>
                    <a:pt x="286" y="250"/>
                    <a:pt x="216" y="251"/>
                    <a:pt x="145" y="254"/>
                  </a:cubicBezTo>
                  <a:cubicBezTo>
                    <a:pt x="142" y="254"/>
                    <a:pt x="142" y="254"/>
                    <a:pt x="142" y="254"/>
                  </a:cubicBezTo>
                  <a:cubicBezTo>
                    <a:pt x="143" y="257"/>
                    <a:pt x="143" y="257"/>
                    <a:pt x="143" y="257"/>
                  </a:cubicBezTo>
                  <a:cubicBezTo>
                    <a:pt x="160" y="344"/>
                    <a:pt x="160" y="344"/>
                    <a:pt x="160" y="344"/>
                  </a:cubicBezTo>
                  <a:cubicBezTo>
                    <a:pt x="148" y="259"/>
                    <a:pt x="148" y="259"/>
                    <a:pt x="148" y="259"/>
                  </a:cubicBezTo>
                  <a:cubicBezTo>
                    <a:pt x="218" y="262"/>
                    <a:pt x="287" y="262"/>
                    <a:pt x="356" y="264"/>
                  </a:cubicBezTo>
                  <a:cubicBezTo>
                    <a:pt x="409" y="264"/>
                    <a:pt x="409" y="264"/>
                    <a:pt x="409" y="264"/>
                  </a:cubicBezTo>
                  <a:cubicBezTo>
                    <a:pt x="435" y="265"/>
                    <a:pt x="435" y="265"/>
                    <a:pt x="435" y="265"/>
                  </a:cubicBezTo>
                  <a:cubicBezTo>
                    <a:pt x="446" y="265"/>
                    <a:pt x="459" y="258"/>
                    <a:pt x="464" y="247"/>
                  </a:cubicBezTo>
                  <a:cubicBezTo>
                    <a:pt x="465" y="244"/>
                    <a:pt x="466" y="242"/>
                    <a:pt x="466" y="239"/>
                  </a:cubicBezTo>
                  <a:cubicBezTo>
                    <a:pt x="468" y="232"/>
                    <a:pt x="468" y="232"/>
                    <a:pt x="468" y="232"/>
                  </a:cubicBezTo>
                  <a:cubicBezTo>
                    <a:pt x="470" y="219"/>
                    <a:pt x="470" y="219"/>
                    <a:pt x="470" y="219"/>
                  </a:cubicBezTo>
                  <a:cubicBezTo>
                    <a:pt x="474" y="193"/>
                    <a:pt x="474" y="193"/>
                    <a:pt x="474" y="193"/>
                  </a:cubicBezTo>
                  <a:cubicBezTo>
                    <a:pt x="483" y="141"/>
                    <a:pt x="483" y="141"/>
                    <a:pt x="483" y="141"/>
                  </a:cubicBezTo>
                  <a:cubicBezTo>
                    <a:pt x="487" y="115"/>
                    <a:pt x="487" y="115"/>
                    <a:pt x="487" y="115"/>
                  </a:cubicBezTo>
                  <a:cubicBezTo>
                    <a:pt x="489" y="102"/>
                    <a:pt x="489" y="102"/>
                    <a:pt x="489" y="102"/>
                  </a:cubicBezTo>
                  <a:cubicBezTo>
                    <a:pt x="490" y="100"/>
                    <a:pt x="490" y="96"/>
                    <a:pt x="489" y="9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61" name="Freeform 544"/>
            <p:cNvSpPr>
              <a:spLocks/>
            </p:cNvSpPr>
            <p:nvPr/>
          </p:nvSpPr>
          <p:spPr bwMode="auto">
            <a:xfrm>
              <a:off x="-1056" y="1652"/>
              <a:ext cx="39" cy="36"/>
            </a:xfrm>
            <a:custGeom>
              <a:avLst/>
              <a:gdLst>
                <a:gd name="T0" fmla="*/ 45 w 102"/>
                <a:gd name="T1" fmla="*/ 90 h 91"/>
                <a:gd name="T2" fmla="*/ 34 w 102"/>
                <a:gd name="T3" fmla="*/ 89 h 91"/>
                <a:gd name="T4" fmla="*/ 22 w 102"/>
                <a:gd name="T5" fmla="*/ 84 h 91"/>
                <a:gd name="T6" fmla="*/ 16 w 102"/>
                <a:gd name="T7" fmla="*/ 79 h 91"/>
                <a:gd name="T8" fmla="*/ 10 w 102"/>
                <a:gd name="T9" fmla="*/ 72 h 91"/>
                <a:gd name="T10" fmla="*/ 7 w 102"/>
                <a:gd name="T11" fmla="*/ 28 h 91"/>
                <a:gd name="T12" fmla="*/ 14 w 102"/>
                <a:gd name="T13" fmla="*/ 17 h 91"/>
                <a:gd name="T14" fmla="*/ 15 w 102"/>
                <a:gd name="T15" fmla="*/ 15 h 91"/>
                <a:gd name="T16" fmla="*/ 15 w 102"/>
                <a:gd name="T17" fmla="*/ 15 h 91"/>
                <a:gd name="T18" fmla="*/ 16 w 102"/>
                <a:gd name="T19" fmla="*/ 14 h 91"/>
                <a:gd name="T20" fmla="*/ 17 w 102"/>
                <a:gd name="T21" fmla="*/ 14 h 91"/>
                <a:gd name="T22" fmla="*/ 19 w 102"/>
                <a:gd name="T23" fmla="*/ 12 h 91"/>
                <a:gd name="T24" fmla="*/ 24 w 102"/>
                <a:gd name="T25" fmla="*/ 8 h 91"/>
                <a:gd name="T26" fmla="*/ 51 w 102"/>
                <a:gd name="T27" fmla="*/ 0 h 91"/>
                <a:gd name="T28" fmla="*/ 77 w 102"/>
                <a:gd name="T29" fmla="*/ 7 h 91"/>
                <a:gd name="T30" fmla="*/ 94 w 102"/>
                <a:gd name="T31" fmla="*/ 27 h 91"/>
                <a:gd name="T32" fmla="*/ 92 w 102"/>
                <a:gd name="T33" fmla="*/ 71 h 91"/>
                <a:gd name="T34" fmla="*/ 68 w 102"/>
                <a:gd name="T35" fmla="*/ 89 h 91"/>
                <a:gd name="T36" fmla="*/ 57 w 102"/>
                <a:gd name="T37" fmla="*/ 90 h 91"/>
                <a:gd name="T38" fmla="*/ 67 w 102"/>
                <a:gd name="T39" fmla="*/ 86 h 91"/>
                <a:gd name="T40" fmla="*/ 83 w 102"/>
                <a:gd name="T41" fmla="*/ 66 h 91"/>
                <a:gd name="T42" fmla="*/ 80 w 102"/>
                <a:gd name="T43" fmla="*/ 35 h 91"/>
                <a:gd name="T44" fmla="*/ 68 w 102"/>
                <a:gd name="T45" fmla="*/ 23 h 91"/>
                <a:gd name="T46" fmla="*/ 51 w 102"/>
                <a:gd name="T47" fmla="*/ 18 h 91"/>
                <a:gd name="T48" fmla="*/ 34 w 102"/>
                <a:gd name="T49" fmla="*/ 23 h 91"/>
                <a:gd name="T50" fmla="*/ 30 w 102"/>
                <a:gd name="T51" fmla="*/ 25 h 91"/>
                <a:gd name="T52" fmla="*/ 28 w 102"/>
                <a:gd name="T53" fmla="*/ 27 h 91"/>
                <a:gd name="T54" fmla="*/ 28 w 102"/>
                <a:gd name="T55" fmla="*/ 27 h 91"/>
                <a:gd name="T56" fmla="*/ 28 w 102"/>
                <a:gd name="T57" fmla="*/ 27 h 91"/>
                <a:gd name="T58" fmla="*/ 28 w 102"/>
                <a:gd name="T59" fmla="*/ 27 h 91"/>
                <a:gd name="T60" fmla="*/ 28 w 102"/>
                <a:gd name="T61" fmla="*/ 27 h 91"/>
                <a:gd name="T62" fmla="*/ 28 w 102"/>
                <a:gd name="T63" fmla="*/ 27 h 91"/>
                <a:gd name="T64" fmla="*/ 27 w 102"/>
                <a:gd name="T65" fmla="*/ 28 h 91"/>
                <a:gd name="T66" fmla="*/ 22 w 102"/>
                <a:gd name="T67" fmla="*/ 35 h 91"/>
                <a:gd name="T68" fmla="*/ 19 w 102"/>
                <a:gd name="T69" fmla="*/ 67 h 91"/>
                <a:gd name="T70" fmla="*/ 22 w 102"/>
                <a:gd name="T71" fmla="*/ 73 h 91"/>
                <a:gd name="T72" fmla="*/ 27 w 102"/>
                <a:gd name="T73" fmla="*/ 79 h 91"/>
                <a:gd name="T74" fmla="*/ 35 w 102"/>
                <a:gd name="T75" fmla="*/ 86 h 91"/>
                <a:gd name="T76" fmla="*/ 45 w 102"/>
                <a:gd name="T77" fmla="*/ 9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 h="91">
                  <a:moveTo>
                    <a:pt x="45" y="90"/>
                  </a:moveTo>
                  <a:cubicBezTo>
                    <a:pt x="45" y="90"/>
                    <a:pt x="41" y="91"/>
                    <a:pt x="34" y="89"/>
                  </a:cubicBezTo>
                  <a:cubicBezTo>
                    <a:pt x="30" y="88"/>
                    <a:pt x="26" y="87"/>
                    <a:pt x="22" y="84"/>
                  </a:cubicBezTo>
                  <a:cubicBezTo>
                    <a:pt x="20" y="83"/>
                    <a:pt x="18" y="80"/>
                    <a:pt x="16" y="79"/>
                  </a:cubicBezTo>
                  <a:cubicBezTo>
                    <a:pt x="14" y="77"/>
                    <a:pt x="12" y="74"/>
                    <a:pt x="10" y="72"/>
                  </a:cubicBezTo>
                  <a:cubicBezTo>
                    <a:pt x="3" y="61"/>
                    <a:pt x="0" y="44"/>
                    <a:pt x="7" y="28"/>
                  </a:cubicBezTo>
                  <a:cubicBezTo>
                    <a:pt x="9" y="24"/>
                    <a:pt x="11" y="20"/>
                    <a:pt x="14" y="17"/>
                  </a:cubicBezTo>
                  <a:cubicBezTo>
                    <a:pt x="15" y="15"/>
                    <a:pt x="15" y="15"/>
                    <a:pt x="15" y="15"/>
                  </a:cubicBezTo>
                  <a:cubicBezTo>
                    <a:pt x="15" y="15"/>
                    <a:pt x="15" y="15"/>
                    <a:pt x="15" y="15"/>
                  </a:cubicBezTo>
                  <a:cubicBezTo>
                    <a:pt x="16" y="14"/>
                    <a:pt x="16" y="14"/>
                    <a:pt x="16" y="14"/>
                  </a:cubicBezTo>
                  <a:cubicBezTo>
                    <a:pt x="17" y="14"/>
                    <a:pt x="17" y="14"/>
                    <a:pt x="17" y="14"/>
                  </a:cubicBezTo>
                  <a:cubicBezTo>
                    <a:pt x="19" y="12"/>
                    <a:pt x="19" y="12"/>
                    <a:pt x="19" y="12"/>
                  </a:cubicBezTo>
                  <a:cubicBezTo>
                    <a:pt x="20" y="11"/>
                    <a:pt x="22" y="9"/>
                    <a:pt x="24" y="8"/>
                  </a:cubicBezTo>
                  <a:cubicBezTo>
                    <a:pt x="32" y="3"/>
                    <a:pt x="41" y="0"/>
                    <a:pt x="51" y="0"/>
                  </a:cubicBezTo>
                  <a:cubicBezTo>
                    <a:pt x="60" y="0"/>
                    <a:pt x="69" y="3"/>
                    <a:pt x="77" y="7"/>
                  </a:cubicBezTo>
                  <a:cubicBezTo>
                    <a:pt x="85" y="12"/>
                    <a:pt x="91" y="19"/>
                    <a:pt x="94" y="27"/>
                  </a:cubicBezTo>
                  <a:cubicBezTo>
                    <a:pt x="102" y="43"/>
                    <a:pt x="99" y="61"/>
                    <a:pt x="92" y="71"/>
                  </a:cubicBezTo>
                  <a:cubicBezTo>
                    <a:pt x="85" y="82"/>
                    <a:pt x="75" y="87"/>
                    <a:pt x="68" y="89"/>
                  </a:cubicBezTo>
                  <a:cubicBezTo>
                    <a:pt x="61" y="91"/>
                    <a:pt x="57" y="90"/>
                    <a:pt x="57" y="90"/>
                  </a:cubicBezTo>
                  <a:cubicBezTo>
                    <a:pt x="57" y="90"/>
                    <a:pt x="61" y="89"/>
                    <a:pt x="67" y="86"/>
                  </a:cubicBezTo>
                  <a:cubicBezTo>
                    <a:pt x="72" y="82"/>
                    <a:pt x="79" y="76"/>
                    <a:pt x="83" y="66"/>
                  </a:cubicBezTo>
                  <a:cubicBezTo>
                    <a:pt x="86" y="57"/>
                    <a:pt x="86" y="45"/>
                    <a:pt x="80" y="35"/>
                  </a:cubicBezTo>
                  <a:cubicBezTo>
                    <a:pt x="77" y="30"/>
                    <a:pt x="73" y="26"/>
                    <a:pt x="68" y="23"/>
                  </a:cubicBezTo>
                  <a:cubicBezTo>
                    <a:pt x="63" y="20"/>
                    <a:pt x="57" y="18"/>
                    <a:pt x="51" y="18"/>
                  </a:cubicBezTo>
                  <a:cubicBezTo>
                    <a:pt x="45" y="18"/>
                    <a:pt x="39" y="20"/>
                    <a:pt x="34" y="23"/>
                  </a:cubicBezTo>
                  <a:cubicBezTo>
                    <a:pt x="32" y="24"/>
                    <a:pt x="32" y="24"/>
                    <a:pt x="30" y="25"/>
                  </a:cubicBezTo>
                  <a:cubicBezTo>
                    <a:pt x="28" y="27"/>
                    <a:pt x="28" y="27"/>
                    <a:pt x="28" y="27"/>
                  </a:cubicBezTo>
                  <a:cubicBezTo>
                    <a:pt x="28" y="27"/>
                    <a:pt x="28" y="27"/>
                    <a:pt x="28" y="27"/>
                  </a:cubicBezTo>
                  <a:cubicBezTo>
                    <a:pt x="28" y="27"/>
                    <a:pt x="28" y="27"/>
                    <a:pt x="28" y="27"/>
                  </a:cubicBezTo>
                  <a:cubicBezTo>
                    <a:pt x="28" y="27"/>
                    <a:pt x="27" y="28"/>
                    <a:pt x="28" y="27"/>
                  </a:cubicBezTo>
                  <a:cubicBezTo>
                    <a:pt x="28" y="27"/>
                    <a:pt x="28" y="27"/>
                    <a:pt x="28" y="27"/>
                  </a:cubicBezTo>
                  <a:cubicBezTo>
                    <a:pt x="28" y="27"/>
                    <a:pt x="28" y="27"/>
                    <a:pt x="28" y="27"/>
                  </a:cubicBezTo>
                  <a:cubicBezTo>
                    <a:pt x="27" y="28"/>
                    <a:pt x="27" y="28"/>
                    <a:pt x="27" y="28"/>
                  </a:cubicBezTo>
                  <a:cubicBezTo>
                    <a:pt x="25" y="30"/>
                    <a:pt x="23" y="33"/>
                    <a:pt x="22" y="35"/>
                  </a:cubicBezTo>
                  <a:cubicBezTo>
                    <a:pt x="16" y="45"/>
                    <a:pt x="16" y="57"/>
                    <a:pt x="19" y="67"/>
                  </a:cubicBezTo>
                  <a:cubicBezTo>
                    <a:pt x="20" y="69"/>
                    <a:pt x="21" y="71"/>
                    <a:pt x="22" y="73"/>
                  </a:cubicBezTo>
                  <a:cubicBezTo>
                    <a:pt x="24" y="75"/>
                    <a:pt x="25" y="77"/>
                    <a:pt x="27" y="79"/>
                  </a:cubicBezTo>
                  <a:cubicBezTo>
                    <a:pt x="29" y="82"/>
                    <a:pt x="32" y="84"/>
                    <a:pt x="35" y="86"/>
                  </a:cubicBezTo>
                  <a:cubicBezTo>
                    <a:pt x="41" y="89"/>
                    <a:pt x="45" y="90"/>
                    <a:pt x="45" y="9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62" name="Freeform 545"/>
            <p:cNvSpPr>
              <a:spLocks/>
            </p:cNvSpPr>
            <p:nvPr/>
          </p:nvSpPr>
          <p:spPr bwMode="auto">
            <a:xfrm>
              <a:off x="-971" y="1652"/>
              <a:ext cx="40" cy="36"/>
            </a:xfrm>
            <a:custGeom>
              <a:avLst/>
              <a:gdLst>
                <a:gd name="T0" fmla="*/ 45 w 102"/>
                <a:gd name="T1" fmla="*/ 90 h 91"/>
                <a:gd name="T2" fmla="*/ 34 w 102"/>
                <a:gd name="T3" fmla="*/ 89 h 91"/>
                <a:gd name="T4" fmla="*/ 22 w 102"/>
                <a:gd name="T5" fmla="*/ 84 h 91"/>
                <a:gd name="T6" fmla="*/ 16 w 102"/>
                <a:gd name="T7" fmla="*/ 79 h 91"/>
                <a:gd name="T8" fmla="*/ 10 w 102"/>
                <a:gd name="T9" fmla="*/ 72 h 91"/>
                <a:gd name="T10" fmla="*/ 7 w 102"/>
                <a:gd name="T11" fmla="*/ 28 h 91"/>
                <a:gd name="T12" fmla="*/ 15 w 102"/>
                <a:gd name="T13" fmla="*/ 17 h 91"/>
                <a:gd name="T14" fmla="*/ 16 w 102"/>
                <a:gd name="T15" fmla="*/ 15 h 91"/>
                <a:gd name="T16" fmla="*/ 16 w 102"/>
                <a:gd name="T17" fmla="*/ 15 h 91"/>
                <a:gd name="T18" fmla="*/ 16 w 102"/>
                <a:gd name="T19" fmla="*/ 14 h 91"/>
                <a:gd name="T20" fmla="*/ 17 w 102"/>
                <a:gd name="T21" fmla="*/ 14 h 91"/>
                <a:gd name="T22" fmla="*/ 19 w 102"/>
                <a:gd name="T23" fmla="*/ 12 h 91"/>
                <a:gd name="T24" fmla="*/ 25 w 102"/>
                <a:gd name="T25" fmla="*/ 8 h 91"/>
                <a:gd name="T26" fmla="*/ 51 w 102"/>
                <a:gd name="T27" fmla="*/ 0 h 91"/>
                <a:gd name="T28" fmla="*/ 77 w 102"/>
                <a:gd name="T29" fmla="*/ 7 h 91"/>
                <a:gd name="T30" fmla="*/ 95 w 102"/>
                <a:gd name="T31" fmla="*/ 27 h 91"/>
                <a:gd name="T32" fmla="*/ 92 w 102"/>
                <a:gd name="T33" fmla="*/ 71 h 91"/>
                <a:gd name="T34" fmla="*/ 69 w 102"/>
                <a:gd name="T35" fmla="*/ 89 h 91"/>
                <a:gd name="T36" fmla="*/ 58 w 102"/>
                <a:gd name="T37" fmla="*/ 90 h 91"/>
                <a:gd name="T38" fmla="*/ 67 w 102"/>
                <a:gd name="T39" fmla="*/ 86 h 91"/>
                <a:gd name="T40" fmla="*/ 83 w 102"/>
                <a:gd name="T41" fmla="*/ 66 h 91"/>
                <a:gd name="T42" fmla="*/ 80 w 102"/>
                <a:gd name="T43" fmla="*/ 35 h 91"/>
                <a:gd name="T44" fmla="*/ 68 w 102"/>
                <a:gd name="T45" fmla="*/ 23 h 91"/>
                <a:gd name="T46" fmla="*/ 51 w 102"/>
                <a:gd name="T47" fmla="*/ 18 h 91"/>
                <a:gd name="T48" fmla="*/ 34 w 102"/>
                <a:gd name="T49" fmla="*/ 23 h 91"/>
                <a:gd name="T50" fmla="*/ 31 w 102"/>
                <a:gd name="T51" fmla="*/ 25 h 91"/>
                <a:gd name="T52" fmla="*/ 29 w 102"/>
                <a:gd name="T53" fmla="*/ 27 h 91"/>
                <a:gd name="T54" fmla="*/ 28 w 102"/>
                <a:gd name="T55" fmla="*/ 27 h 91"/>
                <a:gd name="T56" fmla="*/ 28 w 102"/>
                <a:gd name="T57" fmla="*/ 27 h 91"/>
                <a:gd name="T58" fmla="*/ 28 w 102"/>
                <a:gd name="T59" fmla="*/ 27 h 91"/>
                <a:gd name="T60" fmla="*/ 28 w 102"/>
                <a:gd name="T61" fmla="*/ 27 h 91"/>
                <a:gd name="T62" fmla="*/ 28 w 102"/>
                <a:gd name="T63" fmla="*/ 27 h 91"/>
                <a:gd name="T64" fmla="*/ 27 w 102"/>
                <a:gd name="T65" fmla="*/ 28 h 91"/>
                <a:gd name="T66" fmla="*/ 22 w 102"/>
                <a:gd name="T67" fmla="*/ 35 h 91"/>
                <a:gd name="T68" fmla="*/ 20 w 102"/>
                <a:gd name="T69" fmla="*/ 67 h 91"/>
                <a:gd name="T70" fmla="*/ 23 w 102"/>
                <a:gd name="T71" fmla="*/ 73 h 91"/>
                <a:gd name="T72" fmla="*/ 27 w 102"/>
                <a:gd name="T73" fmla="*/ 79 h 91"/>
                <a:gd name="T74" fmla="*/ 36 w 102"/>
                <a:gd name="T75" fmla="*/ 86 h 91"/>
                <a:gd name="T76" fmla="*/ 45 w 102"/>
                <a:gd name="T77" fmla="*/ 9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 h="91">
                  <a:moveTo>
                    <a:pt x="45" y="90"/>
                  </a:moveTo>
                  <a:cubicBezTo>
                    <a:pt x="45" y="90"/>
                    <a:pt x="41" y="91"/>
                    <a:pt x="34" y="89"/>
                  </a:cubicBezTo>
                  <a:cubicBezTo>
                    <a:pt x="31" y="88"/>
                    <a:pt x="27" y="87"/>
                    <a:pt x="22" y="84"/>
                  </a:cubicBezTo>
                  <a:cubicBezTo>
                    <a:pt x="20" y="83"/>
                    <a:pt x="18" y="80"/>
                    <a:pt x="16" y="79"/>
                  </a:cubicBezTo>
                  <a:cubicBezTo>
                    <a:pt x="14" y="77"/>
                    <a:pt x="12" y="74"/>
                    <a:pt x="10" y="72"/>
                  </a:cubicBezTo>
                  <a:cubicBezTo>
                    <a:pt x="3" y="61"/>
                    <a:pt x="0" y="44"/>
                    <a:pt x="7" y="28"/>
                  </a:cubicBezTo>
                  <a:cubicBezTo>
                    <a:pt x="9" y="24"/>
                    <a:pt x="12" y="20"/>
                    <a:pt x="15" y="17"/>
                  </a:cubicBezTo>
                  <a:cubicBezTo>
                    <a:pt x="16" y="15"/>
                    <a:pt x="16" y="15"/>
                    <a:pt x="16" y="15"/>
                  </a:cubicBezTo>
                  <a:cubicBezTo>
                    <a:pt x="16" y="15"/>
                    <a:pt x="16" y="15"/>
                    <a:pt x="16" y="15"/>
                  </a:cubicBezTo>
                  <a:cubicBezTo>
                    <a:pt x="16" y="14"/>
                    <a:pt x="16" y="14"/>
                    <a:pt x="16" y="14"/>
                  </a:cubicBezTo>
                  <a:cubicBezTo>
                    <a:pt x="17" y="14"/>
                    <a:pt x="17" y="14"/>
                    <a:pt x="17" y="14"/>
                  </a:cubicBezTo>
                  <a:cubicBezTo>
                    <a:pt x="19" y="12"/>
                    <a:pt x="19" y="12"/>
                    <a:pt x="19" y="12"/>
                  </a:cubicBezTo>
                  <a:cubicBezTo>
                    <a:pt x="21" y="11"/>
                    <a:pt x="23" y="9"/>
                    <a:pt x="25" y="8"/>
                  </a:cubicBezTo>
                  <a:cubicBezTo>
                    <a:pt x="32" y="3"/>
                    <a:pt x="42" y="0"/>
                    <a:pt x="51" y="0"/>
                  </a:cubicBezTo>
                  <a:cubicBezTo>
                    <a:pt x="60" y="0"/>
                    <a:pt x="70" y="3"/>
                    <a:pt x="77" y="7"/>
                  </a:cubicBezTo>
                  <a:cubicBezTo>
                    <a:pt x="85" y="12"/>
                    <a:pt x="91" y="19"/>
                    <a:pt x="95" y="27"/>
                  </a:cubicBezTo>
                  <a:cubicBezTo>
                    <a:pt x="102" y="43"/>
                    <a:pt x="99" y="61"/>
                    <a:pt x="92" y="71"/>
                  </a:cubicBezTo>
                  <a:cubicBezTo>
                    <a:pt x="85" y="82"/>
                    <a:pt x="75" y="87"/>
                    <a:pt x="69" y="89"/>
                  </a:cubicBezTo>
                  <a:cubicBezTo>
                    <a:pt x="62" y="91"/>
                    <a:pt x="58" y="90"/>
                    <a:pt x="58" y="90"/>
                  </a:cubicBezTo>
                  <a:cubicBezTo>
                    <a:pt x="58" y="90"/>
                    <a:pt x="62" y="89"/>
                    <a:pt x="67" y="86"/>
                  </a:cubicBezTo>
                  <a:cubicBezTo>
                    <a:pt x="72" y="82"/>
                    <a:pt x="79" y="76"/>
                    <a:pt x="83" y="66"/>
                  </a:cubicBezTo>
                  <a:cubicBezTo>
                    <a:pt x="87" y="57"/>
                    <a:pt x="86" y="45"/>
                    <a:pt x="80" y="35"/>
                  </a:cubicBezTo>
                  <a:cubicBezTo>
                    <a:pt x="78" y="30"/>
                    <a:pt x="73" y="26"/>
                    <a:pt x="68" y="23"/>
                  </a:cubicBezTo>
                  <a:cubicBezTo>
                    <a:pt x="63" y="20"/>
                    <a:pt x="57" y="18"/>
                    <a:pt x="51" y="18"/>
                  </a:cubicBezTo>
                  <a:cubicBezTo>
                    <a:pt x="45" y="18"/>
                    <a:pt x="39" y="20"/>
                    <a:pt x="34" y="23"/>
                  </a:cubicBezTo>
                  <a:cubicBezTo>
                    <a:pt x="33" y="24"/>
                    <a:pt x="32" y="24"/>
                    <a:pt x="31" y="25"/>
                  </a:cubicBezTo>
                  <a:cubicBezTo>
                    <a:pt x="29" y="27"/>
                    <a:pt x="29" y="27"/>
                    <a:pt x="29" y="27"/>
                  </a:cubicBezTo>
                  <a:cubicBezTo>
                    <a:pt x="28" y="27"/>
                    <a:pt x="28" y="27"/>
                    <a:pt x="28" y="27"/>
                  </a:cubicBezTo>
                  <a:cubicBezTo>
                    <a:pt x="28" y="27"/>
                    <a:pt x="28" y="27"/>
                    <a:pt x="28" y="27"/>
                  </a:cubicBezTo>
                  <a:cubicBezTo>
                    <a:pt x="28" y="27"/>
                    <a:pt x="28" y="28"/>
                    <a:pt x="28" y="27"/>
                  </a:cubicBezTo>
                  <a:cubicBezTo>
                    <a:pt x="28" y="27"/>
                    <a:pt x="28" y="27"/>
                    <a:pt x="28" y="27"/>
                  </a:cubicBezTo>
                  <a:cubicBezTo>
                    <a:pt x="28" y="27"/>
                    <a:pt x="28" y="27"/>
                    <a:pt x="28" y="27"/>
                  </a:cubicBezTo>
                  <a:cubicBezTo>
                    <a:pt x="27" y="28"/>
                    <a:pt x="27" y="28"/>
                    <a:pt x="27" y="28"/>
                  </a:cubicBezTo>
                  <a:cubicBezTo>
                    <a:pt x="25" y="30"/>
                    <a:pt x="23" y="33"/>
                    <a:pt x="22" y="35"/>
                  </a:cubicBezTo>
                  <a:cubicBezTo>
                    <a:pt x="16" y="45"/>
                    <a:pt x="16" y="57"/>
                    <a:pt x="20" y="67"/>
                  </a:cubicBezTo>
                  <a:cubicBezTo>
                    <a:pt x="21" y="69"/>
                    <a:pt x="22" y="71"/>
                    <a:pt x="23" y="73"/>
                  </a:cubicBezTo>
                  <a:cubicBezTo>
                    <a:pt x="24" y="75"/>
                    <a:pt x="26" y="77"/>
                    <a:pt x="27" y="79"/>
                  </a:cubicBezTo>
                  <a:cubicBezTo>
                    <a:pt x="30" y="82"/>
                    <a:pt x="33" y="84"/>
                    <a:pt x="36" y="86"/>
                  </a:cubicBezTo>
                  <a:cubicBezTo>
                    <a:pt x="41" y="89"/>
                    <a:pt x="45" y="90"/>
                    <a:pt x="45" y="9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63" name="Freeform 546"/>
            <p:cNvSpPr>
              <a:spLocks/>
            </p:cNvSpPr>
            <p:nvPr/>
          </p:nvSpPr>
          <p:spPr bwMode="auto">
            <a:xfrm>
              <a:off x="-934" y="1662"/>
              <a:ext cx="10" cy="11"/>
            </a:xfrm>
            <a:custGeom>
              <a:avLst/>
              <a:gdLst>
                <a:gd name="T0" fmla="*/ 0 w 26"/>
                <a:gd name="T1" fmla="*/ 4 h 28"/>
                <a:gd name="T2" fmla="*/ 8 w 26"/>
                <a:gd name="T3" fmla="*/ 1 h 28"/>
                <a:gd name="T4" fmla="*/ 13 w 26"/>
                <a:gd name="T5" fmla="*/ 0 h 28"/>
                <a:gd name="T6" fmla="*/ 19 w 26"/>
                <a:gd name="T7" fmla="*/ 2 h 28"/>
                <a:gd name="T8" fmla="*/ 26 w 26"/>
                <a:gd name="T9" fmla="*/ 14 h 28"/>
                <a:gd name="T10" fmla="*/ 24 w 26"/>
                <a:gd name="T11" fmla="*/ 21 h 28"/>
                <a:gd name="T12" fmla="*/ 19 w 26"/>
                <a:gd name="T13" fmla="*/ 26 h 28"/>
                <a:gd name="T14" fmla="*/ 13 w 26"/>
                <a:gd name="T15" fmla="*/ 28 h 28"/>
                <a:gd name="T16" fmla="*/ 8 w 26"/>
                <a:gd name="T17" fmla="*/ 27 h 28"/>
                <a:gd name="T18" fmla="*/ 0 w 26"/>
                <a:gd name="T19" fmla="*/ 25 h 28"/>
                <a:gd name="T20" fmla="*/ 8 w 26"/>
                <a:gd name="T21" fmla="*/ 22 h 28"/>
                <a:gd name="T22" fmla="*/ 14 w 26"/>
                <a:gd name="T23" fmla="*/ 19 h 28"/>
                <a:gd name="T24" fmla="*/ 16 w 26"/>
                <a:gd name="T25" fmla="*/ 17 h 28"/>
                <a:gd name="T26" fmla="*/ 16 w 26"/>
                <a:gd name="T27" fmla="*/ 14 h 28"/>
                <a:gd name="T28" fmla="*/ 14 w 26"/>
                <a:gd name="T29" fmla="*/ 9 h 28"/>
                <a:gd name="T30" fmla="*/ 12 w 26"/>
                <a:gd name="T31" fmla="*/ 7 h 28"/>
                <a:gd name="T32" fmla="*/ 8 w 26"/>
                <a:gd name="T33" fmla="*/ 6 h 28"/>
                <a:gd name="T34" fmla="*/ 0 w 26"/>
                <a:gd name="T35" fmla="*/ 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28">
                  <a:moveTo>
                    <a:pt x="0" y="4"/>
                  </a:moveTo>
                  <a:cubicBezTo>
                    <a:pt x="0" y="4"/>
                    <a:pt x="3" y="2"/>
                    <a:pt x="8" y="1"/>
                  </a:cubicBezTo>
                  <a:cubicBezTo>
                    <a:pt x="10" y="1"/>
                    <a:pt x="11" y="0"/>
                    <a:pt x="13" y="0"/>
                  </a:cubicBezTo>
                  <a:cubicBezTo>
                    <a:pt x="15" y="1"/>
                    <a:pt x="17" y="1"/>
                    <a:pt x="19" y="2"/>
                  </a:cubicBezTo>
                  <a:cubicBezTo>
                    <a:pt x="23" y="5"/>
                    <a:pt x="25" y="9"/>
                    <a:pt x="26" y="14"/>
                  </a:cubicBezTo>
                  <a:cubicBezTo>
                    <a:pt x="26" y="16"/>
                    <a:pt x="25" y="19"/>
                    <a:pt x="24" y="21"/>
                  </a:cubicBezTo>
                  <a:cubicBezTo>
                    <a:pt x="23" y="23"/>
                    <a:pt x="21" y="25"/>
                    <a:pt x="19" y="26"/>
                  </a:cubicBezTo>
                  <a:cubicBezTo>
                    <a:pt x="17" y="27"/>
                    <a:pt x="15" y="28"/>
                    <a:pt x="13" y="28"/>
                  </a:cubicBezTo>
                  <a:cubicBezTo>
                    <a:pt x="11" y="28"/>
                    <a:pt x="10" y="27"/>
                    <a:pt x="8" y="27"/>
                  </a:cubicBezTo>
                  <a:cubicBezTo>
                    <a:pt x="3" y="26"/>
                    <a:pt x="0" y="25"/>
                    <a:pt x="0" y="25"/>
                  </a:cubicBezTo>
                  <a:cubicBezTo>
                    <a:pt x="0" y="25"/>
                    <a:pt x="3" y="23"/>
                    <a:pt x="8" y="22"/>
                  </a:cubicBezTo>
                  <a:cubicBezTo>
                    <a:pt x="11" y="22"/>
                    <a:pt x="13" y="21"/>
                    <a:pt x="14" y="19"/>
                  </a:cubicBezTo>
                  <a:cubicBezTo>
                    <a:pt x="15" y="19"/>
                    <a:pt x="15" y="18"/>
                    <a:pt x="16" y="17"/>
                  </a:cubicBezTo>
                  <a:cubicBezTo>
                    <a:pt x="16" y="16"/>
                    <a:pt x="16" y="16"/>
                    <a:pt x="16" y="14"/>
                  </a:cubicBezTo>
                  <a:cubicBezTo>
                    <a:pt x="16" y="12"/>
                    <a:pt x="15" y="10"/>
                    <a:pt x="14" y="9"/>
                  </a:cubicBezTo>
                  <a:cubicBezTo>
                    <a:pt x="13" y="8"/>
                    <a:pt x="13" y="8"/>
                    <a:pt x="12" y="7"/>
                  </a:cubicBezTo>
                  <a:cubicBezTo>
                    <a:pt x="11" y="7"/>
                    <a:pt x="10" y="6"/>
                    <a:pt x="8" y="6"/>
                  </a:cubicBezTo>
                  <a:cubicBezTo>
                    <a:pt x="3" y="5"/>
                    <a:pt x="0" y="4"/>
                    <a:pt x="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64" name="Freeform 547"/>
            <p:cNvSpPr>
              <a:spLocks/>
            </p:cNvSpPr>
            <p:nvPr/>
          </p:nvSpPr>
          <p:spPr bwMode="auto">
            <a:xfrm>
              <a:off x="-1059" y="1558"/>
              <a:ext cx="124" cy="57"/>
            </a:xfrm>
            <a:custGeom>
              <a:avLst/>
              <a:gdLst>
                <a:gd name="T0" fmla="*/ 318 w 318"/>
                <a:gd name="T1" fmla="*/ 145 h 145"/>
                <a:gd name="T2" fmla="*/ 303 w 318"/>
                <a:gd name="T3" fmla="*/ 145 h 145"/>
                <a:gd name="T4" fmla="*/ 285 w 318"/>
                <a:gd name="T5" fmla="*/ 144 h 145"/>
                <a:gd name="T6" fmla="*/ 261 w 318"/>
                <a:gd name="T7" fmla="*/ 142 h 145"/>
                <a:gd name="T8" fmla="*/ 203 w 318"/>
                <a:gd name="T9" fmla="*/ 132 h 145"/>
                <a:gd name="T10" fmla="*/ 171 w 318"/>
                <a:gd name="T11" fmla="*/ 124 h 145"/>
                <a:gd name="T12" fmla="*/ 138 w 318"/>
                <a:gd name="T13" fmla="*/ 114 h 145"/>
                <a:gd name="T14" fmla="*/ 107 w 318"/>
                <a:gd name="T15" fmla="*/ 100 h 145"/>
                <a:gd name="T16" fmla="*/ 91 w 318"/>
                <a:gd name="T17" fmla="*/ 93 h 145"/>
                <a:gd name="T18" fmla="*/ 77 w 318"/>
                <a:gd name="T19" fmla="*/ 85 h 145"/>
                <a:gd name="T20" fmla="*/ 51 w 318"/>
                <a:gd name="T21" fmla="*/ 67 h 145"/>
                <a:gd name="T22" fmla="*/ 31 w 318"/>
                <a:gd name="T23" fmla="*/ 48 h 145"/>
                <a:gd name="T24" fmla="*/ 16 w 318"/>
                <a:gd name="T25" fmla="*/ 30 h 145"/>
                <a:gd name="T26" fmla="*/ 6 w 318"/>
                <a:gd name="T27" fmla="*/ 15 h 145"/>
                <a:gd name="T28" fmla="*/ 0 w 318"/>
                <a:gd name="T29" fmla="*/ 0 h 145"/>
                <a:gd name="T30" fmla="*/ 8 w 318"/>
                <a:gd name="T31" fmla="*/ 14 h 145"/>
                <a:gd name="T32" fmla="*/ 34 w 318"/>
                <a:gd name="T33" fmla="*/ 44 h 145"/>
                <a:gd name="T34" fmla="*/ 56 w 318"/>
                <a:gd name="T35" fmla="*/ 61 h 145"/>
                <a:gd name="T36" fmla="*/ 81 w 318"/>
                <a:gd name="T37" fmla="*/ 78 h 145"/>
                <a:gd name="T38" fmla="*/ 95 w 318"/>
                <a:gd name="T39" fmla="*/ 85 h 145"/>
                <a:gd name="T40" fmla="*/ 110 w 318"/>
                <a:gd name="T41" fmla="*/ 92 h 145"/>
                <a:gd name="T42" fmla="*/ 142 w 318"/>
                <a:gd name="T43" fmla="*/ 105 h 145"/>
                <a:gd name="T44" fmla="*/ 173 w 318"/>
                <a:gd name="T45" fmla="*/ 116 h 145"/>
                <a:gd name="T46" fmla="*/ 205 w 318"/>
                <a:gd name="T47" fmla="*/ 124 h 145"/>
                <a:gd name="T48" fmla="*/ 235 w 318"/>
                <a:gd name="T49" fmla="*/ 131 h 145"/>
                <a:gd name="T50" fmla="*/ 262 w 318"/>
                <a:gd name="T51" fmla="*/ 136 h 145"/>
                <a:gd name="T52" fmla="*/ 285 w 318"/>
                <a:gd name="T53" fmla="*/ 140 h 145"/>
                <a:gd name="T54" fmla="*/ 303 w 318"/>
                <a:gd name="T55" fmla="*/ 143 h 145"/>
                <a:gd name="T56" fmla="*/ 318 w 318"/>
                <a:gd name="T57"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18" h="145">
                  <a:moveTo>
                    <a:pt x="318" y="145"/>
                  </a:moveTo>
                  <a:cubicBezTo>
                    <a:pt x="318" y="145"/>
                    <a:pt x="313" y="145"/>
                    <a:pt x="303" y="145"/>
                  </a:cubicBezTo>
                  <a:cubicBezTo>
                    <a:pt x="298" y="144"/>
                    <a:pt x="292" y="144"/>
                    <a:pt x="285" y="144"/>
                  </a:cubicBezTo>
                  <a:cubicBezTo>
                    <a:pt x="278" y="143"/>
                    <a:pt x="270" y="143"/>
                    <a:pt x="261" y="142"/>
                  </a:cubicBezTo>
                  <a:cubicBezTo>
                    <a:pt x="244" y="139"/>
                    <a:pt x="224" y="137"/>
                    <a:pt x="203" y="132"/>
                  </a:cubicBezTo>
                  <a:cubicBezTo>
                    <a:pt x="193" y="130"/>
                    <a:pt x="182" y="128"/>
                    <a:pt x="171" y="124"/>
                  </a:cubicBezTo>
                  <a:cubicBezTo>
                    <a:pt x="160" y="121"/>
                    <a:pt x="149" y="118"/>
                    <a:pt x="138" y="114"/>
                  </a:cubicBezTo>
                  <a:cubicBezTo>
                    <a:pt x="128" y="109"/>
                    <a:pt x="117" y="106"/>
                    <a:pt x="107" y="100"/>
                  </a:cubicBezTo>
                  <a:cubicBezTo>
                    <a:pt x="102" y="98"/>
                    <a:pt x="96" y="95"/>
                    <a:pt x="91" y="93"/>
                  </a:cubicBezTo>
                  <a:cubicBezTo>
                    <a:pt x="87" y="90"/>
                    <a:pt x="82" y="87"/>
                    <a:pt x="77" y="85"/>
                  </a:cubicBezTo>
                  <a:cubicBezTo>
                    <a:pt x="68" y="79"/>
                    <a:pt x="60" y="73"/>
                    <a:pt x="51" y="67"/>
                  </a:cubicBezTo>
                  <a:cubicBezTo>
                    <a:pt x="44" y="60"/>
                    <a:pt x="37" y="54"/>
                    <a:pt x="31" y="48"/>
                  </a:cubicBezTo>
                  <a:cubicBezTo>
                    <a:pt x="25" y="42"/>
                    <a:pt x="20" y="36"/>
                    <a:pt x="16" y="30"/>
                  </a:cubicBezTo>
                  <a:cubicBezTo>
                    <a:pt x="12" y="24"/>
                    <a:pt x="8" y="19"/>
                    <a:pt x="6" y="15"/>
                  </a:cubicBezTo>
                  <a:cubicBezTo>
                    <a:pt x="1" y="6"/>
                    <a:pt x="0" y="0"/>
                    <a:pt x="0" y="0"/>
                  </a:cubicBezTo>
                  <a:cubicBezTo>
                    <a:pt x="0" y="0"/>
                    <a:pt x="2" y="5"/>
                    <a:pt x="8" y="14"/>
                  </a:cubicBezTo>
                  <a:cubicBezTo>
                    <a:pt x="13" y="22"/>
                    <a:pt x="22" y="33"/>
                    <a:pt x="34" y="44"/>
                  </a:cubicBezTo>
                  <a:cubicBezTo>
                    <a:pt x="40" y="50"/>
                    <a:pt x="48" y="55"/>
                    <a:pt x="56" y="61"/>
                  </a:cubicBezTo>
                  <a:cubicBezTo>
                    <a:pt x="64" y="67"/>
                    <a:pt x="72" y="73"/>
                    <a:pt x="81" y="78"/>
                  </a:cubicBezTo>
                  <a:cubicBezTo>
                    <a:pt x="86" y="80"/>
                    <a:pt x="91" y="83"/>
                    <a:pt x="95" y="85"/>
                  </a:cubicBezTo>
                  <a:cubicBezTo>
                    <a:pt x="100" y="88"/>
                    <a:pt x="105" y="90"/>
                    <a:pt x="110" y="92"/>
                  </a:cubicBezTo>
                  <a:cubicBezTo>
                    <a:pt x="120" y="97"/>
                    <a:pt x="131" y="101"/>
                    <a:pt x="142" y="105"/>
                  </a:cubicBezTo>
                  <a:cubicBezTo>
                    <a:pt x="152" y="109"/>
                    <a:pt x="163" y="112"/>
                    <a:pt x="173" y="116"/>
                  </a:cubicBezTo>
                  <a:cubicBezTo>
                    <a:pt x="184" y="119"/>
                    <a:pt x="195" y="122"/>
                    <a:pt x="205" y="124"/>
                  </a:cubicBezTo>
                  <a:cubicBezTo>
                    <a:pt x="215" y="127"/>
                    <a:pt x="225" y="129"/>
                    <a:pt x="235" y="131"/>
                  </a:cubicBezTo>
                  <a:cubicBezTo>
                    <a:pt x="245" y="133"/>
                    <a:pt x="254" y="135"/>
                    <a:pt x="262" y="136"/>
                  </a:cubicBezTo>
                  <a:cubicBezTo>
                    <a:pt x="270" y="138"/>
                    <a:pt x="278" y="139"/>
                    <a:pt x="285" y="140"/>
                  </a:cubicBezTo>
                  <a:cubicBezTo>
                    <a:pt x="292" y="141"/>
                    <a:pt x="298" y="142"/>
                    <a:pt x="303" y="143"/>
                  </a:cubicBezTo>
                  <a:cubicBezTo>
                    <a:pt x="313" y="144"/>
                    <a:pt x="318" y="145"/>
                    <a:pt x="318" y="14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65" name="Freeform 548"/>
            <p:cNvSpPr>
              <a:spLocks/>
            </p:cNvSpPr>
            <p:nvPr/>
          </p:nvSpPr>
          <p:spPr bwMode="auto">
            <a:xfrm>
              <a:off x="-1020" y="1670"/>
              <a:ext cx="53" cy="3"/>
            </a:xfrm>
            <a:custGeom>
              <a:avLst/>
              <a:gdLst>
                <a:gd name="T0" fmla="*/ 0 w 137"/>
                <a:gd name="T1" fmla="*/ 5 h 9"/>
                <a:gd name="T2" fmla="*/ 21 w 137"/>
                <a:gd name="T3" fmla="*/ 2 h 9"/>
                <a:gd name="T4" fmla="*/ 69 w 137"/>
                <a:gd name="T5" fmla="*/ 0 h 9"/>
                <a:gd name="T6" fmla="*/ 116 w 137"/>
                <a:gd name="T7" fmla="*/ 2 h 9"/>
                <a:gd name="T8" fmla="*/ 137 w 137"/>
                <a:gd name="T9" fmla="*/ 5 h 9"/>
                <a:gd name="T10" fmla="*/ 116 w 137"/>
                <a:gd name="T11" fmla="*/ 7 h 9"/>
                <a:gd name="T12" fmla="*/ 69 w 137"/>
                <a:gd name="T13" fmla="*/ 9 h 9"/>
                <a:gd name="T14" fmla="*/ 21 w 137"/>
                <a:gd name="T15" fmla="*/ 7 h 9"/>
                <a:gd name="T16" fmla="*/ 0 w 137"/>
                <a:gd name="T17"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7" h="9">
                  <a:moveTo>
                    <a:pt x="0" y="5"/>
                  </a:moveTo>
                  <a:cubicBezTo>
                    <a:pt x="0" y="5"/>
                    <a:pt x="8" y="3"/>
                    <a:pt x="21" y="2"/>
                  </a:cubicBezTo>
                  <a:cubicBezTo>
                    <a:pt x="34" y="1"/>
                    <a:pt x="51" y="0"/>
                    <a:pt x="69" y="0"/>
                  </a:cubicBezTo>
                  <a:cubicBezTo>
                    <a:pt x="86" y="0"/>
                    <a:pt x="103" y="1"/>
                    <a:pt x="116" y="2"/>
                  </a:cubicBezTo>
                  <a:cubicBezTo>
                    <a:pt x="129" y="3"/>
                    <a:pt x="137" y="5"/>
                    <a:pt x="137" y="5"/>
                  </a:cubicBezTo>
                  <a:cubicBezTo>
                    <a:pt x="137" y="5"/>
                    <a:pt x="129" y="6"/>
                    <a:pt x="116" y="7"/>
                  </a:cubicBezTo>
                  <a:cubicBezTo>
                    <a:pt x="103" y="8"/>
                    <a:pt x="86" y="9"/>
                    <a:pt x="69" y="9"/>
                  </a:cubicBezTo>
                  <a:cubicBezTo>
                    <a:pt x="51" y="9"/>
                    <a:pt x="34" y="8"/>
                    <a:pt x="21" y="7"/>
                  </a:cubicBezTo>
                  <a:cubicBezTo>
                    <a:pt x="8" y="6"/>
                    <a:pt x="0" y="5"/>
                    <a:pt x="0" y="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66" name="Freeform 549"/>
            <p:cNvSpPr>
              <a:spLocks/>
            </p:cNvSpPr>
            <p:nvPr/>
          </p:nvSpPr>
          <p:spPr bwMode="auto">
            <a:xfrm>
              <a:off x="-1020" y="1661"/>
              <a:ext cx="53" cy="4"/>
            </a:xfrm>
            <a:custGeom>
              <a:avLst/>
              <a:gdLst>
                <a:gd name="T0" fmla="*/ 0 w 137"/>
                <a:gd name="T1" fmla="*/ 5 h 9"/>
                <a:gd name="T2" fmla="*/ 21 w 137"/>
                <a:gd name="T3" fmla="*/ 2 h 9"/>
                <a:gd name="T4" fmla="*/ 69 w 137"/>
                <a:gd name="T5" fmla="*/ 0 h 9"/>
                <a:gd name="T6" fmla="*/ 116 w 137"/>
                <a:gd name="T7" fmla="*/ 2 h 9"/>
                <a:gd name="T8" fmla="*/ 137 w 137"/>
                <a:gd name="T9" fmla="*/ 5 h 9"/>
                <a:gd name="T10" fmla="*/ 116 w 137"/>
                <a:gd name="T11" fmla="*/ 7 h 9"/>
                <a:gd name="T12" fmla="*/ 69 w 137"/>
                <a:gd name="T13" fmla="*/ 9 h 9"/>
                <a:gd name="T14" fmla="*/ 21 w 137"/>
                <a:gd name="T15" fmla="*/ 7 h 9"/>
                <a:gd name="T16" fmla="*/ 0 w 137"/>
                <a:gd name="T17"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7" h="9">
                  <a:moveTo>
                    <a:pt x="0" y="5"/>
                  </a:moveTo>
                  <a:cubicBezTo>
                    <a:pt x="0" y="5"/>
                    <a:pt x="8" y="3"/>
                    <a:pt x="21" y="2"/>
                  </a:cubicBezTo>
                  <a:cubicBezTo>
                    <a:pt x="34" y="1"/>
                    <a:pt x="51" y="0"/>
                    <a:pt x="69" y="0"/>
                  </a:cubicBezTo>
                  <a:cubicBezTo>
                    <a:pt x="86" y="0"/>
                    <a:pt x="103" y="1"/>
                    <a:pt x="116" y="2"/>
                  </a:cubicBezTo>
                  <a:cubicBezTo>
                    <a:pt x="129" y="3"/>
                    <a:pt x="137" y="5"/>
                    <a:pt x="137" y="5"/>
                  </a:cubicBezTo>
                  <a:cubicBezTo>
                    <a:pt x="137" y="5"/>
                    <a:pt x="129" y="6"/>
                    <a:pt x="116" y="7"/>
                  </a:cubicBezTo>
                  <a:cubicBezTo>
                    <a:pt x="103" y="8"/>
                    <a:pt x="86" y="9"/>
                    <a:pt x="69" y="9"/>
                  </a:cubicBezTo>
                  <a:cubicBezTo>
                    <a:pt x="51" y="9"/>
                    <a:pt x="34" y="8"/>
                    <a:pt x="21" y="7"/>
                  </a:cubicBezTo>
                  <a:cubicBezTo>
                    <a:pt x="8" y="6"/>
                    <a:pt x="0" y="5"/>
                    <a:pt x="0" y="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67" name="Freeform 550"/>
            <p:cNvSpPr>
              <a:spLocks/>
            </p:cNvSpPr>
            <p:nvPr/>
          </p:nvSpPr>
          <p:spPr bwMode="auto">
            <a:xfrm>
              <a:off x="-1122" y="1512"/>
              <a:ext cx="72" cy="148"/>
            </a:xfrm>
            <a:custGeom>
              <a:avLst/>
              <a:gdLst>
                <a:gd name="T0" fmla="*/ 14 w 186"/>
                <a:gd name="T1" fmla="*/ 0 h 379"/>
                <a:gd name="T2" fmla="*/ 4 w 186"/>
                <a:gd name="T3" fmla="*/ 11 h 379"/>
                <a:gd name="T4" fmla="*/ 14 w 186"/>
                <a:gd name="T5" fmla="*/ 19 h 379"/>
                <a:gd name="T6" fmla="*/ 14 w 186"/>
                <a:gd name="T7" fmla="*/ 19 h 379"/>
                <a:gd name="T8" fmla="*/ 68 w 186"/>
                <a:gd name="T9" fmla="*/ 31 h 379"/>
                <a:gd name="T10" fmla="*/ 115 w 186"/>
                <a:gd name="T11" fmla="*/ 62 h 379"/>
                <a:gd name="T12" fmla="*/ 132 w 186"/>
                <a:gd name="T13" fmla="*/ 85 h 379"/>
                <a:gd name="T14" fmla="*/ 143 w 186"/>
                <a:gd name="T15" fmla="*/ 112 h 379"/>
                <a:gd name="T16" fmla="*/ 148 w 186"/>
                <a:gd name="T17" fmla="*/ 139 h 379"/>
                <a:gd name="T18" fmla="*/ 153 w 186"/>
                <a:gd name="T19" fmla="*/ 166 h 379"/>
                <a:gd name="T20" fmla="*/ 172 w 186"/>
                <a:gd name="T21" fmla="*/ 272 h 379"/>
                <a:gd name="T22" fmla="*/ 180 w 186"/>
                <a:gd name="T23" fmla="*/ 325 h 379"/>
                <a:gd name="T24" fmla="*/ 186 w 186"/>
                <a:gd name="T25" fmla="*/ 379 h 379"/>
                <a:gd name="T26" fmla="*/ 172 w 186"/>
                <a:gd name="T27" fmla="*/ 327 h 379"/>
                <a:gd name="T28" fmla="*/ 159 w 186"/>
                <a:gd name="T29" fmla="*/ 274 h 379"/>
                <a:gd name="T30" fmla="*/ 136 w 186"/>
                <a:gd name="T31" fmla="*/ 169 h 379"/>
                <a:gd name="T32" fmla="*/ 125 w 186"/>
                <a:gd name="T33" fmla="*/ 117 h 379"/>
                <a:gd name="T34" fmla="*/ 116 w 186"/>
                <a:gd name="T35" fmla="*/ 94 h 379"/>
                <a:gd name="T36" fmla="*/ 103 w 186"/>
                <a:gd name="T37" fmla="*/ 73 h 379"/>
                <a:gd name="T38" fmla="*/ 85 w 186"/>
                <a:gd name="T39" fmla="*/ 56 h 379"/>
                <a:gd name="T40" fmla="*/ 63 w 186"/>
                <a:gd name="T41" fmla="*/ 42 h 379"/>
                <a:gd name="T42" fmla="*/ 13 w 186"/>
                <a:gd name="T43" fmla="*/ 25 h 379"/>
                <a:gd name="T44" fmla="*/ 14 w 186"/>
                <a:gd name="T45" fmla="*/ 26 h 379"/>
                <a:gd name="T46" fmla="*/ 1 w 186"/>
                <a:gd name="T47" fmla="*/ 11 h 379"/>
                <a:gd name="T48" fmla="*/ 14 w 18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6" h="379">
                  <a:moveTo>
                    <a:pt x="14" y="0"/>
                  </a:moveTo>
                  <a:cubicBezTo>
                    <a:pt x="8" y="1"/>
                    <a:pt x="4" y="7"/>
                    <a:pt x="4" y="11"/>
                  </a:cubicBezTo>
                  <a:cubicBezTo>
                    <a:pt x="5" y="16"/>
                    <a:pt x="10" y="20"/>
                    <a:pt x="14" y="19"/>
                  </a:cubicBezTo>
                  <a:cubicBezTo>
                    <a:pt x="14" y="19"/>
                    <a:pt x="14" y="19"/>
                    <a:pt x="14" y="19"/>
                  </a:cubicBezTo>
                  <a:cubicBezTo>
                    <a:pt x="32" y="20"/>
                    <a:pt x="51" y="24"/>
                    <a:pt x="68" y="31"/>
                  </a:cubicBezTo>
                  <a:cubicBezTo>
                    <a:pt x="85" y="37"/>
                    <a:pt x="102" y="48"/>
                    <a:pt x="115" y="62"/>
                  </a:cubicBezTo>
                  <a:cubicBezTo>
                    <a:pt x="122" y="69"/>
                    <a:pt x="128" y="77"/>
                    <a:pt x="132" y="85"/>
                  </a:cubicBezTo>
                  <a:cubicBezTo>
                    <a:pt x="137" y="94"/>
                    <a:pt x="140" y="103"/>
                    <a:pt x="143" y="112"/>
                  </a:cubicBezTo>
                  <a:cubicBezTo>
                    <a:pt x="145" y="122"/>
                    <a:pt x="147" y="130"/>
                    <a:pt x="148" y="139"/>
                  </a:cubicBezTo>
                  <a:cubicBezTo>
                    <a:pt x="153" y="166"/>
                    <a:pt x="153" y="166"/>
                    <a:pt x="153" y="166"/>
                  </a:cubicBezTo>
                  <a:cubicBezTo>
                    <a:pt x="160" y="201"/>
                    <a:pt x="166" y="236"/>
                    <a:pt x="172" y="272"/>
                  </a:cubicBezTo>
                  <a:cubicBezTo>
                    <a:pt x="174" y="290"/>
                    <a:pt x="178" y="307"/>
                    <a:pt x="180" y="325"/>
                  </a:cubicBezTo>
                  <a:cubicBezTo>
                    <a:pt x="182" y="343"/>
                    <a:pt x="185" y="361"/>
                    <a:pt x="186" y="379"/>
                  </a:cubicBezTo>
                  <a:cubicBezTo>
                    <a:pt x="181" y="361"/>
                    <a:pt x="177" y="344"/>
                    <a:pt x="172" y="327"/>
                  </a:cubicBezTo>
                  <a:cubicBezTo>
                    <a:pt x="167" y="309"/>
                    <a:pt x="164" y="292"/>
                    <a:pt x="159" y="274"/>
                  </a:cubicBezTo>
                  <a:cubicBezTo>
                    <a:pt x="151" y="239"/>
                    <a:pt x="143" y="204"/>
                    <a:pt x="136" y="169"/>
                  </a:cubicBezTo>
                  <a:cubicBezTo>
                    <a:pt x="125" y="117"/>
                    <a:pt x="125" y="117"/>
                    <a:pt x="125" y="117"/>
                  </a:cubicBezTo>
                  <a:cubicBezTo>
                    <a:pt x="123" y="109"/>
                    <a:pt x="120" y="101"/>
                    <a:pt x="116" y="94"/>
                  </a:cubicBezTo>
                  <a:cubicBezTo>
                    <a:pt x="112" y="87"/>
                    <a:pt x="108" y="79"/>
                    <a:pt x="103" y="73"/>
                  </a:cubicBezTo>
                  <a:cubicBezTo>
                    <a:pt x="98" y="67"/>
                    <a:pt x="91" y="61"/>
                    <a:pt x="85" y="56"/>
                  </a:cubicBezTo>
                  <a:cubicBezTo>
                    <a:pt x="78" y="51"/>
                    <a:pt x="71" y="46"/>
                    <a:pt x="63" y="42"/>
                  </a:cubicBezTo>
                  <a:cubicBezTo>
                    <a:pt x="48" y="35"/>
                    <a:pt x="31" y="30"/>
                    <a:pt x="13" y="25"/>
                  </a:cubicBezTo>
                  <a:cubicBezTo>
                    <a:pt x="14" y="26"/>
                    <a:pt x="14" y="26"/>
                    <a:pt x="14" y="26"/>
                  </a:cubicBezTo>
                  <a:cubicBezTo>
                    <a:pt x="6" y="25"/>
                    <a:pt x="0" y="18"/>
                    <a:pt x="1" y="11"/>
                  </a:cubicBezTo>
                  <a:cubicBezTo>
                    <a:pt x="1" y="4"/>
                    <a:pt x="8" y="0"/>
                    <a:pt x="14"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68" name="Freeform 551"/>
            <p:cNvSpPr>
              <a:spLocks/>
            </p:cNvSpPr>
            <p:nvPr/>
          </p:nvSpPr>
          <p:spPr bwMode="auto">
            <a:xfrm>
              <a:off x="-1895" y="1721"/>
              <a:ext cx="189" cy="112"/>
            </a:xfrm>
            <a:custGeom>
              <a:avLst/>
              <a:gdLst>
                <a:gd name="T0" fmla="*/ 363 w 485"/>
                <a:gd name="T1" fmla="*/ 212 h 289"/>
                <a:gd name="T2" fmla="*/ 245 w 485"/>
                <a:gd name="T3" fmla="*/ 280 h 289"/>
                <a:gd name="T4" fmla="*/ 17 w 485"/>
                <a:gd name="T5" fmla="*/ 144 h 289"/>
                <a:gd name="T6" fmla="*/ 246 w 485"/>
                <a:gd name="T7" fmla="*/ 9 h 289"/>
                <a:gd name="T8" fmla="*/ 364 w 485"/>
                <a:gd name="T9" fmla="*/ 77 h 289"/>
                <a:gd name="T10" fmla="*/ 485 w 485"/>
                <a:gd name="T11" fmla="*/ 144 h 289"/>
                <a:gd name="T12" fmla="*/ 366 w 485"/>
                <a:gd name="T13" fmla="*/ 72 h 289"/>
                <a:gd name="T14" fmla="*/ 248 w 485"/>
                <a:gd name="T15" fmla="*/ 0 h 289"/>
                <a:gd name="T16" fmla="*/ 243 w 485"/>
                <a:gd name="T17" fmla="*/ 0 h 289"/>
                <a:gd name="T18" fmla="*/ 3 w 485"/>
                <a:gd name="T19" fmla="*/ 140 h 289"/>
                <a:gd name="T20" fmla="*/ 1 w 485"/>
                <a:gd name="T21" fmla="*/ 142 h 289"/>
                <a:gd name="T22" fmla="*/ 3 w 485"/>
                <a:gd name="T23" fmla="*/ 149 h 289"/>
                <a:gd name="T24" fmla="*/ 243 w 485"/>
                <a:gd name="T25" fmla="*/ 288 h 289"/>
                <a:gd name="T26" fmla="*/ 247 w 485"/>
                <a:gd name="T27" fmla="*/ 288 h 289"/>
                <a:gd name="T28" fmla="*/ 366 w 485"/>
                <a:gd name="T29" fmla="*/ 217 h 289"/>
                <a:gd name="T30" fmla="*/ 485 w 485"/>
                <a:gd name="T31" fmla="*/ 144 h 289"/>
                <a:gd name="T32" fmla="*/ 363 w 485"/>
                <a:gd name="T33" fmla="*/ 212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5" h="289">
                  <a:moveTo>
                    <a:pt x="363" y="212"/>
                  </a:moveTo>
                  <a:cubicBezTo>
                    <a:pt x="245" y="280"/>
                    <a:pt x="245" y="280"/>
                    <a:pt x="245" y="280"/>
                  </a:cubicBezTo>
                  <a:cubicBezTo>
                    <a:pt x="17" y="144"/>
                    <a:pt x="17" y="144"/>
                    <a:pt x="17" y="144"/>
                  </a:cubicBezTo>
                  <a:cubicBezTo>
                    <a:pt x="246" y="9"/>
                    <a:pt x="246" y="9"/>
                    <a:pt x="246" y="9"/>
                  </a:cubicBezTo>
                  <a:cubicBezTo>
                    <a:pt x="364" y="77"/>
                    <a:pt x="364" y="77"/>
                    <a:pt x="364" y="77"/>
                  </a:cubicBezTo>
                  <a:cubicBezTo>
                    <a:pt x="485" y="144"/>
                    <a:pt x="485" y="144"/>
                    <a:pt x="485" y="144"/>
                  </a:cubicBezTo>
                  <a:cubicBezTo>
                    <a:pt x="366" y="72"/>
                    <a:pt x="366" y="72"/>
                    <a:pt x="366" y="72"/>
                  </a:cubicBezTo>
                  <a:cubicBezTo>
                    <a:pt x="248" y="0"/>
                    <a:pt x="248" y="0"/>
                    <a:pt x="248" y="0"/>
                  </a:cubicBezTo>
                  <a:cubicBezTo>
                    <a:pt x="246" y="0"/>
                    <a:pt x="245" y="0"/>
                    <a:pt x="243" y="0"/>
                  </a:cubicBezTo>
                  <a:cubicBezTo>
                    <a:pt x="3" y="140"/>
                    <a:pt x="3" y="140"/>
                    <a:pt x="3" y="140"/>
                  </a:cubicBezTo>
                  <a:cubicBezTo>
                    <a:pt x="2" y="140"/>
                    <a:pt x="2" y="141"/>
                    <a:pt x="1" y="142"/>
                  </a:cubicBezTo>
                  <a:cubicBezTo>
                    <a:pt x="0" y="144"/>
                    <a:pt x="0" y="148"/>
                    <a:pt x="3" y="149"/>
                  </a:cubicBezTo>
                  <a:cubicBezTo>
                    <a:pt x="243" y="288"/>
                    <a:pt x="243" y="288"/>
                    <a:pt x="243" y="288"/>
                  </a:cubicBezTo>
                  <a:cubicBezTo>
                    <a:pt x="244" y="289"/>
                    <a:pt x="246" y="289"/>
                    <a:pt x="247" y="288"/>
                  </a:cubicBezTo>
                  <a:cubicBezTo>
                    <a:pt x="366" y="217"/>
                    <a:pt x="366" y="217"/>
                    <a:pt x="366" y="217"/>
                  </a:cubicBezTo>
                  <a:cubicBezTo>
                    <a:pt x="485" y="144"/>
                    <a:pt x="485" y="144"/>
                    <a:pt x="485" y="144"/>
                  </a:cubicBezTo>
                  <a:lnTo>
                    <a:pt x="363" y="21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69" name="Freeform 552"/>
            <p:cNvSpPr>
              <a:spLocks/>
            </p:cNvSpPr>
            <p:nvPr/>
          </p:nvSpPr>
          <p:spPr bwMode="auto">
            <a:xfrm>
              <a:off x="-1880" y="1730"/>
              <a:ext cx="158" cy="94"/>
            </a:xfrm>
            <a:custGeom>
              <a:avLst/>
              <a:gdLst>
                <a:gd name="T0" fmla="*/ 13 w 407"/>
                <a:gd name="T1" fmla="*/ 121 h 243"/>
                <a:gd name="T2" fmla="*/ 207 w 407"/>
                <a:gd name="T3" fmla="*/ 7 h 243"/>
                <a:gd name="T4" fmla="*/ 407 w 407"/>
                <a:gd name="T5" fmla="*/ 121 h 243"/>
                <a:gd name="T6" fmla="*/ 208 w 407"/>
                <a:gd name="T7" fmla="*/ 1 h 243"/>
                <a:gd name="T8" fmla="*/ 205 w 407"/>
                <a:gd name="T9" fmla="*/ 1 h 243"/>
                <a:gd name="T10" fmla="*/ 3 w 407"/>
                <a:gd name="T11" fmla="*/ 118 h 243"/>
                <a:gd name="T12" fmla="*/ 1 w 407"/>
                <a:gd name="T13" fmla="*/ 119 h 243"/>
                <a:gd name="T14" fmla="*/ 3 w 407"/>
                <a:gd name="T15" fmla="*/ 125 h 243"/>
                <a:gd name="T16" fmla="*/ 204 w 407"/>
                <a:gd name="T17" fmla="*/ 242 h 243"/>
                <a:gd name="T18" fmla="*/ 208 w 407"/>
                <a:gd name="T19" fmla="*/ 242 h 243"/>
                <a:gd name="T20" fmla="*/ 391 w 407"/>
                <a:gd name="T21" fmla="*/ 131 h 243"/>
                <a:gd name="T22" fmla="*/ 206 w 407"/>
                <a:gd name="T23" fmla="*/ 236 h 243"/>
                <a:gd name="T24" fmla="*/ 13 w 407"/>
                <a:gd name="T25" fmla="*/ 12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7" h="243">
                  <a:moveTo>
                    <a:pt x="13" y="121"/>
                  </a:moveTo>
                  <a:cubicBezTo>
                    <a:pt x="207" y="7"/>
                    <a:pt x="207" y="7"/>
                    <a:pt x="207" y="7"/>
                  </a:cubicBezTo>
                  <a:cubicBezTo>
                    <a:pt x="273" y="46"/>
                    <a:pt x="340" y="84"/>
                    <a:pt x="407" y="121"/>
                  </a:cubicBezTo>
                  <a:cubicBezTo>
                    <a:pt x="341" y="81"/>
                    <a:pt x="275" y="40"/>
                    <a:pt x="208" y="1"/>
                  </a:cubicBezTo>
                  <a:cubicBezTo>
                    <a:pt x="207" y="0"/>
                    <a:pt x="206" y="0"/>
                    <a:pt x="205" y="1"/>
                  </a:cubicBezTo>
                  <a:cubicBezTo>
                    <a:pt x="3" y="118"/>
                    <a:pt x="3" y="118"/>
                    <a:pt x="3" y="118"/>
                  </a:cubicBezTo>
                  <a:cubicBezTo>
                    <a:pt x="2" y="118"/>
                    <a:pt x="2" y="119"/>
                    <a:pt x="1" y="119"/>
                  </a:cubicBezTo>
                  <a:cubicBezTo>
                    <a:pt x="0" y="121"/>
                    <a:pt x="1" y="124"/>
                    <a:pt x="3" y="125"/>
                  </a:cubicBezTo>
                  <a:cubicBezTo>
                    <a:pt x="204" y="242"/>
                    <a:pt x="204" y="242"/>
                    <a:pt x="204" y="242"/>
                  </a:cubicBezTo>
                  <a:cubicBezTo>
                    <a:pt x="205" y="243"/>
                    <a:pt x="207" y="243"/>
                    <a:pt x="208" y="242"/>
                  </a:cubicBezTo>
                  <a:cubicBezTo>
                    <a:pt x="269" y="206"/>
                    <a:pt x="330" y="168"/>
                    <a:pt x="391" y="131"/>
                  </a:cubicBezTo>
                  <a:cubicBezTo>
                    <a:pt x="329" y="166"/>
                    <a:pt x="267" y="200"/>
                    <a:pt x="206" y="236"/>
                  </a:cubicBezTo>
                  <a:lnTo>
                    <a:pt x="13" y="12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70" name="Freeform 553"/>
            <p:cNvSpPr>
              <a:spLocks/>
            </p:cNvSpPr>
            <p:nvPr/>
          </p:nvSpPr>
          <p:spPr bwMode="auto">
            <a:xfrm>
              <a:off x="-1837" y="1755"/>
              <a:ext cx="71" cy="44"/>
            </a:xfrm>
            <a:custGeom>
              <a:avLst/>
              <a:gdLst>
                <a:gd name="T0" fmla="*/ 22 w 182"/>
                <a:gd name="T1" fmla="*/ 57 h 113"/>
                <a:gd name="T2" fmla="*/ 96 w 182"/>
                <a:gd name="T3" fmla="*/ 12 h 113"/>
                <a:gd name="T4" fmla="*/ 182 w 182"/>
                <a:gd name="T5" fmla="*/ 56 h 113"/>
                <a:gd name="T6" fmla="*/ 98 w 182"/>
                <a:gd name="T7" fmla="*/ 1 h 113"/>
                <a:gd name="T8" fmla="*/ 93 w 182"/>
                <a:gd name="T9" fmla="*/ 0 h 113"/>
                <a:gd name="T10" fmla="*/ 93 w 182"/>
                <a:gd name="T11" fmla="*/ 1 h 113"/>
                <a:gd name="T12" fmla="*/ 5 w 182"/>
                <a:gd name="T13" fmla="*/ 51 h 113"/>
                <a:gd name="T14" fmla="*/ 2 w 182"/>
                <a:gd name="T15" fmla="*/ 53 h 113"/>
                <a:gd name="T16" fmla="*/ 5 w 182"/>
                <a:gd name="T17" fmla="*/ 62 h 113"/>
                <a:gd name="T18" fmla="*/ 93 w 182"/>
                <a:gd name="T19" fmla="*/ 112 h 113"/>
                <a:gd name="T20" fmla="*/ 93 w 182"/>
                <a:gd name="T21" fmla="*/ 112 h 113"/>
                <a:gd name="T22" fmla="*/ 98 w 182"/>
                <a:gd name="T23" fmla="*/ 112 h 113"/>
                <a:gd name="T24" fmla="*/ 170 w 182"/>
                <a:gd name="T25" fmla="*/ 64 h 113"/>
                <a:gd name="T26" fmla="*/ 95 w 182"/>
                <a:gd name="T27" fmla="*/ 102 h 113"/>
                <a:gd name="T28" fmla="*/ 22 w 182"/>
                <a:gd name="T29" fmla="*/ 57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2" h="113">
                  <a:moveTo>
                    <a:pt x="22" y="57"/>
                  </a:moveTo>
                  <a:cubicBezTo>
                    <a:pt x="46" y="42"/>
                    <a:pt x="71" y="27"/>
                    <a:pt x="96" y="12"/>
                  </a:cubicBezTo>
                  <a:cubicBezTo>
                    <a:pt x="124" y="27"/>
                    <a:pt x="153" y="42"/>
                    <a:pt x="182" y="56"/>
                  </a:cubicBezTo>
                  <a:cubicBezTo>
                    <a:pt x="155" y="37"/>
                    <a:pt x="127" y="19"/>
                    <a:pt x="98" y="1"/>
                  </a:cubicBezTo>
                  <a:cubicBezTo>
                    <a:pt x="97" y="0"/>
                    <a:pt x="95" y="0"/>
                    <a:pt x="93" y="0"/>
                  </a:cubicBezTo>
                  <a:cubicBezTo>
                    <a:pt x="93" y="1"/>
                    <a:pt x="93" y="1"/>
                    <a:pt x="93" y="1"/>
                  </a:cubicBezTo>
                  <a:cubicBezTo>
                    <a:pt x="63" y="17"/>
                    <a:pt x="34" y="33"/>
                    <a:pt x="5" y="51"/>
                  </a:cubicBezTo>
                  <a:cubicBezTo>
                    <a:pt x="4" y="51"/>
                    <a:pt x="3" y="52"/>
                    <a:pt x="2" y="53"/>
                  </a:cubicBezTo>
                  <a:cubicBezTo>
                    <a:pt x="0" y="56"/>
                    <a:pt x="1" y="61"/>
                    <a:pt x="5" y="62"/>
                  </a:cubicBezTo>
                  <a:cubicBezTo>
                    <a:pt x="34" y="79"/>
                    <a:pt x="63" y="96"/>
                    <a:pt x="93" y="112"/>
                  </a:cubicBezTo>
                  <a:cubicBezTo>
                    <a:pt x="93" y="112"/>
                    <a:pt x="93" y="112"/>
                    <a:pt x="93" y="112"/>
                  </a:cubicBezTo>
                  <a:cubicBezTo>
                    <a:pt x="94" y="113"/>
                    <a:pt x="96" y="113"/>
                    <a:pt x="98" y="112"/>
                  </a:cubicBezTo>
                  <a:cubicBezTo>
                    <a:pt x="122" y="96"/>
                    <a:pt x="146" y="80"/>
                    <a:pt x="170" y="64"/>
                  </a:cubicBezTo>
                  <a:cubicBezTo>
                    <a:pt x="145" y="76"/>
                    <a:pt x="120" y="89"/>
                    <a:pt x="95" y="102"/>
                  </a:cubicBezTo>
                  <a:cubicBezTo>
                    <a:pt x="71" y="86"/>
                    <a:pt x="46" y="71"/>
                    <a:pt x="22" y="5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71" name="Freeform 554"/>
            <p:cNvSpPr>
              <a:spLocks/>
            </p:cNvSpPr>
            <p:nvPr/>
          </p:nvSpPr>
          <p:spPr bwMode="auto">
            <a:xfrm>
              <a:off x="-1801" y="1776"/>
              <a:ext cx="95" cy="70"/>
            </a:xfrm>
            <a:custGeom>
              <a:avLst/>
              <a:gdLst>
                <a:gd name="T0" fmla="*/ 243 w 244"/>
                <a:gd name="T1" fmla="*/ 3 h 180"/>
                <a:gd name="T2" fmla="*/ 244 w 244"/>
                <a:gd name="T3" fmla="*/ 35 h 180"/>
                <a:gd name="T4" fmla="*/ 244 w 244"/>
                <a:gd name="T5" fmla="*/ 1 h 180"/>
                <a:gd name="T6" fmla="*/ 244 w 244"/>
                <a:gd name="T7" fmla="*/ 1 h 180"/>
                <a:gd name="T8" fmla="*/ 243 w 244"/>
                <a:gd name="T9" fmla="*/ 1 h 180"/>
                <a:gd name="T10" fmla="*/ 2 w 244"/>
                <a:gd name="T11" fmla="*/ 138 h 180"/>
                <a:gd name="T12" fmla="*/ 0 w 244"/>
                <a:gd name="T13" fmla="*/ 142 h 180"/>
                <a:gd name="T14" fmla="*/ 0 w 244"/>
                <a:gd name="T15" fmla="*/ 176 h 180"/>
                <a:gd name="T16" fmla="*/ 1 w 244"/>
                <a:gd name="T17" fmla="*/ 178 h 180"/>
                <a:gd name="T18" fmla="*/ 6 w 244"/>
                <a:gd name="T19" fmla="*/ 179 h 180"/>
                <a:gd name="T20" fmla="*/ 122 w 244"/>
                <a:gd name="T21" fmla="*/ 110 h 180"/>
                <a:gd name="T22" fmla="*/ 237 w 244"/>
                <a:gd name="T23" fmla="*/ 39 h 180"/>
                <a:gd name="T24" fmla="*/ 119 w 244"/>
                <a:gd name="T25" fmla="*/ 105 h 180"/>
                <a:gd name="T26" fmla="*/ 8 w 244"/>
                <a:gd name="T27" fmla="*/ 169 h 180"/>
                <a:gd name="T28" fmla="*/ 8 w 244"/>
                <a:gd name="T29" fmla="*/ 144 h 180"/>
                <a:gd name="T30" fmla="*/ 243 w 244"/>
                <a:gd name="T31" fmla="*/ 3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4" h="180">
                  <a:moveTo>
                    <a:pt x="243" y="3"/>
                  </a:moveTo>
                  <a:cubicBezTo>
                    <a:pt x="244" y="35"/>
                    <a:pt x="244" y="35"/>
                    <a:pt x="244" y="35"/>
                  </a:cubicBezTo>
                  <a:cubicBezTo>
                    <a:pt x="244" y="1"/>
                    <a:pt x="244" y="1"/>
                    <a:pt x="244" y="1"/>
                  </a:cubicBezTo>
                  <a:cubicBezTo>
                    <a:pt x="244" y="1"/>
                    <a:pt x="244" y="1"/>
                    <a:pt x="244" y="1"/>
                  </a:cubicBezTo>
                  <a:cubicBezTo>
                    <a:pt x="244" y="1"/>
                    <a:pt x="243" y="0"/>
                    <a:pt x="243" y="1"/>
                  </a:cubicBezTo>
                  <a:cubicBezTo>
                    <a:pt x="162" y="45"/>
                    <a:pt x="82" y="92"/>
                    <a:pt x="2" y="138"/>
                  </a:cubicBezTo>
                  <a:cubicBezTo>
                    <a:pt x="1" y="139"/>
                    <a:pt x="0" y="140"/>
                    <a:pt x="0" y="142"/>
                  </a:cubicBezTo>
                  <a:cubicBezTo>
                    <a:pt x="0" y="176"/>
                    <a:pt x="0" y="176"/>
                    <a:pt x="0" y="176"/>
                  </a:cubicBezTo>
                  <a:cubicBezTo>
                    <a:pt x="0" y="176"/>
                    <a:pt x="0" y="177"/>
                    <a:pt x="1" y="178"/>
                  </a:cubicBezTo>
                  <a:cubicBezTo>
                    <a:pt x="2" y="180"/>
                    <a:pt x="4" y="180"/>
                    <a:pt x="6" y="179"/>
                  </a:cubicBezTo>
                  <a:cubicBezTo>
                    <a:pt x="45" y="156"/>
                    <a:pt x="84" y="134"/>
                    <a:pt x="122" y="110"/>
                  </a:cubicBezTo>
                  <a:cubicBezTo>
                    <a:pt x="161" y="87"/>
                    <a:pt x="199" y="63"/>
                    <a:pt x="237" y="39"/>
                  </a:cubicBezTo>
                  <a:cubicBezTo>
                    <a:pt x="198" y="61"/>
                    <a:pt x="158" y="83"/>
                    <a:pt x="119" y="105"/>
                  </a:cubicBezTo>
                  <a:cubicBezTo>
                    <a:pt x="82" y="126"/>
                    <a:pt x="45" y="147"/>
                    <a:pt x="8" y="169"/>
                  </a:cubicBezTo>
                  <a:cubicBezTo>
                    <a:pt x="8" y="144"/>
                    <a:pt x="8" y="144"/>
                    <a:pt x="8" y="144"/>
                  </a:cubicBezTo>
                  <a:cubicBezTo>
                    <a:pt x="87" y="98"/>
                    <a:pt x="165" y="51"/>
                    <a:pt x="243"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72" name="Freeform 555"/>
            <p:cNvSpPr>
              <a:spLocks/>
            </p:cNvSpPr>
            <p:nvPr/>
          </p:nvSpPr>
          <p:spPr bwMode="auto">
            <a:xfrm>
              <a:off x="-1895" y="1775"/>
              <a:ext cx="96" cy="70"/>
            </a:xfrm>
            <a:custGeom>
              <a:avLst/>
              <a:gdLst>
                <a:gd name="T0" fmla="*/ 246 w 246"/>
                <a:gd name="T1" fmla="*/ 145 h 180"/>
                <a:gd name="T2" fmla="*/ 246 w 246"/>
                <a:gd name="T3" fmla="*/ 145 h 180"/>
                <a:gd name="T4" fmla="*/ 128 w 246"/>
                <a:gd name="T5" fmla="*/ 72 h 180"/>
                <a:gd name="T6" fmla="*/ 9 w 246"/>
                <a:gd name="T7" fmla="*/ 1 h 180"/>
                <a:gd name="T8" fmla="*/ 6 w 246"/>
                <a:gd name="T9" fmla="*/ 0 h 180"/>
                <a:gd name="T10" fmla="*/ 0 w 246"/>
                <a:gd name="T11" fmla="*/ 5 h 180"/>
                <a:gd name="T12" fmla="*/ 1 w 246"/>
                <a:gd name="T13" fmla="*/ 40 h 180"/>
                <a:gd name="T14" fmla="*/ 3 w 246"/>
                <a:gd name="T15" fmla="*/ 44 h 180"/>
                <a:gd name="T16" fmla="*/ 124 w 246"/>
                <a:gd name="T17" fmla="*/ 113 h 180"/>
                <a:gd name="T18" fmla="*/ 245 w 246"/>
                <a:gd name="T19" fmla="*/ 180 h 180"/>
                <a:gd name="T20" fmla="*/ 128 w 246"/>
                <a:gd name="T21" fmla="*/ 106 h 180"/>
                <a:gd name="T22" fmla="*/ 11 w 246"/>
                <a:gd name="T23" fmla="*/ 36 h 180"/>
                <a:gd name="T24" fmla="*/ 12 w 246"/>
                <a:gd name="T25" fmla="*/ 15 h 180"/>
                <a:gd name="T26" fmla="*/ 123 w 246"/>
                <a:gd name="T27" fmla="*/ 80 h 180"/>
                <a:gd name="T28" fmla="*/ 244 w 246"/>
                <a:gd name="T29" fmla="*/ 147 h 180"/>
                <a:gd name="T30" fmla="*/ 245 w 246"/>
                <a:gd name="T31" fmla="*/ 180 h 180"/>
                <a:gd name="T32" fmla="*/ 246 w 246"/>
                <a:gd name="T33" fmla="*/ 146 h 180"/>
                <a:gd name="T34" fmla="*/ 246 w 246"/>
                <a:gd name="T35" fmla="*/ 145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6" h="180">
                  <a:moveTo>
                    <a:pt x="246" y="145"/>
                  </a:moveTo>
                  <a:cubicBezTo>
                    <a:pt x="246" y="145"/>
                    <a:pt x="246" y="145"/>
                    <a:pt x="246" y="145"/>
                  </a:cubicBezTo>
                  <a:cubicBezTo>
                    <a:pt x="207" y="120"/>
                    <a:pt x="167" y="96"/>
                    <a:pt x="128" y="72"/>
                  </a:cubicBezTo>
                  <a:cubicBezTo>
                    <a:pt x="9" y="1"/>
                    <a:pt x="9" y="1"/>
                    <a:pt x="9" y="1"/>
                  </a:cubicBezTo>
                  <a:cubicBezTo>
                    <a:pt x="8" y="0"/>
                    <a:pt x="7" y="0"/>
                    <a:pt x="6" y="0"/>
                  </a:cubicBezTo>
                  <a:cubicBezTo>
                    <a:pt x="3" y="0"/>
                    <a:pt x="0" y="2"/>
                    <a:pt x="0" y="5"/>
                  </a:cubicBezTo>
                  <a:cubicBezTo>
                    <a:pt x="1" y="40"/>
                    <a:pt x="1" y="40"/>
                    <a:pt x="1" y="40"/>
                  </a:cubicBezTo>
                  <a:cubicBezTo>
                    <a:pt x="1" y="41"/>
                    <a:pt x="2" y="43"/>
                    <a:pt x="3" y="44"/>
                  </a:cubicBezTo>
                  <a:cubicBezTo>
                    <a:pt x="43" y="67"/>
                    <a:pt x="83" y="91"/>
                    <a:pt x="124" y="113"/>
                  </a:cubicBezTo>
                  <a:cubicBezTo>
                    <a:pt x="164" y="136"/>
                    <a:pt x="204" y="158"/>
                    <a:pt x="245" y="180"/>
                  </a:cubicBezTo>
                  <a:cubicBezTo>
                    <a:pt x="206" y="155"/>
                    <a:pt x="167" y="130"/>
                    <a:pt x="128" y="106"/>
                  </a:cubicBezTo>
                  <a:cubicBezTo>
                    <a:pt x="89" y="82"/>
                    <a:pt x="50" y="60"/>
                    <a:pt x="11" y="36"/>
                  </a:cubicBezTo>
                  <a:cubicBezTo>
                    <a:pt x="12" y="15"/>
                    <a:pt x="12" y="15"/>
                    <a:pt x="12" y="15"/>
                  </a:cubicBezTo>
                  <a:cubicBezTo>
                    <a:pt x="123" y="80"/>
                    <a:pt x="123" y="80"/>
                    <a:pt x="123" y="80"/>
                  </a:cubicBezTo>
                  <a:cubicBezTo>
                    <a:pt x="163" y="102"/>
                    <a:pt x="203" y="125"/>
                    <a:pt x="244" y="147"/>
                  </a:cubicBezTo>
                  <a:cubicBezTo>
                    <a:pt x="245" y="180"/>
                    <a:pt x="245" y="180"/>
                    <a:pt x="245" y="180"/>
                  </a:cubicBezTo>
                  <a:cubicBezTo>
                    <a:pt x="246" y="146"/>
                    <a:pt x="246" y="146"/>
                    <a:pt x="246" y="146"/>
                  </a:cubicBezTo>
                  <a:cubicBezTo>
                    <a:pt x="246" y="145"/>
                    <a:pt x="246" y="145"/>
                    <a:pt x="246" y="14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73" name="Freeform 556"/>
            <p:cNvSpPr>
              <a:spLocks/>
            </p:cNvSpPr>
            <p:nvPr/>
          </p:nvSpPr>
          <p:spPr bwMode="auto">
            <a:xfrm>
              <a:off x="-1889" y="1793"/>
              <a:ext cx="3" cy="14"/>
            </a:xfrm>
            <a:custGeom>
              <a:avLst/>
              <a:gdLst>
                <a:gd name="T0" fmla="*/ 4 w 8"/>
                <a:gd name="T1" fmla="*/ 0 h 36"/>
                <a:gd name="T2" fmla="*/ 7 w 8"/>
                <a:gd name="T3" fmla="*/ 6 h 36"/>
                <a:gd name="T4" fmla="*/ 8 w 8"/>
                <a:gd name="T5" fmla="*/ 12 h 36"/>
                <a:gd name="T6" fmla="*/ 8 w 8"/>
                <a:gd name="T7" fmla="*/ 18 h 36"/>
                <a:gd name="T8" fmla="*/ 8 w 8"/>
                <a:gd name="T9" fmla="*/ 25 h 36"/>
                <a:gd name="T10" fmla="*/ 7 w 8"/>
                <a:gd name="T11" fmla="*/ 30 h 36"/>
                <a:gd name="T12" fmla="*/ 4 w 8"/>
                <a:gd name="T13" fmla="*/ 36 h 36"/>
                <a:gd name="T14" fmla="*/ 2 w 8"/>
                <a:gd name="T15" fmla="*/ 30 h 36"/>
                <a:gd name="T16" fmla="*/ 1 w 8"/>
                <a:gd name="T17" fmla="*/ 25 h 36"/>
                <a:gd name="T18" fmla="*/ 0 w 8"/>
                <a:gd name="T19" fmla="*/ 18 h 36"/>
                <a:gd name="T20" fmla="*/ 1 w 8"/>
                <a:gd name="T21" fmla="*/ 12 h 36"/>
                <a:gd name="T22" fmla="*/ 2 w 8"/>
                <a:gd name="T23" fmla="*/ 6 h 36"/>
                <a:gd name="T24" fmla="*/ 4 w 8"/>
                <a:gd name="T2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36">
                  <a:moveTo>
                    <a:pt x="4" y="0"/>
                  </a:moveTo>
                  <a:cubicBezTo>
                    <a:pt x="4" y="0"/>
                    <a:pt x="6" y="3"/>
                    <a:pt x="7" y="6"/>
                  </a:cubicBezTo>
                  <a:cubicBezTo>
                    <a:pt x="7" y="8"/>
                    <a:pt x="8" y="10"/>
                    <a:pt x="8" y="12"/>
                  </a:cubicBezTo>
                  <a:cubicBezTo>
                    <a:pt x="8" y="14"/>
                    <a:pt x="8" y="16"/>
                    <a:pt x="8" y="18"/>
                  </a:cubicBezTo>
                  <a:cubicBezTo>
                    <a:pt x="8" y="20"/>
                    <a:pt x="8" y="22"/>
                    <a:pt x="8" y="25"/>
                  </a:cubicBezTo>
                  <a:cubicBezTo>
                    <a:pt x="8" y="27"/>
                    <a:pt x="7" y="29"/>
                    <a:pt x="7" y="30"/>
                  </a:cubicBezTo>
                  <a:cubicBezTo>
                    <a:pt x="6" y="34"/>
                    <a:pt x="4" y="36"/>
                    <a:pt x="4" y="36"/>
                  </a:cubicBezTo>
                  <a:cubicBezTo>
                    <a:pt x="4" y="36"/>
                    <a:pt x="3" y="34"/>
                    <a:pt x="2" y="30"/>
                  </a:cubicBezTo>
                  <a:cubicBezTo>
                    <a:pt x="1" y="29"/>
                    <a:pt x="1" y="27"/>
                    <a:pt x="1" y="25"/>
                  </a:cubicBezTo>
                  <a:cubicBezTo>
                    <a:pt x="0" y="22"/>
                    <a:pt x="0" y="20"/>
                    <a:pt x="0" y="18"/>
                  </a:cubicBezTo>
                  <a:cubicBezTo>
                    <a:pt x="0" y="16"/>
                    <a:pt x="0" y="14"/>
                    <a:pt x="1" y="12"/>
                  </a:cubicBezTo>
                  <a:cubicBezTo>
                    <a:pt x="1" y="10"/>
                    <a:pt x="1" y="8"/>
                    <a:pt x="2" y="6"/>
                  </a:cubicBezTo>
                  <a:cubicBezTo>
                    <a:pt x="3" y="3"/>
                    <a:pt x="4" y="0"/>
                    <a:pt x="4"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74" name="Freeform 557"/>
            <p:cNvSpPr>
              <a:spLocks/>
            </p:cNvSpPr>
            <p:nvPr/>
          </p:nvSpPr>
          <p:spPr bwMode="auto">
            <a:xfrm>
              <a:off x="-1878" y="1800"/>
              <a:ext cx="3" cy="14"/>
            </a:xfrm>
            <a:custGeom>
              <a:avLst/>
              <a:gdLst>
                <a:gd name="T0" fmla="*/ 4 w 8"/>
                <a:gd name="T1" fmla="*/ 0 h 35"/>
                <a:gd name="T2" fmla="*/ 7 w 8"/>
                <a:gd name="T3" fmla="*/ 6 h 35"/>
                <a:gd name="T4" fmla="*/ 8 w 8"/>
                <a:gd name="T5" fmla="*/ 11 h 35"/>
                <a:gd name="T6" fmla="*/ 8 w 8"/>
                <a:gd name="T7" fmla="*/ 18 h 35"/>
                <a:gd name="T8" fmla="*/ 8 w 8"/>
                <a:gd name="T9" fmla="*/ 24 h 35"/>
                <a:gd name="T10" fmla="*/ 7 w 8"/>
                <a:gd name="T11" fmla="*/ 30 h 35"/>
                <a:gd name="T12" fmla="*/ 4 w 8"/>
                <a:gd name="T13" fmla="*/ 35 h 35"/>
                <a:gd name="T14" fmla="*/ 2 w 8"/>
                <a:gd name="T15" fmla="*/ 30 h 35"/>
                <a:gd name="T16" fmla="*/ 1 w 8"/>
                <a:gd name="T17" fmla="*/ 24 h 35"/>
                <a:gd name="T18" fmla="*/ 0 w 8"/>
                <a:gd name="T19" fmla="*/ 18 h 35"/>
                <a:gd name="T20" fmla="*/ 1 w 8"/>
                <a:gd name="T21" fmla="*/ 11 h 35"/>
                <a:gd name="T22" fmla="*/ 2 w 8"/>
                <a:gd name="T23" fmla="*/ 6 h 35"/>
                <a:gd name="T24" fmla="*/ 4 w 8"/>
                <a:gd name="T2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35">
                  <a:moveTo>
                    <a:pt x="4" y="0"/>
                  </a:moveTo>
                  <a:cubicBezTo>
                    <a:pt x="4" y="0"/>
                    <a:pt x="6" y="2"/>
                    <a:pt x="7" y="6"/>
                  </a:cubicBezTo>
                  <a:cubicBezTo>
                    <a:pt x="7" y="7"/>
                    <a:pt x="8" y="9"/>
                    <a:pt x="8" y="11"/>
                  </a:cubicBezTo>
                  <a:cubicBezTo>
                    <a:pt x="8" y="13"/>
                    <a:pt x="8" y="16"/>
                    <a:pt x="8" y="18"/>
                  </a:cubicBezTo>
                  <a:cubicBezTo>
                    <a:pt x="8" y="20"/>
                    <a:pt x="8" y="22"/>
                    <a:pt x="8" y="24"/>
                  </a:cubicBezTo>
                  <a:cubicBezTo>
                    <a:pt x="8" y="26"/>
                    <a:pt x="7" y="28"/>
                    <a:pt x="7" y="30"/>
                  </a:cubicBezTo>
                  <a:cubicBezTo>
                    <a:pt x="6" y="33"/>
                    <a:pt x="4" y="35"/>
                    <a:pt x="4" y="35"/>
                  </a:cubicBezTo>
                  <a:cubicBezTo>
                    <a:pt x="4" y="35"/>
                    <a:pt x="3" y="33"/>
                    <a:pt x="2" y="30"/>
                  </a:cubicBezTo>
                  <a:cubicBezTo>
                    <a:pt x="1" y="28"/>
                    <a:pt x="1" y="26"/>
                    <a:pt x="1" y="24"/>
                  </a:cubicBezTo>
                  <a:cubicBezTo>
                    <a:pt x="0" y="22"/>
                    <a:pt x="0" y="20"/>
                    <a:pt x="0" y="18"/>
                  </a:cubicBezTo>
                  <a:cubicBezTo>
                    <a:pt x="0" y="16"/>
                    <a:pt x="0" y="13"/>
                    <a:pt x="1" y="11"/>
                  </a:cubicBezTo>
                  <a:cubicBezTo>
                    <a:pt x="1" y="9"/>
                    <a:pt x="1" y="7"/>
                    <a:pt x="2" y="6"/>
                  </a:cubicBezTo>
                  <a:cubicBezTo>
                    <a:pt x="3" y="2"/>
                    <a:pt x="4" y="0"/>
                    <a:pt x="4"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75" name="Freeform 558"/>
            <p:cNvSpPr>
              <a:spLocks/>
            </p:cNvSpPr>
            <p:nvPr/>
          </p:nvSpPr>
          <p:spPr bwMode="auto">
            <a:xfrm>
              <a:off x="-1867" y="1807"/>
              <a:ext cx="3" cy="13"/>
            </a:xfrm>
            <a:custGeom>
              <a:avLst/>
              <a:gdLst>
                <a:gd name="T0" fmla="*/ 4 w 8"/>
                <a:gd name="T1" fmla="*/ 0 h 35"/>
                <a:gd name="T2" fmla="*/ 7 w 8"/>
                <a:gd name="T3" fmla="*/ 5 h 35"/>
                <a:gd name="T4" fmla="*/ 8 w 8"/>
                <a:gd name="T5" fmla="*/ 11 h 35"/>
                <a:gd name="T6" fmla="*/ 8 w 8"/>
                <a:gd name="T7" fmla="*/ 17 h 35"/>
                <a:gd name="T8" fmla="*/ 8 w 8"/>
                <a:gd name="T9" fmla="*/ 24 h 35"/>
                <a:gd name="T10" fmla="*/ 7 w 8"/>
                <a:gd name="T11" fmla="*/ 30 h 35"/>
                <a:gd name="T12" fmla="*/ 4 w 8"/>
                <a:gd name="T13" fmla="*/ 35 h 35"/>
                <a:gd name="T14" fmla="*/ 2 w 8"/>
                <a:gd name="T15" fmla="*/ 30 h 35"/>
                <a:gd name="T16" fmla="*/ 0 w 8"/>
                <a:gd name="T17" fmla="*/ 24 h 35"/>
                <a:gd name="T18" fmla="*/ 0 w 8"/>
                <a:gd name="T19" fmla="*/ 17 h 35"/>
                <a:gd name="T20" fmla="*/ 0 w 8"/>
                <a:gd name="T21" fmla="*/ 11 h 35"/>
                <a:gd name="T22" fmla="*/ 2 w 8"/>
                <a:gd name="T23" fmla="*/ 5 h 35"/>
                <a:gd name="T24" fmla="*/ 4 w 8"/>
                <a:gd name="T2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35">
                  <a:moveTo>
                    <a:pt x="4" y="0"/>
                  </a:moveTo>
                  <a:cubicBezTo>
                    <a:pt x="4" y="0"/>
                    <a:pt x="5" y="2"/>
                    <a:pt x="7" y="5"/>
                  </a:cubicBezTo>
                  <a:cubicBezTo>
                    <a:pt x="7" y="7"/>
                    <a:pt x="8" y="9"/>
                    <a:pt x="8" y="11"/>
                  </a:cubicBezTo>
                  <a:cubicBezTo>
                    <a:pt x="8" y="13"/>
                    <a:pt x="8" y="15"/>
                    <a:pt x="8" y="17"/>
                  </a:cubicBezTo>
                  <a:cubicBezTo>
                    <a:pt x="8" y="20"/>
                    <a:pt x="8" y="22"/>
                    <a:pt x="8" y="24"/>
                  </a:cubicBezTo>
                  <a:cubicBezTo>
                    <a:pt x="8" y="26"/>
                    <a:pt x="7" y="28"/>
                    <a:pt x="7" y="30"/>
                  </a:cubicBezTo>
                  <a:cubicBezTo>
                    <a:pt x="6" y="33"/>
                    <a:pt x="4" y="35"/>
                    <a:pt x="4" y="35"/>
                  </a:cubicBezTo>
                  <a:cubicBezTo>
                    <a:pt x="4" y="35"/>
                    <a:pt x="3" y="33"/>
                    <a:pt x="2" y="30"/>
                  </a:cubicBezTo>
                  <a:cubicBezTo>
                    <a:pt x="1" y="28"/>
                    <a:pt x="1" y="26"/>
                    <a:pt x="0" y="24"/>
                  </a:cubicBezTo>
                  <a:cubicBezTo>
                    <a:pt x="0" y="22"/>
                    <a:pt x="0" y="20"/>
                    <a:pt x="0" y="17"/>
                  </a:cubicBezTo>
                  <a:cubicBezTo>
                    <a:pt x="0" y="15"/>
                    <a:pt x="0" y="13"/>
                    <a:pt x="0" y="11"/>
                  </a:cubicBezTo>
                  <a:cubicBezTo>
                    <a:pt x="1" y="9"/>
                    <a:pt x="1" y="7"/>
                    <a:pt x="2" y="5"/>
                  </a:cubicBezTo>
                  <a:cubicBezTo>
                    <a:pt x="3" y="2"/>
                    <a:pt x="4" y="0"/>
                    <a:pt x="4"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76" name="Freeform 559"/>
            <p:cNvSpPr>
              <a:spLocks/>
            </p:cNvSpPr>
            <p:nvPr/>
          </p:nvSpPr>
          <p:spPr bwMode="auto">
            <a:xfrm>
              <a:off x="-1856" y="1813"/>
              <a:ext cx="3" cy="14"/>
            </a:xfrm>
            <a:custGeom>
              <a:avLst/>
              <a:gdLst>
                <a:gd name="T0" fmla="*/ 4 w 8"/>
                <a:gd name="T1" fmla="*/ 0 h 36"/>
                <a:gd name="T2" fmla="*/ 6 w 8"/>
                <a:gd name="T3" fmla="*/ 6 h 36"/>
                <a:gd name="T4" fmla="*/ 8 w 8"/>
                <a:gd name="T5" fmla="*/ 12 h 36"/>
                <a:gd name="T6" fmla="*/ 8 w 8"/>
                <a:gd name="T7" fmla="*/ 18 h 36"/>
                <a:gd name="T8" fmla="*/ 8 w 8"/>
                <a:gd name="T9" fmla="*/ 25 h 36"/>
                <a:gd name="T10" fmla="*/ 6 w 8"/>
                <a:gd name="T11" fmla="*/ 30 h 36"/>
                <a:gd name="T12" fmla="*/ 4 w 8"/>
                <a:gd name="T13" fmla="*/ 36 h 36"/>
                <a:gd name="T14" fmla="*/ 2 w 8"/>
                <a:gd name="T15" fmla="*/ 30 h 36"/>
                <a:gd name="T16" fmla="*/ 0 w 8"/>
                <a:gd name="T17" fmla="*/ 25 h 36"/>
                <a:gd name="T18" fmla="*/ 0 w 8"/>
                <a:gd name="T19" fmla="*/ 18 h 36"/>
                <a:gd name="T20" fmla="*/ 0 w 8"/>
                <a:gd name="T21" fmla="*/ 12 h 36"/>
                <a:gd name="T22" fmla="*/ 2 w 8"/>
                <a:gd name="T23" fmla="*/ 6 h 36"/>
                <a:gd name="T24" fmla="*/ 4 w 8"/>
                <a:gd name="T2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36">
                  <a:moveTo>
                    <a:pt x="4" y="0"/>
                  </a:moveTo>
                  <a:cubicBezTo>
                    <a:pt x="4" y="0"/>
                    <a:pt x="5" y="3"/>
                    <a:pt x="6" y="6"/>
                  </a:cubicBezTo>
                  <a:cubicBezTo>
                    <a:pt x="7" y="8"/>
                    <a:pt x="8" y="10"/>
                    <a:pt x="8" y="12"/>
                  </a:cubicBezTo>
                  <a:cubicBezTo>
                    <a:pt x="8" y="14"/>
                    <a:pt x="8" y="16"/>
                    <a:pt x="8" y="18"/>
                  </a:cubicBezTo>
                  <a:cubicBezTo>
                    <a:pt x="8" y="20"/>
                    <a:pt x="8" y="23"/>
                    <a:pt x="8" y="25"/>
                  </a:cubicBezTo>
                  <a:cubicBezTo>
                    <a:pt x="8" y="27"/>
                    <a:pt x="7" y="29"/>
                    <a:pt x="6" y="30"/>
                  </a:cubicBezTo>
                  <a:cubicBezTo>
                    <a:pt x="5" y="34"/>
                    <a:pt x="4" y="36"/>
                    <a:pt x="4" y="36"/>
                  </a:cubicBezTo>
                  <a:cubicBezTo>
                    <a:pt x="4" y="36"/>
                    <a:pt x="3" y="34"/>
                    <a:pt x="2" y="30"/>
                  </a:cubicBezTo>
                  <a:cubicBezTo>
                    <a:pt x="1" y="29"/>
                    <a:pt x="1" y="27"/>
                    <a:pt x="0" y="25"/>
                  </a:cubicBezTo>
                  <a:cubicBezTo>
                    <a:pt x="0" y="23"/>
                    <a:pt x="0" y="20"/>
                    <a:pt x="0" y="18"/>
                  </a:cubicBezTo>
                  <a:cubicBezTo>
                    <a:pt x="0" y="16"/>
                    <a:pt x="0" y="14"/>
                    <a:pt x="0" y="12"/>
                  </a:cubicBezTo>
                  <a:cubicBezTo>
                    <a:pt x="1" y="10"/>
                    <a:pt x="1" y="8"/>
                    <a:pt x="2" y="6"/>
                  </a:cubicBezTo>
                  <a:cubicBezTo>
                    <a:pt x="3" y="3"/>
                    <a:pt x="4" y="0"/>
                    <a:pt x="4"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77" name="Freeform 560"/>
            <p:cNvSpPr>
              <a:spLocks/>
            </p:cNvSpPr>
            <p:nvPr/>
          </p:nvSpPr>
          <p:spPr bwMode="auto">
            <a:xfrm>
              <a:off x="-1845" y="1819"/>
              <a:ext cx="3" cy="14"/>
            </a:xfrm>
            <a:custGeom>
              <a:avLst/>
              <a:gdLst>
                <a:gd name="T0" fmla="*/ 4 w 8"/>
                <a:gd name="T1" fmla="*/ 0 h 35"/>
                <a:gd name="T2" fmla="*/ 6 w 8"/>
                <a:gd name="T3" fmla="*/ 6 h 35"/>
                <a:gd name="T4" fmla="*/ 8 w 8"/>
                <a:gd name="T5" fmla="*/ 11 h 35"/>
                <a:gd name="T6" fmla="*/ 8 w 8"/>
                <a:gd name="T7" fmla="*/ 18 h 35"/>
                <a:gd name="T8" fmla="*/ 8 w 8"/>
                <a:gd name="T9" fmla="*/ 24 h 35"/>
                <a:gd name="T10" fmla="*/ 6 w 8"/>
                <a:gd name="T11" fmla="*/ 30 h 35"/>
                <a:gd name="T12" fmla="*/ 4 w 8"/>
                <a:gd name="T13" fmla="*/ 35 h 35"/>
                <a:gd name="T14" fmla="*/ 2 w 8"/>
                <a:gd name="T15" fmla="*/ 30 h 35"/>
                <a:gd name="T16" fmla="*/ 0 w 8"/>
                <a:gd name="T17" fmla="*/ 24 h 35"/>
                <a:gd name="T18" fmla="*/ 0 w 8"/>
                <a:gd name="T19" fmla="*/ 18 h 35"/>
                <a:gd name="T20" fmla="*/ 0 w 8"/>
                <a:gd name="T21" fmla="*/ 11 h 35"/>
                <a:gd name="T22" fmla="*/ 2 w 8"/>
                <a:gd name="T23" fmla="*/ 6 h 35"/>
                <a:gd name="T24" fmla="*/ 4 w 8"/>
                <a:gd name="T2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35">
                  <a:moveTo>
                    <a:pt x="4" y="0"/>
                  </a:moveTo>
                  <a:cubicBezTo>
                    <a:pt x="4" y="0"/>
                    <a:pt x="5" y="2"/>
                    <a:pt x="6" y="6"/>
                  </a:cubicBezTo>
                  <a:cubicBezTo>
                    <a:pt x="7" y="7"/>
                    <a:pt x="8" y="9"/>
                    <a:pt x="8" y="11"/>
                  </a:cubicBezTo>
                  <a:cubicBezTo>
                    <a:pt x="8" y="13"/>
                    <a:pt x="8" y="16"/>
                    <a:pt x="8" y="18"/>
                  </a:cubicBezTo>
                  <a:cubicBezTo>
                    <a:pt x="8" y="20"/>
                    <a:pt x="8" y="22"/>
                    <a:pt x="8" y="24"/>
                  </a:cubicBezTo>
                  <a:cubicBezTo>
                    <a:pt x="8" y="26"/>
                    <a:pt x="7" y="28"/>
                    <a:pt x="6" y="30"/>
                  </a:cubicBezTo>
                  <a:cubicBezTo>
                    <a:pt x="5" y="33"/>
                    <a:pt x="4" y="35"/>
                    <a:pt x="4" y="35"/>
                  </a:cubicBezTo>
                  <a:cubicBezTo>
                    <a:pt x="4" y="35"/>
                    <a:pt x="3" y="33"/>
                    <a:pt x="2" y="30"/>
                  </a:cubicBezTo>
                  <a:cubicBezTo>
                    <a:pt x="1" y="28"/>
                    <a:pt x="1" y="26"/>
                    <a:pt x="0" y="24"/>
                  </a:cubicBezTo>
                  <a:cubicBezTo>
                    <a:pt x="0" y="22"/>
                    <a:pt x="0" y="20"/>
                    <a:pt x="0" y="18"/>
                  </a:cubicBezTo>
                  <a:cubicBezTo>
                    <a:pt x="0" y="16"/>
                    <a:pt x="0" y="13"/>
                    <a:pt x="0" y="11"/>
                  </a:cubicBezTo>
                  <a:cubicBezTo>
                    <a:pt x="1" y="9"/>
                    <a:pt x="1" y="7"/>
                    <a:pt x="2" y="6"/>
                  </a:cubicBezTo>
                  <a:cubicBezTo>
                    <a:pt x="3" y="2"/>
                    <a:pt x="4" y="0"/>
                    <a:pt x="4"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78" name="Freeform 561"/>
            <p:cNvSpPr>
              <a:spLocks/>
            </p:cNvSpPr>
            <p:nvPr/>
          </p:nvSpPr>
          <p:spPr bwMode="auto">
            <a:xfrm>
              <a:off x="-1834" y="1826"/>
              <a:ext cx="3" cy="14"/>
            </a:xfrm>
            <a:custGeom>
              <a:avLst/>
              <a:gdLst>
                <a:gd name="T0" fmla="*/ 4 w 8"/>
                <a:gd name="T1" fmla="*/ 0 h 35"/>
                <a:gd name="T2" fmla="*/ 6 w 8"/>
                <a:gd name="T3" fmla="*/ 5 h 35"/>
                <a:gd name="T4" fmla="*/ 8 w 8"/>
                <a:gd name="T5" fmla="*/ 11 h 35"/>
                <a:gd name="T6" fmla="*/ 8 w 8"/>
                <a:gd name="T7" fmla="*/ 17 h 35"/>
                <a:gd name="T8" fmla="*/ 8 w 8"/>
                <a:gd name="T9" fmla="*/ 24 h 35"/>
                <a:gd name="T10" fmla="*/ 6 w 8"/>
                <a:gd name="T11" fmla="*/ 30 h 35"/>
                <a:gd name="T12" fmla="*/ 4 w 8"/>
                <a:gd name="T13" fmla="*/ 35 h 35"/>
                <a:gd name="T14" fmla="*/ 2 w 8"/>
                <a:gd name="T15" fmla="*/ 30 h 35"/>
                <a:gd name="T16" fmla="*/ 0 w 8"/>
                <a:gd name="T17" fmla="*/ 24 h 35"/>
                <a:gd name="T18" fmla="*/ 0 w 8"/>
                <a:gd name="T19" fmla="*/ 17 h 35"/>
                <a:gd name="T20" fmla="*/ 0 w 8"/>
                <a:gd name="T21" fmla="*/ 11 h 35"/>
                <a:gd name="T22" fmla="*/ 2 w 8"/>
                <a:gd name="T23" fmla="*/ 5 h 35"/>
                <a:gd name="T24" fmla="*/ 4 w 8"/>
                <a:gd name="T2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35">
                  <a:moveTo>
                    <a:pt x="4" y="0"/>
                  </a:moveTo>
                  <a:cubicBezTo>
                    <a:pt x="4" y="0"/>
                    <a:pt x="5" y="2"/>
                    <a:pt x="6" y="5"/>
                  </a:cubicBezTo>
                  <a:cubicBezTo>
                    <a:pt x="7" y="7"/>
                    <a:pt x="8" y="9"/>
                    <a:pt x="8" y="11"/>
                  </a:cubicBezTo>
                  <a:cubicBezTo>
                    <a:pt x="8" y="13"/>
                    <a:pt x="8" y="15"/>
                    <a:pt x="8" y="17"/>
                  </a:cubicBezTo>
                  <a:cubicBezTo>
                    <a:pt x="8" y="20"/>
                    <a:pt x="8" y="22"/>
                    <a:pt x="8" y="24"/>
                  </a:cubicBezTo>
                  <a:cubicBezTo>
                    <a:pt x="8" y="26"/>
                    <a:pt x="7" y="28"/>
                    <a:pt x="6" y="30"/>
                  </a:cubicBezTo>
                  <a:cubicBezTo>
                    <a:pt x="5" y="33"/>
                    <a:pt x="4" y="35"/>
                    <a:pt x="4" y="35"/>
                  </a:cubicBezTo>
                  <a:cubicBezTo>
                    <a:pt x="4" y="35"/>
                    <a:pt x="3" y="33"/>
                    <a:pt x="2" y="30"/>
                  </a:cubicBezTo>
                  <a:cubicBezTo>
                    <a:pt x="1" y="28"/>
                    <a:pt x="1" y="26"/>
                    <a:pt x="0" y="24"/>
                  </a:cubicBezTo>
                  <a:cubicBezTo>
                    <a:pt x="0" y="22"/>
                    <a:pt x="0" y="20"/>
                    <a:pt x="0" y="17"/>
                  </a:cubicBezTo>
                  <a:cubicBezTo>
                    <a:pt x="0" y="15"/>
                    <a:pt x="0" y="13"/>
                    <a:pt x="0" y="11"/>
                  </a:cubicBezTo>
                  <a:cubicBezTo>
                    <a:pt x="1" y="9"/>
                    <a:pt x="1" y="7"/>
                    <a:pt x="2" y="5"/>
                  </a:cubicBezTo>
                  <a:cubicBezTo>
                    <a:pt x="3" y="2"/>
                    <a:pt x="4" y="0"/>
                    <a:pt x="4"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79" name="Freeform 562"/>
            <p:cNvSpPr>
              <a:spLocks/>
            </p:cNvSpPr>
            <p:nvPr/>
          </p:nvSpPr>
          <p:spPr bwMode="auto">
            <a:xfrm>
              <a:off x="-1823" y="1832"/>
              <a:ext cx="3" cy="14"/>
            </a:xfrm>
            <a:custGeom>
              <a:avLst/>
              <a:gdLst>
                <a:gd name="T0" fmla="*/ 4 w 8"/>
                <a:gd name="T1" fmla="*/ 0 h 36"/>
                <a:gd name="T2" fmla="*/ 6 w 8"/>
                <a:gd name="T3" fmla="*/ 6 h 36"/>
                <a:gd name="T4" fmla="*/ 8 w 8"/>
                <a:gd name="T5" fmla="*/ 12 h 36"/>
                <a:gd name="T6" fmla="*/ 8 w 8"/>
                <a:gd name="T7" fmla="*/ 18 h 36"/>
                <a:gd name="T8" fmla="*/ 8 w 8"/>
                <a:gd name="T9" fmla="*/ 25 h 36"/>
                <a:gd name="T10" fmla="*/ 6 w 8"/>
                <a:gd name="T11" fmla="*/ 30 h 36"/>
                <a:gd name="T12" fmla="*/ 4 w 8"/>
                <a:gd name="T13" fmla="*/ 36 h 36"/>
                <a:gd name="T14" fmla="*/ 2 w 8"/>
                <a:gd name="T15" fmla="*/ 30 h 36"/>
                <a:gd name="T16" fmla="*/ 0 w 8"/>
                <a:gd name="T17" fmla="*/ 25 h 36"/>
                <a:gd name="T18" fmla="*/ 0 w 8"/>
                <a:gd name="T19" fmla="*/ 18 h 36"/>
                <a:gd name="T20" fmla="*/ 0 w 8"/>
                <a:gd name="T21" fmla="*/ 12 h 36"/>
                <a:gd name="T22" fmla="*/ 2 w 8"/>
                <a:gd name="T23" fmla="*/ 6 h 36"/>
                <a:gd name="T24" fmla="*/ 4 w 8"/>
                <a:gd name="T2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36">
                  <a:moveTo>
                    <a:pt x="4" y="0"/>
                  </a:moveTo>
                  <a:cubicBezTo>
                    <a:pt x="4" y="0"/>
                    <a:pt x="5" y="3"/>
                    <a:pt x="6" y="6"/>
                  </a:cubicBezTo>
                  <a:cubicBezTo>
                    <a:pt x="7" y="8"/>
                    <a:pt x="8" y="10"/>
                    <a:pt x="8" y="12"/>
                  </a:cubicBezTo>
                  <a:cubicBezTo>
                    <a:pt x="8" y="14"/>
                    <a:pt x="8" y="16"/>
                    <a:pt x="8" y="18"/>
                  </a:cubicBezTo>
                  <a:cubicBezTo>
                    <a:pt x="8" y="20"/>
                    <a:pt x="8" y="23"/>
                    <a:pt x="8" y="25"/>
                  </a:cubicBezTo>
                  <a:cubicBezTo>
                    <a:pt x="8" y="27"/>
                    <a:pt x="7" y="29"/>
                    <a:pt x="6" y="30"/>
                  </a:cubicBezTo>
                  <a:cubicBezTo>
                    <a:pt x="5" y="34"/>
                    <a:pt x="4" y="36"/>
                    <a:pt x="4" y="36"/>
                  </a:cubicBezTo>
                  <a:cubicBezTo>
                    <a:pt x="4" y="36"/>
                    <a:pt x="3" y="34"/>
                    <a:pt x="2" y="30"/>
                  </a:cubicBezTo>
                  <a:cubicBezTo>
                    <a:pt x="1" y="29"/>
                    <a:pt x="1" y="27"/>
                    <a:pt x="0" y="25"/>
                  </a:cubicBezTo>
                  <a:cubicBezTo>
                    <a:pt x="0" y="23"/>
                    <a:pt x="0" y="20"/>
                    <a:pt x="0" y="18"/>
                  </a:cubicBezTo>
                  <a:cubicBezTo>
                    <a:pt x="0" y="16"/>
                    <a:pt x="0" y="14"/>
                    <a:pt x="0" y="12"/>
                  </a:cubicBezTo>
                  <a:cubicBezTo>
                    <a:pt x="1" y="10"/>
                    <a:pt x="1" y="8"/>
                    <a:pt x="2" y="6"/>
                  </a:cubicBezTo>
                  <a:cubicBezTo>
                    <a:pt x="3" y="3"/>
                    <a:pt x="4" y="0"/>
                    <a:pt x="4"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80" name="Freeform 563"/>
            <p:cNvSpPr>
              <a:spLocks/>
            </p:cNvSpPr>
            <p:nvPr/>
          </p:nvSpPr>
          <p:spPr bwMode="auto">
            <a:xfrm>
              <a:off x="-1812" y="1839"/>
              <a:ext cx="3" cy="14"/>
            </a:xfrm>
            <a:custGeom>
              <a:avLst/>
              <a:gdLst>
                <a:gd name="T0" fmla="*/ 4 w 8"/>
                <a:gd name="T1" fmla="*/ 0 h 35"/>
                <a:gd name="T2" fmla="*/ 6 w 8"/>
                <a:gd name="T3" fmla="*/ 6 h 35"/>
                <a:gd name="T4" fmla="*/ 8 w 8"/>
                <a:gd name="T5" fmla="*/ 11 h 35"/>
                <a:gd name="T6" fmla="*/ 8 w 8"/>
                <a:gd name="T7" fmla="*/ 18 h 35"/>
                <a:gd name="T8" fmla="*/ 8 w 8"/>
                <a:gd name="T9" fmla="*/ 24 h 35"/>
                <a:gd name="T10" fmla="*/ 6 w 8"/>
                <a:gd name="T11" fmla="*/ 30 h 35"/>
                <a:gd name="T12" fmla="*/ 4 w 8"/>
                <a:gd name="T13" fmla="*/ 35 h 35"/>
                <a:gd name="T14" fmla="*/ 2 w 8"/>
                <a:gd name="T15" fmla="*/ 30 h 35"/>
                <a:gd name="T16" fmla="*/ 0 w 8"/>
                <a:gd name="T17" fmla="*/ 24 h 35"/>
                <a:gd name="T18" fmla="*/ 0 w 8"/>
                <a:gd name="T19" fmla="*/ 18 h 35"/>
                <a:gd name="T20" fmla="*/ 0 w 8"/>
                <a:gd name="T21" fmla="*/ 11 h 35"/>
                <a:gd name="T22" fmla="*/ 2 w 8"/>
                <a:gd name="T23" fmla="*/ 6 h 35"/>
                <a:gd name="T24" fmla="*/ 4 w 8"/>
                <a:gd name="T2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35">
                  <a:moveTo>
                    <a:pt x="4" y="0"/>
                  </a:moveTo>
                  <a:cubicBezTo>
                    <a:pt x="4" y="0"/>
                    <a:pt x="5" y="2"/>
                    <a:pt x="6" y="6"/>
                  </a:cubicBezTo>
                  <a:cubicBezTo>
                    <a:pt x="7" y="7"/>
                    <a:pt x="8" y="9"/>
                    <a:pt x="8" y="11"/>
                  </a:cubicBezTo>
                  <a:cubicBezTo>
                    <a:pt x="8" y="13"/>
                    <a:pt x="8" y="16"/>
                    <a:pt x="8" y="18"/>
                  </a:cubicBezTo>
                  <a:cubicBezTo>
                    <a:pt x="8" y="20"/>
                    <a:pt x="8" y="22"/>
                    <a:pt x="8" y="24"/>
                  </a:cubicBezTo>
                  <a:cubicBezTo>
                    <a:pt x="8" y="26"/>
                    <a:pt x="7" y="28"/>
                    <a:pt x="6" y="30"/>
                  </a:cubicBezTo>
                  <a:cubicBezTo>
                    <a:pt x="5" y="33"/>
                    <a:pt x="4" y="35"/>
                    <a:pt x="4" y="35"/>
                  </a:cubicBezTo>
                  <a:cubicBezTo>
                    <a:pt x="4" y="35"/>
                    <a:pt x="3" y="33"/>
                    <a:pt x="2" y="30"/>
                  </a:cubicBezTo>
                  <a:cubicBezTo>
                    <a:pt x="1" y="28"/>
                    <a:pt x="1" y="26"/>
                    <a:pt x="0" y="24"/>
                  </a:cubicBezTo>
                  <a:cubicBezTo>
                    <a:pt x="0" y="22"/>
                    <a:pt x="0" y="20"/>
                    <a:pt x="0" y="18"/>
                  </a:cubicBezTo>
                  <a:cubicBezTo>
                    <a:pt x="0" y="16"/>
                    <a:pt x="0" y="13"/>
                    <a:pt x="0" y="11"/>
                  </a:cubicBezTo>
                  <a:cubicBezTo>
                    <a:pt x="1" y="9"/>
                    <a:pt x="1" y="7"/>
                    <a:pt x="2" y="6"/>
                  </a:cubicBezTo>
                  <a:cubicBezTo>
                    <a:pt x="3" y="2"/>
                    <a:pt x="4" y="0"/>
                    <a:pt x="4"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81" name="Freeform 564"/>
            <p:cNvSpPr>
              <a:spLocks/>
            </p:cNvSpPr>
            <p:nvPr/>
          </p:nvSpPr>
          <p:spPr bwMode="auto">
            <a:xfrm>
              <a:off x="-1714" y="1793"/>
              <a:ext cx="3" cy="14"/>
            </a:xfrm>
            <a:custGeom>
              <a:avLst/>
              <a:gdLst>
                <a:gd name="T0" fmla="*/ 4 w 8"/>
                <a:gd name="T1" fmla="*/ 0 h 36"/>
                <a:gd name="T2" fmla="*/ 6 w 8"/>
                <a:gd name="T3" fmla="*/ 6 h 36"/>
                <a:gd name="T4" fmla="*/ 8 w 8"/>
                <a:gd name="T5" fmla="*/ 12 h 36"/>
                <a:gd name="T6" fmla="*/ 8 w 8"/>
                <a:gd name="T7" fmla="*/ 18 h 36"/>
                <a:gd name="T8" fmla="*/ 8 w 8"/>
                <a:gd name="T9" fmla="*/ 25 h 36"/>
                <a:gd name="T10" fmla="*/ 6 w 8"/>
                <a:gd name="T11" fmla="*/ 30 h 36"/>
                <a:gd name="T12" fmla="*/ 4 w 8"/>
                <a:gd name="T13" fmla="*/ 36 h 36"/>
                <a:gd name="T14" fmla="*/ 1 w 8"/>
                <a:gd name="T15" fmla="*/ 30 h 36"/>
                <a:gd name="T16" fmla="*/ 0 w 8"/>
                <a:gd name="T17" fmla="*/ 25 h 36"/>
                <a:gd name="T18" fmla="*/ 0 w 8"/>
                <a:gd name="T19" fmla="*/ 18 h 36"/>
                <a:gd name="T20" fmla="*/ 0 w 8"/>
                <a:gd name="T21" fmla="*/ 12 h 36"/>
                <a:gd name="T22" fmla="*/ 1 w 8"/>
                <a:gd name="T23" fmla="*/ 6 h 36"/>
                <a:gd name="T24" fmla="*/ 4 w 8"/>
                <a:gd name="T2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36">
                  <a:moveTo>
                    <a:pt x="4" y="0"/>
                  </a:moveTo>
                  <a:cubicBezTo>
                    <a:pt x="4" y="0"/>
                    <a:pt x="5" y="3"/>
                    <a:pt x="6" y="6"/>
                  </a:cubicBezTo>
                  <a:cubicBezTo>
                    <a:pt x="7" y="8"/>
                    <a:pt x="7" y="10"/>
                    <a:pt x="8" y="12"/>
                  </a:cubicBezTo>
                  <a:cubicBezTo>
                    <a:pt x="8" y="14"/>
                    <a:pt x="8" y="16"/>
                    <a:pt x="8" y="18"/>
                  </a:cubicBezTo>
                  <a:cubicBezTo>
                    <a:pt x="8" y="20"/>
                    <a:pt x="8" y="22"/>
                    <a:pt x="8" y="25"/>
                  </a:cubicBezTo>
                  <a:cubicBezTo>
                    <a:pt x="7" y="27"/>
                    <a:pt x="7" y="29"/>
                    <a:pt x="6" y="30"/>
                  </a:cubicBezTo>
                  <a:cubicBezTo>
                    <a:pt x="5" y="34"/>
                    <a:pt x="4" y="36"/>
                    <a:pt x="4" y="36"/>
                  </a:cubicBezTo>
                  <a:cubicBezTo>
                    <a:pt x="4" y="36"/>
                    <a:pt x="2" y="34"/>
                    <a:pt x="1" y="30"/>
                  </a:cubicBezTo>
                  <a:cubicBezTo>
                    <a:pt x="1" y="29"/>
                    <a:pt x="0" y="27"/>
                    <a:pt x="0" y="25"/>
                  </a:cubicBezTo>
                  <a:cubicBezTo>
                    <a:pt x="0" y="22"/>
                    <a:pt x="0" y="20"/>
                    <a:pt x="0" y="18"/>
                  </a:cubicBezTo>
                  <a:cubicBezTo>
                    <a:pt x="0" y="16"/>
                    <a:pt x="0" y="14"/>
                    <a:pt x="0" y="12"/>
                  </a:cubicBezTo>
                  <a:cubicBezTo>
                    <a:pt x="0" y="10"/>
                    <a:pt x="1" y="8"/>
                    <a:pt x="1" y="6"/>
                  </a:cubicBezTo>
                  <a:cubicBezTo>
                    <a:pt x="3" y="3"/>
                    <a:pt x="4" y="0"/>
                    <a:pt x="4"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82" name="Freeform 565"/>
            <p:cNvSpPr>
              <a:spLocks/>
            </p:cNvSpPr>
            <p:nvPr/>
          </p:nvSpPr>
          <p:spPr bwMode="auto">
            <a:xfrm>
              <a:off x="-1725" y="1800"/>
              <a:ext cx="3" cy="14"/>
            </a:xfrm>
            <a:custGeom>
              <a:avLst/>
              <a:gdLst>
                <a:gd name="T0" fmla="*/ 4 w 8"/>
                <a:gd name="T1" fmla="*/ 0 h 35"/>
                <a:gd name="T2" fmla="*/ 6 w 8"/>
                <a:gd name="T3" fmla="*/ 6 h 35"/>
                <a:gd name="T4" fmla="*/ 8 w 8"/>
                <a:gd name="T5" fmla="*/ 11 h 35"/>
                <a:gd name="T6" fmla="*/ 8 w 8"/>
                <a:gd name="T7" fmla="*/ 18 h 35"/>
                <a:gd name="T8" fmla="*/ 8 w 8"/>
                <a:gd name="T9" fmla="*/ 24 h 35"/>
                <a:gd name="T10" fmla="*/ 6 w 8"/>
                <a:gd name="T11" fmla="*/ 30 h 35"/>
                <a:gd name="T12" fmla="*/ 4 w 8"/>
                <a:gd name="T13" fmla="*/ 35 h 35"/>
                <a:gd name="T14" fmla="*/ 1 w 8"/>
                <a:gd name="T15" fmla="*/ 30 h 35"/>
                <a:gd name="T16" fmla="*/ 0 w 8"/>
                <a:gd name="T17" fmla="*/ 24 h 35"/>
                <a:gd name="T18" fmla="*/ 0 w 8"/>
                <a:gd name="T19" fmla="*/ 18 h 35"/>
                <a:gd name="T20" fmla="*/ 0 w 8"/>
                <a:gd name="T21" fmla="*/ 11 h 35"/>
                <a:gd name="T22" fmla="*/ 2 w 8"/>
                <a:gd name="T23" fmla="*/ 6 h 35"/>
                <a:gd name="T24" fmla="*/ 4 w 8"/>
                <a:gd name="T2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35">
                  <a:moveTo>
                    <a:pt x="4" y="0"/>
                  </a:moveTo>
                  <a:cubicBezTo>
                    <a:pt x="4" y="0"/>
                    <a:pt x="5" y="2"/>
                    <a:pt x="6" y="6"/>
                  </a:cubicBezTo>
                  <a:cubicBezTo>
                    <a:pt x="7" y="7"/>
                    <a:pt x="7" y="9"/>
                    <a:pt x="8" y="11"/>
                  </a:cubicBezTo>
                  <a:cubicBezTo>
                    <a:pt x="8" y="13"/>
                    <a:pt x="8" y="16"/>
                    <a:pt x="8" y="18"/>
                  </a:cubicBezTo>
                  <a:cubicBezTo>
                    <a:pt x="8" y="20"/>
                    <a:pt x="8" y="22"/>
                    <a:pt x="8" y="24"/>
                  </a:cubicBezTo>
                  <a:cubicBezTo>
                    <a:pt x="7" y="26"/>
                    <a:pt x="7" y="28"/>
                    <a:pt x="6" y="30"/>
                  </a:cubicBezTo>
                  <a:cubicBezTo>
                    <a:pt x="5" y="33"/>
                    <a:pt x="4" y="35"/>
                    <a:pt x="4" y="35"/>
                  </a:cubicBezTo>
                  <a:cubicBezTo>
                    <a:pt x="4" y="35"/>
                    <a:pt x="3" y="33"/>
                    <a:pt x="1" y="30"/>
                  </a:cubicBezTo>
                  <a:cubicBezTo>
                    <a:pt x="1" y="28"/>
                    <a:pt x="0" y="26"/>
                    <a:pt x="0" y="24"/>
                  </a:cubicBezTo>
                  <a:cubicBezTo>
                    <a:pt x="0" y="22"/>
                    <a:pt x="0" y="20"/>
                    <a:pt x="0" y="18"/>
                  </a:cubicBezTo>
                  <a:cubicBezTo>
                    <a:pt x="0" y="16"/>
                    <a:pt x="0" y="13"/>
                    <a:pt x="0" y="11"/>
                  </a:cubicBezTo>
                  <a:cubicBezTo>
                    <a:pt x="0" y="9"/>
                    <a:pt x="1" y="7"/>
                    <a:pt x="2" y="6"/>
                  </a:cubicBezTo>
                  <a:cubicBezTo>
                    <a:pt x="3" y="2"/>
                    <a:pt x="4" y="0"/>
                    <a:pt x="4"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83" name="Freeform 566"/>
            <p:cNvSpPr>
              <a:spLocks/>
            </p:cNvSpPr>
            <p:nvPr/>
          </p:nvSpPr>
          <p:spPr bwMode="auto">
            <a:xfrm>
              <a:off x="-1736" y="1807"/>
              <a:ext cx="3" cy="13"/>
            </a:xfrm>
            <a:custGeom>
              <a:avLst/>
              <a:gdLst>
                <a:gd name="T0" fmla="*/ 4 w 8"/>
                <a:gd name="T1" fmla="*/ 0 h 35"/>
                <a:gd name="T2" fmla="*/ 6 w 8"/>
                <a:gd name="T3" fmla="*/ 5 h 35"/>
                <a:gd name="T4" fmla="*/ 8 w 8"/>
                <a:gd name="T5" fmla="*/ 11 h 35"/>
                <a:gd name="T6" fmla="*/ 8 w 8"/>
                <a:gd name="T7" fmla="*/ 17 h 35"/>
                <a:gd name="T8" fmla="*/ 8 w 8"/>
                <a:gd name="T9" fmla="*/ 24 h 35"/>
                <a:gd name="T10" fmla="*/ 6 w 8"/>
                <a:gd name="T11" fmla="*/ 30 h 35"/>
                <a:gd name="T12" fmla="*/ 4 w 8"/>
                <a:gd name="T13" fmla="*/ 35 h 35"/>
                <a:gd name="T14" fmla="*/ 2 w 8"/>
                <a:gd name="T15" fmla="*/ 30 h 35"/>
                <a:gd name="T16" fmla="*/ 0 w 8"/>
                <a:gd name="T17" fmla="*/ 24 h 35"/>
                <a:gd name="T18" fmla="*/ 0 w 8"/>
                <a:gd name="T19" fmla="*/ 17 h 35"/>
                <a:gd name="T20" fmla="*/ 0 w 8"/>
                <a:gd name="T21" fmla="*/ 11 h 35"/>
                <a:gd name="T22" fmla="*/ 2 w 8"/>
                <a:gd name="T23" fmla="*/ 5 h 35"/>
                <a:gd name="T24" fmla="*/ 4 w 8"/>
                <a:gd name="T2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35">
                  <a:moveTo>
                    <a:pt x="4" y="0"/>
                  </a:moveTo>
                  <a:cubicBezTo>
                    <a:pt x="4" y="0"/>
                    <a:pt x="5" y="2"/>
                    <a:pt x="6" y="5"/>
                  </a:cubicBezTo>
                  <a:cubicBezTo>
                    <a:pt x="7" y="7"/>
                    <a:pt x="7" y="9"/>
                    <a:pt x="8" y="11"/>
                  </a:cubicBezTo>
                  <a:cubicBezTo>
                    <a:pt x="8" y="13"/>
                    <a:pt x="8" y="15"/>
                    <a:pt x="8" y="17"/>
                  </a:cubicBezTo>
                  <a:cubicBezTo>
                    <a:pt x="8" y="20"/>
                    <a:pt x="8" y="22"/>
                    <a:pt x="8" y="24"/>
                  </a:cubicBezTo>
                  <a:cubicBezTo>
                    <a:pt x="7" y="26"/>
                    <a:pt x="7" y="28"/>
                    <a:pt x="6" y="30"/>
                  </a:cubicBezTo>
                  <a:cubicBezTo>
                    <a:pt x="5" y="33"/>
                    <a:pt x="4" y="35"/>
                    <a:pt x="4" y="35"/>
                  </a:cubicBezTo>
                  <a:cubicBezTo>
                    <a:pt x="4" y="35"/>
                    <a:pt x="3" y="33"/>
                    <a:pt x="2" y="30"/>
                  </a:cubicBezTo>
                  <a:cubicBezTo>
                    <a:pt x="1" y="28"/>
                    <a:pt x="0" y="26"/>
                    <a:pt x="0" y="24"/>
                  </a:cubicBezTo>
                  <a:cubicBezTo>
                    <a:pt x="0" y="22"/>
                    <a:pt x="0" y="20"/>
                    <a:pt x="0" y="17"/>
                  </a:cubicBezTo>
                  <a:cubicBezTo>
                    <a:pt x="0" y="15"/>
                    <a:pt x="0" y="13"/>
                    <a:pt x="0" y="11"/>
                  </a:cubicBezTo>
                  <a:cubicBezTo>
                    <a:pt x="0" y="9"/>
                    <a:pt x="1" y="7"/>
                    <a:pt x="2" y="5"/>
                  </a:cubicBezTo>
                  <a:cubicBezTo>
                    <a:pt x="3" y="2"/>
                    <a:pt x="4" y="0"/>
                    <a:pt x="4"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84" name="Freeform 567"/>
            <p:cNvSpPr>
              <a:spLocks/>
            </p:cNvSpPr>
            <p:nvPr/>
          </p:nvSpPr>
          <p:spPr bwMode="auto">
            <a:xfrm>
              <a:off x="-1747" y="1813"/>
              <a:ext cx="3" cy="14"/>
            </a:xfrm>
            <a:custGeom>
              <a:avLst/>
              <a:gdLst>
                <a:gd name="T0" fmla="*/ 4 w 8"/>
                <a:gd name="T1" fmla="*/ 0 h 36"/>
                <a:gd name="T2" fmla="*/ 6 w 8"/>
                <a:gd name="T3" fmla="*/ 6 h 36"/>
                <a:gd name="T4" fmla="*/ 8 w 8"/>
                <a:gd name="T5" fmla="*/ 12 h 36"/>
                <a:gd name="T6" fmla="*/ 8 w 8"/>
                <a:gd name="T7" fmla="*/ 18 h 36"/>
                <a:gd name="T8" fmla="*/ 8 w 8"/>
                <a:gd name="T9" fmla="*/ 25 h 36"/>
                <a:gd name="T10" fmla="*/ 6 w 8"/>
                <a:gd name="T11" fmla="*/ 30 h 36"/>
                <a:gd name="T12" fmla="*/ 4 w 8"/>
                <a:gd name="T13" fmla="*/ 36 h 36"/>
                <a:gd name="T14" fmla="*/ 2 w 8"/>
                <a:gd name="T15" fmla="*/ 30 h 36"/>
                <a:gd name="T16" fmla="*/ 0 w 8"/>
                <a:gd name="T17" fmla="*/ 25 h 36"/>
                <a:gd name="T18" fmla="*/ 0 w 8"/>
                <a:gd name="T19" fmla="*/ 18 h 36"/>
                <a:gd name="T20" fmla="*/ 0 w 8"/>
                <a:gd name="T21" fmla="*/ 12 h 36"/>
                <a:gd name="T22" fmla="*/ 2 w 8"/>
                <a:gd name="T23" fmla="*/ 6 h 36"/>
                <a:gd name="T24" fmla="*/ 4 w 8"/>
                <a:gd name="T2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36">
                  <a:moveTo>
                    <a:pt x="4" y="0"/>
                  </a:moveTo>
                  <a:cubicBezTo>
                    <a:pt x="4" y="0"/>
                    <a:pt x="5" y="3"/>
                    <a:pt x="6" y="6"/>
                  </a:cubicBezTo>
                  <a:cubicBezTo>
                    <a:pt x="7" y="8"/>
                    <a:pt x="7" y="10"/>
                    <a:pt x="8" y="12"/>
                  </a:cubicBezTo>
                  <a:cubicBezTo>
                    <a:pt x="8" y="14"/>
                    <a:pt x="8" y="16"/>
                    <a:pt x="8" y="18"/>
                  </a:cubicBezTo>
                  <a:cubicBezTo>
                    <a:pt x="8" y="20"/>
                    <a:pt x="8" y="23"/>
                    <a:pt x="8" y="25"/>
                  </a:cubicBezTo>
                  <a:cubicBezTo>
                    <a:pt x="7" y="27"/>
                    <a:pt x="7" y="29"/>
                    <a:pt x="6" y="30"/>
                  </a:cubicBezTo>
                  <a:cubicBezTo>
                    <a:pt x="5" y="34"/>
                    <a:pt x="4" y="36"/>
                    <a:pt x="4" y="36"/>
                  </a:cubicBezTo>
                  <a:cubicBezTo>
                    <a:pt x="4" y="36"/>
                    <a:pt x="3" y="34"/>
                    <a:pt x="2" y="30"/>
                  </a:cubicBezTo>
                  <a:cubicBezTo>
                    <a:pt x="1" y="29"/>
                    <a:pt x="0" y="27"/>
                    <a:pt x="0" y="25"/>
                  </a:cubicBezTo>
                  <a:cubicBezTo>
                    <a:pt x="0" y="23"/>
                    <a:pt x="0" y="20"/>
                    <a:pt x="0" y="18"/>
                  </a:cubicBezTo>
                  <a:cubicBezTo>
                    <a:pt x="0" y="16"/>
                    <a:pt x="0" y="14"/>
                    <a:pt x="0" y="12"/>
                  </a:cubicBezTo>
                  <a:cubicBezTo>
                    <a:pt x="0" y="10"/>
                    <a:pt x="1" y="8"/>
                    <a:pt x="2" y="6"/>
                  </a:cubicBezTo>
                  <a:cubicBezTo>
                    <a:pt x="3" y="3"/>
                    <a:pt x="4" y="0"/>
                    <a:pt x="4"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85" name="Freeform 568"/>
            <p:cNvSpPr>
              <a:spLocks/>
            </p:cNvSpPr>
            <p:nvPr/>
          </p:nvSpPr>
          <p:spPr bwMode="auto">
            <a:xfrm>
              <a:off x="-1758" y="1819"/>
              <a:ext cx="3" cy="14"/>
            </a:xfrm>
            <a:custGeom>
              <a:avLst/>
              <a:gdLst>
                <a:gd name="T0" fmla="*/ 4 w 8"/>
                <a:gd name="T1" fmla="*/ 0 h 35"/>
                <a:gd name="T2" fmla="*/ 6 w 8"/>
                <a:gd name="T3" fmla="*/ 6 h 35"/>
                <a:gd name="T4" fmla="*/ 8 w 8"/>
                <a:gd name="T5" fmla="*/ 11 h 35"/>
                <a:gd name="T6" fmla="*/ 8 w 8"/>
                <a:gd name="T7" fmla="*/ 18 h 35"/>
                <a:gd name="T8" fmla="*/ 8 w 8"/>
                <a:gd name="T9" fmla="*/ 24 h 35"/>
                <a:gd name="T10" fmla="*/ 6 w 8"/>
                <a:gd name="T11" fmla="*/ 30 h 35"/>
                <a:gd name="T12" fmla="*/ 4 w 8"/>
                <a:gd name="T13" fmla="*/ 35 h 35"/>
                <a:gd name="T14" fmla="*/ 2 w 8"/>
                <a:gd name="T15" fmla="*/ 30 h 35"/>
                <a:gd name="T16" fmla="*/ 0 w 8"/>
                <a:gd name="T17" fmla="*/ 24 h 35"/>
                <a:gd name="T18" fmla="*/ 0 w 8"/>
                <a:gd name="T19" fmla="*/ 18 h 35"/>
                <a:gd name="T20" fmla="*/ 0 w 8"/>
                <a:gd name="T21" fmla="*/ 11 h 35"/>
                <a:gd name="T22" fmla="*/ 2 w 8"/>
                <a:gd name="T23" fmla="*/ 6 h 35"/>
                <a:gd name="T24" fmla="*/ 4 w 8"/>
                <a:gd name="T2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35">
                  <a:moveTo>
                    <a:pt x="4" y="0"/>
                  </a:moveTo>
                  <a:cubicBezTo>
                    <a:pt x="4" y="0"/>
                    <a:pt x="5" y="2"/>
                    <a:pt x="6" y="6"/>
                  </a:cubicBezTo>
                  <a:cubicBezTo>
                    <a:pt x="7" y="7"/>
                    <a:pt x="7" y="9"/>
                    <a:pt x="8" y="11"/>
                  </a:cubicBezTo>
                  <a:cubicBezTo>
                    <a:pt x="8" y="13"/>
                    <a:pt x="8" y="16"/>
                    <a:pt x="8" y="18"/>
                  </a:cubicBezTo>
                  <a:cubicBezTo>
                    <a:pt x="8" y="20"/>
                    <a:pt x="8" y="22"/>
                    <a:pt x="8" y="24"/>
                  </a:cubicBezTo>
                  <a:cubicBezTo>
                    <a:pt x="7" y="26"/>
                    <a:pt x="7" y="28"/>
                    <a:pt x="6" y="30"/>
                  </a:cubicBezTo>
                  <a:cubicBezTo>
                    <a:pt x="5" y="33"/>
                    <a:pt x="4" y="35"/>
                    <a:pt x="4" y="35"/>
                  </a:cubicBezTo>
                  <a:cubicBezTo>
                    <a:pt x="4" y="35"/>
                    <a:pt x="3" y="33"/>
                    <a:pt x="2" y="30"/>
                  </a:cubicBezTo>
                  <a:cubicBezTo>
                    <a:pt x="1" y="28"/>
                    <a:pt x="0" y="26"/>
                    <a:pt x="0" y="24"/>
                  </a:cubicBezTo>
                  <a:cubicBezTo>
                    <a:pt x="0" y="22"/>
                    <a:pt x="0" y="20"/>
                    <a:pt x="0" y="18"/>
                  </a:cubicBezTo>
                  <a:cubicBezTo>
                    <a:pt x="0" y="16"/>
                    <a:pt x="0" y="13"/>
                    <a:pt x="0" y="11"/>
                  </a:cubicBezTo>
                  <a:cubicBezTo>
                    <a:pt x="0" y="9"/>
                    <a:pt x="1" y="7"/>
                    <a:pt x="2" y="6"/>
                  </a:cubicBezTo>
                  <a:cubicBezTo>
                    <a:pt x="3" y="2"/>
                    <a:pt x="4" y="0"/>
                    <a:pt x="4"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86" name="Freeform 569"/>
            <p:cNvSpPr>
              <a:spLocks/>
            </p:cNvSpPr>
            <p:nvPr/>
          </p:nvSpPr>
          <p:spPr bwMode="auto">
            <a:xfrm>
              <a:off x="-1769" y="1826"/>
              <a:ext cx="3" cy="14"/>
            </a:xfrm>
            <a:custGeom>
              <a:avLst/>
              <a:gdLst>
                <a:gd name="T0" fmla="*/ 4 w 8"/>
                <a:gd name="T1" fmla="*/ 0 h 35"/>
                <a:gd name="T2" fmla="*/ 6 w 8"/>
                <a:gd name="T3" fmla="*/ 5 h 35"/>
                <a:gd name="T4" fmla="*/ 8 w 8"/>
                <a:gd name="T5" fmla="*/ 11 h 35"/>
                <a:gd name="T6" fmla="*/ 8 w 8"/>
                <a:gd name="T7" fmla="*/ 17 h 35"/>
                <a:gd name="T8" fmla="*/ 8 w 8"/>
                <a:gd name="T9" fmla="*/ 24 h 35"/>
                <a:gd name="T10" fmla="*/ 6 w 8"/>
                <a:gd name="T11" fmla="*/ 30 h 35"/>
                <a:gd name="T12" fmla="*/ 4 w 8"/>
                <a:gd name="T13" fmla="*/ 35 h 35"/>
                <a:gd name="T14" fmla="*/ 2 w 8"/>
                <a:gd name="T15" fmla="*/ 30 h 35"/>
                <a:gd name="T16" fmla="*/ 0 w 8"/>
                <a:gd name="T17" fmla="*/ 24 h 35"/>
                <a:gd name="T18" fmla="*/ 0 w 8"/>
                <a:gd name="T19" fmla="*/ 17 h 35"/>
                <a:gd name="T20" fmla="*/ 0 w 8"/>
                <a:gd name="T21" fmla="*/ 11 h 35"/>
                <a:gd name="T22" fmla="*/ 2 w 8"/>
                <a:gd name="T23" fmla="*/ 5 h 35"/>
                <a:gd name="T24" fmla="*/ 4 w 8"/>
                <a:gd name="T2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35">
                  <a:moveTo>
                    <a:pt x="4" y="0"/>
                  </a:moveTo>
                  <a:cubicBezTo>
                    <a:pt x="4" y="0"/>
                    <a:pt x="5" y="2"/>
                    <a:pt x="6" y="5"/>
                  </a:cubicBezTo>
                  <a:cubicBezTo>
                    <a:pt x="7" y="7"/>
                    <a:pt x="7" y="9"/>
                    <a:pt x="8" y="11"/>
                  </a:cubicBezTo>
                  <a:cubicBezTo>
                    <a:pt x="8" y="13"/>
                    <a:pt x="8" y="15"/>
                    <a:pt x="8" y="17"/>
                  </a:cubicBezTo>
                  <a:cubicBezTo>
                    <a:pt x="8" y="20"/>
                    <a:pt x="8" y="22"/>
                    <a:pt x="8" y="24"/>
                  </a:cubicBezTo>
                  <a:cubicBezTo>
                    <a:pt x="7" y="26"/>
                    <a:pt x="7" y="28"/>
                    <a:pt x="6" y="30"/>
                  </a:cubicBezTo>
                  <a:cubicBezTo>
                    <a:pt x="5" y="33"/>
                    <a:pt x="4" y="35"/>
                    <a:pt x="4" y="35"/>
                  </a:cubicBezTo>
                  <a:cubicBezTo>
                    <a:pt x="4" y="35"/>
                    <a:pt x="3" y="33"/>
                    <a:pt x="2" y="30"/>
                  </a:cubicBezTo>
                  <a:cubicBezTo>
                    <a:pt x="1" y="28"/>
                    <a:pt x="0" y="26"/>
                    <a:pt x="0" y="24"/>
                  </a:cubicBezTo>
                  <a:cubicBezTo>
                    <a:pt x="0" y="22"/>
                    <a:pt x="0" y="20"/>
                    <a:pt x="0" y="17"/>
                  </a:cubicBezTo>
                  <a:cubicBezTo>
                    <a:pt x="0" y="15"/>
                    <a:pt x="0" y="13"/>
                    <a:pt x="0" y="11"/>
                  </a:cubicBezTo>
                  <a:cubicBezTo>
                    <a:pt x="0" y="9"/>
                    <a:pt x="1" y="7"/>
                    <a:pt x="2" y="5"/>
                  </a:cubicBezTo>
                  <a:cubicBezTo>
                    <a:pt x="3" y="2"/>
                    <a:pt x="4" y="0"/>
                    <a:pt x="4"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87" name="Freeform 570"/>
            <p:cNvSpPr>
              <a:spLocks/>
            </p:cNvSpPr>
            <p:nvPr/>
          </p:nvSpPr>
          <p:spPr bwMode="auto">
            <a:xfrm>
              <a:off x="-1780" y="1832"/>
              <a:ext cx="4" cy="14"/>
            </a:xfrm>
            <a:custGeom>
              <a:avLst/>
              <a:gdLst>
                <a:gd name="T0" fmla="*/ 4 w 8"/>
                <a:gd name="T1" fmla="*/ 0 h 36"/>
                <a:gd name="T2" fmla="*/ 6 w 8"/>
                <a:gd name="T3" fmla="*/ 6 h 36"/>
                <a:gd name="T4" fmla="*/ 8 w 8"/>
                <a:gd name="T5" fmla="*/ 12 h 36"/>
                <a:gd name="T6" fmla="*/ 8 w 8"/>
                <a:gd name="T7" fmla="*/ 18 h 36"/>
                <a:gd name="T8" fmla="*/ 8 w 8"/>
                <a:gd name="T9" fmla="*/ 25 h 36"/>
                <a:gd name="T10" fmla="*/ 6 w 8"/>
                <a:gd name="T11" fmla="*/ 30 h 36"/>
                <a:gd name="T12" fmla="*/ 4 w 8"/>
                <a:gd name="T13" fmla="*/ 36 h 36"/>
                <a:gd name="T14" fmla="*/ 2 w 8"/>
                <a:gd name="T15" fmla="*/ 30 h 36"/>
                <a:gd name="T16" fmla="*/ 0 w 8"/>
                <a:gd name="T17" fmla="*/ 25 h 36"/>
                <a:gd name="T18" fmla="*/ 0 w 8"/>
                <a:gd name="T19" fmla="*/ 18 h 36"/>
                <a:gd name="T20" fmla="*/ 0 w 8"/>
                <a:gd name="T21" fmla="*/ 12 h 36"/>
                <a:gd name="T22" fmla="*/ 2 w 8"/>
                <a:gd name="T23" fmla="*/ 6 h 36"/>
                <a:gd name="T24" fmla="*/ 4 w 8"/>
                <a:gd name="T2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36">
                  <a:moveTo>
                    <a:pt x="4" y="0"/>
                  </a:moveTo>
                  <a:cubicBezTo>
                    <a:pt x="4" y="0"/>
                    <a:pt x="5" y="3"/>
                    <a:pt x="6" y="6"/>
                  </a:cubicBezTo>
                  <a:cubicBezTo>
                    <a:pt x="7" y="8"/>
                    <a:pt x="7" y="10"/>
                    <a:pt x="8" y="12"/>
                  </a:cubicBezTo>
                  <a:cubicBezTo>
                    <a:pt x="8" y="14"/>
                    <a:pt x="8" y="16"/>
                    <a:pt x="8" y="18"/>
                  </a:cubicBezTo>
                  <a:cubicBezTo>
                    <a:pt x="8" y="20"/>
                    <a:pt x="8" y="23"/>
                    <a:pt x="8" y="25"/>
                  </a:cubicBezTo>
                  <a:cubicBezTo>
                    <a:pt x="7" y="27"/>
                    <a:pt x="7" y="29"/>
                    <a:pt x="6" y="30"/>
                  </a:cubicBezTo>
                  <a:cubicBezTo>
                    <a:pt x="5" y="34"/>
                    <a:pt x="4" y="36"/>
                    <a:pt x="4" y="36"/>
                  </a:cubicBezTo>
                  <a:cubicBezTo>
                    <a:pt x="4" y="36"/>
                    <a:pt x="3" y="34"/>
                    <a:pt x="2" y="30"/>
                  </a:cubicBezTo>
                  <a:cubicBezTo>
                    <a:pt x="1" y="29"/>
                    <a:pt x="0" y="27"/>
                    <a:pt x="0" y="25"/>
                  </a:cubicBezTo>
                  <a:cubicBezTo>
                    <a:pt x="0" y="23"/>
                    <a:pt x="0" y="20"/>
                    <a:pt x="0" y="18"/>
                  </a:cubicBezTo>
                  <a:cubicBezTo>
                    <a:pt x="0" y="16"/>
                    <a:pt x="0" y="14"/>
                    <a:pt x="0" y="12"/>
                  </a:cubicBezTo>
                  <a:cubicBezTo>
                    <a:pt x="0" y="10"/>
                    <a:pt x="1" y="8"/>
                    <a:pt x="2" y="6"/>
                  </a:cubicBezTo>
                  <a:cubicBezTo>
                    <a:pt x="3" y="3"/>
                    <a:pt x="4" y="0"/>
                    <a:pt x="4"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88" name="Freeform 571"/>
            <p:cNvSpPr>
              <a:spLocks/>
            </p:cNvSpPr>
            <p:nvPr/>
          </p:nvSpPr>
          <p:spPr bwMode="auto">
            <a:xfrm>
              <a:off x="-1790" y="1839"/>
              <a:ext cx="3" cy="14"/>
            </a:xfrm>
            <a:custGeom>
              <a:avLst/>
              <a:gdLst>
                <a:gd name="T0" fmla="*/ 4 w 8"/>
                <a:gd name="T1" fmla="*/ 0 h 35"/>
                <a:gd name="T2" fmla="*/ 6 w 8"/>
                <a:gd name="T3" fmla="*/ 6 h 35"/>
                <a:gd name="T4" fmla="*/ 8 w 8"/>
                <a:gd name="T5" fmla="*/ 11 h 35"/>
                <a:gd name="T6" fmla="*/ 8 w 8"/>
                <a:gd name="T7" fmla="*/ 18 h 35"/>
                <a:gd name="T8" fmla="*/ 8 w 8"/>
                <a:gd name="T9" fmla="*/ 24 h 35"/>
                <a:gd name="T10" fmla="*/ 6 w 8"/>
                <a:gd name="T11" fmla="*/ 30 h 35"/>
                <a:gd name="T12" fmla="*/ 4 w 8"/>
                <a:gd name="T13" fmla="*/ 35 h 35"/>
                <a:gd name="T14" fmla="*/ 2 w 8"/>
                <a:gd name="T15" fmla="*/ 30 h 35"/>
                <a:gd name="T16" fmla="*/ 0 w 8"/>
                <a:gd name="T17" fmla="*/ 24 h 35"/>
                <a:gd name="T18" fmla="*/ 0 w 8"/>
                <a:gd name="T19" fmla="*/ 18 h 35"/>
                <a:gd name="T20" fmla="*/ 0 w 8"/>
                <a:gd name="T21" fmla="*/ 11 h 35"/>
                <a:gd name="T22" fmla="*/ 2 w 8"/>
                <a:gd name="T23" fmla="*/ 6 h 35"/>
                <a:gd name="T24" fmla="*/ 4 w 8"/>
                <a:gd name="T2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35">
                  <a:moveTo>
                    <a:pt x="4" y="0"/>
                  </a:moveTo>
                  <a:cubicBezTo>
                    <a:pt x="4" y="0"/>
                    <a:pt x="5" y="2"/>
                    <a:pt x="6" y="6"/>
                  </a:cubicBezTo>
                  <a:cubicBezTo>
                    <a:pt x="7" y="7"/>
                    <a:pt x="7" y="9"/>
                    <a:pt x="8" y="11"/>
                  </a:cubicBezTo>
                  <a:cubicBezTo>
                    <a:pt x="8" y="13"/>
                    <a:pt x="8" y="16"/>
                    <a:pt x="8" y="18"/>
                  </a:cubicBezTo>
                  <a:cubicBezTo>
                    <a:pt x="8" y="20"/>
                    <a:pt x="8" y="22"/>
                    <a:pt x="8" y="24"/>
                  </a:cubicBezTo>
                  <a:cubicBezTo>
                    <a:pt x="8" y="26"/>
                    <a:pt x="7" y="28"/>
                    <a:pt x="6" y="30"/>
                  </a:cubicBezTo>
                  <a:cubicBezTo>
                    <a:pt x="5" y="33"/>
                    <a:pt x="4" y="35"/>
                    <a:pt x="4" y="35"/>
                  </a:cubicBezTo>
                  <a:cubicBezTo>
                    <a:pt x="4" y="35"/>
                    <a:pt x="3" y="33"/>
                    <a:pt x="2" y="30"/>
                  </a:cubicBezTo>
                  <a:cubicBezTo>
                    <a:pt x="1" y="28"/>
                    <a:pt x="0" y="26"/>
                    <a:pt x="0" y="24"/>
                  </a:cubicBezTo>
                  <a:cubicBezTo>
                    <a:pt x="0" y="22"/>
                    <a:pt x="0" y="20"/>
                    <a:pt x="0" y="18"/>
                  </a:cubicBezTo>
                  <a:cubicBezTo>
                    <a:pt x="0" y="16"/>
                    <a:pt x="0" y="13"/>
                    <a:pt x="0" y="11"/>
                  </a:cubicBezTo>
                  <a:cubicBezTo>
                    <a:pt x="1" y="9"/>
                    <a:pt x="1" y="7"/>
                    <a:pt x="2" y="6"/>
                  </a:cubicBezTo>
                  <a:cubicBezTo>
                    <a:pt x="3" y="2"/>
                    <a:pt x="4" y="0"/>
                    <a:pt x="4"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89" name="Freeform 572"/>
            <p:cNvSpPr>
              <a:spLocks/>
            </p:cNvSpPr>
            <p:nvPr/>
          </p:nvSpPr>
          <p:spPr bwMode="auto">
            <a:xfrm>
              <a:off x="-1801" y="1846"/>
              <a:ext cx="3" cy="13"/>
            </a:xfrm>
            <a:custGeom>
              <a:avLst/>
              <a:gdLst>
                <a:gd name="T0" fmla="*/ 4 w 8"/>
                <a:gd name="T1" fmla="*/ 0 h 35"/>
                <a:gd name="T2" fmla="*/ 6 w 8"/>
                <a:gd name="T3" fmla="*/ 5 h 35"/>
                <a:gd name="T4" fmla="*/ 8 w 8"/>
                <a:gd name="T5" fmla="*/ 11 h 35"/>
                <a:gd name="T6" fmla="*/ 8 w 8"/>
                <a:gd name="T7" fmla="*/ 17 h 35"/>
                <a:gd name="T8" fmla="*/ 8 w 8"/>
                <a:gd name="T9" fmla="*/ 24 h 35"/>
                <a:gd name="T10" fmla="*/ 6 w 8"/>
                <a:gd name="T11" fmla="*/ 30 h 35"/>
                <a:gd name="T12" fmla="*/ 4 w 8"/>
                <a:gd name="T13" fmla="*/ 35 h 35"/>
                <a:gd name="T14" fmla="*/ 2 w 8"/>
                <a:gd name="T15" fmla="*/ 30 h 35"/>
                <a:gd name="T16" fmla="*/ 0 w 8"/>
                <a:gd name="T17" fmla="*/ 24 h 35"/>
                <a:gd name="T18" fmla="*/ 0 w 8"/>
                <a:gd name="T19" fmla="*/ 17 h 35"/>
                <a:gd name="T20" fmla="*/ 0 w 8"/>
                <a:gd name="T21" fmla="*/ 11 h 35"/>
                <a:gd name="T22" fmla="*/ 2 w 8"/>
                <a:gd name="T23" fmla="*/ 5 h 35"/>
                <a:gd name="T24" fmla="*/ 4 w 8"/>
                <a:gd name="T2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35">
                  <a:moveTo>
                    <a:pt x="4" y="0"/>
                  </a:moveTo>
                  <a:cubicBezTo>
                    <a:pt x="4" y="0"/>
                    <a:pt x="5" y="2"/>
                    <a:pt x="6" y="5"/>
                  </a:cubicBezTo>
                  <a:cubicBezTo>
                    <a:pt x="7" y="7"/>
                    <a:pt x="8" y="9"/>
                    <a:pt x="8" y="11"/>
                  </a:cubicBezTo>
                  <a:cubicBezTo>
                    <a:pt x="8" y="13"/>
                    <a:pt x="8" y="15"/>
                    <a:pt x="8" y="17"/>
                  </a:cubicBezTo>
                  <a:cubicBezTo>
                    <a:pt x="8" y="20"/>
                    <a:pt x="8" y="22"/>
                    <a:pt x="8" y="24"/>
                  </a:cubicBezTo>
                  <a:cubicBezTo>
                    <a:pt x="8" y="26"/>
                    <a:pt x="7" y="28"/>
                    <a:pt x="6" y="30"/>
                  </a:cubicBezTo>
                  <a:cubicBezTo>
                    <a:pt x="5" y="33"/>
                    <a:pt x="4" y="35"/>
                    <a:pt x="4" y="35"/>
                  </a:cubicBezTo>
                  <a:cubicBezTo>
                    <a:pt x="4" y="35"/>
                    <a:pt x="3" y="33"/>
                    <a:pt x="2" y="30"/>
                  </a:cubicBezTo>
                  <a:cubicBezTo>
                    <a:pt x="1" y="28"/>
                    <a:pt x="1" y="26"/>
                    <a:pt x="0" y="24"/>
                  </a:cubicBezTo>
                  <a:cubicBezTo>
                    <a:pt x="0" y="22"/>
                    <a:pt x="0" y="20"/>
                    <a:pt x="0" y="17"/>
                  </a:cubicBezTo>
                  <a:cubicBezTo>
                    <a:pt x="0" y="15"/>
                    <a:pt x="0" y="13"/>
                    <a:pt x="0" y="11"/>
                  </a:cubicBezTo>
                  <a:cubicBezTo>
                    <a:pt x="1" y="9"/>
                    <a:pt x="1" y="7"/>
                    <a:pt x="2" y="5"/>
                  </a:cubicBezTo>
                  <a:cubicBezTo>
                    <a:pt x="3" y="2"/>
                    <a:pt x="4" y="0"/>
                    <a:pt x="4"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90" name="Freeform 573"/>
            <p:cNvSpPr>
              <a:spLocks/>
            </p:cNvSpPr>
            <p:nvPr/>
          </p:nvSpPr>
          <p:spPr bwMode="auto">
            <a:xfrm>
              <a:off x="-1751" y="1296"/>
              <a:ext cx="191" cy="170"/>
            </a:xfrm>
            <a:custGeom>
              <a:avLst/>
              <a:gdLst>
                <a:gd name="T0" fmla="*/ 486 w 490"/>
                <a:gd name="T1" fmla="*/ 112 h 436"/>
                <a:gd name="T2" fmla="*/ 438 w 490"/>
                <a:gd name="T3" fmla="*/ 34 h 436"/>
                <a:gd name="T4" fmla="*/ 375 w 490"/>
                <a:gd name="T5" fmla="*/ 4 h 436"/>
                <a:gd name="T6" fmla="*/ 346 w 490"/>
                <a:gd name="T7" fmla="*/ 1 h 436"/>
                <a:gd name="T8" fmla="*/ 328 w 490"/>
                <a:gd name="T9" fmla="*/ 3 h 436"/>
                <a:gd name="T10" fmla="*/ 264 w 490"/>
                <a:gd name="T11" fmla="*/ 33 h 436"/>
                <a:gd name="T12" fmla="*/ 225 w 490"/>
                <a:gd name="T13" fmla="*/ 32 h 436"/>
                <a:gd name="T14" fmla="*/ 159 w 490"/>
                <a:gd name="T15" fmla="*/ 2 h 436"/>
                <a:gd name="T16" fmla="*/ 134 w 490"/>
                <a:gd name="T17" fmla="*/ 1 h 436"/>
                <a:gd name="T18" fmla="*/ 47 w 490"/>
                <a:gd name="T19" fmla="*/ 39 h 436"/>
                <a:gd name="T20" fmla="*/ 2 w 490"/>
                <a:gd name="T21" fmla="*/ 123 h 436"/>
                <a:gd name="T22" fmla="*/ 16 w 490"/>
                <a:gd name="T23" fmla="*/ 216 h 436"/>
                <a:gd name="T24" fmla="*/ 63 w 490"/>
                <a:gd name="T25" fmla="*/ 297 h 436"/>
                <a:gd name="T26" fmla="*/ 168 w 490"/>
                <a:gd name="T27" fmla="*/ 386 h 436"/>
                <a:gd name="T28" fmla="*/ 245 w 490"/>
                <a:gd name="T29" fmla="*/ 436 h 436"/>
                <a:gd name="T30" fmla="*/ 252 w 490"/>
                <a:gd name="T31" fmla="*/ 431 h 436"/>
                <a:gd name="T32" fmla="*/ 102 w 490"/>
                <a:gd name="T33" fmla="*/ 324 h 436"/>
                <a:gd name="T34" fmla="*/ 47 w 490"/>
                <a:gd name="T35" fmla="*/ 252 h 436"/>
                <a:gd name="T36" fmla="*/ 17 w 490"/>
                <a:gd name="T37" fmla="*/ 169 h 436"/>
                <a:gd name="T38" fmla="*/ 31 w 490"/>
                <a:gd name="T39" fmla="*/ 85 h 436"/>
                <a:gd name="T40" fmla="*/ 94 w 490"/>
                <a:gd name="T41" fmla="*/ 29 h 436"/>
                <a:gd name="T42" fmla="*/ 177 w 490"/>
                <a:gd name="T43" fmla="*/ 25 h 436"/>
                <a:gd name="T44" fmla="*/ 237 w 490"/>
                <a:gd name="T45" fmla="*/ 79 h 436"/>
                <a:gd name="T46" fmla="*/ 254 w 490"/>
                <a:gd name="T47" fmla="*/ 79 h 436"/>
                <a:gd name="T48" fmla="*/ 331 w 490"/>
                <a:gd name="T49" fmla="*/ 20 h 436"/>
                <a:gd name="T50" fmla="*/ 345 w 490"/>
                <a:gd name="T51" fmla="*/ 18 h 436"/>
                <a:gd name="T52" fmla="*/ 372 w 490"/>
                <a:gd name="T53" fmla="*/ 21 h 436"/>
                <a:gd name="T54" fmla="*/ 427 w 490"/>
                <a:gd name="T55" fmla="*/ 47 h 436"/>
                <a:gd name="T56" fmla="*/ 471 w 490"/>
                <a:gd name="T57" fmla="*/ 116 h 436"/>
                <a:gd name="T58" fmla="*/ 475 w 490"/>
                <a:gd name="T59" fmla="*/ 158 h 436"/>
                <a:gd name="T60" fmla="*/ 460 w 490"/>
                <a:gd name="T61" fmla="*/ 220 h 436"/>
                <a:gd name="T62" fmla="*/ 429 w 490"/>
                <a:gd name="T63" fmla="*/ 277 h 436"/>
                <a:gd name="T64" fmla="*/ 265 w 490"/>
                <a:gd name="T65" fmla="*/ 422 h 436"/>
                <a:gd name="T66" fmla="*/ 437 w 490"/>
                <a:gd name="T67" fmla="*/ 283 h 436"/>
                <a:gd name="T68" fmla="*/ 471 w 490"/>
                <a:gd name="T69" fmla="*/ 225 h 436"/>
                <a:gd name="T70" fmla="*/ 489 w 490"/>
                <a:gd name="T71" fmla="*/ 159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0" h="436">
                  <a:moveTo>
                    <a:pt x="489" y="135"/>
                  </a:moveTo>
                  <a:cubicBezTo>
                    <a:pt x="489" y="128"/>
                    <a:pt x="488" y="120"/>
                    <a:pt x="486" y="112"/>
                  </a:cubicBezTo>
                  <a:cubicBezTo>
                    <a:pt x="483" y="97"/>
                    <a:pt x="477" y="82"/>
                    <a:pt x="469" y="69"/>
                  </a:cubicBezTo>
                  <a:cubicBezTo>
                    <a:pt x="461" y="56"/>
                    <a:pt x="450" y="44"/>
                    <a:pt x="438" y="34"/>
                  </a:cubicBezTo>
                  <a:cubicBezTo>
                    <a:pt x="426" y="24"/>
                    <a:pt x="412" y="17"/>
                    <a:pt x="397" y="11"/>
                  </a:cubicBezTo>
                  <a:cubicBezTo>
                    <a:pt x="390" y="8"/>
                    <a:pt x="383" y="6"/>
                    <a:pt x="375" y="4"/>
                  </a:cubicBezTo>
                  <a:cubicBezTo>
                    <a:pt x="367" y="2"/>
                    <a:pt x="359" y="1"/>
                    <a:pt x="352" y="1"/>
                  </a:cubicBezTo>
                  <a:cubicBezTo>
                    <a:pt x="346" y="1"/>
                    <a:pt x="346" y="1"/>
                    <a:pt x="346" y="1"/>
                  </a:cubicBezTo>
                  <a:cubicBezTo>
                    <a:pt x="342" y="0"/>
                    <a:pt x="342" y="1"/>
                    <a:pt x="339" y="1"/>
                  </a:cubicBezTo>
                  <a:cubicBezTo>
                    <a:pt x="335" y="1"/>
                    <a:pt x="331" y="2"/>
                    <a:pt x="328" y="3"/>
                  </a:cubicBezTo>
                  <a:cubicBezTo>
                    <a:pt x="320" y="5"/>
                    <a:pt x="313" y="7"/>
                    <a:pt x="305" y="9"/>
                  </a:cubicBezTo>
                  <a:cubicBezTo>
                    <a:pt x="290" y="15"/>
                    <a:pt x="276" y="22"/>
                    <a:pt x="264" y="33"/>
                  </a:cubicBezTo>
                  <a:cubicBezTo>
                    <a:pt x="257" y="39"/>
                    <a:pt x="251" y="47"/>
                    <a:pt x="245" y="55"/>
                  </a:cubicBezTo>
                  <a:cubicBezTo>
                    <a:pt x="240" y="46"/>
                    <a:pt x="233" y="38"/>
                    <a:pt x="225" y="32"/>
                  </a:cubicBezTo>
                  <a:cubicBezTo>
                    <a:pt x="213" y="21"/>
                    <a:pt x="198" y="13"/>
                    <a:pt x="182" y="8"/>
                  </a:cubicBezTo>
                  <a:cubicBezTo>
                    <a:pt x="175" y="6"/>
                    <a:pt x="167" y="3"/>
                    <a:pt x="159" y="2"/>
                  </a:cubicBezTo>
                  <a:cubicBezTo>
                    <a:pt x="155" y="1"/>
                    <a:pt x="151" y="1"/>
                    <a:pt x="147" y="0"/>
                  </a:cubicBezTo>
                  <a:cubicBezTo>
                    <a:pt x="142" y="0"/>
                    <a:pt x="138" y="1"/>
                    <a:pt x="134" y="1"/>
                  </a:cubicBezTo>
                  <a:cubicBezTo>
                    <a:pt x="118" y="3"/>
                    <a:pt x="102" y="6"/>
                    <a:pt x="87" y="13"/>
                  </a:cubicBezTo>
                  <a:cubicBezTo>
                    <a:pt x="72" y="19"/>
                    <a:pt x="59" y="29"/>
                    <a:pt x="47" y="39"/>
                  </a:cubicBezTo>
                  <a:cubicBezTo>
                    <a:pt x="34" y="50"/>
                    <a:pt x="25" y="64"/>
                    <a:pt x="17" y="77"/>
                  </a:cubicBezTo>
                  <a:cubicBezTo>
                    <a:pt x="10" y="92"/>
                    <a:pt x="4" y="107"/>
                    <a:pt x="2" y="123"/>
                  </a:cubicBezTo>
                  <a:cubicBezTo>
                    <a:pt x="0" y="139"/>
                    <a:pt x="1" y="156"/>
                    <a:pt x="3" y="171"/>
                  </a:cubicBezTo>
                  <a:cubicBezTo>
                    <a:pt x="5" y="187"/>
                    <a:pt x="10" y="203"/>
                    <a:pt x="16" y="216"/>
                  </a:cubicBezTo>
                  <a:cubicBezTo>
                    <a:pt x="21" y="231"/>
                    <a:pt x="28" y="245"/>
                    <a:pt x="36" y="258"/>
                  </a:cubicBezTo>
                  <a:cubicBezTo>
                    <a:pt x="44" y="272"/>
                    <a:pt x="53" y="284"/>
                    <a:pt x="63" y="297"/>
                  </a:cubicBezTo>
                  <a:cubicBezTo>
                    <a:pt x="73" y="308"/>
                    <a:pt x="84" y="320"/>
                    <a:pt x="95" y="330"/>
                  </a:cubicBezTo>
                  <a:cubicBezTo>
                    <a:pt x="118" y="351"/>
                    <a:pt x="143" y="369"/>
                    <a:pt x="168" y="386"/>
                  </a:cubicBezTo>
                  <a:cubicBezTo>
                    <a:pt x="245" y="436"/>
                    <a:pt x="245" y="436"/>
                    <a:pt x="245" y="436"/>
                  </a:cubicBezTo>
                  <a:cubicBezTo>
                    <a:pt x="245" y="436"/>
                    <a:pt x="245" y="436"/>
                    <a:pt x="245" y="436"/>
                  </a:cubicBezTo>
                  <a:cubicBezTo>
                    <a:pt x="245" y="436"/>
                    <a:pt x="245" y="436"/>
                    <a:pt x="245" y="436"/>
                  </a:cubicBezTo>
                  <a:cubicBezTo>
                    <a:pt x="252" y="431"/>
                    <a:pt x="252" y="431"/>
                    <a:pt x="252" y="431"/>
                  </a:cubicBezTo>
                  <a:cubicBezTo>
                    <a:pt x="245" y="435"/>
                    <a:pt x="245" y="435"/>
                    <a:pt x="245" y="435"/>
                  </a:cubicBezTo>
                  <a:cubicBezTo>
                    <a:pt x="197" y="399"/>
                    <a:pt x="144" y="367"/>
                    <a:pt x="102" y="324"/>
                  </a:cubicBezTo>
                  <a:cubicBezTo>
                    <a:pt x="91" y="313"/>
                    <a:pt x="81" y="302"/>
                    <a:pt x="72" y="290"/>
                  </a:cubicBezTo>
                  <a:cubicBezTo>
                    <a:pt x="62" y="278"/>
                    <a:pt x="54" y="266"/>
                    <a:pt x="47" y="252"/>
                  </a:cubicBezTo>
                  <a:cubicBezTo>
                    <a:pt x="40" y="239"/>
                    <a:pt x="33" y="226"/>
                    <a:pt x="28" y="212"/>
                  </a:cubicBezTo>
                  <a:cubicBezTo>
                    <a:pt x="23" y="197"/>
                    <a:pt x="19" y="184"/>
                    <a:pt x="17" y="169"/>
                  </a:cubicBezTo>
                  <a:cubicBezTo>
                    <a:pt x="15" y="155"/>
                    <a:pt x="15" y="140"/>
                    <a:pt x="18" y="126"/>
                  </a:cubicBezTo>
                  <a:cubicBezTo>
                    <a:pt x="19" y="111"/>
                    <a:pt x="25" y="98"/>
                    <a:pt x="31" y="85"/>
                  </a:cubicBezTo>
                  <a:cubicBezTo>
                    <a:pt x="39" y="73"/>
                    <a:pt x="47" y="61"/>
                    <a:pt x="58" y="52"/>
                  </a:cubicBezTo>
                  <a:cubicBezTo>
                    <a:pt x="69" y="42"/>
                    <a:pt x="81" y="34"/>
                    <a:pt x="94" y="29"/>
                  </a:cubicBezTo>
                  <a:cubicBezTo>
                    <a:pt x="107" y="23"/>
                    <a:pt x="121" y="20"/>
                    <a:pt x="135" y="18"/>
                  </a:cubicBezTo>
                  <a:cubicBezTo>
                    <a:pt x="149" y="16"/>
                    <a:pt x="163" y="21"/>
                    <a:pt x="177" y="25"/>
                  </a:cubicBezTo>
                  <a:cubicBezTo>
                    <a:pt x="190" y="30"/>
                    <a:pt x="203" y="36"/>
                    <a:pt x="213" y="45"/>
                  </a:cubicBezTo>
                  <a:cubicBezTo>
                    <a:pt x="224" y="55"/>
                    <a:pt x="232" y="66"/>
                    <a:pt x="237" y="79"/>
                  </a:cubicBezTo>
                  <a:cubicBezTo>
                    <a:pt x="246" y="102"/>
                    <a:pt x="246" y="102"/>
                    <a:pt x="246" y="102"/>
                  </a:cubicBezTo>
                  <a:cubicBezTo>
                    <a:pt x="254" y="79"/>
                    <a:pt x="254" y="79"/>
                    <a:pt x="254" y="79"/>
                  </a:cubicBezTo>
                  <a:cubicBezTo>
                    <a:pt x="263" y="54"/>
                    <a:pt x="285" y="35"/>
                    <a:pt x="311" y="26"/>
                  </a:cubicBezTo>
                  <a:cubicBezTo>
                    <a:pt x="318" y="23"/>
                    <a:pt x="324" y="21"/>
                    <a:pt x="331" y="20"/>
                  </a:cubicBezTo>
                  <a:cubicBezTo>
                    <a:pt x="335" y="19"/>
                    <a:pt x="338" y="19"/>
                    <a:pt x="341" y="18"/>
                  </a:cubicBezTo>
                  <a:cubicBezTo>
                    <a:pt x="345" y="18"/>
                    <a:pt x="345" y="18"/>
                    <a:pt x="345" y="18"/>
                  </a:cubicBezTo>
                  <a:cubicBezTo>
                    <a:pt x="351" y="18"/>
                    <a:pt x="351" y="18"/>
                    <a:pt x="351" y="18"/>
                  </a:cubicBezTo>
                  <a:cubicBezTo>
                    <a:pt x="359" y="18"/>
                    <a:pt x="365" y="19"/>
                    <a:pt x="372" y="21"/>
                  </a:cubicBezTo>
                  <a:cubicBezTo>
                    <a:pt x="378" y="22"/>
                    <a:pt x="385" y="24"/>
                    <a:pt x="391" y="26"/>
                  </a:cubicBezTo>
                  <a:cubicBezTo>
                    <a:pt x="404" y="31"/>
                    <a:pt x="417" y="38"/>
                    <a:pt x="427" y="47"/>
                  </a:cubicBezTo>
                  <a:cubicBezTo>
                    <a:pt x="438" y="56"/>
                    <a:pt x="448" y="66"/>
                    <a:pt x="455" y="78"/>
                  </a:cubicBezTo>
                  <a:cubicBezTo>
                    <a:pt x="463" y="89"/>
                    <a:pt x="468" y="103"/>
                    <a:pt x="471" y="116"/>
                  </a:cubicBezTo>
                  <a:cubicBezTo>
                    <a:pt x="473" y="123"/>
                    <a:pt x="474" y="130"/>
                    <a:pt x="475" y="137"/>
                  </a:cubicBezTo>
                  <a:cubicBezTo>
                    <a:pt x="475" y="144"/>
                    <a:pt x="476" y="151"/>
                    <a:pt x="475" y="158"/>
                  </a:cubicBezTo>
                  <a:cubicBezTo>
                    <a:pt x="474" y="172"/>
                    <a:pt x="471" y="186"/>
                    <a:pt x="467" y="199"/>
                  </a:cubicBezTo>
                  <a:cubicBezTo>
                    <a:pt x="460" y="220"/>
                    <a:pt x="460" y="220"/>
                    <a:pt x="460" y="220"/>
                  </a:cubicBezTo>
                  <a:cubicBezTo>
                    <a:pt x="457" y="226"/>
                    <a:pt x="454" y="233"/>
                    <a:pt x="451" y="240"/>
                  </a:cubicBezTo>
                  <a:cubicBezTo>
                    <a:pt x="445" y="252"/>
                    <a:pt x="438" y="265"/>
                    <a:pt x="429" y="277"/>
                  </a:cubicBezTo>
                  <a:cubicBezTo>
                    <a:pt x="421" y="289"/>
                    <a:pt x="412" y="300"/>
                    <a:pt x="402" y="311"/>
                  </a:cubicBezTo>
                  <a:cubicBezTo>
                    <a:pt x="363" y="355"/>
                    <a:pt x="313" y="387"/>
                    <a:pt x="265" y="422"/>
                  </a:cubicBezTo>
                  <a:cubicBezTo>
                    <a:pt x="315" y="391"/>
                    <a:pt x="366" y="360"/>
                    <a:pt x="408" y="317"/>
                  </a:cubicBezTo>
                  <a:cubicBezTo>
                    <a:pt x="419" y="306"/>
                    <a:pt x="429" y="295"/>
                    <a:pt x="437" y="283"/>
                  </a:cubicBezTo>
                  <a:cubicBezTo>
                    <a:pt x="447" y="271"/>
                    <a:pt x="454" y="258"/>
                    <a:pt x="462" y="245"/>
                  </a:cubicBezTo>
                  <a:cubicBezTo>
                    <a:pt x="465" y="238"/>
                    <a:pt x="468" y="232"/>
                    <a:pt x="471" y="225"/>
                  </a:cubicBezTo>
                  <a:cubicBezTo>
                    <a:pt x="479" y="203"/>
                    <a:pt x="479" y="203"/>
                    <a:pt x="479" y="203"/>
                  </a:cubicBezTo>
                  <a:cubicBezTo>
                    <a:pt x="484" y="189"/>
                    <a:pt x="488" y="174"/>
                    <a:pt x="489" y="159"/>
                  </a:cubicBezTo>
                  <a:cubicBezTo>
                    <a:pt x="490" y="151"/>
                    <a:pt x="489" y="143"/>
                    <a:pt x="489" y="13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91" name="Freeform 574"/>
            <p:cNvSpPr>
              <a:spLocks/>
            </p:cNvSpPr>
            <p:nvPr/>
          </p:nvSpPr>
          <p:spPr bwMode="auto">
            <a:xfrm>
              <a:off x="-1734" y="1338"/>
              <a:ext cx="159" cy="82"/>
            </a:xfrm>
            <a:custGeom>
              <a:avLst/>
              <a:gdLst>
                <a:gd name="T0" fmla="*/ 409 w 409"/>
                <a:gd name="T1" fmla="*/ 141 h 212"/>
                <a:gd name="T2" fmla="*/ 380 w 409"/>
                <a:gd name="T3" fmla="*/ 97 h 212"/>
                <a:gd name="T4" fmla="*/ 379 w 409"/>
                <a:gd name="T5" fmla="*/ 96 h 212"/>
                <a:gd name="T6" fmla="*/ 377 w 409"/>
                <a:gd name="T7" fmla="*/ 97 h 212"/>
                <a:gd name="T8" fmla="*/ 304 w 409"/>
                <a:gd name="T9" fmla="*/ 142 h 212"/>
                <a:gd name="T10" fmla="*/ 266 w 409"/>
                <a:gd name="T11" fmla="*/ 135 h 212"/>
                <a:gd name="T12" fmla="*/ 265 w 409"/>
                <a:gd name="T13" fmla="*/ 135 h 212"/>
                <a:gd name="T14" fmla="*/ 264 w 409"/>
                <a:gd name="T15" fmla="*/ 135 h 212"/>
                <a:gd name="T16" fmla="*/ 233 w 409"/>
                <a:gd name="T17" fmla="*/ 140 h 212"/>
                <a:gd name="T18" fmla="*/ 168 w 409"/>
                <a:gd name="T19" fmla="*/ 135 h 212"/>
                <a:gd name="T20" fmla="*/ 164 w 409"/>
                <a:gd name="T21" fmla="*/ 135 h 212"/>
                <a:gd name="T22" fmla="*/ 163 w 409"/>
                <a:gd name="T23" fmla="*/ 139 h 212"/>
                <a:gd name="T24" fmla="*/ 149 w 409"/>
                <a:gd name="T25" fmla="*/ 169 h 212"/>
                <a:gd name="T26" fmla="*/ 142 w 409"/>
                <a:gd name="T27" fmla="*/ 117 h 212"/>
                <a:gd name="T28" fmla="*/ 132 w 409"/>
                <a:gd name="T29" fmla="*/ 44 h 212"/>
                <a:gd name="T30" fmla="*/ 126 w 409"/>
                <a:gd name="T31" fmla="*/ 0 h 212"/>
                <a:gd name="T32" fmla="*/ 120 w 409"/>
                <a:gd name="T33" fmla="*/ 44 h 212"/>
                <a:gd name="T34" fmla="*/ 109 w 409"/>
                <a:gd name="T35" fmla="*/ 115 h 212"/>
                <a:gd name="T36" fmla="*/ 101 w 409"/>
                <a:gd name="T37" fmla="*/ 174 h 212"/>
                <a:gd name="T38" fmla="*/ 84 w 409"/>
                <a:gd name="T39" fmla="*/ 148 h 212"/>
                <a:gd name="T40" fmla="*/ 82 w 409"/>
                <a:gd name="T41" fmla="*/ 147 h 212"/>
                <a:gd name="T42" fmla="*/ 81 w 409"/>
                <a:gd name="T43" fmla="*/ 147 h 212"/>
                <a:gd name="T44" fmla="*/ 72 w 409"/>
                <a:gd name="T45" fmla="*/ 147 h 212"/>
                <a:gd name="T46" fmla="*/ 31 w 409"/>
                <a:gd name="T47" fmla="*/ 134 h 212"/>
                <a:gd name="T48" fmla="*/ 30 w 409"/>
                <a:gd name="T49" fmla="*/ 134 h 212"/>
                <a:gd name="T50" fmla="*/ 29 w 409"/>
                <a:gd name="T51" fmla="*/ 134 h 212"/>
                <a:gd name="T52" fmla="*/ 0 w 409"/>
                <a:gd name="T53" fmla="*/ 148 h 212"/>
                <a:gd name="T54" fmla="*/ 30 w 409"/>
                <a:gd name="T55" fmla="*/ 138 h 212"/>
                <a:gd name="T56" fmla="*/ 71 w 409"/>
                <a:gd name="T57" fmla="*/ 154 h 212"/>
                <a:gd name="T58" fmla="*/ 71 w 409"/>
                <a:gd name="T59" fmla="*/ 154 h 212"/>
                <a:gd name="T60" fmla="*/ 72 w 409"/>
                <a:gd name="T61" fmla="*/ 154 h 212"/>
                <a:gd name="T62" fmla="*/ 79 w 409"/>
                <a:gd name="T63" fmla="*/ 154 h 212"/>
                <a:gd name="T64" fmla="*/ 101 w 409"/>
                <a:gd name="T65" fmla="*/ 188 h 212"/>
                <a:gd name="T66" fmla="*/ 107 w 409"/>
                <a:gd name="T67" fmla="*/ 198 h 212"/>
                <a:gd name="T68" fmla="*/ 109 w 409"/>
                <a:gd name="T69" fmla="*/ 186 h 212"/>
                <a:gd name="T70" fmla="*/ 121 w 409"/>
                <a:gd name="T71" fmla="*/ 116 h 212"/>
                <a:gd name="T72" fmla="*/ 125 w 409"/>
                <a:gd name="T73" fmla="*/ 90 h 212"/>
                <a:gd name="T74" fmla="*/ 129 w 409"/>
                <a:gd name="T75" fmla="*/ 119 h 212"/>
                <a:gd name="T76" fmla="*/ 139 w 409"/>
                <a:gd name="T77" fmla="*/ 192 h 212"/>
                <a:gd name="T78" fmla="*/ 142 w 409"/>
                <a:gd name="T79" fmla="*/ 212 h 212"/>
                <a:gd name="T80" fmla="*/ 151 w 409"/>
                <a:gd name="T81" fmla="*/ 193 h 212"/>
                <a:gd name="T82" fmla="*/ 172 w 409"/>
                <a:gd name="T83" fmla="*/ 147 h 212"/>
                <a:gd name="T84" fmla="*/ 232 w 409"/>
                <a:gd name="T85" fmla="*/ 151 h 212"/>
                <a:gd name="T86" fmla="*/ 233 w 409"/>
                <a:gd name="T87" fmla="*/ 151 h 212"/>
                <a:gd name="T88" fmla="*/ 234 w 409"/>
                <a:gd name="T89" fmla="*/ 151 h 212"/>
                <a:gd name="T90" fmla="*/ 265 w 409"/>
                <a:gd name="T91" fmla="*/ 145 h 212"/>
                <a:gd name="T92" fmla="*/ 304 w 409"/>
                <a:gd name="T93" fmla="*/ 151 h 212"/>
                <a:gd name="T94" fmla="*/ 306 w 409"/>
                <a:gd name="T95" fmla="*/ 151 h 212"/>
                <a:gd name="T96" fmla="*/ 307 w 409"/>
                <a:gd name="T97" fmla="*/ 150 h 212"/>
                <a:gd name="T98" fmla="*/ 378 w 409"/>
                <a:gd name="T99" fmla="*/ 101 h 212"/>
                <a:gd name="T100" fmla="*/ 409 w 409"/>
                <a:gd name="T101" fmla="*/ 141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09" h="212">
                  <a:moveTo>
                    <a:pt x="409" y="141"/>
                  </a:moveTo>
                  <a:cubicBezTo>
                    <a:pt x="380" y="97"/>
                    <a:pt x="380" y="97"/>
                    <a:pt x="380" y="97"/>
                  </a:cubicBezTo>
                  <a:cubicBezTo>
                    <a:pt x="379" y="96"/>
                    <a:pt x="379" y="96"/>
                    <a:pt x="379" y="96"/>
                  </a:cubicBezTo>
                  <a:cubicBezTo>
                    <a:pt x="377" y="97"/>
                    <a:pt x="377" y="97"/>
                    <a:pt x="377" y="97"/>
                  </a:cubicBezTo>
                  <a:cubicBezTo>
                    <a:pt x="353" y="112"/>
                    <a:pt x="329" y="127"/>
                    <a:pt x="304" y="142"/>
                  </a:cubicBezTo>
                  <a:cubicBezTo>
                    <a:pt x="266" y="135"/>
                    <a:pt x="266" y="135"/>
                    <a:pt x="266" y="135"/>
                  </a:cubicBezTo>
                  <a:cubicBezTo>
                    <a:pt x="265" y="135"/>
                    <a:pt x="265" y="135"/>
                    <a:pt x="265" y="135"/>
                  </a:cubicBezTo>
                  <a:cubicBezTo>
                    <a:pt x="264" y="135"/>
                    <a:pt x="264" y="135"/>
                    <a:pt x="264" y="135"/>
                  </a:cubicBezTo>
                  <a:cubicBezTo>
                    <a:pt x="233" y="140"/>
                    <a:pt x="233" y="140"/>
                    <a:pt x="233" y="140"/>
                  </a:cubicBezTo>
                  <a:cubicBezTo>
                    <a:pt x="168" y="135"/>
                    <a:pt x="168" y="135"/>
                    <a:pt x="168" y="135"/>
                  </a:cubicBezTo>
                  <a:cubicBezTo>
                    <a:pt x="164" y="135"/>
                    <a:pt x="164" y="135"/>
                    <a:pt x="164" y="135"/>
                  </a:cubicBezTo>
                  <a:cubicBezTo>
                    <a:pt x="163" y="139"/>
                    <a:pt x="163" y="139"/>
                    <a:pt x="163" y="139"/>
                  </a:cubicBezTo>
                  <a:cubicBezTo>
                    <a:pt x="149" y="169"/>
                    <a:pt x="149" y="169"/>
                    <a:pt x="149" y="169"/>
                  </a:cubicBezTo>
                  <a:cubicBezTo>
                    <a:pt x="142" y="117"/>
                    <a:pt x="142" y="117"/>
                    <a:pt x="142" y="117"/>
                  </a:cubicBezTo>
                  <a:cubicBezTo>
                    <a:pt x="139" y="93"/>
                    <a:pt x="136" y="69"/>
                    <a:pt x="132" y="44"/>
                  </a:cubicBezTo>
                  <a:cubicBezTo>
                    <a:pt x="126" y="0"/>
                    <a:pt x="126" y="0"/>
                    <a:pt x="126" y="0"/>
                  </a:cubicBezTo>
                  <a:cubicBezTo>
                    <a:pt x="120" y="44"/>
                    <a:pt x="120" y="44"/>
                    <a:pt x="120" y="44"/>
                  </a:cubicBezTo>
                  <a:cubicBezTo>
                    <a:pt x="109" y="115"/>
                    <a:pt x="109" y="115"/>
                    <a:pt x="109" y="115"/>
                  </a:cubicBezTo>
                  <a:cubicBezTo>
                    <a:pt x="106" y="134"/>
                    <a:pt x="104" y="154"/>
                    <a:pt x="101" y="174"/>
                  </a:cubicBezTo>
                  <a:cubicBezTo>
                    <a:pt x="84" y="148"/>
                    <a:pt x="84" y="148"/>
                    <a:pt x="84" y="148"/>
                  </a:cubicBezTo>
                  <a:cubicBezTo>
                    <a:pt x="82" y="147"/>
                    <a:pt x="82" y="147"/>
                    <a:pt x="82" y="147"/>
                  </a:cubicBezTo>
                  <a:cubicBezTo>
                    <a:pt x="81" y="147"/>
                    <a:pt x="81" y="147"/>
                    <a:pt x="81" y="147"/>
                  </a:cubicBezTo>
                  <a:cubicBezTo>
                    <a:pt x="72" y="147"/>
                    <a:pt x="72" y="147"/>
                    <a:pt x="72" y="147"/>
                  </a:cubicBezTo>
                  <a:cubicBezTo>
                    <a:pt x="31" y="134"/>
                    <a:pt x="31" y="134"/>
                    <a:pt x="31" y="134"/>
                  </a:cubicBezTo>
                  <a:cubicBezTo>
                    <a:pt x="30" y="134"/>
                    <a:pt x="30" y="134"/>
                    <a:pt x="30" y="134"/>
                  </a:cubicBezTo>
                  <a:cubicBezTo>
                    <a:pt x="29" y="134"/>
                    <a:pt x="29" y="134"/>
                    <a:pt x="29" y="134"/>
                  </a:cubicBezTo>
                  <a:cubicBezTo>
                    <a:pt x="20" y="139"/>
                    <a:pt x="10" y="143"/>
                    <a:pt x="0" y="148"/>
                  </a:cubicBezTo>
                  <a:cubicBezTo>
                    <a:pt x="10" y="145"/>
                    <a:pt x="20" y="141"/>
                    <a:pt x="30" y="138"/>
                  </a:cubicBezTo>
                  <a:cubicBezTo>
                    <a:pt x="71" y="154"/>
                    <a:pt x="71" y="154"/>
                    <a:pt x="71" y="154"/>
                  </a:cubicBezTo>
                  <a:cubicBezTo>
                    <a:pt x="71" y="154"/>
                    <a:pt x="71" y="154"/>
                    <a:pt x="71" y="154"/>
                  </a:cubicBezTo>
                  <a:cubicBezTo>
                    <a:pt x="72" y="154"/>
                    <a:pt x="72" y="154"/>
                    <a:pt x="72" y="154"/>
                  </a:cubicBezTo>
                  <a:cubicBezTo>
                    <a:pt x="79" y="154"/>
                    <a:pt x="79" y="154"/>
                    <a:pt x="79" y="154"/>
                  </a:cubicBezTo>
                  <a:cubicBezTo>
                    <a:pt x="101" y="188"/>
                    <a:pt x="101" y="188"/>
                    <a:pt x="101" y="188"/>
                  </a:cubicBezTo>
                  <a:cubicBezTo>
                    <a:pt x="107" y="198"/>
                    <a:pt x="107" y="198"/>
                    <a:pt x="107" y="198"/>
                  </a:cubicBezTo>
                  <a:cubicBezTo>
                    <a:pt x="109" y="186"/>
                    <a:pt x="109" y="186"/>
                    <a:pt x="109" y="186"/>
                  </a:cubicBezTo>
                  <a:cubicBezTo>
                    <a:pt x="113" y="163"/>
                    <a:pt x="117" y="140"/>
                    <a:pt x="121" y="116"/>
                  </a:cubicBezTo>
                  <a:cubicBezTo>
                    <a:pt x="125" y="90"/>
                    <a:pt x="125" y="90"/>
                    <a:pt x="125" y="90"/>
                  </a:cubicBezTo>
                  <a:cubicBezTo>
                    <a:pt x="126" y="99"/>
                    <a:pt x="128" y="109"/>
                    <a:pt x="129" y="119"/>
                  </a:cubicBezTo>
                  <a:cubicBezTo>
                    <a:pt x="139" y="192"/>
                    <a:pt x="139" y="192"/>
                    <a:pt x="139" y="192"/>
                  </a:cubicBezTo>
                  <a:cubicBezTo>
                    <a:pt x="142" y="212"/>
                    <a:pt x="142" y="212"/>
                    <a:pt x="142" y="212"/>
                  </a:cubicBezTo>
                  <a:cubicBezTo>
                    <a:pt x="151" y="193"/>
                    <a:pt x="151" y="193"/>
                    <a:pt x="151" y="193"/>
                  </a:cubicBezTo>
                  <a:cubicBezTo>
                    <a:pt x="172" y="147"/>
                    <a:pt x="172" y="147"/>
                    <a:pt x="172" y="147"/>
                  </a:cubicBezTo>
                  <a:cubicBezTo>
                    <a:pt x="232" y="151"/>
                    <a:pt x="232" y="151"/>
                    <a:pt x="232" y="151"/>
                  </a:cubicBezTo>
                  <a:cubicBezTo>
                    <a:pt x="233" y="151"/>
                    <a:pt x="233" y="151"/>
                    <a:pt x="233" y="151"/>
                  </a:cubicBezTo>
                  <a:cubicBezTo>
                    <a:pt x="234" y="151"/>
                    <a:pt x="234" y="151"/>
                    <a:pt x="234" y="151"/>
                  </a:cubicBezTo>
                  <a:cubicBezTo>
                    <a:pt x="265" y="145"/>
                    <a:pt x="265" y="145"/>
                    <a:pt x="265" y="145"/>
                  </a:cubicBezTo>
                  <a:cubicBezTo>
                    <a:pt x="304" y="151"/>
                    <a:pt x="304" y="151"/>
                    <a:pt x="304" y="151"/>
                  </a:cubicBezTo>
                  <a:cubicBezTo>
                    <a:pt x="306" y="151"/>
                    <a:pt x="306" y="151"/>
                    <a:pt x="306" y="151"/>
                  </a:cubicBezTo>
                  <a:cubicBezTo>
                    <a:pt x="307" y="150"/>
                    <a:pt x="307" y="150"/>
                    <a:pt x="307" y="150"/>
                  </a:cubicBezTo>
                  <a:cubicBezTo>
                    <a:pt x="331" y="134"/>
                    <a:pt x="355" y="117"/>
                    <a:pt x="378" y="101"/>
                  </a:cubicBezTo>
                  <a:lnTo>
                    <a:pt x="409" y="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92" name="Freeform 575"/>
            <p:cNvSpPr>
              <a:spLocks/>
            </p:cNvSpPr>
            <p:nvPr/>
          </p:nvSpPr>
          <p:spPr bwMode="auto">
            <a:xfrm>
              <a:off x="-1609" y="1725"/>
              <a:ext cx="15" cy="9"/>
            </a:xfrm>
            <a:custGeom>
              <a:avLst/>
              <a:gdLst>
                <a:gd name="T0" fmla="*/ 10 w 38"/>
                <a:gd name="T1" fmla="*/ 24 h 24"/>
                <a:gd name="T2" fmla="*/ 1 w 38"/>
                <a:gd name="T3" fmla="*/ 17 h 24"/>
                <a:gd name="T4" fmla="*/ 8 w 38"/>
                <a:gd name="T5" fmla="*/ 6 h 24"/>
                <a:gd name="T6" fmla="*/ 26 w 38"/>
                <a:gd name="T7" fmla="*/ 1 h 24"/>
                <a:gd name="T8" fmla="*/ 37 w 38"/>
                <a:gd name="T9" fmla="*/ 8 h 24"/>
                <a:gd name="T10" fmla="*/ 30 w 38"/>
                <a:gd name="T11" fmla="*/ 19 h 24"/>
                <a:gd name="T12" fmla="*/ 12 w 38"/>
                <a:gd name="T13" fmla="*/ 24 h 24"/>
                <a:gd name="T14" fmla="*/ 10 w 38"/>
                <a:gd name="T15" fmla="*/ 24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24">
                  <a:moveTo>
                    <a:pt x="10" y="24"/>
                  </a:moveTo>
                  <a:cubicBezTo>
                    <a:pt x="6" y="24"/>
                    <a:pt x="2" y="21"/>
                    <a:pt x="1" y="17"/>
                  </a:cubicBezTo>
                  <a:cubicBezTo>
                    <a:pt x="0" y="12"/>
                    <a:pt x="3" y="7"/>
                    <a:pt x="8" y="6"/>
                  </a:cubicBezTo>
                  <a:cubicBezTo>
                    <a:pt x="26" y="1"/>
                    <a:pt x="26" y="1"/>
                    <a:pt x="26" y="1"/>
                  </a:cubicBezTo>
                  <a:cubicBezTo>
                    <a:pt x="31" y="0"/>
                    <a:pt x="36" y="3"/>
                    <a:pt x="37" y="8"/>
                  </a:cubicBezTo>
                  <a:cubicBezTo>
                    <a:pt x="38" y="13"/>
                    <a:pt x="35" y="18"/>
                    <a:pt x="30" y="19"/>
                  </a:cubicBezTo>
                  <a:cubicBezTo>
                    <a:pt x="12" y="24"/>
                    <a:pt x="12" y="24"/>
                    <a:pt x="12" y="24"/>
                  </a:cubicBezTo>
                  <a:cubicBezTo>
                    <a:pt x="12" y="24"/>
                    <a:pt x="11" y="24"/>
                    <a:pt x="10" y="2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93" name="Freeform 576"/>
            <p:cNvSpPr>
              <a:spLocks noEditPoints="1"/>
            </p:cNvSpPr>
            <p:nvPr/>
          </p:nvSpPr>
          <p:spPr bwMode="auto">
            <a:xfrm>
              <a:off x="-1690" y="1730"/>
              <a:ext cx="76" cy="25"/>
            </a:xfrm>
            <a:custGeom>
              <a:avLst/>
              <a:gdLst>
                <a:gd name="T0" fmla="*/ 10 w 194"/>
                <a:gd name="T1" fmla="*/ 64 h 64"/>
                <a:gd name="T2" fmla="*/ 1 w 194"/>
                <a:gd name="T3" fmla="*/ 57 h 64"/>
                <a:gd name="T4" fmla="*/ 8 w 194"/>
                <a:gd name="T5" fmla="*/ 46 h 64"/>
                <a:gd name="T6" fmla="*/ 42 w 194"/>
                <a:gd name="T7" fmla="*/ 37 h 64"/>
                <a:gd name="T8" fmla="*/ 54 w 194"/>
                <a:gd name="T9" fmla="*/ 43 h 64"/>
                <a:gd name="T10" fmla="*/ 47 w 194"/>
                <a:gd name="T11" fmla="*/ 55 h 64"/>
                <a:gd name="T12" fmla="*/ 12 w 194"/>
                <a:gd name="T13" fmla="*/ 64 h 64"/>
                <a:gd name="T14" fmla="*/ 10 w 194"/>
                <a:gd name="T15" fmla="*/ 64 h 64"/>
                <a:gd name="T16" fmla="*/ 79 w 194"/>
                <a:gd name="T17" fmla="*/ 46 h 64"/>
                <a:gd name="T18" fmla="*/ 70 w 194"/>
                <a:gd name="T19" fmla="*/ 39 h 64"/>
                <a:gd name="T20" fmla="*/ 77 w 194"/>
                <a:gd name="T21" fmla="*/ 28 h 64"/>
                <a:gd name="T22" fmla="*/ 112 w 194"/>
                <a:gd name="T23" fmla="*/ 19 h 64"/>
                <a:gd name="T24" fmla="*/ 123 w 194"/>
                <a:gd name="T25" fmla="*/ 26 h 64"/>
                <a:gd name="T26" fmla="*/ 116 w 194"/>
                <a:gd name="T27" fmla="*/ 37 h 64"/>
                <a:gd name="T28" fmla="*/ 82 w 194"/>
                <a:gd name="T29" fmla="*/ 46 h 64"/>
                <a:gd name="T30" fmla="*/ 79 w 194"/>
                <a:gd name="T31" fmla="*/ 46 h 64"/>
                <a:gd name="T32" fmla="*/ 149 w 194"/>
                <a:gd name="T33" fmla="*/ 28 h 64"/>
                <a:gd name="T34" fmla="*/ 140 w 194"/>
                <a:gd name="T35" fmla="*/ 21 h 64"/>
                <a:gd name="T36" fmla="*/ 146 w 194"/>
                <a:gd name="T37" fmla="*/ 10 h 64"/>
                <a:gd name="T38" fmla="*/ 181 w 194"/>
                <a:gd name="T39" fmla="*/ 1 h 64"/>
                <a:gd name="T40" fmla="*/ 192 w 194"/>
                <a:gd name="T41" fmla="*/ 8 h 64"/>
                <a:gd name="T42" fmla="*/ 186 w 194"/>
                <a:gd name="T43" fmla="*/ 19 h 64"/>
                <a:gd name="T44" fmla="*/ 151 w 194"/>
                <a:gd name="T45" fmla="*/ 28 h 64"/>
                <a:gd name="T46" fmla="*/ 149 w 194"/>
                <a:gd name="T47" fmla="*/ 2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4" h="64">
                  <a:moveTo>
                    <a:pt x="10" y="64"/>
                  </a:moveTo>
                  <a:cubicBezTo>
                    <a:pt x="6" y="64"/>
                    <a:pt x="2" y="61"/>
                    <a:pt x="1" y="57"/>
                  </a:cubicBezTo>
                  <a:cubicBezTo>
                    <a:pt x="0" y="52"/>
                    <a:pt x="3" y="47"/>
                    <a:pt x="8" y="46"/>
                  </a:cubicBezTo>
                  <a:cubicBezTo>
                    <a:pt x="42" y="37"/>
                    <a:pt x="42" y="37"/>
                    <a:pt x="42" y="37"/>
                  </a:cubicBezTo>
                  <a:cubicBezTo>
                    <a:pt x="47" y="36"/>
                    <a:pt x="52" y="38"/>
                    <a:pt x="54" y="43"/>
                  </a:cubicBezTo>
                  <a:cubicBezTo>
                    <a:pt x="55" y="48"/>
                    <a:pt x="52" y="53"/>
                    <a:pt x="47" y="55"/>
                  </a:cubicBezTo>
                  <a:cubicBezTo>
                    <a:pt x="12" y="64"/>
                    <a:pt x="12" y="64"/>
                    <a:pt x="12" y="64"/>
                  </a:cubicBezTo>
                  <a:cubicBezTo>
                    <a:pt x="12" y="64"/>
                    <a:pt x="11" y="64"/>
                    <a:pt x="10" y="64"/>
                  </a:cubicBezTo>
                  <a:close/>
                  <a:moveTo>
                    <a:pt x="79" y="46"/>
                  </a:moveTo>
                  <a:cubicBezTo>
                    <a:pt x="75" y="46"/>
                    <a:pt x="72" y="43"/>
                    <a:pt x="70" y="39"/>
                  </a:cubicBezTo>
                  <a:cubicBezTo>
                    <a:pt x="69" y="34"/>
                    <a:pt x="72" y="29"/>
                    <a:pt x="77" y="28"/>
                  </a:cubicBezTo>
                  <a:cubicBezTo>
                    <a:pt x="112" y="19"/>
                    <a:pt x="112" y="19"/>
                    <a:pt x="112" y="19"/>
                  </a:cubicBezTo>
                  <a:cubicBezTo>
                    <a:pt x="117" y="18"/>
                    <a:pt x="122" y="21"/>
                    <a:pt x="123" y="26"/>
                  </a:cubicBezTo>
                  <a:cubicBezTo>
                    <a:pt x="124" y="30"/>
                    <a:pt x="121" y="36"/>
                    <a:pt x="116" y="37"/>
                  </a:cubicBezTo>
                  <a:cubicBezTo>
                    <a:pt x="82" y="46"/>
                    <a:pt x="82" y="46"/>
                    <a:pt x="82" y="46"/>
                  </a:cubicBezTo>
                  <a:cubicBezTo>
                    <a:pt x="81" y="46"/>
                    <a:pt x="80" y="46"/>
                    <a:pt x="79" y="46"/>
                  </a:cubicBezTo>
                  <a:close/>
                  <a:moveTo>
                    <a:pt x="149" y="28"/>
                  </a:moveTo>
                  <a:cubicBezTo>
                    <a:pt x="145" y="28"/>
                    <a:pt x="141" y="25"/>
                    <a:pt x="140" y="21"/>
                  </a:cubicBezTo>
                  <a:cubicBezTo>
                    <a:pt x="139" y="16"/>
                    <a:pt x="142" y="11"/>
                    <a:pt x="146" y="10"/>
                  </a:cubicBezTo>
                  <a:cubicBezTo>
                    <a:pt x="181" y="1"/>
                    <a:pt x="181" y="1"/>
                    <a:pt x="181" y="1"/>
                  </a:cubicBezTo>
                  <a:cubicBezTo>
                    <a:pt x="186" y="0"/>
                    <a:pt x="191" y="3"/>
                    <a:pt x="192" y="8"/>
                  </a:cubicBezTo>
                  <a:cubicBezTo>
                    <a:pt x="194" y="13"/>
                    <a:pt x="191" y="18"/>
                    <a:pt x="186" y="19"/>
                  </a:cubicBezTo>
                  <a:cubicBezTo>
                    <a:pt x="151" y="28"/>
                    <a:pt x="151" y="28"/>
                    <a:pt x="151" y="28"/>
                  </a:cubicBezTo>
                  <a:cubicBezTo>
                    <a:pt x="150" y="28"/>
                    <a:pt x="150" y="28"/>
                    <a:pt x="149" y="2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94" name="Freeform 577"/>
            <p:cNvSpPr>
              <a:spLocks/>
            </p:cNvSpPr>
            <p:nvPr/>
          </p:nvSpPr>
          <p:spPr bwMode="auto">
            <a:xfrm>
              <a:off x="-1711" y="1751"/>
              <a:ext cx="16" cy="10"/>
            </a:xfrm>
            <a:custGeom>
              <a:avLst/>
              <a:gdLst>
                <a:gd name="T0" fmla="*/ 11 w 39"/>
                <a:gd name="T1" fmla="*/ 25 h 25"/>
                <a:gd name="T2" fmla="*/ 2 w 39"/>
                <a:gd name="T3" fmla="*/ 18 h 25"/>
                <a:gd name="T4" fmla="*/ 8 w 39"/>
                <a:gd name="T5" fmla="*/ 6 h 25"/>
                <a:gd name="T6" fmla="*/ 26 w 39"/>
                <a:gd name="T7" fmla="*/ 2 h 25"/>
                <a:gd name="T8" fmla="*/ 37 w 39"/>
                <a:gd name="T9" fmla="*/ 8 h 25"/>
                <a:gd name="T10" fmla="*/ 31 w 39"/>
                <a:gd name="T11" fmla="*/ 20 h 25"/>
                <a:gd name="T12" fmla="*/ 13 w 39"/>
                <a:gd name="T13" fmla="*/ 24 h 25"/>
                <a:gd name="T14" fmla="*/ 11 w 39"/>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25">
                  <a:moveTo>
                    <a:pt x="11" y="25"/>
                  </a:moveTo>
                  <a:cubicBezTo>
                    <a:pt x="6" y="25"/>
                    <a:pt x="3" y="22"/>
                    <a:pt x="2" y="18"/>
                  </a:cubicBezTo>
                  <a:cubicBezTo>
                    <a:pt x="0" y="13"/>
                    <a:pt x="3" y="8"/>
                    <a:pt x="8" y="6"/>
                  </a:cubicBezTo>
                  <a:cubicBezTo>
                    <a:pt x="26" y="2"/>
                    <a:pt x="26" y="2"/>
                    <a:pt x="26" y="2"/>
                  </a:cubicBezTo>
                  <a:cubicBezTo>
                    <a:pt x="31" y="0"/>
                    <a:pt x="36" y="3"/>
                    <a:pt x="37" y="8"/>
                  </a:cubicBezTo>
                  <a:cubicBezTo>
                    <a:pt x="39" y="13"/>
                    <a:pt x="36" y="18"/>
                    <a:pt x="31" y="20"/>
                  </a:cubicBezTo>
                  <a:cubicBezTo>
                    <a:pt x="13" y="24"/>
                    <a:pt x="13" y="24"/>
                    <a:pt x="13" y="24"/>
                  </a:cubicBezTo>
                  <a:cubicBezTo>
                    <a:pt x="12" y="25"/>
                    <a:pt x="11" y="25"/>
                    <a:pt x="11" y="2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95" name="Freeform 578"/>
            <p:cNvSpPr>
              <a:spLocks noEditPoints="1"/>
            </p:cNvSpPr>
            <p:nvPr/>
          </p:nvSpPr>
          <p:spPr bwMode="auto">
            <a:xfrm>
              <a:off x="-1695" y="1571"/>
              <a:ext cx="78" cy="25"/>
            </a:xfrm>
            <a:custGeom>
              <a:avLst/>
              <a:gdLst>
                <a:gd name="T0" fmla="*/ 191 w 201"/>
                <a:gd name="T1" fmla="*/ 63 h 63"/>
                <a:gd name="T2" fmla="*/ 189 w 201"/>
                <a:gd name="T3" fmla="*/ 63 h 63"/>
                <a:gd name="T4" fmla="*/ 153 w 201"/>
                <a:gd name="T5" fmla="*/ 54 h 63"/>
                <a:gd name="T6" fmla="*/ 146 w 201"/>
                <a:gd name="T7" fmla="*/ 43 h 63"/>
                <a:gd name="T8" fmla="*/ 157 w 201"/>
                <a:gd name="T9" fmla="*/ 36 h 63"/>
                <a:gd name="T10" fmla="*/ 193 w 201"/>
                <a:gd name="T11" fmla="*/ 45 h 63"/>
                <a:gd name="T12" fmla="*/ 200 w 201"/>
                <a:gd name="T13" fmla="*/ 56 h 63"/>
                <a:gd name="T14" fmla="*/ 191 w 201"/>
                <a:gd name="T15" fmla="*/ 63 h 63"/>
                <a:gd name="T16" fmla="*/ 119 w 201"/>
                <a:gd name="T17" fmla="*/ 45 h 63"/>
                <a:gd name="T18" fmla="*/ 116 w 201"/>
                <a:gd name="T19" fmla="*/ 45 h 63"/>
                <a:gd name="T20" fmla="*/ 80 w 201"/>
                <a:gd name="T21" fmla="*/ 37 h 63"/>
                <a:gd name="T22" fmla="*/ 74 w 201"/>
                <a:gd name="T23" fmla="*/ 25 h 63"/>
                <a:gd name="T24" fmla="*/ 85 w 201"/>
                <a:gd name="T25" fmla="*/ 19 h 63"/>
                <a:gd name="T26" fmla="*/ 121 w 201"/>
                <a:gd name="T27" fmla="*/ 27 h 63"/>
                <a:gd name="T28" fmla="*/ 128 w 201"/>
                <a:gd name="T29" fmla="*/ 38 h 63"/>
                <a:gd name="T30" fmla="*/ 119 w 201"/>
                <a:gd name="T31" fmla="*/ 45 h 63"/>
                <a:gd name="T32" fmla="*/ 47 w 201"/>
                <a:gd name="T33" fmla="*/ 28 h 63"/>
                <a:gd name="T34" fmla="*/ 44 w 201"/>
                <a:gd name="T35" fmla="*/ 28 h 63"/>
                <a:gd name="T36" fmla="*/ 8 w 201"/>
                <a:gd name="T37" fmla="*/ 19 h 63"/>
                <a:gd name="T38" fmla="*/ 1 w 201"/>
                <a:gd name="T39" fmla="*/ 8 h 63"/>
                <a:gd name="T40" fmla="*/ 13 w 201"/>
                <a:gd name="T41" fmla="*/ 1 h 63"/>
                <a:gd name="T42" fmla="*/ 49 w 201"/>
                <a:gd name="T43" fmla="*/ 10 h 63"/>
                <a:gd name="T44" fmla="*/ 56 w 201"/>
                <a:gd name="T45" fmla="*/ 21 h 63"/>
                <a:gd name="T46" fmla="*/ 47 w 201"/>
                <a:gd name="T47" fmla="*/ 2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1" h="63">
                  <a:moveTo>
                    <a:pt x="191" y="63"/>
                  </a:moveTo>
                  <a:cubicBezTo>
                    <a:pt x="190" y="63"/>
                    <a:pt x="189" y="63"/>
                    <a:pt x="189" y="63"/>
                  </a:cubicBezTo>
                  <a:cubicBezTo>
                    <a:pt x="153" y="54"/>
                    <a:pt x="153" y="54"/>
                    <a:pt x="153" y="54"/>
                  </a:cubicBezTo>
                  <a:cubicBezTo>
                    <a:pt x="148" y="53"/>
                    <a:pt x="144" y="48"/>
                    <a:pt x="146" y="43"/>
                  </a:cubicBezTo>
                  <a:cubicBezTo>
                    <a:pt x="147" y="38"/>
                    <a:pt x="152" y="35"/>
                    <a:pt x="157" y="36"/>
                  </a:cubicBezTo>
                  <a:cubicBezTo>
                    <a:pt x="193" y="45"/>
                    <a:pt x="193" y="45"/>
                    <a:pt x="193" y="45"/>
                  </a:cubicBezTo>
                  <a:cubicBezTo>
                    <a:pt x="198" y="46"/>
                    <a:pt x="201" y="51"/>
                    <a:pt x="200" y="56"/>
                  </a:cubicBezTo>
                  <a:cubicBezTo>
                    <a:pt x="199" y="60"/>
                    <a:pt x="195" y="63"/>
                    <a:pt x="191" y="63"/>
                  </a:cubicBezTo>
                  <a:close/>
                  <a:moveTo>
                    <a:pt x="119" y="45"/>
                  </a:moveTo>
                  <a:cubicBezTo>
                    <a:pt x="118" y="45"/>
                    <a:pt x="117" y="45"/>
                    <a:pt x="116" y="45"/>
                  </a:cubicBezTo>
                  <a:cubicBezTo>
                    <a:pt x="80" y="37"/>
                    <a:pt x="80" y="37"/>
                    <a:pt x="80" y="37"/>
                  </a:cubicBezTo>
                  <a:cubicBezTo>
                    <a:pt x="75" y="35"/>
                    <a:pt x="72" y="30"/>
                    <a:pt x="74" y="25"/>
                  </a:cubicBezTo>
                  <a:cubicBezTo>
                    <a:pt x="75" y="20"/>
                    <a:pt x="80" y="17"/>
                    <a:pt x="85" y="19"/>
                  </a:cubicBezTo>
                  <a:cubicBezTo>
                    <a:pt x="121" y="27"/>
                    <a:pt x="121" y="27"/>
                    <a:pt x="121" y="27"/>
                  </a:cubicBezTo>
                  <a:cubicBezTo>
                    <a:pt x="126" y="28"/>
                    <a:pt x="129" y="33"/>
                    <a:pt x="128" y="38"/>
                  </a:cubicBezTo>
                  <a:cubicBezTo>
                    <a:pt x="127" y="43"/>
                    <a:pt x="123" y="45"/>
                    <a:pt x="119" y="45"/>
                  </a:cubicBezTo>
                  <a:close/>
                  <a:moveTo>
                    <a:pt x="47" y="28"/>
                  </a:moveTo>
                  <a:cubicBezTo>
                    <a:pt x="46" y="28"/>
                    <a:pt x="45" y="28"/>
                    <a:pt x="44" y="28"/>
                  </a:cubicBezTo>
                  <a:cubicBezTo>
                    <a:pt x="8" y="19"/>
                    <a:pt x="8" y="19"/>
                    <a:pt x="8" y="19"/>
                  </a:cubicBezTo>
                  <a:cubicBezTo>
                    <a:pt x="3" y="18"/>
                    <a:pt x="0" y="13"/>
                    <a:pt x="1" y="8"/>
                  </a:cubicBezTo>
                  <a:cubicBezTo>
                    <a:pt x="3" y="3"/>
                    <a:pt x="8" y="0"/>
                    <a:pt x="13" y="1"/>
                  </a:cubicBezTo>
                  <a:cubicBezTo>
                    <a:pt x="49" y="10"/>
                    <a:pt x="49" y="10"/>
                    <a:pt x="49" y="10"/>
                  </a:cubicBezTo>
                  <a:cubicBezTo>
                    <a:pt x="54" y="11"/>
                    <a:pt x="57" y="16"/>
                    <a:pt x="56" y="21"/>
                  </a:cubicBezTo>
                  <a:cubicBezTo>
                    <a:pt x="55" y="25"/>
                    <a:pt x="51" y="28"/>
                    <a:pt x="47" y="2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96" name="Freeform 579"/>
            <p:cNvSpPr>
              <a:spLocks noEditPoints="1"/>
            </p:cNvSpPr>
            <p:nvPr/>
          </p:nvSpPr>
          <p:spPr bwMode="auto">
            <a:xfrm>
              <a:off x="-1594" y="1428"/>
              <a:ext cx="59" cy="58"/>
            </a:xfrm>
            <a:custGeom>
              <a:avLst/>
              <a:gdLst>
                <a:gd name="T0" fmla="*/ 142 w 152"/>
                <a:gd name="T1" fmla="*/ 149 h 149"/>
                <a:gd name="T2" fmla="*/ 136 w 152"/>
                <a:gd name="T3" fmla="*/ 147 h 149"/>
                <a:gd name="T4" fmla="*/ 109 w 152"/>
                <a:gd name="T5" fmla="*/ 121 h 149"/>
                <a:gd name="T6" fmla="*/ 109 w 152"/>
                <a:gd name="T7" fmla="*/ 108 h 149"/>
                <a:gd name="T8" fmla="*/ 122 w 152"/>
                <a:gd name="T9" fmla="*/ 108 h 149"/>
                <a:gd name="T10" fmla="*/ 149 w 152"/>
                <a:gd name="T11" fmla="*/ 134 h 149"/>
                <a:gd name="T12" fmla="*/ 149 w 152"/>
                <a:gd name="T13" fmla="*/ 147 h 149"/>
                <a:gd name="T14" fmla="*/ 142 w 152"/>
                <a:gd name="T15" fmla="*/ 149 h 149"/>
                <a:gd name="T16" fmla="*/ 89 w 152"/>
                <a:gd name="T17" fmla="*/ 97 h 149"/>
                <a:gd name="T18" fmla="*/ 83 w 152"/>
                <a:gd name="T19" fmla="*/ 95 h 149"/>
                <a:gd name="T20" fmla="*/ 56 w 152"/>
                <a:gd name="T21" fmla="*/ 69 h 149"/>
                <a:gd name="T22" fmla="*/ 56 w 152"/>
                <a:gd name="T23" fmla="*/ 56 h 149"/>
                <a:gd name="T24" fmla="*/ 69 w 152"/>
                <a:gd name="T25" fmla="*/ 56 h 149"/>
                <a:gd name="T26" fmla="*/ 96 w 152"/>
                <a:gd name="T27" fmla="*/ 82 h 149"/>
                <a:gd name="T28" fmla="*/ 96 w 152"/>
                <a:gd name="T29" fmla="*/ 95 h 149"/>
                <a:gd name="T30" fmla="*/ 89 w 152"/>
                <a:gd name="T31" fmla="*/ 97 h 149"/>
                <a:gd name="T32" fmla="*/ 36 w 152"/>
                <a:gd name="T33" fmla="*/ 45 h 149"/>
                <a:gd name="T34" fmla="*/ 30 w 152"/>
                <a:gd name="T35" fmla="*/ 43 h 149"/>
                <a:gd name="T36" fmla="*/ 3 w 152"/>
                <a:gd name="T37" fmla="*/ 17 h 149"/>
                <a:gd name="T38" fmla="*/ 3 w 152"/>
                <a:gd name="T39" fmla="*/ 4 h 149"/>
                <a:gd name="T40" fmla="*/ 16 w 152"/>
                <a:gd name="T41" fmla="*/ 4 h 149"/>
                <a:gd name="T42" fmla="*/ 43 w 152"/>
                <a:gd name="T43" fmla="*/ 30 h 149"/>
                <a:gd name="T44" fmla="*/ 43 w 152"/>
                <a:gd name="T45" fmla="*/ 43 h 149"/>
                <a:gd name="T46" fmla="*/ 36 w 152"/>
                <a:gd name="T47" fmla="*/ 4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2" h="149">
                  <a:moveTo>
                    <a:pt x="142" y="149"/>
                  </a:moveTo>
                  <a:cubicBezTo>
                    <a:pt x="140" y="149"/>
                    <a:pt x="137" y="149"/>
                    <a:pt x="136" y="147"/>
                  </a:cubicBezTo>
                  <a:cubicBezTo>
                    <a:pt x="109" y="121"/>
                    <a:pt x="109" y="121"/>
                    <a:pt x="109" y="121"/>
                  </a:cubicBezTo>
                  <a:cubicBezTo>
                    <a:pt x="106" y="117"/>
                    <a:pt x="106" y="111"/>
                    <a:pt x="109" y="108"/>
                  </a:cubicBezTo>
                  <a:cubicBezTo>
                    <a:pt x="113" y="104"/>
                    <a:pt x="119" y="104"/>
                    <a:pt x="122" y="108"/>
                  </a:cubicBezTo>
                  <a:cubicBezTo>
                    <a:pt x="149" y="134"/>
                    <a:pt x="149" y="134"/>
                    <a:pt x="149" y="134"/>
                  </a:cubicBezTo>
                  <a:cubicBezTo>
                    <a:pt x="152" y="137"/>
                    <a:pt x="152" y="143"/>
                    <a:pt x="149" y="147"/>
                  </a:cubicBezTo>
                  <a:cubicBezTo>
                    <a:pt x="147" y="149"/>
                    <a:pt x="145" y="149"/>
                    <a:pt x="142" y="149"/>
                  </a:cubicBezTo>
                  <a:close/>
                  <a:moveTo>
                    <a:pt x="89" y="97"/>
                  </a:moveTo>
                  <a:cubicBezTo>
                    <a:pt x="87" y="97"/>
                    <a:pt x="85" y="97"/>
                    <a:pt x="83" y="95"/>
                  </a:cubicBezTo>
                  <a:cubicBezTo>
                    <a:pt x="56" y="69"/>
                    <a:pt x="56" y="69"/>
                    <a:pt x="56" y="69"/>
                  </a:cubicBezTo>
                  <a:cubicBezTo>
                    <a:pt x="53" y="65"/>
                    <a:pt x="53" y="59"/>
                    <a:pt x="56" y="56"/>
                  </a:cubicBezTo>
                  <a:cubicBezTo>
                    <a:pt x="60" y="52"/>
                    <a:pt x="66" y="52"/>
                    <a:pt x="69" y="56"/>
                  </a:cubicBezTo>
                  <a:cubicBezTo>
                    <a:pt x="96" y="82"/>
                    <a:pt x="96" y="82"/>
                    <a:pt x="96" y="82"/>
                  </a:cubicBezTo>
                  <a:cubicBezTo>
                    <a:pt x="99" y="85"/>
                    <a:pt x="99" y="91"/>
                    <a:pt x="96" y="95"/>
                  </a:cubicBezTo>
                  <a:cubicBezTo>
                    <a:pt x="94" y="97"/>
                    <a:pt x="92" y="97"/>
                    <a:pt x="89" y="97"/>
                  </a:cubicBezTo>
                  <a:close/>
                  <a:moveTo>
                    <a:pt x="36" y="45"/>
                  </a:moveTo>
                  <a:cubicBezTo>
                    <a:pt x="34" y="45"/>
                    <a:pt x="32" y="45"/>
                    <a:pt x="30" y="43"/>
                  </a:cubicBezTo>
                  <a:cubicBezTo>
                    <a:pt x="3" y="17"/>
                    <a:pt x="3" y="17"/>
                    <a:pt x="3" y="17"/>
                  </a:cubicBezTo>
                  <a:cubicBezTo>
                    <a:pt x="0" y="13"/>
                    <a:pt x="0" y="7"/>
                    <a:pt x="3" y="4"/>
                  </a:cubicBezTo>
                  <a:cubicBezTo>
                    <a:pt x="7" y="0"/>
                    <a:pt x="13" y="0"/>
                    <a:pt x="16" y="4"/>
                  </a:cubicBezTo>
                  <a:cubicBezTo>
                    <a:pt x="43" y="30"/>
                    <a:pt x="43" y="30"/>
                    <a:pt x="43" y="30"/>
                  </a:cubicBezTo>
                  <a:cubicBezTo>
                    <a:pt x="47" y="33"/>
                    <a:pt x="47" y="39"/>
                    <a:pt x="43" y="43"/>
                  </a:cubicBezTo>
                  <a:cubicBezTo>
                    <a:pt x="41" y="45"/>
                    <a:pt x="39" y="45"/>
                    <a:pt x="36" y="4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97" name="Freeform 580"/>
            <p:cNvSpPr>
              <a:spLocks noEditPoints="1"/>
            </p:cNvSpPr>
            <p:nvPr/>
          </p:nvSpPr>
          <p:spPr bwMode="auto">
            <a:xfrm>
              <a:off x="-1397" y="1371"/>
              <a:ext cx="8" cy="70"/>
            </a:xfrm>
            <a:custGeom>
              <a:avLst/>
              <a:gdLst>
                <a:gd name="T0" fmla="*/ 9 w 19"/>
                <a:gd name="T1" fmla="*/ 180 h 180"/>
                <a:gd name="T2" fmla="*/ 9 w 19"/>
                <a:gd name="T3" fmla="*/ 180 h 180"/>
                <a:gd name="T4" fmla="*/ 0 w 19"/>
                <a:gd name="T5" fmla="*/ 171 h 180"/>
                <a:gd name="T6" fmla="*/ 0 w 19"/>
                <a:gd name="T7" fmla="*/ 158 h 180"/>
                <a:gd name="T8" fmla="*/ 9 w 19"/>
                <a:gd name="T9" fmla="*/ 148 h 180"/>
                <a:gd name="T10" fmla="*/ 9 w 19"/>
                <a:gd name="T11" fmla="*/ 148 h 180"/>
                <a:gd name="T12" fmla="*/ 18 w 19"/>
                <a:gd name="T13" fmla="*/ 158 h 180"/>
                <a:gd name="T14" fmla="*/ 18 w 19"/>
                <a:gd name="T15" fmla="*/ 171 h 180"/>
                <a:gd name="T16" fmla="*/ 9 w 19"/>
                <a:gd name="T17" fmla="*/ 180 h 180"/>
                <a:gd name="T18" fmla="*/ 9 w 19"/>
                <a:gd name="T19" fmla="*/ 130 h 180"/>
                <a:gd name="T20" fmla="*/ 9 w 19"/>
                <a:gd name="T21" fmla="*/ 130 h 180"/>
                <a:gd name="T22" fmla="*/ 0 w 19"/>
                <a:gd name="T23" fmla="*/ 121 h 180"/>
                <a:gd name="T24" fmla="*/ 0 w 19"/>
                <a:gd name="T25" fmla="*/ 84 h 180"/>
                <a:gd name="T26" fmla="*/ 9 w 19"/>
                <a:gd name="T27" fmla="*/ 74 h 180"/>
                <a:gd name="T28" fmla="*/ 9 w 19"/>
                <a:gd name="T29" fmla="*/ 74 h 180"/>
                <a:gd name="T30" fmla="*/ 19 w 19"/>
                <a:gd name="T31" fmla="*/ 84 h 180"/>
                <a:gd name="T32" fmla="*/ 18 w 19"/>
                <a:gd name="T33" fmla="*/ 121 h 180"/>
                <a:gd name="T34" fmla="*/ 9 w 19"/>
                <a:gd name="T35" fmla="*/ 130 h 180"/>
                <a:gd name="T36" fmla="*/ 9 w 19"/>
                <a:gd name="T37" fmla="*/ 56 h 180"/>
                <a:gd name="T38" fmla="*/ 9 w 19"/>
                <a:gd name="T39" fmla="*/ 56 h 180"/>
                <a:gd name="T40" fmla="*/ 0 w 19"/>
                <a:gd name="T41" fmla="*/ 46 h 180"/>
                <a:gd name="T42" fmla="*/ 0 w 19"/>
                <a:gd name="T43" fmla="*/ 9 h 180"/>
                <a:gd name="T44" fmla="*/ 10 w 19"/>
                <a:gd name="T45" fmla="*/ 0 h 180"/>
                <a:gd name="T46" fmla="*/ 10 w 19"/>
                <a:gd name="T47" fmla="*/ 0 h 180"/>
                <a:gd name="T48" fmla="*/ 19 w 19"/>
                <a:gd name="T49" fmla="*/ 10 h 180"/>
                <a:gd name="T50" fmla="*/ 19 w 19"/>
                <a:gd name="T51" fmla="*/ 47 h 180"/>
                <a:gd name="T52" fmla="*/ 9 w 19"/>
                <a:gd name="T53" fmla="*/ 56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 h="180">
                  <a:moveTo>
                    <a:pt x="9" y="180"/>
                  </a:moveTo>
                  <a:cubicBezTo>
                    <a:pt x="9" y="180"/>
                    <a:pt x="9" y="180"/>
                    <a:pt x="9" y="180"/>
                  </a:cubicBezTo>
                  <a:cubicBezTo>
                    <a:pt x="4" y="180"/>
                    <a:pt x="0" y="176"/>
                    <a:pt x="0" y="171"/>
                  </a:cubicBezTo>
                  <a:cubicBezTo>
                    <a:pt x="0" y="158"/>
                    <a:pt x="0" y="158"/>
                    <a:pt x="0" y="158"/>
                  </a:cubicBezTo>
                  <a:cubicBezTo>
                    <a:pt x="0" y="153"/>
                    <a:pt x="4" y="148"/>
                    <a:pt x="9" y="148"/>
                  </a:cubicBezTo>
                  <a:cubicBezTo>
                    <a:pt x="9" y="148"/>
                    <a:pt x="9" y="148"/>
                    <a:pt x="9" y="148"/>
                  </a:cubicBezTo>
                  <a:cubicBezTo>
                    <a:pt x="14" y="149"/>
                    <a:pt x="18" y="153"/>
                    <a:pt x="18" y="158"/>
                  </a:cubicBezTo>
                  <a:cubicBezTo>
                    <a:pt x="18" y="171"/>
                    <a:pt x="18" y="171"/>
                    <a:pt x="18" y="171"/>
                  </a:cubicBezTo>
                  <a:cubicBezTo>
                    <a:pt x="18" y="176"/>
                    <a:pt x="14" y="180"/>
                    <a:pt x="9" y="180"/>
                  </a:cubicBezTo>
                  <a:close/>
                  <a:moveTo>
                    <a:pt x="9" y="130"/>
                  </a:moveTo>
                  <a:cubicBezTo>
                    <a:pt x="9" y="130"/>
                    <a:pt x="9" y="130"/>
                    <a:pt x="9" y="130"/>
                  </a:cubicBezTo>
                  <a:cubicBezTo>
                    <a:pt x="4" y="130"/>
                    <a:pt x="0" y="126"/>
                    <a:pt x="0" y="121"/>
                  </a:cubicBezTo>
                  <a:cubicBezTo>
                    <a:pt x="0" y="84"/>
                    <a:pt x="0" y="84"/>
                    <a:pt x="0" y="84"/>
                  </a:cubicBezTo>
                  <a:cubicBezTo>
                    <a:pt x="0" y="78"/>
                    <a:pt x="4" y="74"/>
                    <a:pt x="9" y="74"/>
                  </a:cubicBezTo>
                  <a:cubicBezTo>
                    <a:pt x="9" y="74"/>
                    <a:pt x="9" y="74"/>
                    <a:pt x="9" y="74"/>
                  </a:cubicBezTo>
                  <a:cubicBezTo>
                    <a:pt x="14" y="74"/>
                    <a:pt x="19" y="79"/>
                    <a:pt x="19" y="84"/>
                  </a:cubicBezTo>
                  <a:cubicBezTo>
                    <a:pt x="18" y="121"/>
                    <a:pt x="18" y="121"/>
                    <a:pt x="18" y="121"/>
                  </a:cubicBezTo>
                  <a:cubicBezTo>
                    <a:pt x="18" y="126"/>
                    <a:pt x="14" y="130"/>
                    <a:pt x="9" y="130"/>
                  </a:cubicBezTo>
                  <a:close/>
                  <a:moveTo>
                    <a:pt x="9" y="56"/>
                  </a:moveTo>
                  <a:cubicBezTo>
                    <a:pt x="9" y="56"/>
                    <a:pt x="9" y="56"/>
                    <a:pt x="9" y="56"/>
                  </a:cubicBezTo>
                  <a:cubicBezTo>
                    <a:pt x="4" y="56"/>
                    <a:pt x="0" y="52"/>
                    <a:pt x="0" y="46"/>
                  </a:cubicBezTo>
                  <a:cubicBezTo>
                    <a:pt x="0" y="9"/>
                    <a:pt x="0" y="9"/>
                    <a:pt x="0" y="9"/>
                  </a:cubicBezTo>
                  <a:cubicBezTo>
                    <a:pt x="0" y="4"/>
                    <a:pt x="5" y="0"/>
                    <a:pt x="10" y="0"/>
                  </a:cubicBezTo>
                  <a:cubicBezTo>
                    <a:pt x="10" y="0"/>
                    <a:pt x="10" y="0"/>
                    <a:pt x="10" y="0"/>
                  </a:cubicBezTo>
                  <a:cubicBezTo>
                    <a:pt x="15" y="0"/>
                    <a:pt x="19" y="4"/>
                    <a:pt x="19" y="10"/>
                  </a:cubicBezTo>
                  <a:cubicBezTo>
                    <a:pt x="19" y="47"/>
                    <a:pt x="19" y="47"/>
                    <a:pt x="19" y="47"/>
                  </a:cubicBezTo>
                  <a:cubicBezTo>
                    <a:pt x="19" y="52"/>
                    <a:pt x="15" y="56"/>
                    <a:pt x="9" y="5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98" name="Freeform 581"/>
            <p:cNvSpPr>
              <a:spLocks noEditPoints="1"/>
            </p:cNvSpPr>
            <p:nvPr/>
          </p:nvSpPr>
          <p:spPr bwMode="auto">
            <a:xfrm>
              <a:off x="-1255" y="1450"/>
              <a:ext cx="40" cy="36"/>
            </a:xfrm>
            <a:custGeom>
              <a:avLst/>
              <a:gdLst>
                <a:gd name="T0" fmla="*/ 10 w 103"/>
                <a:gd name="T1" fmla="*/ 93 h 93"/>
                <a:gd name="T2" fmla="*/ 3 w 103"/>
                <a:gd name="T3" fmla="*/ 90 h 93"/>
                <a:gd name="T4" fmla="*/ 4 w 103"/>
                <a:gd name="T5" fmla="*/ 77 h 93"/>
                <a:gd name="T6" fmla="*/ 31 w 103"/>
                <a:gd name="T7" fmla="*/ 52 h 93"/>
                <a:gd name="T8" fmla="*/ 44 w 103"/>
                <a:gd name="T9" fmla="*/ 53 h 93"/>
                <a:gd name="T10" fmla="*/ 44 w 103"/>
                <a:gd name="T11" fmla="*/ 66 h 93"/>
                <a:gd name="T12" fmla="*/ 16 w 103"/>
                <a:gd name="T13" fmla="*/ 91 h 93"/>
                <a:gd name="T14" fmla="*/ 10 w 103"/>
                <a:gd name="T15" fmla="*/ 93 h 93"/>
                <a:gd name="T16" fmla="*/ 65 w 103"/>
                <a:gd name="T17" fmla="*/ 44 h 93"/>
                <a:gd name="T18" fmla="*/ 58 w 103"/>
                <a:gd name="T19" fmla="*/ 41 h 93"/>
                <a:gd name="T20" fmla="*/ 59 w 103"/>
                <a:gd name="T21" fmla="*/ 28 h 93"/>
                <a:gd name="T22" fmla="*/ 87 w 103"/>
                <a:gd name="T23" fmla="*/ 3 h 93"/>
                <a:gd name="T24" fmla="*/ 100 w 103"/>
                <a:gd name="T25" fmla="*/ 4 h 93"/>
                <a:gd name="T26" fmla="*/ 99 w 103"/>
                <a:gd name="T27" fmla="*/ 17 h 93"/>
                <a:gd name="T28" fmla="*/ 71 w 103"/>
                <a:gd name="T29" fmla="*/ 41 h 93"/>
                <a:gd name="T30" fmla="*/ 65 w 103"/>
                <a:gd name="T31" fmla="*/ 4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 h="93">
                  <a:moveTo>
                    <a:pt x="10" y="93"/>
                  </a:moveTo>
                  <a:cubicBezTo>
                    <a:pt x="7" y="93"/>
                    <a:pt x="5" y="92"/>
                    <a:pt x="3" y="90"/>
                  </a:cubicBezTo>
                  <a:cubicBezTo>
                    <a:pt x="0" y="86"/>
                    <a:pt x="0" y="80"/>
                    <a:pt x="4" y="77"/>
                  </a:cubicBezTo>
                  <a:cubicBezTo>
                    <a:pt x="31" y="52"/>
                    <a:pt x="31" y="52"/>
                    <a:pt x="31" y="52"/>
                  </a:cubicBezTo>
                  <a:cubicBezTo>
                    <a:pt x="35" y="49"/>
                    <a:pt x="41" y="49"/>
                    <a:pt x="44" y="53"/>
                  </a:cubicBezTo>
                  <a:cubicBezTo>
                    <a:pt x="48" y="57"/>
                    <a:pt x="48" y="63"/>
                    <a:pt x="44" y="66"/>
                  </a:cubicBezTo>
                  <a:cubicBezTo>
                    <a:pt x="16" y="91"/>
                    <a:pt x="16" y="91"/>
                    <a:pt x="16" y="91"/>
                  </a:cubicBezTo>
                  <a:cubicBezTo>
                    <a:pt x="14" y="92"/>
                    <a:pt x="12" y="93"/>
                    <a:pt x="10" y="93"/>
                  </a:cubicBezTo>
                  <a:close/>
                  <a:moveTo>
                    <a:pt x="65" y="44"/>
                  </a:moveTo>
                  <a:cubicBezTo>
                    <a:pt x="63" y="44"/>
                    <a:pt x="60" y="43"/>
                    <a:pt x="58" y="41"/>
                  </a:cubicBezTo>
                  <a:cubicBezTo>
                    <a:pt x="55" y="37"/>
                    <a:pt x="55" y="31"/>
                    <a:pt x="59" y="28"/>
                  </a:cubicBezTo>
                  <a:cubicBezTo>
                    <a:pt x="87" y="3"/>
                    <a:pt x="87" y="3"/>
                    <a:pt x="87" y="3"/>
                  </a:cubicBezTo>
                  <a:cubicBezTo>
                    <a:pt x="90" y="0"/>
                    <a:pt x="96" y="0"/>
                    <a:pt x="100" y="4"/>
                  </a:cubicBezTo>
                  <a:cubicBezTo>
                    <a:pt x="103" y="7"/>
                    <a:pt x="103" y="13"/>
                    <a:pt x="99" y="17"/>
                  </a:cubicBezTo>
                  <a:cubicBezTo>
                    <a:pt x="71" y="41"/>
                    <a:pt x="71" y="41"/>
                    <a:pt x="71" y="41"/>
                  </a:cubicBezTo>
                  <a:cubicBezTo>
                    <a:pt x="70" y="43"/>
                    <a:pt x="67" y="44"/>
                    <a:pt x="65" y="4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99" name="Freeform 582"/>
            <p:cNvSpPr>
              <a:spLocks noEditPoints="1"/>
            </p:cNvSpPr>
            <p:nvPr/>
          </p:nvSpPr>
          <p:spPr bwMode="auto">
            <a:xfrm>
              <a:off x="-1189" y="1596"/>
              <a:ext cx="79" cy="15"/>
            </a:xfrm>
            <a:custGeom>
              <a:avLst/>
              <a:gdLst>
                <a:gd name="T0" fmla="*/ 10 w 204"/>
                <a:gd name="T1" fmla="*/ 40 h 40"/>
                <a:gd name="T2" fmla="*/ 1 w 204"/>
                <a:gd name="T3" fmla="*/ 32 h 40"/>
                <a:gd name="T4" fmla="*/ 9 w 204"/>
                <a:gd name="T5" fmla="*/ 22 h 40"/>
                <a:gd name="T6" fmla="*/ 46 w 204"/>
                <a:gd name="T7" fmla="*/ 18 h 40"/>
                <a:gd name="T8" fmla="*/ 56 w 204"/>
                <a:gd name="T9" fmla="*/ 26 h 40"/>
                <a:gd name="T10" fmla="*/ 48 w 204"/>
                <a:gd name="T11" fmla="*/ 36 h 40"/>
                <a:gd name="T12" fmla="*/ 11 w 204"/>
                <a:gd name="T13" fmla="*/ 40 h 40"/>
                <a:gd name="T14" fmla="*/ 10 w 204"/>
                <a:gd name="T15" fmla="*/ 40 h 40"/>
                <a:gd name="T16" fmla="*/ 84 w 204"/>
                <a:gd name="T17" fmla="*/ 32 h 40"/>
                <a:gd name="T18" fmla="*/ 75 w 204"/>
                <a:gd name="T19" fmla="*/ 24 h 40"/>
                <a:gd name="T20" fmla="*/ 83 w 204"/>
                <a:gd name="T21" fmla="*/ 13 h 40"/>
                <a:gd name="T22" fmla="*/ 120 w 204"/>
                <a:gd name="T23" fmla="*/ 9 h 40"/>
                <a:gd name="T24" fmla="*/ 130 w 204"/>
                <a:gd name="T25" fmla="*/ 17 h 40"/>
                <a:gd name="T26" fmla="*/ 122 w 204"/>
                <a:gd name="T27" fmla="*/ 28 h 40"/>
                <a:gd name="T28" fmla="*/ 85 w 204"/>
                <a:gd name="T29" fmla="*/ 32 h 40"/>
                <a:gd name="T30" fmla="*/ 84 w 204"/>
                <a:gd name="T31" fmla="*/ 32 h 40"/>
                <a:gd name="T32" fmla="*/ 157 w 204"/>
                <a:gd name="T33" fmla="*/ 24 h 40"/>
                <a:gd name="T34" fmla="*/ 148 w 204"/>
                <a:gd name="T35" fmla="*/ 15 h 40"/>
                <a:gd name="T36" fmla="*/ 156 w 204"/>
                <a:gd name="T37" fmla="*/ 5 h 40"/>
                <a:gd name="T38" fmla="*/ 193 w 204"/>
                <a:gd name="T39" fmla="*/ 1 h 40"/>
                <a:gd name="T40" fmla="*/ 203 w 204"/>
                <a:gd name="T41" fmla="*/ 9 h 40"/>
                <a:gd name="T42" fmla="*/ 195 w 204"/>
                <a:gd name="T43" fmla="*/ 19 h 40"/>
                <a:gd name="T44" fmla="*/ 158 w 204"/>
                <a:gd name="T45" fmla="*/ 23 h 40"/>
                <a:gd name="T46" fmla="*/ 157 w 204"/>
                <a:gd name="T47" fmla="*/ 2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4" h="40">
                  <a:moveTo>
                    <a:pt x="10" y="40"/>
                  </a:moveTo>
                  <a:cubicBezTo>
                    <a:pt x="5" y="40"/>
                    <a:pt x="1" y="37"/>
                    <a:pt x="1" y="32"/>
                  </a:cubicBezTo>
                  <a:cubicBezTo>
                    <a:pt x="0" y="27"/>
                    <a:pt x="4" y="23"/>
                    <a:pt x="9" y="22"/>
                  </a:cubicBezTo>
                  <a:cubicBezTo>
                    <a:pt x="46" y="18"/>
                    <a:pt x="46" y="18"/>
                    <a:pt x="46" y="18"/>
                  </a:cubicBezTo>
                  <a:cubicBezTo>
                    <a:pt x="51" y="17"/>
                    <a:pt x="56" y="21"/>
                    <a:pt x="56" y="26"/>
                  </a:cubicBezTo>
                  <a:cubicBezTo>
                    <a:pt x="57" y="31"/>
                    <a:pt x="53" y="36"/>
                    <a:pt x="48" y="36"/>
                  </a:cubicBezTo>
                  <a:cubicBezTo>
                    <a:pt x="11" y="40"/>
                    <a:pt x="11" y="40"/>
                    <a:pt x="11" y="40"/>
                  </a:cubicBezTo>
                  <a:cubicBezTo>
                    <a:pt x="11" y="40"/>
                    <a:pt x="10" y="40"/>
                    <a:pt x="10" y="40"/>
                  </a:cubicBezTo>
                  <a:close/>
                  <a:moveTo>
                    <a:pt x="84" y="32"/>
                  </a:moveTo>
                  <a:cubicBezTo>
                    <a:pt x="79" y="32"/>
                    <a:pt x="75" y="28"/>
                    <a:pt x="75" y="24"/>
                  </a:cubicBezTo>
                  <a:cubicBezTo>
                    <a:pt x="74" y="19"/>
                    <a:pt x="78" y="14"/>
                    <a:pt x="83" y="13"/>
                  </a:cubicBezTo>
                  <a:cubicBezTo>
                    <a:pt x="120" y="9"/>
                    <a:pt x="120" y="9"/>
                    <a:pt x="120" y="9"/>
                  </a:cubicBezTo>
                  <a:cubicBezTo>
                    <a:pt x="125" y="9"/>
                    <a:pt x="129" y="12"/>
                    <a:pt x="130" y="17"/>
                  </a:cubicBezTo>
                  <a:cubicBezTo>
                    <a:pt x="130" y="23"/>
                    <a:pt x="127" y="27"/>
                    <a:pt x="122" y="28"/>
                  </a:cubicBezTo>
                  <a:cubicBezTo>
                    <a:pt x="85" y="32"/>
                    <a:pt x="85" y="32"/>
                    <a:pt x="85" y="32"/>
                  </a:cubicBezTo>
                  <a:cubicBezTo>
                    <a:pt x="84" y="32"/>
                    <a:pt x="84" y="32"/>
                    <a:pt x="84" y="32"/>
                  </a:cubicBezTo>
                  <a:close/>
                  <a:moveTo>
                    <a:pt x="157" y="24"/>
                  </a:moveTo>
                  <a:cubicBezTo>
                    <a:pt x="153" y="24"/>
                    <a:pt x="149" y="20"/>
                    <a:pt x="148" y="15"/>
                  </a:cubicBezTo>
                  <a:cubicBezTo>
                    <a:pt x="148" y="10"/>
                    <a:pt x="151" y="6"/>
                    <a:pt x="156" y="5"/>
                  </a:cubicBezTo>
                  <a:cubicBezTo>
                    <a:pt x="193" y="1"/>
                    <a:pt x="193" y="1"/>
                    <a:pt x="193" y="1"/>
                  </a:cubicBezTo>
                  <a:cubicBezTo>
                    <a:pt x="198" y="0"/>
                    <a:pt x="203" y="4"/>
                    <a:pt x="203" y="9"/>
                  </a:cubicBezTo>
                  <a:cubicBezTo>
                    <a:pt x="204" y="14"/>
                    <a:pt x="200" y="19"/>
                    <a:pt x="195" y="19"/>
                  </a:cubicBezTo>
                  <a:cubicBezTo>
                    <a:pt x="158" y="23"/>
                    <a:pt x="158" y="23"/>
                    <a:pt x="158" y="23"/>
                  </a:cubicBezTo>
                  <a:cubicBezTo>
                    <a:pt x="158" y="24"/>
                    <a:pt x="158" y="24"/>
                    <a:pt x="157" y="2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00" name="Freeform 583"/>
            <p:cNvSpPr>
              <a:spLocks noEditPoints="1"/>
            </p:cNvSpPr>
            <p:nvPr/>
          </p:nvSpPr>
          <p:spPr bwMode="auto">
            <a:xfrm>
              <a:off x="-1216" y="1749"/>
              <a:ext cx="74" cy="37"/>
            </a:xfrm>
            <a:custGeom>
              <a:avLst/>
              <a:gdLst>
                <a:gd name="T0" fmla="*/ 180 w 190"/>
                <a:gd name="T1" fmla="*/ 95 h 95"/>
                <a:gd name="T2" fmla="*/ 176 w 190"/>
                <a:gd name="T3" fmla="*/ 94 h 95"/>
                <a:gd name="T4" fmla="*/ 142 w 190"/>
                <a:gd name="T5" fmla="*/ 79 h 95"/>
                <a:gd name="T6" fmla="*/ 137 w 190"/>
                <a:gd name="T7" fmla="*/ 67 h 95"/>
                <a:gd name="T8" fmla="*/ 150 w 190"/>
                <a:gd name="T9" fmla="*/ 62 h 95"/>
                <a:gd name="T10" fmla="*/ 183 w 190"/>
                <a:gd name="T11" fmla="*/ 77 h 95"/>
                <a:gd name="T12" fmla="*/ 188 w 190"/>
                <a:gd name="T13" fmla="*/ 90 h 95"/>
                <a:gd name="T14" fmla="*/ 180 w 190"/>
                <a:gd name="T15" fmla="*/ 95 h 95"/>
                <a:gd name="T16" fmla="*/ 112 w 190"/>
                <a:gd name="T17" fmla="*/ 65 h 95"/>
                <a:gd name="T18" fmla="*/ 108 w 190"/>
                <a:gd name="T19" fmla="*/ 64 h 95"/>
                <a:gd name="T20" fmla="*/ 74 w 190"/>
                <a:gd name="T21" fmla="*/ 49 h 95"/>
                <a:gd name="T22" fmla="*/ 70 w 190"/>
                <a:gd name="T23" fmla="*/ 37 h 95"/>
                <a:gd name="T24" fmla="*/ 82 w 190"/>
                <a:gd name="T25" fmla="*/ 32 h 95"/>
                <a:gd name="T26" fmla="*/ 116 w 190"/>
                <a:gd name="T27" fmla="*/ 47 h 95"/>
                <a:gd name="T28" fmla="*/ 120 w 190"/>
                <a:gd name="T29" fmla="*/ 60 h 95"/>
                <a:gd name="T30" fmla="*/ 112 w 190"/>
                <a:gd name="T31" fmla="*/ 65 h 95"/>
                <a:gd name="T32" fmla="*/ 44 w 190"/>
                <a:gd name="T33" fmla="*/ 35 h 95"/>
                <a:gd name="T34" fmla="*/ 40 w 190"/>
                <a:gd name="T35" fmla="*/ 34 h 95"/>
                <a:gd name="T36" fmla="*/ 7 w 190"/>
                <a:gd name="T37" fmla="*/ 19 h 95"/>
                <a:gd name="T38" fmla="*/ 2 w 190"/>
                <a:gd name="T39" fmla="*/ 7 h 95"/>
                <a:gd name="T40" fmla="*/ 14 w 190"/>
                <a:gd name="T41" fmla="*/ 2 h 95"/>
                <a:gd name="T42" fmla="*/ 48 w 190"/>
                <a:gd name="T43" fmla="*/ 17 h 95"/>
                <a:gd name="T44" fmla="*/ 53 w 190"/>
                <a:gd name="T45" fmla="*/ 29 h 95"/>
                <a:gd name="T46" fmla="*/ 44 w 190"/>
                <a:gd name="T47" fmla="*/ 3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0" h="95">
                  <a:moveTo>
                    <a:pt x="180" y="95"/>
                  </a:moveTo>
                  <a:cubicBezTo>
                    <a:pt x="178" y="95"/>
                    <a:pt x="177" y="95"/>
                    <a:pt x="176" y="94"/>
                  </a:cubicBezTo>
                  <a:cubicBezTo>
                    <a:pt x="142" y="79"/>
                    <a:pt x="142" y="79"/>
                    <a:pt x="142" y="79"/>
                  </a:cubicBezTo>
                  <a:cubicBezTo>
                    <a:pt x="137" y="77"/>
                    <a:pt x="135" y="72"/>
                    <a:pt x="137" y="67"/>
                  </a:cubicBezTo>
                  <a:cubicBezTo>
                    <a:pt x="139" y="62"/>
                    <a:pt x="145" y="60"/>
                    <a:pt x="150" y="62"/>
                  </a:cubicBezTo>
                  <a:cubicBezTo>
                    <a:pt x="183" y="77"/>
                    <a:pt x="183" y="77"/>
                    <a:pt x="183" y="77"/>
                  </a:cubicBezTo>
                  <a:cubicBezTo>
                    <a:pt x="188" y="80"/>
                    <a:pt x="190" y="85"/>
                    <a:pt x="188" y="90"/>
                  </a:cubicBezTo>
                  <a:cubicBezTo>
                    <a:pt x="187" y="93"/>
                    <a:pt x="183" y="95"/>
                    <a:pt x="180" y="95"/>
                  </a:cubicBezTo>
                  <a:close/>
                  <a:moveTo>
                    <a:pt x="112" y="65"/>
                  </a:moveTo>
                  <a:cubicBezTo>
                    <a:pt x="111" y="65"/>
                    <a:pt x="109" y="65"/>
                    <a:pt x="108" y="64"/>
                  </a:cubicBezTo>
                  <a:cubicBezTo>
                    <a:pt x="74" y="49"/>
                    <a:pt x="74" y="49"/>
                    <a:pt x="74" y="49"/>
                  </a:cubicBezTo>
                  <a:cubicBezTo>
                    <a:pt x="70" y="47"/>
                    <a:pt x="68" y="42"/>
                    <a:pt x="70" y="37"/>
                  </a:cubicBezTo>
                  <a:cubicBezTo>
                    <a:pt x="72" y="32"/>
                    <a:pt x="77" y="30"/>
                    <a:pt x="82" y="32"/>
                  </a:cubicBezTo>
                  <a:cubicBezTo>
                    <a:pt x="116" y="47"/>
                    <a:pt x="116" y="47"/>
                    <a:pt x="116" y="47"/>
                  </a:cubicBezTo>
                  <a:cubicBezTo>
                    <a:pt x="120" y="49"/>
                    <a:pt x="123" y="55"/>
                    <a:pt x="120" y="60"/>
                  </a:cubicBezTo>
                  <a:cubicBezTo>
                    <a:pt x="119" y="63"/>
                    <a:pt x="116" y="65"/>
                    <a:pt x="112" y="65"/>
                  </a:cubicBezTo>
                  <a:close/>
                  <a:moveTo>
                    <a:pt x="44" y="35"/>
                  </a:moveTo>
                  <a:cubicBezTo>
                    <a:pt x="43" y="35"/>
                    <a:pt x="42" y="35"/>
                    <a:pt x="40" y="34"/>
                  </a:cubicBezTo>
                  <a:cubicBezTo>
                    <a:pt x="7" y="19"/>
                    <a:pt x="7" y="19"/>
                    <a:pt x="7" y="19"/>
                  </a:cubicBezTo>
                  <a:cubicBezTo>
                    <a:pt x="2" y="17"/>
                    <a:pt x="0" y="12"/>
                    <a:pt x="2" y="7"/>
                  </a:cubicBezTo>
                  <a:cubicBezTo>
                    <a:pt x="4" y="2"/>
                    <a:pt x="9" y="0"/>
                    <a:pt x="14" y="2"/>
                  </a:cubicBezTo>
                  <a:cubicBezTo>
                    <a:pt x="48" y="17"/>
                    <a:pt x="48" y="17"/>
                    <a:pt x="48" y="17"/>
                  </a:cubicBezTo>
                  <a:cubicBezTo>
                    <a:pt x="53" y="19"/>
                    <a:pt x="55" y="25"/>
                    <a:pt x="53" y="29"/>
                  </a:cubicBezTo>
                  <a:cubicBezTo>
                    <a:pt x="51" y="33"/>
                    <a:pt x="48" y="35"/>
                    <a:pt x="44" y="3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01" name="Freeform 584"/>
            <p:cNvSpPr>
              <a:spLocks noEditPoints="1"/>
            </p:cNvSpPr>
            <p:nvPr/>
          </p:nvSpPr>
          <p:spPr bwMode="auto">
            <a:xfrm>
              <a:off x="-1335" y="1848"/>
              <a:ext cx="43" cy="64"/>
            </a:xfrm>
            <a:custGeom>
              <a:avLst/>
              <a:gdLst>
                <a:gd name="T0" fmla="*/ 99 w 110"/>
                <a:gd name="T1" fmla="*/ 163 h 163"/>
                <a:gd name="T2" fmla="*/ 91 w 110"/>
                <a:gd name="T3" fmla="*/ 158 h 163"/>
                <a:gd name="T4" fmla="*/ 72 w 110"/>
                <a:gd name="T5" fmla="*/ 127 h 163"/>
                <a:gd name="T6" fmla="*/ 75 w 110"/>
                <a:gd name="T7" fmla="*/ 114 h 163"/>
                <a:gd name="T8" fmla="*/ 87 w 110"/>
                <a:gd name="T9" fmla="*/ 117 h 163"/>
                <a:gd name="T10" fmla="*/ 107 w 110"/>
                <a:gd name="T11" fmla="*/ 149 h 163"/>
                <a:gd name="T12" fmla="*/ 104 w 110"/>
                <a:gd name="T13" fmla="*/ 161 h 163"/>
                <a:gd name="T14" fmla="*/ 99 w 110"/>
                <a:gd name="T15" fmla="*/ 163 h 163"/>
                <a:gd name="T16" fmla="*/ 60 w 110"/>
                <a:gd name="T17" fmla="*/ 100 h 163"/>
                <a:gd name="T18" fmla="*/ 52 w 110"/>
                <a:gd name="T19" fmla="*/ 95 h 163"/>
                <a:gd name="T20" fmla="*/ 33 w 110"/>
                <a:gd name="T21" fmla="*/ 64 h 163"/>
                <a:gd name="T22" fmla="*/ 36 w 110"/>
                <a:gd name="T23" fmla="*/ 51 h 163"/>
                <a:gd name="T24" fmla="*/ 48 w 110"/>
                <a:gd name="T25" fmla="*/ 54 h 163"/>
                <a:gd name="T26" fmla="*/ 68 w 110"/>
                <a:gd name="T27" fmla="*/ 85 h 163"/>
                <a:gd name="T28" fmla="*/ 65 w 110"/>
                <a:gd name="T29" fmla="*/ 98 h 163"/>
                <a:gd name="T30" fmla="*/ 60 w 110"/>
                <a:gd name="T31" fmla="*/ 100 h 163"/>
                <a:gd name="T32" fmla="*/ 21 w 110"/>
                <a:gd name="T33" fmla="*/ 37 h 163"/>
                <a:gd name="T34" fmla="*/ 13 w 110"/>
                <a:gd name="T35" fmla="*/ 32 h 163"/>
                <a:gd name="T36" fmla="*/ 3 w 110"/>
                <a:gd name="T37" fmla="*/ 15 h 163"/>
                <a:gd name="T38" fmla="*/ 6 w 110"/>
                <a:gd name="T39" fmla="*/ 3 h 163"/>
                <a:gd name="T40" fmla="*/ 18 w 110"/>
                <a:gd name="T41" fmla="*/ 6 h 163"/>
                <a:gd name="T42" fmla="*/ 29 w 110"/>
                <a:gd name="T43" fmla="*/ 22 h 163"/>
                <a:gd name="T44" fmla="*/ 26 w 110"/>
                <a:gd name="T45" fmla="*/ 35 h 163"/>
                <a:gd name="T46" fmla="*/ 21 w 110"/>
                <a:gd name="T47" fmla="*/ 3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0" h="163">
                  <a:moveTo>
                    <a:pt x="99" y="163"/>
                  </a:moveTo>
                  <a:cubicBezTo>
                    <a:pt x="96" y="163"/>
                    <a:pt x="93" y="161"/>
                    <a:pt x="91" y="158"/>
                  </a:cubicBezTo>
                  <a:cubicBezTo>
                    <a:pt x="72" y="127"/>
                    <a:pt x="72" y="127"/>
                    <a:pt x="72" y="127"/>
                  </a:cubicBezTo>
                  <a:cubicBezTo>
                    <a:pt x="69" y="122"/>
                    <a:pt x="70" y="117"/>
                    <a:pt x="75" y="114"/>
                  </a:cubicBezTo>
                  <a:cubicBezTo>
                    <a:pt x="79" y="111"/>
                    <a:pt x="85" y="113"/>
                    <a:pt x="87" y="117"/>
                  </a:cubicBezTo>
                  <a:cubicBezTo>
                    <a:pt x="107" y="149"/>
                    <a:pt x="107" y="149"/>
                    <a:pt x="107" y="149"/>
                  </a:cubicBezTo>
                  <a:cubicBezTo>
                    <a:pt x="110" y="153"/>
                    <a:pt x="108" y="159"/>
                    <a:pt x="104" y="161"/>
                  </a:cubicBezTo>
                  <a:cubicBezTo>
                    <a:pt x="102" y="162"/>
                    <a:pt x="101" y="163"/>
                    <a:pt x="99" y="163"/>
                  </a:cubicBezTo>
                  <a:close/>
                  <a:moveTo>
                    <a:pt x="60" y="100"/>
                  </a:moveTo>
                  <a:cubicBezTo>
                    <a:pt x="57" y="100"/>
                    <a:pt x="54" y="98"/>
                    <a:pt x="52" y="95"/>
                  </a:cubicBezTo>
                  <a:cubicBezTo>
                    <a:pt x="33" y="64"/>
                    <a:pt x="33" y="64"/>
                    <a:pt x="33" y="64"/>
                  </a:cubicBezTo>
                  <a:cubicBezTo>
                    <a:pt x="30" y="59"/>
                    <a:pt x="31" y="54"/>
                    <a:pt x="36" y="51"/>
                  </a:cubicBezTo>
                  <a:cubicBezTo>
                    <a:pt x="40" y="48"/>
                    <a:pt x="46" y="50"/>
                    <a:pt x="48" y="54"/>
                  </a:cubicBezTo>
                  <a:cubicBezTo>
                    <a:pt x="68" y="85"/>
                    <a:pt x="68" y="85"/>
                    <a:pt x="68" y="85"/>
                  </a:cubicBezTo>
                  <a:cubicBezTo>
                    <a:pt x="71" y="90"/>
                    <a:pt x="69" y="96"/>
                    <a:pt x="65" y="98"/>
                  </a:cubicBezTo>
                  <a:cubicBezTo>
                    <a:pt x="63" y="99"/>
                    <a:pt x="62" y="100"/>
                    <a:pt x="60" y="100"/>
                  </a:cubicBezTo>
                  <a:close/>
                  <a:moveTo>
                    <a:pt x="21" y="37"/>
                  </a:moveTo>
                  <a:cubicBezTo>
                    <a:pt x="18" y="37"/>
                    <a:pt x="15" y="35"/>
                    <a:pt x="13" y="32"/>
                  </a:cubicBezTo>
                  <a:cubicBezTo>
                    <a:pt x="3" y="15"/>
                    <a:pt x="3" y="15"/>
                    <a:pt x="3" y="15"/>
                  </a:cubicBezTo>
                  <a:cubicBezTo>
                    <a:pt x="0" y="11"/>
                    <a:pt x="1" y="5"/>
                    <a:pt x="6" y="3"/>
                  </a:cubicBezTo>
                  <a:cubicBezTo>
                    <a:pt x="10" y="0"/>
                    <a:pt x="16" y="1"/>
                    <a:pt x="18" y="6"/>
                  </a:cubicBezTo>
                  <a:cubicBezTo>
                    <a:pt x="29" y="22"/>
                    <a:pt x="29" y="22"/>
                    <a:pt x="29" y="22"/>
                  </a:cubicBezTo>
                  <a:cubicBezTo>
                    <a:pt x="32" y="27"/>
                    <a:pt x="30" y="32"/>
                    <a:pt x="26" y="35"/>
                  </a:cubicBezTo>
                  <a:cubicBezTo>
                    <a:pt x="24" y="36"/>
                    <a:pt x="23" y="37"/>
                    <a:pt x="21" y="3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02" name="Freeform 585"/>
            <p:cNvSpPr>
              <a:spLocks noEditPoints="1"/>
            </p:cNvSpPr>
            <p:nvPr/>
          </p:nvSpPr>
          <p:spPr bwMode="auto">
            <a:xfrm>
              <a:off x="-1526" y="1835"/>
              <a:ext cx="44" cy="70"/>
            </a:xfrm>
            <a:custGeom>
              <a:avLst/>
              <a:gdLst>
                <a:gd name="T0" fmla="*/ 10 w 112"/>
                <a:gd name="T1" fmla="*/ 181 h 181"/>
                <a:gd name="T2" fmla="*/ 6 w 112"/>
                <a:gd name="T3" fmla="*/ 180 h 181"/>
                <a:gd name="T4" fmla="*/ 2 w 112"/>
                <a:gd name="T5" fmla="*/ 168 h 181"/>
                <a:gd name="T6" fmla="*/ 20 w 112"/>
                <a:gd name="T7" fmla="*/ 135 h 181"/>
                <a:gd name="T8" fmla="*/ 33 w 112"/>
                <a:gd name="T9" fmla="*/ 132 h 181"/>
                <a:gd name="T10" fmla="*/ 37 w 112"/>
                <a:gd name="T11" fmla="*/ 144 h 181"/>
                <a:gd name="T12" fmla="*/ 18 w 112"/>
                <a:gd name="T13" fmla="*/ 177 h 181"/>
                <a:gd name="T14" fmla="*/ 10 w 112"/>
                <a:gd name="T15" fmla="*/ 181 h 181"/>
                <a:gd name="T16" fmla="*/ 47 w 112"/>
                <a:gd name="T17" fmla="*/ 117 h 181"/>
                <a:gd name="T18" fmla="*/ 42 w 112"/>
                <a:gd name="T19" fmla="*/ 116 h 181"/>
                <a:gd name="T20" fmla="*/ 39 w 112"/>
                <a:gd name="T21" fmla="*/ 103 h 181"/>
                <a:gd name="T22" fmla="*/ 57 w 112"/>
                <a:gd name="T23" fmla="*/ 71 h 181"/>
                <a:gd name="T24" fmla="*/ 70 w 112"/>
                <a:gd name="T25" fmla="*/ 67 h 181"/>
                <a:gd name="T26" fmla="*/ 73 w 112"/>
                <a:gd name="T27" fmla="*/ 80 h 181"/>
                <a:gd name="T28" fmla="*/ 55 w 112"/>
                <a:gd name="T29" fmla="*/ 112 h 181"/>
                <a:gd name="T30" fmla="*/ 47 w 112"/>
                <a:gd name="T31" fmla="*/ 117 h 181"/>
                <a:gd name="T32" fmla="*/ 83 w 112"/>
                <a:gd name="T33" fmla="*/ 52 h 181"/>
                <a:gd name="T34" fmla="*/ 79 w 112"/>
                <a:gd name="T35" fmla="*/ 51 h 181"/>
                <a:gd name="T36" fmla="*/ 75 w 112"/>
                <a:gd name="T37" fmla="*/ 39 h 181"/>
                <a:gd name="T38" fmla="*/ 94 w 112"/>
                <a:gd name="T39" fmla="*/ 6 h 181"/>
                <a:gd name="T40" fmla="*/ 106 w 112"/>
                <a:gd name="T41" fmla="*/ 3 h 181"/>
                <a:gd name="T42" fmla="*/ 110 w 112"/>
                <a:gd name="T43" fmla="*/ 15 h 181"/>
                <a:gd name="T44" fmla="*/ 91 w 112"/>
                <a:gd name="T45" fmla="*/ 48 h 181"/>
                <a:gd name="T46" fmla="*/ 83 w 112"/>
                <a:gd name="T47" fmla="*/ 52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181">
                  <a:moveTo>
                    <a:pt x="10" y="181"/>
                  </a:moveTo>
                  <a:cubicBezTo>
                    <a:pt x="9" y="181"/>
                    <a:pt x="7" y="181"/>
                    <a:pt x="6" y="180"/>
                  </a:cubicBezTo>
                  <a:cubicBezTo>
                    <a:pt x="1" y="178"/>
                    <a:pt x="0" y="172"/>
                    <a:pt x="2" y="168"/>
                  </a:cubicBezTo>
                  <a:cubicBezTo>
                    <a:pt x="20" y="135"/>
                    <a:pt x="20" y="135"/>
                    <a:pt x="20" y="135"/>
                  </a:cubicBezTo>
                  <a:cubicBezTo>
                    <a:pt x="23" y="131"/>
                    <a:pt x="29" y="129"/>
                    <a:pt x="33" y="132"/>
                  </a:cubicBezTo>
                  <a:cubicBezTo>
                    <a:pt x="37" y="134"/>
                    <a:pt x="39" y="140"/>
                    <a:pt x="37" y="144"/>
                  </a:cubicBezTo>
                  <a:cubicBezTo>
                    <a:pt x="18" y="177"/>
                    <a:pt x="18" y="177"/>
                    <a:pt x="18" y="177"/>
                  </a:cubicBezTo>
                  <a:cubicBezTo>
                    <a:pt x="17" y="180"/>
                    <a:pt x="13" y="181"/>
                    <a:pt x="10" y="181"/>
                  </a:cubicBezTo>
                  <a:close/>
                  <a:moveTo>
                    <a:pt x="47" y="117"/>
                  </a:moveTo>
                  <a:cubicBezTo>
                    <a:pt x="45" y="117"/>
                    <a:pt x="44" y="117"/>
                    <a:pt x="42" y="116"/>
                  </a:cubicBezTo>
                  <a:cubicBezTo>
                    <a:pt x="38" y="113"/>
                    <a:pt x="36" y="107"/>
                    <a:pt x="39" y="103"/>
                  </a:cubicBezTo>
                  <a:cubicBezTo>
                    <a:pt x="57" y="71"/>
                    <a:pt x="57" y="71"/>
                    <a:pt x="57" y="71"/>
                  </a:cubicBezTo>
                  <a:cubicBezTo>
                    <a:pt x="60" y="66"/>
                    <a:pt x="65" y="65"/>
                    <a:pt x="70" y="67"/>
                  </a:cubicBezTo>
                  <a:cubicBezTo>
                    <a:pt x="74" y="70"/>
                    <a:pt x="76" y="76"/>
                    <a:pt x="73" y="80"/>
                  </a:cubicBezTo>
                  <a:cubicBezTo>
                    <a:pt x="55" y="112"/>
                    <a:pt x="55" y="112"/>
                    <a:pt x="55" y="112"/>
                  </a:cubicBezTo>
                  <a:cubicBezTo>
                    <a:pt x="53" y="115"/>
                    <a:pt x="50" y="117"/>
                    <a:pt x="47" y="117"/>
                  </a:cubicBezTo>
                  <a:close/>
                  <a:moveTo>
                    <a:pt x="83" y="52"/>
                  </a:moveTo>
                  <a:cubicBezTo>
                    <a:pt x="82" y="52"/>
                    <a:pt x="80" y="52"/>
                    <a:pt x="79" y="51"/>
                  </a:cubicBezTo>
                  <a:cubicBezTo>
                    <a:pt x="74" y="49"/>
                    <a:pt x="73" y="43"/>
                    <a:pt x="75" y="39"/>
                  </a:cubicBezTo>
                  <a:cubicBezTo>
                    <a:pt x="94" y="6"/>
                    <a:pt x="94" y="6"/>
                    <a:pt x="94" y="6"/>
                  </a:cubicBezTo>
                  <a:cubicBezTo>
                    <a:pt x="96" y="2"/>
                    <a:pt x="102" y="0"/>
                    <a:pt x="106" y="3"/>
                  </a:cubicBezTo>
                  <a:cubicBezTo>
                    <a:pt x="111" y="5"/>
                    <a:pt x="112" y="11"/>
                    <a:pt x="110" y="15"/>
                  </a:cubicBezTo>
                  <a:cubicBezTo>
                    <a:pt x="91" y="48"/>
                    <a:pt x="91" y="48"/>
                    <a:pt x="91" y="48"/>
                  </a:cubicBezTo>
                  <a:cubicBezTo>
                    <a:pt x="90" y="51"/>
                    <a:pt x="87" y="52"/>
                    <a:pt x="83" y="5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00" name="TextBox 599"/>
          <p:cNvSpPr txBox="1"/>
          <p:nvPr/>
        </p:nvSpPr>
        <p:spPr>
          <a:xfrm>
            <a:off x="3493490" y="3215210"/>
            <a:ext cx="1526962" cy="543739"/>
          </a:xfrm>
          <a:prstGeom prst="rect">
            <a:avLst/>
          </a:prstGeom>
          <a:noFill/>
        </p:spPr>
        <p:txBody>
          <a:bodyPr wrap="none" rtlCol="0" anchor="ctr" anchorCtr="1">
            <a:spAutoFit/>
          </a:bodyPr>
          <a:lstStyle/>
          <a:p>
            <a:pPr algn="ctr">
              <a:lnSpc>
                <a:spcPct val="90000"/>
              </a:lnSpc>
              <a:spcBef>
                <a:spcPts val="300"/>
              </a:spcBef>
            </a:pPr>
            <a:r>
              <a:rPr lang="en-US" sz="3200" dirty="0">
                <a:solidFill>
                  <a:schemeClr val="accent3"/>
                </a:solidFill>
                <a:latin typeface="+mj-lt"/>
              </a:rPr>
              <a:t>New IP</a:t>
            </a:r>
          </a:p>
        </p:txBody>
      </p:sp>
      <p:sp>
        <p:nvSpPr>
          <p:cNvPr id="604" name="TextBox 603"/>
          <p:cNvSpPr txBox="1"/>
          <p:nvPr/>
        </p:nvSpPr>
        <p:spPr>
          <a:xfrm>
            <a:off x="4979001" y="3305209"/>
            <a:ext cx="1374932" cy="480131"/>
          </a:xfrm>
          <a:prstGeom prst="rect">
            <a:avLst/>
          </a:prstGeom>
          <a:noFill/>
        </p:spPr>
        <p:txBody>
          <a:bodyPr wrap="square" rtlCol="0" anchor="ctr" anchorCtr="1">
            <a:spAutoFit/>
          </a:bodyPr>
          <a:lstStyle/>
          <a:p>
            <a:pPr algn="ctr">
              <a:lnSpc>
                <a:spcPct val="90000"/>
              </a:lnSpc>
              <a:spcBef>
                <a:spcPts val="300"/>
              </a:spcBef>
            </a:pPr>
            <a:r>
              <a:rPr lang="en-US" sz="1400" dirty="0">
                <a:solidFill>
                  <a:srgbClr val="000000"/>
                </a:solidFill>
                <a:latin typeface="+mj-lt"/>
              </a:rPr>
              <a:t>Agile Infrastructure</a:t>
            </a:r>
          </a:p>
        </p:txBody>
      </p:sp>
      <p:sp>
        <p:nvSpPr>
          <p:cNvPr id="605" name="TextBox 604"/>
          <p:cNvSpPr txBox="1"/>
          <p:nvPr/>
        </p:nvSpPr>
        <p:spPr>
          <a:xfrm>
            <a:off x="2283635" y="3190909"/>
            <a:ext cx="1231299" cy="480131"/>
          </a:xfrm>
          <a:prstGeom prst="rect">
            <a:avLst/>
          </a:prstGeom>
          <a:noFill/>
        </p:spPr>
        <p:txBody>
          <a:bodyPr wrap="square" rtlCol="0" anchor="ctr" anchorCtr="1">
            <a:spAutoFit/>
          </a:bodyPr>
          <a:lstStyle/>
          <a:p>
            <a:pPr algn="ctr">
              <a:lnSpc>
                <a:spcPct val="90000"/>
              </a:lnSpc>
              <a:spcBef>
                <a:spcPts val="300"/>
              </a:spcBef>
            </a:pPr>
            <a:r>
              <a:rPr lang="en-US" sz="1400" dirty="0">
                <a:solidFill>
                  <a:srgbClr val="000000"/>
                </a:solidFill>
                <a:latin typeface="+mj-lt"/>
              </a:rPr>
              <a:t>Content </a:t>
            </a:r>
            <a:br>
              <a:rPr lang="en-US" sz="1400" dirty="0">
                <a:solidFill>
                  <a:srgbClr val="000000"/>
                </a:solidFill>
                <a:latin typeface="+mj-lt"/>
              </a:rPr>
            </a:br>
            <a:r>
              <a:rPr lang="en-US" sz="1400" dirty="0">
                <a:solidFill>
                  <a:srgbClr val="000000"/>
                </a:solidFill>
                <a:latin typeface="+mj-lt"/>
              </a:rPr>
              <a:t>and Data</a:t>
            </a:r>
          </a:p>
        </p:txBody>
      </p:sp>
      <p:sp>
        <p:nvSpPr>
          <p:cNvPr id="606" name="TextBox 605"/>
          <p:cNvSpPr txBox="1"/>
          <p:nvPr/>
        </p:nvSpPr>
        <p:spPr>
          <a:xfrm>
            <a:off x="2042522" y="4299069"/>
            <a:ext cx="1196161" cy="258532"/>
          </a:xfrm>
          <a:prstGeom prst="rect">
            <a:avLst/>
          </a:prstGeom>
          <a:noFill/>
        </p:spPr>
        <p:txBody>
          <a:bodyPr wrap="none" rtlCol="0" anchor="ctr" anchorCtr="1">
            <a:spAutoFit/>
          </a:bodyPr>
          <a:lstStyle/>
          <a:p>
            <a:pPr algn="ctr">
              <a:lnSpc>
                <a:spcPct val="90000"/>
              </a:lnSpc>
              <a:spcBef>
                <a:spcPts val="300"/>
              </a:spcBef>
            </a:pPr>
            <a:r>
              <a:rPr lang="en-US" sz="1200" dirty="0">
                <a:latin typeface="+mj-lt"/>
              </a:rPr>
              <a:t>On your terms</a:t>
            </a:r>
          </a:p>
        </p:txBody>
      </p:sp>
      <p:sp>
        <p:nvSpPr>
          <p:cNvPr id="607" name="TextBox 606"/>
          <p:cNvSpPr txBox="1"/>
          <p:nvPr/>
        </p:nvSpPr>
        <p:spPr>
          <a:xfrm>
            <a:off x="2379350" y="4575045"/>
            <a:ext cx="1460657" cy="258532"/>
          </a:xfrm>
          <a:prstGeom prst="rect">
            <a:avLst/>
          </a:prstGeom>
          <a:noFill/>
        </p:spPr>
        <p:txBody>
          <a:bodyPr wrap="none" rtlCol="0" anchor="ctr" anchorCtr="1">
            <a:spAutoFit/>
          </a:bodyPr>
          <a:lstStyle/>
          <a:p>
            <a:pPr algn="ctr">
              <a:lnSpc>
                <a:spcPct val="90000"/>
              </a:lnSpc>
              <a:spcBef>
                <a:spcPts val="300"/>
              </a:spcBef>
            </a:pPr>
            <a:r>
              <a:rPr lang="en-US" sz="1200" dirty="0">
                <a:latin typeface="+mj-lt"/>
              </a:rPr>
              <a:t>Ecosystem Driven</a:t>
            </a:r>
          </a:p>
        </p:txBody>
      </p:sp>
      <p:sp>
        <p:nvSpPr>
          <p:cNvPr id="608" name="TextBox 607"/>
          <p:cNvSpPr txBox="1"/>
          <p:nvPr/>
        </p:nvSpPr>
        <p:spPr>
          <a:xfrm>
            <a:off x="4356492" y="4575045"/>
            <a:ext cx="2811988" cy="258532"/>
          </a:xfrm>
          <a:prstGeom prst="rect">
            <a:avLst/>
          </a:prstGeom>
          <a:noFill/>
        </p:spPr>
        <p:txBody>
          <a:bodyPr wrap="none" rtlCol="0" anchor="ctr" anchorCtr="1">
            <a:spAutoFit/>
          </a:bodyPr>
          <a:lstStyle/>
          <a:p>
            <a:pPr algn="ctr">
              <a:lnSpc>
                <a:spcPct val="90000"/>
              </a:lnSpc>
              <a:spcBef>
                <a:spcPts val="300"/>
              </a:spcBef>
            </a:pPr>
            <a:r>
              <a:rPr lang="en-US" sz="1200" dirty="0">
                <a:latin typeface="+mj-lt"/>
              </a:rPr>
              <a:t>Innovation-Centric, Software Enabled</a:t>
            </a:r>
          </a:p>
        </p:txBody>
      </p:sp>
      <p:sp>
        <p:nvSpPr>
          <p:cNvPr id="609" name="TextBox 608"/>
          <p:cNvSpPr txBox="1"/>
          <p:nvPr/>
        </p:nvSpPr>
        <p:spPr>
          <a:xfrm>
            <a:off x="5349095" y="4299069"/>
            <a:ext cx="1640194" cy="258532"/>
          </a:xfrm>
          <a:prstGeom prst="rect">
            <a:avLst/>
          </a:prstGeom>
          <a:noFill/>
        </p:spPr>
        <p:txBody>
          <a:bodyPr wrap="none" rtlCol="0" anchor="ctr" anchorCtr="1">
            <a:spAutoFit/>
          </a:bodyPr>
          <a:lstStyle/>
          <a:p>
            <a:pPr algn="ctr">
              <a:lnSpc>
                <a:spcPct val="90000"/>
              </a:lnSpc>
              <a:spcBef>
                <a:spcPts val="300"/>
              </a:spcBef>
            </a:pPr>
            <a:r>
              <a:rPr lang="en-US" sz="1200" dirty="0">
                <a:latin typeface="+mj-lt"/>
              </a:rPr>
              <a:t>Open with a purpose</a:t>
            </a:r>
          </a:p>
        </p:txBody>
      </p:sp>
      <p:sp>
        <p:nvSpPr>
          <p:cNvPr id="5" name="Footer Placeholder 4"/>
          <p:cNvSpPr>
            <a:spLocks noGrp="1"/>
          </p:cNvSpPr>
          <p:nvPr>
            <p:ph type="ftr" sz="quarter" idx="3"/>
          </p:nvPr>
        </p:nvSpPr>
        <p:spPr/>
        <p:txBody>
          <a:bodyPr/>
          <a:lstStyle/>
          <a:p>
            <a:pPr>
              <a:defRPr/>
            </a:pPr>
            <a:r>
              <a:rPr lang="en-US"/>
              <a:t>© 2015 BROCADE COMMUNICATIONS SYSTEMS, INC. COMPANY PROPRIETARY INFORMATION</a:t>
            </a:r>
            <a:endParaRPr lang="en-US" dirty="0"/>
          </a:p>
        </p:txBody>
      </p:sp>
      <p:sp>
        <p:nvSpPr>
          <p:cNvPr id="6" name="Slide Number Placeholder 5"/>
          <p:cNvSpPr>
            <a:spLocks noGrp="1"/>
          </p:cNvSpPr>
          <p:nvPr>
            <p:ph type="sldNum" sz="quarter" idx="4"/>
          </p:nvPr>
        </p:nvSpPr>
        <p:spPr/>
        <p:txBody>
          <a:bodyPr/>
          <a:lstStyle/>
          <a:p>
            <a:fld id="{7BCC8D0D-EAEC-449D-9161-023DFF90F2E2}" type="slidenum">
              <a:rPr lang="en-US" smtClean="0"/>
              <a:pPr/>
              <a:t>7</a:t>
            </a:fld>
            <a:endParaRPr lang="en-US" dirty="0"/>
          </a:p>
        </p:txBody>
      </p:sp>
      <p:sp>
        <p:nvSpPr>
          <p:cNvPr id="281" name="TextBox 280"/>
          <p:cNvSpPr txBox="1"/>
          <p:nvPr/>
        </p:nvSpPr>
        <p:spPr>
          <a:xfrm>
            <a:off x="380404" y="2486329"/>
            <a:ext cx="1495670" cy="1384995"/>
          </a:xfrm>
          <a:prstGeom prst="rect">
            <a:avLst/>
          </a:prstGeom>
          <a:noFill/>
        </p:spPr>
        <p:txBody>
          <a:bodyPr wrap="square" rtlCol="0">
            <a:spAutoFit/>
          </a:bodyPr>
          <a:lstStyle/>
          <a:p>
            <a:pPr marL="171450" indent="-171450">
              <a:buFont typeface="Arial" panose="020B0604020202020204" pitchFamily="34" charset="0"/>
              <a:buChar char="•"/>
            </a:pPr>
            <a:r>
              <a:rPr lang="en-US" sz="1050" dirty="0">
                <a:solidFill>
                  <a:srgbClr val="58595D"/>
                </a:solidFill>
                <a:latin typeface="Dual 400" panose="02000603000000020004" pitchFamily="2" charset="0"/>
              </a:rPr>
              <a:t>Closed</a:t>
            </a:r>
          </a:p>
          <a:p>
            <a:pPr marL="171450" indent="-171450">
              <a:buFont typeface="Arial" panose="020B0604020202020204" pitchFamily="34" charset="0"/>
              <a:buChar char="•"/>
            </a:pPr>
            <a:r>
              <a:rPr lang="en-US" sz="1050" dirty="0">
                <a:solidFill>
                  <a:srgbClr val="58595D"/>
                </a:solidFill>
                <a:latin typeface="Dual 400" panose="02000603000000020004" pitchFamily="2" charset="0"/>
              </a:rPr>
              <a:t>Proprietary</a:t>
            </a:r>
          </a:p>
          <a:p>
            <a:pPr marL="171450" indent="-171450">
              <a:buFont typeface="Arial" panose="020B0604020202020204" pitchFamily="34" charset="0"/>
              <a:buChar char="•"/>
            </a:pPr>
            <a:r>
              <a:rPr lang="en-US" sz="1050" dirty="0">
                <a:solidFill>
                  <a:srgbClr val="58595D"/>
                </a:solidFill>
                <a:latin typeface="Dual 400" panose="02000603000000020004" pitchFamily="2" charset="0"/>
              </a:rPr>
              <a:t>HW</a:t>
            </a:r>
          </a:p>
          <a:p>
            <a:pPr marL="171450" indent="-171450">
              <a:buFont typeface="Arial" panose="020B0604020202020204" pitchFamily="34" charset="0"/>
              <a:buChar char="•"/>
            </a:pPr>
            <a:r>
              <a:rPr lang="en-US" sz="1050" dirty="0">
                <a:solidFill>
                  <a:srgbClr val="58595D"/>
                </a:solidFill>
                <a:latin typeface="Dual 400" panose="02000603000000020004" pitchFamily="2" charset="0"/>
              </a:rPr>
              <a:t>Manual</a:t>
            </a:r>
          </a:p>
          <a:p>
            <a:pPr marL="171450" indent="-171450">
              <a:buFont typeface="Arial" panose="020B0604020202020204" pitchFamily="34" charset="0"/>
              <a:buChar char="•"/>
            </a:pPr>
            <a:r>
              <a:rPr lang="en-US" sz="1050" dirty="0">
                <a:solidFill>
                  <a:srgbClr val="58595D"/>
                </a:solidFill>
                <a:latin typeface="Dual 400" panose="02000603000000020004" pitchFamily="2" charset="0"/>
              </a:rPr>
              <a:t>Security Bolt-on </a:t>
            </a:r>
          </a:p>
          <a:p>
            <a:pPr marL="171450" indent="-171450">
              <a:buFont typeface="Arial" panose="020B0604020202020204" pitchFamily="34" charset="0"/>
              <a:buChar char="•"/>
            </a:pPr>
            <a:r>
              <a:rPr lang="en-US" sz="1050" dirty="0">
                <a:solidFill>
                  <a:srgbClr val="58595D"/>
                </a:solidFill>
                <a:latin typeface="Dual 400" panose="02000603000000020004" pitchFamily="2" charset="0"/>
              </a:rPr>
              <a:t>High cost</a:t>
            </a:r>
          </a:p>
          <a:p>
            <a:pPr marL="171450" indent="-171450">
              <a:buFont typeface="Arial" panose="020B0604020202020204" pitchFamily="34" charset="0"/>
              <a:buChar char="•"/>
            </a:pPr>
            <a:r>
              <a:rPr lang="en-US" sz="1050" dirty="0">
                <a:solidFill>
                  <a:srgbClr val="58595D"/>
                </a:solidFill>
                <a:latin typeface="Dual 400" panose="02000603000000020004" pitchFamily="2" charset="0"/>
              </a:rPr>
              <a:t>Slow innovation</a:t>
            </a:r>
          </a:p>
          <a:p>
            <a:pPr marL="171450" indent="-171450">
              <a:buFont typeface="Arial" panose="020B0604020202020204" pitchFamily="34" charset="0"/>
              <a:buChar char="•"/>
            </a:pPr>
            <a:endParaRPr lang="en-US" sz="1050" dirty="0">
              <a:solidFill>
                <a:srgbClr val="58595D"/>
              </a:solidFill>
              <a:latin typeface="Dual 400" panose="02000603000000020004" pitchFamily="2" charset="0"/>
            </a:endParaRPr>
          </a:p>
        </p:txBody>
      </p:sp>
      <p:sp>
        <p:nvSpPr>
          <p:cNvPr id="4" name="Rectangle 3"/>
          <p:cNvSpPr/>
          <p:nvPr/>
        </p:nvSpPr>
        <p:spPr>
          <a:xfrm>
            <a:off x="7404180" y="2498324"/>
            <a:ext cx="4572000" cy="1223412"/>
          </a:xfrm>
          <a:prstGeom prst="rect">
            <a:avLst/>
          </a:prstGeom>
        </p:spPr>
        <p:txBody>
          <a:bodyPr>
            <a:spAutoFit/>
          </a:bodyPr>
          <a:lstStyle/>
          <a:p>
            <a:pPr marL="171450" indent="-171450">
              <a:buFont typeface="Arial" panose="020B0604020202020204" pitchFamily="34" charset="0"/>
              <a:buChar char="•"/>
            </a:pPr>
            <a:r>
              <a:rPr lang="en-US" sz="1050" dirty="0">
                <a:solidFill>
                  <a:schemeClr val="accent3"/>
                </a:solidFill>
                <a:latin typeface="Dual 400" panose="02000603000000020004" pitchFamily="2" charset="0"/>
              </a:rPr>
              <a:t>Open</a:t>
            </a:r>
          </a:p>
          <a:p>
            <a:pPr marL="171450" indent="-171450">
              <a:buFont typeface="Arial" panose="020B0604020202020204" pitchFamily="34" charset="0"/>
              <a:buChar char="•"/>
            </a:pPr>
            <a:r>
              <a:rPr lang="en-US" sz="1050" dirty="0">
                <a:solidFill>
                  <a:schemeClr val="accent3"/>
                </a:solidFill>
                <a:latin typeface="Dual 400" panose="02000603000000020004" pitchFamily="2" charset="0"/>
              </a:rPr>
              <a:t>Commodity</a:t>
            </a:r>
          </a:p>
          <a:p>
            <a:pPr marL="171450" indent="-171450">
              <a:buFont typeface="Arial" panose="020B0604020202020204" pitchFamily="34" charset="0"/>
              <a:buChar char="•"/>
            </a:pPr>
            <a:r>
              <a:rPr lang="en-US" sz="1050" dirty="0">
                <a:solidFill>
                  <a:schemeClr val="accent3"/>
                </a:solidFill>
                <a:latin typeface="Dual 400" panose="02000603000000020004" pitchFamily="2" charset="0"/>
              </a:rPr>
              <a:t>SW</a:t>
            </a:r>
          </a:p>
          <a:p>
            <a:pPr marL="171450" indent="-171450">
              <a:buFont typeface="Arial" panose="020B0604020202020204" pitchFamily="34" charset="0"/>
              <a:buChar char="•"/>
            </a:pPr>
            <a:r>
              <a:rPr lang="en-US" sz="1050" dirty="0">
                <a:solidFill>
                  <a:schemeClr val="accent3"/>
                </a:solidFill>
                <a:latin typeface="Dual 400" panose="02000603000000020004" pitchFamily="2" charset="0"/>
              </a:rPr>
              <a:t>Automated</a:t>
            </a:r>
          </a:p>
          <a:p>
            <a:pPr marL="171450" indent="-171450">
              <a:buFont typeface="Arial" panose="020B0604020202020204" pitchFamily="34" charset="0"/>
              <a:buChar char="•"/>
            </a:pPr>
            <a:r>
              <a:rPr lang="en-US" sz="1050" dirty="0">
                <a:solidFill>
                  <a:schemeClr val="accent3"/>
                </a:solidFill>
                <a:latin typeface="Dual 400" panose="02000603000000020004" pitchFamily="2" charset="0"/>
              </a:rPr>
              <a:t>Security Designed-in </a:t>
            </a:r>
          </a:p>
          <a:p>
            <a:pPr marL="171450" indent="-171450">
              <a:buFont typeface="Arial" panose="020B0604020202020204" pitchFamily="34" charset="0"/>
              <a:buChar char="•"/>
            </a:pPr>
            <a:r>
              <a:rPr lang="en-US" sz="1050" dirty="0">
                <a:solidFill>
                  <a:schemeClr val="accent3"/>
                </a:solidFill>
                <a:latin typeface="Dual 400" panose="02000603000000020004" pitchFamily="2" charset="0"/>
              </a:rPr>
              <a:t>Low cost</a:t>
            </a:r>
          </a:p>
          <a:p>
            <a:pPr marL="171450" indent="-171450">
              <a:buFont typeface="Arial" panose="020B0604020202020204" pitchFamily="34" charset="0"/>
              <a:buChar char="•"/>
            </a:pPr>
            <a:r>
              <a:rPr lang="en-US" sz="1050" dirty="0">
                <a:solidFill>
                  <a:schemeClr val="accent3"/>
                </a:solidFill>
                <a:latin typeface="Dual 400" panose="02000603000000020004" pitchFamily="2" charset="0"/>
              </a:rPr>
              <a:t>Rapid innovation</a:t>
            </a:r>
          </a:p>
        </p:txBody>
      </p:sp>
    </p:spTree>
    <p:extLst>
      <p:ext uri="{BB962C8B-B14F-4D97-AF65-F5344CB8AC3E}">
        <p14:creationId xmlns:p14="http://schemas.microsoft.com/office/powerpoint/2010/main" val="2957583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WiFi fit into this?</a:t>
            </a:r>
          </a:p>
        </p:txBody>
      </p:sp>
      <p:sp>
        <p:nvSpPr>
          <p:cNvPr id="3" name="Text Placeholder 2"/>
          <p:cNvSpPr>
            <a:spLocks noGrp="1"/>
          </p:cNvSpPr>
          <p:nvPr>
            <p:ph type="body" sz="quarter" idx="17"/>
          </p:nvPr>
        </p:nvSpPr>
        <p:spPr/>
        <p:txBody>
          <a:bodyPr/>
          <a:lstStyle/>
          <a:p>
            <a:endParaRPr lang="en-US"/>
          </a:p>
        </p:txBody>
      </p:sp>
      <p:sp>
        <p:nvSpPr>
          <p:cNvPr id="4" name="Footer Placeholder 3"/>
          <p:cNvSpPr>
            <a:spLocks noGrp="1"/>
          </p:cNvSpPr>
          <p:nvPr>
            <p:ph type="ftr" sz="quarter" idx="3"/>
          </p:nvPr>
        </p:nvSpPr>
        <p:spPr/>
        <p:txBody>
          <a:bodyPr/>
          <a:lstStyle/>
          <a:p>
            <a:pPr>
              <a:defRPr/>
            </a:pPr>
            <a:r>
              <a:rPr lang="en-US"/>
              <a:t>© 2015 BROCADE COMMUNICATIONS SYSTEMS, INC. COMPANY PROPRIETARY INFORMATION</a:t>
            </a:r>
            <a:endParaRPr lang="en-US" dirty="0"/>
          </a:p>
        </p:txBody>
      </p:sp>
      <p:sp>
        <p:nvSpPr>
          <p:cNvPr id="5" name="Slide Number Placeholder 4"/>
          <p:cNvSpPr>
            <a:spLocks noGrp="1"/>
          </p:cNvSpPr>
          <p:nvPr>
            <p:ph type="sldNum" sz="quarter" idx="4"/>
          </p:nvPr>
        </p:nvSpPr>
        <p:spPr/>
        <p:txBody>
          <a:bodyPr/>
          <a:lstStyle/>
          <a:p>
            <a:fld id="{7BCC8D0D-EAEC-449D-9161-023DFF90F2E2}" type="slidenum">
              <a:rPr lang="en-US" smtClean="0"/>
              <a:pPr/>
              <a:t>8</a:t>
            </a:fld>
            <a:endParaRPr lang="en-US" dirty="0"/>
          </a:p>
        </p:txBody>
      </p:sp>
      <p:sp>
        <p:nvSpPr>
          <p:cNvPr id="6" name="TextBox 5"/>
          <p:cNvSpPr txBox="1"/>
          <p:nvPr/>
        </p:nvSpPr>
        <p:spPr>
          <a:xfrm>
            <a:off x="705971" y="1008529"/>
            <a:ext cx="7799294" cy="3507114"/>
          </a:xfrm>
          <a:prstGeom prst="rect">
            <a:avLst/>
          </a:prstGeom>
          <a:noFill/>
        </p:spPr>
        <p:txBody>
          <a:bodyPr wrap="square" rtlCol="0">
            <a:spAutoFit/>
          </a:bodyPr>
          <a:lstStyle/>
          <a:p>
            <a:pPr>
              <a:lnSpc>
                <a:spcPct val="90000"/>
              </a:lnSpc>
              <a:spcBef>
                <a:spcPts val="300"/>
              </a:spcBef>
            </a:pPr>
            <a:r>
              <a:rPr lang="en-US" dirty="0">
                <a:latin typeface="Dual 400" panose="02000603000000020004" pitchFamily="2" charset="0"/>
              </a:rPr>
              <a:t>Frankly, if the network sucks, so will the WiFi.</a:t>
            </a:r>
          </a:p>
          <a:p>
            <a:pPr>
              <a:lnSpc>
                <a:spcPct val="90000"/>
              </a:lnSpc>
              <a:spcBef>
                <a:spcPts val="300"/>
              </a:spcBef>
            </a:pPr>
            <a:endParaRPr lang="en-US" dirty="0">
              <a:latin typeface="Dual 400" panose="02000603000000020004" pitchFamily="2" charset="0"/>
            </a:endParaRPr>
          </a:p>
          <a:p>
            <a:pPr>
              <a:lnSpc>
                <a:spcPct val="90000"/>
              </a:lnSpc>
              <a:spcBef>
                <a:spcPts val="300"/>
              </a:spcBef>
            </a:pPr>
            <a:r>
              <a:rPr lang="en-US" dirty="0">
                <a:latin typeface="Dual 400" panose="02000603000000020004" pitchFamily="2" charset="0"/>
              </a:rPr>
              <a:t>Things to consider:</a:t>
            </a:r>
          </a:p>
          <a:p>
            <a:pPr marL="285750" indent="-285750">
              <a:lnSpc>
                <a:spcPct val="90000"/>
              </a:lnSpc>
              <a:spcBef>
                <a:spcPts val="300"/>
              </a:spcBef>
              <a:buFont typeface="Arial" panose="020B0604020202020204" pitchFamily="34" charset="0"/>
              <a:buChar char="•"/>
            </a:pPr>
            <a:r>
              <a:rPr lang="en-US" dirty="0">
                <a:latin typeface="Dual 400" panose="02000603000000020004" pitchFamily="2" charset="0"/>
              </a:rPr>
              <a:t>Routing</a:t>
            </a:r>
          </a:p>
          <a:p>
            <a:pPr marL="285750" indent="-285750">
              <a:lnSpc>
                <a:spcPct val="90000"/>
              </a:lnSpc>
              <a:spcBef>
                <a:spcPts val="300"/>
              </a:spcBef>
              <a:buFont typeface="Arial" panose="020B0604020202020204" pitchFamily="34" charset="0"/>
              <a:buChar char="•"/>
            </a:pPr>
            <a:endParaRPr lang="en-US" dirty="0">
              <a:latin typeface="Dual 400" panose="02000603000000020004" pitchFamily="2" charset="0"/>
            </a:endParaRPr>
          </a:p>
          <a:p>
            <a:pPr marL="285750" indent="-285750">
              <a:lnSpc>
                <a:spcPct val="90000"/>
              </a:lnSpc>
              <a:spcBef>
                <a:spcPts val="300"/>
              </a:spcBef>
              <a:buFont typeface="Arial" panose="020B0604020202020204" pitchFamily="34" charset="0"/>
              <a:buChar char="•"/>
            </a:pPr>
            <a:r>
              <a:rPr lang="en-US" dirty="0">
                <a:latin typeface="Dual 400" panose="02000603000000020004" pitchFamily="2" charset="0"/>
              </a:rPr>
              <a:t>Switching – VLANs are where they need to be</a:t>
            </a:r>
          </a:p>
          <a:p>
            <a:pPr marL="285750" indent="-285750">
              <a:lnSpc>
                <a:spcPct val="90000"/>
              </a:lnSpc>
              <a:spcBef>
                <a:spcPts val="300"/>
              </a:spcBef>
              <a:buFont typeface="Arial" panose="020B0604020202020204" pitchFamily="34" charset="0"/>
              <a:buChar char="•"/>
            </a:pPr>
            <a:endParaRPr lang="en-US" dirty="0">
              <a:latin typeface="Dual 400" panose="02000603000000020004" pitchFamily="2" charset="0"/>
            </a:endParaRPr>
          </a:p>
          <a:p>
            <a:pPr marL="285750" indent="-285750">
              <a:lnSpc>
                <a:spcPct val="90000"/>
              </a:lnSpc>
              <a:spcBef>
                <a:spcPts val="300"/>
              </a:spcBef>
              <a:buFont typeface="Arial" panose="020B0604020202020204" pitchFamily="34" charset="0"/>
              <a:buChar char="•"/>
            </a:pPr>
            <a:r>
              <a:rPr lang="en-US" dirty="0">
                <a:latin typeface="Dual 400" panose="02000603000000020004" pitchFamily="2" charset="0"/>
              </a:rPr>
              <a:t>Security – firewall, ACLs, authentication</a:t>
            </a:r>
          </a:p>
          <a:p>
            <a:pPr marL="285750" indent="-285750">
              <a:lnSpc>
                <a:spcPct val="90000"/>
              </a:lnSpc>
              <a:spcBef>
                <a:spcPts val="300"/>
              </a:spcBef>
              <a:buFont typeface="Arial" panose="020B0604020202020204" pitchFamily="34" charset="0"/>
              <a:buChar char="•"/>
            </a:pPr>
            <a:endParaRPr lang="en-US" dirty="0">
              <a:latin typeface="Dual 400" panose="02000603000000020004" pitchFamily="2" charset="0"/>
            </a:endParaRPr>
          </a:p>
          <a:p>
            <a:pPr marL="285750" indent="-285750">
              <a:lnSpc>
                <a:spcPct val="90000"/>
              </a:lnSpc>
              <a:spcBef>
                <a:spcPts val="300"/>
              </a:spcBef>
              <a:buFont typeface="Arial" panose="020B0604020202020204" pitchFamily="34" charset="0"/>
              <a:buChar char="•"/>
            </a:pPr>
            <a:r>
              <a:rPr lang="en-US" dirty="0">
                <a:latin typeface="Dual 400" panose="02000603000000020004" pitchFamily="2" charset="0"/>
              </a:rPr>
              <a:t>To tunnel or not to tunnel</a:t>
            </a:r>
          </a:p>
          <a:p>
            <a:pPr marL="285750" indent="-285750">
              <a:lnSpc>
                <a:spcPct val="90000"/>
              </a:lnSpc>
              <a:spcBef>
                <a:spcPts val="300"/>
              </a:spcBef>
              <a:buFont typeface="Arial" panose="020B0604020202020204" pitchFamily="34" charset="0"/>
              <a:buChar char="•"/>
            </a:pPr>
            <a:endParaRPr lang="en-US" dirty="0">
              <a:latin typeface="Dual 400" panose="02000603000000020004" pitchFamily="2" charset="0"/>
            </a:endParaRPr>
          </a:p>
          <a:p>
            <a:pPr marL="285750" indent="-285750">
              <a:lnSpc>
                <a:spcPct val="90000"/>
              </a:lnSpc>
              <a:spcBef>
                <a:spcPts val="300"/>
              </a:spcBef>
              <a:buFont typeface="Arial" panose="020B0604020202020204" pitchFamily="34" charset="0"/>
              <a:buChar char="•"/>
            </a:pPr>
            <a:r>
              <a:rPr lang="en-US" dirty="0">
                <a:latin typeface="Dual 400" panose="02000603000000020004" pitchFamily="2" charset="0"/>
              </a:rPr>
              <a:t>Backhaul – not just to the Internet, but to the any point in the network</a:t>
            </a:r>
          </a:p>
        </p:txBody>
      </p:sp>
    </p:spTree>
    <p:extLst>
      <p:ext uri="{BB962C8B-B14F-4D97-AF65-F5344CB8AC3E}">
        <p14:creationId xmlns:p14="http://schemas.microsoft.com/office/powerpoint/2010/main" val="3338422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Density – What is it?</a:t>
            </a:r>
          </a:p>
        </p:txBody>
      </p:sp>
      <p:sp>
        <p:nvSpPr>
          <p:cNvPr id="3" name="Text Placeholder 2"/>
          <p:cNvSpPr>
            <a:spLocks noGrp="1"/>
          </p:cNvSpPr>
          <p:nvPr>
            <p:ph type="body" sz="quarter" idx="17"/>
          </p:nvPr>
        </p:nvSpPr>
        <p:spPr/>
        <p:txBody>
          <a:bodyPr/>
          <a:lstStyle/>
          <a:p>
            <a:endParaRPr lang="en-US"/>
          </a:p>
        </p:txBody>
      </p:sp>
      <p:sp>
        <p:nvSpPr>
          <p:cNvPr id="4" name="Footer Placeholder 3"/>
          <p:cNvSpPr>
            <a:spLocks noGrp="1"/>
          </p:cNvSpPr>
          <p:nvPr>
            <p:ph type="ftr" sz="quarter" idx="3"/>
          </p:nvPr>
        </p:nvSpPr>
        <p:spPr/>
        <p:txBody>
          <a:bodyPr/>
          <a:lstStyle/>
          <a:p>
            <a:pPr>
              <a:defRPr/>
            </a:pPr>
            <a:r>
              <a:rPr lang="en-US"/>
              <a:t>© 2015 BROCADE COMMUNICATIONS SYSTEMS, INC. COMPANY PROPRIETARY INFORMATION</a:t>
            </a:r>
            <a:endParaRPr lang="en-US" dirty="0"/>
          </a:p>
        </p:txBody>
      </p:sp>
      <p:sp>
        <p:nvSpPr>
          <p:cNvPr id="5" name="Slide Number Placeholder 4"/>
          <p:cNvSpPr>
            <a:spLocks noGrp="1"/>
          </p:cNvSpPr>
          <p:nvPr>
            <p:ph type="sldNum" sz="quarter" idx="4"/>
          </p:nvPr>
        </p:nvSpPr>
        <p:spPr/>
        <p:txBody>
          <a:bodyPr/>
          <a:lstStyle/>
          <a:p>
            <a:fld id="{7BCC8D0D-EAEC-449D-9161-023DFF90F2E2}" type="slidenum">
              <a:rPr lang="en-US" smtClean="0"/>
              <a:pPr/>
              <a:t>9</a:t>
            </a:fld>
            <a:endParaRPr lang="en-US" dirty="0"/>
          </a:p>
        </p:txBody>
      </p:sp>
      <p:sp>
        <p:nvSpPr>
          <p:cNvPr id="6" name="TextBox 5"/>
          <p:cNvSpPr txBox="1"/>
          <p:nvPr/>
        </p:nvSpPr>
        <p:spPr>
          <a:xfrm>
            <a:off x="773206" y="1062318"/>
            <a:ext cx="6965576" cy="3180871"/>
          </a:xfrm>
          <a:prstGeom prst="rect">
            <a:avLst/>
          </a:prstGeom>
          <a:noFill/>
        </p:spPr>
        <p:txBody>
          <a:bodyPr wrap="square" rtlCol="0">
            <a:spAutoFit/>
          </a:bodyPr>
          <a:lstStyle/>
          <a:p>
            <a:pPr marL="285750" indent="-285750">
              <a:lnSpc>
                <a:spcPct val="90000"/>
              </a:lnSpc>
              <a:spcBef>
                <a:spcPts val="300"/>
              </a:spcBef>
              <a:buFont typeface="Arial" panose="020B0604020202020204" pitchFamily="34" charset="0"/>
              <a:buChar char="•"/>
            </a:pPr>
            <a:r>
              <a:rPr lang="en-US" dirty="0">
                <a:latin typeface="Dual 400" panose="02000603000000020004" pitchFamily="2" charset="0"/>
              </a:rPr>
              <a:t>Not just the number of users and devices</a:t>
            </a:r>
          </a:p>
          <a:p>
            <a:pPr marL="742883" lvl="1" indent="-285750">
              <a:lnSpc>
                <a:spcPct val="90000"/>
              </a:lnSpc>
              <a:spcBef>
                <a:spcPts val="300"/>
              </a:spcBef>
              <a:buFont typeface="Arial" panose="020B0604020202020204" pitchFamily="34" charset="0"/>
              <a:buChar char="•"/>
            </a:pPr>
            <a:r>
              <a:rPr lang="en-US" dirty="0">
                <a:latin typeface="Dual 400" panose="02000603000000020004" pitchFamily="2" charset="0"/>
              </a:rPr>
              <a:t>Apps used</a:t>
            </a:r>
          </a:p>
          <a:p>
            <a:pPr marL="742883" lvl="1" indent="-285750">
              <a:lnSpc>
                <a:spcPct val="90000"/>
              </a:lnSpc>
              <a:spcBef>
                <a:spcPts val="300"/>
              </a:spcBef>
              <a:buFont typeface="Arial" panose="020B0604020202020204" pitchFamily="34" charset="0"/>
              <a:buChar char="•"/>
            </a:pPr>
            <a:r>
              <a:rPr lang="en-US" dirty="0">
                <a:latin typeface="Dual 400" panose="02000603000000020004" pitchFamily="2" charset="0"/>
              </a:rPr>
              <a:t>Airtime/bandwidth consumption</a:t>
            </a:r>
          </a:p>
          <a:p>
            <a:pPr marL="742883" lvl="1" indent="-285750">
              <a:lnSpc>
                <a:spcPct val="90000"/>
              </a:lnSpc>
              <a:spcBef>
                <a:spcPts val="300"/>
              </a:spcBef>
              <a:buFont typeface="Arial" panose="020B0604020202020204" pitchFamily="34" charset="0"/>
              <a:buChar char="•"/>
            </a:pPr>
            <a:r>
              <a:rPr lang="en-US" dirty="0">
                <a:latin typeface="Dual 400" panose="02000603000000020004" pitchFamily="2" charset="0"/>
              </a:rPr>
              <a:t>Don’t forget the backhaul and network in between</a:t>
            </a:r>
          </a:p>
          <a:p>
            <a:pPr marL="285750" indent="-285750">
              <a:lnSpc>
                <a:spcPct val="90000"/>
              </a:lnSpc>
              <a:spcBef>
                <a:spcPts val="300"/>
              </a:spcBef>
              <a:buFont typeface="Arial" panose="020B0604020202020204" pitchFamily="34" charset="0"/>
              <a:buChar char="•"/>
            </a:pPr>
            <a:endParaRPr lang="en-US" dirty="0">
              <a:latin typeface="Dual 400" panose="02000603000000020004" pitchFamily="2" charset="0"/>
            </a:endParaRPr>
          </a:p>
          <a:p>
            <a:pPr marL="285750" indent="-285750">
              <a:lnSpc>
                <a:spcPct val="90000"/>
              </a:lnSpc>
              <a:spcBef>
                <a:spcPts val="300"/>
              </a:spcBef>
              <a:buFont typeface="Arial" panose="020B0604020202020204" pitchFamily="34" charset="0"/>
              <a:buChar char="•"/>
            </a:pPr>
            <a:r>
              <a:rPr lang="en-US" dirty="0">
                <a:latin typeface="Dual 400" panose="02000603000000020004" pitchFamily="2" charset="0"/>
              </a:rPr>
              <a:t>Remember – there is NO </a:t>
            </a:r>
            <a:r>
              <a:rPr lang="en-US" dirty="0" err="1">
                <a:latin typeface="Dual 400" panose="02000603000000020004" pitchFamily="2" charset="0"/>
              </a:rPr>
              <a:t>QoS</a:t>
            </a:r>
            <a:r>
              <a:rPr lang="en-US" dirty="0">
                <a:latin typeface="Dual 400" panose="02000603000000020004" pitchFamily="2" charset="0"/>
              </a:rPr>
              <a:t> in the air! It’s all ONE collision domain</a:t>
            </a:r>
          </a:p>
          <a:p>
            <a:pPr marL="285750" indent="-285750">
              <a:lnSpc>
                <a:spcPct val="90000"/>
              </a:lnSpc>
              <a:spcBef>
                <a:spcPts val="300"/>
              </a:spcBef>
              <a:buFont typeface="Arial" panose="020B0604020202020204" pitchFamily="34" charset="0"/>
              <a:buChar char="•"/>
            </a:pPr>
            <a:endParaRPr lang="en-US" dirty="0">
              <a:latin typeface="Dual 400" panose="02000603000000020004" pitchFamily="2" charset="0"/>
            </a:endParaRPr>
          </a:p>
          <a:p>
            <a:pPr marL="285750" indent="-285750">
              <a:lnSpc>
                <a:spcPct val="90000"/>
              </a:lnSpc>
              <a:spcBef>
                <a:spcPts val="300"/>
              </a:spcBef>
              <a:buFont typeface="Arial" panose="020B0604020202020204" pitchFamily="34" charset="0"/>
              <a:buChar char="•"/>
            </a:pPr>
            <a:r>
              <a:rPr lang="en-US" dirty="0">
                <a:latin typeface="Dual 400" panose="02000603000000020004" pitchFamily="2" charset="0"/>
              </a:rPr>
              <a:t>PLAN </a:t>
            </a:r>
            <a:r>
              <a:rPr lang="en-US" dirty="0" err="1">
                <a:latin typeface="Dual 400" panose="02000603000000020004" pitchFamily="2" charset="0"/>
              </a:rPr>
              <a:t>PLAN</a:t>
            </a:r>
            <a:r>
              <a:rPr lang="en-US" dirty="0">
                <a:latin typeface="Dual 400" panose="02000603000000020004" pitchFamily="2" charset="0"/>
              </a:rPr>
              <a:t> </a:t>
            </a:r>
            <a:r>
              <a:rPr lang="en-US" dirty="0" err="1">
                <a:latin typeface="Dual 400" panose="02000603000000020004" pitchFamily="2" charset="0"/>
              </a:rPr>
              <a:t>PLAN</a:t>
            </a:r>
            <a:endParaRPr lang="en-US" dirty="0">
              <a:latin typeface="Dual 400" panose="02000603000000020004" pitchFamily="2" charset="0"/>
            </a:endParaRPr>
          </a:p>
          <a:p>
            <a:pPr marL="285750" indent="-285750">
              <a:lnSpc>
                <a:spcPct val="90000"/>
              </a:lnSpc>
              <a:spcBef>
                <a:spcPts val="300"/>
              </a:spcBef>
              <a:buFont typeface="Arial" panose="020B0604020202020204" pitchFamily="34" charset="0"/>
              <a:buChar char="•"/>
            </a:pPr>
            <a:endParaRPr lang="en-US" dirty="0">
              <a:latin typeface="Dual 400" panose="02000603000000020004" pitchFamily="2" charset="0"/>
            </a:endParaRPr>
          </a:p>
          <a:p>
            <a:pPr marL="285750" indent="-285750">
              <a:lnSpc>
                <a:spcPct val="90000"/>
              </a:lnSpc>
              <a:spcBef>
                <a:spcPts val="300"/>
              </a:spcBef>
              <a:buFont typeface="Arial" panose="020B0604020202020204" pitchFamily="34" charset="0"/>
              <a:buChar char="•"/>
            </a:pPr>
            <a:endParaRPr lang="en-US" dirty="0">
              <a:latin typeface="Dual 400" panose="02000603000000020004" pitchFamily="2" charset="0"/>
            </a:endParaRPr>
          </a:p>
        </p:txBody>
      </p:sp>
    </p:spTree>
    <p:extLst>
      <p:ext uri="{BB962C8B-B14F-4D97-AF65-F5344CB8AC3E}">
        <p14:creationId xmlns:p14="http://schemas.microsoft.com/office/powerpoint/2010/main" val="1349906613"/>
      </p:ext>
    </p:extLst>
  </p:cSld>
  <p:clrMapOvr>
    <a:masterClrMapping/>
  </p:clrMapOvr>
</p:sld>
</file>

<file path=ppt/theme/theme1.xml><?xml version="1.0" encoding="utf-8"?>
<a:theme xmlns:a="http://schemas.openxmlformats.org/drawingml/2006/main" name="Corporate Presentation Template_16x9">
  <a:themeElements>
    <a:clrScheme name="Custom 31">
      <a:dk1>
        <a:srgbClr val="58595D"/>
      </a:dk1>
      <a:lt1>
        <a:srgbClr val="FFFFFF"/>
      </a:lt1>
      <a:dk2>
        <a:srgbClr val="898989"/>
      </a:dk2>
      <a:lt2>
        <a:srgbClr val="AF0007"/>
      </a:lt2>
      <a:accent1>
        <a:srgbClr val="9D9D9D"/>
      </a:accent1>
      <a:accent2>
        <a:srgbClr val="1A5590"/>
      </a:accent2>
      <a:accent3>
        <a:srgbClr val="860081"/>
      </a:accent3>
      <a:accent4>
        <a:srgbClr val="779D1B"/>
      </a:accent4>
      <a:accent5>
        <a:srgbClr val="C70F81"/>
      </a:accent5>
      <a:accent6>
        <a:srgbClr val="E1530E"/>
      </a:accent6>
      <a:hlink>
        <a:srgbClr val="2A8EEA"/>
      </a:hlink>
      <a:folHlink>
        <a:srgbClr val="6D6E71"/>
      </a:folHlink>
    </a:clrScheme>
    <a:fontScheme name="BRCD">
      <a:majorFont>
        <a:latin typeface="Dual 600"/>
        <a:ea typeface=""/>
        <a:cs typeface=""/>
      </a:majorFont>
      <a:minorFont>
        <a:latin typeface="Dual 400"/>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7000">
              <a:schemeClr val="accent2"/>
            </a:gs>
            <a:gs pos="100000">
              <a:schemeClr val="accent2">
                <a:lumMod val="50000"/>
              </a:schemeClr>
            </a:gs>
          </a:gsLst>
          <a:lin ang="2700000" scaled="1"/>
          <a:tileRect/>
        </a:gra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defTabSz="914360">
          <a:lnSpc>
            <a:spcPct val="90000"/>
          </a:lnSpc>
          <a:spcBef>
            <a:spcPts val="300"/>
          </a:spcBef>
          <a:defRPr sz="1600" dirty="0">
            <a:solidFill>
              <a:srgbClr val="FFFFFF"/>
            </a:solidFill>
            <a:latin typeface="Dual 300" panose="02000503020000020004" pitchFamily="2" charset="0"/>
          </a:defRPr>
        </a:defPPr>
      </a:lstStyle>
      <a:style>
        <a:lnRef idx="1">
          <a:schemeClr val="accent1"/>
        </a:lnRef>
        <a:fillRef idx="3">
          <a:schemeClr val="accent1"/>
        </a:fillRef>
        <a:effectRef idx="2">
          <a:schemeClr val="accent1"/>
        </a:effectRef>
        <a:fontRef idx="minor">
          <a:schemeClr val="lt1"/>
        </a:fontRef>
      </a:style>
    </a:spDef>
    <a:lnDef>
      <a:spPr>
        <a:ln w="1905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lnSpc>
            <a:spcPct val="90000"/>
          </a:lnSpc>
          <a:spcBef>
            <a:spcPts val="300"/>
          </a:spcBef>
          <a:defRPr dirty="0" err="1" smtClean="0">
            <a:latin typeface="Dual 400" panose="02000603000000020004" pitchFamily="2" charset="0"/>
          </a:defRPr>
        </a:defPPr>
      </a:lstStyle>
    </a:txDef>
  </a:objectDefaults>
  <a:extraClrSchemeLst/>
</a:theme>
</file>

<file path=ppt/theme/theme2.xml><?xml version="1.0" encoding="utf-8"?>
<a:theme xmlns:a="http://schemas.openxmlformats.org/drawingml/2006/main" name="Office Theme">
  <a:themeElements>
    <a:clrScheme name="Brocade_2010 palette">
      <a:dk1>
        <a:sysClr val="windowText" lastClr="000000"/>
      </a:dk1>
      <a:lt1>
        <a:sysClr val="window" lastClr="FFFFFF"/>
      </a:lt1>
      <a:dk2>
        <a:srgbClr val="8C8C8C"/>
      </a:dk2>
      <a:lt2>
        <a:srgbClr val="FF0000"/>
      </a:lt2>
      <a:accent1>
        <a:srgbClr val="BEBEBE"/>
      </a:accent1>
      <a:accent2>
        <a:srgbClr val="4084A4"/>
      </a:accent2>
      <a:accent3>
        <a:srgbClr val="4D698F"/>
      </a:accent3>
      <a:accent4>
        <a:srgbClr val="6D9442"/>
      </a:accent4>
      <a:accent5>
        <a:srgbClr val="D7B63A"/>
      </a:accent5>
      <a:accent6>
        <a:srgbClr val="D8832D"/>
      </a:accent6>
      <a:hlink>
        <a:srgbClr val="4084A4"/>
      </a:hlink>
      <a:folHlink>
        <a:srgbClr val="8C8C8C"/>
      </a:folHlink>
    </a:clrScheme>
    <a:fontScheme name="Brocade">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Brocade_2010 palette">
      <a:dk1>
        <a:sysClr val="windowText" lastClr="000000"/>
      </a:dk1>
      <a:lt1>
        <a:sysClr val="window" lastClr="FFFFFF"/>
      </a:lt1>
      <a:dk2>
        <a:srgbClr val="8C8C8C"/>
      </a:dk2>
      <a:lt2>
        <a:srgbClr val="FF0000"/>
      </a:lt2>
      <a:accent1>
        <a:srgbClr val="BEBEBE"/>
      </a:accent1>
      <a:accent2>
        <a:srgbClr val="4084A4"/>
      </a:accent2>
      <a:accent3>
        <a:srgbClr val="4D698F"/>
      </a:accent3>
      <a:accent4>
        <a:srgbClr val="6D9442"/>
      </a:accent4>
      <a:accent5>
        <a:srgbClr val="D7B63A"/>
      </a:accent5>
      <a:accent6>
        <a:srgbClr val="D8832D"/>
      </a:accent6>
      <a:hlink>
        <a:srgbClr val="4084A4"/>
      </a:hlink>
      <a:folHlink>
        <a:srgbClr val="8C8C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C4F1A6D8BF344448821242C7C8CC3F3" ma:contentTypeVersion="1" ma:contentTypeDescription="Create a new document." ma:contentTypeScope="" ma:versionID="39da587275fe0ca4368bf54cb944d290">
  <xsd:schema xmlns:xsd="http://www.w3.org/2001/XMLSchema" xmlns:xs="http://www.w3.org/2001/XMLSchema" xmlns:p="http://schemas.microsoft.com/office/2006/metadata/properties" targetNamespace="http://schemas.microsoft.com/office/2006/metadata/properties" ma:root="true" ma:fieldsID="90bf49bdc0e686f3a94ac0c91266dfc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A9A204C-8E94-470F-9C90-C736F100BA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9876DA6B-7D7A-410E-B38D-7C787CFA508B}">
  <ds:schemaRefs>
    <ds:schemaRef ds:uri="http://schemas.microsoft.com/sharepoint/v3/contenttype/forms"/>
  </ds:schemaRefs>
</ds:datastoreItem>
</file>

<file path=customXml/itemProps3.xml><?xml version="1.0" encoding="utf-8"?>
<ds:datastoreItem xmlns:ds="http://schemas.openxmlformats.org/officeDocument/2006/customXml" ds:itemID="{42B0BFDD-14EB-4232-9794-1A549ADE12AD}">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2604</Words>
  <Application>Microsoft Office PowerPoint</Application>
  <PresentationFormat>On-screen Show (16:9)</PresentationFormat>
  <Paragraphs>361</Paragraphs>
  <Slides>12</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ＭＳ Ｐゴシック</vt:lpstr>
      <vt:lpstr>Arial</vt:lpstr>
      <vt:lpstr>Calibri</vt:lpstr>
      <vt:lpstr>Courier</vt:lpstr>
      <vt:lpstr>Dual 300</vt:lpstr>
      <vt:lpstr>Dual 400</vt:lpstr>
      <vt:lpstr>Dual 600</vt:lpstr>
      <vt:lpstr>Corporate Presentation Template_16x9</vt:lpstr>
      <vt:lpstr>Hello New IP - LouMUG</vt:lpstr>
      <vt:lpstr>The Rise of the Consumerization of IT</vt:lpstr>
      <vt:lpstr>The Risk of Staying with Old IP</vt:lpstr>
      <vt:lpstr>The New IP is Transforming IT</vt:lpstr>
      <vt:lpstr>The Next Generation of IT</vt:lpstr>
      <vt:lpstr>New IP Security Principles</vt:lpstr>
      <vt:lpstr>The New IP Accelerates Service Delivery, Data Access, and Innovation</vt:lpstr>
      <vt:lpstr>How does WiFi fit into this?</vt:lpstr>
      <vt:lpstr>Density – What is it?</vt:lpstr>
      <vt:lpstr>Estimating AP Capacity</vt:lpstr>
      <vt:lpstr>802.11ax At-A-Glance  </vt:lpstr>
      <vt:lpstr>Branch Office SDN / Network Virtualization</vt:lpstr>
    </vt:vector>
  </TitlesOfParts>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2015-01-13T23:21:32Z</dcterms:created>
  <dcterms:modified xsi:type="dcterms:W3CDTF">2016-06-30T13:46:35Z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0x0101008C4F1A6D8BF344448821242C7C8CC3F3</vt:lpwstr>
  </property>
</Properties>
</file>